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2"/>
  </p:handoutMasterIdLst>
  <p:sldIdLst>
    <p:sldId id="256" r:id="rId3"/>
    <p:sldId id="257" r:id="rId5"/>
    <p:sldId id="258" r:id="rId6"/>
    <p:sldId id="263" r:id="rId7"/>
    <p:sldId id="264" r:id="rId8"/>
    <p:sldId id="265" r:id="rId9"/>
    <p:sldId id="266" r:id="rId10"/>
    <p:sldId id="267" r:id="rId11"/>
    <p:sldId id="259" r:id="rId12"/>
    <p:sldId id="268" r:id="rId13"/>
    <p:sldId id="269" r:id="rId14"/>
    <p:sldId id="270" r:id="rId15"/>
    <p:sldId id="271" r:id="rId16"/>
    <p:sldId id="272" r:id="rId17"/>
    <p:sldId id="262" r:id="rId18"/>
    <p:sldId id="273" r:id="rId19"/>
    <p:sldId id="274" r:id="rId20"/>
    <p:sldId id="275" r:id="rId21"/>
    <p:sldId id="276" r:id="rId22"/>
    <p:sldId id="277" r:id="rId23"/>
    <p:sldId id="260" r:id="rId24"/>
    <p:sldId id="278" r:id="rId25"/>
    <p:sldId id="279" r:id="rId26"/>
    <p:sldId id="280" r:id="rId27"/>
    <p:sldId id="281" r:id="rId28"/>
    <p:sldId id="282" r:id="rId29"/>
    <p:sldId id="261" r:id="rId30"/>
    <p:sldId id="283"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DCDB1"/>
    <a:srgbClr val="96AF80"/>
    <a:srgbClr val="A4B991"/>
    <a:srgbClr val="ECE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71" d="100"/>
          <a:sy n="71" d="100"/>
        </p:scale>
        <p:origin x="660" y="60"/>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54989518628232"/>
          <c:y val="0.0512515561532799"/>
          <c:w val="0.779512440665356"/>
          <c:h val="0.833104764327969"/>
        </c:manualLayout>
      </c:layout>
      <c:barChart>
        <c:barDir val="col"/>
        <c:grouping val="clustered"/>
        <c:varyColors val="0"/>
        <c:ser>
          <c:idx val="0"/>
          <c:order val="0"/>
          <c:tx>
            <c:strRef>
              <c:f>Sheet1!$B$1</c:f>
              <c:strCache>
                <c:ptCount val="1"/>
                <c:pt idx="0">
                  <c:v>Series 1</c:v>
                </c:pt>
              </c:strCache>
            </c:strRef>
          </c:tx>
          <c:spPr>
            <a:solidFill>
              <a:srgbClr val="D59C11"/>
            </a:solidFill>
            <a:ln w="9505" cap="flat" cmpd="sng" algn="ctr">
              <a:noFill/>
              <a:round/>
            </a:ln>
            <a:effectLst/>
            <a:sp3d>
              <a:contourClr>
                <a:schemeClr val="accent1"/>
              </a:contourClr>
            </a:sp3d>
          </c:spPr>
          <c:invertIfNegative val="0"/>
          <c:dLbls>
            <c:spPr>
              <a:noFill/>
              <a:ln>
                <a:noFill/>
              </a:ln>
              <a:effectLst/>
            </c:spPr>
            <c:txPr>
              <a:bodyPr rot="0" spcFirstLastPara="0" vertOverflow="ellipsis" vert="horz" wrap="square" lIns="38100" tIns="19050" rIns="38100" bIns="19050" anchor="ctr" anchorCtr="1">
                <a:spAutoFit/>
              </a:bodyPr>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4.5</c:v>
                </c:pt>
                <c:pt idx="1">
                  <c:v>2.5</c:v>
                </c:pt>
                <c:pt idx="2">
                  <c:v>3.2</c:v>
                </c:pt>
                <c:pt idx="3">
                  <c:v>3.7</c:v>
                </c:pt>
              </c:numCache>
            </c:numRef>
          </c:val>
        </c:ser>
        <c:ser>
          <c:idx val="1"/>
          <c:order val="1"/>
          <c:tx>
            <c:strRef>
              <c:f>Sheet1!$C$1</c:f>
              <c:strCache>
                <c:ptCount val="1"/>
                <c:pt idx="0">
                  <c:v>Series 2</c:v>
                </c:pt>
              </c:strCache>
            </c:strRef>
          </c:tx>
          <c:spPr>
            <a:solidFill>
              <a:srgbClr val="594134"/>
            </a:solidFill>
            <a:ln w="9505" cap="flat" cmpd="sng" algn="ctr">
              <a:noFill/>
              <a:round/>
            </a:ln>
            <a:effectLst/>
            <a:sp3d>
              <a:contourClr>
                <a:schemeClr val="accent2"/>
              </a:contourClr>
            </a:sp3d>
          </c:spPr>
          <c:invertIfNegative val="0"/>
          <c:dLbls>
            <c:spPr>
              <a:noFill/>
              <a:ln>
                <a:noFill/>
              </a:ln>
              <a:effectLst/>
            </c:spPr>
            <c:txPr>
              <a:bodyPr rot="0" spcFirstLastPara="0" vertOverflow="ellipsis" vert="horz" wrap="square" lIns="38100" tIns="19050" rIns="38100" bIns="19050" anchor="ctr" anchorCtr="1">
                <a:spAutoFit/>
              </a:bodyPr>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2.5</c:v>
                </c:pt>
                <c:pt idx="1">
                  <c:v>4.2</c:v>
                </c:pt>
                <c:pt idx="2">
                  <c:v>1.6</c:v>
                </c:pt>
                <c:pt idx="3">
                  <c:v>2.4</c:v>
                </c:pt>
              </c:numCache>
            </c:numRef>
          </c:val>
        </c:ser>
        <c:ser>
          <c:idx val="2"/>
          <c:order val="2"/>
          <c:tx>
            <c:strRef>
              <c:f>Sheet1!$D$1</c:f>
              <c:strCache>
                <c:ptCount val="1"/>
                <c:pt idx="0">
                  <c:v>Series 3</c:v>
                </c:pt>
              </c:strCache>
            </c:strRef>
          </c:tx>
          <c:spPr>
            <a:solidFill>
              <a:srgbClr val="D59C11"/>
            </a:solidFill>
            <a:ln w="9505" cap="flat" cmpd="sng" algn="ctr">
              <a:noFill/>
              <a:round/>
            </a:ln>
            <a:effectLst/>
            <a:sp3d>
              <a:contourClr>
                <a:schemeClr val="accent4"/>
              </a:contourClr>
            </a:sp3d>
          </c:spPr>
          <c:invertIfNegative val="0"/>
          <c:dLbls>
            <c:spPr>
              <a:noFill/>
              <a:ln>
                <a:noFill/>
              </a:ln>
              <a:effectLst/>
            </c:spPr>
            <c:txPr>
              <a:bodyPr rot="0" spcFirstLastPara="0" vertOverflow="ellipsis" vert="horz" wrap="square" lIns="38100" tIns="19050" rIns="38100" bIns="19050" anchor="ctr" anchorCtr="1">
                <a:spAutoFit/>
              </a:bodyPr>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3</c:v>
                </c:pt>
                <c:pt idx="1">
                  <c:v>1</c:v>
                </c:pt>
                <c:pt idx="2">
                  <c:v>2</c:v>
                </c:pt>
                <c:pt idx="3">
                  <c:v>1.5</c:v>
                </c:pt>
              </c:numCache>
            </c:numRef>
          </c:val>
        </c:ser>
        <c:dLbls>
          <c:showLegendKey val="0"/>
          <c:showVal val="0"/>
          <c:showCatName val="0"/>
          <c:showSerName val="0"/>
          <c:showPercent val="0"/>
          <c:showBubbleSize val="0"/>
        </c:dLbls>
        <c:gapWidth val="65"/>
        <c:axId val="611925696"/>
        <c:axId val="611926088"/>
      </c:barChart>
      <c:catAx>
        <c:axId val="611925696"/>
        <c:scaling>
          <c:orientation val="minMax"/>
        </c:scaling>
        <c:delete val="0"/>
        <c:axPos val="b"/>
        <c:numFmt formatCode="General" sourceLinked="0"/>
        <c:majorTickMark val="none"/>
        <c:minorTickMark val="none"/>
        <c:tickLblPos val="nextTo"/>
        <c:spPr>
          <a:noFill/>
          <a:ln w="19010" cap="flat" cmpd="sng" algn="ctr">
            <a:solidFill>
              <a:schemeClr val="dk1">
                <a:lumMod val="75000"/>
                <a:lumOff val="25000"/>
              </a:schemeClr>
            </a:solidFill>
            <a:prstDash val="solid"/>
            <a:round/>
          </a:ln>
          <a:effectLst/>
        </c:spPr>
        <c:txPr>
          <a:bodyPr rot="0" spcFirstLastPara="0" vertOverflow="ellipsis" vert="horz" wrap="square" anchor="ctr" anchorCtr="1"/>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crossAx val="611926088"/>
        <c:crosses val="autoZero"/>
        <c:auto val="1"/>
        <c:lblAlgn val="ctr"/>
        <c:lblOffset val="100"/>
        <c:noMultiLvlLbl val="0"/>
      </c:catAx>
      <c:valAx>
        <c:axId val="611926088"/>
        <c:scaling>
          <c:orientation val="minMax"/>
          <c:max val="5"/>
        </c:scaling>
        <c:delete val="0"/>
        <c:axPos val="l"/>
        <c:majorGridlines>
          <c:spPr>
            <a:ln w="9505" cap="flat" cmpd="sng" algn="ctr">
              <a:solidFill>
                <a:schemeClr val="dk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0" spcFirstLastPara="0" vertOverflow="ellipsis" vert="horz" wrap="square" anchor="ctr" anchorCtr="1"/>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crossAx val="611925696"/>
        <c:crosses val="autoZero"/>
        <c:crossBetween val="between"/>
      </c:valAx>
      <c:spPr>
        <a:noFill/>
        <a:ln>
          <a:noFill/>
        </a:ln>
        <a:effectLst/>
      </c:spPr>
    </c:plotArea>
    <c:plotVisOnly val="1"/>
    <c:dispBlanksAs val="zero"/>
    <c:showDLblsOverMax val="0"/>
  </c:chart>
  <c:spPr>
    <a:noFill/>
    <a:ln>
      <a:noFill/>
    </a:ln>
    <a:effectLst/>
  </c:spPr>
  <c:txPr>
    <a:bodyPr/>
    <a:lstStyle/>
    <a:p>
      <a:pPr>
        <a:defRPr lang="zh-CN" sz="1190" b="0" i="0" u="none" strike="noStrike" baseline="0">
          <a:solidFill>
            <a:srgbClr val="000000"/>
          </a:solidFill>
          <a:latin typeface="Calibri" panose="020F0502020204030204"/>
          <a:ea typeface="Calibri" panose="020F0502020204030204"/>
          <a:cs typeface="Calibri" panose="020F0502020204030204"/>
        </a:defRPr>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8E57B-E3C2-4EA2-AFDE-1ED4A5E8754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2E2EC-DE20-484F-9519-77DC821A4E3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更多模板请关注：亮亮图文旗舰店https://liangliangtuwen.tmall.com</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DD019-8C37-4C93-A4B9-AB0C82A3B484}"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ic">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7D5BF"/>
            </a:gs>
            <a:gs pos="100000">
              <a:srgbClr val="BDCDB1"/>
            </a:gs>
            <a:gs pos="69000">
              <a:srgbClr val="96AF80"/>
            </a:gs>
            <a:gs pos="25000">
              <a:srgbClr val="A4B991"/>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0" Type="http://schemas.openxmlformats.org/officeDocument/2006/relationships/slideLayout" Target="../slideLayouts/slideLayout12.xml"/><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23670" y="0"/>
            <a:ext cx="2868330" cy="259047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0" y="3102304"/>
            <a:ext cx="3453770" cy="3755696"/>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431" y="4775375"/>
            <a:ext cx="391776" cy="403412"/>
          </a:xfrm>
          <a:prstGeom prst="rect">
            <a:avLst/>
          </a:prstGeom>
        </p:spPr>
      </p:pic>
      <p:sp>
        <p:nvSpPr>
          <p:cNvPr id="11" name="文本框 10"/>
          <p:cNvSpPr txBox="1"/>
          <p:nvPr/>
        </p:nvSpPr>
        <p:spPr>
          <a:xfrm>
            <a:off x="5024938" y="3098592"/>
            <a:ext cx="7050521" cy="923330"/>
          </a:xfrm>
          <a:prstGeom prst="rect">
            <a:avLst/>
          </a:prstGeom>
          <a:noFill/>
        </p:spPr>
        <p:txBody>
          <a:bodyPr wrap="square" rtlCol="0">
            <a:spAutoFit/>
          </a:bodyPr>
          <a:lstStyle/>
          <a:p>
            <a:r>
              <a:rPr lang="zh-CN" altLang="en-US" sz="5400" dirty="0" smtClean="0">
                <a:solidFill>
                  <a:prstClr val="black"/>
                </a:solidFill>
                <a:latin typeface="李旭科毛笔行书" panose="02010600030101010101" pitchFamily="2" charset="-122"/>
                <a:ea typeface="李旭科毛笔行书" panose="02010600030101010101" pitchFamily="2" charset="-122"/>
              </a:rPr>
              <a:t>医学行业工作汇报模板</a:t>
            </a:r>
            <a:endParaRPr lang="zh-CN" altLang="en-US" sz="5400" dirty="0">
              <a:solidFill>
                <a:prstClr val="black"/>
              </a:solidFill>
              <a:latin typeface="李旭科毛笔行书" panose="02010600030101010101" pitchFamily="2" charset="-122"/>
              <a:ea typeface="李旭科毛笔行书" panose="02010600030101010101" pitchFamily="2" charset="-122"/>
            </a:endParaRPr>
          </a:p>
        </p:txBody>
      </p:sp>
      <p:pic>
        <p:nvPicPr>
          <p:cNvPr id="12" name="图片 11"/>
          <p:cNvPicPr>
            <a:picLocks noChangeAspect="1"/>
          </p:cNvPicPr>
          <p:nvPr/>
        </p:nvPicPr>
        <p:blipFill>
          <a:blip r:embed="rId4">
            <a:duotone>
              <a:prstClr val="black"/>
              <a:srgbClr val="ECECF4">
                <a:tint val="45000"/>
                <a:satMod val="400000"/>
              </a:srgbClr>
            </a:duotone>
          </a:blip>
          <a:stretch>
            <a:fillRect/>
          </a:stretch>
        </p:blipFill>
        <p:spPr>
          <a:xfrm>
            <a:off x="4463598" y="2349639"/>
            <a:ext cx="1003218" cy="397588"/>
          </a:xfrm>
          <a:prstGeom prst="rect">
            <a:avLst/>
          </a:prstGeom>
        </p:spPr>
      </p:pic>
      <p:sp>
        <p:nvSpPr>
          <p:cNvPr id="6" name="文本框 5"/>
          <p:cNvSpPr txBox="1"/>
          <p:nvPr/>
        </p:nvSpPr>
        <p:spPr>
          <a:xfrm>
            <a:off x="2761515" y="1475864"/>
            <a:ext cx="1352552" cy="1569660"/>
          </a:xfrm>
          <a:prstGeom prst="rect">
            <a:avLst/>
          </a:prstGeom>
          <a:noFill/>
        </p:spPr>
        <p:txBody>
          <a:bodyPr wrap="square" rtlCol="0">
            <a:spAutoFit/>
          </a:bodyPr>
          <a:lstStyle/>
          <a:p>
            <a:r>
              <a:rPr lang="zh-CN" altLang="en-US" sz="9600" dirty="0" smtClean="0">
                <a:latin typeface="李旭科毛笔行书" panose="02010600030101010101" pitchFamily="2" charset="-122"/>
                <a:ea typeface="李旭科毛笔行书" panose="02010600030101010101" pitchFamily="2" charset="-122"/>
              </a:rPr>
              <a:t>中</a:t>
            </a:r>
            <a:endParaRPr lang="zh-CN" altLang="en-US" sz="9600" dirty="0">
              <a:latin typeface="李旭科毛笔行书" panose="02010600030101010101" pitchFamily="2" charset="-122"/>
              <a:ea typeface="李旭科毛笔行书" panose="02010600030101010101" pitchFamily="2" charset="-122"/>
            </a:endParaRPr>
          </a:p>
        </p:txBody>
      </p:sp>
      <p:sp>
        <p:nvSpPr>
          <p:cNvPr id="7" name="文本框 6"/>
          <p:cNvSpPr txBox="1"/>
          <p:nvPr/>
        </p:nvSpPr>
        <p:spPr>
          <a:xfrm>
            <a:off x="4114067" y="2452261"/>
            <a:ext cx="967157" cy="1107996"/>
          </a:xfrm>
          <a:prstGeom prst="rect">
            <a:avLst/>
          </a:prstGeom>
          <a:noFill/>
        </p:spPr>
        <p:txBody>
          <a:bodyPr wrap="square" rtlCol="0">
            <a:spAutoFit/>
          </a:bodyPr>
          <a:lstStyle/>
          <a:p>
            <a:r>
              <a:rPr lang="zh-CN" altLang="en-US" sz="6600" dirty="0" smtClean="0">
                <a:latin typeface="李旭科毛笔行书" panose="02010600030101010101" pitchFamily="2" charset="-122"/>
                <a:ea typeface="李旭科毛笔行书" panose="02010600030101010101" pitchFamily="2" charset="-122"/>
              </a:rPr>
              <a:t>医</a:t>
            </a:r>
            <a:endParaRPr lang="zh-CN" altLang="en-US" sz="6600" dirty="0">
              <a:latin typeface="李旭科毛笔行书" panose="02010600030101010101" pitchFamily="2" charset="-122"/>
              <a:ea typeface="李旭科毛笔行书" panose="02010600030101010101" pitchFamily="2" charset="-122"/>
            </a:endParaRPr>
          </a:p>
        </p:txBody>
      </p:sp>
      <p:sp>
        <p:nvSpPr>
          <p:cNvPr id="15" name="文本框 14"/>
          <p:cNvSpPr txBox="1"/>
          <p:nvPr/>
        </p:nvSpPr>
        <p:spPr>
          <a:xfrm>
            <a:off x="3287281" y="2988744"/>
            <a:ext cx="1081820" cy="1569660"/>
          </a:xfrm>
          <a:prstGeom prst="rect">
            <a:avLst/>
          </a:prstGeom>
          <a:noFill/>
        </p:spPr>
        <p:txBody>
          <a:bodyPr wrap="square" rtlCol="0">
            <a:spAutoFit/>
          </a:bodyPr>
          <a:lstStyle>
            <a:defPPr>
              <a:defRPr lang="zh-CN"/>
            </a:defPPr>
            <a:lvl1pPr>
              <a:defRPr sz="9600">
                <a:latin typeface="李旭科毛笔行书" panose="02010600030101010101" pitchFamily="2" charset="-122"/>
                <a:ea typeface="李旭科毛笔行书" panose="02010600030101010101" pitchFamily="2" charset="-122"/>
              </a:defRPr>
            </a:lvl1pPr>
          </a:lstStyle>
          <a:p>
            <a:r>
              <a:rPr lang="zh-CN" altLang="en-US" dirty="0"/>
              <a:t>文</a:t>
            </a:r>
            <a:endParaRPr lang="zh-CN" altLang="en-US" dirty="0"/>
          </a:p>
        </p:txBody>
      </p:sp>
      <p:sp>
        <p:nvSpPr>
          <p:cNvPr id="16" name="文本框 15"/>
          <p:cNvSpPr txBox="1"/>
          <p:nvPr/>
        </p:nvSpPr>
        <p:spPr>
          <a:xfrm>
            <a:off x="4274935" y="4201929"/>
            <a:ext cx="967157" cy="1107996"/>
          </a:xfrm>
          <a:prstGeom prst="rect">
            <a:avLst/>
          </a:prstGeom>
          <a:noFill/>
        </p:spPr>
        <p:txBody>
          <a:bodyPr wrap="square" rtlCol="0">
            <a:spAutoFit/>
          </a:bodyPr>
          <a:lstStyle/>
          <a:p>
            <a:r>
              <a:rPr lang="zh-CN" altLang="en-US" sz="6600" dirty="0" smtClean="0">
                <a:latin typeface="李旭科毛笔行书" panose="02010600030101010101" pitchFamily="2" charset="-122"/>
                <a:ea typeface="李旭科毛笔行书" panose="02010600030101010101" pitchFamily="2" charset="-122"/>
              </a:rPr>
              <a:t>化</a:t>
            </a:r>
            <a:endParaRPr lang="zh-CN" altLang="en-US" sz="6600" dirty="0">
              <a:latin typeface="李旭科毛笔行书" panose="02010600030101010101" pitchFamily="2" charset="-122"/>
              <a:ea typeface="李旭科毛笔行书" panose="02010600030101010101" pitchFamily="2" charset="-122"/>
            </a:endParaRPr>
          </a:p>
        </p:txBody>
      </p:sp>
      <p:sp>
        <p:nvSpPr>
          <p:cNvPr id="21" name="文本框 20"/>
          <p:cNvSpPr txBox="1"/>
          <p:nvPr/>
        </p:nvSpPr>
        <p:spPr>
          <a:xfrm>
            <a:off x="5312820" y="4034651"/>
            <a:ext cx="6096000" cy="523220"/>
          </a:xfrm>
          <a:prstGeom prst="rect">
            <a:avLst/>
          </a:prstGeom>
          <a:noFill/>
        </p:spPr>
        <p:txBody>
          <a:bodyPr wrap="square" rtlCol="0">
            <a:spAutoFit/>
          </a:bodyPr>
          <a:lstStyle/>
          <a:p>
            <a:pPr algn="dist"/>
            <a:r>
              <a:rPr lang="zh-CN" altLang="en-US" sz="2800" dirty="0" smtClean="0">
                <a:solidFill>
                  <a:schemeClr val="bg1"/>
                </a:solidFill>
                <a:latin typeface="方正大黑简体" panose="02010601030101010101" pitchFamily="65" charset="-122"/>
                <a:ea typeface="方正大黑简体" panose="02010601030101010101" pitchFamily="65" charset="-122"/>
              </a:rPr>
              <a:t>中医医疗</a:t>
            </a:r>
            <a:r>
              <a:rPr lang="en-US" altLang="zh-CN" sz="2800" dirty="0" smtClean="0">
                <a:solidFill>
                  <a:schemeClr val="bg1"/>
                </a:solidFill>
                <a:latin typeface="方正大黑简体" panose="02010601030101010101" pitchFamily="65" charset="-122"/>
                <a:ea typeface="方正大黑简体" panose="02010601030101010101" pitchFamily="65" charset="-122"/>
              </a:rPr>
              <a:t>/</a:t>
            </a:r>
            <a:r>
              <a:rPr lang="zh-CN" altLang="en-US" sz="2800" dirty="0" smtClean="0">
                <a:solidFill>
                  <a:schemeClr val="bg1"/>
                </a:solidFill>
                <a:latin typeface="方正大黑简体" panose="02010601030101010101" pitchFamily="65" charset="-122"/>
                <a:ea typeface="方正大黑简体" panose="02010601030101010101" pitchFamily="65" charset="-122"/>
              </a:rPr>
              <a:t>药材介绍</a:t>
            </a:r>
            <a:r>
              <a:rPr lang="en-US" altLang="zh-CN" sz="2800" dirty="0" smtClean="0">
                <a:solidFill>
                  <a:schemeClr val="bg1"/>
                </a:solidFill>
                <a:latin typeface="方正大黑简体" panose="02010601030101010101" pitchFamily="65" charset="-122"/>
                <a:ea typeface="方正大黑简体" panose="02010601030101010101" pitchFamily="65" charset="-122"/>
              </a:rPr>
              <a:t>/</a:t>
            </a:r>
            <a:r>
              <a:rPr lang="zh-CN" altLang="en-US" sz="2800" dirty="0" smtClean="0">
                <a:solidFill>
                  <a:schemeClr val="bg1"/>
                </a:solidFill>
                <a:latin typeface="方正大黑简体" panose="02010601030101010101" pitchFamily="65" charset="-122"/>
                <a:ea typeface="方正大黑简体" panose="02010601030101010101" pitchFamily="65" charset="-122"/>
              </a:rPr>
              <a:t>药学汇报</a:t>
            </a:r>
            <a:endParaRPr lang="zh-CN" altLang="en-US" sz="2800" dirty="0">
              <a:solidFill>
                <a:schemeClr val="bg1"/>
              </a:solidFill>
              <a:latin typeface="方正大黑简体" panose="02010601030101010101" pitchFamily="65" charset="-122"/>
              <a:ea typeface="方正大黑简体" panose="02010601030101010101" pitchFamily="65" charset="-122"/>
            </a:endParaRPr>
          </a:p>
        </p:txBody>
      </p:sp>
      <p:sp>
        <p:nvSpPr>
          <p:cNvPr id="22" name="文本框 21"/>
          <p:cNvSpPr txBox="1"/>
          <p:nvPr/>
        </p:nvSpPr>
        <p:spPr>
          <a:xfrm>
            <a:off x="6249780" y="4570599"/>
            <a:ext cx="4222080" cy="398780"/>
          </a:xfrm>
          <a:prstGeom prst="rect">
            <a:avLst/>
          </a:prstGeom>
          <a:noFill/>
        </p:spPr>
        <p:txBody>
          <a:bodyPr wrap="square" rtlCol="0">
            <a:spAutoFit/>
          </a:bodyPr>
          <a:lstStyle/>
          <a:p>
            <a:pPr algn="ctr"/>
            <a:r>
              <a:rPr sz="2000" smtClean="0">
                <a:solidFill>
                  <a:schemeClr val="bg1"/>
                </a:solidFill>
                <a:latin typeface="微软雅黑" panose="020B0503020204020204" pitchFamily="34" charset="-122"/>
                <a:ea typeface="微软雅黑" panose="020B0503020204020204" pitchFamily="34" charset="-122"/>
              </a:rPr>
              <a:t>亮亮图文</a:t>
            </a:r>
            <a:endParaRPr sz="200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79467" y="2412297"/>
            <a:ext cx="10451166" cy="2522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8" name="Shape 1548"/>
          <p:cNvSpPr/>
          <p:nvPr/>
        </p:nvSpPr>
        <p:spPr>
          <a:xfrm>
            <a:off x="853331" y="1338639"/>
            <a:ext cx="10482549" cy="560538"/>
          </a:xfrm>
          <a:prstGeom prst="rect">
            <a:avLst/>
          </a:prstGeom>
          <a:ln w="12700">
            <a:miter lim="400000"/>
          </a:ln>
        </p:spPr>
        <p:txBody>
          <a:bodyPr lIns="0" tIns="0" rIns="0" bIns="0">
            <a:spAutoFit/>
          </a:bodyPr>
          <a:lstStyle/>
          <a:p>
            <a:pPr defTabSz="323215">
              <a:spcBef>
                <a:spcPts val="850"/>
              </a:spcBef>
              <a:defRPr sz="1800"/>
            </a:pPr>
            <a:r>
              <a:rPr lang="zh-CN" altLang="en-US" sz="1215" dirty="0">
                <a:latin typeface="微软雅黑" panose="020B0503020204020204" pitchFamily="34" charset="-122"/>
                <a:ea typeface="微软雅黑" panose="020B0503020204020204" pitchFamily="34" charset="-122"/>
                <a:cs typeface="Lato"/>
                <a:sym typeface="Lato"/>
              </a:rPr>
              <a:t>输入您的内容输入您的内容输入您的输入您的内容输入您的内容输入您的内容输入您的内容内容输入您的内容</a:t>
            </a:r>
            <a:r>
              <a:rPr lang="en-US" altLang="zh-CN" sz="1215" dirty="0">
                <a:latin typeface="微软雅黑" panose="020B0503020204020204" pitchFamily="34" charset="-122"/>
                <a:ea typeface="微软雅黑" panose="020B0503020204020204" pitchFamily="34" charset="-122"/>
                <a:cs typeface="Lato"/>
                <a:sym typeface="Lato"/>
              </a:rPr>
              <a:t>.</a:t>
            </a:r>
            <a:r>
              <a:rPr lang="zh-CN" altLang="en-US" sz="1215" dirty="0">
                <a:latin typeface="微软雅黑" panose="020B0503020204020204" pitchFamily="34" charset="-122"/>
                <a:ea typeface="微软雅黑" panose="020B0503020204020204" pitchFamily="34" charset="-122"/>
                <a:cs typeface="Lato"/>
                <a:sym typeface="Lato"/>
              </a:rPr>
              <a:t>输入您的内容输入您的内容输入您的输入您的内容输入您的内容输入您的内容输入您的内容内容输入您的内容 入您的内容输入您的内容输入您的内容内容输入</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Nunc</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ut</a:t>
            </a:r>
            <a:r>
              <a:rPr sz="1215" dirty="0">
                <a:latin typeface="微软雅黑" panose="020B0503020204020204" pitchFamily="34" charset="-122"/>
                <a:ea typeface="微软雅黑" panose="020B0503020204020204" pitchFamily="34" charset="-122"/>
                <a:cs typeface="Lato"/>
                <a:sym typeface="Lato"/>
              </a:rPr>
              <a:t> quam </a:t>
            </a:r>
            <a:r>
              <a:rPr sz="1215" dirty="0" err="1">
                <a:latin typeface="微软雅黑" panose="020B0503020204020204" pitchFamily="34" charset="-122"/>
                <a:ea typeface="微软雅黑" panose="020B0503020204020204" pitchFamily="34" charset="-122"/>
                <a:cs typeface="Lato"/>
                <a:sym typeface="Lato"/>
              </a:rPr>
              <a:t>adipiscing</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elementum</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enim</a:t>
            </a:r>
            <a:r>
              <a:rPr sz="1215" dirty="0">
                <a:latin typeface="微软雅黑" panose="020B0503020204020204" pitchFamily="34" charset="-122"/>
                <a:ea typeface="微软雅黑" panose="020B0503020204020204" pitchFamily="34" charset="-122"/>
                <a:cs typeface="Lato"/>
                <a:sym typeface="Lato"/>
              </a:rPr>
              <a:t> ac, </a:t>
            </a:r>
            <a:r>
              <a:rPr sz="1215" dirty="0" err="1">
                <a:latin typeface="微软雅黑" panose="020B0503020204020204" pitchFamily="34" charset="-122"/>
                <a:ea typeface="微软雅黑" panose="020B0503020204020204" pitchFamily="34" charset="-122"/>
                <a:cs typeface="Lato"/>
                <a:sym typeface="Lato"/>
              </a:rPr>
              <a:t>ullamcorper</a:t>
            </a:r>
            <a:r>
              <a:rPr sz="1215" dirty="0">
                <a:latin typeface="微软雅黑" panose="020B0503020204020204" pitchFamily="34" charset="-122"/>
                <a:ea typeface="微软雅黑" panose="020B0503020204020204" pitchFamily="34" charset="-122"/>
                <a:cs typeface="Lato"/>
                <a:sym typeface="Lato"/>
              </a:rPr>
              <a:t> magna. </a:t>
            </a:r>
            <a:r>
              <a:rPr sz="1215" dirty="0" err="1">
                <a:latin typeface="微软雅黑" panose="020B0503020204020204" pitchFamily="34" charset="-122"/>
                <a:ea typeface="微软雅黑" panose="020B0503020204020204" pitchFamily="34" charset="-122"/>
                <a:cs typeface="Lato"/>
                <a:sym typeface="Lato"/>
              </a:rPr>
              <a:t>Curabitur</a:t>
            </a:r>
            <a:r>
              <a:rPr sz="1215" dirty="0">
                <a:latin typeface="微软雅黑" panose="020B0503020204020204" pitchFamily="34" charset="-122"/>
                <a:ea typeface="微软雅黑" panose="020B0503020204020204" pitchFamily="34" charset="-122"/>
                <a:cs typeface="Lato"/>
                <a:sym typeface="Lato"/>
              </a:rPr>
              <a:t> a </a:t>
            </a:r>
            <a:r>
              <a:rPr sz="1215" dirty="0" err="1">
                <a:latin typeface="微软雅黑" panose="020B0503020204020204" pitchFamily="34" charset="-122"/>
                <a:ea typeface="微软雅黑" panose="020B0503020204020204" pitchFamily="34" charset="-122"/>
                <a:cs typeface="Lato"/>
                <a:sym typeface="Lato"/>
              </a:rPr>
              <a:t>felis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eu</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tellus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tincidunt</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rhoncus</a:t>
            </a:r>
            <a:r>
              <a:rPr sz="1215" dirty="0">
                <a:latin typeface="微软雅黑" panose="020B0503020204020204" pitchFamily="34" charset="-122"/>
                <a:ea typeface="微软雅黑" panose="020B0503020204020204" pitchFamily="34" charset="-122"/>
                <a:cs typeface="Lato"/>
                <a:sym typeface="Lato"/>
              </a:rPr>
              <a:t>.</a:t>
            </a:r>
            <a:endParaRPr sz="1215" dirty="0">
              <a:latin typeface="微软雅黑" panose="020B0503020204020204" pitchFamily="34" charset="-122"/>
              <a:ea typeface="微软雅黑" panose="020B0503020204020204" pitchFamily="34" charset="-122"/>
              <a:cs typeface="Lato"/>
              <a:sym typeface="Lato"/>
            </a:endParaRPr>
          </a:p>
        </p:txBody>
      </p:sp>
      <p:sp>
        <p:nvSpPr>
          <p:cNvPr id="1549" name="Shape 1549"/>
          <p:cNvSpPr/>
          <p:nvPr/>
        </p:nvSpPr>
        <p:spPr>
          <a:xfrm>
            <a:off x="861467" y="2163982"/>
            <a:ext cx="10469166" cy="4664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1469" y="14669"/>
                </a:lnTo>
                <a:lnTo>
                  <a:pt x="1733" y="21600"/>
                </a:lnTo>
                <a:lnTo>
                  <a:pt x="1998" y="14669"/>
                </a:lnTo>
                <a:lnTo>
                  <a:pt x="21600" y="14669"/>
                </a:lnTo>
                <a:lnTo>
                  <a:pt x="21600" y="0"/>
                </a:lnTo>
                <a:lnTo>
                  <a:pt x="0" y="0"/>
                </a:lnTo>
                <a:close/>
              </a:path>
            </a:pathLst>
          </a:custGeom>
          <a:solidFill>
            <a:schemeClr val="accent2"/>
          </a:solidFill>
          <a:ln w="12700">
            <a:miter lim="400000"/>
          </a:ln>
        </p:spPr>
        <p:txBody>
          <a:bodyPr lIns="0" tIns="0" rIns="0" bIns="0" anchor="ctr"/>
          <a:lstStyle/>
          <a:p>
            <a:pPr>
              <a:defRPr sz="3200">
                <a:solidFill>
                  <a:srgbClr val="FFFFFF"/>
                </a:solidFill>
              </a:defRPr>
            </a:pPr>
            <a:endParaRPr sz="2285">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550" name="Shape 1550"/>
          <p:cNvSpPr/>
          <p:nvPr/>
        </p:nvSpPr>
        <p:spPr>
          <a:xfrm>
            <a:off x="1062137" y="2225451"/>
            <a:ext cx="9944188" cy="18684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dirty="0">
                <a:solidFill>
                  <a:prstClr val="white"/>
                </a:solidFill>
                <a:latin typeface="微软雅黑" panose="020B0503020204020204" pitchFamily="34" charset="-122"/>
                <a:ea typeface="微软雅黑" panose="020B0503020204020204" pitchFamily="34" charset="-122"/>
              </a:rPr>
              <a:t>Birds</a:t>
            </a:r>
            <a:endParaRPr sz="1215" b="0" dirty="0">
              <a:solidFill>
                <a:prstClr val="white"/>
              </a:solidFill>
              <a:latin typeface="微软雅黑" panose="020B0503020204020204" pitchFamily="34" charset="-122"/>
              <a:ea typeface="微软雅黑" panose="020B0503020204020204" pitchFamily="34" charset="-122"/>
            </a:endParaRPr>
          </a:p>
        </p:txBody>
      </p:sp>
      <p:sp>
        <p:nvSpPr>
          <p:cNvPr id="1553" name="Shape 1553"/>
          <p:cNvSpPr/>
          <p:nvPr/>
        </p:nvSpPr>
        <p:spPr>
          <a:xfrm>
            <a:off x="865089" y="5041355"/>
            <a:ext cx="593924" cy="592561"/>
          </a:xfrm>
          <a:prstGeom prst="roundRect">
            <a:avLst>
              <a:gd name="adj" fmla="val 20667"/>
            </a:avLst>
          </a:prstGeom>
          <a:solidFill>
            <a:schemeClr val="accent4"/>
          </a:solidFill>
          <a:ln w="12700">
            <a:miter lim="400000"/>
          </a:ln>
        </p:spPr>
        <p:txBody>
          <a:bodyPr lIns="0" tIns="0" rIns="0" bIns="0" anchor="ctr"/>
          <a:lstStyle/>
          <a:p>
            <a:pPr>
              <a:defRPr sz="3200">
                <a:solidFill>
                  <a:srgbClr val="FFFFFF"/>
                </a:solidFill>
              </a:defRPr>
            </a:pPr>
            <a:endParaRPr sz="2285">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595537" y="5079942"/>
            <a:ext cx="2626841" cy="622200"/>
            <a:chOff x="3191072" y="10167469"/>
            <a:chExt cx="5253681" cy="1247261"/>
          </a:xfrm>
        </p:grpSpPr>
        <p:sp>
          <p:nvSpPr>
            <p:cNvPr id="1555" name="Shape 1555"/>
            <p:cNvSpPr/>
            <p:nvPr/>
          </p:nvSpPr>
          <p:spPr>
            <a:xfrm>
              <a:off x="3191072" y="10167469"/>
              <a:ext cx="4699075" cy="484964"/>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A1BC23"/>
                  </a:solidFill>
                  <a:latin typeface="Lato"/>
                  <a:ea typeface="Lato"/>
                  <a:cs typeface="Lato"/>
                  <a:sym typeface="Lato"/>
                </a:defRPr>
              </a:lvl1pPr>
            </a:lstStyle>
            <a:p>
              <a:pPr>
                <a:lnSpc>
                  <a:spcPct val="100000"/>
                </a:lnSpc>
                <a:defRPr sz="1800" b="0">
                  <a:solidFill>
                    <a:srgbClr val="000000"/>
                  </a:solidFill>
                </a:defRPr>
              </a:pPr>
              <a:r>
                <a:rPr sz="1570" b="0" dirty="0">
                  <a:solidFill>
                    <a:schemeClr val="tx1"/>
                  </a:solidFill>
                  <a:latin typeface="微软雅黑" panose="020B0503020204020204" pitchFamily="34" charset="-122"/>
                  <a:ea typeface="微软雅黑" panose="020B0503020204020204" pitchFamily="34" charset="-122"/>
                </a:rPr>
                <a:t>Market Investigation</a:t>
              </a:r>
              <a:endParaRPr sz="1570" b="0" dirty="0">
                <a:solidFill>
                  <a:schemeClr val="tx1"/>
                </a:solidFill>
                <a:latin typeface="微软雅黑" panose="020B0503020204020204" pitchFamily="34" charset="-122"/>
                <a:ea typeface="微软雅黑" panose="020B0503020204020204" pitchFamily="34" charset="-122"/>
              </a:endParaRPr>
            </a:p>
          </p:txBody>
        </p:sp>
        <p:sp>
          <p:nvSpPr>
            <p:cNvPr id="1556" name="Shape 1556"/>
            <p:cNvSpPr/>
            <p:nvPr/>
          </p:nvSpPr>
          <p:spPr>
            <a:xfrm>
              <a:off x="3191590" y="10797761"/>
              <a:ext cx="5253163" cy="616969"/>
            </a:xfrm>
            <a:prstGeom prst="rect">
              <a:avLst/>
            </a:prstGeom>
            <a:ln w="12700">
              <a:miter lim="400000"/>
            </a:ln>
          </p:spPr>
          <p:txBody>
            <a:bodyPr wrap="square" lIns="0" tIns="0" rIns="0" bIns="0">
              <a:spAutoFit/>
            </a:bodyPr>
            <a:lstStyle/>
            <a:p>
              <a:pPr defTabSz="323215">
                <a:spcBef>
                  <a:spcPts val="850"/>
                </a:spcBef>
                <a:defRPr sz="1800"/>
              </a:pPr>
              <a:r>
                <a:rPr lang="zh-CN" altLang="en-US" sz="1000" dirty="0">
                  <a:latin typeface="微软雅黑" panose="020B0503020204020204" pitchFamily="34" charset="-122"/>
                  <a:ea typeface="微软雅黑" panose="020B0503020204020204" pitchFamily="34" charset="-122"/>
                  <a:cs typeface="Lato"/>
                  <a:sym typeface="Lato"/>
                </a:rPr>
                <a:t>输入您的内容输入您的内容输入您的内容输入您的内的内容</a:t>
              </a:r>
              <a:r>
                <a:rPr sz="1000" dirty="0">
                  <a:latin typeface="微软雅黑" panose="020B0503020204020204" pitchFamily="34" charset="-122"/>
                  <a:ea typeface="微软雅黑" panose="020B0503020204020204" pitchFamily="34" charset="-122"/>
                  <a:cs typeface="Lato"/>
                  <a:sym typeface="Lato"/>
                </a:rPr>
                <a:t>Integer </a:t>
              </a:r>
              <a:r>
                <a:rPr sz="1000" dirty="0" err="1">
                  <a:latin typeface="微软雅黑" panose="020B0503020204020204" pitchFamily="34" charset="-122"/>
                  <a:ea typeface="微软雅黑" panose="020B0503020204020204" pitchFamily="34" charset="-122"/>
                  <a:cs typeface="Lato"/>
                  <a:sym typeface="Lato"/>
                </a:rPr>
                <a:t>mollis</a:t>
              </a:r>
              <a:r>
                <a:rPr sz="1000" dirty="0">
                  <a:latin typeface="微软雅黑" panose="020B0503020204020204" pitchFamily="34" charset="-122"/>
                  <a:ea typeface="微软雅黑" panose="020B0503020204020204" pitchFamily="34" charset="-122"/>
                  <a:cs typeface="Lato"/>
                  <a:sym typeface="Lato"/>
                </a:rPr>
                <a:t> </a:t>
              </a:r>
              <a:r>
                <a:rPr sz="1000" dirty="0" err="1">
                  <a:latin typeface="微软雅黑" panose="020B0503020204020204" pitchFamily="34" charset="-122"/>
                  <a:ea typeface="微软雅黑" panose="020B0503020204020204" pitchFamily="34" charset="-122"/>
                  <a:cs typeface="Lato"/>
                  <a:sym typeface="Lato"/>
                </a:rPr>
                <a:t>vehicula</a:t>
              </a:r>
              <a:r>
                <a:rPr sz="1000" dirty="0">
                  <a:latin typeface="微软雅黑" panose="020B0503020204020204" pitchFamily="34" charset="-122"/>
                  <a:ea typeface="微软雅黑" panose="020B0503020204020204" pitchFamily="34" charset="-122"/>
                  <a:cs typeface="Lato"/>
                  <a:sym typeface="Lato"/>
                </a:rPr>
                <a:t> ligula.</a:t>
              </a:r>
              <a:endParaRPr sz="1000" dirty="0">
                <a:latin typeface="微软雅黑" panose="020B0503020204020204" pitchFamily="34" charset="-122"/>
                <a:ea typeface="微软雅黑" panose="020B0503020204020204" pitchFamily="34" charset="-122"/>
                <a:cs typeface="Lato"/>
                <a:sym typeface="Lato"/>
              </a:endParaRPr>
            </a:p>
          </p:txBody>
        </p:sp>
      </p:grpSp>
      <p:sp>
        <p:nvSpPr>
          <p:cNvPr id="1557" name="Shape 1557"/>
          <p:cNvSpPr/>
          <p:nvPr/>
        </p:nvSpPr>
        <p:spPr>
          <a:xfrm>
            <a:off x="4567139" y="5041355"/>
            <a:ext cx="593924" cy="592561"/>
          </a:xfrm>
          <a:prstGeom prst="roundRect">
            <a:avLst>
              <a:gd name="adj" fmla="val 20667"/>
            </a:avLst>
          </a:prstGeom>
          <a:solidFill>
            <a:schemeClr val="accent5"/>
          </a:solidFill>
          <a:ln w="12700">
            <a:miter lim="400000"/>
          </a:ln>
        </p:spPr>
        <p:txBody>
          <a:bodyPr lIns="0" tIns="0" rIns="0" bIns="0" anchor="ctr"/>
          <a:lstStyle/>
          <a:p>
            <a:pPr>
              <a:defRPr sz="3200">
                <a:solidFill>
                  <a:srgbClr val="FFFFFF"/>
                </a:solidFill>
              </a:defRPr>
            </a:pPr>
            <a:endParaRPr sz="2285">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297586" y="5079935"/>
            <a:ext cx="2350706" cy="778909"/>
            <a:chOff x="10595171" y="10167469"/>
            <a:chExt cx="4701412" cy="1561403"/>
          </a:xfrm>
        </p:grpSpPr>
        <p:sp>
          <p:nvSpPr>
            <p:cNvPr id="1559" name="Shape 1559"/>
            <p:cNvSpPr/>
            <p:nvPr/>
          </p:nvSpPr>
          <p:spPr>
            <a:xfrm>
              <a:off x="10595171" y="10167469"/>
              <a:ext cx="4699078" cy="484965"/>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FF8601"/>
                  </a:solidFill>
                  <a:latin typeface="Lato"/>
                  <a:ea typeface="Lato"/>
                  <a:cs typeface="Lato"/>
                  <a:sym typeface="Lato"/>
                </a:defRPr>
              </a:lvl1pPr>
            </a:lstStyle>
            <a:p>
              <a:pPr>
                <a:lnSpc>
                  <a:spcPct val="100000"/>
                </a:lnSpc>
                <a:defRPr sz="1800" b="0">
                  <a:solidFill>
                    <a:srgbClr val="000000"/>
                  </a:solidFill>
                </a:defRPr>
              </a:pPr>
              <a:r>
                <a:rPr sz="1570" b="0" dirty="0">
                  <a:solidFill>
                    <a:schemeClr val="tx1"/>
                  </a:solidFill>
                  <a:latin typeface="微软雅黑" panose="020B0503020204020204" pitchFamily="34" charset="-122"/>
                  <a:ea typeface="微软雅黑" panose="020B0503020204020204" pitchFamily="34" charset="-122"/>
                </a:rPr>
                <a:t>Creativity</a:t>
              </a:r>
              <a:endParaRPr sz="1570" b="0" dirty="0">
                <a:solidFill>
                  <a:schemeClr val="tx1"/>
                </a:solidFill>
                <a:latin typeface="微软雅黑" panose="020B0503020204020204" pitchFamily="34" charset="-122"/>
                <a:ea typeface="微软雅黑" panose="020B0503020204020204" pitchFamily="34" charset="-122"/>
              </a:endParaRPr>
            </a:p>
          </p:txBody>
        </p:sp>
        <p:sp>
          <p:nvSpPr>
            <p:cNvPr id="1560" name="Shape 1560"/>
            <p:cNvSpPr/>
            <p:nvPr/>
          </p:nvSpPr>
          <p:spPr>
            <a:xfrm>
              <a:off x="10598023" y="10803417"/>
              <a:ext cx="4698560" cy="925455"/>
            </a:xfrm>
            <a:prstGeom prst="rect">
              <a:avLst/>
            </a:prstGeom>
            <a:ln w="12700">
              <a:miter lim="400000"/>
            </a:ln>
          </p:spPr>
          <p:txBody>
            <a:bodyPr lIns="0" tIns="0" rIns="0" bIns="0">
              <a:spAutoFit/>
            </a:bodyPr>
            <a:lstStyle/>
            <a:p>
              <a:pPr defTabSz="323215">
                <a:spcBef>
                  <a:spcPts val="850"/>
                </a:spcBef>
                <a:defRPr sz="1800"/>
              </a:pPr>
              <a:r>
                <a:rPr lang="zh-CN" altLang="en-US" sz="1000" dirty="0">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输入您的内容输入您的内容输入您的内容输入您的内容输入您的内容您的内容</a:t>
              </a:r>
              <a:r>
                <a:rPr sz="1000" dirty="0">
                  <a:latin typeface="微软雅黑" panose="020B0503020204020204" pitchFamily="34" charset="-122"/>
                  <a:ea typeface="微软雅黑" panose="020B0503020204020204" pitchFamily="34" charset="-122"/>
                  <a:cs typeface="Lato"/>
                  <a:sym typeface="Lato"/>
                </a:rPr>
                <a:t>Integer </a:t>
              </a:r>
              <a:r>
                <a:rPr sz="1000" dirty="0" err="1">
                  <a:latin typeface="微软雅黑" panose="020B0503020204020204" pitchFamily="34" charset="-122"/>
                  <a:ea typeface="微软雅黑" panose="020B0503020204020204" pitchFamily="34" charset="-122"/>
                  <a:cs typeface="Lato"/>
                  <a:sym typeface="Lato"/>
                </a:rPr>
                <a:t>mollis</a:t>
              </a:r>
              <a:r>
                <a:rPr sz="1000" dirty="0">
                  <a:latin typeface="微软雅黑" panose="020B0503020204020204" pitchFamily="34" charset="-122"/>
                  <a:ea typeface="微软雅黑" panose="020B0503020204020204" pitchFamily="34" charset="-122"/>
                  <a:cs typeface="Lato"/>
                  <a:sym typeface="Lato"/>
                </a:rPr>
                <a:t> </a:t>
              </a:r>
              <a:r>
                <a:rPr sz="1000" dirty="0" err="1">
                  <a:latin typeface="微软雅黑" panose="020B0503020204020204" pitchFamily="34" charset="-122"/>
                  <a:ea typeface="微软雅黑" panose="020B0503020204020204" pitchFamily="34" charset="-122"/>
                  <a:cs typeface="Lato"/>
                  <a:sym typeface="Lato"/>
                </a:rPr>
                <a:t>vehicula</a:t>
              </a:r>
              <a:r>
                <a:rPr sz="1000" dirty="0">
                  <a:latin typeface="微软雅黑" panose="020B0503020204020204" pitchFamily="34" charset="-122"/>
                  <a:ea typeface="微软雅黑" panose="020B0503020204020204" pitchFamily="34" charset="-122"/>
                  <a:cs typeface="Lato"/>
                  <a:sym typeface="Lato"/>
                </a:rPr>
                <a:t> ligula.</a:t>
              </a:r>
              <a:endParaRPr sz="1000" dirty="0">
                <a:latin typeface="微软雅黑" panose="020B0503020204020204" pitchFamily="34" charset="-122"/>
                <a:ea typeface="微软雅黑" panose="020B0503020204020204" pitchFamily="34" charset="-122"/>
                <a:cs typeface="Lato"/>
                <a:sym typeface="Lato"/>
              </a:endParaRPr>
            </a:p>
          </p:txBody>
        </p:sp>
      </p:grpSp>
      <p:sp>
        <p:nvSpPr>
          <p:cNvPr id="1561" name="Shape 1561"/>
          <p:cNvSpPr/>
          <p:nvPr/>
        </p:nvSpPr>
        <p:spPr>
          <a:xfrm>
            <a:off x="8271521" y="5041355"/>
            <a:ext cx="593924" cy="592561"/>
          </a:xfrm>
          <a:prstGeom prst="roundRect">
            <a:avLst>
              <a:gd name="adj" fmla="val 20667"/>
            </a:avLst>
          </a:prstGeom>
          <a:solidFill>
            <a:schemeClr val="accent6"/>
          </a:solidFill>
          <a:ln w="12700">
            <a:miter lim="400000"/>
          </a:ln>
        </p:spPr>
        <p:txBody>
          <a:bodyPr lIns="0" tIns="0" rIns="0" bIns="0" anchor="ctr"/>
          <a:lstStyle/>
          <a:p>
            <a:pPr>
              <a:defRPr sz="3200">
                <a:solidFill>
                  <a:srgbClr val="FFFFFF"/>
                </a:solidFill>
              </a:defRPr>
            </a:pPr>
            <a:endParaRPr sz="2285">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9001969" y="5079936"/>
            <a:ext cx="2349538" cy="765745"/>
            <a:chOff x="18003936" y="10167469"/>
            <a:chExt cx="4699077" cy="1535012"/>
          </a:xfrm>
        </p:grpSpPr>
        <p:sp>
          <p:nvSpPr>
            <p:cNvPr id="1563" name="Shape 1563"/>
            <p:cNvSpPr/>
            <p:nvPr/>
          </p:nvSpPr>
          <p:spPr>
            <a:xfrm>
              <a:off x="18003936" y="10167469"/>
              <a:ext cx="4699077" cy="484965"/>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D53E01"/>
                  </a:solidFill>
                  <a:latin typeface="Lato"/>
                  <a:ea typeface="Lato"/>
                  <a:cs typeface="Lato"/>
                  <a:sym typeface="Lato"/>
                </a:defRPr>
              </a:lvl1pPr>
            </a:lstStyle>
            <a:p>
              <a:pPr>
                <a:lnSpc>
                  <a:spcPct val="100000"/>
                </a:lnSpc>
                <a:defRPr sz="1800" b="0">
                  <a:solidFill>
                    <a:srgbClr val="000000"/>
                  </a:solidFill>
                </a:defRPr>
              </a:pPr>
              <a:r>
                <a:rPr sz="1570" b="0" dirty="0">
                  <a:solidFill>
                    <a:schemeClr val="tx1"/>
                  </a:solidFill>
                  <a:latin typeface="微软雅黑" panose="020B0503020204020204" pitchFamily="34" charset="-122"/>
                  <a:ea typeface="微软雅黑" panose="020B0503020204020204" pitchFamily="34" charset="-122"/>
                </a:rPr>
                <a:t>Forum</a:t>
              </a:r>
              <a:endParaRPr sz="1570" b="0" dirty="0">
                <a:solidFill>
                  <a:schemeClr val="tx1"/>
                </a:solidFill>
                <a:latin typeface="微软雅黑" panose="020B0503020204020204" pitchFamily="34" charset="-122"/>
                <a:ea typeface="微软雅黑" panose="020B0503020204020204" pitchFamily="34" charset="-122"/>
              </a:endParaRPr>
            </a:p>
          </p:txBody>
        </p:sp>
        <p:sp>
          <p:nvSpPr>
            <p:cNvPr id="1564" name="Shape 1564"/>
            <p:cNvSpPr/>
            <p:nvPr/>
          </p:nvSpPr>
          <p:spPr>
            <a:xfrm>
              <a:off x="18003936" y="10777028"/>
              <a:ext cx="4699077" cy="925453"/>
            </a:xfrm>
            <a:prstGeom prst="rect">
              <a:avLst/>
            </a:prstGeom>
            <a:ln w="12700">
              <a:miter lim="400000"/>
            </a:ln>
          </p:spPr>
          <p:txBody>
            <a:bodyPr lIns="0" tIns="0" rIns="0" bIns="0">
              <a:spAutoFit/>
            </a:bodyPr>
            <a:lstStyle/>
            <a:p>
              <a:pPr defTabSz="323215">
                <a:spcBef>
                  <a:spcPts val="850"/>
                </a:spcBef>
                <a:defRPr sz="1800"/>
              </a:pPr>
              <a:r>
                <a:rPr lang="zh-CN" altLang="en-US" sz="1000" dirty="0">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a:t>
              </a:r>
              <a:r>
                <a:rPr sz="1000" dirty="0">
                  <a:latin typeface="微软雅黑" panose="020B0503020204020204" pitchFamily="34" charset="-122"/>
                  <a:ea typeface="微软雅黑" panose="020B0503020204020204" pitchFamily="34" charset="-122"/>
                  <a:cs typeface="Lato"/>
                  <a:sym typeface="Lato"/>
                </a:rPr>
                <a:t>.</a:t>
              </a:r>
              <a:endParaRPr sz="1000" dirty="0">
                <a:latin typeface="微软雅黑" panose="020B0503020204020204" pitchFamily="34" charset="-122"/>
                <a:ea typeface="微软雅黑" panose="020B0503020204020204" pitchFamily="34" charset="-122"/>
                <a:cs typeface="Lato"/>
                <a:sym typeface="Lato"/>
              </a:endParaRPr>
            </a:p>
          </p:txBody>
        </p:sp>
      </p:grpSp>
      <p:grpSp>
        <p:nvGrpSpPr>
          <p:cNvPr id="19" name="组合 18"/>
          <p:cNvGrpSpPr/>
          <p:nvPr/>
        </p:nvGrpSpPr>
        <p:grpSpPr>
          <a:xfrm>
            <a:off x="605147" y="612097"/>
            <a:ext cx="3280001" cy="492422"/>
            <a:chOff x="1119389" y="4209953"/>
            <a:chExt cx="3280001" cy="492422"/>
          </a:xfrm>
        </p:grpSpPr>
        <p:sp>
          <p:nvSpPr>
            <p:cNvPr id="20" name="燕尾形 19"/>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2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22" name="燕尾形 2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Shape 1436"/>
          <p:cNvSpPr/>
          <p:nvPr/>
        </p:nvSpPr>
        <p:spPr>
          <a:xfrm>
            <a:off x="864664" y="2421850"/>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1"/>
            <a:srcRect/>
            <a:stretch>
              <a:fillRect l="-16000" r="-12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37" name="Shape 1437"/>
          <p:cNvSpPr/>
          <p:nvPr/>
        </p:nvSpPr>
        <p:spPr>
          <a:xfrm>
            <a:off x="2619145" y="2415515"/>
            <a:ext cx="1685132"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2"/>
            <a:srcRect/>
            <a:stretch>
              <a:fillRect l="-23000" r="-48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38" name="Shape 1438"/>
          <p:cNvSpPr/>
          <p:nvPr/>
        </p:nvSpPr>
        <p:spPr>
          <a:xfrm>
            <a:off x="4383173" y="2415515"/>
            <a:ext cx="1685132"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3"/>
            <a:srcRect/>
            <a:stretch>
              <a:fillRect l="-25000" r="-31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39" name="Shape 1439"/>
          <p:cNvSpPr/>
          <p:nvPr/>
        </p:nvSpPr>
        <p:spPr>
          <a:xfrm>
            <a:off x="6147244" y="2415515"/>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4"/>
            <a:srcRect/>
            <a:stretch>
              <a:fillRect l="-27000" r="-23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40" name="Shape 1440"/>
          <p:cNvSpPr/>
          <p:nvPr/>
        </p:nvSpPr>
        <p:spPr>
          <a:xfrm>
            <a:off x="7904880" y="2415515"/>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5"/>
            <a:srcRect/>
            <a:stretch>
              <a:fillRect l="-31000" r="-26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41" name="Shape 1441"/>
          <p:cNvSpPr/>
          <p:nvPr/>
        </p:nvSpPr>
        <p:spPr>
          <a:xfrm>
            <a:off x="9668949" y="2415515"/>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rotWithShape="1">
            <a:blip r:embed="rId6"/>
            <a:stretch>
              <a:fillRect/>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grpSp>
        <p:nvGrpSpPr>
          <p:cNvPr id="2" name="组合 1"/>
          <p:cNvGrpSpPr/>
          <p:nvPr/>
        </p:nvGrpSpPr>
        <p:grpSpPr>
          <a:xfrm>
            <a:off x="861467" y="2104870"/>
            <a:ext cx="1685132" cy="466446"/>
            <a:chOff x="1722933" y="4203648"/>
            <a:chExt cx="3370264" cy="935038"/>
          </a:xfrm>
        </p:grpSpPr>
        <p:sp>
          <p:nvSpPr>
            <p:cNvPr id="1446" name="Shape 1446"/>
            <p:cNvSpPr/>
            <p:nvPr/>
          </p:nvSpPr>
          <p:spPr>
            <a:xfrm>
              <a:off x="1722933" y="4203648"/>
              <a:ext cx="3370264"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1"/>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47" name="Shape 1447"/>
            <p:cNvSpPr/>
            <p:nvPr/>
          </p:nvSpPr>
          <p:spPr>
            <a:xfrm>
              <a:off x="2124273" y="4326869"/>
              <a:ext cx="2668168"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Birds</a:t>
              </a:r>
              <a:endParaRPr sz="1215" b="0">
                <a:solidFill>
                  <a:srgbClr val="000000"/>
                </a:solidFill>
              </a:endParaRPr>
            </a:p>
          </p:txBody>
        </p:sp>
      </p:grpSp>
      <p:grpSp>
        <p:nvGrpSpPr>
          <p:cNvPr id="3" name="组合 2"/>
          <p:cNvGrpSpPr/>
          <p:nvPr/>
        </p:nvGrpSpPr>
        <p:grpSpPr>
          <a:xfrm>
            <a:off x="2619145" y="2104870"/>
            <a:ext cx="1685132" cy="466446"/>
            <a:chOff x="5238289" y="4203648"/>
            <a:chExt cx="3370264" cy="935038"/>
          </a:xfrm>
        </p:grpSpPr>
        <p:sp>
          <p:nvSpPr>
            <p:cNvPr id="1448" name="Shape 1448"/>
            <p:cNvSpPr/>
            <p:nvPr/>
          </p:nvSpPr>
          <p:spPr>
            <a:xfrm>
              <a:off x="5238289" y="4203648"/>
              <a:ext cx="3370264"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2"/>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49" name="Shape 1449"/>
            <p:cNvSpPr/>
            <p:nvPr/>
          </p:nvSpPr>
          <p:spPr>
            <a:xfrm>
              <a:off x="5652839" y="4326869"/>
              <a:ext cx="2668168"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Girls</a:t>
              </a:r>
              <a:endParaRPr sz="1215" b="0">
                <a:solidFill>
                  <a:srgbClr val="000000"/>
                </a:solidFill>
              </a:endParaRPr>
            </a:p>
          </p:txBody>
        </p:sp>
      </p:grpSp>
      <p:grpSp>
        <p:nvGrpSpPr>
          <p:cNvPr id="4" name="组合 3"/>
          <p:cNvGrpSpPr/>
          <p:nvPr/>
        </p:nvGrpSpPr>
        <p:grpSpPr>
          <a:xfrm>
            <a:off x="4383173" y="2104870"/>
            <a:ext cx="1685132" cy="466446"/>
            <a:chOff x="8766345" y="4203648"/>
            <a:chExt cx="3370264" cy="935038"/>
          </a:xfrm>
        </p:grpSpPr>
        <p:sp>
          <p:nvSpPr>
            <p:cNvPr id="1450" name="Shape 1450"/>
            <p:cNvSpPr/>
            <p:nvPr/>
          </p:nvSpPr>
          <p:spPr>
            <a:xfrm>
              <a:off x="8766345" y="4203648"/>
              <a:ext cx="3370264"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3"/>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51" name="Shape 1451"/>
            <p:cNvSpPr/>
            <p:nvPr/>
          </p:nvSpPr>
          <p:spPr>
            <a:xfrm>
              <a:off x="9194103" y="4326869"/>
              <a:ext cx="2668168"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Horses</a:t>
              </a:r>
              <a:endParaRPr sz="1215" b="0">
                <a:solidFill>
                  <a:srgbClr val="000000"/>
                </a:solidFill>
              </a:endParaRPr>
            </a:p>
          </p:txBody>
        </p:sp>
      </p:grpSp>
      <p:grpSp>
        <p:nvGrpSpPr>
          <p:cNvPr id="5" name="组合 4"/>
          <p:cNvGrpSpPr/>
          <p:nvPr/>
        </p:nvGrpSpPr>
        <p:grpSpPr>
          <a:xfrm>
            <a:off x="6147244" y="2104870"/>
            <a:ext cx="1685131" cy="466446"/>
            <a:chOff x="12294485" y="4203648"/>
            <a:chExt cx="3370263" cy="935038"/>
          </a:xfrm>
        </p:grpSpPr>
        <p:sp>
          <p:nvSpPr>
            <p:cNvPr id="1452" name="Shape 1452"/>
            <p:cNvSpPr/>
            <p:nvPr/>
          </p:nvSpPr>
          <p:spPr>
            <a:xfrm>
              <a:off x="12294485" y="4203648"/>
              <a:ext cx="3370263"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4"/>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53" name="Shape 1453"/>
            <p:cNvSpPr/>
            <p:nvPr/>
          </p:nvSpPr>
          <p:spPr>
            <a:xfrm>
              <a:off x="12702639" y="4326869"/>
              <a:ext cx="2668169"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Cats</a:t>
              </a:r>
              <a:endParaRPr sz="1215" b="0">
                <a:solidFill>
                  <a:srgbClr val="000000"/>
                </a:solidFill>
              </a:endParaRPr>
            </a:p>
          </p:txBody>
        </p:sp>
      </p:grpSp>
      <p:grpSp>
        <p:nvGrpSpPr>
          <p:cNvPr id="6" name="组合 5"/>
          <p:cNvGrpSpPr/>
          <p:nvPr/>
        </p:nvGrpSpPr>
        <p:grpSpPr>
          <a:xfrm>
            <a:off x="7904880" y="2104870"/>
            <a:ext cx="1685131" cy="466446"/>
            <a:chOff x="15809757" y="4203648"/>
            <a:chExt cx="3370263" cy="935038"/>
          </a:xfrm>
        </p:grpSpPr>
        <p:sp>
          <p:nvSpPr>
            <p:cNvPr id="1454" name="Shape 1454"/>
            <p:cNvSpPr/>
            <p:nvPr/>
          </p:nvSpPr>
          <p:spPr>
            <a:xfrm>
              <a:off x="15809757" y="4203648"/>
              <a:ext cx="3370263"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5"/>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55" name="Shape 1455"/>
            <p:cNvSpPr/>
            <p:nvPr/>
          </p:nvSpPr>
          <p:spPr>
            <a:xfrm>
              <a:off x="16276631" y="4326869"/>
              <a:ext cx="2668169"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Chameleon</a:t>
              </a:r>
              <a:endParaRPr sz="1215" b="0">
                <a:solidFill>
                  <a:srgbClr val="000000"/>
                </a:solidFill>
              </a:endParaRPr>
            </a:p>
          </p:txBody>
        </p:sp>
      </p:grpSp>
      <p:grpSp>
        <p:nvGrpSpPr>
          <p:cNvPr id="7" name="组合 6"/>
          <p:cNvGrpSpPr/>
          <p:nvPr/>
        </p:nvGrpSpPr>
        <p:grpSpPr>
          <a:xfrm>
            <a:off x="9668949" y="2104870"/>
            <a:ext cx="1685131" cy="466446"/>
            <a:chOff x="19337897" y="4203648"/>
            <a:chExt cx="3370263" cy="935038"/>
          </a:xfrm>
        </p:grpSpPr>
        <p:sp>
          <p:nvSpPr>
            <p:cNvPr id="1456" name="Shape 1456"/>
            <p:cNvSpPr/>
            <p:nvPr/>
          </p:nvSpPr>
          <p:spPr>
            <a:xfrm>
              <a:off x="19337897" y="4203648"/>
              <a:ext cx="3370263"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6"/>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57" name="Shape 1457"/>
            <p:cNvSpPr/>
            <p:nvPr/>
          </p:nvSpPr>
          <p:spPr>
            <a:xfrm>
              <a:off x="19752359" y="4326869"/>
              <a:ext cx="2668169"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Mushroom</a:t>
              </a:r>
              <a:endParaRPr sz="1215" b="0">
                <a:solidFill>
                  <a:srgbClr val="000000"/>
                </a:solidFill>
              </a:endParaRPr>
            </a:p>
          </p:txBody>
        </p:sp>
      </p:grpSp>
      <p:sp>
        <p:nvSpPr>
          <p:cNvPr id="33" name="Shape 1412"/>
          <p:cNvSpPr/>
          <p:nvPr/>
        </p:nvSpPr>
        <p:spPr>
          <a:xfrm>
            <a:off x="853331" y="1340132"/>
            <a:ext cx="10482549" cy="560538"/>
          </a:xfrm>
          <a:prstGeom prst="rect">
            <a:avLst/>
          </a:prstGeom>
          <a:ln w="12700">
            <a:miter lim="400000"/>
          </a:ln>
        </p:spPr>
        <p:txBody>
          <a:bodyPr lIns="0" tIns="0" rIns="0" bIns="0">
            <a:spAutoFit/>
          </a:bodyPr>
          <a:lstStyle/>
          <a:p>
            <a:pPr defTabSz="323215">
              <a:spcBef>
                <a:spcPts val="850"/>
              </a:spcBef>
              <a:defRPr sz="1800"/>
            </a:pPr>
            <a:r>
              <a:rPr lang="zh-CN" altLang="en-US" sz="1215" dirty="0">
                <a:latin typeface="微软雅黑" panose="020B0503020204020204" pitchFamily="34" charset="-122"/>
                <a:ea typeface="微软雅黑" panose="020B0503020204020204" pitchFamily="34" charset="-122"/>
                <a:cs typeface="Lato"/>
                <a:sym typeface="Lato"/>
              </a:rPr>
              <a:t>输入您的内容输入您的内容输入您的输入您的内容输入您的内容输入您的内容输入您的内容内容输入您的内容</a:t>
            </a:r>
            <a:r>
              <a:rPr lang="en-US" altLang="zh-CN" sz="1215" dirty="0">
                <a:latin typeface="微软雅黑" panose="020B0503020204020204" pitchFamily="34" charset="-122"/>
                <a:ea typeface="微软雅黑" panose="020B0503020204020204" pitchFamily="34" charset="-122"/>
                <a:cs typeface="Lato"/>
                <a:sym typeface="Lato"/>
              </a:rPr>
              <a:t>.</a:t>
            </a:r>
            <a:r>
              <a:rPr lang="zh-CN" altLang="en-US" sz="1215" dirty="0">
                <a:latin typeface="微软雅黑" panose="020B0503020204020204" pitchFamily="34" charset="-122"/>
                <a:ea typeface="微软雅黑" panose="020B0503020204020204" pitchFamily="34" charset="-122"/>
                <a:cs typeface="Lato"/>
                <a:sym typeface="Lato"/>
              </a:rPr>
              <a:t>输入您的内容输入您的内容输入您的输入您的内容输入您的内容输入您的内容输入您的内容内容</a:t>
            </a:r>
            <a:r>
              <a:rPr sz="1215" dirty="0">
                <a:latin typeface="微软雅黑" panose="020B0503020204020204" pitchFamily="34" charset="-122"/>
                <a:ea typeface="微软雅黑" panose="020B0503020204020204" pitchFamily="34" charset="-122"/>
                <a:cs typeface="Lato"/>
                <a:sym typeface="Lato"/>
              </a:rPr>
              <a:t>Integer </a:t>
            </a:r>
            <a:r>
              <a:rPr sz="1215" dirty="0" err="1">
                <a:latin typeface="微软雅黑" panose="020B0503020204020204" pitchFamily="34" charset="-122"/>
                <a:ea typeface="微软雅黑" panose="020B0503020204020204" pitchFamily="34" charset="-122"/>
                <a:cs typeface="Lato"/>
                <a:sym typeface="Lato"/>
              </a:rPr>
              <a:t>condimentum</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leo</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ut</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erat</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ultrices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mollis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Nunc</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ut</a:t>
            </a:r>
            <a:r>
              <a:rPr sz="1215" dirty="0">
                <a:latin typeface="微软雅黑" panose="020B0503020204020204" pitchFamily="34" charset="-122"/>
                <a:ea typeface="微软雅黑" panose="020B0503020204020204" pitchFamily="34" charset="-122"/>
                <a:cs typeface="Lato"/>
                <a:sym typeface="Lato"/>
              </a:rPr>
              <a:t> quam </a:t>
            </a:r>
            <a:r>
              <a:rPr sz="1215" dirty="0" err="1">
                <a:latin typeface="微软雅黑" panose="020B0503020204020204" pitchFamily="34" charset="-122"/>
                <a:ea typeface="微软雅黑" panose="020B0503020204020204" pitchFamily="34" charset="-122"/>
                <a:cs typeface="Lato"/>
                <a:sym typeface="Lato"/>
              </a:rPr>
              <a:t>adipiscing</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elementum</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enim</a:t>
            </a:r>
            <a:r>
              <a:rPr sz="1215" dirty="0">
                <a:latin typeface="微软雅黑" panose="020B0503020204020204" pitchFamily="34" charset="-122"/>
                <a:ea typeface="微软雅黑" panose="020B0503020204020204" pitchFamily="34" charset="-122"/>
                <a:cs typeface="Lato"/>
                <a:sym typeface="Lato"/>
              </a:rPr>
              <a:t> ac, </a:t>
            </a:r>
            <a:r>
              <a:rPr sz="1215" dirty="0" err="1">
                <a:latin typeface="微软雅黑" panose="020B0503020204020204" pitchFamily="34" charset="-122"/>
                <a:ea typeface="微软雅黑" panose="020B0503020204020204" pitchFamily="34" charset="-122"/>
                <a:cs typeface="Lato"/>
                <a:sym typeface="Lato"/>
              </a:rPr>
              <a:t>ullamcorper</a:t>
            </a:r>
            <a:r>
              <a:rPr sz="1215" dirty="0">
                <a:latin typeface="微软雅黑" panose="020B0503020204020204" pitchFamily="34" charset="-122"/>
                <a:ea typeface="微软雅黑" panose="020B0503020204020204" pitchFamily="34" charset="-122"/>
                <a:cs typeface="Lato"/>
                <a:sym typeface="Lato"/>
              </a:rPr>
              <a:t> magna. </a:t>
            </a:r>
            <a:r>
              <a:rPr sz="1215" dirty="0" err="1">
                <a:latin typeface="微软雅黑" panose="020B0503020204020204" pitchFamily="34" charset="-122"/>
                <a:ea typeface="微软雅黑" panose="020B0503020204020204" pitchFamily="34" charset="-122"/>
                <a:cs typeface="Lato"/>
                <a:sym typeface="Lato"/>
              </a:rPr>
              <a:t>Curabitur</a:t>
            </a:r>
            <a:r>
              <a:rPr sz="1215" dirty="0">
                <a:latin typeface="微软雅黑" panose="020B0503020204020204" pitchFamily="34" charset="-122"/>
                <a:ea typeface="微软雅黑" panose="020B0503020204020204" pitchFamily="34" charset="-122"/>
                <a:cs typeface="Lato"/>
                <a:sym typeface="Lato"/>
              </a:rPr>
              <a:t> a </a:t>
            </a:r>
            <a:r>
              <a:rPr sz="1215" dirty="0" err="1">
                <a:latin typeface="微软雅黑" panose="020B0503020204020204" pitchFamily="34" charset="-122"/>
                <a:ea typeface="微软雅黑" panose="020B0503020204020204" pitchFamily="34" charset="-122"/>
                <a:cs typeface="Lato"/>
                <a:sym typeface="Lato"/>
              </a:rPr>
              <a:t>felis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eu</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tellus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tincidunt</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rhoncus</a:t>
            </a:r>
            <a:r>
              <a:rPr sz="1215" dirty="0">
                <a:latin typeface="微软雅黑" panose="020B0503020204020204" pitchFamily="34" charset="-122"/>
                <a:ea typeface="微软雅黑" panose="020B0503020204020204" pitchFamily="34" charset="-122"/>
                <a:cs typeface="Lato"/>
                <a:sym typeface="Lato"/>
              </a:rPr>
              <a:t>.</a:t>
            </a:r>
            <a:endParaRPr sz="1215" dirty="0">
              <a:latin typeface="微软雅黑" panose="020B0503020204020204" pitchFamily="34" charset="-122"/>
              <a:ea typeface="微软雅黑" panose="020B0503020204020204" pitchFamily="34" charset="-122"/>
              <a:cs typeface="Lato"/>
              <a:sym typeface="Lato"/>
            </a:endParaRPr>
          </a:p>
        </p:txBody>
      </p:sp>
      <p:grpSp>
        <p:nvGrpSpPr>
          <p:cNvPr id="8" name="组合 7"/>
          <p:cNvGrpSpPr/>
          <p:nvPr/>
        </p:nvGrpSpPr>
        <p:grpSpPr>
          <a:xfrm>
            <a:off x="721896" y="4791072"/>
            <a:ext cx="1688328" cy="856117"/>
            <a:chOff x="1443790" y="9588406"/>
            <a:chExt cx="3376655" cy="1716171"/>
          </a:xfrm>
        </p:grpSpPr>
        <p:sp>
          <p:nvSpPr>
            <p:cNvPr id="34" name="TextBox 62"/>
            <p:cNvSpPr txBox="1">
              <a:spLocks noChangeArrowheads="1"/>
            </p:cNvSpPr>
            <p:nvPr/>
          </p:nvSpPr>
          <p:spPr bwMode="auto">
            <a:xfrm>
              <a:off x="1443790"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35" name="TextBox 63"/>
            <p:cNvSpPr txBox="1">
              <a:spLocks noChangeArrowheads="1"/>
            </p:cNvSpPr>
            <p:nvPr/>
          </p:nvSpPr>
          <p:spPr bwMode="auto">
            <a:xfrm>
              <a:off x="2165796"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2488242" y="4791072"/>
            <a:ext cx="1688328" cy="856117"/>
            <a:chOff x="4976482" y="9588406"/>
            <a:chExt cx="3376655" cy="1716171"/>
          </a:xfrm>
        </p:grpSpPr>
        <p:sp>
          <p:nvSpPr>
            <p:cNvPr id="38" name="TextBox 62"/>
            <p:cNvSpPr txBox="1">
              <a:spLocks noChangeArrowheads="1"/>
            </p:cNvSpPr>
            <p:nvPr/>
          </p:nvSpPr>
          <p:spPr bwMode="auto">
            <a:xfrm>
              <a:off x="4976482"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39" name="TextBox 63"/>
            <p:cNvSpPr txBox="1">
              <a:spLocks noChangeArrowheads="1"/>
            </p:cNvSpPr>
            <p:nvPr/>
          </p:nvSpPr>
          <p:spPr bwMode="auto">
            <a:xfrm>
              <a:off x="5698488"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4268034" y="4791072"/>
            <a:ext cx="1688328" cy="856117"/>
            <a:chOff x="8536068" y="9588406"/>
            <a:chExt cx="3376655" cy="1716171"/>
          </a:xfrm>
        </p:grpSpPr>
        <p:sp>
          <p:nvSpPr>
            <p:cNvPr id="40" name="TextBox 62"/>
            <p:cNvSpPr txBox="1">
              <a:spLocks noChangeArrowheads="1"/>
            </p:cNvSpPr>
            <p:nvPr/>
          </p:nvSpPr>
          <p:spPr bwMode="auto">
            <a:xfrm>
              <a:off x="8536068"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41" name="TextBox 63"/>
            <p:cNvSpPr txBox="1">
              <a:spLocks noChangeArrowheads="1"/>
            </p:cNvSpPr>
            <p:nvPr/>
          </p:nvSpPr>
          <p:spPr bwMode="auto">
            <a:xfrm>
              <a:off x="9258074"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6034381" y="4791072"/>
            <a:ext cx="1688328" cy="856117"/>
            <a:chOff x="12068760" y="9588406"/>
            <a:chExt cx="3376655" cy="1716171"/>
          </a:xfrm>
        </p:grpSpPr>
        <p:sp>
          <p:nvSpPr>
            <p:cNvPr id="42" name="TextBox 62"/>
            <p:cNvSpPr txBox="1">
              <a:spLocks noChangeArrowheads="1"/>
            </p:cNvSpPr>
            <p:nvPr/>
          </p:nvSpPr>
          <p:spPr bwMode="auto">
            <a:xfrm>
              <a:off x="12068760"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43" name="TextBox 63"/>
            <p:cNvSpPr txBox="1">
              <a:spLocks noChangeArrowheads="1"/>
            </p:cNvSpPr>
            <p:nvPr/>
          </p:nvSpPr>
          <p:spPr bwMode="auto">
            <a:xfrm>
              <a:off x="12790766"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814174" y="4791072"/>
            <a:ext cx="1688328" cy="856117"/>
            <a:chOff x="15628346" y="9588406"/>
            <a:chExt cx="3376655" cy="1716171"/>
          </a:xfrm>
        </p:grpSpPr>
        <p:sp>
          <p:nvSpPr>
            <p:cNvPr id="44" name="TextBox 62"/>
            <p:cNvSpPr txBox="1">
              <a:spLocks noChangeArrowheads="1"/>
            </p:cNvSpPr>
            <p:nvPr/>
          </p:nvSpPr>
          <p:spPr bwMode="auto">
            <a:xfrm>
              <a:off x="15628346"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45" name="TextBox 63"/>
            <p:cNvSpPr txBox="1">
              <a:spLocks noChangeArrowheads="1"/>
            </p:cNvSpPr>
            <p:nvPr/>
          </p:nvSpPr>
          <p:spPr bwMode="auto">
            <a:xfrm>
              <a:off x="16350352"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9593967" y="4791072"/>
            <a:ext cx="1688328" cy="856117"/>
            <a:chOff x="19187932" y="9588406"/>
            <a:chExt cx="3376655" cy="1716171"/>
          </a:xfrm>
        </p:grpSpPr>
        <p:sp>
          <p:nvSpPr>
            <p:cNvPr id="46" name="TextBox 62"/>
            <p:cNvSpPr txBox="1">
              <a:spLocks noChangeArrowheads="1"/>
            </p:cNvSpPr>
            <p:nvPr/>
          </p:nvSpPr>
          <p:spPr bwMode="auto">
            <a:xfrm>
              <a:off x="19187932"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47" name="TextBox 63"/>
            <p:cNvSpPr txBox="1">
              <a:spLocks noChangeArrowheads="1"/>
            </p:cNvSpPr>
            <p:nvPr/>
          </p:nvSpPr>
          <p:spPr bwMode="auto">
            <a:xfrm>
              <a:off x="19909938"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605147" y="612097"/>
            <a:ext cx="3280001" cy="492422"/>
            <a:chOff x="1119389" y="4209953"/>
            <a:chExt cx="3280001" cy="492422"/>
          </a:xfrm>
        </p:grpSpPr>
        <p:sp>
          <p:nvSpPr>
            <p:cNvPr id="50" name="燕尾形 49"/>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5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52" name="燕尾形 5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46"/>
          <p:cNvSpPr/>
          <p:nvPr/>
        </p:nvSpPr>
        <p:spPr bwMode="auto">
          <a:xfrm>
            <a:off x="4170786" y="4357688"/>
            <a:ext cx="498475" cy="909638"/>
          </a:xfrm>
          <a:custGeom>
            <a:avLst/>
            <a:gdLst>
              <a:gd name="T0" fmla="*/ 0 w 314"/>
              <a:gd name="T1" fmla="*/ 286 h 573"/>
              <a:gd name="T2" fmla="*/ 314 w 314"/>
              <a:gd name="T3" fmla="*/ 0 h 573"/>
              <a:gd name="T4" fmla="*/ 314 w 314"/>
              <a:gd name="T5" fmla="*/ 286 h 573"/>
              <a:gd name="T6" fmla="*/ 314 w 314"/>
              <a:gd name="T7" fmla="*/ 573 h 573"/>
              <a:gd name="T8" fmla="*/ 0 w 314"/>
              <a:gd name="T9" fmla="*/ 286 h 573"/>
            </a:gdLst>
            <a:ahLst/>
            <a:cxnLst>
              <a:cxn ang="0">
                <a:pos x="T0" y="T1"/>
              </a:cxn>
              <a:cxn ang="0">
                <a:pos x="T2" y="T3"/>
              </a:cxn>
              <a:cxn ang="0">
                <a:pos x="T4" y="T5"/>
              </a:cxn>
              <a:cxn ang="0">
                <a:pos x="T6" y="T7"/>
              </a:cxn>
              <a:cxn ang="0">
                <a:pos x="T8" y="T9"/>
              </a:cxn>
            </a:cxnLst>
            <a:rect l="0" t="0" r="r" b="b"/>
            <a:pathLst>
              <a:path w="314" h="573">
                <a:moveTo>
                  <a:pt x="0" y="286"/>
                </a:moveTo>
                <a:lnTo>
                  <a:pt x="314" y="0"/>
                </a:lnTo>
                <a:lnTo>
                  <a:pt x="314" y="286"/>
                </a:lnTo>
                <a:lnTo>
                  <a:pt x="314" y="573"/>
                </a:lnTo>
                <a:lnTo>
                  <a:pt x="0" y="286"/>
                </a:lnTo>
                <a:close/>
              </a:path>
            </a:pathLst>
          </a:custGeom>
          <a:solidFill>
            <a:srgbClr val="FC7E6C"/>
          </a:solidFill>
          <a:ln>
            <a:noFill/>
          </a:ln>
        </p:spPr>
        <p:txBody>
          <a:bodyPr vert="horz" wrap="square" lIns="91440" tIns="45720" rIns="91440" bIns="45720" numCol="1" anchor="t" anchorCtr="0" compatLnSpc="1"/>
          <a:lstStyle/>
          <a:p>
            <a:endParaRPr lang="en-US">
              <a:solidFill>
                <a:prstClr val="black"/>
              </a:solidFill>
            </a:endParaRPr>
          </a:p>
        </p:txBody>
      </p:sp>
      <p:sp>
        <p:nvSpPr>
          <p:cNvPr id="52" name="Freeform 47"/>
          <p:cNvSpPr/>
          <p:nvPr/>
        </p:nvSpPr>
        <p:spPr bwMode="auto">
          <a:xfrm>
            <a:off x="4170786" y="4357688"/>
            <a:ext cx="498475" cy="909638"/>
          </a:xfrm>
          <a:custGeom>
            <a:avLst/>
            <a:gdLst>
              <a:gd name="T0" fmla="*/ 0 w 314"/>
              <a:gd name="T1" fmla="*/ 286 h 573"/>
              <a:gd name="T2" fmla="*/ 314 w 314"/>
              <a:gd name="T3" fmla="*/ 0 h 573"/>
              <a:gd name="T4" fmla="*/ 314 w 314"/>
              <a:gd name="T5" fmla="*/ 286 h 573"/>
              <a:gd name="T6" fmla="*/ 314 w 314"/>
              <a:gd name="T7" fmla="*/ 573 h 573"/>
              <a:gd name="T8" fmla="*/ 0 w 314"/>
              <a:gd name="T9" fmla="*/ 286 h 573"/>
            </a:gdLst>
            <a:ahLst/>
            <a:cxnLst>
              <a:cxn ang="0">
                <a:pos x="T0" y="T1"/>
              </a:cxn>
              <a:cxn ang="0">
                <a:pos x="T2" y="T3"/>
              </a:cxn>
              <a:cxn ang="0">
                <a:pos x="T4" y="T5"/>
              </a:cxn>
              <a:cxn ang="0">
                <a:pos x="T6" y="T7"/>
              </a:cxn>
              <a:cxn ang="0">
                <a:pos x="T8" y="T9"/>
              </a:cxn>
            </a:cxnLst>
            <a:rect l="0" t="0" r="r" b="b"/>
            <a:pathLst>
              <a:path w="314" h="573">
                <a:moveTo>
                  <a:pt x="0" y="286"/>
                </a:moveTo>
                <a:lnTo>
                  <a:pt x="314" y="0"/>
                </a:lnTo>
                <a:lnTo>
                  <a:pt x="314" y="286"/>
                </a:lnTo>
                <a:lnTo>
                  <a:pt x="314" y="573"/>
                </a:lnTo>
                <a:lnTo>
                  <a:pt x="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3" name="Freeform 48"/>
          <p:cNvSpPr>
            <a:spLocks noEditPoints="1"/>
          </p:cNvSpPr>
          <p:nvPr/>
        </p:nvSpPr>
        <p:spPr bwMode="auto">
          <a:xfrm>
            <a:off x="4170786" y="4357688"/>
            <a:ext cx="498475" cy="909638"/>
          </a:xfrm>
          <a:custGeom>
            <a:avLst/>
            <a:gdLst>
              <a:gd name="T0" fmla="*/ 0 w 314"/>
              <a:gd name="T1" fmla="*/ 286 h 573"/>
              <a:gd name="T2" fmla="*/ 314 w 314"/>
              <a:gd name="T3" fmla="*/ 573 h 573"/>
              <a:gd name="T4" fmla="*/ 314 w 314"/>
              <a:gd name="T5" fmla="*/ 573 h 573"/>
              <a:gd name="T6" fmla="*/ 0 w 314"/>
              <a:gd name="T7" fmla="*/ 286 h 573"/>
              <a:gd name="T8" fmla="*/ 314 w 314"/>
              <a:gd name="T9" fmla="*/ 0 h 573"/>
              <a:gd name="T10" fmla="*/ 0 w 314"/>
              <a:gd name="T11" fmla="*/ 286 h 573"/>
              <a:gd name="T12" fmla="*/ 314 w 314"/>
              <a:gd name="T13" fmla="*/ 0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0" y="286"/>
                </a:moveTo>
                <a:lnTo>
                  <a:pt x="314" y="573"/>
                </a:lnTo>
                <a:lnTo>
                  <a:pt x="314" y="573"/>
                </a:lnTo>
                <a:lnTo>
                  <a:pt x="0" y="286"/>
                </a:lnTo>
                <a:close/>
                <a:moveTo>
                  <a:pt x="314" y="0"/>
                </a:moveTo>
                <a:lnTo>
                  <a:pt x="0" y="286"/>
                </a:lnTo>
                <a:lnTo>
                  <a:pt x="314" y="0"/>
                </a:lnTo>
                <a:lnTo>
                  <a:pt x="314" y="0"/>
                </a:lnTo>
                <a:close/>
              </a:path>
            </a:pathLst>
          </a:custGeom>
          <a:solidFill>
            <a:srgbClr val="F2F1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4" name="Freeform 49"/>
          <p:cNvSpPr>
            <a:spLocks noEditPoints="1"/>
          </p:cNvSpPr>
          <p:nvPr/>
        </p:nvSpPr>
        <p:spPr bwMode="auto">
          <a:xfrm>
            <a:off x="4170786" y="4357688"/>
            <a:ext cx="498475" cy="909638"/>
          </a:xfrm>
          <a:custGeom>
            <a:avLst/>
            <a:gdLst>
              <a:gd name="T0" fmla="*/ 0 w 314"/>
              <a:gd name="T1" fmla="*/ 286 h 573"/>
              <a:gd name="T2" fmla="*/ 314 w 314"/>
              <a:gd name="T3" fmla="*/ 573 h 573"/>
              <a:gd name="T4" fmla="*/ 314 w 314"/>
              <a:gd name="T5" fmla="*/ 573 h 573"/>
              <a:gd name="T6" fmla="*/ 0 w 314"/>
              <a:gd name="T7" fmla="*/ 286 h 573"/>
              <a:gd name="T8" fmla="*/ 314 w 314"/>
              <a:gd name="T9" fmla="*/ 0 h 573"/>
              <a:gd name="T10" fmla="*/ 0 w 314"/>
              <a:gd name="T11" fmla="*/ 286 h 573"/>
              <a:gd name="T12" fmla="*/ 314 w 314"/>
              <a:gd name="T13" fmla="*/ 0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0" y="286"/>
                </a:moveTo>
                <a:lnTo>
                  <a:pt x="314" y="573"/>
                </a:lnTo>
                <a:lnTo>
                  <a:pt x="314" y="573"/>
                </a:lnTo>
                <a:lnTo>
                  <a:pt x="0" y="286"/>
                </a:lnTo>
                <a:moveTo>
                  <a:pt x="314" y="0"/>
                </a:moveTo>
                <a:lnTo>
                  <a:pt x="0" y="286"/>
                </a:lnTo>
                <a:lnTo>
                  <a:pt x="314" y="0"/>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1" name="Freeform 4"/>
          <p:cNvSpPr/>
          <p:nvPr/>
        </p:nvSpPr>
        <p:spPr bwMode="auto">
          <a:xfrm>
            <a:off x="6174211" y="2179638"/>
            <a:ext cx="460375" cy="4678363"/>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2" name="Freeform 5"/>
          <p:cNvSpPr/>
          <p:nvPr/>
        </p:nvSpPr>
        <p:spPr bwMode="auto">
          <a:xfrm>
            <a:off x="6174211" y="2179638"/>
            <a:ext cx="460375" cy="4678363"/>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3" name="Freeform 6"/>
          <p:cNvSpPr/>
          <p:nvPr/>
        </p:nvSpPr>
        <p:spPr bwMode="auto">
          <a:xfrm>
            <a:off x="6174211" y="2179638"/>
            <a:ext cx="460375" cy="4678363"/>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14" name="Freeform 7"/>
          <p:cNvSpPr/>
          <p:nvPr/>
        </p:nvSpPr>
        <p:spPr bwMode="auto">
          <a:xfrm>
            <a:off x="6174211" y="2179638"/>
            <a:ext cx="460375" cy="4678363"/>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5" name="Freeform 8"/>
          <p:cNvSpPr/>
          <p:nvPr/>
        </p:nvSpPr>
        <p:spPr bwMode="auto">
          <a:xfrm>
            <a:off x="6174211" y="2179638"/>
            <a:ext cx="1174750" cy="460375"/>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6" name="Freeform 9"/>
          <p:cNvSpPr/>
          <p:nvPr/>
        </p:nvSpPr>
        <p:spPr bwMode="auto">
          <a:xfrm>
            <a:off x="6174211" y="2179638"/>
            <a:ext cx="1174750" cy="460375"/>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7" name="Freeform 10"/>
          <p:cNvSpPr/>
          <p:nvPr/>
        </p:nvSpPr>
        <p:spPr bwMode="auto">
          <a:xfrm>
            <a:off x="7298161" y="1958975"/>
            <a:ext cx="492125" cy="909638"/>
          </a:xfrm>
          <a:custGeom>
            <a:avLst/>
            <a:gdLst>
              <a:gd name="T0" fmla="*/ 310 w 310"/>
              <a:gd name="T1" fmla="*/ 286 h 573"/>
              <a:gd name="T2" fmla="*/ 0 w 310"/>
              <a:gd name="T3" fmla="*/ 0 h 573"/>
              <a:gd name="T4" fmla="*/ 0 w 310"/>
              <a:gd name="T5" fmla="*/ 286 h 573"/>
              <a:gd name="T6" fmla="*/ 0 w 310"/>
              <a:gd name="T7" fmla="*/ 573 h 573"/>
              <a:gd name="T8" fmla="*/ 310 w 310"/>
              <a:gd name="T9" fmla="*/ 286 h 573"/>
            </a:gdLst>
            <a:ahLst/>
            <a:cxnLst>
              <a:cxn ang="0">
                <a:pos x="T0" y="T1"/>
              </a:cxn>
              <a:cxn ang="0">
                <a:pos x="T2" y="T3"/>
              </a:cxn>
              <a:cxn ang="0">
                <a:pos x="T4" y="T5"/>
              </a:cxn>
              <a:cxn ang="0">
                <a:pos x="T6" y="T7"/>
              </a:cxn>
              <a:cxn ang="0">
                <a:pos x="T8" y="T9"/>
              </a:cxn>
            </a:cxnLst>
            <a:rect l="0" t="0" r="r" b="b"/>
            <a:pathLst>
              <a:path w="310" h="573">
                <a:moveTo>
                  <a:pt x="310" y="286"/>
                </a:moveTo>
                <a:lnTo>
                  <a:pt x="0" y="0"/>
                </a:lnTo>
                <a:lnTo>
                  <a:pt x="0" y="286"/>
                </a:lnTo>
                <a:lnTo>
                  <a:pt x="0" y="573"/>
                </a:lnTo>
                <a:lnTo>
                  <a:pt x="310" y="286"/>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8" name="Freeform 11"/>
          <p:cNvSpPr/>
          <p:nvPr/>
        </p:nvSpPr>
        <p:spPr bwMode="auto">
          <a:xfrm>
            <a:off x="7298161" y="1958975"/>
            <a:ext cx="492125" cy="909638"/>
          </a:xfrm>
          <a:custGeom>
            <a:avLst/>
            <a:gdLst>
              <a:gd name="T0" fmla="*/ 310 w 310"/>
              <a:gd name="T1" fmla="*/ 286 h 573"/>
              <a:gd name="T2" fmla="*/ 0 w 310"/>
              <a:gd name="T3" fmla="*/ 0 h 573"/>
              <a:gd name="T4" fmla="*/ 0 w 310"/>
              <a:gd name="T5" fmla="*/ 286 h 573"/>
              <a:gd name="T6" fmla="*/ 0 w 310"/>
              <a:gd name="T7" fmla="*/ 573 h 573"/>
              <a:gd name="T8" fmla="*/ 310 w 310"/>
              <a:gd name="T9" fmla="*/ 286 h 573"/>
            </a:gdLst>
            <a:ahLst/>
            <a:cxnLst>
              <a:cxn ang="0">
                <a:pos x="T0" y="T1"/>
              </a:cxn>
              <a:cxn ang="0">
                <a:pos x="T2" y="T3"/>
              </a:cxn>
              <a:cxn ang="0">
                <a:pos x="T4" y="T5"/>
              </a:cxn>
              <a:cxn ang="0">
                <a:pos x="T6" y="T7"/>
              </a:cxn>
              <a:cxn ang="0">
                <a:pos x="T8" y="T9"/>
              </a:cxn>
            </a:cxnLst>
            <a:rect l="0" t="0" r="r" b="b"/>
            <a:pathLst>
              <a:path w="310" h="573">
                <a:moveTo>
                  <a:pt x="310" y="286"/>
                </a:moveTo>
                <a:lnTo>
                  <a:pt x="0" y="0"/>
                </a:lnTo>
                <a:lnTo>
                  <a:pt x="0" y="286"/>
                </a:lnTo>
                <a:lnTo>
                  <a:pt x="0" y="573"/>
                </a:lnTo>
                <a:lnTo>
                  <a:pt x="31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9" name="Freeform 12"/>
          <p:cNvSpPr/>
          <p:nvPr/>
        </p:nvSpPr>
        <p:spPr bwMode="auto">
          <a:xfrm>
            <a:off x="6174211" y="2179638"/>
            <a:ext cx="1123950" cy="460375"/>
          </a:xfrm>
          <a:custGeom>
            <a:avLst/>
            <a:gdLst>
              <a:gd name="T0" fmla="*/ 708 w 708"/>
              <a:gd name="T1" fmla="*/ 0 h 290"/>
              <a:gd name="T2" fmla="*/ 290 w 708"/>
              <a:gd name="T3" fmla="*/ 0 h 290"/>
              <a:gd name="T4" fmla="*/ 0 w 708"/>
              <a:gd name="T5" fmla="*/ 290 h 290"/>
              <a:gd name="T6" fmla="*/ 708 w 708"/>
              <a:gd name="T7" fmla="*/ 290 h 290"/>
              <a:gd name="T8" fmla="*/ 708 w 708"/>
              <a:gd name="T9" fmla="*/ 147 h 290"/>
              <a:gd name="T10" fmla="*/ 708 w 708"/>
              <a:gd name="T11" fmla="*/ 0 h 290"/>
            </a:gdLst>
            <a:ahLst/>
            <a:cxnLst>
              <a:cxn ang="0">
                <a:pos x="T0" y="T1"/>
              </a:cxn>
              <a:cxn ang="0">
                <a:pos x="T2" y="T3"/>
              </a:cxn>
              <a:cxn ang="0">
                <a:pos x="T4" y="T5"/>
              </a:cxn>
              <a:cxn ang="0">
                <a:pos x="T6" y="T7"/>
              </a:cxn>
              <a:cxn ang="0">
                <a:pos x="T8" y="T9"/>
              </a:cxn>
              <a:cxn ang="0">
                <a:pos x="T10" y="T11"/>
              </a:cxn>
            </a:cxnLst>
            <a:rect l="0" t="0" r="r" b="b"/>
            <a:pathLst>
              <a:path w="708" h="290">
                <a:moveTo>
                  <a:pt x="708" y="0"/>
                </a:moveTo>
                <a:lnTo>
                  <a:pt x="290" y="0"/>
                </a:lnTo>
                <a:lnTo>
                  <a:pt x="0" y="290"/>
                </a:lnTo>
                <a:lnTo>
                  <a:pt x="708" y="290"/>
                </a:lnTo>
                <a:lnTo>
                  <a:pt x="708" y="147"/>
                </a:lnTo>
                <a:lnTo>
                  <a:pt x="708"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0" name="Freeform 13"/>
          <p:cNvSpPr/>
          <p:nvPr/>
        </p:nvSpPr>
        <p:spPr bwMode="auto">
          <a:xfrm>
            <a:off x="6174211" y="2179638"/>
            <a:ext cx="1123950" cy="460375"/>
          </a:xfrm>
          <a:custGeom>
            <a:avLst/>
            <a:gdLst>
              <a:gd name="T0" fmla="*/ 708 w 708"/>
              <a:gd name="T1" fmla="*/ 0 h 290"/>
              <a:gd name="T2" fmla="*/ 290 w 708"/>
              <a:gd name="T3" fmla="*/ 0 h 290"/>
              <a:gd name="T4" fmla="*/ 0 w 708"/>
              <a:gd name="T5" fmla="*/ 290 h 290"/>
              <a:gd name="T6" fmla="*/ 708 w 708"/>
              <a:gd name="T7" fmla="*/ 290 h 290"/>
              <a:gd name="T8" fmla="*/ 708 w 708"/>
              <a:gd name="T9" fmla="*/ 147 h 290"/>
              <a:gd name="T10" fmla="*/ 708 w 708"/>
              <a:gd name="T11" fmla="*/ 0 h 290"/>
            </a:gdLst>
            <a:ahLst/>
            <a:cxnLst>
              <a:cxn ang="0">
                <a:pos x="T0" y="T1"/>
              </a:cxn>
              <a:cxn ang="0">
                <a:pos x="T2" y="T3"/>
              </a:cxn>
              <a:cxn ang="0">
                <a:pos x="T4" y="T5"/>
              </a:cxn>
              <a:cxn ang="0">
                <a:pos x="T6" y="T7"/>
              </a:cxn>
              <a:cxn ang="0">
                <a:pos x="T8" y="T9"/>
              </a:cxn>
              <a:cxn ang="0">
                <a:pos x="T10" y="T11"/>
              </a:cxn>
            </a:cxnLst>
            <a:rect l="0" t="0" r="r" b="b"/>
            <a:pathLst>
              <a:path w="708" h="290">
                <a:moveTo>
                  <a:pt x="708" y="0"/>
                </a:moveTo>
                <a:lnTo>
                  <a:pt x="290" y="0"/>
                </a:lnTo>
                <a:lnTo>
                  <a:pt x="0" y="290"/>
                </a:lnTo>
                <a:lnTo>
                  <a:pt x="708" y="290"/>
                </a:lnTo>
                <a:lnTo>
                  <a:pt x="708" y="147"/>
                </a:lnTo>
                <a:lnTo>
                  <a:pt x="7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1" name="Freeform 14"/>
          <p:cNvSpPr/>
          <p:nvPr/>
        </p:nvSpPr>
        <p:spPr bwMode="auto">
          <a:xfrm>
            <a:off x="7298161" y="1958975"/>
            <a:ext cx="492125" cy="909638"/>
          </a:xfrm>
          <a:custGeom>
            <a:avLst/>
            <a:gdLst>
              <a:gd name="T0" fmla="*/ 0 w 310"/>
              <a:gd name="T1" fmla="*/ 0 h 573"/>
              <a:gd name="T2" fmla="*/ 0 w 310"/>
              <a:gd name="T3" fmla="*/ 139 h 573"/>
              <a:gd name="T4" fmla="*/ 0 w 310"/>
              <a:gd name="T5" fmla="*/ 286 h 573"/>
              <a:gd name="T6" fmla="*/ 0 w 310"/>
              <a:gd name="T7" fmla="*/ 429 h 573"/>
              <a:gd name="T8" fmla="*/ 0 w 310"/>
              <a:gd name="T9" fmla="*/ 573 h 573"/>
              <a:gd name="T10" fmla="*/ 310 w 310"/>
              <a:gd name="T11" fmla="*/ 286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39"/>
                </a:lnTo>
                <a:lnTo>
                  <a:pt x="0" y="286"/>
                </a:lnTo>
                <a:lnTo>
                  <a:pt x="0" y="429"/>
                </a:lnTo>
                <a:lnTo>
                  <a:pt x="0" y="573"/>
                </a:lnTo>
                <a:lnTo>
                  <a:pt x="310" y="286"/>
                </a:lnTo>
                <a:lnTo>
                  <a:pt x="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2" name="Freeform 17"/>
          <p:cNvSpPr/>
          <p:nvPr/>
        </p:nvSpPr>
        <p:spPr bwMode="auto">
          <a:xfrm>
            <a:off x="7298161" y="1958975"/>
            <a:ext cx="492125" cy="909638"/>
          </a:xfrm>
          <a:custGeom>
            <a:avLst/>
            <a:gdLst>
              <a:gd name="T0" fmla="*/ 0 w 310"/>
              <a:gd name="T1" fmla="*/ 0 h 573"/>
              <a:gd name="T2" fmla="*/ 0 w 310"/>
              <a:gd name="T3" fmla="*/ 139 h 573"/>
              <a:gd name="T4" fmla="*/ 0 w 310"/>
              <a:gd name="T5" fmla="*/ 286 h 573"/>
              <a:gd name="T6" fmla="*/ 0 w 310"/>
              <a:gd name="T7" fmla="*/ 429 h 573"/>
              <a:gd name="T8" fmla="*/ 0 w 310"/>
              <a:gd name="T9" fmla="*/ 573 h 573"/>
              <a:gd name="T10" fmla="*/ 310 w 310"/>
              <a:gd name="T11" fmla="*/ 286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39"/>
                </a:lnTo>
                <a:lnTo>
                  <a:pt x="0" y="286"/>
                </a:lnTo>
                <a:lnTo>
                  <a:pt x="0" y="429"/>
                </a:lnTo>
                <a:lnTo>
                  <a:pt x="0" y="573"/>
                </a:lnTo>
                <a:lnTo>
                  <a:pt x="310" y="28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3" name="Freeform 18"/>
          <p:cNvSpPr/>
          <p:nvPr/>
        </p:nvSpPr>
        <p:spPr bwMode="auto">
          <a:xfrm>
            <a:off x="5610649" y="3163888"/>
            <a:ext cx="461963" cy="3694113"/>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4" name="Freeform 19"/>
          <p:cNvSpPr/>
          <p:nvPr/>
        </p:nvSpPr>
        <p:spPr bwMode="auto">
          <a:xfrm>
            <a:off x="5610649" y="3163888"/>
            <a:ext cx="461963" cy="3694113"/>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5" name="Freeform 20"/>
          <p:cNvSpPr/>
          <p:nvPr/>
        </p:nvSpPr>
        <p:spPr bwMode="auto">
          <a:xfrm>
            <a:off x="5610649" y="3163888"/>
            <a:ext cx="461963" cy="3694113"/>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6" name="Freeform 21"/>
          <p:cNvSpPr/>
          <p:nvPr/>
        </p:nvSpPr>
        <p:spPr bwMode="auto">
          <a:xfrm>
            <a:off x="5610649" y="3163888"/>
            <a:ext cx="461963" cy="3694113"/>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7" name="Freeform 22"/>
          <p:cNvSpPr/>
          <p:nvPr/>
        </p:nvSpPr>
        <p:spPr bwMode="auto">
          <a:xfrm>
            <a:off x="4947074" y="3163888"/>
            <a:ext cx="1125538" cy="461963"/>
          </a:xfrm>
          <a:custGeom>
            <a:avLst/>
            <a:gdLst>
              <a:gd name="T0" fmla="*/ 0 w 709"/>
              <a:gd name="T1" fmla="*/ 291 h 291"/>
              <a:gd name="T2" fmla="*/ 709 w 709"/>
              <a:gd name="T3" fmla="*/ 291 h 291"/>
              <a:gd name="T4" fmla="*/ 418 w 709"/>
              <a:gd name="T5" fmla="*/ 0 h 291"/>
              <a:gd name="T6" fmla="*/ 0 w 709"/>
              <a:gd name="T7" fmla="*/ 0 h 291"/>
              <a:gd name="T8" fmla="*/ 0 w 709"/>
              <a:gd name="T9" fmla="*/ 291 h 291"/>
            </a:gdLst>
            <a:ahLst/>
            <a:cxnLst>
              <a:cxn ang="0">
                <a:pos x="T0" y="T1"/>
              </a:cxn>
              <a:cxn ang="0">
                <a:pos x="T2" y="T3"/>
              </a:cxn>
              <a:cxn ang="0">
                <a:pos x="T4" y="T5"/>
              </a:cxn>
              <a:cxn ang="0">
                <a:pos x="T6" y="T7"/>
              </a:cxn>
              <a:cxn ang="0">
                <a:pos x="T8" y="T9"/>
              </a:cxn>
            </a:cxnLst>
            <a:rect l="0" t="0" r="r" b="b"/>
            <a:pathLst>
              <a:path w="709" h="291">
                <a:moveTo>
                  <a:pt x="0" y="291"/>
                </a:moveTo>
                <a:lnTo>
                  <a:pt x="709" y="291"/>
                </a:lnTo>
                <a:lnTo>
                  <a:pt x="418" y="0"/>
                </a:lnTo>
                <a:lnTo>
                  <a:pt x="0" y="0"/>
                </a:lnTo>
                <a:lnTo>
                  <a:pt x="0" y="291"/>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8" name="Freeform 23"/>
          <p:cNvSpPr/>
          <p:nvPr/>
        </p:nvSpPr>
        <p:spPr bwMode="auto">
          <a:xfrm>
            <a:off x="4947074" y="3163888"/>
            <a:ext cx="1125538" cy="461963"/>
          </a:xfrm>
          <a:custGeom>
            <a:avLst/>
            <a:gdLst>
              <a:gd name="T0" fmla="*/ 0 w 709"/>
              <a:gd name="T1" fmla="*/ 291 h 291"/>
              <a:gd name="T2" fmla="*/ 709 w 709"/>
              <a:gd name="T3" fmla="*/ 291 h 291"/>
              <a:gd name="T4" fmla="*/ 418 w 709"/>
              <a:gd name="T5" fmla="*/ 0 h 291"/>
              <a:gd name="T6" fmla="*/ 0 w 709"/>
              <a:gd name="T7" fmla="*/ 0 h 291"/>
              <a:gd name="T8" fmla="*/ 0 w 709"/>
              <a:gd name="T9" fmla="*/ 291 h 291"/>
            </a:gdLst>
            <a:ahLst/>
            <a:cxnLst>
              <a:cxn ang="0">
                <a:pos x="T0" y="T1"/>
              </a:cxn>
              <a:cxn ang="0">
                <a:pos x="T2" y="T3"/>
              </a:cxn>
              <a:cxn ang="0">
                <a:pos x="T4" y="T5"/>
              </a:cxn>
              <a:cxn ang="0">
                <a:pos x="T6" y="T7"/>
              </a:cxn>
              <a:cxn ang="0">
                <a:pos x="T8" y="T9"/>
              </a:cxn>
            </a:cxnLst>
            <a:rect l="0" t="0" r="r" b="b"/>
            <a:pathLst>
              <a:path w="709" h="291">
                <a:moveTo>
                  <a:pt x="0" y="291"/>
                </a:moveTo>
                <a:lnTo>
                  <a:pt x="709" y="291"/>
                </a:lnTo>
                <a:lnTo>
                  <a:pt x="418" y="0"/>
                </a:lnTo>
                <a:lnTo>
                  <a:pt x="0" y="0"/>
                </a:lnTo>
                <a:lnTo>
                  <a:pt x="0"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9" name="Freeform 24"/>
          <p:cNvSpPr/>
          <p:nvPr/>
        </p:nvSpPr>
        <p:spPr bwMode="auto">
          <a:xfrm>
            <a:off x="4505749" y="2936875"/>
            <a:ext cx="492125" cy="909638"/>
          </a:xfrm>
          <a:custGeom>
            <a:avLst/>
            <a:gdLst>
              <a:gd name="T0" fmla="*/ 0 w 310"/>
              <a:gd name="T1" fmla="*/ 287 h 573"/>
              <a:gd name="T2" fmla="*/ 310 w 310"/>
              <a:gd name="T3" fmla="*/ 0 h 573"/>
              <a:gd name="T4" fmla="*/ 310 w 310"/>
              <a:gd name="T5" fmla="*/ 287 h 573"/>
              <a:gd name="T6" fmla="*/ 310 w 310"/>
              <a:gd name="T7" fmla="*/ 573 h 573"/>
              <a:gd name="T8" fmla="*/ 0 w 310"/>
              <a:gd name="T9" fmla="*/ 287 h 573"/>
            </a:gdLst>
            <a:ahLst/>
            <a:cxnLst>
              <a:cxn ang="0">
                <a:pos x="T0" y="T1"/>
              </a:cxn>
              <a:cxn ang="0">
                <a:pos x="T2" y="T3"/>
              </a:cxn>
              <a:cxn ang="0">
                <a:pos x="T4" y="T5"/>
              </a:cxn>
              <a:cxn ang="0">
                <a:pos x="T6" y="T7"/>
              </a:cxn>
              <a:cxn ang="0">
                <a:pos x="T8" y="T9"/>
              </a:cxn>
            </a:cxnLst>
            <a:rect l="0" t="0" r="r" b="b"/>
            <a:pathLst>
              <a:path w="310" h="573">
                <a:moveTo>
                  <a:pt x="0" y="287"/>
                </a:moveTo>
                <a:lnTo>
                  <a:pt x="310" y="0"/>
                </a:lnTo>
                <a:lnTo>
                  <a:pt x="310" y="287"/>
                </a:lnTo>
                <a:lnTo>
                  <a:pt x="310" y="573"/>
                </a:lnTo>
                <a:lnTo>
                  <a:pt x="0" y="2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0" name="Freeform 25"/>
          <p:cNvSpPr/>
          <p:nvPr/>
        </p:nvSpPr>
        <p:spPr bwMode="auto">
          <a:xfrm>
            <a:off x="4997874" y="3163888"/>
            <a:ext cx="1074738" cy="461963"/>
          </a:xfrm>
          <a:custGeom>
            <a:avLst/>
            <a:gdLst>
              <a:gd name="T0" fmla="*/ 386 w 677"/>
              <a:gd name="T1" fmla="*/ 0 h 291"/>
              <a:gd name="T2" fmla="*/ 0 w 677"/>
              <a:gd name="T3" fmla="*/ 0 h 291"/>
              <a:gd name="T4" fmla="*/ 0 w 677"/>
              <a:gd name="T5" fmla="*/ 144 h 291"/>
              <a:gd name="T6" fmla="*/ 0 w 677"/>
              <a:gd name="T7" fmla="*/ 291 h 291"/>
              <a:gd name="T8" fmla="*/ 677 w 677"/>
              <a:gd name="T9" fmla="*/ 291 h 291"/>
              <a:gd name="T10" fmla="*/ 386 w 677"/>
              <a:gd name="T11" fmla="*/ 0 h 291"/>
            </a:gdLst>
            <a:ahLst/>
            <a:cxnLst>
              <a:cxn ang="0">
                <a:pos x="T0" y="T1"/>
              </a:cxn>
              <a:cxn ang="0">
                <a:pos x="T2" y="T3"/>
              </a:cxn>
              <a:cxn ang="0">
                <a:pos x="T4" y="T5"/>
              </a:cxn>
              <a:cxn ang="0">
                <a:pos x="T6" y="T7"/>
              </a:cxn>
              <a:cxn ang="0">
                <a:pos x="T8" y="T9"/>
              </a:cxn>
              <a:cxn ang="0">
                <a:pos x="T10" y="T11"/>
              </a:cxn>
            </a:cxnLst>
            <a:rect l="0" t="0" r="r" b="b"/>
            <a:pathLst>
              <a:path w="677" h="291">
                <a:moveTo>
                  <a:pt x="386" y="0"/>
                </a:moveTo>
                <a:lnTo>
                  <a:pt x="0" y="0"/>
                </a:lnTo>
                <a:lnTo>
                  <a:pt x="0" y="144"/>
                </a:lnTo>
                <a:lnTo>
                  <a:pt x="0" y="291"/>
                </a:lnTo>
                <a:lnTo>
                  <a:pt x="677" y="291"/>
                </a:lnTo>
                <a:lnTo>
                  <a:pt x="386"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31" name="Freeform 26"/>
          <p:cNvSpPr/>
          <p:nvPr/>
        </p:nvSpPr>
        <p:spPr bwMode="auto">
          <a:xfrm>
            <a:off x="4997874" y="3163888"/>
            <a:ext cx="1074738" cy="461963"/>
          </a:xfrm>
          <a:custGeom>
            <a:avLst/>
            <a:gdLst>
              <a:gd name="T0" fmla="*/ 386 w 677"/>
              <a:gd name="T1" fmla="*/ 0 h 291"/>
              <a:gd name="T2" fmla="*/ 0 w 677"/>
              <a:gd name="T3" fmla="*/ 0 h 291"/>
              <a:gd name="T4" fmla="*/ 0 w 677"/>
              <a:gd name="T5" fmla="*/ 144 h 291"/>
              <a:gd name="T6" fmla="*/ 0 w 677"/>
              <a:gd name="T7" fmla="*/ 291 h 291"/>
              <a:gd name="T8" fmla="*/ 677 w 677"/>
              <a:gd name="T9" fmla="*/ 291 h 291"/>
              <a:gd name="T10" fmla="*/ 386 w 677"/>
              <a:gd name="T11" fmla="*/ 0 h 291"/>
            </a:gdLst>
            <a:ahLst/>
            <a:cxnLst>
              <a:cxn ang="0">
                <a:pos x="T0" y="T1"/>
              </a:cxn>
              <a:cxn ang="0">
                <a:pos x="T2" y="T3"/>
              </a:cxn>
              <a:cxn ang="0">
                <a:pos x="T4" y="T5"/>
              </a:cxn>
              <a:cxn ang="0">
                <a:pos x="T6" y="T7"/>
              </a:cxn>
              <a:cxn ang="0">
                <a:pos x="T8" y="T9"/>
              </a:cxn>
              <a:cxn ang="0">
                <a:pos x="T10" y="T11"/>
              </a:cxn>
            </a:cxnLst>
            <a:rect l="0" t="0" r="r" b="b"/>
            <a:pathLst>
              <a:path w="677" h="291">
                <a:moveTo>
                  <a:pt x="386" y="0"/>
                </a:moveTo>
                <a:lnTo>
                  <a:pt x="0" y="0"/>
                </a:lnTo>
                <a:lnTo>
                  <a:pt x="0" y="144"/>
                </a:lnTo>
                <a:lnTo>
                  <a:pt x="0" y="291"/>
                </a:lnTo>
                <a:lnTo>
                  <a:pt x="677" y="291"/>
                </a:lnTo>
                <a:lnTo>
                  <a:pt x="3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2" name="Freeform 27"/>
          <p:cNvSpPr/>
          <p:nvPr/>
        </p:nvSpPr>
        <p:spPr bwMode="auto">
          <a:xfrm>
            <a:off x="4505749" y="2936875"/>
            <a:ext cx="492125" cy="909638"/>
          </a:xfrm>
          <a:custGeom>
            <a:avLst/>
            <a:gdLst>
              <a:gd name="T0" fmla="*/ 310 w 310"/>
              <a:gd name="T1" fmla="*/ 0 h 573"/>
              <a:gd name="T2" fmla="*/ 0 w 310"/>
              <a:gd name="T3" fmla="*/ 287 h 573"/>
              <a:gd name="T4" fmla="*/ 310 w 310"/>
              <a:gd name="T5" fmla="*/ 573 h 573"/>
              <a:gd name="T6" fmla="*/ 310 w 310"/>
              <a:gd name="T7" fmla="*/ 434 h 573"/>
              <a:gd name="T8" fmla="*/ 310 w 310"/>
              <a:gd name="T9" fmla="*/ 287 h 573"/>
              <a:gd name="T10" fmla="*/ 310 w 310"/>
              <a:gd name="T11" fmla="*/ 143 h 573"/>
              <a:gd name="T12" fmla="*/ 31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310" y="0"/>
                </a:moveTo>
                <a:lnTo>
                  <a:pt x="0" y="287"/>
                </a:lnTo>
                <a:lnTo>
                  <a:pt x="310" y="573"/>
                </a:lnTo>
                <a:lnTo>
                  <a:pt x="310" y="434"/>
                </a:lnTo>
                <a:lnTo>
                  <a:pt x="310" y="287"/>
                </a:lnTo>
                <a:lnTo>
                  <a:pt x="310" y="143"/>
                </a:lnTo>
                <a:lnTo>
                  <a:pt x="31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33" name="Freeform 28"/>
          <p:cNvSpPr/>
          <p:nvPr/>
        </p:nvSpPr>
        <p:spPr bwMode="auto">
          <a:xfrm>
            <a:off x="4505749" y="2936875"/>
            <a:ext cx="492125" cy="909638"/>
          </a:xfrm>
          <a:custGeom>
            <a:avLst/>
            <a:gdLst>
              <a:gd name="T0" fmla="*/ 310 w 310"/>
              <a:gd name="T1" fmla="*/ 0 h 573"/>
              <a:gd name="T2" fmla="*/ 0 w 310"/>
              <a:gd name="T3" fmla="*/ 287 h 573"/>
              <a:gd name="T4" fmla="*/ 310 w 310"/>
              <a:gd name="T5" fmla="*/ 573 h 573"/>
              <a:gd name="T6" fmla="*/ 310 w 310"/>
              <a:gd name="T7" fmla="*/ 434 h 573"/>
              <a:gd name="T8" fmla="*/ 310 w 310"/>
              <a:gd name="T9" fmla="*/ 287 h 573"/>
              <a:gd name="T10" fmla="*/ 310 w 310"/>
              <a:gd name="T11" fmla="*/ 143 h 573"/>
              <a:gd name="T12" fmla="*/ 31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310" y="0"/>
                </a:moveTo>
                <a:lnTo>
                  <a:pt x="0" y="287"/>
                </a:lnTo>
                <a:lnTo>
                  <a:pt x="310" y="573"/>
                </a:lnTo>
                <a:lnTo>
                  <a:pt x="310" y="434"/>
                </a:lnTo>
                <a:lnTo>
                  <a:pt x="310" y="287"/>
                </a:lnTo>
                <a:lnTo>
                  <a:pt x="310" y="143"/>
                </a:lnTo>
                <a:lnTo>
                  <a:pt x="3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4" name="Freeform 29"/>
          <p:cNvSpPr/>
          <p:nvPr/>
        </p:nvSpPr>
        <p:spPr bwMode="auto">
          <a:xfrm>
            <a:off x="6736186" y="3670300"/>
            <a:ext cx="460375" cy="3187700"/>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5" name="Freeform 30"/>
          <p:cNvSpPr/>
          <p:nvPr/>
        </p:nvSpPr>
        <p:spPr bwMode="auto">
          <a:xfrm>
            <a:off x="6736186" y="3670300"/>
            <a:ext cx="460375" cy="3187700"/>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36" name="Freeform 31"/>
          <p:cNvSpPr/>
          <p:nvPr/>
        </p:nvSpPr>
        <p:spPr bwMode="auto">
          <a:xfrm>
            <a:off x="6736186" y="3670300"/>
            <a:ext cx="460375" cy="3187700"/>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7" name="Freeform 32"/>
          <p:cNvSpPr/>
          <p:nvPr/>
        </p:nvSpPr>
        <p:spPr bwMode="auto">
          <a:xfrm>
            <a:off x="6736186" y="3670300"/>
            <a:ext cx="1036638" cy="460375"/>
          </a:xfrm>
          <a:custGeom>
            <a:avLst/>
            <a:gdLst>
              <a:gd name="T0" fmla="*/ 653 w 653"/>
              <a:gd name="T1" fmla="*/ 290 h 290"/>
              <a:gd name="T2" fmla="*/ 0 w 653"/>
              <a:gd name="T3" fmla="*/ 290 h 290"/>
              <a:gd name="T4" fmla="*/ 290 w 653"/>
              <a:gd name="T5" fmla="*/ 0 h 290"/>
              <a:gd name="T6" fmla="*/ 653 w 653"/>
              <a:gd name="T7" fmla="*/ 0 h 290"/>
              <a:gd name="T8" fmla="*/ 653 w 653"/>
              <a:gd name="T9" fmla="*/ 290 h 290"/>
            </a:gdLst>
            <a:ahLst/>
            <a:cxnLst>
              <a:cxn ang="0">
                <a:pos x="T0" y="T1"/>
              </a:cxn>
              <a:cxn ang="0">
                <a:pos x="T2" y="T3"/>
              </a:cxn>
              <a:cxn ang="0">
                <a:pos x="T4" y="T5"/>
              </a:cxn>
              <a:cxn ang="0">
                <a:pos x="T6" y="T7"/>
              </a:cxn>
              <a:cxn ang="0">
                <a:pos x="T8" y="T9"/>
              </a:cxn>
            </a:cxnLst>
            <a:rect l="0" t="0" r="r" b="b"/>
            <a:pathLst>
              <a:path w="653" h="290">
                <a:moveTo>
                  <a:pt x="653" y="290"/>
                </a:moveTo>
                <a:lnTo>
                  <a:pt x="0" y="290"/>
                </a:lnTo>
                <a:lnTo>
                  <a:pt x="290" y="0"/>
                </a:lnTo>
                <a:lnTo>
                  <a:pt x="653" y="0"/>
                </a:lnTo>
                <a:lnTo>
                  <a:pt x="653" y="29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8" name="Freeform 33"/>
          <p:cNvSpPr/>
          <p:nvPr/>
        </p:nvSpPr>
        <p:spPr bwMode="auto">
          <a:xfrm>
            <a:off x="6736186" y="3670300"/>
            <a:ext cx="1036638" cy="460375"/>
          </a:xfrm>
          <a:custGeom>
            <a:avLst/>
            <a:gdLst>
              <a:gd name="T0" fmla="*/ 653 w 653"/>
              <a:gd name="T1" fmla="*/ 290 h 290"/>
              <a:gd name="T2" fmla="*/ 0 w 653"/>
              <a:gd name="T3" fmla="*/ 290 h 290"/>
              <a:gd name="T4" fmla="*/ 290 w 653"/>
              <a:gd name="T5" fmla="*/ 0 h 290"/>
              <a:gd name="T6" fmla="*/ 653 w 653"/>
              <a:gd name="T7" fmla="*/ 0 h 290"/>
              <a:gd name="T8" fmla="*/ 653 w 653"/>
              <a:gd name="T9" fmla="*/ 290 h 290"/>
            </a:gdLst>
            <a:ahLst/>
            <a:cxnLst>
              <a:cxn ang="0">
                <a:pos x="T0" y="T1"/>
              </a:cxn>
              <a:cxn ang="0">
                <a:pos x="T2" y="T3"/>
              </a:cxn>
              <a:cxn ang="0">
                <a:pos x="T4" y="T5"/>
              </a:cxn>
              <a:cxn ang="0">
                <a:pos x="T6" y="T7"/>
              </a:cxn>
              <a:cxn ang="0">
                <a:pos x="T8" y="T9"/>
              </a:cxn>
            </a:cxnLst>
            <a:rect l="0" t="0" r="r" b="b"/>
            <a:pathLst>
              <a:path w="653" h="290">
                <a:moveTo>
                  <a:pt x="653" y="290"/>
                </a:moveTo>
                <a:lnTo>
                  <a:pt x="0" y="290"/>
                </a:lnTo>
                <a:lnTo>
                  <a:pt x="290" y="0"/>
                </a:lnTo>
                <a:lnTo>
                  <a:pt x="653" y="0"/>
                </a:lnTo>
                <a:lnTo>
                  <a:pt x="653" y="2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9" name="Freeform 34"/>
          <p:cNvSpPr/>
          <p:nvPr/>
        </p:nvSpPr>
        <p:spPr bwMode="auto">
          <a:xfrm>
            <a:off x="7722024" y="3448050"/>
            <a:ext cx="492125" cy="909638"/>
          </a:xfrm>
          <a:custGeom>
            <a:avLst/>
            <a:gdLst>
              <a:gd name="T0" fmla="*/ 310 w 310"/>
              <a:gd name="T1" fmla="*/ 287 h 573"/>
              <a:gd name="T2" fmla="*/ 0 w 310"/>
              <a:gd name="T3" fmla="*/ 0 h 573"/>
              <a:gd name="T4" fmla="*/ 0 w 310"/>
              <a:gd name="T5" fmla="*/ 287 h 573"/>
              <a:gd name="T6" fmla="*/ 0 w 310"/>
              <a:gd name="T7" fmla="*/ 573 h 573"/>
              <a:gd name="T8" fmla="*/ 310 w 310"/>
              <a:gd name="T9" fmla="*/ 287 h 573"/>
            </a:gdLst>
            <a:ahLst/>
            <a:cxnLst>
              <a:cxn ang="0">
                <a:pos x="T0" y="T1"/>
              </a:cxn>
              <a:cxn ang="0">
                <a:pos x="T2" y="T3"/>
              </a:cxn>
              <a:cxn ang="0">
                <a:pos x="T4" y="T5"/>
              </a:cxn>
              <a:cxn ang="0">
                <a:pos x="T6" y="T7"/>
              </a:cxn>
              <a:cxn ang="0">
                <a:pos x="T8" y="T9"/>
              </a:cxn>
            </a:cxnLst>
            <a:rect l="0" t="0" r="r" b="b"/>
            <a:pathLst>
              <a:path w="310" h="573">
                <a:moveTo>
                  <a:pt x="310" y="287"/>
                </a:moveTo>
                <a:lnTo>
                  <a:pt x="0" y="0"/>
                </a:lnTo>
                <a:lnTo>
                  <a:pt x="0" y="287"/>
                </a:lnTo>
                <a:lnTo>
                  <a:pt x="0" y="573"/>
                </a:lnTo>
                <a:lnTo>
                  <a:pt x="310" y="287"/>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0" name="Freeform 35"/>
          <p:cNvSpPr/>
          <p:nvPr/>
        </p:nvSpPr>
        <p:spPr bwMode="auto">
          <a:xfrm>
            <a:off x="7722024" y="3448050"/>
            <a:ext cx="492125" cy="909638"/>
          </a:xfrm>
          <a:custGeom>
            <a:avLst/>
            <a:gdLst>
              <a:gd name="T0" fmla="*/ 310 w 310"/>
              <a:gd name="T1" fmla="*/ 287 h 573"/>
              <a:gd name="T2" fmla="*/ 0 w 310"/>
              <a:gd name="T3" fmla="*/ 0 h 573"/>
              <a:gd name="T4" fmla="*/ 0 w 310"/>
              <a:gd name="T5" fmla="*/ 287 h 573"/>
              <a:gd name="T6" fmla="*/ 0 w 310"/>
              <a:gd name="T7" fmla="*/ 573 h 573"/>
              <a:gd name="T8" fmla="*/ 310 w 310"/>
              <a:gd name="T9" fmla="*/ 287 h 573"/>
            </a:gdLst>
            <a:ahLst/>
            <a:cxnLst>
              <a:cxn ang="0">
                <a:pos x="T0" y="T1"/>
              </a:cxn>
              <a:cxn ang="0">
                <a:pos x="T2" y="T3"/>
              </a:cxn>
              <a:cxn ang="0">
                <a:pos x="T4" y="T5"/>
              </a:cxn>
              <a:cxn ang="0">
                <a:pos x="T6" y="T7"/>
              </a:cxn>
              <a:cxn ang="0">
                <a:pos x="T8" y="T9"/>
              </a:cxn>
            </a:cxnLst>
            <a:rect l="0" t="0" r="r" b="b"/>
            <a:pathLst>
              <a:path w="310" h="573">
                <a:moveTo>
                  <a:pt x="310" y="287"/>
                </a:moveTo>
                <a:lnTo>
                  <a:pt x="0" y="0"/>
                </a:lnTo>
                <a:lnTo>
                  <a:pt x="0" y="287"/>
                </a:lnTo>
                <a:lnTo>
                  <a:pt x="0" y="573"/>
                </a:lnTo>
                <a:lnTo>
                  <a:pt x="310" y="2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1" name="Freeform 36"/>
          <p:cNvSpPr/>
          <p:nvPr/>
        </p:nvSpPr>
        <p:spPr bwMode="auto">
          <a:xfrm>
            <a:off x="6736186" y="3670300"/>
            <a:ext cx="985838" cy="460375"/>
          </a:xfrm>
          <a:custGeom>
            <a:avLst/>
            <a:gdLst>
              <a:gd name="T0" fmla="*/ 621 w 621"/>
              <a:gd name="T1" fmla="*/ 0 h 290"/>
              <a:gd name="T2" fmla="*/ 290 w 621"/>
              <a:gd name="T3" fmla="*/ 0 h 290"/>
              <a:gd name="T4" fmla="*/ 0 w 621"/>
              <a:gd name="T5" fmla="*/ 290 h 290"/>
              <a:gd name="T6" fmla="*/ 621 w 621"/>
              <a:gd name="T7" fmla="*/ 290 h 290"/>
              <a:gd name="T8" fmla="*/ 621 w 621"/>
              <a:gd name="T9" fmla="*/ 147 h 290"/>
              <a:gd name="T10" fmla="*/ 621 w 621"/>
              <a:gd name="T11" fmla="*/ 0 h 290"/>
            </a:gdLst>
            <a:ahLst/>
            <a:cxnLst>
              <a:cxn ang="0">
                <a:pos x="T0" y="T1"/>
              </a:cxn>
              <a:cxn ang="0">
                <a:pos x="T2" y="T3"/>
              </a:cxn>
              <a:cxn ang="0">
                <a:pos x="T4" y="T5"/>
              </a:cxn>
              <a:cxn ang="0">
                <a:pos x="T6" y="T7"/>
              </a:cxn>
              <a:cxn ang="0">
                <a:pos x="T8" y="T9"/>
              </a:cxn>
              <a:cxn ang="0">
                <a:pos x="T10" y="T11"/>
              </a:cxn>
            </a:cxnLst>
            <a:rect l="0" t="0" r="r" b="b"/>
            <a:pathLst>
              <a:path w="621" h="290">
                <a:moveTo>
                  <a:pt x="621" y="0"/>
                </a:moveTo>
                <a:lnTo>
                  <a:pt x="290" y="0"/>
                </a:lnTo>
                <a:lnTo>
                  <a:pt x="0" y="290"/>
                </a:lnTo>
                <a:lnTo>
                  <a:pt x="621" y="290"/>
                </a:lnTo>
                <a:lnTo>
                  <a:pt x="621" y="147"/>
                </a:lnTo>
                <a:lnTo>
                  <a:pt x="621"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42" name="Freeform 37"/>
          <p:cNvSpPr/>
          <p:nvPr/>
        </p:nvSpPr>
        <p:spPr bwMode="auto">
          <a:xfrm>
            <a:off x="6736186" y="3670300"/>
            <a:ext cx="985838" cy="460375"/>
          </a:xfrm>
          <a:custGeom>
            <a:avLst/>
            <a:gdLst>
              <a:gd name="T0" fmla="*/ 621 w 621"/>
              <a:gd name="T1" fmla="*/ 0 h 290"/>
              <a:gd name="T2" fmla="*/ 290 w 621"/>
              <a:gd name="T3" fmla="*/ 0 h 290"/>
              <a:gd name="T4" fmla="*/ 0 w 621"/>
              <a:gd name="T5" fmla="*/ 290 h 290"/>
              <a:gd name="T6" fmla="*/ 621 w 621"/>
              <a:gd name="T7" fmla="*/ 290 h 290"/>
              <a:gd name="T8" fmla="*/ 621 w 621"/>
              <a:gd name="T9" fmla="*/ 147 h 290"/>
              <a:gd name="T10" fmla="*/ 621 w 621"/>
              <a:gd name="T11" fmla="*/ 0 h 290"/>
            </a:gdLst>
            <a:ahLst/>
            <a:cxnLst>
              <a:cxn ang="0">
                <a:pos x="T0" y="T1"/>
              </a:cxn>
              <a:cxn ang="0">
                <a:pos x="T2" y="T3"/>
              </a:cxn>
              <a:cxn ang="0">
                <a:pos x="T4" y="T5"/>
              </a:cxn>
              <a:cxn ang="0">
                <a:pos x="T6" y="T7"/>
              </a:cxn>
              <a:cxn ang="0">
                <a:pos x="T8" y="T9"/>
              </a:cxn>
              <a:cxn ang="0">
                <a:pos x="T10" y="T11"/>
              </a:cxn>
            </a:cxnLst>
            <a:rect l="0" t="0" r="r" b="b"/>
            <a:pathLst>
              <a:path w="621" h="290">
                <a:moveTo>
                  <a:pt x="621" y="0"/>
                </a:moveTo>
                <a:lnTo>
                  <a:pt x="290" y="0"/>
                </a:lnTo>
                <a:lnTo>
                  <a:pt x="0" y="290"/>
                </a:lnTo>
                <a:lnTo>
                  <a:pt x="621" y="290"/>
                </a:lnTo>
                <a:lnTo>
                  <a:pt x="621" y="147"/>
                </a:lnTo>
                <a:lnTo>
                  <a:pt x="6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3" name="Freeform 38"/>
          <p:cNvSpPr/>
          <p:nvPr/>
        </p:nvSpPr>
        <p:spPr bwMode="auto">
          <a:xfrm>
            <a:off x="7722024" y="3448050"/>
            <a:ext cx="492125" cy="909638"/>
          </a:xfrm>
          <a:custGeom>
            <a:avLst/>
            <a:gdLst>
              <a:gd name="T0" fmla="*/ 0 w 310"/>
              <a:gd name="T1" fmla="*/ 0 h 573"/>
              <a:gd name="T2" fmla="*/ 0 w 310"/>
              <a:gd name="T3" fmla="*/ 140 h 573"/>
              <a:gd name="T4" fmla="*/ 0 w 310"/>
              <a:gd name="T5" fmla="*/ 287 h 573"/>
              <a:gd name="T6" fmla="*/ 0 w 310"/>
              <a:gd name="T7" fmla="*/ 430 h 573"/>
              <a:gd name="T8" fmla="*/ 0 w 310"/>
              <a:gd name="T9" fmla="*/ 573 h 573"/>
              <a:gd name="T10" fmla="*/ 310 w 310"/>
              <a:gd name="T11" fmla="*/ 287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40"/>
                </a:lnTo>
                <a:lnTo>
                  <a:pt x="0" y="287"/>
                </a:lnTo>
                <a:lnTo>
                  <a:pt x="0" y="430"/>
                </a:lnTo>
                <a:lnTo>
                  <a:pt x="0" y="573"/>
                </a:lnTo>
                <a:lnTo>
                  <a:pt x="310" y="287"/>
                </a:lnTo>
                <a:lnTo>
                  <a:pt x="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44" name="Freeform 39"/>
          <p:cNvSpPr/>
          <p:nvPr/>
        </p:nvSpPr>
        <p:spPr bwMode="auto">
          <a:xfrm>
            <a:off x="7722024" y="3448050"/>
            <a:ext cx="492125" cy="909638"/>
          </a:xfrm>
          <a:custGeom>
            <a:avLst/>
            <a:gdLst>
              <a:gd name="T0" fmla="*/ 0 w 310"/>
              <a:gd name="T1" fmla="*/ 0 h 573"/>
              <a:gd name="T2" fmla="*/ 0 w 310"/>
              <a:gd name="T3" fmla="*/ 140 h 573"/>
              <a:gd name="T4" fmla="*/ 0 w 310"/>
              <a:gd name="T5" fmla="*/ 287 h 573"/>
              <a:gd name="T6" fmla="*/ 0 w 310"/>
              <a:gd name="T7" fmla="*/ 430 h 573"/>
              <a:gd name="T8" fmla="*/ 0 w 310"/>
              <a:gd name="T9" fmla="*/ 573 h 573"/>
              <a:gd name="T10" fmla="*/ 310 w 310"/>
              <a:gd name="T11" fmla="*/ 287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40"/>
                </a:lnTo>
                <a:lnTo>
                  <a:pt x="0" y="287"/>
                </a:lnTo>
                <a:lnTo>
                  <a:pt x="0" y="430"/>
                </a:lnTo>
                <a:lnTo>
                  <a:pt x="0" y="573"/>
                </a:lnTo>
                <a:lnTo>
                  <a:pt x="310" y="28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5" name="Freeform 40"/>
          <p:cNvSpPr/>
          <p:nvPr/>
        </p:nvSpPr>
        <p:spPr bwMode="auto">
          <a:xfrm>
            <a:off x="5048674" y="4578350"/>
            <a:ext cx="461963" cy="2279650"/>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6" name="Freeform 41"/>
          <p:cNvSpPr/>
          <p:nvPr/>
        </p:nvSpPr>
        <p:spPr bwMode="auto">
          <a:xfrm>
            <a:off x="5048674" y="4578350"/>
            <a:ext cx="461963" cy="2279650"/>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7" name="Freeform 42"/>
          <p:cNvSpPr/>
          <p:nvPr/>
        </p:nvSpPr>
        <p:spPr bwMode="auto">
          <a:xfrm>
            <a:off x="5048674" y="4578350"/>
            <a:ext cx="461963" cy="2279650"/>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48" name="Freeform 43"/>
          <p:cNvSpPr/>
          <p:nvPr/>
        </p:nvSpPr>
        <p:spPr bwMode="auto">
          <a:xfrm>
            <a:off x="5048674" y="4578350"/>
            <a:ext cx="461963" cy="2279650"/>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9" name="Freeform 44"/>
          <p:cNvSpPr/>
          <p:nvPr/>
        </p:nvSpPr>
        <p:spPr bwMode="auto">
          <a:xfrm>
            <a:off x="4612111" y="4578350"/>
            <a:ext cx="898525" cy="461963"/>
          </a:xfrm>
          <a:custGeom>
            <a:avLst/>
            <a:gdLst>
              <a:gd name="T0" fmla="*/ 0 w 566"/>
              <a:gd name="T1" fmla="*/ 291 h 291"/>
              <a:gd name="T2" fmla="*/ 566 w 566"/>
              <a:gd name="T3" fmla="*/ 291 h 291"/>
              <a:gd name="T4" fmla="*/ 275 w 566"/>
              <a:gd name="T5" fmla="*/ 0 h 291"/>
              <a:gd name="T6" fmla="*/ 0 w 566"/>
              <a:gd name="T7" fmla="*/ 0 h 291"/>
              <a:gd name="T8" fmla="*/ 0 w 566"/>
              <a:gd name="T9" fmla="*/ 291 h 291"/>
            </a:gdLst>
            <a:ahLst/>
            <a:cxnLst>
              <a:cxn ang="0">
                <a:pos x="T0" y="T1"/>
              </a:cxn>
              <a:cxn ang="0">
                <a:pos x="T2" y="T3"/>
              </a:cxn>
              <a:cxn ang="0">
                <a:pos x="T4" y="T5"/>
              </a:cxn>
              <a:cxn ang="0">
                <a:pos x="T6" y="T7"/>
              </a:cxn>
              <a:cxn ang="0">
                <a:pos x="T8" y="T9"/>
              </a:cxn>
            </a:cxnLst>
            <a:rect l="0" t="0" r="r" b="b"/>
            <a:pathLst>
              <a:path w="566" h="291">
                <a:moveTo>
                  <a:pt x="0" y="291"/>
                </a:moveTo>
                <a:lnTo>
                  <a:pt x="566" y="291"/>
                </a:lnTo>
                <a:lnTo>
                  <a:pt x="275" y="0"/>
                </a:lnTo>
                <a:lnTo>
                  <a:pt x="0" y="0"/>
                </a:lnTo>
                <a:lnTo>
                  <a:pt x="0" y="291"/>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0" name="Freeform 45"/>
          <p:cNvSpPr/>
          <p:nvPr/>
        </p:nvSpPr>
        <p:spPr bwMode="auto">
          <a:xfrm>
            <a:off x="4612111" y="4578350"/>
            <a:ext cx="898525" cy="461963"/>
          </a:xfrm>
          <a:custGeom>
            <a:avLst/>
            <a:gdLst>
              <a:gd name="T0" fmla="*/ 0 w 566"/>
              <a:gd name="T1" fmla="*/ 291 h 291"/>
              <a:gd name="T2" fmla="*/ 566 w 566"/>
              <a:gd name="T3" fmla="*/ 291 h 291"/>
              <a:gd name="T4" fmla="*/ 275 w 566"/>
              <a:gd name="T5" fmla="*/ 0 h 291"/>
              <a:gd name="T6" fmla="*/ 0 w 566"/>
              <a:gd name="T7" fmla="*/ 0 h 291"/>
              <a:gd name="T8" fmla="*/ 0 w 566"/>
              <a:gd name="T9" fmla="*/ 291 h 291"/>
            </a:gdLst>
            <a:ahLst/>
            <a:cxnLst>
              <a:cxn ang="0">
                <a:pos x="T0" y="T1"/>
              </a:cxn>
              <a:cxn ang="0">
                <a:pos x="T2" y="T3"/>
              </a:cxn>
              <a:cxn ang="0">
                <a:pos x="T4" y="T5"/>
              </a:cxn>
              <a:cxn ang="0">
                <a:pos x="T6" y="T7"/>
              </a:cxn>
              <a:cxn ang="0">
                <a:pos x="T8" y="T9"/>
              </a:cxn>
            </a:cxnLst>
            <a:rect l="0" t="0" r="r" b="b"/>
            <a:pathLst>
              <a:path w="566" h="291">
                <a:moveTo>
                  <a:pt x="0" y="291"/>
                </a:moveTo>
                <a:lnTo>
                  <a:pt x="566" y="291"/>
                </a:lnTo>
                <a:lnTo>
                  <a:pt x="275" y="0"/>
                </a:lnTo>
                <a:lnTo>
                  <a:pt x="0" y="0"/>
                </a:lnTo>
                <a:lnTo>
                  <a:pt x="0"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5" name="Freeform 50"/>
          <p:cNvSpPr/>
          <p:nvPr/>
        </p:nvSpPr>
        <p:spPr bwMode="auto">
          <a:xfrm>
            <a:off x="4669261" y="4578350"/>
            <a:ext cx="841375" cy="461963"/>
          </a:xfrm>
          <a:custGeom>
            <a:avLst/>
            <a:gdLst>
              <a:gd name="T0" fmla="*/ 239 w 530"/>
              <a:gd name="T1" fmla="*/ 0 h 291"/>
              <a:gd name="T2" fmla="*/ 0 w 530"/>
              <a:gd name="T3" fmla="*/ 0 h 291"/>
              <a:gd name="T4" fmla="*/ 0 w 530"/>
              <a:gd name="T5" fmla="*/ 147 h 291"/>
              <a:gd name="T6" fmla="*/ 0 w 530"/>
              <a:gd name="T7" fmla="*/ 291 h 291"/>
              <a:gd name="T8" fmla="*/ 530 w 530"/>
              <a:gd name="T9" fmla="*/ 291 h 291"/>
              <a:gd name="T10" fmla="*/ 239 w 530"/>
              <a:gd name="T11" fmla="*/ 0 h 291"/>
            </a:gdLst>
            <a:ahLst/>
            <a:cxnLst>
              <a:cxn ang="0">
                <a:pos x="T0" y="T1"/>
              </a:cxn>
              <a:cxn ang="0">
                <a:pos x="T2" y="T3"/>
              </a:cxn>
              <a:cxn ang="0">
                <a:pos x="T4" y="T5"/>
              </a:cxn>
              <a:cxn ang="0">
                <a:pos x="T6" y="T7"/>
              </a:cxn>
              <a:cxn ang="0">
                <a:pos x="T8" y="T9"/>
              </a:cxn>
              <a:cxn ang="0">
                <a:pos x="T10" y="T11"/>
              </a:cxn>
            </a:cxnLst>
            <a:rect l="0" t="0" r="r" b="b"/>
            <a:pathLst>
              <a:path w="530" h="291">
                <a:moveTo>
                  <a:pt x="239" y="0"/>
                </a:moveTo>
                <a:lnTo>
                  <a:pt x="0" y="0"/>
                </a:lnTo>
                <a:lnTo>
                  <a:pt x="0" y="147"/>
                </a:lnTo>
                <a:lnTo>
                  <a:pt x="0" y="291"/>
                </a:lnTo>
                <a:lnTo>
                  <a:pt x="530" y="291"/>
                </a:lnTo>
                <a:lnTo>
                  <a:pt x="239"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56" name="Freeform 51"/>
          <p:cNvSpPr/>
          <p:nvPr/>
        </p:nvSpPr>
        <p:spPr bwMode="auto">
          <a:xfrm>
            <a:off x="4669261" y="4578350"/>
            <a:ext cx="841375" cy="461963"/>
          </a:xfrm>
          <a:custGeom>
            <a:avLst/>
            <a:gdLst>
              <a:gd name="T0" fmla="*/ 239 w 530"/>
              <a:gd name="T1" fmla="*/ 0 h 291"/>
              <a:gd name="T2" fmla="*/ 0 w 530"/>
              <a:gd name="T3" fmla="*/ 0 h 291"/>
              <a:gd name="T4" fmla="*/ 0 w 530"/>
              <a:gd name="T5" fmla="*/ 147 h 291"/>
              <a:gd name="T6" fmla="*/ 0 w 530"/>
              <a:gd name="T7" fmla="*/ 291 h 291"/>
              <a:gd name="T8" fmla="*/ 530 w 530"/>
              <a:gd name="T9" fmla="*/ 291 h 291"/>
              <a:gd name="T10" fmla="*/ 239 w 530"/>
              <a:gd name="T11" fmla="*/ 0 h 291"/>
            </a:gdLst>
            <a:ahLst/>
            <a:cxnLst>
              <a:cxn ang="0">
                <a:pos x="T0" y="T1"/>
              </a:cxn>
              <a:cxn ang="0">
                <a:pos x="T2" y="T3"/>
              </a:cxn>
              <a:cxn ang="0">
                <a:pos x="T4" y="T5"/>
              </a:cxn>
              <a:cxn ang="0">
                <a:pos x="T6" y="T7"/>
              </a:cxn>
              <a:cxn ang="0">
                <a:pos x="T8" y="T9"/>
              </a:cxn>
              <a:cxn ang="0">
                <a:pos x="T10" y="T11"/>
              </a:cxn>
            </a:cxnLst>
            <a:rect l="0" t="0" r="r" b="b"/>
            <a:pathLst>
              <a:path w="530" h="291">
                <a:moveTo>
                  <a:pt x="239" y="0"/>
                </a:moveTo>
                <a:lnTo>
                  <a:pt x="0" y="0"/>
                </a:lnTo>
                <a:lnTo>
                  <a:pt x="0" y="147"/>
                </a:lnTo>
                <a:lnTo>
                  <a:pt x="0" y="291"/>
                </a:lnTo>
                <a:lnTo>
                  <a:pt x="530" y="291"/>
                </a:lnTo>
                <a:lnTo>
                  <a:pt x="2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7" name="Freeform 52"/>
          <p:cNvSpPr/>
          <p:nvPr/>
        </p:nvSpPr>
        <p:spPr bwMode="auto">
          <a:xfrm>
            <a:off x="4170786" y="4357688"/>
            <a:ext cx="498475" cy="909638"/>
          </a:xfrm>
          <a:custGeom>
            <a:avLst/>
            <a:gdLst>
              <a:gd name="T0" fmla="*/ 314 w 314"/>
              <a:gd name="T1" fmla="*/ 0 h 573"/>
              <a:gd name="T2" fmla="*/ 0 w 314"/>
              <a:gd name="T3" fmla="*/ 286 h 573"/>
              <a:gd name="T4" fmla="*/ 314 w 314"/>
              <a:gd name="T5" fmla="*/ 573 h 573"/>
              <a:gd name="T6" fmla="*/ 314 w 314"/>
              <a:gd name="T7" fmla="*/ 430 h 573"/>
              <a:gd name="T8" fmla="*/ 314 w 314"/>
              <a:gd name="T9" fmla="*/ 286 h 573"/>
              <a:gd name="T10" fmla="*/ 314 w 314"/>
              <a:gd name="T11" fmla="*/ 139 h 573"/>
              <a:gd name="T12" fmla="*/ 314 w 314"/>
              <a:gd name="T13" fmla="*/ 139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314" y="0"/>
                </a:moveTo>
                <a:lnTo>
                  <a:pt x="0" y="286"/>
                </a:lnTo>
                <a:lnTo>
                  <a:pt x="314" y="573"/>
                </a:lnTo>
                <a:lnTo>
                  <a:pt x="314" y="430"/>
                </a:lnTo>
                <a:lnTo>
                  <a:pt x="314" y="286"/>
                </a:lnTo>
                <a:lnTo>
                  <a:pt x="314" y="139"/>
                </a:lnTo>
                <a:lnTo>
                  <a:pt x="314" y="139"/>
                </a:lnTo>
                <a:lnTo>
                  <a:pt x="314"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58" name="Freeform 53"/>
          <p:cNvSpPr/>
          <p:nvPr/>
        </p:nvSpPr>
        <p:spPr bwMode="auto">
          <a:xfrm>
            <a:off x="4170786" y="4357688"/>
            <a:ext cx="498475" cy="909638"/>
          </a:xfrm>
          <a:custGeom>
            <a:avLst/>
            <a:gdLst>
              <a:gd name="T0" fmla="*/ 314 w 314"/>
              <a:gd name="T1" fmla="*/ 0 h 573"/>
              <a:gd name="T2" fmla="*/ 0 w 314"/>
              <a:gd name="T3" fmla="*/ 286 h 573"/>
              <a:gd name="T4" fmla="*/ 314 w 314"/>
              <a:gd name="T5" fmla="*/ 573 h 573"/>
              <a:gd name="T6" fmla="*/ 314 w 314"/>
              <a:gd name="T7" fmla="*/ 430 h 573"/>
              <a:gd name="T8" fmla="*/ 314 w 314"/>
              <a:gd name="T9" fmla="*/ 286 h 573"/>
              <a:gd name="T10" fmla="*/ 314 w 314"/>
              <a:gd name="T11" fmla="*/ 139 h 573"/>
              <a:gd name="T12" fmla="*/ 314 w 314"/>
              <a:gd name="T13" fmla="*/ 139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314" y="0"/>
                </a:moveTo>
                <a:lnTo>
                  <a:pt x="0" y="286"/>
                </a:lnTo>
                <a:lnTo>
                  <a:pt x="314" y="573"/>
                </a:lnTo>
                <a:lnTo>
                  <a:pt x="314" y="430"/>
                </a:lnTo>
                <a:lnTo>
                  <a:pt x="314" y="286"/>
                </a:lnTo>
                <a:lnTo>
                  <a:pt x="314" y="139"/>
                </a:lnTo>
                <a:lnTo>
                  <a:pt x="314" y="139"/>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nvGrpSpPr>
          <p:cNvPr id="59" name="Group 54"/>
          <p:cNvGrpSpPr/>
          <p:nvPr/>
        </p:nvGrpSpPr>
        <p:grpSpPr>
          <a:xfrm>
            <a:off x="9960179" y="3181551"/>
            <a:ext cx="536156" cy="618190"/>
            <a:chOff x="9151943" y="2024331"/>
            <a:chExt cx="536156" cy="618190"/>
          </a:xfrm>
        </p:grpSpPr>
        <p:sp>
          <p:nvSpPr>
            <p:cNvPr id="60" name="Freeform 475"/>
            <p:cNvSpPr>
              <a:spLocks noChangeArrowheads="1"/>
            </p:cNvSpPr>
            <p:nvPr/>
          </p:nvSpPr>
          <p:spPr bwMode="auto">
            <a:xfrm>
              <a:off x="9151943" y="2024331"/>
              <a:ext cx="536156" cy="398456"/>
            </a:xfrm>
            <a:custGeom>
              <a:avLst/>
              <a:gdLst>
                <a:gd name="T0" fmla="*/ 0 w 807"/>
                <a:gd name="T1" fmla="*/ 597 h 598"/>
                <a:gd name="T2" fmla="*/ 89 w 807"/>
                <a:gd name="T3" fmla="*/ 0 h 598"/>
                <a:gd name="T4" fmla="*/ 716 w 807"/>
                <a:gd name="T5" fmla="*/ 0 h 598"/>
                <a:gd name="T6" fmla="*/ 806 w 807"/>
                <a:gd name="T7" fmla="*/ 597 h 598"/>
              </a:gdLst>
              <a:ahLst/>
              <a:cxnLst>
                <a:cxn ang="0">
                  <a:pos x="T0" y="T1"/>
                </a:cxn>
                <a:cxn ang="0">
                  <a:pos x="T2" y="T3"/>
                </a:cxn>
                <a:cxn ang="0">
                  <a:pos x="T4" y="T5"/>
                </a:cxn>
                <a:cxn ang="0">
                  <a:pos x="T6" y="T7"/>
                </a:cxn>
              </a:cxnLst>
              <a:rect l="0" t="0" r="r" b="b"/>
              <a:pathLst>
                <a:path w="807" h="598">
                  <a:moveTo>
                    <a:pt x="0" y="597"/>
                  </a:moveTo>
                  <a:lnTo>
                    <a:pt x="89" y="0"/>
                  </a:lnTo>
                  <a:lnTo>
                    <a:pt x="716" y="0"/>
                  </a:lnTo>
                  <a:lnTo>
                    <a:pt x="806" y="597"/>
                  </a:lnTo>
                </a:path>
              </a:pathLst>
            </a:custGeom>
            <a:noFill/>
            <a:ln w="34290" cap="flat">
              <a:solidFill>
                <a:srgbClr val="FD7F52"/>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61" name="Freeform 476"/>
            <p:cNvSpPr>
              <a:spLocks noChangeArrowheads="1"/>
            </p:cNvSpPr>
            <p:nvPr/>
          </p:nvSpPr>
          <p:spPr bwMode="auto">
            <a:xfrm>
              <a:off x="9151943" y="2419855"/>
              <a:ext cx="536156" cy="222666"/>
            </a:xfrm>
            <a:custGeom>
              <a:avLst/>
              <a:gdLst>
                <a:gd name="T0" fmla="*/ 239 w 807"/>
                <a:gd name="T1" fmla="*/ 0 h 337"/>
                <a:gd name="T2" fmla="*/ 239 w 807"/>
                <a:gd name="T3" fmla="*/ 0 h 337"/>
                <a:gd name="T4" fmla="*/ 403 w 807"/>
                <a:gd name="T5" fmla="*/ 172 h 337"/>
                <a:gd name="T6" fmla="*/ 567 w 807"/>
                <a:gd name="T7" fmla="*/ 0 h 337"/>
                <a:gd name="T8" fmla="*/ 806 w 807"/>
                <a:gd name="T9" fmla="*/ 0 h 337"/>
                <a:gd name="T10" fmla="*/ 806 w 807"/>
                <a:gd name="T11" fmla="*/ 336 h 337"/>
                <a:gd name="T12" fmla="*/ 0 w 807"/>
                <a:gd name="T13" fmla="*/ 336 h 337"/>
                <a:gd name="T14" fmla="*/ 0 w 807"/>
                <a:gd name="T15" fmla="*/ 0 h 337"/>
                <a:gd name="T16" fmla="*/ 239 w 807"/>
                <a:gd name="T1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337">
                  <a:moveTo>
                    <a:pt x="239" y="0"/>
                  </a:moveTo>
                  <a:lnTo>
                    <a:pt x="239" y="0"/>
                  </a:lnTo>
                  <a:cubicBezTo>
                    <a:pt x="239" y="97"/>
                    <a:pt x="313" y="172"/>
                    <a:pt x="403" y="172"/>
                  </a:cubicBezTo>
                  <a:cubicBezTo>
                    <a:pt x="493" y="172"/>
                    <a:pt x="567" y="97"/>
                    <a:pt x="567" y="0"/>
                  </a:cubicBezTo>
                  <a:cubicBezTo>
                    <a:pt x="806" y="0"/>
                    <a:pt x="806" y="0"/>
                    <a:pt x="806" y="0"/>
                  </a:cubicBezTo>
                  <a:cubicBezTo>
                    <a:pt x="806" y="336"/>
                    <a:pt x="806" y="336"/>
                    <a:pt x="806" y="336"/>
                  </a:cubicBezTo>
                  <a:cubicBezTo>
                    <a:pt x="0" y="336"/>
                    <a:pt x="0" y="336"/>
                    <a:pt x="0" y="336"/>
                  </a:cubicBezTo>
                  <a:cubicBezTo>
                    <a:pt x="0" y="0"/>
                    <a:pt x="0" y="0"/>
                    <a:pt x="0" y="0"/>
                  </a:cubicBezTo>
                  <a:lnTo>
                    <a:pt x="239" y="0"/>
                  </a:lnTo>
                </a:path>
              </a:pathLst>
            </a:custGeom>
            <a:noFill/>
            <a:ln w="34290" cap="flat">
              <a:solidFill>
                <a:srgbClr val="FD7F52"/>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62" name="Line 477"/>
            <p:cNvSpPr>
              <a:spLocks noChangeShapeType="1"/>
            </p:cNvSpPr>
            <p:nvPr/>
          </p:nvSpPr>
          <p:spPr bwMode="auto">
            <a:xfrm>
              <a:off x="9222258" y="2320240"/>
              <a:ext cx="398456" cy="2931"/>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63" name="Line 478"/>
            <p:cNvSpPr>
              <a:spLocks noChangeShapeType="1"/>
            </p:cNvSpPr>
            <p:nvPr/>
          </p:nvSpPr>
          <p:spPr bwMode="auto">
            <a:xfrm>
              <a:off x="9242767" y="2220627"/>
              <a:ext cx="357437" cy="2931"/>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64" name="Line 479"/>
            <p:cNvSpPr>
              <a:spLocks noChangeShapeType="1"/>
            </p:cNvSpPr>
            <p:nvPr/>
          </p:nvSpPr>
          <p:spPr bwMode="auto">
            <a:xfrm>
              <a:off x="9260345" y="2121013"/>
              <a:ext cx="316421" cy="2931"/>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grpSp>
        <p:nvGrpSpPr>
          <p:cNvPr id="67" name="Group 62"/>
          <p:cNvGrpSpPr/>
          <p:nvPr/>
        </p:nvGrpSpPr>
        <p:grpSpPr>
          <a:xfrm>
            <a:off x="2237283" y="2627779"/>
            <a:ext cx="442403" cy="618191"/>
            <a:chOff x="9527853" y="1873405"/>
            <a:chExt cx="442403" cy="618191"/>
          </a:xfrm>
        </p:grpSpPr>
        <p:sp>
          <p:nvSpPr>
            <p:cNvPr id="68" name="Freeform 253"/>
            <p:cNvSpPr>
              <a:spLocks noChangeArrowheads="1"/>
            </p:cNvSpPr>
            <p:nvPr/>
          </p:nvSpPr>
          <p:spPr bwMode="auto">
            <a:xfrm>
              <a:off x="9674343" y="1873405"/>
              <a:ext cx="140631" cy="70317"/>
            </a:xfrm>
            <a:custGeom>
              <a:avLst/>
              <a:gdLst>
                <a:gd name="T0" fmla="*/ 0 w 210"/>
                <a:gd name="T1" fmla="*/ 105 h 106"/>
                <a:gd name="T2" fmla="*/ 0 w 210"/>
                <a:gd name="T3" fmla="*/ 0 h 106"/>
                <a:gd name="T4" fmla="*/ 209 w 210"/>
                <a:gd name="T5" fmla="*/ 0 h 106"/>
                <a:gd name="T6" fmla="*/ 209 w 210"/>
                <a:gd name="T7" fmla="*/ 105 h 106"/>
              </a:gdLst>
              <a:ahLst/>
              <a:cxnLst>
                <a:cxn ang="0">
                  <a:pos x="T0" y="T1"/>
                </a:cxn>
                <a:cxn ang="0">
                  <a:pos x="T2" y="T3"/>
                </a:cxn>
                <a:cxn ang="0">
                  <a:pos x="T4" y="T5"/>
                </a:cxn>
                <a:cxn ang="0">
                  <a:pos x="T6" y="T7"/>
                </a:cxn>
              </a:cxnLst>
              <a:rect l="0" t="0" r="r" b="b"/>
              <a:pathLst>
                <a:path w="210" h="106">
                  <a:moveTo>
                    <a:pt x="0" y="105"/>
                  </a:moveTo>
                  <a:lnTo>
                    <a:pt x="0" y="0"/>
                  </a:lnTo>
                  <a:lnTo>
                    <a:pt x="209" y="0"/>
                  </a:lnTo>
                  <a:lnTo>
                    <a:pt x="209" y="105"/>
                  </a:ln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69" name="Freeform 254"/>
            <p:cNvSpPr>
              <a:spLocks noChangeArrowheads="1"/>
            </p:cNvSpPr>
            <p:nvPr/>
          </p:nvSpPr>
          <p:spPr bwMode="auto">
            <a:xfrm>
              <a:off x="9565941" y="1961300"/>
              <a:ext cx="363297" cy="530296"/>
            </a:xfrm>
            <a:custGeom>
              <a:avLst/>
              <a:gdLst>
                <a:gd name="T0" fmla="*/ 0 w 546"/>
                <a:gd name="T1" fmla="*/ 0 h 799"/>
                <a:gd name="T2" fmla="*/ 0 w 546"/>
                <a:gd name="T3" fmla="*/ 798 h 799"/>
                <a:gd name="T4" fmla="*/ 545 w 546"/>
                <a:gd name="T5" fmla="*/ 798 h 799"/>
                <a:gd name="T6" fmla="*/ 545 w 546"/>
                <a:gd name="T7" fmla="*/ 0 h 799"/>
              </a:gdLst>
              <a:ahLst/>
              <a:cxnLst>
                <a:cxn ang="0">
                  <a:pos x="T0" y="T1"/>
                </a:cxn>
                <a:cxn ang="0">
                  <a:pos x="T2" y="T3"/>
                </a:cxn>
                <a:cxn ang="0">
                  <a:pos x="T4" y="T5"/>
                </a:cxn>
                <a:cxn ang="0">
                  <a:pos x="T6" y="T7"/>
                </a:cxn>
              </a:cxnLst>
              <a:rect l="0" t="0" r="r" b="b"/>
              <a:pathLst>
                <a:path w="546" h="799">
                  <a:moveTo>
                    <a:pt x="0" y="0"/>
                  </a:moveTo>
                  <a:lnTo>
                    <a:pt x="0" y="798"/>
                  </a:lnTo>
                  <a:lnTo>
                    <a:pt x="545" y="798"/>
                  </a:lnTo>
                  <a:lnTo>
                    <a:pt x="545" y="0"/>
                  </a:ln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0" name="Line 255"/>
            <p:cNvSpPr>
              <a:spLocks noChangeShapeType="1"/>
            </p:cNvSpPr>
            <p:nvPr/>
          </p:nvSpPr>
          <p:spPr bwMode="auto">
            <a:xfrm>
              <a:off x="9686061" y="2060915"/>
              <a:ext cx="2931" cy="342788"/>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1" name="Line 256"/>
            <p:cNvSpPr>
              <a:spLocks noChangeShapeType="1"/>
            </p:cNvSpPr>
            <p:nvPr/>
          </p:nvSpPr>
          <p:spPr bwMode="auto">
            <a:xfrm>
              <a:off x="9806187" y="2060915"/>
              <a:ext cx="2929" cy="342788"/>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2" name="Line 257"/>
            <p:cNvSpPr>
              <a:spLocks noChangeShapeType="1"/>
            </p:cNvSpPr>
            <p:nvPr/>
          </p:nvSpPr>
          <p:spPr bwMode="auto">
            <a:xfrm>
              <a:off x="9527853" y="1952509"/>
              <a:ext cx="442403" cy="2931"/>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grpSp>
        <p:nvGrpSpPr>
          <p:cNvPr id="73" name="Group 68"/>
          <p:cNvGrpSpPr/>
          <p:nvPr/>
        </p:nvGrpSpPr>
        <p:grpSpPr>
          <a:xfrm>
            <a:off x="9498084" y="1761079"/>
            <a:ext cx="609403" cy="571318"/>
            <a:chOff x="8168415" y="12118985"/>
            <a:chExt cx="609403" cy="571318"/>
          </a:xfrm>
        </p:grpSpPr>
        <p:sp>
          <p:nvSpPr>
            <p:cNvPr id="74" name="Line 640"/>
            <p:cNvSpPr>
              <a:spLocks noChangeShapeType="1"/>
            </p:cNvSpPr>
            <p:nvPr/>
          </p:nvSpPr>
          <p:spPr bwMode="auto">
            <a:xfrm>
              <a:off x="8511205" y="12414900"/>
              <a:ext cx="49806" cy="49806"/>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5" name="Freeform 641"/>
            <p:cNvSpPr>
              <a:spLocks noChangeArrowheads="1"/>
            </p:cNvSpPr>
            <p:nvPr/>
          </p:nvSpPr>
          <p:spPr bwMode="auto">
            <a:xfrm>
              <a:off x="8528785" y="12435408"/>
              <a:ext cx="249033" cy="254895"/>
            </a:xfrm>
            <a:custGeom>
              <a:avLst/>
              <a:gdLst>
                <a:gd name="T0" fmla="*/ 0 w 374"/>
                <a:gd name="T1" fmla="*/ 90 h 382"/>
                <a:gd name="T2" fmla="*/ 90 w 374"/>
                <a:gd name="T3" fmla="*/ 0 h 382"/>
                <a:gd name="T4" fmla="*/ 373 w 374"/>
                <a:gd name="T5" fmla="*/ 291 h 382"/>
                <a:gd name="T6" fmla="*/ 284 w 374"/>
                <a:gd name="T7" fmla="*/ 381 h 382"/>
                <a:gd name="T8" fmla="*/ 0 w 374"/>
                <a:gd name="T9" fmla="*/ 90 h 382"/>
              </a:gdLst>
              <a:ahLst/>
              <a:cxnLst>
                <a:cxn ang="0">
                  <a:pos x="T0" y="T1"/>
                </a:cxn>
                <a:cxn ang="0">
                  <a:pos x="T2" y="T3"/>
                </a:cxn>
                <a:cxn ang="0">
                  <a:pos x="T4" y="T5"/>
                </a:cxn>
                <a:cxn ang="0">
                  <a:pos x="T6" y="T7"/>
                </a:cxn>
                <a:cxn ang="0">
                  <a:pos x="T8" y="T9"/>
                </a:cxn>
              </a:cxnLst>
              <a:rect l="0" t="0" r="r" b="b"/>
              <a:pathLst>
                <a:path w="374" h="382">
                  <a:moveTo>
                    <a:pt x="0" y="90"/>
                  </a:moveTo>
                  <a:lnTo>
                    <a:pt x="90" y="0"/>
                  </a:lnTo>
                  <a:lnTo>
                    <a:pt x="373" y="291"/>
                  </a:lnTo>
                  <a:lnTo>
                    <a:pt x="284" y="381"/>
                  </a:lnTo>
                  <a:lnTo>
                    <a:pt x="0" y="90"/>
                  </a:lnTo>
                </a:path>
              </a:pathLst>
            </a:custGeom>
            <a:noFill/>
            <a:ln w="34290" cap="flat">
              <a:solidFill>
                <a:srgbClr val="FD7F52"/>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76" name="Freeform 642"/>
            <p:cNvSpPr>
              <a:spLocks noChangeArrowheads="1"/>
            </p:cNvSpPr>
            <p:nvPr/>
          </p:nvSpPr>
          <p:spPr bwMode="auto">
            <a:xfrm>
              <a:off x="8206504" y="12118985"/>
              <a:ext cx="123053" cy="120124"/>
            </a:xfrm>
            <a:custGeom>
              <a:avLst/>
              <a:gdLst>
                <a:gd name="T0" fmla="*/ 97 w 187"/>
                <a:gd name="T1" fmla="*/ 179 h 180"/>
                <a:gd name="T2" fmla="*/ 186 w 187"/>
                <a:gd name="T3" fmla="*/ 89 h 180"/>
                <a:gd name="T4" fmla="*/ 37 w 187"/>
                <a:gd name="T5" fmla="*/ 0 h 180"/>
                <a:gd name="T6" fmla="*/ 0 w 187"/>
                <a:gd name="T7" fmla="*/ 29 h 180"/>
                <a:gd name="T8" fmla="*/ 97 w 187"/>
                <a:gd name="T9" fmla="*/ 179 h 180"/>
              </a:gdLst>
              <a:ahLst/>
              <a:cxnLst>
                <a:cxn ang="0">
                  <a:pos x="T0" y="T1"/>
                </a:cxn>
                <a:cxn ang="0">
                  <a:pos x="T2" y="T3"/>
                </a:cxn>
                <a:cxn ang="0">
                  <a:pos x="T4" y="T5"/>
                </a:cxn>
                <a:cxn ang="0">
                  <a:pos x="T6" y="T7"/>
                </a:cxn>
                <a:cxn ang="0">
                  <a:pos x="T8" y="T9"/>
                </a:cxn>
              </a:cxnLst>
              <a:rect l="0" t="0" r="r" b="b"/>
              <a:pathLst>
                <a:path w="187" h="180">
                  <a:moveTo>
                    <a:pt x="97" y="179"/>
                  </a:moveTo>
                  <a:lnTo>
                    <a:pt x="186" y="89"/>
                  </a:lnTo>
                  <a:lnTo>
                    <a:pt x="37" y="0"/>
                  </a:lnTo>
                  <a:lnTo>
                    <a:pt x="0" y="29"/>
                  </a:lnTo>
                  <a:lnTo>
                    <a:pt x="97" y="179"/>
                  </a:lnTo>
                </a:path>
              </a:pathLst>
            </a:custGeom>
            <a:noFill/>
            <a:ln w="34290" cap="flat">
              <a:solidFill>
                <a:srgbClr val="FD7F52"/>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77" name="Line 643"/>
            <p:cNvSpPr>
              <a:spLocks noChangeShapeType="1"/>
            </p:cNvSpPr>
            <p:nvPr/>
          </p:nvSpPr>
          <p:spPr bwMode="auto">
            <a:xfrm flipH="1" flipV="1">
              <a:off x="8300259" y="12203952"/>
              <a:ext cx="134771" cy="134771"/>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8" name="Freeform 644"/>
            <p:cNvSpPr>
              <a:spLocks noChangeArrowheads="1"/>
            </p:cNvSpPr>
            <p:nvPr/>
          </p:nvSpPr>
          <p:spPr bwMode="auto">
            <a:xfrm>
              <a:off x="8168415" y="12118987"/>
              <a:ext cx="562525" cy="559596"/>
            </a:xfrm>
            <a:custGeom>
              <a:avLst/>
              <a:gdLst>
                <a:gd name="T0" fmla="*/ 844 w 845"/>
                <a:gd name="T1" fmla="*/ 126 h 844"/>
                <a:gd name="T2" fmla="*/ 844 w 845"/>
                <a:gd name="T3" fmla="*/ 126 h 844"/>
                <a:gd name="T4" fmla="*/ 724 w 845"/>
                <a:gd name="T5" fmla="*/ 186 h 844"/>
                <a:gd name="T6" fmla="*/ 664 w 845"/>
                <a:gd name="T7" fmla="*/ 119 h 844"/>
                <a:gd name="T8" fmla="*/ 717 w 845"/>
                <a:gd name="T9" fmla="*/ 0 h 844"/>
                <a:gd name="T10" fmla="*/ 717 w 845"/>
                <a:gd name="T11" fmla="*/ 0 h 844"/>
                <a:gd name="T12" fmla="*/ 530 w 845"/>
                <a:gd name="T13" fmla="*/ 149 h 844"/>
                <a:gd name="T14" fmla="*/ 530 w 845"/>
                <a:gd name="T15" fmla="*/ 209 h 844"/>
                <a:gd name="T16" fmla="*/ 23 w 845"/>
                <a:gd name="T17" fmla="*/ 724 h 844"/>
                <a:gd name="T18" fmla="*/ 0 w 845"/>
                <a:gd name="T19" fmla="*/ 813 h 844"/>
                <a:gd name="T20" fmla="*/ 30 w 845"/>
                <a:gd name="T21" fmla="*/ 843 h 844"/>
                <a:gd name="T22" fmla="*/ 120 w 845"/>
                <a:gd name="T23" fmla="*/ 821 h 844"/>
                <a:gd name="T24" fmla="*/ 635 w 845"/>
                <a:gd name="T25" fmla="*/ 313 h 844"/>
                <a:gd name="T26" fmla="*/ 694 w 845"/>
                <a:gd name="T27" fmla="*/ 313 h 844"/>
                <a:gd name="T28" fmla="*/ 844 w 845"/>
                <a:gd name="T29" fmla="*/ 126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5" h="844">
                  <a:moveTo>
                    <a:pt x="844" y="126"/>
                  </a:moveTo>
                  <a:lnTo>
                    <a:pt x="844" y="126"/>
                  </a:lnTo>
                  <a:cubicBezTo>
                    <a:pt x="724" y="186"/>
                    <a:pt x="724" y="186"/>
                    <a:pt x="724" y="186"/>
                  </a:cubicBezTo>
                  <a:cubicBezTo>
                    <a:pt x="664" y="119"/>
                    <a:pt x="664" y="119"/>
                    <a:pt x="664" y="119"/>
                  </a:cubicBezTo>
                  <a:cubicBezTo>
                    <a:pt x="717" y="0"/>
                    <a:pt x="717" y="0"/>
                    <a:pt x="717" y="0"/>
                  </a:cubicBezTo>
                  <a:lnTo>
                    <a:pt x="717" y="0"/>
                  </a:lnTo>
                  <a:cubicBezTo>
                    <a:pt x="567" y="0"/>
                    <a:pt x="530" y="74"/>
                    <a:pt x="530" y="149"/>
                  </a:cubicBezTo>
                  <a:cubicBezTo>
                    <a:pt x="530" y="209"/>
                    <a:pt x="530" y="209"/>
                    <a:pt x="530" y="209"/>
                  </a:cubicBezTo>
                  <a:cubicBezTo>
                    <a:pt x="23" y="724"/>
                    <a:pt x="23" y="724"/>
                    <a:pt x="23" y="724"/>
                  </a:cubicBezTo>
                  <a:cubicBezTo>
                    <a:pt x="0" y="813"/>
                    <a:pt x="0" y="813"/>
                    <a:pt x="0" y="813"/>
                  </a:cubicBezTo>
                  <a:cubicBezTo>
                    <a:pt x="30" y="843"/>
                    <a:pt x="30" y="843"/>
                    <a:pt x="30" y="843"/>
                  </a:cubicBezTo>
                  <a:cubicBezTo>
                    <a:pt x="120" y="821"/>
                    <a:pt x="120" y="821"/>
                    <a:pt x="120" y="821"/>
                  </a:cubicBezTo>
                  <a:cubicBezTo>
                    <a:pt x="635" y="313"/>
                    <a:pt x="635" y="313"/>
                    <a:pt x="635" y="313"/>
                  </a:cubicBezTo>
                  <a:cubicBezTo>
                    <a:pt x="694" y="313"/>
                    <a:pt x="694" y="313"/>
                    <a:pt x="694" y="313"/>
                  </a:cubicBezTo>
                  <a:cubicBezTo>
                    <a:pt x="769" y="313"/>
                    <a:pt x="844" y="276"/>
                    <a:pt x="844" y="126"/>
                  </a:cubicBezTo>
                </a:path>
              </a:pathLst>
            </a:custGeom>
            <a:noFill/>
            <a:ln w="34290" cap="flat">
              <a:solidFill>
                <a:srgbClr val="FD7F52"/>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grpSp>
      <p:grpSp>
        <p:nvGrpSpPr>
          <p:cNvPr id="79" name="Group 74"/>
          <p:cNvGrpSpPr/>
          <p:nvPr/>
        </p:nvGrpSpPr>
        <p:grpSpPr>
          <a:xfrm>
            <a:off x="1932580" y="4061842"/>
            <a:ext cx="521508" cy="635771"/>
            <a:chOff x="15759151" y="8302288"/>
            <a:chExt cx="521508" cy="635771"/>
          </a:xfrm>
        </p:grpSpPr>
        <p:sp>
          <p:nvSpPr>
            <p:cNvPr id="80" name="Line 217"/>
            <p:cNvSpPr>
              <a:spLocks noChangeShapeType="1"/>
            </p:cNvSpPr>
            <p:nvPr/>
          </p:nvSpPr>
          <p:spPr bwMode="auto">
            <a:xfrm>
              <a:off x="15817747" y="8489798"/>
              <a:ext cx="2931" cy="445332"/>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1" name="Line 218"/>
            <p:cNvSpPr>
              <a:spLocks noChangeShapeType="1"/>
            </p:cNvSpPr>
            <p:nvPr/>
          </p:nvSpPr>
          <p:spPr bwMode="auto">
            <a:xfrm>
              <a:off x="16219134" y="8302290"/>
              <a:ext cx="2929" cy="445332"/>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2" name="Line 219"/>
            <p:cNvSpPr>
              <a:spLocks noChangeShapeType="1"/>
            </p:cNvSpPr>
            <p:nvPr/>
          </p:nvSpPr>
          <p:spPr bwMode="auto">
            <a:xfrm>
              <a:off x="16016975" y="8680235"/>
              <a:ext cx="2931" cy="257824"/>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3" name="Line 220"/>
            <p:cNvSpPr>
              <a:spLocks noChangeShapeType="1"/>
            </p:cNvSpPr>
            <p:nvPr/>
          </p:nvSpPr>
          <p:spPr bwMode="auto">
            <a:xfrm>
              <a:off x="16016975" y="8302290"/>
              <a:ext cx="2931" cy="257824"/>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4" name="Freeform 221"/>
            <p:cNvSpPr>
              <a:spLocks noChangeArrowheads="1"/>
            </p:cNvSpPr>
            <p:nvPr/>
          </p:nvSpPr>
          <p:spPr bwMode="auto">
            <a:xfrm>
              <a:off x="15759151" y="8372607"/>
              <a:ext cx="120124" cy="120122"/>
            </a:xfrm>
            <a:custGeom>
              <a:avLst/>
              <a:gdLst>
                <a:gd name="T0" fmla="*/ 179 w 180"/>
                <a:gd name="T1" fmla="*/ 90 h 180"/>
                <a:gd name="T2" fmla="*/ 179 w 180"/>
                <a:gd name="T3" fmla="*/ 90 h 180"/>
                <a:gd name="T4" fmla="*/ 89 w 180"/>
                <a:gd name="T5" fmla="*/ 179 h 180"/>
                <a:gd name="T6" fmla="*/ 0 w 180"/>
                <a:gd name="T7" fmla="*/ 90 h 180"/>
                <a:gd name="T8" fmla="*/ 89 w 180"/>
                <a:gd name="T9" fmla="*/ 0 h 180"/>
                <a:gd name="T10" fmla="*/ 179 w 180"/>
                <a:gd name="T11" fmla="*/ 90 h 180"/>
              </a:gdLst>
              <a:ahLst/>
              <a:cxnLst>
                <a:cxn ang="0">
                  <a:pos x="T0" y="T1"/>
                </a:cxn>
                <a:cxn ang="0">
                  <a:pos x="T2" y="T3"/>
                </a:cxn>
                <a:cxn ang="0">
                  <a:pos x="T4" y="T5"/>
                </a:cxn>
                <a:cxn ang="0">
                  <a:pos x="T6" y="T7"/>
                </a:cxn>
                <a:cxn ang="0">
                  <a:pos x="T8" y="T9"/>
                </a:cxn>
                <a:cxn ang="0">
                  <a:pos x="T10" y="T11"/>
                </a:cxn>
              </a:cxnLst>
              <a:rect l="0" t="0" r="r" b="b"/>
              <a:pathLst>
                <a:path w="180" h="180">
                  <a:moveTo>
                    <a:pt x="179" y="90"/>
                  </a:moveTo>
                  <a:lnTo>
                    <a:pt x="179" y="90"/>
                  </a:lnTo>
                  <a:cubicBezTo>
                    <a:pt x="179" y="134"/>
                    <a:pt x="142" y="179"/>
                    <a:pt x="89" y="179"/>
                  </a:cubicBezTo>
                  <a:cubicBezTo>
                    <a:pt x="37" y="179"/>
                    <a:pt x="0" y="134"/>
                    <a:pt x="0" y="90"/>
                  </a:cubicBezTo>
                  <a:cubicBezTo>
                    <a:pt x="0" y="37"/>
                    <a:pt x="37" y="0"/>
                    <a:pt x="89" y="0"/>
                  </a:cubicBezTo>
                  <a:cubicBezTo>
                    <a:pt x="142" y="0"/>
                    <a:pt x="179" y="37"/>
                    <a:pt x="179" y="90"/>
                  </a:cubicBez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85" name="Freeform 222"/>
            <p:cNvSpPr>
              <a:spLocks noChangeArrowheads="1"/>
            </p:cNvSpPr>
            <p:nvPr/>
          </p:nvSpPr>
          <p:spPr bwMode="auto">
            <a:xfrm>
              <a:off x="16154677" y="8747622"/>
              <a:ext cx="125982" cy="120122"/>
            </a:xfrm>
            <a:custGeom>
              <a:avLst/>
              <a:gdLst>
                <a:gd name="T0" fmla="*/ 187 w 188"/>
                <a:gd name="T1" fmla="*/ 89 h 180"/>
                <a:gd name="T2" fmla="*/ 187 w 188"/>
                <a:gd name="T3" fmla="*/ 89 h 180"/>
                <a:gd name="T4" fmla="*/ 97 w 188"/>
                <a:gd name="T5" fmla="*/ 179 h 180"/>
                <a:gd name="T6" fmla="*/ 0 w 188"/>
                <a:gd name="T7" fmla="*/ 89 h 180"/>
                <a:gd name="T8" fmla="*/ 97 w 188"/>
                <a:gd name="T9" fmla="*/ 0 h 180"/>
                <a:gd name="T10" fmla="*/ 187 w 188"/>
                <a:gd name="T11" fmla="*/ 89 h 180"/>
              </a:gdLst>
              <a:ahLst/>
              <a:cxnLst>
                <a:cxn ang="0">
                  <a:pos x="T0" y="T1"/>
                </a:cxn>
                <a:cxn ang="0">
                  <a:pos x="T2" y="T3"/>
                </a:cxn>
                <a:cxn ang="0">
                  <a:pos x="T4" y="T5"/>
                </a:cxn>
                <a:cxn ang="0">
                  <a:pos x="T6" y="T7"/>
                </a:cxn>
                <a:cxn ang="0">
                  <a:pos x="T8" y="T9"/>
                </a:cxn>
                <a:cxn ang="0">
                  <a:pos x="T10" y="T11"/>
                </a:cxn>
              </a:cxnLst>
              <a:rect l="0" t="0" r="r" b="b"/>
              <a:pathLst>
                <a:path w="188" h="180">
                  <a:moveTo>
                    <a:pt x="187" y="89"/>
                  </a:moveTo>
                  <a:lnTo>
                    <a:pt x="187" y="89"/>
                  </a:lnTo>
                  <a:cubicBezTo>
                    <a:pt x="187" y="141"/>
                    <a:pt x="142" y="179"/>
                    <a:pt x="97" y="179"/>
                  </a:cubicBezTo>
                  <a:cubicBezTo>
                    <a:pt x="45" y="179"/>
                    <a:pt x="0" y="141"/>
                    <a:pt x="0" y="89"/>
                  </a:cubicBezTo>
                  <a:cubicBezTo>
                    <a:pt x="0" y="37"/>
                    <a:pt x="45" y="0"/>
                    <a:pt x="97" y="0"/>
                  </a:cubicBezTo>
                  <a:cubicBezTo>
                    <a:pt x="142" y="0"/>
                    <a:pt x="187" y="37"/>
                    <a:pt x="187" y="89"/>
                  </a:cubicBez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86" name="Freeform 223"/>
            <p:cNvSpPr>
              <a:spLocks noChangeArrowheads="1"/>
            </p:cNvSpPr>
            <p:nvPr/>
          </p:nvSpPr>
          <p:spPr bwMode="auto">
            <a:xfrm>
              <a:off x="15955451" y="8560114"/>
              <a:ext cx="120122" cy="120122"/>
            </a:xfrm>
            <a:custGeom>
              <a:avLst/>
              <a:gdLst>
                <a:gd name="T0" fmla="*/ 180 w 181"/>
                <a:gd name="T1" fmla="*/ 89 h 180"/>
                <a:gd name="T2" fmla="*/ 180 w 181"/>
                <a:gd name="T3" fmla="*/ 89 h 180"/>
                <a:gd name="T4" fmla="*/ 90 w 181"/>
                <a:gd name="T5" fmla="*/ 179 h 180"/>
                <a:gd name="T6" fmla="*/ 0 w 181"/>
                <a:gd name="T7" fmla="*/ 89 h 180"/>
                <a:gd name="T8" fmla="*/ 90 w 181"/>
                <a:gd name="T9" fmla="*/ 0 h 180"/>
                <a:gd name="T10" fmla="*/ 180 w 181"/>
                <a:gd name="T11" fmla="*/ 89 h 180"/>
              </a:gdLst>
              <a:ahLst/>
              <a:cxnLst>
                <a:cxn ang="0">
                  <a:pos x="T0" y="T1"/>
                </a:cxn>
                <a:cxn ang="0">
                  <a:pos x="T2" y="T3"/>
                </a:cxn>
                <a:cxn ang="0">
                  <a:pos x="T4" y="T5"/>
                </a:cxn>
                <a:cxn ang="0">
                  <a:pos x="T6" y="T7"/>
                </a:cxn>
                <a:cxn ang="0">
                  <a:pos x="T8" y="T9"/>
                </a:cxn>
                <a:cxn ang="0">
                  <a:pos x="T10" y="T11"/>
                </a:cxn>
              </a:cxnLst>
              <a:rect l="0" t="0" r="r" b="b"/>
              <a:pathLst>
                <a:path w="181" h="180">
                  <a:moveTo>
                    <a:pt x="180" y="89"/>
                  </a:moveTo>
                  <a:lnTo>
                    <a:pt x="180" y="89"/>
                  </a:lnTo>
                  <a:cubicBezTo>
                    <a:pt x="180" y="142"/>
                    <a:pt x="142" y="179"/>
                    <a:pt x="90" y="179"/>
                  </a:cubicBezTo>
                  <a:cubicBezTo>
                    <a:pt x="45" y="179"/>
                    <a:pt x="0" y="142"/>
                    <a:pt x="0" y="89"/>
                  </a:cubicBezTo>
                  <a:cubicBezTo>
                    <a:pt x="0" y="37"/>
                    <a:pt x="45" y="0"/>
                    <a:pt x="90" y="0"/>
                  </a:cubicBezTo>
                  <a:cubicBezTo>
                    <a:pt x="142" y="0"/>
                    <a:pt x="180" y="37"/>
                    <a:pt x="180" y="89"/>
                  </a:cubicBez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87" name="Line 224"/>
            <p:cNvSpPr>
              <a:spLocks noChangeShapeType="1"/>
            </p:cNvSpPr>
            <p:nvPr/>
          </p:nvSpPr>
          <p:spPr bwMode="auto">
            <a:xfrm>
              <a:off x="15817747" y="8302288"/>
              <a:ext cx="2931" cy="70317"/>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8" name="Line 225"/>
            <p:cNvSpPr>
              <a:spLocks noChangeShapeType="1"/>
            </p:cNvSpPr>
            <p:nvPr/>
          </p:nvSpPr>
          <p:spPr bwMode="auto">
            <a:xfrm>
              <a:off x="16219134" y="8867742"/>
              <a:ext cx="2929" cy="70317"/>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95" name="TextBox 13"/>
          <p:cNvSpPr txBox="1"/>
          <p:nvPr/>
        </p:nvSpPr>
        <p:spPr>
          <a:xfrm>
            <a:off x="2045114" y="3050029"/>
            <a:ext cx="2338080" cy="320088"/>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TextBox 13"/>
          <p:cNvSpPr txBox="1"/>
          <p:nvPr/>
        </p:nvSpPr>
        <p:spPr>
          <a:xfrm>
            <a:off x="2049195" y="333593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a:off x="8318470" y="3575251"/>
            <a:ext cx="2338080" cy="766036"/>
            <a:chOff x="8318470" y="3550165"/>
            <a:chExt cx="2338080" cy="766036"/>
          </a:xfrm>
        </p:grpSpPr>
        <p:sp>
          <p:nvSpPr>
            <p:cNvPr id="102" name="TextBox 13"/>
            <p:cNvSpPr txBox="1"/>
            <p:nvPr/>
          </p:nvSpPr>
          <p:spPr>
            <a:xfrm>
              <a:off x="8318470" y="3550165"/>
              <a:ext cx="2338080"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TextBox 13"/>
            <p:cNvSpPr txBox="1"/>
            <p:nvPr/>
          </p:nvSpPr>
          <p:spPr>
            <a:xfrm>
              <a:off x="8322551" y="3836070"/>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组合 103"/>
          <p:cNvGrpSpPr/>
          <p:nvPr/>
        </p:nvGrpSpPr>
        <p:grpSpPr>
          <a:xfrm>
            <a:off x="7890177" y="2086176"/>
            <a:ext cx="2338080" cy="766036"/>
            <a:chOff x="2148149" y="2932715"/>
            <a:chExt cx="2338080" cy="766036"/>
          </a:xfrm>
        </p:grpSpPr>
        <p:sp>
          <p:nvSpPr>
            <p:cNvPr id="105" name="TextBox 13"/>
            <p:cNvSpPr txBox="1"/>
            <p:nvPr/>
          </p:nvSpPr>
          <p:spPr>
            <a:xfrm>
              <a:off x="2148149" y="2932715"/>
              <a:ext cx="2338080"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TextBox 13"/>
            <p:cNvSpPr txBox="1"/>
            <p:nvPr/>
          </p:nvSpPr>
          <p:spPr>
            <a:xfrm>
              <a:off x="2152230" y="3218620"/>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2" name="TextBox 13"/>
          <p:cNvSpPr txBox="1"/>
          <p:nvPr/>
        </p:nvSpPr>
        <p:spPr>
          <a:xfrm>
            <a:off x="1771699" y="4451392"/>
            <a:ext cx="2338080" cy="320088"/>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TextBox 13"/>
          <p:cNvSpPr txBox="1"/>
          <p:nvPr/>
        </p:nvSpPr>
        <p:spPr>
          <a:xfrm>
            <a:off x="1775780" y="4760736"/>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9" name="组合 88"/>
          <p:cNvGrpSpPr/>
          <p:nvPr/>
        </p:nvGrpSpPr>
        <p:grpSpPr>
          <a:xfrm>
            <a:off x="605147" y="612097"/>
            <a:ext cx="3280001" cy="492422"/>
            <a:chOff x="1119389" y="4209953"/>
            <a:chExt cx="3280001" cy="492422"/>
          </a:xfrm>
        </p:grpSpPr>
        <p:sp>
          <p:nvSpPr>
            <p:cNvPr id="91" name="燕尾形 90"/>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94"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97" name="燕尾形 96"/>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 name="Group 2"/>
          <p:cNvGrpSpPr/>
          <p:nvPr/>
        </p:nvGrpSpPr>
        <p:grpSpPr bwMode="auto">
          <a:xfrm>
            <a:off x="1863015" y="1166983"/>
            <a:ext cx="8465970" cy="4524035"/>
            <a:chOff x="0" y="0"/>
            <a:chExt cx="13264" cy="7088"/>
          </a:xfrm>
          <a:solidFill>
            <a:srgbClr val="D59C11"/>
          </a:solidFill>
        </p:grpSpPr>
        <p:sp>
          <p:nvSpPr>
            <p:cNvPr id="281" name="AutoShape 3"/>
            <p:cNvSpPr/>
            <p:nvPr/>
          </p:nvSpPr>
          <p:spPr bwMode="auto">
            <a:xfrm>
              <a:off x="931" y="3117"/>
              <a:ext cx="195" cy="146"/>
            </a:xfrm>
            <a:custGeom>
              <a:avLst/>
              <a:gdLst>
                <a:gd name="T0" fmla="*/ 0 w 21600"/>
                <a:gd name="T1" fmla="*/ 17 h 21600"/>
                <a:gd name="T2" fmla="*/ 8 w 21600"/>
                <a:gd name="T3" fmla="*/ 7 h 21600"/>
                <a:gd name="T4" fmla="*/ 0 w 21600"/>
                <a:gd name="T5" fmla="*/ 7 h 21600"/>
                <a:gd name="T6" fmla="*/ 0 w 21600"/>
                <a:gd name="T7" fmla="*/ 17 h 21600"/>
                <a:gd name="T8" fmla="*/ 35 w 21600"/>
                <a:gd name="T9" fmla="*/ 7 h 21600"/>
                <a:gd name="T10" fmla="*/ 35 w 21600"/>
                <a:gd name="T11" fmla="*/ 0 h 21600"/>
                <a:gd name="T12" fmla="*/ 28 w 21600"/>
                <a:gd name="T13" fmla="*/ 0 h 21600"/>
                <a:gd name="T14" fmla="*/ 28 w 21600"/>
                <a:gd name="T15" fmla="*/ 7 h 21600"/>
                <a:gd name="T16" fmla="*/ 35 w 21600"/>
                <a:gd name="T17" fmla="*/ 7 h 21600"/>
                <a:gd name="T18" fmla="*/ 94 w 21600"/>
                <a:gd name="T19" fmla="*/ 37 h 21600"/>
                <a:gd name="T20" fmla="*/ 84 w 21600"/>
                <a:gd name="T21" fmla="*/ 27 h 21600"/>
                <a:gd name="T22" fmla="*/ 73 w 21600"/>
                <a:gd name="T23" fmla="*/ 27 h 21600"/>
                <a:gd name="T24" fmla="*/ 84 w 21600"/>
                <a:gd name="T25" fmla="*/ 37 h 21600"/>
                <a:gd name="T26" fmla="*/ 94 w 21600"/>
                <a:gd name="T27" fmla="*/ 37 h 21600"/>
                <a:gd name="T28" fmla="*/ 129 w 21600"/>
                <a:gd name="T29" fmla="*/ 45 h 21600"/>
                <a:gd name="T30" fmla="*/ 122 w 21600"/>
                <a:gd name="T31" fmla="*/ 45 h 21600"/>
                <a:gd name="T32" fmla="*/ 129 w 21600"/>
                <a:gd name="T33" fmla="*/ 45 h 21600"/>
                <a:gd name="T34" fmla="*/ 139 w 21600"/>
                <a:gd name="T35" fmla="*/ 64 h 21600"/>
                <a:gd name="T36" fmla="*/ 129 w 21600"/>
                <a:gd name="T37" fmla="*/ 54 h 21600"/>
                <a:gd name="T38" fmla="*/ 149 w 21600"/>
                <a:gd name="T39" fmla="*/ 54 h 21600"/>
                <a:gd name="T40" fmla="*/ 160 w 21600"/>
                <a:gd name="T41" fmla="*/ 64 h 21600"/>
                <a:gd name="T42" fmla="*/ 139 w 21600"/>
                <a:gd name="T43" fmla="*/ 64 h 21600"/>
                <a:gd name="T44" fmla="*/ 149 w 21600"/>
                <a:gd name="T45" fmla="*/ 109 h 21600"/>
                <a:gd name="T46" fmla="*/ 160 w 21600"/>
                <a:gd name="T47" fmla="*/ 119 h 21600"/>
                <a:gd name="T48" fmla="*/ 160 w 21600"/>
                <a:gd name="T49" fmla="*/ 136 h 21600"/>
                <a:gd name="T50" fmla="*/ 167 w 21600"/>
                <a:gd name="T51" fmla="*/ 146 h 21600"/>
                <a:gd name="T52" fmla="*/ 177 w 21600"/>
                <a:gd name="T53" fmla="*/ 129 h 21600"/>
                <a:gd name="T54" fmla="*/ 195 w 21600"/>
                <a:gd name="T55" fmla="*/ 119 h 21600"/>
                <a:gd name="T56" fmla="*/ 187 w 21600"/>
                <a:gd name="T57" fmla="*/ 109 h 21600"/>
                <a:gd name="T58" fmla="*/ 187 w 21600"/>
                <a:gd name="T59" fmla="*/ 101 h 21600"/>
                <a:gd name="T60" fmla="*/ 177 w 21600"/>
                <a:gd name="T61" fmla="*/ 101 h 21600"/>
                <a:gd name="T62" fmla="*/ 167 w 21600"/>
                <a:gd name="T63" fmla="*/ 92 h 21600"/>
                <a:gd name="T64" fmla="*/ 160 w 21600"/>
                <a:gd name="T65" fmla="*/ 82 h 21600"/>
                <a:gd name="T66" fmla="*/ 160 w 21600"/>
                <a:gd name="T67" fmla="*/ 101 h 21600"/>
                <a:gd name="T68" fmla="*/ 149 w 21600"/>
                <a:gd name="T69" fmla="*/ 109 h 21600"/>
                <a:gd name="T70" fmla="*/ 149 w 21600"/>
                <a:gd name="T71" fmla="*/ 109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0" y="2563"/>
                  </a:moveTo>
                  <a:lnTo>
                    <a:pt x="842" y="1098"/>
                  </a:lnTo>
                  <a:lnTo>
                    <a:pt x="0" y="1098"/>
                  </a:lnTo>
                  <a:lnTo>
                    <a:pt x="0" y="2563"/>
                  </a:lnTo>
                  <a:close/>
                  <a:moveTo>
                    <a:pt x="3927" y="1098"/>
                  </a:moveTo>
                  <a:lnTo>
                    <a:pt x="3927" y="0"/>
                  </a:lnTo>
                  <a:lnTo>
                    <a:pt x="3086" y="0"/>
                  </a:lnTo>
                  <a:lnTo>
                    <a:pt x="3086" y="1098"/>
                  </a:lnTo>
                  <a:lnTo>
                    <a:pt x="3927" y="1098"/>
                  </a:lnTo>
                  <a:close/>
                  <a:moveTo>
                    <a:pt x="10379" y="5492"/>
                  </a:moveTo>
                  <a:lnTo>
                    <a:pt x="9257" y="4027"/>
                  </a:lnTo>
                  <a:lnTo>
                    <a:pt x="8135" y="4027"/>
                  </a:lnTo>
                  <a:lnTo>
                    <a:pt x="9257" y="5492"/>
                  </a:lnTo>
                  <a:lnTo>
                    <a:pt x="10379" y="5492"/>
                  </a:lnTo>
                  <a:close/>
                  <a:moveTo>
                    <a:pt x="14306" y="6590"/>
                  </a:moveTo>
                  <a:lnTo>
                    <a:pt x="13465" y="6590"/>
                  </a:lnTo>
                  <a:lnTo>
                    <a:pt x="14306" y="6590"/>
                  </a:lnTo>
                  <a:close/>
                  <a:moveTo>
                    <a:pt x="15429" y="9519"/>
                  </a:moveTo>
                  <a:lnTo>
                    <a:pt x="14306" y="8054"/>
                  </a:lnTo>
                  <a:lnTo>
                    <a:pt x="16551" y="8054"/>
                  </a:lnTo>
                  <a:lnTo>
                    <a:pt x="17673" y="9519"/>
                  </a:lnTo>
                  <a:lnTo>
                    <a:pt x="15429" y="9519"/>
                  </a:lnTo>
                  <a:close/>
                  <a:moveTo>
                    <a:pt x="16551" y="16108"/>
                  </a:moveTo>
                  <a:lnTo>
                    <a:pt x="17673" y="17573"/>
                  </a:lnTo>
                  <a:lnTo>
                    <a:pt x="17673" y="20136"/>
                  </a:lnTo>
                  <a:lnTo>
                    <a:pt x="18514" y="21600"/>
                  </a:lnTo>
                  <a:lnTo>
                    <a:pt x="19636" y="19037"/>
                  </a:lnTo>
                  <a:lnTo>
                    <a:pt x="21600" y="17573"/>
                  </a:lnTo>
                  <a:lnTo>
                    <a:pt x="20758" y="16108"/>
                  </a:lnTo>
                  <a:lnTo>
                    <a:pt x="20758" y="15010"/>
                  </a:lnTo>
                  <a:lnTo>
                    <a:pt x="19636" y="15010"/>
                  </a:lnTo>
                  <a:lnTo>
                    <a:pt x="18514" y="13546"/>
                  </a:lnTo>
                  <a:lnTo>
                    <a:pt x="17673" y="12081"/>
                  </a:lnTo>
                  <a:lnTo>
                    <a:pt x="17673" y="15010"/>
                  </a:lnTo>
                  <a:lnTo>
                    <a:pt x="16551" y="16108"/>
                  </a:lnTo>
                  <a:close/>
                  <a:moveTo>
                    <a:pt x="16551" y="16108"/>
                  </a:moveTo>
                </a:path>
              </a:pathLst>
            </a:custGeom>
            <a:grpFill/>
            <a:ln>
              <a:noFill/>
            </a:ln>
          </p:spPr>
          <p:txBody>
            <a:bodyPr lIns="0" tIns="0" rIns="0" bIns="0"/>
            <a:lstStyle/>
            <a:p>
              <a:pPr defTabSz="913765">
                <a:defRPr/>
              </a:pPr>
              <a:endParaRPr lang="es-ES">
                <a:solidFill>
                  <a:prstClr val="black"/>
                </a:solidFill>
              </a:endParaRPr>
            </a:p>
          </p:txBody>
        </p:sp>
        <p:sp>
          <p:nvSpPr>
            <p:cNvPr id="282" name="AutoShape 4"/>
            <p:cNvSpPr/>
            <p:nvPr/>
          </p:nvSpPr>
          <p:spPr bwMode="auto">
            <a:xfrm>
              <a:off x="8727" y="5152"/>
              <a:ext cx="10" cy="19"/>
            </a:xfrm>
            <a:custGeom>
              <a:avLst/>
              <a:gdLst>
                <a:gd name="T0" fmla="*/ 0 w 21600"/>
                <a:gd name="T1" fmla="*/ 10 h 21600"/>
                <a:gd name="T2" fmla="*/ 0 w 21600"/>
                <a:gd name="T3" fmla="*/ 0 h 21600"/>
                <a:gd name="T4" fmla="*/ 10 w 21600"/>
                <a:gd name="T5" fmla="*/ 0 h 21600"/>
                <a:gd name="T6" fmla="*/ 10 w 21600"/>
                <a:gd name="T7" fmla="*/ 19 h 21600"/>
                <a:gd name="T8" fmla="*/ 0 w 21600"/>
                <a:gd name="T9" fmla="*/ 10 h 21600"/>
                <a:gd name="T10" fmla="*/ 0 w 21600"/>
                <a:gd name="T11" fmla="*/ 1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0800"/>
                  </a:moveTo>
                  <a:lnTo>
                    <a:pt x="0" y="0"/>
                  </a:lnTo>
                  <a:lnTo>
                    <a:pt x="21600" y="0"/>
                  </a:lnTo>
                  <a:lnTo>
                    <a:pt x="21600" y="21600"/>
                  </a:lnTo>
                  <a:lnTo>
                    <a:pt x="0" y="10800"/>
                  </a:lnTo>
                  <a:close/>
                  <a:moveTo>
                    <a:pt x="0" y="10800"/>
                  </a:moveTo>
                </a:path>
              </a:pathLst>
            </a:custGeom>
            <a:grpFill/>
            <a:ln>
              <a:noFill/>
            </a:ln>
          </p:spPr>
          <p:txBody>
            <a:bodyPr lIns="0" tIns="0" rIns="0" bIns="0"/>
            <a:lstStyle/>
            <a:p>
              <a:pPr defTabSz="913765">
                <a:defRPr/>
              </a:pPr>
              <a:endParaRPr lang="es-ES">
                <a:solidFill>
                  <a:prstClr val="black"/>
                </a:solidFill>
              </a:endParaRPr>
            </a:p>
          </p:txBody>
        </p:sp>
        <p:sp>
          <p:nvSpPr>
            <p:cNvPr id="283" name="AutoShape 5"/>
            <p:cNvSpPr/>
            <p:nvPr/>
          </p:nvSpPr>
          <p:spPr bwMode="auto">
            <a:xfrm>
              <a:off x="8651" y="5097"/>
              <a:ext cx="56" cy="47"/>
            </a:xfrm>
            <a:custGeom>
              <a:avLst/>
              <a:gdLst>
                <a:gd name="T0" fmla="*/ 10 w 21600"/>
                <a:gd name="T1" fmla="*/ 27 h 21600"/>
                <a:gd name="T2" fmla="*/ 10 w 21600"/>
                <a:gd name="T3" fmla="*/ 0 h 21600"/>
                <a:gd name="T4" fmla="*/ 0 w 21600"/>
                <a:gd name="T5" fmla="*/ 0 h 21600"/>
                <a:gd name="T6" fmla="*/ 0 w 21600"/>
                <a:gd name="T7" fmla="*/ 27 h 21600"/>
                <a:gd name="T8" fmla="*/ 10 w 21600"/>
                <a:gd name="T9" fmla="*/ 27 h 21600"/>
                <a:gd name="T10" fmla="*/ 10 w 21600"/>
                <a:gd name="T11" fmla="*/ 37 h 21600"/>
                <a:gd name="T12" fmla="*/ 20 w 21600"/>
                <a:gd name="T13" fmla="*/ 37 h 21600"/>
                <a:gd name="T14" fmla="*/ 20 w 21600"/>
                <a:gd name="T15" fmla="*/ 47 h 21600"/>
                <a:gd name="T16" fmla="*/ 10 w 21600"/>
                <a:gd name="T17" fmla="*/ 47 h 21600"/>
                <a:gd name="T18" fmla="*/ 10 w 21600"/>
                <a:gd name="T19" fmla="*/ 37 h 21600"/>
                <a:gd name="T20" fmla="*/ 56 w 21600"/>
                <a:gd name="T21" fmla="*/ 47 h 21600"/>
                <a:gd name="T22" fmla="*/ 56 w 21600"/>
                <a:gd name="T23" fmla="*/ 37 h 21600"/>
                <a:gd name="T24" fmla="*/ 48 w 21600"/>
                <a:gd name="T25" fmla="*/ 37 h 21600"/>
                <a:gd name="T26" fmla="*/ 56 w 21600"/>
                <a:gd name="T27" fmla="*/ 47 h 21600"/>
                <a:gd name="T28" fmla="*/ 56 w 21600"/>
                <a:gd name="T29" fmla="*/ 47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3927" y="12505"/>
                  </a:moveTo>
                  <a:lnTo>
                    <a:pt x="3927" y="0"/>
                  </a:lnTo>
                  <a:lnTo>
                    <a:pt x="0" y="0"/>
                  </a:lnTo>
                  <a:lnTo>
                    <a:pt x="0" y="12505"/>
                  </a:lnTo>
                  <a:lnTo>
                    <a:pt x="3927" y="12505"/>
                  </a:lnTo>
                  <a:close/>
                  <a:moveTo>
                    <a:pt x="3927" y="17053"/>
                  </a:moveTo>
                  <a:lnTo>
                    <a:pt x="7855" y="17053"/>
                  </a:lnTo>
                  <a:lnTo>
                    <a:pt x="7855" y="21600"/>
                  </a:lnTo>
                  <a:lnTo>
                    <a:pt x="3927" y="21600"/>
                  </a:lnTo>
                  <a:lnTo>
                    <a:pt x="3927" y="17053"/>
                  </a:lnTo>
                  <a:close/>
                  <a:moveTo>
                    <a:pt x="21600" y="21600"/>
                  </a:moveTo>
                  <a:lnTo>
                    <a:pt x="21600" y="17053"/>
                  </a:lnTo>
                  <a:lnTo>
                    <a:pt x="18655" y="17053"/>
                  </a:lnTo>
                  <a:lnTo>
                    <a:pt x="21600" y="21600"/>
                  </a:lnTo>
                  <a:close/>
                  <a:moveTo>
                    <a:pt x="21600" y="21600"/>
                  </a:moveTo>
                </a:path>
              </a:pathLst>
            </a:custGeom>
            <a:grpFill/>
            <a:ln>
              <a:noFill/>
            </a:ln>
          </p:spPr>
          <p:txBody>
            <a:bodyPr lIns="0" tIns="0" rIns="0" bIns="0"/>
            <a:lstStyle/>
            <a:p>
              <a:pPr defTabSz="913765">
                <a:defRPr/>
              </a:pPr>
              <a:endParaRPr lang="es-ES">
                <a:solidFill>
                  <a:prstClr val="black"/>
                </a:solidFill>
              </a:endParaRPr>
            </a:p>
          </p:txBody>
        </p:sp>
        <p:sp>
          <p:nvSpPr>
            <p:cNvPr id="284" name="AutoShape 6"/>
            <p:cNvSpPr/>
            <p:nvPr/>
          </p:nvSpPr>
          <p:spPr bwMode="auto">
            <a:xfrm>
              <a:off x="8783" y="4850"/>
              <a:ext cx="396" cy="193"/>
            </a:xfrm>
            <a:custGeom>
              <a:avLst/>
              <a:gdLst>
                <a:gd name="T0" fmla="*/ 386 w 21600"/>
                <a:gd name="T1" fmla="*/ 10 h 21600"/>
                <a:gd name="T2" fmla="*/ 396 w 21600"/>
                <a:gd name="T3" fmla="*/ 10 h 21600"/>
                <a:gd name="T4" fmla="*/ 386 w 21600"/>
                <a:gd name="T5" fmla="*/ 0 h 21600"/>
                <a:gd name="T6" fmla="*/ 386 w 21600"/>
                <a:gd name="T7" fmla="*/ 10 h 21600"/>
                <a:gd name="T8" fmla="*/ 10 w 21600"/>
                <a:gd name="T9" fmla="*/ 193 h 21600"/>
                <a:gd name="T10" fmla="*/ 18 w 21600"/>
                <a:gd name="T11" fmla="*/ 193 h 21600"/>
                <a:gd name="T12" fmla="*/ 10 w 21600"/>
                <a:gd name="T13" fmla="*/ 193 h 21600"/>
                <a:gd name="T14" fmla="*/ 0 w 21600"/>
                <a:gd name="T15" fmla="*/ 173 h 21600"/>
                <a:gd name="T16" fmla="*/ 10 w 21600"/>
                <a:gd name="T17" fmla="*/ 173 h 21600"/>
                <a:gd name="T18" fmla="*/ 10 w 21600"/>
                <a:gd name="T19" fmla="*/ 183 h 21600"/>
                <a:gd name="T20" fmla="*/ 0 w 21600"/>
                <a:gd name="T21" fmla="*/ 173 h 21600"/>
                <a:gd name="T22" fmla="*/ 0 w 21600"/>
                <a:gd name="T23" fmla="*/ 17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046" y="1108"/>
                  </a:moveTo>
                  <a:lnTo>
                    <a:pt x="21600" y="1108"/>
                  </a:lnTo>
                  <a:lnTo>
                    <a:pt x="21046" y="0"/>
                  </a:lnTo>
                  <a:lnTo>
                    <a:pt x="21046" y="1108"/>
                  </a:lnTo>
                  <a:close/>
                  <a:moveTo>
                    <a:pt x="554" y="21600"/>
                  </a:moveTo>
                  <a:lnTo>
                    <a:pt x="969" y="21600"/>
                  </a:lnTo>
                  <a:lnTo>
                    <a:pt x="554" y="21600"/>
                  </a:lnTo>
                  <a:close/>
                  <a:moveTo>
                    <a:pt x="0" y="19385"/>
                  </a:moveTo>
                  <a:lnTo>
                    <a:pt x="554" y="19385"/>
                  </a:lnTo>
                  <a:lnTo>
                    <a:pt x="554" y="20492"/>
                  </a:lnTo>
                  <a:lnTo>
                    <a:pt x="0" y="19385"/>
                  </a:lnTo>
                  <a:close/>
                  <a:moveTo>
                    <a:pt x="0" y="19385"/>
                  </a:moveTo>
                </a:path>
              </a:pathLst>
            </a:custGeom>
            <a:grpFill/>
            <a:ln>
              <a:noFill/>
            </a:ln>
          </p:spPr>
          <p:txBody>
            <a:bodyPr lIns="0" tIns="0" rIns="0" bIns="0"/>
            <a:lstStyle/>
            <a:p>
              <a:pPr defTabSz="913765">
                <a:defRPr/>
              </a:pPr>
              <a:endParaRPr lang="es-ES">
                <a:solidFill>
                  <a:prstClr val="black"/>
                </a:solidFill>
              </a:endParaRPr>
            </a:p>
          </p:txBody>
        </p:sp>
        <p:sp>
          <p:nvSpPr>
            <p:cNvPr id="285" name="AutoShape 7"/>
            <p:cNvSpPr/>
            <p:nvPr/>
          </p:nvSpPr>
          <p:spPr bwMode="auto">
            <a:xfrm>
              <a:off x="10698" y="4163"/>
              <a:ext cx="94" cy="264"/>
            </a:xfrm>
            <a:custGeom>
              <a:avLst/>
              <a:gdLst>
                <a:gd name="T0" fmla="*/ 38 w 21600"/>
                <a:gd name="T1" fmla="*/ 46 h 21600"/>
                <a:gd name="T2" fmla="*/ 38 w 21600"/>
                <a:gd name="T3" fmla="*/ 27 h 21600"/>
                <a:gd name="T4" fmla="*/ 38 w 21600"/>
                <a:gd name="T5" fmla="*/ 9 h 21600"/>
                <a:gd name="T6" fmla="*/ 38 w 21600"/>
                <a:gd name="T7" fmla="*/ 0 h 21600"/>
                <a:gd name="T8" fmla="*/ 28 w 21600"/>
                <a:gd name="T9" fmla="*/ 9 h 21600"/>
                <a:gd name="T10" fmla="*/ 28 w 21600"/>
                <a:gd name="T11" fmla="*/ 27 h 21600"/>
                <a:gd name="T12" fmla="*/ 28 w 21600"/>
                <a:gd name="T13" fmla="*/ 46 h 21600"/>
                <a:gd name="T14" fmla="*/ 28 w 21600"/>
                <a:gd name="T15" fmla="*/ 91 h 21600"/>
                <a:gd name="T16" fmla="*/ 28 w 21600"/>
                <a:gd name="T17" fmla="*/ 73 h 21600"/>
                <a:gd name="T18" fmla="*/ 28 w 21600"/>
                <a:gd name="T19" fmla="*/ 64 h 21600"/>
                <a:gd name="T20" fmla="*/ 38 w 21600"/>
                <a:gd name="T21" fmla="*/ 55 h 21600"/>
                <a:gd name="T22" fmla="*/ 28 w 21600"/>
                <a:gd name="T23" fmla="*/ 64 h 21600"/>
                <a:gd name="T24" fmla="*/ 28 w 21600"/>
                <a:gd name="T25" fmla="*/ 82 h 21600"/>
                <a:gd name="T26" fmla="*/ 28 w 21600"/>
                <a:gd name="T27" fmla="*/ 91 h 21600"/>
                <a:gd name="T28" fmla="*/ 9 w 21600"/>
                <a:gd name="T29" fmla="*/ 82 h 21600"/>
                <a:gd name="T30" fmla="*/ 0 w 21600"/>
                <a:gd name="T31" fmla="*/ 82 h 21600"/>
                <a:gd name="T32" fmla="*/ 28 w 21600"/>
                <a:gd name="T33" fmla="*/ 127 h 21600"/>
                <a:gd name="T34" fmla="*/ 28 w 21600"/>
                <a:gd name="T35" fmla="*/ 109 h 21600"/>
                <a:gd name="T36" fmla="*/ 19 w 21600"/>
                <a:gd name="T37" fmla="*/ 118 h 21600"/>
                <a:gd name="T38" fmla="*/ 47 w 21600"/>
                <a:gd name="T39" fmla="*/ 173 h 21600"/>
                <a:gd name="T40" fmla="*/ 38 w 21600"/>
                <a:gd name="T41" fmla="*/ 173 h 21600"/>
                <a:gd name="T42" fmla="*/ 56 w 21600"/>
                <a:gd name="T43" fmla="*/ 200 h 21600"/>
                <a:gd name="T44" fmla="*/ 66 w 21600"/>
                <a:gd name="T45" fmla="*/ 209 h 21600"/>
                <a:gd name="T46" fmla="*/ 56 w 21600"/>
                <a:gd name="T47" fmla="*/ 200 h 21600"/>
                <a:gd name="T48" fmla="*/ 75 w 21600"/>
                <a:gd name="T49" fmla="*/ 209 h 21600"/>
                <a:gd name="T50" fmla="*/ 75 w 21600"/>
                <a:gd name="T51" fmla="*/ 209 h 21600"/>
                <a:gd name="T52" fmla="*/ 75 w 21600"/>
                <a:gd name="T53" fmla="*/ 200 h 21600"/>
                <a:gd name="T54" fmla="*/ 66 w 21600"/>
                <a:gd name="T55" fmla="*/ 228 h 21600"/>
                <a:gd name="T56" fmla="*/ 66 w 21600"/>
                <a:gd name="T57" fmla="*/ 218 h 21600"/>
                <a:gd name="T58" fmla="*/ 66 w 21600"/>
                <a:gd name="T59" fmla="*/ 218 h 21600"/>
                <a:gd name="T60" fmla="*/ 85 w 21600"/>
                <a:gd name="T61" fmla="*/ 237 h 21600"/>
                <a:gd name="T62" fmla="*/ 75 w 21600"/>
                <a:gd name="T63" fmla="*/ 237 h 21600"/>
                <a:gd name="T64" fmla="*/ 85 w 21600"/>
                <a:gd name="T65" fmla="*/ 246 h 21600"/>
                <a:gd name="T66" fmla="*/ 85 w 21600"/>
                <a:gd name="T67" fmla="*/ 255 h 21600"/>
                <a:gd name="T68" fmla="*/ 85 w 21600"/>
                <a:gd name="T69" fmla="*/ 264 h 21600"/>
                <a:gd name="T70" fmla="*/ 94 w 21600"/>
                <a:gd name="T71" fmla="*/ 255 h 21600"/>
                <a:gd name="T72" fmla="*/ 85 w 21600"/>
                <a:gd name="T73" fmla="*/ 24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6480" y="3724"/>
                  </a:moveTo>
                  <a:cubicBezTo>
                    <a:pt x="8640" y="3724"/>
                    <a:pt x="8640" y="3724"/>
                    <a:pt x="8640" y="3724"/>
                  </a:cubicBezTo>
                  <a:cubicBezTo>
                    <a:pt x="8640" y="2979"/>
                    <a:pt x="8640" y="2979"/>
                    <a:pt x="8640" y="2979"/>
                  </a:cubicBezTo>
                  <a:cubicBezTo>
                    <a:pt x="8640" y="2234"/>
                    <a:pt x="8640" y="2234"/>
                    <a:pt x="8640" y="2234"/>
                  </a:cubicBezTo>
                  <a:cubicBezTo>
                    <a:pt x="8640" y="1490"/>
                    <a:pt x="8640" y="1490"/>
                    <a:pt x="8640" y="1490"/>
                  </a:cubicBezTo>
                  <a:cubicBezTo>
                    <a:pt x="8640" y="745"/>
                    <a:pt x="8640" y="745"/>
                    <a:pt x="8640" y="745"/>
                  </a:cubicBezTo>
                  <a:cubicBezTo>
                    <a:pt x="8640" y="745"/>
                    <a:pt x="8640" y="745"/>
                    <a:pt x="8640" y="745"/>
                  </a:cubicBezTo>
                  <a:cubicBezTo>
                    <a:pt x="8640" y="0"/>
                    <a:pt x="8640" y="0"/>
                    <a:pt x="8640" y="0"/>
                  </a:cubicBezTo>
                  <a:cubicBezTo>
                    <a:pt x="8640" y="0"/>
                    <a:pt x="8640" y="0"/>
                    <a:pt x="8640" y="0"/>
                  </a:cubicBezTo>
                  <a:cubicBezTo>
                    <a:pt x="6480" y="745"/>
                    <a:pt x="6480" y="745"/>
                    <a:pt x="6480" y="745"/>
                  </a:cubicBezTo>
                  <a:cubicBezTo>
                    <a:pt x="6480" y="1490"/>
                    <a:pt x="6480" y="1490"/>
                    <a:pt x="6480" y="1490"/>
                  </a:cubicBezTo>
                  <a:cubicBezTo>
                    <a:pt x="6480" y="2234"/>
                    <a:pt x="6480" y="2234"/>
                    <a:pt x="6480" y="2234"/>
                  </a:cubicBezTo>
                  <a:cubicBezTo>
                    <a:pt x="6480" y="2234"/>
                    <a:pt x="6480" y="2234"/>
                    <a:pt x="6480" y="2234"/>
                  </a:cubicBezTo>
                  <a:cubicBezTo>
                    <a:pt x="6480" y="3724"/>
                    <a:pt x="6480" y="3724"/>
                    <a:pt x="6480" y="3724"/>
                  </a:cubicBezTo>
                  <a:cubicBezTo>
                    <a:pt x="6480" y="3724"/>
                    <a:pt x="6480" y="3724"/>
                    <a:pt x="6480" y="3724"/>
                  </a:cubicBezTo>
                  <a:close/>
                  <a:moveTo>
                    <a:pt x="6480" y="7448"/>
                  </a:moveTo>
                  <a:cubicBezTo>
                    <a:pt x="6480" y="6703"/>
                    <a:pt x="6480" y="6703"/>
                    <a:pt x="6480" y="6703"/>
                  </a:cubicBezTo>
                  <a:cubicBezTo>
                    <a:pt x="6480" y="5959"/>
                    <a:pt x="6480" y="5959"/>
                    <a:pt x="6480" y="5959"/>
                  </a:cubicBezTo>
                  <a:cubicBezTo>
                    <a:pt x="6480" y="5214"/>
                    <a:pt x="6480" y="5214"/>
                    <a:pt x="6480" y="5214"/>
                  </a:cubicBezTo>
                  <a:cubicBezTo>
                    <a:pt x="6480" y="5214"/>
                    <a:pt x="6480" y="5214"/>
                    <a:pt x="6480" y="5214"/>
                  </a:cubicBezTo>
                  <a:cubicBezTo>
                    <a:pt x="8640" y="4469"/>
                    <a:pt x="8640" y="4469"/>
                    <a:pt x="8640" y="4469"/>
                  </a:cubicBezTo>
                  <a:cubicBezTo>
                    <a:pt x="8640" y="4469"/>
                    <a:pt x="8640" y="4469"/>
                    <a:pt x="8640" y="4469"/>
                  </a:cubicBezTo>
                  <a:cubicBezTo>
                    <a:pt x="6480" y="4469"/>
                    <a:pt x="6480" y="4469"/>
                    <a:pt x="6480" y="4469"/>
                  </a:cubicBezTo>
                  <a:cubicBezTo>
                    <a:pt x="6480" y="5214"/>
                    <a:pt x="6480" y="5214"/>
                    <a:pt x="6480" y="5214"/>
                  </a:cubicBezTo>
                  <a:cubicBezTo>
                    <a:pt x="4320" y="5959"/>
                    <a:pt x="4320" y="5959"/>
                    <a:pt x="4320" y="5959"/>
                  </a:cubicBezTo>
                  <a:cubicBezTo>
                    <a:pt x="6480" y="6703"/>
                    <a:pt x="6480" y="6703"/>
                    <a:pt x="6480" y="6703"/>
                  </a:cubicBezTo>
                  <a:cubicBezTo>
                    <a:pt x="6480" y="6703"/>
                    <a:pt x="6480" y="6703"/>
                    <a:pt x="6480" y="6703"/>
                  </a:cubicBezTo>
                  <a:cubicBezTo>
                    <a:pt x="6480" y="7448"/>
                    <a:pt x="6480" y="7448"/>
                    <a:pt x="6480" y="7448"/>
                  </a:cubicBezTo>
                  <a:close/>
                  <a:moveTo>
                    <a:pt x="0" y="6703"/>
                  </a:moveTo>
                  <a:cubicBezTo>
                    <a:pt x="2160" y="6703"/>
                    <a:pt x="2160" y="6703"/>
                    <a:pt x="2160" y="6703"/>
                  </a:cubicBezTo>
                  <a:cubicBezTo>
                    <a:pt x="2160" y="6703"/>
                    <a:pt x="2160" y="6703"/>
                    <a:pt x="2160" y="6703"/>
                  </a:cubicBezTo>
                  <a:cubicBezTo>
                    <a:pt x="0" y="6703"/>
                    <a:pt x="0" y="6703"/>
                    <a:pt x="0" y="6703"/>
                  </a:cubicBezTo>
                  <a:close/>
                  <a:moveTo>
                    <a:pt x="4320" y="10428"/>
                  </a:moveTo>
                  <a:cubicBezTo>
                    <a:pt x="6480" y="10428"/>
                    <a:pt x="6480" y="10428"/>
                    <a:pt x="6480" y="10428"/>
                  </a:cubicBezTo>
                  <a:cubicBezTo>
                    <a:pt x="6480" y="9683"/>
                    <a:pt x="6480" y="9683"/>
                    <a:pt x="6480" y="9683"/>
                  </a:cubicBezTo>
                  <a:cubicBezTo>
                    <a:pt x="6480" y="8938"/>
                    <a:pt x="6480" y="8938"/>
                    <a:pt x="6480" y="8938"/>
                  </a:cubicBezTo>
                  <a:cubicBezTo>
                    <a:pt x="4320" y="8938"/>
                    <a:pt x="4320" y="8938"/>
                    <a:pt x="4320" y="8938"/>
                  </a:cubicBezTo>
                  <a:cubicBezTo>
                    <a:pt x="4320" y="9683"/>
                    <a:pt x="4320" y="9683"/>
                    <a:pt x="4320" y="9683"/>
                  </a:cubicBezTo>
                  <a:cubicBezTo>
                    <a:pt x="4320" y="9683"/>
                    <a:pt x="4320" y="10428"/>
                    <a:pt x="4320" y="10428"/>
                  </a:cubicBezTo>
                  <a:close/>
                  <a:moveTo>
                    <a:pt x="10800" y="14152"/>
                  </a:moveTo>
                  <a:cubicBezTo>
                    <a:pt x="8640" y="14152"/>
                    <a:pt x="8640" y="14152"/>
                    <a:pt x="8640" y="14152"/>
                  </a:cubicBezTo>
                  <a:cubicBezTo>
                    <a:pt x="8640" y="14152"/>
                    <a:pt x="8640" y="14152"/>
                    <a:pt x="8640" y="14152"/>
                  </a:cubicBezTo>
                  <a:cubicBezTo>
                    <a:pt x="10800" y="14152"/>
                    <a:pt x="10800" y="14152"/>
                    <a:pt x="10800" y="14152"/>
                  </a:cubicBezTo>
                  <a:close/>
                  <a:moveTo>
                    <a:pt x="12960" y="16386"/>
                  </a:moveTo>
                  <a:cubicBezTo>
                    <a:pt x="12960" y="16386"/>
                    <a:pt x="12960" y="16386"/>
                    <a:pt x="12960" y="16386"/>
                  </a:cubicBezTo>
                  <a:cubicBezTo>
                    <a:pt x="15120" y="17131"/>
                    <a:pt x="15120" y="17131"/>
                    <a:pt x="15120" y="17131"/>
                  </a:cubicBezTo>
                  <a:cubicBezTo>
                    <a:pt x="12960" y="16386"/>
                    <a:pt x="12960" y="16386"/>
                    <a:pt x="12960" y="16386"/>
                  </a:cubicBezTo>
                  <a:cubicBezTo>
                    <a:pt x="12960" y="16386"/>
                    <a:pt x="12960" y="16386"/>
                    <a:pt x="12960" y="16386"/>
                  </a:cubicBezTo>
                  <a:close/>
                  <a:moveTo>
                    <a:pt x="17280" y="16386"/>
                  </a:moveTo>
                  <a:cubicBezTo>
                    <a:pt x="17280" y="17131"/>
                    <a:pt x="17280" y="17131"/>
                    <a:pt x="17280" y="17131"/>
                  </a:cubicBezTo>
                  <a:cubicBezTo>
                    <a:pt x="17280" y="17876"/>
                    <a:pt x="17280" y="17876"/>
                    <a:pt x="17280" y="17876"/>
                  </a:cubicBezTo>
                  <a:cubicBezTo>
                    <a:pt x="17280" y="17131"/>
                    <a:pt x="17280" y="17131"/>
                    <a:pt x="17280" y="17131"/>
                  </a:cubicBezTo>
                  <a:cubicBezTo>
                    <a:pt x="17280" y="17131"/>
                    <a:pt x="17280" y="17131"/>
                    <a:pt x="17280" y="17131"/>
                  </a:cubicBezTo>
                  <a:cubicBezTo>
                    <a:pt x="17280" y="16386"/>
                    <a:pt x="17280" y="16386"/>
                    <a:pt x="17280" y="16386"/>
                  </a:cubicBezTo>
                  <a:close/>
                  <a:moveTo>
                    <a:pt x="15120" y="17876"/>
                  </a:moveTo>
                  <a:cubicBezTo>
                    <a:pt x="15120" y="18621"/>
                    <a:pt x="15120" y="18621"/>
                    <a:pt x="15120" y="18621"/>
                  </a:cubicBezTo>
                  <a:cubicBezTo>
                    <a:pt x="17280" y="17876"/>
                    <a:pt x="17280" y="17876"/>
                    <a:pt x="17280" y="17876"/>
                  </a:cubicBezTo>
                  <a:cubicBezTo>
                    <a:pt x="15120" y="17876"/>
                    <a:pt x="15120" y="17876"/>
                    <a:pt x="15120" y="17876"/>
                  </a:cubicBezTo>
                  <a:cubicBezTo>
                    <a:pt x="15120" y="17876"/>
                    <a:pt x="15120" y="17876"/>
                    <a:pt x="15120" y="17876"/>
                  </a:cubicBezTo>
                  <a:cubicBezTo>
                    <a:pt x="15120" y="17876"/>
                    <a:pt x="15120" y="17876"/>
                    <a:pt x="15120" y="17876"/>
                  </a:cubicBezTo>
                  <a:close/>
                  <a:moveTo>
                    <a:pt x="17280" y="19366"/>
                  </a:moveTo>
                  <a:cubicBezTo>
                    <a:pt x="19440" y="19366"/>
                    <a:pt x="19440" y="19366"/>
                    <a:pt x="19440" y="19366"/>
                  </a:cubicBezTo>
                  <a:cubicBezTo>
                    <a:pt x="19440" y="19366"/>
                    <a:pt x="19440" y="19366"/>
                    <a:pt x="19440" y="19366"/>
                  </a:cubicBezTo>
                  <a:cubicBezTo>
                    <a:pt x="17280" y="19366"/>
                    <a:pt x="17280" y="19366"/>
                    <a:pt x="17280" y="19366"/>
                  </a:cubicBezTo>
                  <a:cubicBezTo>
                    <a:pt x="17280" y="19366"/>
                    <a:pt x="17280" y="19366"/>
                    <a:pt x="17280" y="19366"/>
                  </a:cubicBezTo>
                  <a:close/>
                  <a:moveTo>
                    <a:pt x="19440" y="20110"/>
                  </a:moveTo>
                  <a:cubicBezTo>
                    <a:pt x="17280" y="20110"/>
                    <a:pt x="17280" y="20110"/>
                    <a:pt x="17280" y="20110"/>
                  </a:cubicBezTo>
                  <a:cubicBezTo>
                    <a:pt x="19440" y="20855"/>
                    <a:pt x="19440" y="20855"/>
                    <a:pt x="19440" y="20855"/>
                  </a:cubicBezTo>
                  <a:cubicBezTo>
                    <a:pt x="19440" y="20855"/>
                    <a:pt x="19440" y="20855"/>
                    <a:pt x="19440" y="20855"/>
                  </a:cubicBezTo>
                  <a:cubicBezTo>
                    <a:pt x="19440" y="20855"/>
                    <a:pt x="19440" y="21600"/>
                    <a:pt x="19440" y="21600"/>
                  </a:cubicBezTo>
                  <a:cubicBezTo>
                    <a:pt x="21600" y="21600"/>
                    <a:pt x="21600" y="21600"/>
                    <a:pt x="21600" y="21600"/>
                  </a:cubicBezTo>
                  <a:cubicBezTo>
                    <a:pt x="21600" y="20855"/>
                    <a:pt x="21600" y="20855"/>
                    <a:pt x="21600" y="20855"/>
                  </a:cubicBezTo>
                  <a:cubicBezTo>
                    <a:pt x="21600" y="20110"/>
                    <a:pt x="21600" y="20110"/>
                    <a:pt x="21600" y="20110"/>
                  </a:cubicBezTo>
                  <a:lnTo>
                    <a:pt x="19440" y="20110"/>
                  </a:lnTo>
                  <a:close/>
                  <a:moveTo>
                    <a:pt x="19440" y="20110"/>
                  </a:moveTo>
                </a:path>
              </a:pathLst>
            </a:custGeom>
            <a:grpFill/>
            <a:ln>
              <a:noFill/>
            </a:ln>
          </p:spPr>
          <p:txBody>
            <a:bodyPr lIns="0" tIns="0" rIns="0" bIns="0"/>
            <a:lstStyle/>
            <a:p>
              <a:pPr defTabSz="913765">
                <a:defRPr/>
              </a:pPr>
              <a:endParaRPr lang="es-ES">
                <a:solidFill>
                  <a:prstClr val="black"/>
                </a:solidFill>
              </a:endParaRPr>
            </a:p>
          </p:txBody>
        </p:sp>
        <p:sp>
          <p:nvSpPr>
            <p:cNvPr id="286" name="AutoShape 8"/>
            <p:cNvSpPr/>
            <p:nvPr/>
          </p:nvSpPr>
          <p:spPr bwMode="auto">
            <a:xfrm>
              <a:off x="7778" y="126"/>
              <a:ext cx="5486" cy="2927"/>
            </a:xfrm>
            <a:custGeom>
              <a:avLst/>
              <a:gdLst>
                <a:gd name="T0" fmla="*/ 4199 w 21600"/>
                <a:gd name="T1" fmla="*/ 2395 h 21600"/>
                <a:gd name="T2" fmla="*/ 3833 w 21600"/>
                <a:gd name="T3" fmla="*/ 2092 h 21600"/>
                <a:gd name="T4" fmla="*/ 3419 w 21600"/>
                <a:gd name="T5" fmla="*/ 2358 h 21600"/>
                <a:gd name="T6" fmla="*/ 2658 w 21600"/>
                <a:gd name="T7" fmla="*/ 2367 h 21600"/>
                <a:gd name="T8" fmla="*/ 1869 w 21600"/>
                <a:gd name="T9" fmla="*/ 2248 h 21600"/>
                <a:gd name="T10" fmla="*/ 1381 w 21600"/>
                <a:gd name="T11" fmla="*/ 2312 h 21600"/>
                <a:gd name="T12" fmla="*/ 930 w 21600"/>
                <a:gd name="T13" fmla="*/ 2496 h 21600"/>
                <a:gd name="T14" fmla="*/ 789 w 21600"/>
                <a:gd name="T15" fmla="*/ 2918 h 21600"/>
                <a:gd name="T16" fmla="*/ 460 w 21600"/>
                <a:gd name="T17" fmla="*/ 2496 h 21600"/>
                <a:gd name="T18" fmla="*/ 75 w 21600"/>
                <a:gd name="T19" fmla="*/ 1964 h 21600"/>
                <a:gd name="T20" fmla="*/ 150 w 21600"/>
                <a:gd name="T21" fmla="*/ 1395 h 21600"/>
                <a:gd name="T22" fmla="*/ 197 w 21600"/>
                <a:gd name="T23" fmla="*/ 1587 h 21600"/>
                <a:gd name="T24" fmla="*/ 554 w 21600"/>
                <a:gd name="T25" fmla="*/ 1542 h 21600"/>
                <a:gd name="T26" fmla="*/ 855 w 21600"/>
                <a:gd name="T27" fmla="*/ 1404 h 21600"/>
                <a:gd name="T28" fmla="*/ 1353 w 21600"/>
                <a:gd name="T29" fmla="*/ 1321 h 21600"/>
                <a:gd name="T30" fmla="*/ 1503 w 21600"/>
                <a:gd name="T31" fmla="*/ 1330 h 21600"/>
                <a:gd name="T32" fmla="*/ 1635 w 21600"/>
                <a:gd name="T33" fmla="*/ 1294 h 21600"/>
                <a:gd name="T34" fmla="*/ 1578 w 21600"/>
                <a:gd name="T35" fmla="*/ 1009 h 21600"/>
                <a:gd name="T36" fmla="*/ 1644 w 21600"/>
                <a:gd name="T37" fmla="*/ 844 h 21600"/>
                <a:gd name="T38" fmla="*/ 1813 w 21600"/>
                <a:gd name="T39" fmla="*/ 569 h 21600"/>
                <a:gd name="T40" fmla="*/ 2067 w 21600"/>
                <a:gd name="T41" fmla="*/ 385 h 21600"/>
                <a:gd name="T42" fmla="*/ 2414 w 21600"/>
                <a:gd name="T43" fmla="*/ 560 h 21600"/>
                <a:gd name="T44" fmla="*/ 2555 w 21600"/>
                <a:gd name="T45" fmla="*/ 670 h 21600"/>
                <a:gd name="T46" fmla="*/ 3090 w 21600"/>
                <a:gd name="T47" fmla="*/ 642 h 21600"/>
                <a:gd name="T48" fmla="*/ 3485 w 21600"/>
                <a:gd name="T49" fmla="*/ 606 h 21600"/>
                <a:gd name="T50" fmla="*/ 3851 w 21600"/>
                <a:gd name="T51" fmla="*/ 541 h 21600"/>
                <a:gd name="T52" fmla="*/ 4669 w 21600"/>
                <a:gd name="T53" fmla="*/ 551 h 21600"/>
                <a:gd name="T54" fmla="*/ 5195 w 21600"/>
                <a:gd name="T55" fmla="*/ 459 h 21600"/>
                <a:gd name="T56" fmla="*/ 5430 w 21600"/>
                <a:gd name="T57" fmla="*/ 578 h 21600"/>
                <a:gd name="T58" fmla="*/ 5279 w 21600"/>
                <a:gd name="T59" fmla="*/ 771 h 21600"/>
                <a:gd name="T60" fmla="*/ 5307 w 21600"/>
                <a:gd name="T61" fmla="*/ 1101 h 21600"/>
                <a:gd name="T62" fmla="*/ 5026 w 21600"/>
                <a:gd name="T63" fmla="*/ 1459 h 21600"/>
                <a:gd name="T64" fmla="*/ 5120 w 21600"/>
                <a:gd name="T65" fmla="*/ 1991 h 21600"/>
                <a:gd name="T66" fmla="*/ 4913 w 21600"/>
                <a:gd name="T67" fmla="*/ 1211 h 21600"/>
                <a:gd name="T68" fmla="*/ 4678 w 21600"/>
                <a:gd name="T69" fmla="*/ 1349 h 21600"/>
                <a:gd name="T70" fmla="*/ 4387 w 21600"/>
                <a:gd name="T71" fmla="*/ 1551 h 21600"/>
                <a:gd name="T72" fmla="*/ 4321 w 21600"/>
                <a:gd name="T73" fmla="*/ 1954 h 21600"/>
                <a:gd name="T74" fmla="*/ 4349 w 21600"/>
                <a:gd name="T75" fmla="*/ 2661 h 21600"/>
                <a:gd name="T76" fmla="*/ 366 w 21600"/>
                <a:gd name="T77" fmla="*/ 303 h 21600"/>
                <a:gd name="T78" fmla="*/ 507 w 21600"/>
                <a:gd name="T79" fmla="*/ 183 h 21600"/>
                <a:gd name="T80" fmla="*/ 470 w 21600"/>
                <a:gd name="T81" fmla="*/ 303 h 21600"/>
                <a:gd name="T82" fmla="*/ 488 w 21600"/>
                <a:gd name="T83" fmla="*/ 312 h 21600"/>
                <a:gd name="T84" fmla="*/ 611 w 21600"/>
                <a:gd name="T85" fmla="*/ 266 h 21600"/>
                <a:gd name="T86" fmla="*/ 789 w 21600"/>
                <a:gd name="T87" fmla="*/ 1009 h 21600"/>
                <a:gd name="T88" fmla="*/ 958 w 21600"/>
                <a:gd name="T89" fmla="*/ 661 h 21600"/>
                <a:gd name="T90" fmla="*/ 752 w 21600"/>
                <a:gd name="T91" fmla="*/ 936 h 21600"/>
                <a:gd name="T92" fmla="*/ 714 w 21600"/>
                <a:gd name="T93" fmla="*/ 1055 h 21600"/>
                <a:gd name="T94" fmla="*/ 902 w 21600"/>
                <a:gd name="T95" fmla="*/ 1239 h 21600"/>
                <a:gd name="T96" fmla="*/ 1757 w 21600"/>
                <a:gd name="T97" fmla="*/ 1119 h 21600"/>
                <a:gd name="T98" fmla="*/ 1372 w 21600"/>
                <a:gd name="T99" fmla="*/ 973 h 21600"/>
                <a:gd name="T100" fmla="*/ 1484 w 21600"/>
                <a:gd name="T101" fmla="*/ 642 h 21600"/>
                <a:gd name="T102" fmla="*/ 1785 w 21600"/>
                <a:gd name="T103" fmla="*/ 468 h 21600"/>
                <a:gd name="T104" fmla="*/ 1362 w 21600"/>
                <a:gd name="T105" fmla="*/ 55 h 21600"/>
                <a:gd name="T106" fmla="*/ 1559 w 21600"/>
                <a:gd name="T107" fmla="*/ 229 h 21600"/>
                <a:gd name="T108" fmla="*/ 3382 w 21600"/>
                <a:gd name="T109" fmla="*/ 156 h 21600"/>
                <a:gd name="T110" fmla="*/ 3063 w 21600"/>
                <a:gd name="T111" fmla="*/ 229 h 21600"/>
                <a:gd name="T112" fmla="*/ 1832 w 21600"/>
                <a:gd name="T113" fmla="*/ 174 h 21600"/>
                <a:gd name="T114" fmla="*/ 2489 w 21600"/>
                <a:gd name="T115" fmla="*/ 606 h 21600"/>
                <a:gd name="T116" fmla="*/ 4331 w 21600"/>
                <a:gd name="T117" fmla="*/ 578 h 21600"/>
                <a:gd name="T118" fmla="*/ 4640 w 21600"/>
                <a:gd name="T119" fmla="*/ 2230 h 21600"/>
                <a:gd name="T120" fmla="*/ 4603 w 21600"/>
                <a:gd name="T121" fmla="*/ 2358 h 21600"/>
                <a:gd name="T122" fmla="*/ 5073 w 21600"/>
                <a:gd name="T123" fmla="*/ 1486 h 21600"/>
                <a:gd name="T124" fmla="*/ 5045 w 21600"/>
                <a:gd name="T125" fmla="*/ 223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6755" y="19839"/>
                  </a:moveTo>
                  <a:cubicBezTo>
                    <a:pt x="16755" y="19839"/>
                    <a:pt x="16755" y="19839"/>
                    <a:pt x="16755" y="19839"/>
                  </a:cubicBezTo>
                  <a:cubicBezTo>
                    <a:pt x="16718" y="19772"/>
                    <a:pt x="16718" y="19772"/>
                    <a:pt x="16718" y="19772"/>
                  </a:cubicBezTo>
                  <a:cubicBezTo>
                    <a:pt x="16718" y="19772"/>
                    <a:pt x="16718" y="19772"/>
                    <a:pt x="16718" y="19772"/>
                  </a:cubicBezTo>
                  <a:cubicBezTo>
                    <a:pt x="16718" y="19772"/>
                    <a:pt x="16718" y="19772"/>
                    <a:pt x="16718" y="19772"/>
                  </a:cubicBezTo>
                  <a:cubicBezTo>
                    <a:pt x="16718" y="19704"/>
                    <a:pt x="16718" y="19704"/>
                    <a:pt x="16718" y="19704"/>
                  </a:cubicBezTo>
                  <a:cubicBezTo>
                    <a:pt x="16718" y="19704"/>
                    <a:pt x="16718" y="19704"/>
                    <a:pt x="16718" y="19704"/>
                  </a:cubicBezTo>
                  <a:cubicBezTo>
                    <a:pt x="16718" y="19636"/>
                    <a:pt x="16718" y="19636"/>
                    <a:pt x="16718" y="19636"/>
                  </a:cubicBezTo>
                  <a:cubicBezTo>
                    <a:pt x="16718" y="19636"/>
                    <a:pt x="16718" y="19636"/>
                    <a:pt x="16718" y="19636"/>
                  </a:cubicBezTo>
                  <a:cubicBezTo>
                    <a:pt x="16718" y="19636"/>
                    <a:pt x="16718" y="19636"/>
                    <a:pt x="16718" y="19636"/>
                  </a:cubicBezTo>
                  <a:cubicBezTo>
                    <a:pt x="16755" y="19636"/>
                    <a:pt x="16755" y="19636"/>
                    <a:pt x="16755" y="19636"/>
                  </a:cubicBezTo>
                  <a:cubicBezTo>
                    <a:pt x="16792" y="19636"/>
                    <a:pt x="16792" y="19636"/>
                    <a:pt x="16792" y="19636"/>
                  </a:cubicBezTo>
                  <a:cubicBezTo>
                    <a:pt x="16792" y="19569"/>
                    <a:pt x="16792" y="19569"/>
                    <a:pt x="16792" y="19569"/>
                  </a:cubicBezTo>
                  <a:cubicBezTo>
                    <a:pt x="16792" y="19569"/>
                    <a:pt x="16792" y="19569"/>
                    <a:pt x="16792" y="19569"/>
                  </a:cubicBezTo>
                  <a:cubicBezTo>
                    <a:pt x="16792" y="19501"/>
                    <a:pt x="16792" y="19501"/>
                    <a:pt x="16792" y="19501"/>
                  </a:cubicBezTo>
                  <a:cubicBezTo>
                    <a:pt x="16792" y="19501"/>
                    <a:pt x="16792" y="19501"/>
                    <a:pt x="16792" y="19501"/>
                  </a:cubicBezTo>
                  <a:cubicBezTo>
                    <a:pt x="16792" y="19433"/>
                    <a:pt x="16792" y="19433"/>
                    <a:pt x="16792" y="19433"/>
                  </a:cubicBezTo>
                  <a:cubicBezTo>
                    <a:pt x="16792" y="19366"/>
                    <a:pt x="16792" y="19366"/>
                    <a:pt x="16792" y="19366"/>
                  </a:cubicBezTo>
                  <a:cubicBezTo>
                    <a:pt x="16755" y="19366"/>
                    <a:pt x="16755" y="19366"/>
                    <a:pt x="16755" y="19366"/>
                  </a:cubicBezTo>
                  <a:cubicBezTo>
                    <a:pt x="16755" y="19298"/>
                    <a:pt x="16755" y="19298"/>
                    <a:pt x="16755" y="19298"/>
                  </a:cubicBezTo>
                  <a:cubicBezTo>
                    <a:pt x="16755" y="19230"/>
                    <a:pt x="16755" y="19230"/>
                    <a:pt x="16755" y="19230"/>
                  </a:cubicBezTo>
                  <a:cubicBezTo>
                    <a:pt x="16755" y="19162"/>
                    <a:pt x="16755" y="19162"/>
                    <a:pt x="16755" y="19162"/>
                  </a:cubicBezTo>
                  <a:cubicBezTo>
                    <a:pt x="16755" y="19095"/>
                    <a:pt x="16755" y="19095"/>
                    <a:pt x="16755" y="19095"/>
                  </a:cubicBezTo>
                  <a:cubicBezTo>
                    <a:pt x="16718" y="19095"/>
                    <a:pt x="16718" y="19095"/>
                    <a:pt x="16718" y="19095"/>
                  </a:cubicBezTo>
                  <a:cubicBezTo>
                    <a:pt x="16718" y="19027"/>
                    <a:pt x="16718" y="19027"/>
                    <a:pt x="16718" y="19027"/>
                  </a:cubicBezTo>
                  <a:cubicBezTo>
                    <a:pt x="16718" y="18959"/>
                    <a:pt x="16718" y="18959"/>
                    <a:pt x="16718" y="18959"/>
                  </a:cubicBezTo>
                  <a:cubicBezTo>
                    <a:pt x="16681" y="18892"/>
                    <a:pt x="16681" y="18892"/>
                    <a:pt x="16681" y="18892"/>
                  </a:cubicBezTo>
                  <a:cubicBezTo>
                    <a:pt x="16681" y="18824"/>
                    <a:pt x="16681" y="18824"/>
                    <a:pt x="16681" y="18824"/>
                  </a:cubicBezTo>
                  <a:cubicBezTo>
                    <a:pt x="16681" y="18824"/>
                    <a:pt x="16681" y="18824"/>
                    <a:pt x="16681" y="18824"/>
                  </a:cubicBezTo>
                  <a:cubicBezTo>
                    <a:pt x="16681" y="18824"/>
                    <a:pt x="16681" y="18824"/>
                    <a:pt x="16681" y="18824"/>
                  </a:cubicBezTo>
                  <a:cubicBezTo>
                    <a:pt x="16718" y="18824"/>
                    <a:pt x="16718" y="18824"/>
                    <a:pt x="16718" y="18824"/>
                  </a:cubicBezTo>
                  <a:cubicBezTo>
                    <a:pt x="16718" y="18756"/>
                    <a:pt x="16718" y="18756"/>
                    <a:pt x="16718" y="18756"/>
                  </a:cubicBezTo>
                  <a:cubicBezTo>
                    <a:pt x="16718" y="18756"/>
                    <a:pt x="16718" y="18756"/>
                    <a:pt x="16718" y="18756"/>
                  </a:cubicBezTo>
                  <a:cubicBezTo>
                    <a:pt x="16755" y="18621"/>
                    <a:pt x="16755" y="18621"/>
                    <a:pt x="16755" y="18621"/>
                  </a:cubicBezTo>
                  <a:cubicBezTo>
                    <a:pt x="16792" y="18621"/>
                    <a:pt x="16792" y="18621"/>
                    <a:pt x="16792" y="18621"/>
                  </a:cubicBezTo>
                  <a:cubicBezTo>
                    <a:pt x="16792" y="18621"/>
                    <a:pt x="16792" y="18621"/>
                    <a:pt x="16792" y="18621"/>
                  </a:cubicBezTo>
                  <a:cubicBezTo>
                    <a:pt x="16829" y="18688"/>
                    <a:pt x="16829" y="18688"/>
                    <a:pt x="16829" y="18688"/>
                  </a:cubicBezTo>
                  <a:cubicBezTo>
                    <a:pt x="16940" y="18688"/>
                    <a:pt x="16940" y="18688"/>
                    <a:pt x="16940" y="18688"/>
                  </a:cubicBezTo>
                  <a:cubicBezTo>
                    <a:pt x="16940" y="18688"/>
                    <a:pt x="16940" y="18688"/>
                    <a:pt x="16940" y="18688"/>
                  </a:cubicBezTo>
                  <a:cubicBezTo>
                    <a:pt x="16977" y="18688"/>
                    <a:pt x="16977" y="18688"/>
                    <a:pt x="16977" y="18688"/>
                  </a:cubicBezTo>
                  <a:cubicBezTo>
                    <a:pt x="16977" y="18688"/>
                    <a:pt x="16977" y="18688"/>
                    <a:pt x="16977" y="18688"/>
                  </a:cubicBezTo>
                  <a:cubicBezTo>
                    <a:pt x="16977" y="18621"/>
                    <a:pt x="16977" y="18621"/>
                    <a:pt x="16977" y="18621"/>
                  </a:cubicBezTo>
                  <a:cubicBezTo>
                    <a:pt x="16977" y="18621"/>
                    <a:pt x="16977" y="18621"/>
                    <a:pt x="16977" y="18621"/>
                  </a:cubicBezTo>
                  <a:cubicBezTo>
                    <a:pt x="16977" y="18553"/>
                    <a:pt x="16977" y="18553"/>
                    <a:pt x="16977" y="18553"/>
                  </a:cubicBezTo>
                  <a:cubicBezTo>
                    <a:pt x="16977" y="18553"/>
                    <a:pt x="16977" y="18553"/>
                    <a:pt x="16977" y="18553"/>
                  </a:cubicBezTo>
                  <a:cubicBezTo>
                    <a:pt x="16977" y="18553"/>
                    <a:pt x="16977" y="18553"/>
                    <a:pt x="16977" y="18553"/>
                  </a:cubicBezTo>
                  <a:cubicBezTo>
                    <a:pt x="16940" y="18485"/>
                    <a:pt x="16940" y="18485"/>
                    <a:pt x="16940" y="18485"/>
                  </a:cubicBezTo>
                  <a:cubicBezTo>
                    <a:pt x="16977" y="18418"/>
                    <a:pt x="16977" y="18418"/>
                    <a:pt x="16977" y="18418"/>
                  </a:cubicBezTo>
                  <a:cubicBezTo>
                    <a:pt x="16977" y="18418"/>
                    <a:pt x="16977" y="18418"/>
                    <a:pt x="16977" y="18418"/>
                  </a:cubicBezTo>
                  <a:cubicBezTo>
                    <a:pt x="16977" y="18418"/>
                    <a:pt x="16977" y="18418"/>
                    <a:pt x="16977" y="18418"/>
                  </a:cubicBezTo>
                  <a:cubicBezTo>
                    <a:pt x="16977" y="18350"/>
                    <a:pt x="16977" y="18350"/>
                    <a:pt x="16977" y="18350"/>
                  </a:cubicBezTo>
                  <a:cubicBezTo>
                    <a:pt x="16977" y="18350"/>
                    <a:pt x="16977" y="18350"/>
                    <a:pt x="16977" y="18350"/>
                  </a:cubicBezTo>
                  <a:cubicBezTo>
                    <a:pt x="16977" y="18350"/>
                    <a:pt x="16977" y="18350"/>
                    <a:pt x="16977" y="18350"/>
                  </a:cubicBezTo>
                  <a:cubicBezTo>
                    <a:pt x="16977" y="18282"/>
                    <a:pt x="16977" y="18282"/>
                    <a:pt x="16977" y="18282"/>
                  </a:cubicBezTo>
                  <a:cubicBezTo>
                    <a:pt x="16977" y="18282"/>
                    <a:pt x="16977" y="18282"/>
                    <a:pt x="16977" y="18282"/>
                  </a:cubicBezTo>
                  <a:cubicBezTo>
                    <a:pt x="16977" y="18214"/>
                    <a:pt x="16977" y="18214"/>
                    <a:pt x="16977" y="18214"/>
                  </a:cubicBezTo>
                  <a:cubicBezTo>
                    <a:pt x="16977" y="18214"/>
                    <a:pt x="16977" y="18214"/>
                    <a:pt x="16977" y="18214"/>
                  </a:cubicBezTo>
                  <a:cubicBezTo>
                    <a:pt x="16977" y="18214"/>
                    <a:pt x="16977" y="18214"/>
                    <a:pt x="16977" y="18214"/>
                  </a:cubicBezTo>
                  <a:cubicBezTo>
                    <a:pt x="16977" y="18147"/>
                    <a:pt x="16977" y="18147"/>
                    <a:pt x="16977" y="18147"/>
                  </a:cubicBezTo>
                  <a:cubicBezTo>
                    <a:pt x="16977" y="18147"/>
                    <a:pt x="16977" y="18147"/>
                    <a:pt x="16977" y="18147"/>
                  </a:cubicBezTo>
                  <a:cubicBezTo>
                    <a:pt x="16977" y="18079"/>
                    <a:pt x="16977" y="18079"/>
                    <a:pt x="16977" y="18079"/>
                  </a:cubicBezTo>
                  <a:cubicBezTo>
                    <a:pt x="16977" y="18011"/>
                    <a:pt x="16977" y="18011"/>
                    <a:pt x="16977" y="18011"/>
                  </a:cubicBezTo>
                  <a:cubicBezTo>
                    <a:pt x="16977" y="18011"/>
                    <a:pt x="16977" y="18011"/>
                    <a:pt x="16977" y="18011"/>
                  </a:cubicBezTo>
                  <a:cubicBezTo>
                    <a:pt x="16977" y="18011"/>
                    <a:pt x="16977" y="18011"/>
                    <a:pt x="16977" y="18011"/>
                  </a:cubicBezTo>
                  <a:cubicBezTo>
                    <a:pt x="16977" y="17944"/>
                    <a:pt x="16977" y="17944"/>
                    <a:pt x="16977" y="17944"/>
                  </a:cubicBezTo>
                  <a:cubicBezTo>
                    <a:pt x="16977" y="17944"/>
                    <a:pt x="16977" y="17944"/>
                    <a:pt x="16977" y="17944"/>
                  </a:cubicBezTo>
                  <a:cubicBezTo>
                    <a:pt x="16977" y="17944"/>
                    <a:pt x="16977" y="17944"/>
                    <a:pt x="16977" y="17944"/>
                  </a:cubicBezTo>
                  <a:cubicBezTo>
                    <a:pt x="16977" y="17876"/>
                    <a:pt x="16977" y="17876"/>
                    <a:pt x="16977" y="17876"/>
                  </a:cubicBezTo>
                  <a:cubicBezTo>
                    <a:pt x="16940" y="17876"/>
                    <a:pt x="16940" y="17876"/>
                    <a:pt x="16940" y="17876"/>
                  </a:cubicBezTo>
                  <a:cubicBezTo>
                    <a:pt x="16977" y="17876"/>
                    <a:pt x="16977" y="17876"/>
                    <a:pt x="16977" y="17876"/>
                  </a:cubicBezTo>
                  <a:cubicBezTo>
                    <a:pt x="16977" y="17808"/>
                    <a:pt x="16977" y="17808"/>
                    <a:pt x="16977" y="17808"/>
                  </a:cubicBezTo>
                  <a:cubicBezTo>
                    <a:pt x="16977" y="17808"/>
                    <a:pt x="16977" y="17808"/>
                    <a:pt x="16977" y="17808"/>
                  </a:cubicBezTo>
                  <a:cubicBezTo>
                    <a:pt x="16940" y="17740"/>
                    <a:pt x="16940" y="17740"/>
                    <a:pt x="16940" y="17740"/>
                  </a:cubicBezTo>
                  <a:cubicBezTo>
                    <a:pt x="16940" y="17740"/>
                    <a:pt x="16940" y="17740"/>
                    <a:pt x="16940" y="17740"/>
                  </a:cubicBezTo>
                  <a:cubicBezTo>
                    <a:pt x="16977" y="17673"/>
                    <a:pt x="16977" y="17673"/>
                    <a:pt x="16977" y="17673"/>
                  </a:cubicBezTo>
                  <a:cubicBezTo>
                    <a:pt x="16977" y="17673"/>
                    <a:pt x="16977" y="17673"/>
                    <a:pt x="16977" y="17673"/>
                  </a:cubicBezTo>
                  <a:cubicBezTo>
                    <a:pt x="17014" y="17673"/>
                    <a:pt x="17014" y="17673"/>
                    <a:pt x="17014" y="17673"/>
                  </a:cubicBezTo>
                  <a:cubicBezTo>
                    <a:pt x="17014" y="17605"/>
                    <a:pt x="17014" y="17605"/>
                    <a:pt x="17014" y="17605"/>
                  </a:cubicBezTo>
                  <a:cubicBezTo>
                    <a:pt x="17014" y="17537"/>
                    <a:pt x="17014" y="17537"/>
                    <a:pt x="17014" y="17537"/>
                  </a:cubicBezTo>
                  <a:cubicBezTo>
                    <a:pt x="16977" y="17537"/>
                    <a:pt x="16977" y="17537"/>
                    <a:pt x="16977" y="17537"/>
                  </a:cubicBezTo>
                  <a:cubicBezTo>
                    <a:pt x="16977" y="17470"/>
                    <a:pt x="16977" y="17470"/>
                    <a:pt x="16977" y="17470"/>
                  </a:cubicBezTo>
                  <a:cubicBezTo>
                    <a:pt x="16977" y="17470"/>
                    <a:pt x="16977" y="17470"/>
                    <a:pt x="16977" y="17470"/>
                  </a:cubicBezTo>
                  <a:cubicBezTo>
                    <a:pt x="16940" y="17402"/>
                    <a:pt x="16940" y="17402"/>
                    <a:pt x="16940" y="17402"/>
                  </a:cubicBezTo>
                  <a:cubicBezTo>
                    <a:pt x="16940" y="17402"/>
                    <a:pt x="16940" y="17402"/>
                    <a:pt x="16940" y="17402"/>
                  </a:cubicBezTo>
                  <a:cubicBezTo>
                    <a:pt x="16940" y="17334"/>
                    <a:pt x="16940" y="17334"/>
                    <a:pt x="16940" y="17334"/>
                  </a:cubicBezTo>
                  <a:cubicBezTo>
                    <a:pt x="16940" y="17334"/>
                    <a:pt x="16940" y="17334"/>
                    <a:pt x="16940" y="17334"/>
                  </a:cubicBezTo>
                  <a:cubicBezTo>
                    <a:pt x="16940" y="17266"/>
                    <a:pt x="16940" y="17266"/>
                    <a:pt x="16940" y="17266"/>
                  </a:cubicBezTo>
                  <a:cubicBezTo>
                    <a:pt x="16903" y="17266"/>
                    <a:pt x="16903" y="17266"/>
                    <a:pt x="16903" y="17266"/>
                  </a:cubicBezTo>
                  <a:cubicBezTo>
                    <a:pt x="16866" y="17266"/>
                    <a:pt x="16866" y="17266"/>
                    <a:pt x="16866" y="17266"/>
                  </a:cubicBezTo>
                  <a:cubicBezTo>
                    <a:pt x="16866" y="17266"/>
                    <a:pt x="16866" y="17266"/>
                    <a:pt x="16866" y="17266"/>
                  </a:cubicBezTo>
                  <a:cubicBezTo>
                    <a:pt x="16829" y="17266"/>
                    <a:pt x="16829" y="17266"/>
                    <a:pt x="16829" y="17266"/>
                  </a:cubicBezTo>
                  <a:cubicBezTo>
                    <a:pt x="16792" y="17266"/>
                    <a:pt x="16792" y="17266"/>
                    <a:pt x="16792" y="17266"/>
                  </a:cubicBezTo>
                  <a:cubicBezTo>
                    <a:pt x="16792" y="17266"/>
                    <a:pt x="16792" y="17266"/>
                    <a:pt x="16792" y="17266"/>
                  </a:cubicBezTo>
                  <a:cubicBezTo>
                    <a:pt x="16792" y="17334"/>
                    <a:pt x="16792" y="17334"/>
                    <a:pt x="16792" y="17334"/>
                  </a:cubicBezTo>
                  <a:cubicBezTo>
                    <a:pt x="16755" y="17334"/>
                    <a:pt x="16755" y="17334"/>
                    <a:pt x="16755" y="17334"/>
                  </a:cubicBezTo>
                  <a:cubicBezTo>
                    <a:pt x="16755" y="17334"/>
                    <a:pt x="16755" y="17334"/>
                    <a:pt x="16755" y="17334"/>
                  </a:cubicBezTo>
                  <a:cubicBezTo>
                    <a:pt x="16755" y="17402"/>
                    <a:pt x="16755" y="17402"/>
                    <a:pt x="16755" y="17402"/>
                  </a:cubicBezTo>
                  <a:cubicBezTo>
                    <a:pt x="16718" y="17402"/>
                    <a:pt x="16718" y="17402"/>
                    <a:pt x="16718" y="17402"/>
                  </a:cubicBezTo>
                  <a:cubicBezTo>
                    <a:pt x="16681" y="17402"/>
                    <a:pt x="16681" y="17402"/>
                    <a:pt x="16681" y="17402"/>
                  </a:cubicBezTo>
                  <a:cubicBezTo>
                    <a:pt x="16681" y="17470"/>
                    <a:pt x="16681" y="17470"/>
                    <a:pt x="16681" y="17470"/>
                  </a:cubicBezTo>
                  <a:cubicBezTo>
                    <a:pt x="16681" y="17470"/>
                    <a:pt x="16681" y="17470"/>
                    <a:pt x="16681" y="17470"/>
                  </a:cubicBezTo>
                  <a:cubicBezTo>
                    <a:pt x="16644" y="17537"/>
                    <a:pt x="16644" y="17537"/>
                    <a:pt x="16644" y="17537"/>
                  </a:cubicBezTo>
                  <a:cubicBezTo>
                    <a:pt x="16644" y="17537"/>
                    <a:pt x="16644" y="17537"/>
                    <a:pt x="16644" y="17537"/>
                  </a:cubicBezTo>
                  <a:cubicBezTo>
                    <a:pt x="16644" y="17605"/>
                    <a:pt x="16644" y="17605"/>
                    <a:pt x="16644" y="17605"/>
                  </a:cubicBezTo>
                  <a:cubicBezTo>
                    <a:pt x="16644" y="17605"/>
                    <a:pt x="16644" y="17605"/>
                    <a:pt x="16644" y="17605"/>
                  </a:cubicBezTo>
                  <a:cubicBezTo>
                    <a:pt x="16607" y="17605"/>
                    <a:pt x="16607" y="17605"/>
                    <a:pt x="16607" y="17605"/>
                  </a:cubicBezTo>
                  <a:cubicBezTo>
                    <a:pt x="16570" y="17673"/>
                    <a:pt x="16570" y="17673"/>
                    <a:pt x="16570" y="17673"/>
                  </a:cubicBezTo>
                  <a:cubicBezTo>
                    <a:pt x="16570" y="17673"/>
                    <a:pt x="16570" y="17673"/>
                    <a:pt x="16570" y="17673"/>
                  </a:cubicBezTo>
                  <a:cubicBezTo>
                    <a:pt x="16533" y="17673"/>
                    <a:pt x="16533" y="17673"/>
                    <a:pt x="16533" y="17673"/>
                  </a:cubicBezTo>
                  <a:cubicBezTo>
                    <a:pt x="16533" y="17673"/>
                    <a:pt x="16533" y="17673"/>
                    <a:pt x="16533" y="17673"/>
                  </a:cubicBezTo>
                  <a:cubicBezTo>
                    <a:pt x="16496" y="17673"/>
                    <a:pt x="16496" y="17673"/>
                    <a:pt x="16496" y="17673"/>
                  </a:cubicBezTo>
                  <a:cubicBezTo>
                    <a:pt x="16496" y="17673"/>
                    <a:pt x="16496" y="17673"/>
                    <a:pt x="16496" y="17673"/>
                  </a:cubicBezTo>
                  <a:cubicBezTo>
                    <a:pt x="16459" y="17605"/>
                    <a:pt x="16459" y="17605"/>
                    <a:pt x="16459" y="17605"/>
                  </a:cubicBezTo>
                  <a:cubicBezTo>
                    <a:pt x="16459" y="17605"/>
                    <a:pt x="16459" y="17605"/>
                    <a:pt x="16459" y="17605"/>
                  </a:cubicBezTo>
                  <a:cubicBezTo>
                    <a:pt x="16422" y="17673"/>
                    <a:pt x="16422" y="17673"/>
                    <a:pt x="16422" y="17673"/>
                  </a:cubicBezTo>
                  <a:cubicBezTo>
                    <a:pt x="16385" y="17673"/>
                    <a:pt x="16385" y="17673"/>
                    <a:pt x="16385" y="17673"/>
                  </a:cubicBezTo>
                  <a:cubicBezTo>
                    <a:pt x="16385" y="17605"/>
                    <a:pt x="16385" y="17605"/>
                    <a:pt x="16385" y="17605"/>
                  </a:cubicBezTo>
                  <a:cubicBezTo>
                    <a:pt x="16385" y="17605"/>
                    <a:pt x="16385" y="17605"/>
                    <a:pt x="16385" y="17605"/>
                  </a:cubicBezTo>
                  <a:cubicBezTo>
                    <a:pt x="16348" y="17537"/>
                    <a:pt x="16348" y="17537"/>
                    <a:pt x="16348" y="17537"/>
                  </a:cubicBezTo>
                  <a:cubicBezTo>
                    <a:pt x="16311" y="17470"/>
                    <a:pt x="16311" y="17470"/>
                    <a:pt x="16311" y="17470"/>
                  </a:cubicBezTo>
                  <a:cubicBezTo>
                    <a:pt x="16311" y="17470"/>
                    <a:pt x="16311" y="17470"/>
                    <a:pt x="16311" y="17470"/>
                  </a:cubicBezTo>
                  <a:cubicBezTo>
                    <a:pt x="16348" y="17470"/>
                    <a:pt x="16348" y="17470"/>
                    <a:pt x="16348" y="17470"/>
                  </a:cubicBezTo>
                  <a:cubicBezTo>
                    <a:pt x="16348" y="17402"/>
                    <a:pt x="16348" y="17402"/>
                    <a:pt x="16348" y="17402"/>
                  </a:cubicBezTo>
                  <a:cubicBezTo>
                    <a:pt x="16311" y="17334"/>
                    <a:pt x="16311" y="17334"/>
                    <a:pt x="16311" y="17334"/>
                  </a:cubicBezTo>
                  <a:cubicBezTo>
                    <a:pt x="16311" y="17266"/>
                    <a:pt x="16311" y="17266"/>
                    <a:pt x="16311" y="17266"/>
                  </a:cubicBezTo>
                  <a:cubicBezTo>
                    <a:pt x="16311" y="17266"/>
                    <a:pt x="16311" y="17266"/>
                    <a:pt x="16311" y="17266"/>
                  </a:cubicBezTo>
                  <a:cubicBezTo>
                    <a:pt x="16274" y="17266"/>
                    <a:pt x="16274" y="17266"/>
                    <a:pt x="16274" y="17266"/>
                  </a:cubicBezTo>
                  <a:cubicBezTo>
                    <a:pt x="16274" y="17199"/>
                    <a:pt x="16274" y="17199"/>
                    <a:pt x="16274" y="17199"/>
                  </a:cubicBezTo>
                  <a:cubicBezTo>
                    <a:pt x="16311" y="17199"/>
                    <a:pt x="16311" y="17199"/>
                    <a:pt x="16311" y="17199"/>
                  </a:cubicBezTo>
                  <a:cubicBezTo>
                    <a:pt x="16311" y="17131"/>
                    <a:pt x="16311" y="17131"/>
                    <a:pt x="16311" y="17131"/>
                  </a:cubicBezTo>
                  <a:cubicBezTo>
                    <a:pt x="16311" y="17131"/>
                    <a:pt x="16311" y="17131"/>
                    <a:pt x="16311" y="17131"/>
                  </a:cubicBezTo>
                  <a:cubicBezTo>
                    <a:pt x="16274" y="17131"/>
                    <a:pt x="16274" y="17131"/>
                    <a:pt x="16274" y="17131"/>
                  </a:cubicBezTo>
                  <a:cubicBezTo>
                    <a:pt x="16274" y="17199"/>
                    <a:pt x="16274" y="17199"/>
                    <a:pt x="16274" y="17199"/>
                  </a:cubicBezTo>
                  <a:cubicBezTo>
                    <a:pt x="16237" y="17199"/>
                    <a:pt x="16237" y="17199"/>
                    <a:pt x="16237" y="17199"/>
                  </a:cubicBezTo>
                  <a:cubicBezTo>
                    <a:pt x="16237" y="17199"/>
                    <a:pt x="16237" y="17199"/>
                    <a:pt x="16237" y="17199"/>
                  </a:cubicBezTo>
                  <a:cubicBezTo>
                    <a:pt x="16200" y="17199"/>
                    <a:pt x="16200" y="17199"/>
                    <a:pt x="16200" y="17199"/>
                  </a:cubicBezTo>
                  <a:cubicBezTo>
                    <a:pt x="16200" y="17131"/>
                    <a:pt x="16200" y="17131"/>
                    <a:pt x="16200" y="17131"/>
                  </a:cubicBezTo>
                  <a:cubicBezTo>
                    <a:pt x="16163" y="17131"/>
                    <a:pt x="16163" y="17131"/>
                    <a:pt x="16163" y="17131"/>
                  </a:cubicBezTo>
                  <a:cubicBezTo>
                    <a:pt x="16163" y="17131"/>
                    <a:pt x="16163" y="17131"/>
                    <a:pt x="16163" y="17131"/>
                  </a:cubicBezTo>
                  <a:cubicBezTo>
                    <a:pt x="16126" y="17131"/>
                    <a:pt x="16126" y="17131"/>
                    <a:pt x="16126" y="17131"/>
                  </a:cubicBezTo>
                  <a:cubicBezTo>
                    <a:pt x="16126" y="17063"/>
                    <a:pt x="16126" y="17063"/>
                    <a:pt x="16126" y="17063"/>
                  </a:cubicBezTo>
                  <a:cubicBezTo>
                    <a:pt x="16126" y="17063"/>
                    <a:pt x="16126" y="17063"/>
                    <a:pt x="16126" y="17063"/>
                  </a:cubicBezTo>
                  <a:cubicBezTo>
                    <a:pt x="16089" y="17063"/>
                    <a:pt x="16089" y="17063"/>
                    <a:pt x="16089" y="17063"/>
                  </a:cubicBezTo>
                  <a:cubicBezTo>
                    <a:pt x="16089" y="17063"/>
                    <a:pt x="16089" y="17063"/>
                    <a:pt x="16089" y="17063"/>
                  </a:cubicBezTo>
                  <a:cubicBezTo>
                    <a:pt x="16089" y="16996"/>
                    <a:pt x="16089" y="16996"/>
                    <a:pt x="16089" y="16996"/>
                  </a:cubicBezTo>
                  <a:cubicBezTo>
                    <a:pt x="16052" y="16996"/>
                    <a:pt x="16052" y="16996"/>
                    <a:pt x="16052" y="16996"/>
                  </a:cubicBezTo>
                  <a:cubicBezTo>
                    <a:pt x="16052" y="16996"/>
                    <a:pt x="16052" y="16996"/>
                    <a:pt x="16052" y="16996"/>
                  </a:cubicBezTo>
                  <a:cubicBezTo>
                    <a:pt x="16052" y="16928"/>
                    <a:pt x="16052" y="16928"/>
                    <a:pt x="16052" y="16928"/>
                  </a:cubicBezTo>
                  <a:cubicBezTo>
                    <a:pt x="16015" y="16928"/>
                    <a:pt x="16015" y="16928"/>
                    <a:pt x="16015" y="16928"/>
                  </a:cubicBezTo>
                  <a:cubicBezTo>
                    <a:pt x="16015" y="16928"/>
                    <a:pt x="16015" y="16928"/>
                    <a:pt x="16015" y="16928"/>
                  </a:cubicBezTo>
                  <a:cubicBezTo>
                    <a:pt x="16015" y="16996"/>
                    <a:pt x="16015" y="16996"/>
                    <a:pt x="16015" y="16996"/>
                  </a:cubicBezTo>
                  <a:cubicBezTo>
                    <a:pt x="15978" y="16928"/>
                    <a:pt x="15978" y="16928"/>
                    <a:pt x="15978" y="16928"/>
                  </a:cubicBezTo>
                  <a:cubicBezTo>
                    <a:pt x="15978" y="16996"/>
                    <a:pt x="15978" y="16996"/>
                    <a:pt x="15978" y="16996"/>
                  </a:cubicBezTo>
                  <a:cubicBezTo>
                    <a:pt x="15978" y="16996"/>
                    <a:pt x="15978" y="16996"/>
                    <a:pt x="15978" y="16996"/>
                  </a:cubicBezTo>
                  <a:cubicBezTo>
                    <a:pt x="15941" y="16996"/>
                    <a:pt x="15941" y="16996"/>
                    <a:pt x="15941" y="16996"/>
                  </a:cubicBezTo>
                  <a:cubicBezTo>
                    <a:pt x="15941" y="16928"/>
                    <a:pt x="15941" y="16928"/>
                    <a:pt x="15941" y="16928"/>
                  </a:cubicBezTo>
                  <a:cubicBezTo>
                    <a:pt x="15904" y="16928"/>
                    <a:pt x="15904" y="16928"/>
                    <a:pt x="15904" y="16928"/>
                  </a:cubicBezTo>
                  <a:cubicBezTo>
                    <a:pt x="15867" y="16928"/>
                    <a:pt x="15867" y="16928"/>
                    <a:pt x="15867" y="16928"/>
                  </a:cubicBezTo>
                  <a:cubicBezTo>
                    <a:pt x="15867" y="16928"/>
                    <a:pt x="15867" y="16928"/>
                    <a:pt x="15867" y="16928"/>
                  </a:cubicBezTo>
                  <a:cubicBezTo>
                    <a:pt x="15867" y="16860"/>
                    <a:pt x="15867" y="16860"/>
                    <a:pt x="15867" y="16860"/>
                  </a:cubicBezTo>
                  <a:cubicBezTo>
                    <a:pt x="15867" y="16860"/>
                    <a:pt x="15867" y="16860"/>
                    <a:pt x="15867" y="16860"/>
                  </a:cubicBezTo>
                  <a:cubicBezTo>
                    <a:pt x="15867" y="16860"/>
                    <a:pt x="15867" y="16860"/>
                    <a:pt x="15867" y="16860"/>
                  </a:cubicBezTo>
                  <a:cubicBezTo>
                    <a:pt x="15830" y="16928"/>
                    <a:pt x="15830" y="16928"/>
                    <a:pt x="15830" y="16928"/>
                  </a:cubicBezTo>
                  <a:cubicBezTo>
                    <a:pt x="15793" y="16860"/>
                    <a:pt x="15793" y="16860"/>
                    <a:pt x="15793" y="16860"/>
                  </a:cubicBezTo>
                  <a:cubicBezTo>
                    <a:pt x="15793" y="16928"/>
                    <a:pt x="15793" y="16928"/>
                    <a:pt x="15793" y="16928"/>
                  </a:cubicBezTo>
                  <a:cubicBezTo>
                    <a:pt x="15793" y="16860"/>
                    <a:pt x="15793" y="16860"/>
                    <a:pt x="15793" y="16860"/>
                  </a:cubicBezTo>
                  <a:cubicBezTo>
                    <a:pt x="15756" y="16928"/>
                    <a:pt x="15756" y="16928"/>
                    <a:pt x="15756" y="16928"/>
                  </a:cubicBezTo>
                  <a:cubicBezTo>
                    <a:pt x="15756" y="16860"/>
                    <a:pt x="15756" y="16860"/>
                    <a:pt x="15756" y="16860"/>
                  </a:cubicBezTo>
                  <a:cubicBezTo>
                    <a:pt x="15719" y="16860"/>
                    <a:pt x="15719" y="16860"/>
                    <a:pt x="15719" y="16860"/>
                  </a:cubicBezTo>
                  <a:cubicBezTo>
                    <a:pt x="15719" y="16860"/>
                    <a:pt x="15719" y="16860"/>
                    <a:pt x="15719" y="16860"/>
                  </a:cubicBezTo>
                  <a:cubicBezTo>
                    <a:pt x="15682" y="16792"/>
                    <a:pt x="15682" y="16792"/>
                    <a:pt x="15682" y="16792"/>
                  </a:cubicBezTo>
                  <a:cubicBezTo>
                    <a:pt x="15645" y="16725"/>
                    <a:pt x="15645" y="16725"/>
                    <a:pt x="15645" y="16725"/>
                  </a:cubicBezTo>
                  <a:cubicBezTo>
                    <a:pt x="15645" y="16657"/>
                    <a:pt x="15645" y="16657"/>
                    <a:pt x="15645" y="16657"/>
                  </a:cubicBezTo>
                  <a:cubicBezTo>
                    <a:pt x="15645" y="16657"/>
                    <a:pt x="15645" y="16657"/>
                    <a:pt x="15645" y="16657"/>
                  </a:cubicBezTo>
                  <a:cubicBezTo>
                    <a:pt x="15608" y="16657"/>
                    <a:pt x="15608" y="16657"/>
                    <a:pt x="15608" y="16657"/>
                  </a:cubicBezTo>
                  <a:cubicBezTo>
                    <a:pt x="15608" y="16589"/>
                    <a:pt x="15608" y="16589"/>
                    <a:pt x="15608" y="16589"/>
                  </a:cubicBezTo>
                  <a:cubicBezTo>
                    <a:pt x="15608" y="16589"/>
                    <a:pt x="15608" y="16589"/>
                    <a:pt x="15608" y="16589"/>
                  </a:cubicBezTo>
                  <a:cubicBezTo>
                    <a:pt x="15608" y="16522"/>
                    <a:pt x="15608" y="16522"/>
                    <a:pt x="15608" y="16522"/>
                  </a:cubicBezTo>
                  <a:cubicBezTo>
                    <a:pt x="15571" y="16522"/>
                    <a:pt x="15571" y="16522"/>
                    <a:pt x="15571" y="16522"/>
                  </a:cubicBezTo>
                  <a:cubicBezTo>
                    <a:pt x="15571" y="16454"/>
                    <a:pt x="15571" y="16454"/>
                    <a:pt x="15571" y="16454"/>
                  </a:cubicBezTo>
                  <a:cubicBezTo>
                    <a:pt x="15534" y="16386"/>
                    <a:pt x="15534" y="16386"/>
                    <a:pt x="15534" y="16386"/>
                  </a:cubicBezTo>
                  <a:cubicBezTo>
                    <a:pt x="15497" y="16318"/>
                    <a:pt x="15497" y="16318"/>
                    <a:pt x="15497" y="16318"/>
                  </a:cubicBezTo>
                  <a:cubicBezTo>
                    <a:pt x="15497" y="16251"/>
                    <a:pt x="15497" y="16251"/>
                    <a:pt x="15497" y="16251"/>
                  </a:cubicBezTo>
                  <a:cubicBezTo>
                    <a:pt x="15460" y="16251"/>
                    <a:pt x="15460" y="16251"/>
                    <a:pt x="15460" y="16251"/>
                  </a:cubicBezTo>
                  <a:cubicBezTo>
                    <a:pt x="15460" y="16251"/>
                    <a:pt x="15460" y="16251"/>
                    <a:pt x="15460" y="16251"/>
                  </a:cubicBezTo>
                  <a:cubicBezTo>
                    <a:pt x="15423" y="16251"/>
                    <a:pt x="15423" y="16251"/>
                    <a:pt x="15423" y="16251"/>
                  </a:cubicBezTo>
                  <a:cubicBezTo>
                    <a:pt x="15460" y="16183"/>
                    <a:pt x="15460" y="16183"/>
                    <a:pt x="15460" y="16183"/>
                  </a:cubicBezTo>
                  <a:cubicBezTo>
                    <a:pt x="15460" y="16183"/>
                    <a:pt x="15460" y="16183"/>
                    <a:pt x="15460" y="16183"/>
                  </a:cubicBezTo>
                  <a:cubicBezTo>
                    <a:pt x="15423" y="16183"/>
                    <a:pt x="15423" y="16183"/>
                    <a:pt x="15423" y="16183"/>
                  </a:cubicBezTo>
                  <a:cubicBezTo>
                    <a:pt x="15423" y="16115"/>
                    <a:pt x="15423" y="16115"/>
                    <a:pt x="15423" y="16115"/>
                  </a:cubicBezTo>
                  <a:cubicBezTo>
                    <a:pt x="15386" y="16115"/>
                    <a:pt x="15386" y="16115"/>
                    <a:pt x="15386" y="16115"/>
                  </a:cubicBezTo>
                  <a:cubicBezTo>
                    <a:pt x="15386" y="16048"/>
                    <a:pt x="15386" y="16048"/>
                    <a:pt x="15386" y="16048"/>
                  </a:cubicBezTo>
                  <a:cubicBezTo>
                    <a:pt x="15386" y="16048"/>
                    <a:pt x="15386" y="16048"/>
                    <a:pt x="15386" y="16048"/>
                  </a:cubicBezTo>
                  <a:cubicBezTo>
                    <a:pt x="15349" y="15980"/>
                    <a:pt x="15349" y="15980"/>
                    <a:pt x="15349" y="15980"/>
                  </a:cubicBezTo>
                  <a:cubicBezTo>
                    <a:pt x="15312" y="15912"/>
                    <a:pt x="15312" y="15912"/>
                    <a:pt x="15312" y="15912"/>
                  </a:cubicBezTo>
                  <a:cubicBezTo>
                    <a:pt x="15312" y="15912"/>
                    <a:pt x="15312" y="15912"/>
                    <a:pt x="15312" y="15912"/>
                  </a:cubicBezTo>
                  <a:cubicBezTo>
                    <a:pt x="15312" y="15845"/>
                    <a:pt x="15312" y="15845"/>
                    <a:pt x="15312" y="15845"/>
                  </a:cubicBezTo>
                  <a:cubicBezTo>
                    <a:pt x="15312" y="15845"/>
                    <a:pt x="15312" y="15845"/>
                    <a:pt x="15312" y="15845"/>
                  </a:cubicBezTo>
                  <a:cubicBezTo>
                    <a:pt x="15275" y="15845"/>
                    <a:pt x="15275" y="15845"/>
                    <a:pt x="15275" y="15845"/>
                  </a:cubicBezTo>
                  <a:cubicBezTo>
                    <a:pt x="15275" y="15845"/>
                    <a:pt x="15275" y="15845"/>
                    <a:pt x="15275" y="15845"/>
                  </a:cubicBezTo>
                  <a:cubicBezTo>
                    <a:pt x="15275" y="15777"/>
                    <a:pt x="15275" y="15777"/>
                    <a:pt x="15275" y="15777"/>
                  </a:cubicBezTo>
                  <a:cubicBezTo>
                    <a:pt x="15275" y="15777"/>
                    <a:pt x="15275" y="15777"/>
                    <a:pt x="15275" y="15777"/>
                  </a:cubicBezTo>
                  <a:cubicBezTo>
                    <a:pt x="15275" y="15709"/>
                    <a:pt x="15275" y="15709"/>
                    <a:pt x="15275" y="15709"/>
                  </a:cubicBezTo>
                  <a:cubicBezTo>
                    <a:pt x="15238" y="15709"/>
                    <a:pt x="15238" y="15709"/>
                    <a:pt x="15238" y="15709"/>
                  </a:cubicBezTo>
                  <a:cubicBezTo>
                    <a:pt x="15238" y="15641"/>
                    <a:pt x="15238" y="15641"/>
                    <a:pt x="15238" y="15641"/>
                  </a:cubicBezTo>
                  <a:cubicBezTo>
                    <a:pt x="15238" y="15641"/>
                    <a:pt x="15238" y="15641"/>
                    <a:pt x="15238" y="15641"/>
                  </a:cubicBezTo>
                  <a:cubicBezTo>
                    <a:pt x="15238" y="15641"/>
                    <a:pt x="15238" y="15641"/>
                    <a:pt x="15238" y="15641"/>
                  </a:cubicBezTo>
                  <a:cubicBezTo>
                    <a:pt x="15201" y="15641"/>
                    <a:pt x="15201" y="15641"/>
                    <a:pt x="15201" y="15641"/>
                  </a:cubicBezTo>
                  <a:cubicBezTo>
                    <a:pt x="15164" y="15641"/>
                    <a:pt x="15164" y="15641"/>
                    <a:pt x="15164" y="15641"/>
                  </a:cubicBezTo>
                  <a:cubicBezTo>
                    <a:pt x="15164" y="15574"/>
                    <a:pt x="15164" y="15574"/>
                    <a:pt x="15164" y="15574"/>
                  </a:cubicBezTo>
                  <a:cubicBezTo>
                    <a:pt x="15164" y="15574"/>
                    <a:pt x="15164" y="15574"/>
                    <a:pt x="15164" y="15574"/>
                  </a:cubicBezTo>
                  <a:cubicBezTo>
                    <a:pt x="15164" y="15574"/>
                    <a:pt x="15164" y="15574"/>
                    <a:pt x="15164" y="15574"/>
                  </a:cubicBezTo>
                  <a:cubicBezTo>
                    <a:pt x="15164" y="15506"/>
                    <a:pt x="15164" y="15506"/>
                    <a:pt x="15164" y="15506"/>
                  </a:cubicBezTo>
                  <a:cubicBezTo>
                    <a:pt x="15127" y="15574"/>
                    <a:pt x="15127" y="15574"/>
                    <a:pt x="15127" y="15574"/>
                  </a:cubicBezTo>
                  <a:cubicBezTo>
                    <a:pt x="15127" y="15506"/>
                    <a:pt x="15127" y="15506"/>
                    <a:pt x="15127" y="15506"/>
                  </a:cubicBezTo>
                  <a:cubicBezTo>
                    <a:pt x="15127" y="15506"/>
                    <a:pt x="15127" y="15506"/>
                    <a:pt x="15127" y="15506"/>
                  </a:cubicBezTo>
                  <a:cubicBezTo>
                    <a:pt x="15090" y="15506"/>
                    <a:pt x="15090" y="15506"/>
                    <a:pt x="15090" y="15506"/>
                  </a:cubicBezTo>
                  <a:cubicBezTo>
                    <a:pt x="15127" y="15506"/>
                    <a:pt x="15127" y="15506"/>
                    <a:pt x="15127" y="15506"/>
                  </a:cubicBezTo>
                  <a:cubicBezTo>
                    <a:pt x="15090" y="15438"/>
                    <a:pt x="15090" y="15438"/>
                    <a:pt x="15090" y="15438"/>
                  </a:cubicBezTo>
                  <a:cubicBezTo>
                    <a:pt x="15090" y="15438"/>
                    <a:pt x="15090" y="15438"/>
                    <a:pt x="15090" y="15438"/>
                  </a:cubicBezTo>
                  <a:cubicBezTo>
                    <a:pt x="15053" y="15438"/>
                    <a:pt x="15053" y="15438"/>
                    <a:pt x="15053" y="15438"/>
                  </a:cubicBezTo>
                  <a:cubicBezTo>
                    <a:pt x="15053" y="15438"/>
                    <a:pt x="15053" y="15438"/>
                    <a:pt x="15053" y="15438"/>
                  </a:cubicBezTo>
                  <a:cubicBezTo>
                    <a:pt x="15016" y="15438"/>
                    <a:pt x="15016" y="15438"/>
                    <a:pt x="15016" y="15438"/>
                  </a:cubicBezTo>
                  <a:cubicBezTo>
                    <a:pt x="15016" y="15438"/>
                    <a:pt x="15016" y="15438"/>
                    <a:pt x="15016" y="15438"/>
                  </a:cubicBezTo>
                  <a:cubicBezTo>
                    <a:pt x="14979" y="15438"/>
                    <a:pt x="14979" y="15438"/>
                    <a:pt x="14979" y="15438"/>
                  </a:cubicBezTo>
                  <a:cubicBezTo>
                    <a:pt x="14979" y="15438"/>
                    <a:pt x="14979" y="15438"/>
                    <a:pt x="14979" y="15438"/>
                  </a:cubicBezTo>
                  <a:cubicBezTo>
                    <a:pt x="14979" y="15438"/>
                    <a:pt x="14979" y="15438"/>
                    <a:pt x="14979" y="15438"/>
                  </a:cubicBezTo>
                  <a:cubicBezTo>
                    <a:pt x="14979" y="15506"/>
                    <a:pt x="14979" y="15506"/>
                    <a:pt x="14979" y="15506"/>
                  </a:cubicBezTo>
                  <a:cubicBezTo>
                    <a:pt x="14942" y="15438"/>
                    <a:pt x="14942" y="15438"/>
                    <a:pt x="14942" y="15438"/>
                  </a:cubicBezTo>
                  <a:cubicBezTo>
                    <a:pt x="14942" y="15438"/>
                    <a:pt x="14942" y="15438"/>
                    <a:pt x="14942" y="15438"/>
                  </a:cubicBezTo>
                  <a:cubicBezTo>
                    <a:pt x="14905" y="15438"/>
                    <a:pt x="14905" y="15438"/>
                    <a:pt x="14905" y="15438"/>
                  </a:cubicBezTo>
                  <a:cubicBezTo>
                    <a:pt x="14868" y="15438"/>
                    <a:pt x="14868" y="15438"/>
                    <a:pt x="14868" y="15438"/>
                  </a:cubicBezTo>
                  <a:cubicBezTo>
                    <a:pt x="14868" y="15438"/>
                    <a:pt x="14868" y="15438"/>
                    <a:pt x="14868" y="15438"/>
                  </a:cubicBezTo>
                  <a:cubicBezTo>
                    <a:pt x="14832" y="15371"/>
                    <a:pt x="14832" y="15371"/>
                    <a:pt x="14832" y="15371"/>
                  </a:cubicBezTo>
                  <a:cubicBezTo>
                    <a:pt x="14795" y="15371"/>
                    <a:pt x="14795" y="15371"/>
                    <a:pt x="14795" y="15371"/>
                  </a:cubicBezTo>
                  <a:cubicBezTo>
                    <a:pt x="14758" y="15371"/>
                    <a:pt x="14758" y="15371"/>
                    <a:pt x="14758" y="15371"/>
                  </a:cubicBezTo>
                  <a:cubicBezTo>
                    <a:pt x="14758" y="15371"/>
                    <a:pt x="14758" y="15371"/>
                    <a:pt x="14758" y="15371"/>
                  </a:cubicBezTo>
                  <a:cubicBezTo>
                    <a:pt x="14721" y="15371"/>
                    <a:pt x="14721" y="15371"/>
                    <a:pt x="14721" y="15371"/>
                  </a:cubicBezTo>
                  <a:cubicBezTo>
                    <a:pt x="14721" y="15371"/>
                    <a:pt x="14721" y="15371"/>
                    <a:pt x="14721" y="15371"/>
                  </a:cubicBezTo>
                  <a:cubicBezTo>
                    <a:pt x="14684" y="15371"/>
                    <a:pt x="14684" y="15371"/>
                    <a:pt x="14684" y="15371"/>
                  </a:cubicBezTo>
                  <a:cubicBezTo>
                    <a:pt x="14647" y="15371"/>
                    <a:pt x="14647" y="15371"/>
                    <a:pt x="14647" y="15371"/>
                  </a:cubicBezTo>
                  <a:cubicBezTo>
                    <a:pt x="14647" y="15371"/>
                    <a:pt x="14647" y="15371"/>
                    <a:pt x="14647" y="15371"/>
                  </a:cubicBezTo>
                  <a:cubicBezTo>
                    <a:pt x="14647" y="15438"/>
                    <a:pt x="14647" y="15438"/>
                    <a:pt x="14647" y="15438"/>
                  </a:cubicBezTo>
                  <a:cubicBezTo>
                    <a:pt x="14610" y="15438"/>
                    <a:pt x="14610" y="15438"/>
                    <a:pt x="14610" y="15438"/>
                  </a:cubicBezTo>
                  <a:cubicBezTo>
                    <a:pt x="14573" y="15438"/>
                    <a:pt x="14573" y="15438"/>
                    <a:pt x="14573" y="15438"/>
                  </a:cubicBezTo>
                  <a:cubicBezTo>
                    <a:pt x="14536" y="15438"/>
                    <a:pt x="14536" y="15438"/>
                    <a:pt x="14536" y="15438"/>
                  </a:cubicBezTo>
                  <a:cubicBezTo>
                    <a:pt x="14536" y="15438"/>
                    <a:pt x="14536" y="15438"/>
                    <a:pt x="14536" y="15438"/>
                  </a:cubicBezTo>
                  <a:cubicBezTo>
                    <a:pt x="14499" y="15438"/>
                    <a:pt x="14499" y="15438"/>
                    <a:pt x="14499" y="15438"/>
                  </a:cubicBezTo>
                  <a:cubicBezTo>
                    <a:pt x="14499" y="15506"/>
                    <a:pt x="14499" y="15506"/>
                    <a:pt x="14499" y="15506"/>
                  </a:cubicBezTo>
                  <a:cubicBezTo>
                    <a:pt x="14462" y="15506"/>
                    <a:pt x="14462" y="15506"/>
                    <a:pt x="14462" y="15506"/>
                  </a:cubicBezTo>
                  <a:cubicBezTo>
                    <a:pt x="14425" y="15506"/>
                    <a:pt x="14425" y="15506"/>
                    <a:pt x="14425" y="15506"/>
                  </a:cubicBezTo>
                  <a:cubicBezTo>
                    <a:pt x="14425" y="15506"/>
                    <a:pt x="14425" y="15506"/>
                    <a:pt x="14425" y="15506"/>
                  </a:cubicBezTo>
                  <a:cubicBezTo>
                    <a:pt x="14425" y="15506"/>
                    <a:pt x="14425" y="15506"/>
                    <a:pt x="14425" y="15506"/>
                  </a:cubicBezTo>
                  <a:cubicBezTo>
                    <a:pt x="14388" y="15506"/>
                    <a:pt x="14388" y="15506"/>
                    <a:pt x="14388" y="15506"/>
                  </a:cubicBezTo>
                  <a:cubicBezTo>
                    <a:pt x="14351" y="15574"/>
                    <a:pt x="14351" y="15574"/>
                    <a:pt x="14351" y="15574"/>
                  </a:cubicBezTo>
                  <a:cubicBezTo>
                    <a:pt x="14314" y="15574"/>
                    <a:pt x="14314" y="15574"/>
                    <a:pt x="14314" y="15574"/>
                  </a:cubicBezTo>
                  <a:cubicBezTo>
                    <a:pt x="14314" y="15574"/>
                    <a:pt x="14314" y="15574"/>
                    <a:pt x="14314" y="15574"/>
                  </a:cubicBezTo>
                  <a:cubicBezTo>
                    <a:pt x="14314" y="15641"/>
                    <a:pt x="14314" y="15641"/>
                    <a:pt x="14314" y="15641"/>
                  </a:cubicBezTo>
                  <a:cubicBezTo>
                    <a:pt x="14277" y="15709"/>
                    <a:pt x="14277" y="15709"/>
                    <a:pt x="14277" y="15709"/>
                  </a:cubicBezTo>
                  <a:cubicBezTo>
                    <a:pt x="14277" y="15709"/>
                    <a:pt x="14277" y="15709"/>
                    <a:pt x="14277" y="15709"/>
                  </a:cubicBezTo>
                  <a:cubicBezTo>
                    <a:pt x="14277" y="15777"/>
                    <a:pt x="14277" y="15777"/>
                    <a:pt x="14277" y="15777"/>
                  </a:cubicBezTo>
                  <a:cubicBezTo>
                    <a:pt x="14277" y="15777"/>
                    <a:pt x="14277" y="15777"/>
                    <a:pt x="14277" y="15777"/>
                  </a:cubicBezTo>
                  <a:cubicBezTo>
                    <a:pt x="14277" y="15845"/>
                    <a:pt x="14277" y="15845"/>
                    <a:pt x="14277" y="15845"/>
                  </a:cubicBezTo>
                  <a:cubicBezTo>
                    <a:pt x="14277" y="15845"/>
                    <a:pt x="14277" y="15845"/>
                    <a:pt x="14277" y="15845"/>
                  </a:cubicBezTo>
                  <a:cubicBezTo>
                    <a:pt x="14314" y="15845"/>
                    <a:pt x="14314" y="15845"/>
                    <a:pt x="14314" y="15845"/>
                  </a:cubicBezTo>
                  <a:cubicBezTo>
                    <a:pt x="14351" y="15845"/>
                    <a:pt x="14351" y="15845"/>
                    <a:pt x="14351" y="15845"/>
                  </a:cubicBezTo>
                  <a:cubicBezTo>
                    <a:pt x="14351" y="15845"/>
                    <a:pt x="14351" y="15845"/>
                    <a:pt x="14351" y="15845"/>
                  </a:cubicBezTo>
                  <a:cubicBezTo>
                    <a:pt x="14388" y="15845"/>
                    <a:pt x="14388" y="15845"/>
                    <a:pt x="14388" y="15845"/>
                  </a:cubicBezTo>
                  <a:cubicBezTo>
                    <a:pt x="14388" y="15912"/>
                    <a:pt x="14388" y="15912"/>
                    <a:pt x="14388" y="15912"/>
                  </a:cubicBezTo>
                  <a:cubicBezTo>
                    <a:pt x="14425" y="15912"/>
                    <a:pt x="14425" y="15912"/>
                    <a:pt x="14425" y="15912"/>
                  </a:cubicBezTo>
                  <a:cubicBezTo>
                    <a:pt x="14425" y="15980"/>
                    <a:pt x="14425" y="15980"/>
                    <a:pt x="14425" y="15980"/>
                  </a:cubicBezTo>
                  <a:cubicBezTo>
                    <a:pt x="14425" y="15980"/>
                    <a:pt x="14425" y="15980"/>
                    <a:pt x="14425" y="15980"/>
                  </a:cubicBezTo>
                  <a:cubicBezTo>
                    <a:pt x="14462" y="16048"/>
                    <a:pt x="14462" y="16048"/>
                    <a:pt x="14462" y="16048"/>
                  </a:cubicBezTo>
                  <a:cubicBezTo>
                    <a:pt x="14425" y="16115"/>
                    <a:pt x="14425" y="16115"/>
                    <a:pt x="14425" y="16115"/>
                  </a:cubicBezTo>
                  <a:cubicBezTo>
                    <a:pt x="14425" y="16115"/>
                    <a:pt x="14425" y="16115"/>
                    <a:pt x="14425" y="16115"/>
                  </a:cubicBezTo>
                  <a:cubicBezTo>
                    <a:pt x="14388" y="16183"/>
                    <a:pt x="14388" y="16183"/>
                    <a:pt x="14388" y="16183"/>
                  </a:cubicBezTo>
                  <a:cubicBezTo>
                    <a:pt x="14388" y="16251"/>
                    <a:pt x="14388" y="16251"/>
                    <a:pt x="14388" y="16251"/>
                  </a:cubicBezTo>
                  <a:cubicBezTo>
                    <a:pt x="14388" y="16251"/>
                    <a:pt x="14388" y="16251"/>
                    <a:pt x="14388" y="16251"/>
                  </a:cubicBezTo>
                  <a:cubicBezTo>
                    <a:pt x="14351" y="16318"/>
                    <a:pt x="14351" y="16318"/>
                    <a:pt x="14351" y="16318"/>
                  </a:cubicBezTo>
                  <a:cubicBezTo>
                    <a:pt x="14351" y="16386"/>
                    <a:pt x="14351" y="16386"/>
                    <a:pt x="14351" y="16386"/>
                  </a:cubicBezTo>
                  <a:cubicBezTo>
                    <a:pt x="14351" y="16386"/>
                    <a:pt x="14351" y="16386"/>
                    <a:pt x="14351" y="16386"/>
                  </a:cubicBezTo>
                  <a:cubicBezTo>
                    <a:pt x="14351" y="16454"/>
                    <a:pt x="14351" y="16454"/>
                    <a:pt x="14351" y="16454"/>
                  </a:cubicBezTo>
                  <a:cubicBezTo>
                    <a:pt x="14351" y="16522"/>
                    <a:pt x="14351" y="16522"/>
                    <a:pt x="14351" y="16522"/>
                  </a:cubicBezTo>
                  <a:cubicBezTo>
                    <a:pt x="14388" y="16522"/>
                    <a:pt x="14388" y="16522"/>
                    <a:pt x="14388" y="16522"/>
                  </a:cubicBezTo>
                  <a:cubicBezTo>
                    <a:pt x="14388" y="16589"/>
                    <a:pt x="14388" y="16589"/>
                    <a:pt x="14388" y="16589"/>
                  </a:cubicBezTo>
                  <a:cubicBezTo>
                    <a:pt x="14351" y="16589"/>
                    <a:pt x="14351" y="16589"/>
                    <a:pt x="14351" y="16589"/>
                  </a:cubicBezTo>
                  <a:cubicBezTo>
                    <a:pt x="14351" y="16657"/>
                    <a:pt x="14351" y="16657"/>
                    <a:pt x="14351" y="16657"/>
                  </a:cubicBezTo>
                  <a:cubicBezTo>
                    <a:pt x="14388" y="16657"/>
                    <a:pt x="14388" y="16657"/>
                    <a:pt x="14388" y="16657"/>
                  </a:cubicBezTo>
                  <a:cubicBezTo>
                    <a:pt x="14388" y="16792"/>
                    <a:pt x="14388" y="16792"/>
                    <a:pt x="14388" y="16792"/>
                  </a:cubicBezTo>
                  <a:cubicBezTo>
                    <a:pt x="14351" y="16792"/>
                    <a:pt x="14351" y="16792"/>
                    <a:pt x="14351" y="16792"/>
                  </a:cubicBezTo>
                  <a:cubicBezTo>
                    <a:pt x="14351" y="16860"/>
                    <a:pt x="14351" y="16860"/>
                    <a:pt x="14351" y="16860"/>
                  </a:cubicBezTo>
                  <a:cubicBezTo>
                    <a:pt x="14388" y="16860"/>
                    <a:pt x="14388" y="16860"/>
                    <a:pt x="14388" y="16860"/>
                  </a:cubicBezTo>
                  <a:cubicBezTo>
                    <a:pt x="14388" y="16860"/>
                    <a:pt x="14388" y="16860"/>
                    <a:pt x="14388" y="16860"/>
                  </a:cubicBezTo>
                  <a:cubicBezTo>
                    <a:pt x="14388" y="16860"/>
                    <a:pt x="14388" y="16860"/>
                    <a:pt x="14388" y="16860"/>
                  </a:cubicBezTo>
                  <a:cubicBezTo>
                    <a:pt x="14425" y="16860"/>
                    <a:pt x="14425" y="16860"/>
                    <a:pt x="14425" y="16860"/>
                  </a:cubicBezTo>
                  <a:cubicBezTo>
                    <a:pt x="14425" y="16928"/>
                    <a:pt x="14425" y="16928"/>
                    <a:pt x="14425" y="16928"/>
                  </a:cubicBezTo>
                  <a:cubicBezTo>
                    <a:pt x="14425" y="16996"/>
                    <a:pt x="14425" y="16996"/>
                    <a:pt x="14425" y="16996"/>
                  </a:cubicBezTo>
                  <a:cubicBezTo>
                    <a:pt x="14388" y="17063"/>
                    <a:pt x="14388" y="17063"/>
                    <a:pt x="14388" y="17063"/>
                  </a:cubicBezTo>
                  <a:cubicBezTo>
                    <a:pt x="14314" y="17063"/>
                    <a:pt x="14314" y="17063"/>
                    <a:pt x="14314" y="17063"/>
                  </a:cubicBezTo>
                  <a:cubicBezTo>
                    <a:pt x="14277" y="17063"/>
                    <a:pt x="14277" y="17063"/>
                    <a:pt x="14277" y="17063"/>
                  </a:cubicBezTo>
                  <a:cubicBezTo>
                    <a:pt x="14203" y="17199"/>
                    <a:pt x="14203" y="17199"/>
                    <a:pt x="14203" y="17199"/>
                  </a:cubicBezTo>
                  <a:cubicBezTo>
                    <a:pt x="14203" y="17199"/>
                    <a:pt x="14203" y="17199"/>
                    <a:pt x="14203" y="17199"/>
                  </a:cubicBezTo>
                  <a:cubicBezTo>
                    <a:pt x="14166" y="17199"/>
                    <a:pt x="14166" y="17199"/>
                    <a:pt x="14166" y="17199"/>
                  </a:cubicBezTo>
                  <a:cubicBezTo>
                    <a:pt x="14129" y="17199"/>
                    <a:pt x="14129" y="17199"/>
                    <a:pt x="14129" y="17199"/>
                  </a:cubicBezTo>
                  <a:cubicBezTo>
                    <a:pt x="14092" y="17199"/>
                    <a:pt x="14092" y="17199"/>
                    <a:pt x="14092" y="17199"/>
                  </a:cubicBezTo>
                  <a:cubicBezTo>
                    <a:pt x="14092" y="17199"/>
                    <a:pt x="14092" y="17199"/>
                    <a:pt x="14092" y="17199"/>
                  </a:cubicBezTo>
                  <a:cubicBezTo>
                    <a:pt x="14055" y="17131"/>
                    <a:pt x="14055" y="17131"/>
                    <a:pt x="14055" y="17131"/>
                  </a:cubicBezTo>
                  <a:cubicBezTo>
                    <a:pt x="14055" y="17199"/>
                    <a:pt x="14055" y="17199"/>
                    <a:pt x="14055" y="17199"/>
                  </a:cubicBezTo>
                  <a:cubicBezTo>
                    <a:pt x="14018" y="17131"/>
                    <a:pt x="14018" y="17131"/>
                    <a:pt x="14018" y="17131"/>
                  </a:cubicBezTo>
                  <a:cubicBezTo>
                    <a:pt x="13981" y="17131"/>
                    <a:pt x="13981" y="17131"/>
                    <a:pt x="13981" y="17131"/>
                  </a:cubicBezTo>
                  <a:cubicBezTo>
                    <a:pt x="13907" y="17131"/>
                    <a:pt x="13907" y="17131"/>
                    <a:pt x="13907" y="17131"/>
                  </a:cubicBezTo>
                  <a:cubicBezTo>
                    <a:pt x="13907" y="17131"/>
                    <a:pt x="13907" y="17131"/>
                    <a:pt x="13907" y="17131"/>
                  </a:cubicBezTo>
                  <a:cubicBezTo>
                    <a:pt x="13870" y="17199"/>
                    <a:pt x="13870" y="17199"/>
                    <a:pt x="13870" y="17199"/>
                  </a:cubicBezTo>
                  <a:cubicBezTo>
                    <a:pt x="13833" y="17199"/>
                    <a:pt x="13833" y="17199"/>
                    <a:pt x="13833" y="17199"/>
                  </a:cubicBezTo>
                  <a:cubicBezTo>
                    <a:pt x="13833" y="17199"/>
                    <a:pt x="13833" y="17199"/>
                    <a:pt x="13833" y="17199"/>
                  </a:cubicBezTo>
                  <a:cubicBezTo>
                    <a:pt x="13796" y="17199"/>
                    <a:pt x="13796" y="17199"/>
                    <a:pt x="13796" y="17199"/>
                  </a:cubicBezTo>
                  <a:cubicBezTo>
                    <a:pt x="13796" y="17199"/>
                    <a:pt x="13796" y="17199"/>
                    <a:pt x="13796" y="17199"/>
                  </a:cubicBezTo>
                  <a:cubicBezTo>
                    <a:pt x="13759" y="17131"/>
                    <a:pt x="13759" y="17131"/>
                    <a:pt x="13759" y="17131"/>
                  </a:cubicBezTo>
                  <a:cubicBezTo>
                    <a:pt x="13722" y="17063"/>
                    <a:pt x="13722" y="17063"/>
                    <a:pt x="13722" y="17063"/>
                  </a:cubicBezTo>
                  <a:cubicBezTo>
                    <a:pt x="13685" y="17063"/>
                    <a:pt x="13685" y="17063"/>
                    <a:pt x="13685" y="17063"/>
                  </a:cubicBezTo>
                  <a:cubicBezTo>
                    <a:pt x="13648" y="17131"/>
                    <a:pt x="13648" y="17131"/>
                    <a:pt x="13648" y="17131"/>
                  </a:cubicBezTo>
                  <a:cubicBezTo>
                    <a:pt x="13648" y="17063"/>
                    <a:pt x="13648" y="17063"/>
                    <a:pt x="13648" y="17063"/>
                  </a:cubicBezTo>
                  <a:cubicBezTo>
                    <a:pt x="13611" y="17063"/>
                    <a:pt x="13611" y="17063"/>
                    <a:pt x="13611" y="17063"/>
                  </a:cubicBezTo>
                  <a:cubicBezTo>
                    <a:pt x="13574" y="17131"/>
                    <a:pt x="13574" y="17131"/>
                    <a:pt x="13574" y="17131"/>
                  </a:cubicBezTo>
                  <a:cubicBezTo>
                    <a:pt x="13574" y="17199"/>
                    <a:pt x="13574" y="17199"/>
                    <a:pt x="13574" y="17199"/>
                  </a:cubicBezTo>
                  <a:cubicBezTo>
                    <a:pt x="13537" y="17199"/>
                    <a:pt x="13537" y="17199"/>
                    <a:pt x="13537" y="17199"/>
                  </a:cubicBezTo>
                  <a:cubicBezTo>
                    <a:pt x="13500" y="17266"/>
                    <a:pt x="13500" y="17266"/>
                    <a:pt x="13500" y="17266"/>
                  </a:cubicBezTo>
                  <a:cubicBezTo>
                    <a:pt x="13500" y="17334"/>
                    <a:pt x="13500" y="17334"/>
                    <a:pt x="13500" y="17334"/>
                  </a:cubicBezTo>
                  <a:cubicBezTo>
                    <a:pt x="13500" y="17334"/>
                    <a:pt x="13500" y="17334"/>
                    <a:pt x="13500" y="17334"/>
                  </a:cubicBezTo>
                  <a:cubicBezTo>
                    <a:pt x="13463" y="17402"/>
                    <a:pt x="13463" y="17402"/>
                    <a:pt x="13463" y="17402"/>
                  </a:cubicBezTo>
                  <a:cubicBezTo>
                    <a:pt x="13426" y="17402"/>
                    <a:pt x="13426" y="17402"/>
                    <a:pt x="13426" y="17402"/>
                  </a:cubicBezTo>
                  <a:cubicBezTo>
                    <a:pt x="13352" y="17402"/>
                    <a:pt x="13352" y="17402"/>
                    <a:pt x="13352" y="17402"/>
                  </a:cubicBezTo>
                  <a:cubicBezTo>
                    <a:pt x="13352" y="17470"/>
                    <a:pt x="13352" y="17470"/>
                    <a:pt x="13352" y="17470"/>
                  </a:cubicBezTo>
                  <a:cubicBezTo>
                    <a:pt x="13315" y="17470"/>
                    <a:pt x="13315" y="17470"/>
                    <a:pt x="13315" y="17470"/>
                  </a:cubicBezTo>
                  <a:cubicBezTo>
                    <a:pt x="13278" y="17470"/>
                    <a:pt x="13278" y="17470"/>
                    <a:pt x="13278" y="17470"/>
                  </a:cubicBezTo>
                  <a:cubicBezTo>
                    <a:pt x="13204" y="17537"/>
                    <a:pt x="13204" y="17537"/>
                    <a:pt x="13204" y="17537"/>
                  </a:cubicBezTo>
                  <a:cubicBezTo>
                    <a:pt x="13204" y="17605"/>
                    <a:pt x="13204" y="17605"/>
                    <a:pt x="13204" y="17605"/>
                  </a:cubicBezTo>
                  <a:cubicBezTo>
                    <a:pt x="13167" y="17605"/>
                    <a:pt x="13167" y="17605"/>
                    <a:pt x="13167" y="17605"/>
                  </a:cubicBezTo>
                  <a:cubicBezTo>
                    <a:pt x="13130" y="17605"/>
                    <a:pt x="13130" y="17605"/>
                    <a:pt x="13130" y="17605"/>
                  </a:cubicBezTo>
                  <a:cubicBezTo>
                    <a:pt x="13093" y="17605"/>
                    <a:pt x="13093" y="17605"/>
                    <a:pt x="13093" y="17605"/>
                  </a:cubicBezTo>
                  <a:cubicBezTo>
                    <a:pt x="13093" y="17605"/>
                    <a:pt x="13093" y="17605"/>
                    <a:pt x="13093" y="17605"/>
                  </a:cubicBezTo>
                  <a:cubicBezTo>
                    <a:pt x="13056" y="17605"/>
                    <a:pt x="13056" y="17605"/>
                    <a:pt x="13056" y="17605"/>
                  </a:cubicBezTo>
                  <a:cubicBezTo>
                    <a:pt x="12945" y="17605"/>
                    <a:pt x="12945" y="17605"/>
                    <a:pt x="12945" y="17605"/>
                  </a:cubicBezTo>
                  <a:cubicBezTo>
                    <a:pt x="12871" y="17605"/>
                    <a:pt x="12871" y="17605"/>
                    <a:pt x="12871" y="17605"/>
                  </a:cubicBezTo>
                  <a:cubicBezTo>
                    <a:pt x="12797" y="17605"/>
                    <a:pt x="12797" y="17605"/>
                    <a:pt x="12797" y="17605"/>
                  </a:cubicBezTo>
                  <a:cubicBezTo>
                    <a:pt x="12797" y="17605"/>
                    <a:pt x="12797" y="17605"/>
                    <a:pt x="12797" y="17605"/>
                  </a:cubicBezTo>
                  <a:cubicBezTo>
                    <a:pt x="12760" y="17537"/>
                    <a:pt x="12760" y="17537"/>
                    <a:pt x="12760" y="17537"/>
                  </a:cubicBezTo>
                  <a:cubicBezTo>
                    <a:pt x="12723" y="17537"/>
                    <a:pt x="12723" y="17537"/>
                    <a:pt x="12723" y="17537"/>
                  </a:cubicBezTo>
                  <a:cubicBezTo>
                    <a:pt x="12723" y="17537"/>
                    <a:pt x="12723" y="17537"/>
                    <a:pt x="12723" y="17537"/>
                  </a:cubicBezTo>
                  <a:cubicBezTo>
                    <a:pt x="12686" y="17470"/>
                    <a:pt x="12686" y="17470"/>
                    <a:pt x="12686" y="17470"/>
                  </a:cubicBezTo>
                  <a:cubicBezTo>
                    <a:pt x="12649" y="17402"/>
                    <a:pt x="12649" y="17402"/>
                    <a:pt x="12649" y="17402"/>
                  </a:cubicBezTo>
                  <a:cubicBezTo>
                    <a:pt x="12649" y="17402"/>
                    <a:pt x="12649" y="17402"/>
                    <a:pt x="12649" y="17402"/>
                  </a:cubicBezTo>
                  <a:cubicBezTo>
                    <a:pt x="12612" y="17402"/>
                    <a:pt x="12612" y="17402"/>
                    <a:pt x="12612" y="17402"/>
                  </a:cubicBezTo>
                  <a:cubicBezTo>
                    <a:pt x="12575" y="17402"/>
                    <a:pt x="12575" y="17402"/>
                    <a:pt x="12575" y="17402"/>
                  </a:cubicBezTo>
                  <a:cubicBezTo>
                    <a:pt x="12501" y="17334"/>
                    <a:pt x="12501" y="17334"/>
                    <a:pt x="12501" y="17334"/>
                  </a:cubicBezTo>
                  <a:cubicBezTo>
                    <a:pt x="12464" y="17266"/>
                    <a:pt x="12464" y="17266"/>
                    <a:pt x="12464" y="17266"/>
                  </a:cubicBezTo>
                  <a:cubicBezTo>
                    <a:pt x="12427" y="17266"/>
                    <a:pt x="12427" y="17266"/>
                    <a:pt x="12427" y="17266"/>
                  </a:cubicBezTo>
                  <a:cubicBezTo>
                    <a:pt x="12353" y="17266"/>
                    <a:pt x="12353" y="17266"/>
                    <a:pt x="12353" y="17266"/>
                  </a:cubicBezTo>
                  <a:cubicBezTo>
                    <a:pt x="12316" y="17266"/>
                    <a:pt x="12316" y="17266"/>
                    <a:pt x="12316" y="17266"/>
                  </a:cubicBezTo>
                  <a:cubicBezTo>
                    <a:pt x="12279" y="17266"/>
                    <a:pt x="12279" y="17266"/>
                    <a:pt x="12279" y="17266"/>
                  </a:cubicBezTo>
                  <a:cubicBezTo>
                    <a:pt x="12242" y="17266"/>
                    <a:pt x="12242" y="17266"/>
                    <a:pt x="12242" y="17266"/>
                  </a:cubicBezTo>
                  <a:cubicBezTo>
                    <a:pt x="12205" y="17266"/>
                    <a:pt x="12205" y="17266"/>
                    <a:pt x="12205" y="17266"/>
                  </a:cubicBezTo>
                  <a:cubicBezTo>
                    <a:pt x="12132" y="17266"/>
                    <a:pt x="12132" y="17266"/>
                    <a:pt x="12132" y="17266"/>
                  </a:cubicBezTo>
                  <a:cubicBezTo>
                    <a:pt x="12095" y="17334"/>
                    <a:pt x="12095" y="17334"/>
                    <a:pt x="12095" y="17334"/>
                  </a:cubicBezTo>
                  <a:cubicBezTo>
                    <a:pt x="12058" y="17402"/>
                    <a:pt x="12058" y="17402"/>
                    <a:pt x="12058" y="17402"/>
                  </a:cubicBezTo>
                  <a:cubicBezTo>
                    <a:pt x="12058" y="17402"/>
                    <a:pt x="12058" y="17402"/>
                    <a:pt x="12058" y="17402"/>
                  </a:cubicBezTo>
                  <a:cubicBezTo>
                    <a:pt x="12021" y="17402"/>
                    <a:pt x="12021" y="17402"/>
                    <a:pt x="12021" y="17402"/>
                  </a:cubicBezTo>
                  <a:cubicBezTo>
                    <a:pt x="11984" y="17402"/>
                    <a:pt x="11984" y="17402"/>
                    <a:pt x="11984" y="17402"/>
                  </a:cubicBezTo>
                  <a:cubicBezTo>
                    <a:pt x="11984" y="17402"/>
                    <a:pt x="11984" y="17402"/>
                    <a:pt x="11984" y="17402"/>
                  </a:cubicBezTo>
                  <a:cubicBezTo>
                    <a:pt x="11947" y="17402"/>
                    <a:pt x="11947" y="17402"/>
                    <a:pt x="11947" y="17402"/>
                  </a:cubicBezTo>
                  <a:cubicBezTo>
                    <a:pt x="11910" y="17402"/>
                    <a:pt x="11910" y="17402"/>
                    <a:pt x="11910" y="17402"/>
                  </a:cubicBezTo>
                  <a:cubicBezTo>
                    <a:pt x="11910" y="17402"/>
                    <a:pt x="11910" y="17402"/>
                    <a:pt x="11910" y="17402"/>
                  </a:cubicBezTo>
                  <a:cubicBezTo>
                    <a:pt x="11836" y="17334"/>
                    <a:pt x="11836" y="17334"/>
                    <a:pt x="11836" y="17334"/>
                  </a:cubicBezTo>
                  <a:cubicBezTo>
                    <a:pt x="11799" y="17334"/>
                    <a:pt x="11799" y="17334"/>
                    <a:pt x="11799" y="17334"/>
                  </a:cubicBezTo>
                  <a:cubicBezTo>
                    <a:pt x="11799" y="17334"/>
                    <a:pt x="11799" y="17334"/>
                    <a:pt x="11799" y="17334"/>
                  </a:cubicBezTo>
                  <a:cubicBezTo>
                    <a:pt x="11762" y="17266"/>
                    <a:pt x="11762" y="17266"/>
                    <a:pt x="11762" y="17266"/>
                  </a:cubicBezTo>
                  <a:cubicBezTo>
                    <a:pt x="11725" y="17266"/>
                    <a:pt x="11725" y="17266"/>
                    <a:pt x="11725" y="17266"/>
                  </a:cubicBezTo>
                  <a:cubicBezTo>
                    <a:pt x="11725" y="17266"/>
                    <a:pt x="11725" y="17266"/>
                    <a:pt x="11725" y="17266"/>
                  </a:cubicBezTo>
                  <a:cubicBezTo>
                    <a:pt x="11725" y="17199"/>
                    <a:pt x="11725" y="17199"/>
                    <a:pt x="11725" y="17199"/>
                  </a:cubicBezTo>
                  <a:cubicBezTo>
                    <a:pt x="11688" y="17131"/>
                    <a:pt x="11688" y="17131"/>
                    <a:pt x="11688" y="17131"/>
                  </a:cubicBezTo>
                  <a:cubicBezTo>
                    <a:pt x="11688" y="17131"/>
                    <a:pt x="11688" y="17131"/>
                    <a:pt x="11688" y="17131"/>
                  </a:cubicBezTo>
                  <a:cubicBezTo>
                    <a:pt x="11688" y="17063"/>
                    <a:pt x="11688" y="17063"/>
                    <a:pt x="11688" y="17063"/>
                  </a:cubicBezTo>
                  <a:cubicBezTo>
                    <a:pt x="11651" y="16996"/>
                    <a:pt x="11651" y="16996"/>
                    <a:pt x="11651" y="16996"/>
                  </a:cubicBezTo>
                  <a:cubicBezTo>
                    <a:pt x="11651" y="16996"/>
                    <a:pt x="11651" y="16996"/>
                    <a:pt x="11651" y="16996"/>
                  </a:cubicBezTo>
                  <a:cubicBezTo>
                    <a:pt x="11651" y="16928"/>
                    <a:pt x="11651" y="16928"/>
                    <a:pt x="11651" y="16928"/>
                  </a:cubicBezTo>
                  <a:cubicBezTo>
                    <a:pt x="11614" y="16928"/>
                    <a:pt x="11614" y="16928"/>
                    <a:pt x="11614" y="16928"/>
                  </a:cubicBezTo>
                  <a:cubicBezTo>
                    <a:pt x="11577" y="16928"/>
                    <a:pt x="11577" y="16928"/>
                    <a:pt x="11577" y="16928"/>
                  </a:cubicBezTo>
                  <a:cubicBezTo>
                    <a:pt x="11540" y="16928"/>
                    <a:pt x="11540" y="16928"/>
                    <a:pt x="11540" y="16928"/>
                  </a:cubicBezTo>
                  <a:cubicBezTo>
                    <a:pt x="11503" y="16928"/>
                    <a:pt x="11503" y="16928"/>
                    <a:pt x="11503" y="16928"/>
                  </a:cubicBezTo>
                  <a:cubicBezTo>
                    <a:pt x="11466" y="16928"/>
                    <a:pt x="11466" y="16928"/>
                    <a:pt x="11466" y="16928"/>
                  </a:cubicBezTo>
                  <a:cubicBezTo>
                    <a:pt x="11466" y="16860"/>
                    <a:pt x="11466" y="16860"/>
                    <a:pt x="11466" y="16860"/>
                  </a:cubicBezTo>
                  <a:cubicBezTo>
                    <a:pt x="11429" y="16860"/>
                    <a:pt x="11429" y="16860"/>
                    <a:pt x="11429" y="16860"/>
                  </a:cubicBezTo>
                  <a:cubicBezTo>
                    <a:pt x="11355" y="16860"/>
                    <a:pt x="11355" y="16860"/>
                    <a:pt x="11355" y="16860"/>
                  </a:cubicBezTo>
                  <a:cubicBezTo>
                    <a:pt x="11318" y="16860"/>
                    <a:pt x="11318" y="16860"/>
                    <a:pt x="11318" y="16860"/>
                  </a:cubicBezTo>
                  <a:cubicBezTo>
                    <a:pt x="11281" y="16792"/>
                    <a:pt x="11281" y="16792"/>
                    <a:pt x="11281" y="16792"/>
                  </a:cubicBezTo>
                  <a:cubicBezTo>
                    <a:pt x="11281" y="16792"/>
                    <a:pt x="11281" y="16792"/>
                    <a:pt x="11281" y="16792"/>
                  </a:cubicBezTo>
                  <a:cubicBezTo>
                    <a:pt x="11244" y="16792"/>
                    <a:pt x="11244" y="16792"/>
                    <a:pt x="11244" y="16792"/>
                  </a:cubicBezTo>
                  <a:cubicBezTo>
                    <a:pt x="11207" y="16725"/>
                    <a:pt x="11207" y="16725"/>
                    <a:pt x="11207" y="16725"/>
                  </a:cubicBezTo>
                  <a:cubicBezTo>
                    <a:pt x="11170" y="16725"/>
                    <a:pt x="11170" y="16725"/>
                    <a:pt x="11170" y="16725"/>
                  </a:cubicBezTo>
                  <a:cubicBezTo>
                    <a:pt x="11133" y="16725"/>
                    <a:pt x="11133" y="16725"/>
                    <a:pt x="11133" y="16725"/>
                  </a:cubicBezTo>
                  <a:cubicBezTo>
                    <a:pt x="11133" y="16725"/>
                    <a:pt x="11133" y="16725"/>
                    <a:pt x="11133" y="16725"/>
                  </a:cubicBezTo>
                  <a:cubicBezTo>
                    <a:pt x="11133" y="16792"/>
                    <a:pt x="11133" y="16792"/>
                    <a:pt x="11133" y="16792"/>
                  </a:cubicBezTo>
                  <a:cubicBezTo>
                    <a:pt x="11133" y="16860"/>
                    <a:pt x="11133" y="16860"/>
                    <a:pt x="11133" y="16860"/>
                  </a:cubicBezTo>
                  <a:cubicBezTo>
                    <a:pt x="11133" y="16860"/>
                    <a:pt x="11133" y="16860"/>
                    <a:pt x="11133" y="16860"/>
                  </a:cubicBezTo>
                  <a:cubicBezTo>
                    <a:pt x="11096" y="16860"/>
                    <a:pt x="11096" y="16860"/>
                    <a:pt x="11096" y="16860"/>
                  </a:cubicBezTo>
                  <a:cubicBezTo>
                    <a:pt x="11059" y="16860"/>
                    <a:pt x="11059" y="16860"/>
                    <a:pt x="11059" y="16860"/>
                  </a:cubicBezTo>
                  <a:cubicBezTo>
                    <a:pt x="11059" y="16928"/>
                    <a:pt x="11059" y="16928"/>
                    <a:pt x="11059" y="16928"/>
                  </a:cubicBezTo>
                  <a:cubicBezTo>
                    <a:pt x="11059" y="16996"/>
                    <a:pt x="11059" y="16996"/>
                    <a:pt x="11059" y="16996"/>
                  </a:cubicBezTo>
                  <a:cubicBezTo>
                    <a:pt x="11022" y="17063"/>
                    <a:pt x="11022" y="17063"/>
                    <a:pt x="11022" y="17063"/>
                  </a:cubicBezTo>
                  <a:cubicBezTo>
                    <a:pt x="11022" y="17199"/>
                    <a:pt x="11022" y="17199"/>
                    <a:pt x="11022" y="17199"/>
                  </a:cubicBezTo>
                  <a:cubicBezTo>
                    <a:pt x="11022" y="17266"/>
                    <a:pt x="11022" y="17266"/>
                    <a:pt x="11022" y="17266"/>
                  </a:cubicBezTo>
                  <a:cubicBezTo>
                    <a:pt x="11096" y="17266"/>
                    <a:pt x="11096" y="17266"/>
                    <a:pt x="11096" y="17266"/>
                  </a:cubicBezTo>
                  <a:cubicBezTo>
                    <a:pt x="11096" y="17266"/>
                    <a:pt x="11096" y="17266"/>
                    <a:pt x="11096" y="17266"/>
                  </a:cubicBezTo>
                  <a:cubicBezTo>
                    <a:pt x="11133" y="17334"/>
                    <a:pt x="11133" y="17334"/>
                    <a:pt x="11133" y="17334"/>
                  </a:cubicBezTo>
                  <a:cubicBezTo>
                    <a:pt x="11133" y="17334"/>
                    <a:pt x="11133" y="17334"/>
                    <a:pt x="11133" y="17334"/>
                  </a:cubicBezTo>
                  <a:cubicBezTo>
                    <a:pt x="11133" y="17470"/>
                    <a:pt x="11133" y="17470"/>
                    <a:pt x="11133" y="17470"/>
                  </a:cubicBezTo>
                  <a:cubicBezTo>
                    <a:pt x="11133" y="17537"/>
                    <a:pt x="11133" y="17537"/>
                    <a:pt x="11133" y="17537"/>
                  </a:cubicBezTo>
                  <a:cubicBezTo>
                    <a:pt x="11170" y="17537"/>
                    <a:pt x="11170" y="17537"/>
                    <a:pt x="11170" y="17537"/>
                  </a:cubicBezTo>
                  <a:cubicBezTo>
                    <a:pt x="11170" y="17605"/>
                    <a:pt x="11170" y="17605"/>
                    <a:pt x="11170" y="17605"/>
                  </a:cubicBezTo>
                  <a:cubicBezTo>
                    <a:pt x="11133" y="17673"/>
                    <a:pt x="11133" y="17673"/>
                    <a:pt x="11133" y="17673"/>
                  </a:cubicBezTo>
                  <a:cubicBezTo>
                    <a:pt x="11096" y="17673"/>
                    <a:pt x="11096" y="17673"/>
                    <a:pt x="11096" y="17673"/>
                  </a:cubicBezTo>
                  <a:cubicBezTo>
                    <a:pt x="11059" y="17673"/>
                    <a:pt x="11059" y="17673"/>
                    <a:pt x="11059" y="17673"/>
                  </a:cubicBezTo>
                  <a:cubicBezTo>
                    <a:pt x="11059" y="17673"/>
                    <a:pt x="11059" y="17673"/>
                    <a:pt x="11059" y="17673"/>
                  </a:cubicBezTo>
                  <a:cubicBezTo>
                    <a:pt x="11022" y="17673"/>
                    <a:pt x="11022" y="17673"/>
                    <a:pt x="11022" y="17673"/>
                  </a:cubicBezTo>
                  <a:cubicBezTo>
                    <a:pt x="10985" y="17673"/>
                    <a:pt x="10985" y="17673"/>
                    <a:pt x="10985" y="17673"/>
                  </a:cubicBezTo>
                  <a:cubicBezTo>
                    <a:pt x="10911" y="17673"/>
                    <a:pt x="10911" y="17673"/>
                    <a:pt x="10911" y="17673"/>
                  </a:cubicBezTo>
                  <a:cubicBezTo>
                    <a:pt x="10911" y="17673"/>
                    <a:pt x="10911" y="17673"/>
                    <a:pt x="10911" y="17673"/>
                  </a:cubicBezTo>
                  <a:cubicBezTo>
                    <a:pt x="10874" y="17673"/>
                    <a:pt x="10874" y="17673"/>
                    <a:pt x="10874" y="17673"/>
                  </a:cubicBezTo>
                  <a:cubicBezTo>
                    <a:pt x="10837" y="17673"/>
                    <a:pt x="10837" y="17673"/>
                    <a:pt x="10837" y="17673"/>
                  </a:cubicBezTo>
                  <a:cubicBezTo>
                    <a:pt x="10800" y="17673"/>
                    <a:pt x="10800" y="17673"/>
                    <a:pt x="10800" y="17673"/>
                  </a:cubicBezTo>
                  <a:cubicBezTo>
                    <a:pt x="10763" y="17673"/>
                    <a:pt x="10763" y="17673"/>
                    <a:pt x="10763" y="17673"/>
                  </a:cubicBezTo>
                  <a:cubicBezTo>
                    <a:pt x="10726" y="17740"/>
                    <a:pt x="10726" y="17740"/>
                    <a:pt x="10726" y="17740"/>
                  </a:cubicBezTo>
                  <a:cubicBezTo>
                    <a:pt x="10726" y="17740"/>
                    <a:pt x="10726" y="17740"/>
                    <a:pt x="10726" y="17740"/>
                  </a:cubicBezTo>
                  <a:cubicBezTo>
                    <a:pt x="10652" y="17673"/>
                    <a:pt x="10652" y="17673"/>
                    <a:pt x="10652" y="17673"/>
                  </a:cubicBezTo>
                  <a:cubicBezTo>
                    <a:pt x="10615" y="17673"/>
                    <a:pt x="10615" y="17673"/>
                    <a:pt x="10615" y="17673"/>
                  </a:cubicBezTo>
                  <a:cubicBezTo>
                    <a:pt x="10541" y="17537"/>
                    <a:pt x="10541" y="17537"/>
                    <a:pt x="10541" y="17537"/>
                  </a:cubicBezTo>
                  <a:cubicBezTo>
                    <a:pt x="10541" y="17537"/>
                    <a:pt x="10541" y="17537"/>
                    <a:pt x="10541" y="17537"/>
                  </a:cubicBezTo>
                  <a:cubicBezTo>
                    <a:pt x="10541" y="17470"/>
                    <a:pt x="10541" y="17470"/>
                    <a:pt x="10541" y="17470"/>
                  </a:cubicBezTo>
                  <a:cubicBezTo>
                    <a:pt x="10541" y="17470"/>
                    <a:pt x="10541" y="17470"/>
                    <a:pt x="10541" y="17470"/>
                  </a:cubicBezTo>
                  <a:cubicBezTo>
                    <a:pt x="10467" y="17470"/>
                    <a:pt x="10467" y="17470"/>
                    <a:pt x="10467" y="17470"/>
                  </a:cubicBezTo>
                  <a:cubicBezTo>
                    <a:pt x="10467" y="17470"/>
                    <a:pt x="10467" y="17470"/>
                    <a:pt x="10467" y="17470"/>
                  </a:cubicBezTo>
                  <a:cubicBezTo>
                    <a:pt x="10430" y="17470"/>
                    <a:pt x="10430" y="17470"/>
                    <a:pt x="10430" y="17470"/>
                  </a:cubicBezTo>
                  <a:cubicBezTo>
                    <a:pt x="10393" y="17470"/>
                    <a:pt x="10393" y="17470"/>
                    <a:pt x="10393" y="17470"/>
                  </a:cubicBezTo>
                  <a:cubicBezTo>
                    <a:pt x="10356" y="17470"/>
                    <a:pt x="10356" y="17470"/>
                    <a:pt x="10356" y="17470"/>
                  </a:cubicBezTo>
                  <a:cubicBezTo>
                    <a:pt x="10356" y="17470"/>
                    <a:pt x="10356" y="17470"/>
                    <a:pt x="10356" y="17470"/>
                  </a:cubicBezTo>
                  <a:cubicBezTo>
                    <a:pt x="10356" y="17402"/>
                    <a:pt x="10356" y="17402"/>
                    <a:pt x="10356" y="17402"/>
                  </a:cubicBezTo>
                  <a:cubicBezTo>
                    <a:pt x="10319" y="17402"/>
                    <a:pt x="10319" y="17402"/>
                    <a:pt x="10319" y="17402"/>
                  </a:cubicBezTo>
                  <a:cubicBezTo>
                    <a:pt x="10319" y="17402"/>
                    <a:pt x="10319" y="17402"/>
                    <a:pt x="10319" y="17402"/>
                  </a:cubicBezTo>
                  <a:cubicBezTo>
                    <a:pt x="10282" y="17402"/>
                    <a:pt x="10282" y="17402"/>
                    <a:pt x="10282" y="17402"/>
                  </a:cubicBezTo>
                  <a:cubicBezTo>
                    <a:pt x="10245" y="17402"/>
                    <a:pt x="10245" y="17402"/>
                    <a:pt x="10245" y="17402"/>
                  </a:cubicBezTo>
                  <a:cubicBezTo>
                    <a:pt x="10245" y="17402"/>
                    <a:pt x="10245" y="17402"/>
                    <a:pt x="10245" y="17402"/>
                  </a:cubicBezTo>
                  <a:cubicBezTo>
                    <a:pt x="10208" y="17402"/>
                    <a:pt x="10208" y="17402"/>
                    <a:pt x="10208" y="17402"/>
                  </a:cubicBezTo>
                  <a:cubicBezTo>
                    <a:pt x="10134" y="17402"/>
                    <a:pt x="10134" y="17402"/>
                    <a:pt x="10134" y="17402"/>
                  </a:cubicBezTo>
                  <a:cubicBezTo>
                    <a:pt x="10097" y="17470"/>
                    <a:pt x="10097" y="17470"/>
                    <a:pt x="10097" y="17470"/>
                  </a:cubicBezTo>
                  <a:cubicBezTo>
                    <a:pt x="10097" y="17537"/>
                    <a:pt x="10097" y="17537"/>
                    <a:pt x="10097" y="17537"/>
                  </a:cubicBezTo>
                  <a:cubicBezTo>
                    <a:pt x="10060" y="17537"/>
                    <a:pt x="10060" y="17537"/>
                    <a:pt x="10060" y="17537"/>
                  </a:cubicBezTo>
                  <a:cubicBezTo>
                    <a:pt x="10023" y="17537"/>
                    <a:pt x="10023" y="17537"/>
                    <a:pt x="10023" y="17537"/>
                  </a:cubicBezTo>
                  <a:cubicBezTo>
                    <a:pt x="10023" y="17537"/>
                    <a:pt x="10023" y="17537"/>
                    <a:pt x="10023" y="17537"/>
                  </a:cubicBezTo>
                  <a:cubicBezTo>
                    <a:pt x="10023" y="17537"/>
                    <a:pt x="10023" y="17537"/>
                    <a:pt x="10023" y="17537"/>
                  </a:cubicBezTo>
                  <a:cubicBezTo>
                    <a:pt x="10023" y="17605"/>
                    <a:pt x="10023" y="17605"/>
                    <a:pt x="10023" y="17605"/>
                  </a:cubicBezTo>
                  <a:cubicBezTo>
                    <a:pt x="10023" y="17605"/>
                    <a:pt x="10023" y="17605"/>
                    <a:pt x="10023" y="17605"/>
                  </a:cubicBezTo>
                  <a:cubicBezTo>
                    <a:pt x="9986" y="17673"/>
                    <a:pt x="9986" y="17673"/>
                    <a:pt x="9986" y="17673"/>
                  </a:cubicBezTo>
                  <a:cubicBezTo>
                    <a:pt x="9949" y="17673"/>
                    <a:pt x="9949" y="17673"/>
                    <a:pt x="9949" y="17673"/>
                  </a:cubicBezTo>
                  <a:cubicBezTo>
                    <a:pt x="9949" y="17740"/>
                    <a:pt x="9949" y="17740"/>
                    <a:pt x="9949" y="17740"/>
                  </a:cubicBezTo>
                  <a:cubicBezTo>
                    <a:pt x="9949" y="17740"/>
                    <a:pt x="9949" y="17740"/>
                    <a:pt x="9949" y="17740"/>
                  </a:cubicBezTo>
                  <a:cubicBezTo>
                    <a:pt x="9875" y="17808"/>
                    <a:pt x="9875" y="17808"/>
                    <a:pt x="9875" y="17808"/>
                  </a:cubicBezTo>
                  <a:cubicBezTo>
                    <a:pt x="9875" y="17876"/>
                    <a:pt x="9875" y="17876"/>
                    <a:pt x="9875" y="17876"/>
                  </a:cubicBezTo>
                  <a:cubicBezTo>
                    <a:pt x="9875" y="17876"/>
                    <a:pt x="9875" y="17876"/>
                    <a:pt x="9875" y="17876"/>
                  </a:cubicBezTo>
                  <a:cubicBezTo>
                    <a:pt x="9838" y="17944"/>
                    <a:pt x="9838" y="17944"/>
                    <a:pt x="9838" y="17944"/>
                  </a:cubicBezTo>
                  <a:cubicBezTo>
                    <a:pt x="9801" y="18011"/>
                    <a:pt x="9801" y="18011"/>
                    <a:pt x="9801" y="18011"/>
                  </a:cubicBezTo>
                  <a:cubicBezTo>
                    <a:pt x="9801" y="18011"/>
                    <a:pt x="9801" y="18011"/>
                    <a:pt x="9801" y="18011"/>
                  </a:cubicBezTo>
                  <a:cubicBezTo>
                    <a:pt x="9727" y="18011"/>
                    <a:pt x="9727" y="18011"/>
                    <a:pt x="9727" y="18011"/>
                  </a:cubicBezTo>
                  <a:cubicBezTo>
                    <a:pt x="9690" y="18011"/>
                    <a:pt x="9690" y="18011"/>
                    <a:pt x="9690" y="18011"/>
                  </a:cubicBezTo>
                  <a:cubicBezTo>
                    <a:pt x="9653" y="18147"/>
                    <a:pt x="9653" y="18147"/>
                    <a:pt x="9653" y="18147"/>
                  </a:cubicBezTo>
                  <a:cubicBezTo>
                    <a:pt x="9653" y="18147"/>
                    <a:pt x="9653" y="18147"/>
                    <a:pt x="9653" y="18147"/>
                  </a:cubicBezTo>
                  <a:cubicBezTo>
                    <a:pt x="9653" y="18147"/>
                    <a:pt x="9653" y="18147"/>
                    <a:pt x="9653" y="18147"/>
                  </a:cubicBezTo>
                  <a:cubicBezTo>
                    <a:pt x="9616" y="18147"/>
                    <a:pt x="9616" y="18147"/>
                    <a:pt x="9616" y="18147"/>
                  </a:cubicBezTo>
                  <a:cubicBezTo>
                    <a:pt x="9579" y="18147"/>
                    <a:pt x="9579" y="18147"/>
                    <a:pt x="9579" y="18147"/>
                  </a:cubicBezTo>
                  <a:cubicBezTo>
                    <a:pt x="9579" y="18079"/>
                    <a:pt x="9579" y="18079"/>
                    <a:pt x="9579" y="18079"/>
                  </a:cubicBezTo>
                  <a:cubicBezTo>
                    <a:pt x="9542" y="18079"/>
                    <a:pt x="9542" y="18079"/>
                    <a:pt x="9542" y="18079"/>
                  </a:cubicBezTo>
                  <a:cubicBezTo>
                    <a:pt x="9505" y="18011"/>
                    <a:pt x="9505" y="18011"/>
                    <a:pt x="9505" y="18011"/>
                  </a:cubicBezTo>
                  <a:cubicBezTo>
                    <a:pt x="9468" y="18011"/>
                    <a:pt x="9468" y="18011"/>
                    <a:pt x="9468" y="18011"/>
                  </a:cubicBezTo>
                  <a:cubicBezTo>
                    <a:pt x="9468" y="17944"/>
                    <a:pt x="9468" y="17944"/>
                    <a:pt x="9468" y="17944"/>
                  </a:cubicBezTo>
                  <a:cubicBezTo>
                    <a:pt x="9468" y="17876"/>
                    <a:pt x="9468" y="17876"/>
                    <a:pt x="9468" y="17876"/>
                  </a:cubicBezTo>
                  <a:cubicBezTo>
                    <a:pt x="9468" y="17876"/>
                    <a:pt x="9468" y="17876"/>
                    <a:pt x="9468" y="17876"/>
                  </a:cubicBezTo>
                  <a:cubicBezTo>
                    <a:pt x="9432" y="17944"/>
                    <a:pt x="9432" y="17944"/>
                    <a:pt x="9432" y="17944"/>
                  </a:cubicBezTo>
                  <a:cubicBezTo>
                    <a:pt x="9395" y="17944"/>
                    <a:pt x="9395" y="17944"/>
                    <a:pt x="9395" y="17944"/>
                  </a:cubicBezTo>
                  <a:cubicBezTo>
                    <a:pt x="9358" y="17944"/>
                    <a:pt x="9358" y="17944"/>
                    <a:pt x="9358" y="17944"/>
                  </a:cubicBezTo>
                  <a:cubicBezTo>
                    <a:pt x="9284" y="18011"/>
                    <a:pt x="9284" y="18011"/>
                    <a:pt x="9284" y="18011"/>
                  </a:cubicBezTo>
                  <a:cubicBezTo>
                    <a:pt x="9284" y="18011"/>
                    <a:pt x="9284" y="18011"/>
                    <a:pt x="9284" y="18011"/>
                  </a:cubicBezTo>
                  <a:cubicBezTo>
                    <a:pt x="9247" y="18011"/>
                    <a:pt x="9247" y="18011"/>
                    <a:pt x="9247" y="18011"/>
                  </a:cubicBezTo>
                  <a:cubicBezTo>
                    <a:pt x="9247" y="18011"/>
                    <a:pt x="9247" y="18011"/>
                    <a:pt x="9247" y="18011"/>
                  </a:cubicBezTo>
                  <a:cubicBezTo>
                    <a:pt x="9210" y="18011"/>
                    <a:pt x="9210" y="18011"/>
                    <a:pt x="9210" y="18011"/>
                  </a:cubicBezTo>
                  <a:cubicBezTo>
                    <a:pt x="9173" y="18011"/>
                    <a:pt x="9173" y="18011"/>
                    <a:pt x="9173" y="18011"/>
                  </a:cubicBezTo>
                  <a:cubicBezTo>
                    <a:pt x="9173" y="18011"/>
                    <a:pt x="9173" y="18011"/>
                    <a:pt x="9173" y="18011"/>
                  </a:cubicBezTo>
                  <a:cubicBezTo>
                    <a:pt x="9173" y="17944"/>
                    <a:pt x="9173" y="17944"/>
                    <a:pt x="9173" y="17944"/>
                  </a:cubicBezTo>
                  <a:cubicBezTo>
                    <a:pt x="9173" y="17944"/>
                    <a:pt x="9173" y="17944"/>
                    <a:pt x="9173" y="17944"/>
                  </a:cubicBezTo>
                  <a:cubicBezTo>
                    <a:pt x="9173" y="17876"/>
                    <a:pt x="9173" y="17876"/>
                    <a:pt x="9173" y="17876"/>
                  </a:cubicBezTo>
                  <a:cubicBezTo>
                    <a:pt x="9173" y="17876"/>
                    <a:pt x="9173" y="17876"/>
                    <a:pt x="9173" y="17876"/>
                  </a:cubicBezTo>
                  <a:cubicBezTo>
                    <a:pt x="9173" y="17808"/>
                    <a:pt x="9173" y="17808"/>
                    <a:pt x="9173" y="17808"/>
                  </a:cubicBezTo>
                  <a:cubicBezTo>
                    <a:pt x="9136" y="17808"/>
                    <a:pt x="9136" y="17808"/>
                    <a:pt x="9136" y="17808"/>
                  </a:cubicBezTo>
                  <a:cubicBezTo>
                    <a:pt x="9136" y="17808"/>
                    <a:pt x="9136" y="17808"/>
                    <a:pt x="9136" y="17808"/>
                  </a:cubicBezTo>
                  <a:cubicBezTo>
                    <a:pt x="9099" y="17740"/>
                    <a:pt x="9099" y="17740"/>
                    <a:pt x="9099" y="17740"/>
                  </a:cubicBezTo>
                  <a:cubicBezTo>
                    <a:pt x="9062" y="17740"/>
                    <a:pt x="9062" y="17740"/>
                    <a:pt x="9062" y="17740"/>
                  </a:cubicBezTo>
                  <a:cubicBezTo>
                    <a:pt x="9025" y="17740"/>
                    <a:pt x="9025" y="17740"/>
                    <a:pt x="9025" y="17740"/>
                  </a:cubicBezTo>
                  <a:cubicBezTo>
                    <a:pt x="9025" y="17673"/>
                    <a:pt x="9025" y="17673"/>
                    <a:pt x="9025" y="17673"/>
                  </a:cubicBezTo>
                  <a:cubicBezTo>
                    <a:pt x="8988" y="17605"/>
                    <a:pt x="8988" y="17605"/>
                    <a:pt x="8988" y="17605"/>
                  </a:cubicBezTo>
                  <a:cubicBezTo>
                    <a:pt x="8951" y="17537"/>
                    <a:pt x="8951" y="17537"/>
                    <a:pt x="8951" y="17537"/>
                  </a:cubicBezTo>
                  <a:cubicBezTo>
                    <a:pt x="8877" y="17537"/>
                    <a:pt x="8877" y="17537"/>
                    <a:pt x="8877" y="17537"/>
                  </a:cubicBezTo>
                  <a:cubicBezTo>
                    <a:pt x="8840" y="17537"/>
                    <a:pt x="8840" y="17537"/>
                    <a:pt x="8840" y="17537"/>
                  </a:cubicBezTo>
                  <a:cubicBezTo>
                    <a:pt x="8766" y="17537"/>
                    <a:pt x="8766" y="17537"/>
                    <a:pt x="8766" y="17537"/>
                  </a:cubicBezTo>
                  <a:cubicBezTo>
                    <a:pt x="8766" y="17537"/>
                    <a:pt x="8766" y="17537"/>
                    <a:pt x="8766" y="17537"/>
                  </a:cubicBezTo>
                  <a:cubicBezTo>
                    <a:pt x="8803" y="17605"/>
                    <a:pt x="8803" y="17605"/>
                    <a:pt x="8803" y="17605"/>
                  </a:cubicBezTo>
                  <a:cubicBezTo>
                    <a:pt x="8766" y="17605"/>
                    <a:pt x="8766" y="17605"/>
                    <a:pt x="8766" y="17605"/>
                  </a:cubicBezTo>
                  <a:cubicBezTo>
                    <a:pt x="8729" y="17605"/>
                    <a:pt x="8729" y="17605"/>
                    <a:pt x="8729" y="17605"/>
                  </a:cubicBezTo>
                  <a:cubicBezTo>
                    <a:pt x="8729" y="17605"/>
                    <a:pt x="8729" y="17605"/>
                    <a:pt x="8729" y="17605"/>
                  </a:cubicBezTo>
                  <a:cubicBezTo>
                    <a:pt x="8692" y="17673"/>
                    <a:pt x="8692" y="17673"/>
                    <a:pt x="8692" y="17673"/>
                  </a:cubicBezTo>
                  <a:cubicBezTo>
                    <a:pt x="8655" y="17605"/>
                    <a:pt x="8655" y="17605"/>
                    <a:pt x="8655" y="17605"/>
                  </a:cubicBezTo>
                  <a:cubicBezTo>
                    <a:pt x="8618" y="17605"/>
                    <a:pt x="8618" y="17605"/>
                    <a:pt x="8618" y="17605"/>
                  </a:cubicBezTo>
                  <a:cubicBezTo>
                    <a:pt x="8581" y="17673"/>
                    <a:pt x="8581" y="17673"/>
                    <a:pt x="8581" y="17673"/>
                  </a:cubicBezTo>
                  <a:cubicBezTo>
                    <a:pt x="8581" y="17673"/>
                    <a:pt x="8581" y="17673"/>
                    <a:pt x="8581" y="17673"/>
                  </a:cubicBezTo>
                  <a:cubicBezTo>
                    <a:pt x="8544" y="17605"/>
                    <a:pt x="8544" y="17605"/>
                    <a:pt x="8544" y="17605"/>
                  </a:cubicBezTo>
                  <a:cubicBezTo>
                    <a:pt x="8507" y="17605"/>
                    <a:pt x="8507" y="17605"/>
                    <a:pt x="8507" y="17605"/>
                  </a:cubicBezTo>
                  <a:cubicBezTo>
                    <a:pt x="8507" y="17537"/>
                    <a:pt x="8507" y="17537"/>
                    <a:pt x="8507" y="17537"/>
                  </a:cubicBezTo>
                  <a:cubicBezTo>
                    <a:pt x="8507" y="17537"/>
                    <a:pt x="8507" y="17537"/>
                    <a:pt x="8507" y="17537"/>
                  </a:cubicBezTo>
                  <a:cubicBezTo>
                    <a:pt x="8470" y="17470"/>
                    <a:pt x="8470" y="17470"/>
                    <a:pt x="8470" y="17470"/>
                  </a:cubicBezTo>
                  <a:cubicBezTo>
                    <a:pt x="8433" y="17470"/>
                    <a:pt x="8433" y="17470"/>
                    <a:pt x="8433" y="17470"/>
                  </a:cubicBezTo>
                  <a:cubicBezTo>
                    <a:pt x="8433" y="17537"/>
                    <a:pt x="8433" y="17537"/>
                    <a:pt x="8433" y="17537"/>
                  </a:cubicBezTo>
                  <a:cubicBezTo>
                    <a:pt x="8433" y="17537"/>
                    <a:pt x="8433" y="17537"/>
                    <a:pt x="8433" y="17537"/>
                  </a:cubicBezTo>
                  <a:cubicBezTo>
                    <a:pt x="8433" y="17605"/>
                    <a:pt x="8433" y="17605"/>
                    <a:pt x="8433" y="17605"/>
                  </a:cubicBezTo>
                  <a:cubicBezTo>
                    <a:pt x="8396" y="17605"/>
                    <a:pt x="8396" y="17605"/>
                    <a:pt x="8396" y="17605"/>
                  </a:cubicBezTo>
                  <a:cubicBezTo>
                    <a:pt x="8359" y="17605"/>
                    <a:pt x="8359" y="17605"/>
                    <a:pt x="8359" y="17605"/>
                  </a:cubicBezTo>
                  <a:cubicBezTo>
                    <a:pt x="7952" y="16792"/>
                    <a:pt x="7952" y="16792"/>
                    <a:pt x="7952" y="16792"/>
                  </a:cubicBezTo>
                  <a:cubicBezTo>
                    <a:pt x="7656" y="16454"/>
                    <a:pt x="7656" y="16454"/>
                    <a:pt x="7656" y="16454"/>
                  </a:cubicBezTo>
                  <a:cubicBezTo>
                    <a:pt x="7656" y="16386"/>
                    <a:pt x="7656" y="16386"/>
                    <a:pt x="7656" y="16386"/>
                  </a:cubicBezTo>
                  <a:cubicBezTo>
                    <a:pt x="7693" y="16386"/>
                    <a:pt x="7693" y="16386"/>
                    <a:pt x="7693" y="16386"/>
                  </a:cubicBezTo>
                  <a:cubicBezTo>
                    <a:pt x="7693" y="16318"/>
                    <a:pt x="7693" y="16318"/>
                    <a:pt x="7693" y="16318"/>
                  </a:cubicBezTo>
                  <a:cubicBezTo>
                    <a:pt x="7693" y="16318"/>
                    <a:pt x="7693" y="16318"/>
                    <a:pt x="7693" y="16318"/>
                  </a:cubicBezTo>
                  <a:cubicBezTo>
                    <a:pt x="7693" y="16251"/>
                    <a:pt x="7693" y="16251"/>
                    <a:pt x="7693" y="16251"/>
                  </a:cubicBezTo>
                  <a:cubicBezTo>
                    <a:pt x="7656" y="16318"/>
                    <a:pt x="7656" y="16318"/>
                    <a:pt x="7656" y="16318"/>
                  </a:cubicBezTo>
                  <a:cubicBezTo>
                    <a:pt x="7619" y="16318"/>
                    <a:pt x="7619" y="16318"/>
                    <a:pt x="7619" y="16318"/>
                  </a:cubicBezTo>
                  <a:cubicBezTo>
                    <a:pt x="7582" y="16318"/>
                    <a:pt x="7582" y="16318"/>
                    <a:pt x="7582" y="16318"/>
                  </a:cubicBezTo>
                  <a:cubicBezTo>
                    <a:pt x="7582" y="16386"/>
                    <a:pt x="7582" y="16386"/>
                    <a:pt x="7582" y="16386"/>
                  </a:cubicBezTo>
                  <a:cubicBezTo>
                    <a:pt x="7545" y="16454"/>
                    <a:pt x="7545" y="16454"/>
                    <a:pt x="7545" y="16454"/>
                  </a:cubicBezTo>
                  <a:cubicBezTo>
                    <a:pt x="7508" y="16454"/>
                    <a:pt x="7508" y="16454"/>
                    <a:pt x="7508" y="16454"/>
                  </a:cubicBezTo>
                  <a:cubicBezTo>
                    <a:pt x="7508" y="16522"/>
                    <a:pt x="7508" y="16522"/>
                    <a:pt x="7508" y="16522"/>
                  </a:cubicBezTo>
                  <a:cubicBezTo>
                    <a:pt x="7471" y="16522"/>
                    <a:pt x="7471" y="16522"/>
                    <a:pt x="7471" y="16522"/>
                  </a:cubicBezTo>
                  <a:cubicBezTo>
                    <a:pt x="7471" y="16589"/>
                    <a:pt x="7471" y="16589"/>
                    <a:pt x="7471" y="16589"/>
                  </a:cubicBezTo>
                  <a:cubicBezTo>
                    <a:pt x="7397" y="16589"/>
                    <a:pt x="7397" y="16589"/>
                    <a:pt x="7397" y="16589"/>
                  </a:cubicBezTo>
                  <a:cubicBezTo>
                    <a:pt x="7360" y="16589"/>
                    <a:pt x="7360" y="16589"/>
                    <a:pt x="7360" y="16589"/>
                  </a:cubicBezTo>
                  <a:cubicBezTo>
                    <a:pt x="7397" y="16657"/>
                    <a:pt x="7397" y="16657"/>
                    <a:pt x="7397" y="16657"/>
                  </a:cubicBezTo>
                  <a:cubicBezTo>
                    <a:pt x="7360" y="16725"/>
                    <a:pt x="7360" y="16725"/>
                    <a:pt x="7360" y="16725"/>
                  </a:cubicBezTo>
                  <a:cubicBezTo>
                    <a:pt x="7360" y="16657"/>
                    <a:pt x="7360" y="16657"/>
                    <a:pt x="7360" y="16657"/>
                  </a:cubicBezTo>
                  <a:cubicBezTo>
                    <a:pt x="7286" y="16657"/>
                    <a:pt x="7286" y="16657"/>
                    <a:pt x="7286" y="16657"/>
                  </a:cubicBezTo>
                  <a:cubicBezTo>
                    <a:pt x="7249" y="16657"/>
                    <a:pt x="7249" y="16657"/>
                    <a:pt x="7249" y="16657"/>
                  </a:cubicBezTo>
                  <a:cubicBezTo>
                    <a:pt x="7212" y="16725"/>
                    <a:pt x="7212" y="16725"/>
                    <a:pt x="7212" y="16725"/>
                  </a:cubicBezTo>
                  <a:cubicBezTo>
                    <a:pt x="7212" y="16725"/>
                    <a:pt x="7212" y="16725"/>
                    <a:pt x="7212" y="16725"/>
                  </a:cubicBezTo>
                  <a:cubicBezTo>
                    <a:pt x="7175" y="16657"/>
                    <a:pt x="7175" y="16657"/>
                    <a:pt x="7175" y="16657"/>
                  </a:cubicBezTo>
                  <a:cubicBezTo>
                    <a:pt x="7175" y="16589"/>
                    <a:pt x="7175" y="16589"/>
                    <a:pt x="7175" y="16589"/>
                  </a:cubicBezTo>
                  <a:cubicBezTo>
                    <a:pt x="7212" y="16589"/>
                    <a:pt x="7212" y="16589"/>
                    <a:pt x="7212" y="16589"/>
                  </a:cubicBezTo>
                  <a:cubicBezTo>
                    <a:pt x="7212" y="16522"/>
                    <a:pt x="7212" y="16522"/>
                    <a:pt x="7212" y="16522"/>
                  </a:cubicBezTo>
                  <a:cubicBezTo>
                    <a:pt x="7212" y="16522"/>
                    <a:pt x="7212" y="16522"/>
                    <a:pt x="7212" y="16522"/>
                  </a:cubicBezTo>
                  <a:cubicBezTo>
                    <a:pt x="7175" y="16522"/>
                    <a:pt x="7175" y="16522"/>
                    <a:pt x="7175" y="16522"/>
                  </a:cubicBezTo>
                  <a:cubicBezTo>
                    <a:pt x="7138" y="16522"/>
                    <a:pt x="7138" y="16522"/>
                    <a:pt x="7138" y="16522"/>
                  </a:cubicBezTo>
                  <a:cubicBezTo>
                    <a:pt x="7101" y="16454"/>
                    <a:pt x="7101" y="16454"/>
                    <a:pt x="7101" y="16454"/>
                  </a:cubicBezTo>
                  <a:cubicBezTo>
                    <a:pt x="7064" y="16454"/>
                    <a:pt x="7064" y="16454"/>
                    <a:pt x="7064" y="16454"/>
                  </a:cubicBezTo>
                  <a:cubicBezTo>
                    <a:pt x="7064" y="16522"/>
                    <a:pt x="7064" y="16522"/>
                    <a:pt x="7064" y="16522"/>
                  </a:cubicBezTo>
                  <a:cubicBezTo>
                    <a:pt x="7064" y="16522"/>
                    <a:pt x="7064" y="16522"/>
                    <a:pt x="7064" y="16522"/>
                  </a:cubicBezTo>
                  <a:cubicBezTo>
                    <a:pt x="7064" y="16589"/>
                    <a:pt x="7064" y="16589"/>
                    <a:pt x="7064" y="16589"/>
                  </a:cubicBezTo>
                  <a:cubicBezTo>
                    <a:pt x="7027" y="16589"/>
                    <a:pt x="7027" y="16589"/>
                    <a:pt x="7027" y="16589"/>
                  </a:cubicBezTo>
                  <a:cubicBezTo>
                    <a:pt x="7027" y="16522"/>
                    <a:pt x="7027" y="16522"/>
                    <a:pt x="7027" y="16522"/>
                  </a:cubicBezTo>
                  <a:cubicBezTo>
                    <a:pt x="7027" y="16454"/>
                    <a:pt x="7027" y="16454"/>
                    <a:pt x="7027" y="16454"/>
                  </a:cubicBezTo>
                  <a:cubicBezTo>
                    <a:pt x="6953" y="16386"/>
                    <a:pt x="6953" y="16386"/>
                    <a:pt x="6953" y="16386"/>
                  </a:cubicBezTo>
                  <a:cubicBezTo>
                    <a:pt x="6953" y="16386"/>
                    <a:pt x="6953" y="16386"/>
                    <a:pt x="6953" y="16386"/>
                  </a:cubicBezTo>
                  <a:cubicBezTo>
                    <a:pt x="6953" y="16454"/>
                    <a:pt x="6953" y="16454"/>
                    <a:pt x="6953" y="16454"/>
                  </a:cubicBezTo>
                  <a:cubicBezTo>
                    <a:pt x="6953" y="16454"/>
                    <a:pt x="6953" y="16454"/>
                    <a:pt x="6953" y="16454"/>
                  </a:cubicBezTo>
                  <a:cubicBezTo>
                    <a:pt x="6916" y="16454"/>
                    <a:pt x="6916" y="16454"/>
                    <a:pt x="6916" y="16454"/>
                  </a:cubicBezTo>
                  <a:cubicBezTo>
                    <a:pt x="6916" y="16386"/>
                    <a:pt x="6916" y="16386"/>
                    <a:pt x="6916" y="16386"/>
                  </a:cubicBezTo>
                  <a:cubicBezTo>
                    <a:pt x="6916" y="16454"/>
                    <a:pt x="6916" y="16454"/>
                    <a:pt x="6916" y="16454"/>
                  </a:cubicBezTo>
                  <a:cubicBezTo>
                    <a:pt x="6879" y="16454"/>
                    <a:pt x="6879" y="16454"/>
                    <a:pt x="6879" y="16454"/>
                  </a:cubicBezTo>
                  <a:cubicBezTo>
                    <a:pt x="6879" y="16454"/>
                    <a:pt x="6879" y="16454"/>
                    <a:pt x="6879" y="16454"/>
                  </a:cubicBezTo>
                  <a:cubicBezTo>
                    <a:pt x="6842" y="16454"/>
                    <a:pt x="6842" y="16454"/>
                    <a:pt x="6842" y="16454"/>
                  </a:cubicBezTo>
                  <a:cubicBezTo>
                    <a:pt x="6805" y="16454"/>
                    <a:pt x="6805" y="16454"/>
                    <a:pt x="6805" y="16454"/>
                  </a:cubicBezTo>
                  <a:cubicBezTo>
                    <a:pt x="6805" y="16454"/>
                    <a:pt x="6805" y="16454"/>
                    <a:pt x="6805" y="16454"/>
                  </a:cubicBezTo>
                  <a:cubicBezTo>
                    <a:pt x="6768" y="16386"/>
                    <a:pt x="6768" y="16386"/>
                    <a:pt x="6768" y="16386"/>
                  </a:cubicBezTo>
                  <a:cubicBezTo>
                    <a:pt x="6805" y="16386"/>
                    <a:pt x="6805" y="16386"/>
                    <a:pt x="6805" y="16386"/>
                  </a:cubicBezTo>
                  <a:cubicBezTo>
                    <a:pt x="6805" y="16386"/>
                    <a:pt x="6805" y="16386"/>
                    <a:pt x="6805" y="16386"/>
                  </a:cubicBezTo>
                  <a:cubicBezTo>
                    <a:pt x="6805" y="16318"/>
                    <a:pt x="6805" y="16318"/>
                    <a:pt x="6805" y="16318"/>
                  </a:cubicBezTo>
                  <a:cubicBezTo>
                    <a:pt x="6805" y="16251"/>
                    <a:pt x="6805" y="16251"/>
                    <a:pt x="6805" y="16251"/>
                  </a:cubicBezTo>
                  <a:cubicBezTo>
                    <a:pt x="6805" y="16251"/>
                    <a:pt x="6805" y="16251"/>
                    <a:pt x="6805" y="16251"/>
                  </a:cubicBezTo>
                  <a:cubicBezTo>
                    <a:pt x="6768" y="16251"/>
                    <a:pt x="6768" y="16251"/>
                    <a:pt x="6768" y="16251"/>
                  </a:cubicBezTo>
                  <a:cubicBezTo>
                    <a:pt x="6768" y="16183"/>
                    <a:pt x="6768" y="16183"/>
                    <a:pt x="6768" y="16183"/>
                  </a:cubicBezTo>
                  <a:cubicBezTo>
                    <a:pt x="6732" y="16115"/>
                    <a:pt x="6732" y="16115"/>
                    <a:pt x="6732" y="16115"/>
                  </a:cubicBezTo>
                  <a:cubicBezTo>
                    <a:pt x="6732" y="16115"/>
                    <a:pt x="6732" y="16115"/>
                    <a:pt x="6732" y="16115"/>
                  </a:cubicBezTo>
                  <a:cubicBezTo>
                    <a:pt x="6732" y="16048"/>
                    <a:pt x="6732" y="16048"/>
                    <a:pt x="6732" y="16048"/>
                  </a:cubicBezTo>
                  <a:cubicBezTo>
                    <a:pt x="6695" y="16048"/>
                    <a:pt x="6695" y="16048"/>
                    <a:pt x="6695" y="16048"/>
                  </a:cubicBezTo>
                  <a:cubicBezTo>
                    <a:pt x="6658" y="16048"/>
                    <a:pt x="6658" y="16048"/>
                    <a:pt x="6658" y="16048"/>
                  </a:cubicBezTo>
                  <a:cubicBezTo>
                    <a:pt x="6621" y="16048"/>
                    <a:pt x="6621" y="16048"/>
                    <a:pt x="6621" y="16048"/>
                  </a:cubicBezTo>
                  <a:cubicBezTo>
                    <a:pt x="6584" y="16048"/>
                    <a:pt x="6584" y="16048"/>
                    <a:pt x="6584" y="16048"/>
                  </a:cubicBezTo>
                  <a:cubicBezTo>
                    <a:pt x="6547" y="16048"/>
                    <a:pt x="6547" y="16048"/>
                    <a:pt x="6547" y="16048"/>
                  </a:cubicBezTo>
                  <a:cubicBezTo>
                    <a:pt x="6473" y="15980"/>
                    <a:pt x="6473" y="15980"/>
                    <a:pt x="6473" y="15980"/>
                  </a:cubicBezTo>
                  <a:cubicBezTo>
                    <a:pt x="6473" y="16048"/>
                    <a:pt x="6473" y="16048"/>
                    <a:pt x="6473" y="16048"/>
                  </a:cubicBezTo>
                  <a:cubicBezTo>
                    <a:pt x="6436" y="15980"/>
                    <a:pt x="6436" y="15980"/>
                    <a:pt x="6436" y="15980"/>
                  </a:cubicBezTo>
                  <a:cubicBezTo>
                    <a:pt x="6399" y="16048"/>
                    <a:pt x="6399" y="16048"/>
                    <a:pt x="6399" y="16048"/>
                  </a:cubicBezTo>
                  <a:cubicBezTo>
                    <a:pt x="6399" y="16115"/>
                    <a:pt x="6399" y="16115"/>
                    <a:pt x="6399" y="16115"/>
                  </a:cubicBezTo>
                  <a:cubicBezTo>
                    <a:pt x="6362" y="16115"/>
                    <a:pt x="6362" y="16115"/>
                    <a:pt x="6362" y="16115"/>
                  </a:cubicBezTo>
                  <a:cubicBezTo>
                    <a:pt x="6362" y="16115"/>
                    <a:pt x="6362" y="16115"/>
                    <a:pt x="6362" y="16115"/>
                  </a:cubicBezTo>
                  <a:cubicBezTo>
                    <a:pt x="6362" y="16183"/>
                    <a:pt x="6362" y="16183"/>
                    <a:pt x="6362" y="16183"/>
                  </a:cubicBezTo>
                  <a:cubicBezTo>
                    <a:pt x="6362" y="16183"/>
                    <a:pt x="6362" y="16183"/>
                    <a:pt x="6362" y="16183"/>
                  </a:cubicBezTo>
                  <a:cubicBezTo>
                    <a:pt x="6325" y="16183"/>
                    <a:pt x="6325" y="16183"/>
                    <a:pt x="6325" y="16183"/>
                  </a:cubicBezTo>
                  <a:cubicBezTo>
                    <a:pt x="6288" y="16183"/>
                    <a:pt x="6288" y="16183"/>
                    <a:pt x="6288" y="16183"/>
                  </a:cubicBezTo>
                  <a:cubicBezTo>
                    <a:pt x="6288" y="16251"/>
                    <a:pt x="6288" y="16251"/>
                    <a:pt x="6288" y="16251"/>
                  </a:cubicBezTo>
                  <a:cubicBezTo>
                    <a:pt x="6251" y="16251"/>
                    <a:pt x="6251" y="16251"/>
                    <a:pt x="6251" y="16251"/>
                  </a:cubicBezTo>
                  <a:cubicBezTo>
                    <a:pt x="6214" y="16251"/>
                    <a:pt x="6214" y="16251"/>
                    <a:pt x="6214" y="16251"/>
                  </a:cubicBezTo>
                  <a:cubicBezTo>
                    <a:pt x="6214" y="16251"/>
                    <a:pt x="6214" y="16251"/>
                    <a:pt x="6214" y="16251"/>
                  </a:cubicBezTo>
                  <a:cubicBezTo>
                    <a:pt x="6140" y="16386"/>
                    <a:pt x="6140" y="16386"/>
                    <a:pt x="6140" y="16386"/>
                  </a:cubicBezTo>
                  <a:cubicBezTo>
                    <a:pt x="6103" y="16386"/>
                    <a:pt x="6103" y="16386"/>
                    <a:pt x="6103" y="16386"/>
                  </a:cubicBezTo>
                  <a:cubicBezTo>
                    <a:pt x="6066" y="16386"/>
                    <a:pt x="6066" y="16386"/>
                    <a:pt x="6066" y="16386"/>
                  </a:cubicBezTo>
                  <a:cubicBezTo>
                    <a:pt x="6029" y="16386"/>
                    <a:pt x="6029" y="16386"/>
                    <a:pt x="6029" y="16386"/>
                  </a:cubicBezTo>
                  <a:cubicBezTo>
                    <a:pt x="6029" y="16386"/>
                    <a:pt x="6029" y="16386"/>
                    <a:pt x="6029" y="16386"/>
                  </a:cubicBezTo>
                  <a:cubicBezTo>
                    <a:pt x="5992" y="16386"/>
                    <a:pt x="5992" y="16386"/>
                    <a:pt x="5992" y="16386"/>
                  </a:cubicBezTo>
                  <a:cubicBezTo>
                    <a:pt x="5992" y="16454"/>
                    <a:pt x="5992" y="16454"/>
                    <a:pt x="5992" y="16454"/>
                  </a:cubicBezTo>
                  <a:cubicBezTo>
                    <a:pt x="5955" y="16454"/>
                    <a:pt x="5955" y="16454"/>
                    <a:pt x="5955" y="16454"/>
                  </a:cubicBezTo>
                  <a:cubicBezTo>
                    <a:pt x="5955" y="16454"/>
                    <a:pt x="5955" y="16454"/>
                    <a:pt x="5955" y="16454"/>
                  </a:cubicBezTo>
                  <a:cubicBezTo>
                    <a:pt x="5955" y="16522"/>
                    <a:pt x="5955" y="16522"/>
                    <a:pt x="5955" y="16522"/>
                  </a:cubicBezTo>
                  <a:cubicBezTo>
                    <a:pt x="5918" y="16522"/>
                    <a:pt x="5918" y="16522"/>
                    <a:pt x="5918" y="16522"/>
                  </a:cubicBezTo>
                  <a:cubicBezTo>
                    <a:pt x="5918" y="16522"/>
                    <a:pt x="5918" y="16522"/>
                    <a:pt x="5918" y="16522"/>
                  </a:cubicBezTo>
                  <a:cubicBezTo>
                    <a:pt x="5881" y="16522"/>
                    <a:pt x="5881" y="16522"/>
                    <a:pt x="5881" y="16522"/>
                  </a:cubicBezTo>
                  <a:cubicBezTo>
                    <a:pt x="5844" y="16522"/>
                    <a:pt x="5844" y="16522"/>
                    <a:pt x="5844" y="16522"/>
                  </a:cubicBezTo>
                  <a:cubicBezTo>
                    <a:pt x="5807" y="16589"/>
                    <a:pt x="5807" y="16589"/>
                    <a:pt x="5807" y="16589"/>
                  </a:cubicBezTo>
                  <a:cubicBezTo>
                    <a:pt x="5770" y="16589"/>
                    <a:pt x="5770" y="16589"/>
                    <a:pt x="5770" y="16589"/>
                  </a:cubicBezTo>
                  <a:cubicBezTo>
                    <a:pt x="5770" y="16657"/>
                    <a:pt x="5770" y="16657"/>
                    <a:pt x="5770" y="16657"/>
                  </a:cubicBezTo>
                  <a:cubicBezTo>
                    <a:pt x="5733" y="16657"/>
                    <a:pt x="5733" y="16657"/>
                    <a:pt x="5733" y="16657"/>
                  </a:cubicBezTo>
                  <a:cubicBezTo>
                    <a:pt x="5696" y="16657"/>
                    <a:pt x="5696" y="16657"/>
                    <a:pt x="5696" y="16657"/>
                  </a:cubicBezTo>
                  <a:cubicBezTo>
                    <a:pt x="5659" y="16657"/>
                    <a:pt x="5659" y="16657"/>
                    <a:pt x="5659" y="16657"/>
                  </a:cubicBezTo>
                  <a:cubicBezTo>
                    <a:pt x="5585" y="16725"/>
                    <a:pt x="5585" y="16725"/>
                    <a:pt x="5585" y="16725"/>
                  </a:cubicBezTo>
                  <a:cubicBezTo>
                    <a:pt x="5585" y="16725"/>
                    <a:pt x="5585" y="16725"/>
                    <a:pt x="5585" y="16725"/>
                  </a:cubicBezTo>
                  <a:cubicBezTo>
                    <a:pt x="5585" y="16792"/>
                    <a:pt x="5585" y="16792"/>
                    <a:pt x="5585" y="16792"/>
                  </a:cubicBezTo>
                  <a:cubicBezTo>
                    <a:pt x="5548" y="16725"/>
                    <a:pt x="5548" y="16725"/>
                    <a:pt x="5548" y="16725"/>
                  </a:cubicBezTo>
                  <a:cubicBezTo>
                    <a:pt x="5511" y="16725"/>
                    <a:pt x="5511" y="16725"/>
                    <a:pt x="5511" y="16725"/>
                  </a:cubicBezTo>
                  <a:cubicBezTo>
                    <a:pt x="5511" y="16725"/>
                    <a:pt x="5511" y="16725"/>
                    <a:pt x="5511" y="16725"/>
                  </a:cubicBezTo>
                  <a:cubicBezTo>
                    <a:pt x="5511" y="16792"/>
                    <a:pt x="5511" y="16792"/>
                    <a:pt x="5511" y="16792"/>
                  </a:cubicBezTo>
                  <a:cubicBezTo>
                    <a:pt x="5474" y="16792"/>
                    <a:pt x="5474" y="16792"/>
                    <a:pt x="5474" y="16792"/>
                  </a:cubicBezTo>
                  <a:cubicBezTo>
                    <a:pt x="5437" y="16792"/>
                    <a:pt x="5437" y="16792"/>
                    <a:pt x="5437" y="16792"/>
                  </a:cubicBezTo>
                  <a:cubicBezTo>
                    <a:pt x="5400" y="16792"/>
                    <a:pt x="5400" y="16792"/>
                    <a:pt x="5400" y="16792"/>
                  </a:cubicBezTo>
                  <a:cubicBezTo>
                    <a:pt x="5400" y="16725"/>
                    <a:pt x="5400" y="16725"/>
                    <a:pt x="5400" y="16725"/>
                  </a:cubicBezTo>
                  <a:cubicBezTo>
                    <a:pt x="5363" y="16725"/>
                    <a:pt x="5363" y="16725"/>
                    <a:pt x="5363" y="16725"/>
                  </a:cubicBezTo>
                  <a:cubicBezTo>
                    <a:pt x="5363" y="16792"/>
                    <a:pt x="5363" y="16792"/>
                    <a:pt x="5363" y="16792"/>
                  </a:cubicBezTo>
                  <a:cubicBezTo>
                    <a:pt x="5326" y="16792"/>
                    <a:pt x="5326" y="16792"/>
                    <a:pt x="5326" y="16792"/>
                  </a:cubicBezTo>
                  <a:cubicBezTo>
                    <a:pt x="5326" y="16792"/>
                    <a:pt x="5326" y="16792"/>
                    <a:pt x="5326" y="16792"/>
                  </a:cubicBezTo>
                  <a:cubicBezTo>
                    <a:pt x="5326" y="16860"/>
                    <a:pt x="5326" y="16860"/>
                    <a:pt x="5326" y="16860"/>
                  </a:cubicBezTo>
                  <a:cubicBezTo>
                    <a:pt x="5326" y="16928"/>
                    <a:pt x="5326" y="16928"/>
                    <a:pt x="5326" y="16928"/>
                  </a:cubicBezTo>
                  <a:cubicBezTo>
                    <a:pt x="5363" y="16928"/>
                    <a:pt x="5363" y="16928"/>
                    <a:pt x="5363" y="16928"/>
                  </a:cubicBezTo>
                  <a:cubicBezTo>
                    <a:pt x="5400" y="16928"/>
                    <a:pt x="5400" y="16928"/>
                    <a:pt x="5400" y="16928"/>
                  </a:cubicBezTo>
                  <a:cubicBezTo>
                    <a:pt x="5400" y="16996"/>
                    <a:pt x="5400" y="16996"/>
                    <a:pt x="5400" y="16996"/>
                  </a:cubicBezTo>
                  <a:cubicBezTo>
                    <a:pt x="5363" y="16996"/>
                    <a:pt x="5363" y="16996"/>
                    <a:pt x="5363" y="16996"/>
                  </a:cubicBezTo>
                  <a:cubicBezTo>
                    <a:pt x="5326" y="16996"/>
                    <a:pt x="5326" y="16996"/>
                    <a:pt x="5326" y="16996"/>
                  </a:cubicBezTo>
                  <a:cubicBezTo>
                    <a:pt x="5363" y="16996"/>
                    <a:pt x="5363" y="16996"/>
                    <a:pt x="5363" y="16996"/>
                  </a:cubicBezTo>
                  <a:cubicBezTo>
                    <a:pt x="5400" y="16996"/>
                    <a:pt x="5400" y="16996"/>
                    <a:pt x="5400" y="16996"/>
                  </a:cubicBezTo>
                  <a:cubicBezTo>
                    <a:pt x="5437" y="17063"/>
                    <a:pt x="5437" y="17063"/>
                    <a:pt x="5437" y="17063"/>
                  </a:cubicBezTo>
                  <a:cubicBezTo>
                    <a:pt x="5437" y="16996"/>
                    <a:pt x="5437" y="16996"/>
                    <a:pt x="5437" y="16996"/>
                  </a:cubicBezTo>
                  <a:cubicBezTo>
                    <a:pt x="5474" y="16996"/>
                    <a:pt x="5474" y="16996"/>
                    <a:pt x="5474" y="16996"/>
                  </a:cubicBezTo>
                  <a:cubicBezTo>
                    <a:pt x="5511" y="17063"/>
                    <a:pt x="5511" y="17063"/>
                    <a:pt x="5511" y="17063"/>
                  </a:cubicBezTo>
                  <a:cubicBezTo>
                    <a:pt x="5511" y="17063"/>
                    <a:pt x="5511" y="17063"/>
                    <a:pt x="5511" y="17063"/>
                  </a:cubicBezTo>
                  <a:cubicBezTo>
                    <a:pt x="5511" y="17131"/>
                    <a:pt x="5511" y="17131"/>
                    <a:pt x="5511" y="17131"/>
                  </a:cubicBezTo>
                  <a:cubicBezTo>
                    <a:pt x="5511" y="17131"/>
                    <a:pt x="5511" y="17131"/>
                    <a:pt x="5511" y="17131"/>
                  </a:cubicBezTo>
                  <a:cubicBezTo>
                    <a:pt x="5474" y="17131"/>
                    <a:pt x="5474" y="17131"/>
                    <a:pt x="5474" y="17131"/>
                  </a:cubicBezTo>
                  <a:cubicBezTo>
                    <a:pt x="5400" y="17131"/>
                    <a:pt x="5400" y="17131"/>
                    <a:pt x="5400" y="17131"/>
                  </a:cubicBezTo>
                  <a:cubicBezTo>
                    <a:pt x="5363" y="17199"/>
                    <a:pt x="5363" y="17199"/>
                    <a:pt x="5363" y="17199"/>
                  </a:cubicBezTo>
                  <a:cubicBezTo>
                    <a:pt x="5326" y="17266"/>
                    <a:pt x="5326" y="17266"/>
                    <a:pt x="5326" y="17266"/>
                  </a:cubicBezTo>
                  <a:cubicBezTo>
                    <a:pt x="5326" y="17334"/>
                    <a:pt x="5326" y="17334"/>
                    <a:pt x="5326" y="17334"/>
                  </a:cubicBezTo>
                  <a:cubicBezTo>
                    <a:pt x="5363" y="17334"/>
                    <a:pt x="5363" y="17334"/>
                    <a:pt x="5363" y="17334"/>
                  </a:cubicBezTo>
                  <a:cubicBezTo>
                    <a:pt x="5363" y="17402"/>
                    <a:pt x="5363" y="17402"/>
                    <a:pt x="5363" y="17402"/>
                  </a:cubicBezTo>
                  <a:cubicBezTo>
                    <a:pt x="5363" y="17470"/>
                    <a:pt x="5363" y="17470"/>
                    <a:pt x="5363" y="17470"/>
                  </a:cubicBezTo>
                  <a:cubicBezTo>
                    <a:pt x="5326" y="17537"/>
                    <a:pt x="5326" y="17537"/>
                    <a:pt x="5326" y="17537"/>
                  </a:cubicBezTo>
                  <a:cubicBezTo>
                    <a:pt x="5326" y="17537"/>
                    <a:pt x="5326" y="17537"/>
                    <a:pt x="5326" y="17537"/>
                  </a:cubicBezTo>
                  <a:cubicBezTo>
                    <a:pt x="5289" y="17537"/>
                    <a:pt x="5289" y="17537"/>
                    <a:pt x="5289" y="17537"/>
                  </a:cubicBezTo>
                  <a:cubicBezTo>
                    <a:pt x="5326" y="17605"/>
                    <a:pt x="5326" y="17605"/>
                    <a:pt x="5326" y="17605"/>
                  </a:cubicBezTo>
                  <a:cubicBezTo>
                    <a:pt x="5326" y="17605"/>
                    <a:pt x="5326" y="17605"/>
                    <a:pt x="5326" y="17605"/>
                  </a:cubicBezTo>
                  <a:cubicBezTo>
                    <a:pt x="5363" y="17605"/>
                    <a:pt x="5363" y="17605"/>
                    <a:pt x="5363" y="17605"/>
                  </a:cubicBezTo>
                  <a:cubicBezTo>
                    <a:pt x="5363" y="17673"/>
                    <a:pt x="5363" y="17673"/>
                    <a:pt x="5363" y="17673"/>
                  </a:cubicBezTo>
                  <a:cubicBezTo>
                    <a:pt x="5400" y="17673"/>
                    <a:pt x="5400" y="17673"/>
                    <a:pt x="5400" y="17673"/>
                  </a:cubicBezTo>
                  <a:cubicBezTo>
                    <a:pt x="5437" y="17740"/>
                    <a:pt x="5437" y="17740"/>
                    <a:pt x="5437" y="17740"/>
                  </a:cubicBezTo>
                  <a:cubicBezTo>
                    <a:pt x="5437" y="17740"/>
                    <a:pt x="5437" y="17740"/>
                    <a:pt x="5437" y="17740"/>
                  </a:cubicBezTo>
                  <a:cubicBezTo>
                    <a:pt x="5511" y="17740"/>
                    <a:pt x="5511" y="17740"/>
                    <a:pt x="5511" y="17740"/>
                  </a:cubicBezTo>
                  <a:cubicBezTo>
                    <a:pt x="5511" y="17740"/>
                    <a:pt x="5511" y="17740"/>
                    <a:pt x="5511" y="17740"/>
                  </a:cubicBezTo>
                  <a:cubicBezTo>
                    <a:pt x="5511" y="18011"/>
                    <a:pt x="5511" y="18011"/>
                    <a:pt x="5511" y="18011"/>
                  </a:cubicBezTo>
                  <a:cubicBezTo>
                    <a:pt x="5511" y="18011"/>
                    <a:pt x="5511" y="18011"/>
                    <a:pt x="5511" y="18011"/>
                  </a:cubicBezTo>
                  <a:cubicBezTo>
                    <a:pt x="5437" y="18079"/>
                    <a:pt x="5437" y="18079"/>
                    <a:pt x="5437" y="18079"/>
                  </a:cubicBezTo>
                  <a:cubicBezTo>
                    <a:pt x="5400" y="18079"/>
                    <a:pt x="5400" y="18079"/>
                    <a:pt x="5400" y="18079"/>
                  </a:cubicBezTo>
                  <a:cubicBezTo>
                    <a:pt x="5363" y="18011"/>
                    <a:pt x="5363" y="18011"/>
                    <a:pt x="5363" y="18011"/>
                  </a:cubicBezTo>
                  <a:cubicBezTo>
                    <a:pt x="5326" y="18011"/>
                    <a:pt x="5326" y="18011"/>
                    <a:pt x="5326" y="18011"/>
                  </a:cubicBezTo>
                  <a:cubicBezTo>
                    <a:pt x="5326" y="18079"/>
                    <a:pt x="5326" y="18079"/>
                    <a:pt x="5326" y="18079"/>
                  </a:cubicBezTo>
                  <a:cubicBezTo>
                    <a:pt x="5326" y="18147"/>
                    <a:pt x="5326" y="18147"/>
                    <a:pt x="5326" y="18147"/>
                  </a:cubicBezTo>
                  <a:cubicBezTo>
                    <a:pt x="5289" y="18147"/>
                    <a:pt x="5289" y="18147"/>
                    <a:pt x="5289" y="18147"/>
                  </a:cubicBezTo>
                  <a:cubicBezTo>
                    <a:pt x="5215" y="18079"/>
                    <a:pt x="5215" y="18079"/>
                    <a:pt x="5215" y="18079"/>
                  </a:cubicBezTo>
                  <a:cubicBezTo>
                    <a:pt x="5178" y="18079"/>
                    <a:pt x="5178" y="18079"/>
                    <a:pt x="5178" y="18079"/>
                  </a:cubicBezTo>
                  <a:cubicBezTo>
                    <a:pt x="5141" y="18079"/>
                    <a:pt x="5141" y="18079"/>
                    <a:pt x="5141" y="18079"/>
                  </a:cubicBezTo>
                  <a:cubicBezTo>
                    <a:pt x="5141" y="18079"/>
                    <a:pt x="5141" y="18079"/>
                    <a:pt x="5141" y="18079"/>
                  </a:cubicBezTo>
                  <a:cubicBezTo>
                    <a:pt x="5104" y="18079"/>
                    <a:pt x="5104" y="18079"/>
                    <a:pt x="5104" y="18079"/>
                  </a:cubicBezTo>
                  <a:cubicBezTo>
                    <a:pt x="5067" y="18011"/>
                    <a:pt x="5067" y="18011"/>
                    <a:pt x="5067" y="18011"/>
                  </a:cubicBezTo>
                  <a:cubicBezTo>
                    <a:pt x="5104" y="18011"/>
                    <a:pt x="5104" y="18011"/>
                    <a:pt x="5104" y="18011"/>
                  </a:cubicBezTo>
                  <a:cubicBezTo>
                    <a:pt x="5104" y="17944"/>
                    <a:pt x="5104" y="17944"/>
                    <a:pt x="5104" y="17944"/>
                  </a:cubicBezTo>
                  <a:cubicBezTo>
                    <a:pt x="5104" y="17944"/>
                    <a:pt x="5104" y="17944"/>
                    <a:pt x="5104" y="17944"/>
                  </a:cubicBezTo>
                  <a:cubicBezTo>
                    <a:pt x="5067" y="17876"/>
                    <a:pt x="5067" y="17876"/>
                    <a:pt x="5067" y="17876"/>
                  </a:cubicBezTo>
                  <a:cubicBezTo>
                    <a:pt x="5030" y="17944"/>
                    <a:pt x="5030" y="17944"/>
                    <a:pt x="5030" y="17944"/>
                  </a:cubicBezTo>
                  <a:cubicBezTo>
                    <a:pt x="4993" y="17944"/>
                    <a:pt x="4993" y="17944"/>
                    <a:pt x="4993" y="17944"/>
                  </a:cubicBezTo>
                  <a:cubicBezTo>
                    <a:pt x="4956" y="17944"/>
                    <a:pt x="4956" y="17944"/>
                    <a:pt x="4956" y="17944"/>
                  </a:cubicBezTo>
                  <a:cubicBezTo>
                    <a:pt x="4993" y="18011"/>
                    <a:pt x="4993" y="18011"/>
                    <a:pt x="4993" y="18011"/>
                  </a:cubicBezTo>
                  <a:cubicBezTo>
                    <a:pt x="4919" y="18011"/>
                    <a:pt x="4919" y="18011"/>
                    <a:pt x="4919" y="18011"/>
                  </a:cubicBezTo>
                  <a:cubicBezTo>
                    <a:pt x="4919" y="18011"/>
                    <a:pt x="4919" y="18011"/>
                    <a:pt x="4919" y="18011"/>
                  </a:cubicBezTo>
                  <a:cubicBezTo>
                    <a:pt x="4882" y="17944"/>
                    <a:pt x="4882" y="17944"/>
                    <a:pt x="4882" y="17944"/>
                  </a:cubicBezTo>
                  <a:cubicBezTo>
                    <a:pt x="4845" y="17944"/>
                    <a:pt x="4845" y="17944"/>
                    <a:pt x="4845" y="17944"/>
                  </a:cubicBezTo>
                  <a:cubicBezTo>
                    <a:pt x="4808" y="17944"/>
                    <a:pt x="4808" y="17944"/>
                    <a:pt x="4808" y="17944"/>
                  </a:cubicBezTo>
                  <a:cubicBezTo>
                    <a:pt x="4808" y="17944"/>
                    <a:pt x="4808" y="17944"/>
                    <a:pt x="4808" y="17944"/>
                  </a:cubicBezTo>
                  <a:cubicBezTo>
                    <a:pt x="4771" y="17944"/>
                    <a:pt x="4771" y="17944"/>
                    <a:pt x="4771" y="17944"/>
                  </a:cubicBezTo>
                  <a:cubicBezTo>
                    <a:pt x="4771" y="18011"/>
                    <a:pt x="4771" y="18011"/>
                    <a:pt x="4771" y="18011"/>
                  </a:cubicBezTo>
                  <a:cubicBezTo>
                    <a:pt x="4734" y="18011"/>
                    <a:pt x="4734" y="18011"/>
                    <a:pt x="4734" y="18011"/>
                  </a:cubicBezTo>
                  <a:cubicBezTo>
                    <a:pt x="4734" y="18079"/>
                    <a:pt x="4734" y="18079"/>
                    <a:pt x="4734" y="18079"/>
                  </a:cubicBezTo>
                  <a:cubicBezTo>
                    <a:pt x="4697" y="18147"/>
                    <a:pt x="4697" y="18147"/>
                    <a:pt x="4697" y="18147"/>
                  </a:cubicBezTo>
                  <a:cubicBezTo>
                    <a:pt x="4660" y="18147"/>
                    <a:pt x="4660" y="18147"/>
                    <a:pt x="4660" y="18147"/>
                  </a:cubicBezTo>
                  <a:cubicBezTo>
                    <a:pt x="4660" y="18079"/>
                    <a:pt x="4660" y="18079"/>
                    <a:pt x="4660" y="18079"/>
                  </a:cubicBezTo>
                  <a:cubicBezTo>
                    <a:pt x="4586" y="18079"/>
                    <a:pt x="4586" y="18079"/>
                    <a:pt x="4586" y="18079"/>
                  </a:cubicBezTo>
                  <a:cubicBezTo>
                    <a:pt x="4586" y="18011"/>
                    <a:pt x="4586" y="18011"/>
                    <a:pt x="4586" y="18011"/>
                  </a:cubicBezTo>
                  <a:cubicBezTo>
                    <a:pt x="4549" y="18079"/>
                    <a:pt x="4549" y="18079"/>
                    <a:pt x="4549" y="18079"/>
                  </a:cubicBezTo>
                  <a:cubicBezTo>
                    <a:pt x="4549" y="18147"/>
                    <a:pt x="4549" y="18147"/>
                    <a:pt x="4549" y="18147"/>
                  </a:cubicBezTo>
                  <a:cubicBezTo>
                    <a:pt x="4512" y="18147"/>
                    <a:pt x="4512" y="18147"/>
                    <a:pt x="4512" y="18147"/>
                  </a:cubicBezTo>
                  <a:cubicBezTo>
                    <a:pt x="4512" y="18147"/>
                    <a:pt x="4512" y="18147"/>
                    <a:pt x="4512" y="18147"/>
                  </a:cubicBezTo>
                  <a:cubicBezTo>
                    <a:pt x="4512" y="18079"/>
                    <a:pt x="4512" y="18079"/>
                    <a:pt x="4512" y="18079"/>
                  </a:cubicBezTo>
                  <a:cubicBezTo>
                    <a:pt x="4475" y="18079"/>
                    <a:pt x="4475" y="18079"/>
                    <a:pt x="4475" y="18079"/>
                  </a:cubicBezTo>
                  <a:cubicBezTo>
                    <a:pt x="4475" y="18079"/>
                    <a:pt x="4475" y="18079"/>
                    <a:pt x="4475" y="18079"/>
                  </a:cubicBezTo>
                  <a:cubicBezTo>
                    <a:pt x="4401" y="18011"/>
                    <a:pt x="4401" y="18011"/>
                    <a:pt x="4401" y="18011"/>
                  </a:cubicBezTo>
                  <a:cubicBezTo>
                    <a:pt x="4401" y="17944"/>
                    <a:pt x="4401" y="17944"/>
                    <a:pt x="4401" y="17944"/>
                  </a:cubicBezTo>
                  <a:cubicBezTo>
                    <a:pt x="4364" y="17944"/>
                    <a:pt x="4364" y="17944"/>
                    <a:pt x="4364" y="17944"/>
                  </a:cubicBezTo>
                  <a:cubicBezTo>
                    <a:pt x="4327" y="17876"/>
                    <a:pt x="4327" y="17876"/>
                    <a:pt x="4327" y="17876"/>
                  </a:cubicBezTo>
                  <a:cubicBezTo>
                    <a:pt x="4290" y="17876"/>
                    <a:pt x="4290" y="17876"/>
                    <a:pt x="4290" y="17876"/>
                  </a:cubicBezTo>
                  <a:cubicBezTo>
                    <a:pt x="4290" y="17808"/>
                    <a:pt x="4290" y="17808"/>
                    <a:pt x="4290" y="17808"/>
                  </a:cubicBezTo>
                  <a:cubicBezTo>
                    <a:pt x="4253" y="17808"/>
                    <a:pt x="4253" y="17808"/>
                    <a:pt x="4253" y="17808"/>
                  </a:cubicBezTo>
                  <a:cubicBezTo>
                    <a:pt x="4179" y="17876"/>
                    <a:pt x="4179" y="17876"/>
                    <a:pt x="4179" y="17876"/>
                  </a:cubicBezTo>
                  <a:cubicBezTo>
                    <a:pt x="4142" y="17808"/>
                    <a:pt x="4142" y="17808"/>
                    <a:pt x="4142" y="17808"/>
                  </a:cubicBezTo>
                  <a:cubicBezTo>
                    <a:pt x="4142" y="17740"/>
                    <a:pt x="4142" y="17740"/>
                    <a:pt x="4142" y="17740"/>
                  </a:cubicBezTo>
                  <a:cubicBezTo>
                    <a:pt x="4105" y="17740"/>
                    <a:pt x="4105" y="17740"/>
                    <a:pt x="4105" y="17740"/>
                  </a:cubicBezTo>
                  <a:cubicBezTo>
                    <a:pt x="4068" y="17808"/>
                    <a:pt x="4068" y="17808"/>
                    <a:pt x="4068" y="17808"/>
                  </a:cubicBezTo>
                  <a:cubicBezTo>
                    <a:pt x="4032" y="17808"/>
                    <a:pt x="4032" y="17808"/>
                    <a:pt x="4032" y="17808"/>
                  </a:cubicBezTo>
                  <a:cubicBezTo>
                    <a:pt x="4032" y="17808"/>
                    <a:pt x="4032" y="17808"/>
                    <a:pt x="4032" y="17808"/>
                  </a:cubicBezTo>
                  <a:cubicBezTo>
                    <a:pt x="4032" y="17876"/>
                    <a:pt x="4032" y="17876"/>
                    <a:pt x="4032" y="17876"/>
                  </a:cubicBezTo>
                  <a:cubicBezTo>
                    <a:pt x="4032" y="17808"/>
                    <a:pt x="4032" y="17808"/>
                    <a:pt x="4032" y="17808"/>
                  </a:cubicBezTo>
                  <a:cubicBezTo>
                    <a:pt x="3995" y="17808"/>
                    <a:pt x="3995" y="17808"/>
                    <a:pt x="3995" y="17808"/>
                  </a:cubicBezTo>
                  <a:cubicBezTo>
                    <a:pt x="3995" y="17876"/>
                    <a:pt x="3995" y="17876"/>
                    <a:pt x="3995" y="17876"/>
                  </a:cubicBezTo>
                  <a:cubicBezTo>
                    <a:pt x="3958" y="17944"/>
                    <a:pt x="3958" y="17944"/>
                    <a:pt x="3958" y="17944"/>
                  </a:cubicBezTo>
                  <a:cubicBezTo>
                    <a:pt x="3958" y="17876"/>
                    <a:pt x="3958" y="17876"/>
                    <a:pt x="3958" y="17876"/>
                  </a:cubicBezTo>
                  <a:cubicBezTo>
                    <a:pt x="3958" y="17808"/>
                    <a:pt x="3958" y="17808"/>
                    <a:pt x="3958" y="17808"/>
                  </a:cubicBezTo>
                  <a:cubicBezTo>
                    <a:pt x="3958" y="17808"/>
                    <a:pt x="3958" y="17808"/>
                    <a:pt x="3958" y="17808"/>
                  </a:cubicBezTo>
                  <a:cubicBezTo>
                    <a:pt x="3921" y="17808"/>
                    <a:pt x="3921" y="17808"/>
                    <a:pt x="3921" y="17808"/>
                  </a:cubicBezTo>
                  <a:cubicBezTo>
                    <a:pt x="3884" y="17740"/>
                    <a:pt x="3884" y="17740"/>
                    <a:pt x="3884" y="17740"/>
                  </a:cubicBezTo>
                  <a:cubicBezTo>
                    <a:pt x="3884" y="17740"/>
                    <a:pt x="3884" y="17740"/>
                    <a:pt x="3884" y="17740"/>
                  </a:cubicBezTo>
                  <a:cubicBezTo>
                    <a:pt x="3884" y="17808"/>
                    <a:pt x="3884" y="17808"/>
                    <a:pt x="3884" y="17808"/>
                  </a:cubicBezTo>
                  <a:cubicBezTo>
                    <a:pt x="3884" y="17876"/>
                    <a:pt x="3884" y="17876"/>
                    <a:pt x="3884" y="17876"/>
                  </a:cubicBezTo>
                  <a:cubicBezTo>
                    <a:pt x="3847" y="17876"/>
                    <a:pt x="3847" y="17876"/>
                    <a:pt x="3847" y="17876"/>
                  </a:cubicBezTo>
                  <a:cubicBezTo>
                    <a:pt x="3810" y="17876"/>
                    <a:pt x="3810" y="17876"/>
                    <a:pt x="3810" y="17876"/>
                  </a:cubicBezTo>
                  <a:cubicBezTo>
                    <a:pt x="3810" y="17944"/>
                    <a:pt x="3810" y="17944"/>
                    <a:pt x="3810" y="17944"/>
                  </a:cubicBezTo>
                  <a:cubicBezTo>
                    <a:pt x="3773" y="17944"/>
                    <a:pt x="3773" y="17944"/>
                    <a:pt x="3773" y="17944"/>
                  </a:cubicBezTo>
                  <a:cubicBezTo>
                    <a:pt x="3736" y="18011"/>
                    <a:pt x="3736" y="18011"/>
                    <a:pt x="3736" y="18011"/>
                  </a:cubicBezTo>
                  <a:cubicBezTo>
                    <a:pt x="3736" y="18079"/>
                    <a:pt x="3736" y="18079"/>
                    <a:pt x="3736" y="18079"/>
                  </a:cubicBezTo>
                  <a:cubicBezTo>
                    <a:pt x="3736" y="18147"/>
                    <a:pt x="3736" y="18147"/>
                    <a:pt x="3736" y="18147"/>
                  </a:cubicBezTo>
                  <a:cubicBezTo>
                    <a:pt x="3736" y="18147"/>
                    <a:pt x="3736" y="18147"/>
                    <a:pt x="3736" y="18147"/>
                  </a:cubicBezTo>
                  <a:cubicBezTo>
                    <a:pt x="3699" y="18147"/>
                    <a:pt x="3699" y="18147"/>
                    <a:pt x="3699" y="18147"/>
                  </a:cubicBezTo>
                  <a:cubicBezTo>
                    <a:pt x="3625" y="18214"/>
                    <a:pt x="3625" y="18214"/>
                    <a:pt x="3625" y="18214"/>
                  </a:cubicBezTo>
                  <a:cubicBezTo>
                    <a:pt x="3662" y="18418"/>
                    <a:pt x="3662" y="18418"/>
                    <a:pt x="3662" y="18418"/>
                  </a:cubicBezTo>
                  <a:cubicBezTo>
                    <a:pt x="3662" y="18418"/>
                    <a:pt x="3662" y="18418"/>
                    <a:pt x="3662" y="18418"/>
                  </a:cubicBezTo>
                  <a:cubicBezTo>
                    <a:pt x="3662" y="18485"/>
                    <a:pt x="3662" y="18485"/>
                    <a:pt x="3662" y="18485"/>
                  </a:cubicBezTo>
                  <a:cubicBezTo>
                    <a:pt x="3625" y="18553"/>
                    <a:pt x="3625" y="18553"/>
                    <a:pt x="3625" y="18553"/>
                  </a:cubicBezTo>
                  <a:cubicBezTo>
                    <a:pt x="3551" y="18485"/>
                    <a:pt x="3551" y="18485"/>
                    <a:pt x="3551" y="18485"/>
                  </a:cubicBezTo>
                  <a:cubicBezTo>
                    <a:pt x="3551" y="18418"/>
                    <a:pt x="3551" y="18418"/>
                    <a:pt x="3551" y="18418"/>
                  </a:cubicBezTo>
                  <a:cubicBezTo>
                    <a:pt x="3477" y="18282"/>
                    <a:pt x="3477" y="18282"/>
                    <a:pt x="3477" y="18282"/>
                  </a:cubicBezTo>
                  <a:cubicBezTo>
                    <a:pt x="3440" y="18350"/>
                    <a:pt x="3440" y="18350"/>
                    <a:pt x="3440" y="18350"/>
                  </a:cubicBezTo>
                  <a:cubicBezTo>
                    <a:pt x="3440" y="18418"/>
                    <a:pt x="3440" y="18418"/>
                    <a:pt x="3440" y="18418"/>
                  </a:cubicBezTo>
                  <a:cubicBezTo>
                    <a:pt x="3403" y="18485"/>
                    <a:pt x="3403" y="18485"/>
                    <a:pt x="3403" y="18485"/>
                  </a:cubicBezTo>
                  <a:cubicBezTo>
                    <a:pt x="3366" y="18553"/>
                    <a:pt x="3366" y="18553"/>
                    <a:pt x="3366" y="18553"/>
                  </a:cubicBezTo>
                  <a:cubicBezTo>
                    <a:pt x="3366" y="18688"/>
                    <a:pt x="3366" y="18688"/>
                    <a:pt x="3366" y="18688"/>
                  </a:cubicBezTo>
                  <a:cubicBezTo>
                    <a:pt x="3403" y="18688"/>
                    <a:pt x="3403" y="18688"/>
                    <a:pt x="3403" y="18688"/>
                  </a:cubicBezTo>
                  <a:cubicBezTo>
                    <a:pt x="3366" y="18892"/>
                    <a:pt x="3366" y="18892"/>
                    <a:pt x="3366" y="18892"/>
                  </a:cubicBezTo>
                  <a:cubicBezTo>
                    <a:pt x="3366" y="18959"/>
                    <a:pt x="3366" y="18959"/>
                    <a:pt x="3366" y="18959"/>
                  </a:cubicBezTo>
                  <a:cubicBezTo>
                    <a:pt x="3440" y="19027"/>
                    <a:pt x="3440" y="19027"/>
                    <a:pt x="3440" y="19027"/>
                  </a:cubicBezTo>
                  <a:cubicBezTo>
                    <a:pt x="3440" y="19095"/>
                    <a:pt x="3440" y="19095"/>
                    <a:pt x="3440" y="19095"/>
                  </a:cubicBezTo>
                  <a:cubicBezTo>
                    <a:pt x="3440" y="19095"/>
                    <a:pt x="3440" y="19095"/>
                    <a:pt x="3440" y="19095"/>
                  </a:cubicBezTo>
                  <a:cubicBezTo>
                    <a:pt x="3514" y="19230"/>
                    <a:pt x="3514" y="19230"/>
                    <a:pt x="3514" y="19230"/>
                  </a:cubicBezTo>
                  <a:cubicBezTo>
                    <a:pt x="3514" y="19162"/>
                    <a:pt x="3514" y="19162"/>
                    <a:pt x="3514" y="19162"/>
                  </a:cubicBezTo>
                  <a:cubicBezTo>
                    <a:pt x="3625" y="19230"/>
                    <a:pt x="3625" y="19230"/>
                    <a:pt x="3625" y="19230"/>
                  </a:cubicBezTo>
                  <a:cubicBezTo>
                    <a:pt x="3699" y="19298"/>
                    <a:pt x="3699" y="19298"/>
                    <a:pt x="3699" y="19298"/>
                  </a:cubicBezTo>
                  <a:cubicBezTo>
                    <a:pt x="3773" y="19501"/>
                    <a:pt x="3773" y="19501"/>
                    <a:pt x="3773" y="19501"/>
                  </a:cubicBezTo>
                  <a:cubicBezTo>
                    <a:pt x="3699" y="19501"/>
                    <a:pt x="3699" y="19501"/>
                    <a:pt x="3699" y="19501"/>
                  </a:cubicBezTo>
                  <a:cubicBezTo>
                    <a:pt x="3699" y="19569"/>
                    <a:pt x="3699" y="19569"/>
                    <a:pt x="3699" y="19569"/>
                  </a:cubicBezTo>
                  <a:cubicBezTo>
                    <a:pt x="3736" y="19636"/>
                    <a:pt x="3736" y="19636"/>
                    <a:pt x="3736" y="19636"/>
                  </a:cubicBezTo>
                  <a:cubicBezTo>
                    <a:pt x="3810" y="19569"/>
                    <a:pt x="3810" y="19569"/>
                    <a:pt x="3810" y="19569"/>
                  </a:cubicBezTo>
                  <a:cubicBezTo>
                    <a:pt x="3847" y="19636"/>
                    <a:pt x="3847" y="19636"/>
                    <a:pt x="3847" y="19636"/>
                  </a:cubicBezTo>
                  <a:cubicBezTo>
                    <a:pt x="3847" y="19636"/>
                    <a:pt x="3847" y="19636"/>
                    <a:pt x="3847" y="19636"/>
                  </a:cubicBezTo>
                  <a:cubicBezTo>
                    <a:pt x="3847" y="19636"/>
                    <a:pt x="3847" y="19636"/>
                    <a:pt x="3847" y="19636"/>
                  </a:cubicBezTo>
                  <a:cubicBezTo>
                    <a:pt x="3847" y="19636"/>
                    <a:pt x="3847" y="19636"/>
                    <a:pt x="3847" y="19636"/>
                  </a:cubicBezTo>
                  <a:cubicBezTo>
                    <a:pt x="3847" y="19704"/>
                    <a:pt x="3847" y="19704"/>
                    <a:pt x="3847" y="19704"/>
                  </a:cubicBezTo>
                  <a:cubicBezTo>
                    <a:pt x="3810" y="19704"/>
                    <a:pt x="3810" y="19704"/>
                    <a:pt x="3810" y="19704"/>
                  </a:cubicBezTo>
                  <a:cubicBezTo>
                    <a:pt x="3810" y="19704"/>
                    <a:pt x="3810" y="19704"/>
                    <a:pt x="3810" y="19704"/>
                  </a:cubicBezTo>
                  <a:cubicBezTo>
                    <a:pt x="3810" y="19772"/>
                    <a:pt x="3810" y="19772"/>
                    <a:pt x="3810" y="19772"/>
                  </a:cubicBezTo>
                  <a:cubicBezTo>
                    <a:pt x="3810" y="19772"/>
                    <a:pt x="3810" y="19772"/>
                    <a:pt x="3810" y="19772"/>
                  </a:cubicBezTo>
                  <a:cubicBezTo>
                    <a:pt x="3810" y="19772"/>
                    <a:pt x="3810" y="19772"/>
                    <a:pt x="3810" y="19772"/>
                  </a:cubicBezTo>
                  <a:cubicBezTo>
                    <a:pt x="3810" y="19772"/>
                    <a:pt x="3810" y="19772"/>
                    <a:pt x="3810" y="19772"/>
                  </a:cubicBezTo>
                  <a:cubicBezTo>
                    <a:pt x="3810" y="19772"/>
                    <a:pt x="3810" y="19772"/>
                    <a:pt x="3810" y="19772"/>
                  </a:cubicBezTo>
                  <a:cubicBezTo>
                    <a:pt x="3773" y="19772"/>
                    <a:pt x="3773" y="19772"/>
                    <a:pt x="3773" y="19772"/>
                  </a:cubicBezTo>
                  <a:cubicBezTo>
                    <a:pt x="3736" y="19772"/>
                    <a:pt x="3736" y="19772"/>
                    <a:pt x="3736" y="19772"/>
                  </a:cubicBezTo>
                  <a:cubicBezTo>
                    <a:pt x="3736" y="19772"/>
                    <a:pt x="3736" y="19772"/>
                    <a:pt x="3736" y="19772"/>
                  </a:cubicBezTo>
                  <a:cubicBezTo>
                    <a:pt x="3773" y="19839"/>
                    <a:pt x="3773" y="19839"/>
                    <a:pt x="3773" y="19839"/>
                  </a:cubicBezTo>
                  <a:cubicBezTo>
                    <a:pt x="3773" y="19839"/>
                    <a:pt x="3773" y="19839"/>
                    <a:pt x="3773" y="19839"/>
                  </a:cubicBezTo>
                  <a:cubicBezTo>
                    <a:pt x="3773" y="19907"/>
                    <a:pt x="3773" y="19907"/>
                    <a:pt x="3773" y="19907"/>
                  </a:cubicBezTo>
                  <a:cubicBezTo>
                    <a:pt x="3773" y="19839"/>
                    <a:pt x="3773" y="19839"/>
                    <a:pt x="3773" y="19839"/>
                  </a:cubicBezTo>
                  <a:cubicBezTo>
                    <a:pt x="3773" y="19839"/>
                    <a:pt x="3736" y="19839"/>
                    <a:pt x="3736" y="19839"/>
                  </a:cubicBezTo>
                  <a:cubicBezTo>
                    <a:pt x="3736" y="19839"/>
                    <a:pt x="3699" y="19839"/>
                    <a:pt x="3699" y="19839"/>
                  </a:cubicBezTo>
                  <a:cubicBezTo>
                    <a:pt x="3699" y="19839"/>
                    <a:pt x="3699" y="19839"/>
                    <a:pt x="3699" y="19839"/>
                  </a:cubicBezTo>
                  <a:cubicBezTo>
                    <a:pt x="3736" y="19839"/>
                    <a:pt x="3736" y="19839"/>
                    <a:pt x="3736" y="19839"/>
                  </a:cubicBezTo>
                  <a:cubicBezTo>
                    <a:pt x="3736" y="19907"/>
                    <a:pt x="3736" y="19907"/>
                    <a:pt x="3736" y="19907"/>
                  </a:cubicBezTo>
                  <a:cubicBezTo>
                    <a:pt x="3699" y="19907"/>
                    <a:pt x="3699" y="19907"/>
                    <a:pt x="3699" y="19907"/>
                  </a:cubicBezTo>
                  <a:cubicBezTo>
                    <a:pt x="3699" y="19907"/>
                    <a:pt x="3699" y="19907"/>
                    <a:pt x="3699" y="19907"/>
                  </a:cubicBezTo>
                  <a:cubicBezTo>
                    <a:pt x="3662" y="19975"/>
                    <a:pt x="3662" y="19975"/>
                    <a:pt x="3662" y="19975"/>
                  </a:cubicBezTo>
                  <a:cubicBezTo>
                    <a:pt x="3662" y="19907"/>
                    <a:pt x="3662" y="19907"/>
                    <a:pt x="3662" y="19907"/>
                  </a:cubicBezTo>
                  <a:cubicBezTo>
                    <a:pt x="3662" y="19975"/>
                    <a:pt x="3662" y="19975"/>
                    <a:pt x="3662" y="19975"/>
                  </a:cubicBezTo>
                  <a:cubicBezTo>
                    <a:pt x="3625" y="19975"/>
                    <a:pt x="3625" y="19975"/>
                    <a:pt x="3625" y="19975"/>
                  </a:cubicBezTo>
                  <a:cubicBezTo>
                    <a:pt x="3625" y="19975"/>
                    <a:pt x="3625" y="19975"/>
                    <a:pt x="3625" y="19975"/>
                  </a:cubicBezTo>
                  <a:cubicBezTo>
                    <a:pt x="3588" y="19907"/>
                    <a:pt x="3588" y="19907"/>
                    <a:pt x="3588" y="19907"/>
                  </a:cubicBezTo>
                  <a:cubicBezTo>
                    <a:pt x="3588" y="19975"/>
                    <a:pt x="3588" y="19975"/>
                    <a:pt x="3588" y="19975"/>
                  </a:cubicBezTo>
                  <a:cubicBezTo>
                    <a:pt x="3588" y="20043"/>
                    <a:pt x="3588" y="20043"/>
                    <a:pt x="3588" y="20043"/>
                  </a:cubicBezTo>
                  <a:cubicBezTo>
                    <a:pt x="3588" y="20043"/>
                    <a:pt x="3588" y="20043"/>
                    <a:pt x="3588" y="20043"/>
                  </a:cubicBezTo>
                  <a:cubicBezTo>
                    <a:pt x="3551" y="20110"/>
                    <a:pt x="3551" y="20110"/>
                    <a:pt x="3551" y="20110"/>
                  </a:cubicBezTo>
                  <a:cubicBezTo>
                    <a:pt x="3551" y="20178"/>
                    <a:pt x="3551" y="20178"/>
                    <a:pt x="3551" y="20178"/>
                  </a:cubicBezTo>
                  <a:cubicBezTo>
                    <a:pt x="3551" y="20178"/>
                    <a:pt x="3551" y="20178"/>
                    <a:pt x="3551" y="20178"/>
                  </a:cubicBezTo>
                  <a:cubicBezTo>
                    <a:pt x="3551" y="20313"/>
                    <a:pt x="3551" y="20313"/>
                    <a:pt x="3551" y="20313"/>
                  </a:cubicBezTo>
                  <a:cubicBezTo>
                    <a:pt x="3514" y="20313"/>
                    <a:pt x="3514" y="20313"/>
                    <a:pt x="3514" y="20313"/>
                  </a:cubicBezTo>
                  <a:cubicBezTo>
                    <a:pt x="3514" y="20381"/>
                    <a:pt x="3514" y="20381"/>
                    <a:pt x="3514" y="20381"/>
                  </a:cubicBezTo>
                  <a:cubicBezTo>
                    <a:pt x="3514" y="20449"/>
                    <a:pt x="3514" y="20449"/>
                    <a:pt x="3514" y="20449"/>
                  </a:cubicBezTo>
                  <a:cubicBezTo>
                    <a:pt x="3551" y="20449"/>
                    <a:pt x="3551" y="20449"/>
                    <a:pt x="3551" y="20449"/>
                  </a:cubicBezTo>
                  <a:cubicBezTo>
                    <a:pt x="3588" y="20449"/>
                    <a:pt x="3588" y="20449"/>
                    <a:pt x="3588" y="20449"/>
                  </a:cubicBezTo>
                  <a:cubicBezTo>
                    <a:pt x="3588" y="20517"/>
                    <a:pt x="3588" y="20517"/>
                    <a:pt x="3588" y="20517"/>
                  </a:cubicBezTo>
                  <a:cubicBezTo>
                    <a:pt x="3625" y="20517"/>
                    <a:pt x="3625" y="20517"/>
                    <a:pt x="3625" y="20517"/>
                  </a:cubicBezTo>
                  <a:cubicBezTo>
                    <a:pt x="3625" y="20584"/>
                    <a:pt x="3625" y="20584"/>
                    <a:pt x="3625" y="20584"/>
                  </a:cubicBezTo>
                  <a:cubicBezTo>
                    <a:pt x="3662" y="20652"/>
                    <a:pt x="3662" y="20652"/>
                    <a:pt x="3662" y="20652"/>
                  </a:cubicBezTo>
                  <a:cubicBezTo>
                    <a:pt x="3662" y="20584"/>
                    <a:pt x="3662" y="20584"/>
                    <a:pt x="3662" y="20584"/>
                  </a:cubicBezTo>
                  <a:cubicBezTo>
                    <a:pt x="3699" y="20584"/>
                    <a:pt x="3699" y="20584"/>
                    <a:pt x="3699" y="20584"/>
                  </a:cubicBezTo>
                  <a:cubicBezTo>
                    <a:pt x="3699" y="20652"/>
                    <a:pt x="3699" y="20652"/>
                    <a:pt x="3699" y="20652"/>
                  </a:cubicBezTo>
                  <a:cubicBezTo>
                    <a:pt x="3662" y="20720"/>
                    <a:pt x="3662" y="20720"/>
                    <a:pt x="3662" y="20720"/>
                  </a:cubicBezTo>
                  <a:cubicBezTo>
                    <a:pt x="3662" y="20720"/>
                    <a:pt x="3662" y="20720"/>
                    <a:pt x="3662" y="20720"/>
                  </a:cubicBezTo>
                  <a:cubicBezTo>
                    <a:pt x="3662" y="20720"/>
                    <a:pt x="3662" y="20720"/>
                    <a:pt x="3662" y="20720"/>
                  </a:cubicBezTo>
                  <a:cubicBezTo>
                    <a:pt x="3662" y="20720"/>
                    <a:pt x="3662" y="20720"/>
                    <a:pt x="3662" y="20720"/>
                  </a:cubicBezTo>
                  <a:cubicBezTo>
                    <a:pt x="3699" y="20787"/>
                    <a:pt x="3699" y="20787"/>
                    <a:pt x="3699" y="20787"/>
                  </a:cubicBezTo>
                  <a:cubicBezTo>
                    <a:pt x="3699" y="20787"/>
                    <a:pt x="3699" y="20787"/>
                    <a:pt x="3699" y="20787"/>
                  </a:cubicBezTo>
                  <a:cubicBezTo>
                    <a:pt x="3699" y="20855"/>
                    <a:pt x="3699" y="20855"/>
                    <a:pt x="3699" y="20855"/>
                  </a:cubicBezTo>
                  <a:cubicBezTo>
                    <a:pt x="3736" y="20923"/>
                    <a:pt x="3736" y="20923"/>
                    <a:pt x="3736" y="20923"/>
                  </a:cubicBezTo>
                  <a:cubicBezTo>
                    <a:pt x="3736" y="20991"/>
                    <a:pt x="3736" y="20991"/>
                    <a:pt x="3736" y="20991"/>
                  </a:cubicBezTo>
                  <a:cubicBezTo>
                    <a:pt x="3810" y="21126"/>
                    <a:pt x="3810" y="21126"/>
                    <a:pt x="3810" y="21126"/>
                  </a:cubicBezTo>
                  <a:cubicBezTo>
                    <a:pt x="3884" y="21261"/>
                    <a:pt x="3884" y="21261"/>
                    <a:pt x="3884" y="21261"/>
                  </a:cubicBezTo>
                  <a:cubicBezTo>
                    <a:pt x="3884" y="21261"/>
                    <a:pt x="3884" y="21261"/>
                    <a:pt x="3884" y="21261"/>
                  </a:cubicBezTo>
                  <a:cubicBezTo>
                    <a:pt x="3884" y="21261"/>
                    <a:pt x="3884" y="21261"/>
                    <a:pt x="3884" y="21261"/>
                  </a:cubicBezTo>
                  <a:cubicBezTo>
                    <a:pt x="3847" y="21397"/>
                    <a:pt x="3847" y="21397"/>
                    <a:pt x="3847" y="21397"/>
                  </a:cubicBezTo>
                  <a:cubicBezTo>
                    <a:pt x="3773" y="21397"/>
                    <a:pt x="3773" y="21397"/>
                    <a:pt x="3773" y="21397"/>
                  </a:cubicBezTo>
                  <a:cubicBezTo>
                    <a:pt x="3773" y="21465"/>
                    <a:pt x="3773" y="21465"/>
                    <a:pt x="3773" y="21465"/>
                  </a:cubicBezTo>
                  <a:cubicBezTo>
                    <a:pt x="3699" y="21465"/>
                    <a:pt x="3699" y="21465"/>
                    <a:pt x="3699" y="21465"/>
                  </a:cubicBezTo>
                  <a:cubicBezTo>
                    <a:pt x="3662" y="21397"/>
                    <a:pt x="3662" y="21397"/>
                    <a:pt x="3662" y="21397"/>
                  </a:cubicBezTo>
                  <a:cubicBezTo>
                    <a:pt x="3588" y="21329"/>
                    <a:pt x="3588" y="21329"/>
                    <a:pt x="3588" y="21329"/>
                  </a:cubicBezTo>
                  <a:cubicBezTo>
                    <a:pt x="3551" y="21261"/>
                    <a:pt x="3551" y="21261"/>
                    <a:pt x="3551" y="21261"/>
                  </a:cubicBezTo>
                  <a:cubicBezTo>
                    <a:pt x="3551" y="21397"/>
                    <a:pt x="3551" y="21397"/>
                    <a:pt x="3551" y="21397"/>
                  </a:cubicBezTo>
                  <a:cubicBezTo>
                    <a:pt x="3588" y="21397"/>
                    <a:pt x="3588" y="21397"/>
                    <a:pt x="3588" y="21397"/>
                  </a:cubicBezTo>
                  <a:cubicBezTo>
                    <a:pt x="3588" y="21465"/>
                    <a:pt x="3588" y="21465"/>
                    <a:pt x="3588" y="21465"/>
                  </a:cubicBezTo>
                  <a:cubicBezTo>
                    <a:pt x="3588" y="21600"/>
                    <a:pt x="3588" y="21600"/>
                    <a:pt x="3588" y="21600"/>
                  </a:cubicBezTo>
                  <a:cubicBezTo>
                    <a:pt x="3551" y="21532"/>
                    <a:pt x="3551" y="21532"/>
                    <a:pt x="3551" y="21532"/>
                  </a:cubicBezTo>
                  <a:cubicBezTo>
                    <a:pt x="3477" y="21532"/>
                    <a:pt x="3477" y="21532"/>
                    <a:pt x="3477" y="21532"/>
                  </a:cubicBezTo>
                  <a:cubicBezTo>
                    <a:pt x="3366" y="21465"/>
                    <a:pt x="3366" y="21465"/>
                    <a:pt x="3366" y="21465"/>
                  </a:cubicBezTo>
                  <a:cubicBezTo>
                    <a:pt x="3329" y="21465"/>
                    <a:pt x="3329" y="21465"/>
                    <a:pt x="3329" y="21465"/>
                  </a:cubicBezTo>
                  <a:cubicBezTo>
                    <a:pt x="3329" y="21532"/>
                    <a:pt x="3329" y="21532"/>
                    <a:pt x="3329" y="21532"/>
                  </a:cubicBezTo>
                  <a:cubicBezTo>
                    <a:pt x="3366" y="21600"/>
                    <a:pt x="3366" y="21600"/>
                    <a:pt x="3366" y="21600"/>
                  </a:cubicBezTo>
                  <a:cubicBezTo>
                    <a:pt x="3329" y="21532"/>
                    <a:pt x="3329" y="21532"/>
                    <a:pt x="3329" y="21532"/>
                  </a:cubicBezTo>
                  <a:cubicBezTo>
                    <a:pt x="3218" y="21532"/>
                    <a:pt x="3218" y="21532"/>
                    <a:pt x="3218" y="21532"/>
                  </a:cubicBezTo>
                  <a:cubicBezTo>
                    <a:pt x="3181" y="21532"/>
                    <a:pt x="3181" y="21532"/>
                    <a:pt x="3181" y="21532"/>
                  </a:cubicBezTo>
                  <a:cubicBezTo>
                    <a:pt x="3107" y="21532"/>
                    <a:pt x="3107" y="21532"/>
                    <a:pt x="3107" y="21532"/>
                  </a:cubicBezTo>
                  <a:cubicBezTo>
                    <a:pt x="3070" y="21532"/>
                    <a:pt x="3070" y="21532"/>
                    <a:pt x="3070" y="21532"/>
                  </a:cubicBezTo>
                  <a:cubicBezTo>
                    <a:pt x="3070" y="21532"/>
                    <a:pt x="3070" y="21532"/>
                    <a:pt x="3070" y="21532"/>
                  </a:cubicBezTo>
                  <a:cubicBezTo>
                    <a:pt x="3033" y="21532"/>
                    <a:pt x="3033" y="21532"/>
                    <a:pt x="3033" y="21532"/>
                  </a:cubicBezTo>
                  <a:cubicBezTo>
                    <a:pt x="2959" y="21465"/>
                    <a:pt x="2959" y="21465"/>
                    <a:pt x="2959" y="21465"/>
                  </a:cubicBezTo>
                  <a:cubicBezTo>
                    <a:pt x="2959" y="21465"/>
                    <a:pt x="2959" y="21465"/>
                    <a:pt x="2959" y="21465"/>
                  </a:cubicBezTo>
                  <a:cubicBezTo>
                    <a:pt x="2922" y="21465"/>
                    <a:pt x="2922" y="21465"/>
                    <a:pt x="2922" y="21465"/>
                  </a:cubicBezTo>
                  <a:cubicBezTo>
                    <a:pt x="2885" y="21465"/>
                    <a:pt x="2885" y="21465"/>
                    <a:pt x="2885" y="21465"/>
                  </a:cubicBezTo>
                  <a:cubicBezTo>
                    <a:pt x="2848" y="21465"/>
                    <a:pt x="2848" y="21465"/>
                    <a:pt x="2848" y="21465"/>
                  </a:cubicBezTo>
                  <a:cubicBezTo>
                    <a:pt x="2848" y="21465"/>
                    <a:pt x="2848" y="21465"/>
                    <a:pt x="2848" y="21465"/>
                  </a:cubicBezTo>
                  <a:cubicBezTo>
                    <a:pt x="2811" y="21465"/>
                    <a:pt x="2811" y="21465"/>
                    <a:pt x="2811" y="21465"/>
                  </a:cubicBezTo>
                  <a:cubicBezTo>
                    <a:pt x="2811" y="21397"/>
                    <a:pt x="2811" y="21397"/>
                    <a:pt x="2811" y="21397"/>
                  </a:cubicBezTo>
                  <a:cubicBezTo>
                    <a:pt x="2811" y="21397"/>
                    <a:pt x="2811" y="21397"/>
                    <a:pt x="2811" y="21397"/>
                  </a:cubicBezTo>
                  <a:cubicBezTo>
                    <a:pt x="2811" y="21397"/>
                    <a:pt x="2811" y="21397"/>
                    <a:pt x="2811" y="21397"/>
                  </a:cubicBezTo>
                  <a:cubicBezTo>
                    <a:pt x="2811" y="21397"/>
                    <a:pt x="2811" y="21397"/>
                    <a:pt x="2811" y="21397"/>
                  </a:cubicBezTo>
                  <a:cubicBezTo>
                    <a:pt x="2811" y="21397"/>
                    <a:pt x="2811" y="21397"/>
                    <a:pt x="2811" y="21397"/>
                  </a:cubicBezTo>
                  <a:cubicBezTo>
                    <a:pt x="2811" y="21329"/>
                    <a:pt x="2811" y="21329"/>
                    <a:pt x="2811" y="21329"/>
                  </a:cubicBezTo>
                  <a:cubicBezTo>
                    <a:pt x="2774" y="21261"/>
                    <a:pt x="2774" y="21261"/>
                    <a:pt x="2774" y="21261"/>
                  </a:cubicBezTo>
                  <a:cubicBezTo>
                    <a:pt x="2774" y="21126"/>
                    <a:pt x="2774" y="21126"/>
                    <a:pt x="2774" y="21126"/>
                  </a:cubicBezTo>
                  <a:cubicBezTo>
                    <a:pt x="2737" y="21126"/>
                    <a:pt x="2737" y="21126"/>
                    <a:pt x="2737" y="21126"/>
                  </a:cubicBezTo>
                  <a:cubicBezTo>
                    <a:pt x="2700" y="20991"/>
                    <a:pt x="2700" y="20991"/>
                    <a:pt x="2700" y="20991"/>
                  </a:cubicBezTo>
                  <a:cubicBezTo>
                    <a:pt x="2663" y="20991"/>
                    <a:pt x="2663" y="20991"/>
                    <a:pt x="2663" y="20991"/>
                  </a:cubicBezTo>
                  <a:cubicBezTo>
                    <a:pt x="2663" y="20991"/>
                    <a:pt x="2663" y="20991"/>
                    <a:pt x="2663" y="20991"/>
                  </a:cubicBezTo>
                  <a:cubicBezTo>
                    <a:pt x="2626" y="20923"/>
                    <a:pt x="2626" y="20923"/>
                    <a:pt x="2626" y="20923"/>
                  </a:cubicBezTo>
                  <a:cubicBezTo>
                    <a:pt x="2626" y="20923"/>
                    <a:pt x="2626" y="20923"/>
                    <a:pt x="2626" y="20923"/>
                  </a:cubicBezTo>
                  <a:cubicBezTo>
                    <a:pt x="2589" y="20923"/>
                    <a:pt x="2589" y="20923"/>
                    <a:pt x="2589" y="20923"/>
                  </a:cubicBezTo>
                  <a:cubicBezTo>
                    <a:pt x="2552" y="20923"/>
                    <a:pt x="2552" y="20923"/>
                    <a:pt x="2552" y="20923"/>
                  </a:cubicBezTo>
                  <a:cubicBezTo>
                    <a:pt x="2552" y="20855"/>
                    <a:pt x="2552" y="20855"/>
                    <a:pt x="2552" y="20855"/>
                  </a:cubicBezTo>
                  <a:cubicBezTo>
                    <a:pt x="2515" y="20855"/>
                    <a:pt x="2515" y="20855"/>
                    <a:pt x="2515" y="20855"/>
                  </a:cubicBezTo>
                  <a:cubicBezTo>
                    <a:pt x="2478" y="20787"/>
                    <a:pt x="2478" y="20787"/>
                    <a:pt x="2478" y="20787"/>
                  </a:cubicBezTo>
                  <a:cubicBezTo>
                    <a:pt x="2478" y="20787"/>
                    <a:pt x="2478" y="20787"/>
                    <a:pt x="2478" y="20787"/>
                  </a:cubicBezTo>
                  <a:cubicBezTo>
                    <a:pt x="2441" y="20787"/>
                    <a:pt x="2441" y="20787"/>
                    <a:pt x="2441" y="20787"/>
                  </a:cubicBezTo>
                  <a:cubicBezTo>
                    <a:pt x="2441" y="20720"/>
                    <a:pt x="2441" y="20720"/>
                    <a:pt x="2441" y="20720"/>
                  </a:cubicBezTo>
                  <a:cubicBezTo>
                    <a:pt x="2404" y="20720"/>
                    <a:pt x="2404" y="20720"/>
                    <a:pt x="2404" y="20720"/>
                  </a:cubicBezTo>
                  <a:cubicBezTo>
                    <a:pt x="2404" y="20720"/>
                    <a:pt x="2404" y="20720"/>
                    <a:pt x="2404" y="20720"/>
                  </a:cubicBezTo>
                  <a:cubicBezTo>
                    <a:pt x="2367" y="20652"/>
                    <a:pt x="2367" y="20652"/>
                    <a:pt x="2367" y="20652"/>
                  </a:cubicBezTo>
                  <a:cubicBezTo>
                    <a:pt x="2256" y="20517"/>
                    <a:pt x="2256" y="20517"/>
                    <a:pt x="2256" y="20517"/>
                  </a:cubicBezTo>
                  <a:cubicBezTo>
                    <a:pt x="2219" y="20449"/>
                    <a:pt x="2219" y="20449"/>
                    <a:pt x="2219" y="20449"/>
                  </a:cubicBezTo>
                  <a:cubicBezTo>
                    <a:pt x="2145" y="20381"/>
                    <a:pt x="2145" y="20381"/>
                    <a:pt x="2145" y="20381"/>
                  </a:cubicBezTo>
                  <a:cubicBezTo>
                    <a:pt x="2108" y="20449"/>
                    <a:pt x="2108" y="20449"/>
                    <a:pt x="2108" y="20449"/>
                  </a:cubicBezTo>
                  <a:cubicBezTo>
                    <a:pt x="2071" y="20381"/>
                    <a:pt x="2071" y="20381"/>
                    <a:pt x="2071" y="20381"/>
                  </a:cubicBezTo>
                  <a:cubicBezTo>
                    <a:pt x="2071" y="20313"/>
                    <a:pt x="2071" y="20313"/>
                    <a:pt x="2071" y="20313"/>
                  </a:cubicBezTo>
                  <a:cubicBezTo>
                    <a:pt x="1997" y="20246"/>
                    <a:pt x="1997" y="20246"/>
                    <a:pt x="1997" y="20246"/>
                  </a:cubicBezTo>
                  <a:cubicBezTo>
                    <a:pt x="1997" y="20246"/>
                    <a:pt x="1997" y="20246"/>
                    <a:pt x="1997" y="20246"/>
                  </a:cubicBezTo>
                  <a:cubicBezTo>
                    <a:pt x="1960" y="20246"/>
                    <a:pt x="1960" y="20246"/>
                    <a:pt x="1960" y="20246"/>
                  </a:cubicBezTo>
                  <a:cubicBezTo>
                    <a:pt x="1960" y="20246"/>
                    <a:pt x="1960" y="20246"/>
                    <a:pt x="1960" y="20246"/>
                  </a:cubicBezTo>
                  <a:cubicBezTo>
                    <a:pt x="1997" y="20178"/>
                    <a:pt x="1997" y="20178"/>
                    <a:pt x="1997" y="20178"/>
                  </a:cubicBezTo>
                  <a:cubicBezTo>
                    <a:pt x="1997" y="20178"/>
                    <a:pt x="1997" y="20178"/>
                    <a:pt x="1997" y="20178"/>
                  </a:cubicBezTo>
                  <a:cubicBezTo>
                    <a:pt x="1997" y="20110"/>
                    <a:pt x="1997" y="20110"/>
                    <a:pt x="1997" y="20110"/>
                  </a:cubicBezTo>
                  <a:cubicBezTo>
                    <a:pt x="2034" y="20178"/>
                    <a:pt x="2034" y="20178"/>
                    <a:pt x="2034" y="20178"/>
                  </a:cubicBezTo>
                  <a:cubicBezTo>
                    <a:pt x="2034" y="20178"/>
                    <a:pt x="2034" y="20178"/>
                    <a:pt x="2034" y="20178"/>
                  </a:cubicBezTo>
                  <a:cubicBezTo>
                    <a:pt x="2071" y="20178"/>
                    <a:pt x="2071" y="20178"/>
                    <a:pt x="2071" y="20178"/>
                  </a:cubicBezTo>
                  <a:cubicBezTo>
                    <a:pt x="2108" y="20178"/>
                    <a:pt x="2108" y="20178"/>
                    <a:pt x="2108" y="20178"/>
                  </a:cubicBezTo>
                  <a:cubicBezTo>
                    <a:pt x="2108" y="20110"/>
                    <a:pt x="2108" y="20110"/>
                    <a:pt x="2108" y="20110"/>
                  </a:cubicBezTo>
                  <a:cubicBezTo>
                    <a:pt x="2071" y="20110"/>
                    <a:pt x="2071" y="20110"/>
                    <a:pt x="2071" y="20110"/>
                  </a:cubicBezTo>
                  <a:cubicBezTo>
                    <a:pt x="2071" y="20043"/>
                    <a:pt x="2071" y="20043"/>
                    <a:pt x="2071" y="20043"/>
                  </a:cubicBezTo>
                  <a:cubicBezTo>
                    <a:pt x="2108" y="19975"/>
                    <a:pt x="2108" y="19975"/>
                    <a:pt x="2108" y="19975"/>
                  </a:cubicBezTo>
                  <a:cubicBezTo>
                    <a:pt x="2108" y="19975"/>
                    <a:pt x="2108" y="19975"/>
                    <a:pt x="2108" y="19975"/>
                  </a:cubicBezTo>
                  <a:cubicBezTo>
                    <a:pt x="2145" y="19907"/>
                    <a:pt x="2145" y="19907"/>
                    <a:pt x="2145" y="19907"/>
                  </a:cubicBezTo>
                  <a:cubicBezTo>
                    <a:pt x="2145" y="19907"/>
                    <a:pt x="2145" y="19907"/>
                    <a:pt x="2145" y="19907"/>
                  </a:cubicBezTo>
                  <a:cubicBezTo>
                    <a:pt x="2182" y="19907"/>
                    <a:pt x="2182" y="19907"/>
                    <a:pt x="2182" y="19907"/>
                  </a:cubicBezTo>
                  <a:cubicBezTo>
                    <a:pt x="2182" y="19907"/>
                    <a:pt x="2182" y="19907"/>
                    <a:pt x="2182" y="19907"/>
                  </a:cubicBezTo>
                  <a:cubicBezTo>
                    <a:pt x="2182" y="19907"/>
                    <a:pt x="2182" y="19907"/>
                    <a:pt x="2182" y="19907"/>
                  </a:cubicBezTo>
                  <a:cubicBezTo>
                    <a:pt x="2145" y="19839"/>
                    <a:pt x="2145" y="19839"/>
                    <a:pt x="2145" y="19839"/>
                  </a:cubicBezTo>
                  <a:cubicBezTo>
                    <a:pt x="2145" y="19839"/>
                    <a:pt x="2145" y="19839"/>
                    <a:pt x="2145" y="19839"/>
                  </a:cubicBezTo>
                  <a:cubicBezTo>
                    <a:pt x="2145" y="19839"/>
                    <a:pt x="2145" y="19839"/>
                    <a:pt x="2145" y="19839"/>
                  </a:cubicBezTo>
                  <a:cubicBezTo>
                    <a:pt x="2108" y="19839"/>
                    <a:pt x="2108" y="19839"/>
                    <a:pt x="2108" y="19839"/>
                  </a:cubicBezTo>
                  <a:cubicBezTo>
                    <a:pt x="2071" y="19704"/>
                    <a:pt x="2071" y="19704"/>
                    <a:pt x="2071" y="19704"/>
                  </a:cubicBezTo>
                  <a:cubicBezTo>
                    <a:pt x="2145" y="19704"/>
                    <a:pt x="2145" y="19704"/>
                    <a:pt x="2145" y="19704"/>
                  </a:cubicBezTo>
                  <a:cubicBezTo>
                    <a:pt x="2182" y="19704"/>
                    <a:pt x="2182" y="19704"/>
                    <a:pt x="2182" y="19704"/>
                  </a:cubicBezTo>
                  <a:cubicBezTo>
                    <a:pt x="2182" y="19704"/>
                    <a:pt x="2182" y="19704"/>
                    <a:pt x="2182" y="19704"/>
                  </a:cubicBezTo>
                  <a:cubicBezTo>
                    <a:pt x="2182" y="19704"/>
                    <a:pt x="2182" y="19704"/>
                    <a:pt x="2182" y="19704"/>
                  </a:cubicBezTo>
                  <a:cubicBezTo>
                    <a:pt x="2145" y="19704"/>
                    <a:pt x="2145" y="19704"/>
                    <a:pt x="2145" y="19704"/>
                  </a:cubicBezTo>
                  <a:cubicBezTo>
                    <a:pt x="2182" y="19636"/>
                    <a:pt x="2182" y="19636"/>
                    <a:pt x="2182" y="19636"/>
                  </a:cubicBezTo>
                  <a:cubicBezTo>
                    <a:pt x="2293" y="19569"/>
                    <a:pt x="2293" y="19569"/>
                    <a:pt x="2293" y="19569"/>
                  </a:cubicBezTo>
                  <a:cubicBezTo>
                    <a:pt x="2293" y="19501"/>
                    <a:pt x="2293" y="19501"/>
                    <a:pt x="2293" y="19501"/>
                  </a:cubicBezTo>
                  <a:cubicBezTo>
                    <a:pt x="2293" y="19501"/>
                    <a:pt x="2293" y="19501"/>
                    <a:pt x="2293" y="19501"/>
                  </a:cubicBezTo>
                  <a:cubicBezTo>
                    <a:pt x="2256" y="19501"/>
                    <a:pt x="2256" y="19501"/>
                    <a:pt x="2256" y="19501"/>
                  </a:cubicBezTo>
                  <a:cubicBezTo>
                    <a:pt x="2219" y="19501"/>
                    <a:pt x="2219" y="19501"/>
                    <a:pt x="2219" y="19501"/>
                  </a:cubicBezTo>
                  <a:cubicBezTo>
                    <a:pt x="2182" y="19501"/>
                    <a:pt x="2182" y="19501"/>
                    <a:pt x="2182" y="19501"/>
                  </a:cubicBezTo>
                  <a:cubicBezTo>
                    <a:pt x="2145" y="19501"/>
                    <a:pt x="2145" y="19501"/>
                    <a:pt x="2145" y="19501"/>
                  </a:cubicBezTo>
                  <a:cubicBezTo>
                    <a:pt x="2145" y="19501"/>
                    <a:pt x="2145" y="19501"/>
                    <a:pt x="2145" y="19501"/>
                  </a:cubicBezTo>
                  <a:cubicBezTo>
                    <a:pt x="2182" y="19433"/>
                    <a:pt x="2182" y="19433"/>
                    <a:pt x="2182" y="19433"/>
                  </a:cubicBezTo>
                  <a:cubicBezTo>
                    <a:pt x="2182" y="19366"/>
                    <a:pt x="2182" y="19366"/>
                    <a:pt x="2182" y="19366"/>
                  </a:cubicBezTo>
                  <a:cubicBezTo>
                    <a:pt x="2219" y="19298"/>
                    <a:pt x="2219" y="19298"/>
                    <a:pt x="2219" y="19298"/>
                  </a:cubicBezTo>
                  <a:cubicBezTo>
                    <a:pt x="2293" y="19298"/>
                    <a:pt x="2293" y="19298"/>
                    <a:pt x="2293" y="19298"/>
                  </a:cubicBezTo>
                  <a:cubicBezTo>
                    <a:pt x="2330" y="19230"/>
                    <a:pt x="2330" y="19230"/>
                    <a:pt x="2330" y="19230"/>
                  </a:cubicBezTo>
                  <a:cubicBezTo>
                    <a:pt x="2330" y="19162"/>
                    <a:pt x="2330" y="19162"/>
                    <a:pt x="2330" y="19162"/>
                  </a:cubicBezTo>
                  <a:cubicBezTo>
                    <a:pt x="2367" y="19095"/>
                    <a:pt x="2367" y="19095"/>
                    <a:pt x="2367" y="19095"/>
                  </a:cubicBezTo>
                  <a:cubicBezTo>
                    <a:pt x="2330" y="19027"/>
                    <a:pt x="2330" y="19027"/>
                    <a:pt x="2330" y="19027"/>
                  </a:cubicBezTo>
                  <a:cubicBezTo>
                    <a:pt x="2293" y="18959"/>
                    <a:pt x="2293" y="18959"/>
                    <a:pt x="2293" y="18959"/>
                  </a:cubicBezTo>
                  <a:cubicBezTo>
                    <a:pt x="2293" y="18824"/>
                    <a:pt x="2293" y="18824"/>
                    <a:pt x="2293" y="18824"/>
                  </a:cubicBezTo>
                  <a:cubicBezTo>
                    <a:pt x="2330" y="18824"/>
                    <a:pt x="2330" y="18824"/>
                    <a:pt x="2330" y="18824"/>
                  </a:cubicBezTo>
                  <a:cubicBezTo>
                    <a:pt x="2367" y="18756"/>
                    <a:pt x="2367" y="18756"/>
                    <a:pt x="2367" y="18756"/>
                  </a:cubicBezTo>
                  <a:cubicBezTo>
                    <a:pt x="2367" y="18688"/>
                    <a:pt x="2367" y="18688"/>
                    <a:pt x="2367" y="18688"/>
                  </a:cubicBezTo>
                  <a:cubicBezTo>
                    <a:pt x="2330" y="18688"/>
                    <a:pt x="2330" y="18688"/>
                    <a:pt x="2330" y="18688"/>
                  </a:cubicBezTo>
                  <a:cubicBezTo>
                    <a:pt x="2330" y="18621"/>
                    <a:pt x="2330" y="18621"/>
                    <a:pt x="2330" y="18621"/>
                  </a:cubicBezTo>
                  <a:cubicBezTo>
                    <a:pt x="2293" y="18621"/>
                    <a:pt x="2293" y="18621"/>
                    <a:pt x="2293" y="18621"/>
                  </a:cubicBezTo>
                  <a:cubicBezTo>
                    <a:pt x="2256" y="18621"/>
                    <a:pt x="2256" y="18621"/>
                    <a:pt x="2256" y="18621"/>
                  </a:cubicBezTo>
                  <a:cubicBezTo>
                    <a:pt x="2219" y="18553"/>
                    <a:pt x="2219" y="18553"/>
                    <a:pt x="2219" y="18553"/>
                  </a:cubicBezTo>
                  <a:cubicBezTo>
                    <a:pt x="2182" y="18621"/>
                    <a:pt x="2182" y="18621"/>
                    <a:pt x="2182" y="18621"/>
                  </a:cubicBezTo>
                  <a:cubicBezTo>
                    <a:pt x="2145" y="18553"/>
                    <a:pt x="2145" y="18553"/>
                    <a:pt x="2145" y="18553"/>
                  </a:cubicBezTo>
                  <a:cubicBezTo>
                    <a:pt x="2108" y="18553"/>
                    <a:pt x="2108" y="18553"/>
                    <a:pt x="2108" y="18553"/>
                  </a:cubicBezTo>
                  <a:cubicBezTo>
                    <a:pt x="2034" y="18553"/>
                    <a:pt x="2034" y="18553"/>
                    <a:pt x="2034" y="18553"/>
                  </a:cubicBezTo>
                  <a:cubicBezTo>
                    <a:pt x="2034" y="18553"/>
                    <a:pt x="2034" y="18553"/>
                    <a:pt x="2034" y="18553"/>
                  </a:cubicBezTo>
                  <a:cubicBezTo>
                    <a:pt x="1997" y="18553"/>
                    <a:pt x="1997" y="18553"/>
                    <a:pt x="1997" y="18553"/>
                  </a:cubicBezTo>
                  <a:cubicBezTo>
                    <a:pt x="1960" y="18485"/>
                    <a:pt x="1960" y="18485"/>
                    <a:pt x="1960" y="18485"/>
                  </a:cubicBezTo>
                  <a:cubicBezTo>
                    <a:pt x="1923" y="18350"/>
                    <a:pt x="1923" y="18350"/>
                    <a:pt x="1923" y="18350"/>
                  </a:cubicBezTo>
                  <a:cubicBezTo>
                    <a:pt x="1886" y="18350"/>
                    <a:pt x="1886" y="18350"/>
                    <a:pt x="1886" y="18350"/>
                  </a:cubicBezTo>
                  <a:cubicBezTo>
                    <a:pt x="1849" y="18418"/>
                    <a:pt x="1849" y="18418"/>
                    <a:pt x="1849" y="18418"/>
                  </a:cubicBezTo>
                  <a:cubicBezTo>
                    <a:pt x="1812" y="18418"/>
                    <a:pt x="1812" y="18418"/>
                    <a:pt x="1812" y="18418"/>
                  </a:cubicBezTo>
                  <a:cubicBezTo>
                    <a:pt x="1775" y="18418"/>
                    <a:pt x="1775" y="18418"/>
                    <a:pt x="1775" y="18418"/>
                  </a:cubicBezTo>
                  <a:cubicBezTo>
                    <a:pt x="1701" y="18350"/>
                    <a:pt x="1701" y="18350"/>
                    <a:pt x="1701" y="18350"/>
                  </a:cubicBezTo>
                  <a:cubicBezTo>
                    <a:pt x="1701" y="18418"/>
                    <a:pt x="1701" y="18418"/>
                    <a:pt x="1701" y="18418"/>
                  </a:cubicBezTo>
                  <a:cubicBezTo>
                    <a:pt x="1627" y="18282"/>
                    <a:pt x="1627" y="18282"/>
                    <a:pt x="1627" y="18282"/>
                  </a:cubicBezTo>
                  <a:cubicBezTo>
                    <a:pt x="1590" y="18214"/>
                    <a:pt x="1590" y="18214"/>
                    <a:pt x="1590" y="18214"/>
                  </a:cubicBezTo>
                  <a:cubicBezTo>
                    <a:pt x="1590" y="18147"/>
                    <a:pt x="1590" y="18147"/>
                    <a:pt x="1590" y="18147"/>
                  </a:cubicBezTo>
                  <a:cubicBezTo>
                    <a:pt x="1553" y="18147"/>
                    <a:pt x="1553" y="18147"/>
                    <a:pt x="1553" y="18147"/>
                  </a:cubicBezTo>
                  <a:cubicBezTo>
                    <a:pt x="1553" y="18079"/>
                    <a:pt x="1553" y="18079"/>
                    <a:pt x="1553" y="18079"/>
                  </a:cubicBezTo>
                  <a:cubicBezTo>
                    <a:pt x="1516" y="18011"/>
                    <a:pt x="1516" y="18011"/>
                    <a:pt x="1516" y="18011"/>
                  </a:cubicBezTo>
                  <a:cubicBezTo>
                    <a:pt x="1442" y="18079"/>
                    <a:pt x="1442" y="18079"/>
                    <a:pt x="1442" y="18079"/>
                  </a:cubicBezTo>
                  <a:cubicBezTo>
                    <a:pt x="1405" y="17944"/>
                    <a:pt x="1405" y="17944"/>
                    <a:pt x="1405" y="17944"/>
                  </a:cubicBezTo>
                  <a:cubicBezTo>
                    <a:pt x="1405" y="17876"/>
                    <a:pt x="1405" y="17876"/>
                    <a:pt x="1405" y="17876"/>
                  </a:cubicBezTo>
                  <a:cubicBezTo>
                    <a:pt x="1368" y="17876"/>
                    <a:pt x="1368" y="17876"/>
                    <a:pt x="1368" y="17876"/>
                  </a:cubicBezTo>
                  <a:cubicBezTo>
                    <a:pt x="1368" y="17740"/>
                    <a:pt x="1368" y="17740"/>
                    <a:pt x="1368" y="17740"/>
                  </a:cubicBezTo>
                  <a:cubicBezTo>
                    <a:pt x="1332" y="17740"/>
                    <a:pt x="1332" y="17740"/>
                    <a:pt x="1332" y="17740"/>
                  </a:cubicBezTo>
                  <a:cubicBezTo>
                    <a:pt x="1258" y="17740"/>
                    <a:pt x="1258" y="17740"/>
                    <a:pt x="1258" y="17740"/>
                  </a:cubicBezTo>
                  <a:cubicBezTo>
                    <a:pt x="1184" y="17740"/>
                    <a:pt x="1184" y="17740"/>
                    <a:pt x="1184" y="17740"/>
                  </a:cubicBezTo>
                  <a:cubicBezTo>
                    <a:pt x="1110" y="17740"/>
                    <a:pt x="1110" y="17740"/>
                    <a:pt x="1110" y="17740"/>
                  </a:cubicBezTo>
                  <a:cubicBezTo>
                    <a:pt x="1073" y="17740"/>
                    <a:pt x="1073" y="17740"/>
                    <a:pt x="1073" y="17740"/>
                  </a:cubicBezTo>
                  <a:cubicBezTo>
                    <a:pt x="1073" y="17808"/>
                    <a:pt x="1073" y="17808"/>
                    <a:pt x="1073" y="17808"/>
                  </a:cubicBezTo>
                  <a:cubicBezTo>
                    <a:pt x="1036" y="17808"/>
                    <a:pt x="1036" y="17808"/>
                    <a:pt x="1036" y="17808"/>
                  </a:cubicBezTo>
                  <a:cubicBezTo>
                    <a:pt x="1036" y="17808"/>
                    <a:pt x="1036" y="17808"/>
                    <a:pt x="1036" y="17808"/>
                  </a:cubicBezTo>
                  <a:cubicBezTo>
                    <a:pt x="1036" y="17740"/>
                    <a:pt x="1036" y="17740"/>
                    <a:pt x="1036" y="17740"/>
                  </a:cubicBezTo>
                  <a:cubicBezTo>
                    <a:pt x="999" y="17673"/>
                    <a:pt x="999" y="17673"/>
                    <a:pt x="999" y="17673"/>
                  </a:cubicBezTo>
                  <a:cubicBezTo>
                    <a:pt x="999" y="17605"/>
                    <a:pt x="999" y="17605"/>
                    <a:pt x="999" y="17605"/>
                  </a:cubicBezTo>
                  <a:cubicBezTo>
                    <a:pt x="962" y="17537"/>
                    <a:pt x="962" y="17537"/>
                    <a:pt x="962" y="17537"/>
                  </a:cubicBezTo>
                  <a:cubicBezTo>
                    <a:pt x="962" y="17470"/>
                    <a:pt x="962" y="17470"/>
                    <a:pt x="962" y="17470"/>
                  </a:cubicBezTo>
                  <a:cubicBezTo>
                    <a:pt x="962" y="17402"/>
                    <a:pt x="962" y="17402"/>
                    <a:pt x="962" y="17402"/>
                  </a:cubicBezTo>
                  <a:cubicBezTo>
                    <a:pt x="999" y="17470"/>
                    <a:pt x="999" y="17470"/>
                    <a:pt x="999" y="17470"/>
                  </a:cubicBezTo>
                  <a:cubicBezTo>
                    <a:pt x="1073" y="17470"/>
                    <a:pt x="1073" y="17470"/>
                    <a:pt x="1073" y="17470"/>
                  </a:cubicBezTo>
                  <a:cubicBezTo>
                    <a:pt x="1110" y="17334"/>
                    <a:pt x="1110" y="17334"/>
                    <a:pt x="1110" y="17334"/>
                  </a:cubicBezTo>
                  <a:cubicBezTo>
                    <a:pt x="1147" y="17334"/>
                    <a:pt x="1147" y="17334"/>
                    <a:pt x="1147" y="17334"/>
                  </a:cubicBezTo>
                  <a:cubicBezTo>
                    <a:pt x="1110" y="17266"/>
                    <a:pt x="1110" y="17266"/>
                    <a:pt x="1110" y="17266"/>
                  </a:cubicBezTo>
                  <a:cubicBezTo>
                    <a:pt x="1110" y="17199"/>
                    <a:pt x="1110" y="17199"/>
                    <a:pt x="1110" y="17199"/>
                  </a:cubicBezTo>
                  <a:cubicBezTo>
                    <a:pt x="1036" y="17131"/>
                    <a:pt x="1036" y="17131"/>
                    <a:pt x="1036" y="17131"/>
                  </a:cubicBezTo>
                  <a:cubicBezTo>
                    <a:pt x="962" y="17131"/>
                    <a:pt x="962" y="17131"/>
                    <a:pt x="962" y="17131"/>
                  </a:cubicBezTo>
                  <a:cubicBezTo>
                    <a:pt x="962" y="16996"/>
                    <a:pt x="962" y="16996"/>
                    <a:pt x="962" y="16996"/>
                  </a:cubicBezTo>
                  <a:cubicBezTo>
                    <a:pt x="925" y="16996"/>
                    <a:pt x="925" y="16996"/>
                    <a:pt x="925" y="16996"/>
                  </a:cubicBezTo>
                  <a:cubicBezTo>
                    <a:pt x="888" y="16860"/>
                    <a:pt x="888" y="16860"/>
                    <a:pt x="888" y="16860"/>
                  </a:cubicBezTo>
                  <a:cubicBezTo>
                    <a:pt x="851" y="16792"/>
                    <a:pt x="851" y="16792"/>
                    <a:pt x="851" y="16792"/>
                  </a:cubicBezTo>
                  <a:cubicBezTo>
                    <a:pt x="814" y="16725"/>
                    <a:pt x="814" y="16725"/>
                    <a:pt x="814" y="16725"/>
                  </a:cubicBezTo>
                  <a:cubicBezTo>
                    <a:pt x="814" y="16657"/>
                    <a:pt x="814" y="16657"/>
                    <a:pt x="814" y="16657"/>
                  </a:cubicBezTo>
                  <a:cubicBezTo>
                    <a:pt x="814" y="16589"/>
                    <a:pt x="814" y="16589"/>
                    <a:pt x="814" y="16589"/>
                  </a:cubicBezTo>
                  <a:cubicBezTo>
                    <a:pt x="814" y="16522"/>
                    <a:pt x="814" y="16522"/>
                    <a:pt x="814" y="16522"/>
                  </a:cubicBezTo>
                  <a:cubicBezTo>
                    <a:pt x="814" y="16454"/>
                    <a:pt x="814" y="16454"/>
                    <a:pt x="814" y="16454"/>
                  </a:cubicBezTo>
                  <a:cubicBezTo>
                    <a:pt x="740" y="16454"/>
                    <a:pt x="740" y="16454"/>
                    <a:pt x="740" y="16454"/>
                  </a:cubicBezTo>
                  <a:cubicBezTo>
                    <a:pt x="703" y="16454"/>
                    <a:pt x="703" y="16454"/>
                    <a:pt x="703" y="16454"/>
                  </a:cubicBezTo>
                  <a:cubicBezTo>
                    <a:pt x="703" y="16386"/>
                    <a:pt x="703" y="16386"/>
                    <a:pt x="703" y="16386"/>
                  </a:cubicBezTo>
                  <a:cubicBezTo>
                    <a:pt x="629" y="16386"/>
                    <a:pt x="629" y="16386"/>
                    <a:pt x="629" y="16386"/>
                  </a:cubicBezTo>
                  <a:cubicBezTo>
                    <a:pt x="592" y="16454"/>
                    <a:pt x="592" y="16454"/>
                    <a:pt x="592" y="16454"/>
                  </a:cubicBezTo>
                  <a:cubicBezTo>
                    <a:pt x="555" y="16386"/>
                    <a:pt x="555" y="16386"/>
                    <a:pt x="555" y="16386"/>
                  </a:cubicBezTo>
                  <a:cubicBezTo>
                    <a:pt x="518" y="16386"/>
                    <a:pt x="518" y="16386"/>
                    <a:pt x="518" y="16386"/>
                  </a:cubicBezTo>
                  <a:cubicBezTo>
                    <a:pt x="481" y="16386"/>
                    <a:pt x="481" y="16386"/>
                    <a:pt x="481" y="16386"/>
                  </a:cubicBezTo>
                  <a:cubicBezTo>
                    <a:pt x="444" y="16318"/>
                    <a:pt x="444" y="16318"/>
                    <a:pt x="444" y="16318"/>
                  </a:cubicBezTo>
                  <a:cubicBezTo>
                    <a:pt x="444" y="16386"/>
                    <a:pt x="444" y="16386"/>
                    <a:pt x="444" y="16386"/>
                  </a:cubicBezTo>
                  <a:cubicBezTo>
                    <a:pt x="407" y="16318"/>
                    <a:pt x="407" y="16318"/>
                    <a:pt x="407" y="16318"/>
                  </a:cubicBezTo>
                  <a:cubicBezTo>
                    <a:pt x="370" y="16318"/>
                    <a:pt x="370" y="16318"/>
                    <a:pt x="370" y="16318"/>
                  </a:cubicBezTo>
                  <a:cubicBezTo>
                    <a:pt x="370" y="16251"/>
                    <a:pt x="370" y="16251"/>
                    <a:pt x="370" y="16251"/>
                  </a:cubicBezTo>
                  <a:cubicBezTo>
                    <a:pt x="370" y="16183"/>
                    <a:pt x="370" y="16183"/>
                    <a:pt x="370" y="16183"/>
                  </a:cubicBezTo>
                  <a:cubicBezTo>
                    <a:pt x="333" y="16115"/>
                    <a:pt x="333" y="16115"/>
                    <a:pt x="333" y="16115"/>
                  </a:cubicBezTo>
                  <a:cubicBezTo>
                    <a:pt x="333" y="16115"/>
                    <a:pt x="333" y="16115"/>
                    <a:pt x="333" y="16115"/>
                  </a:cubicBezTo>
                  <a:cubicBezTo>
                    <a:pt x="296" y="16048"/>
                    <a:pt x="296" y="16048"/>
                    <a:pt x="296" y="16048"/>
                  </a:cubicBezTo>
                  <a:cubicBezTo>
                    <a:pt x="296" y="15980"/>
                    <a:pt x="296" y="15980"/>
                    <a:pt x="296" y="15980"/>
                  </a:cubicBezTo>
                  <a:cubicBezTo>
                    <a:pt x="296" y="15980"/>
                    <a:pt x="296" y="15980"/>
                    <a:pt x="296" y="15980"/>
                  </a:cubicBezTo>
                  <a:cubicBezTo>
                    <a:pt x="296" y="15912"/>
                    <a:pt x="296" y="15912"/>
                    <a:pt x="296" y="15912"/>
                  </a:cubicBezTo>
                  <a:cubicBezTo>
                    <a:pt x="296" y="15912"/>
                    <a:pt x="296" y="15912"/>
                    <a:pt x="296" y="15912"/>
                  </a:cubicBezTo>
                  <a:cubicBezTo>
                    <a:pt x="296" y="15845"/>
                    <a:pt x="296" y="15845"/>
                    <a:pt x="296" y="15845"/>
                  </a:cubicBezTo>
                  <a:cubicBezTo>
                    <a:pt x="259" y="15845"/>
                    <a:pt x="259" y="15845"/>
                    <a:pt x="259" y="15845"/>
                  </a:cubicBezTo>
                  <a:cubicBezTo>
                    <a:pt x="296" y="15777"/>
                    <a:pt x="296" y="15777"/>
                    <a:pt x="296" y="15777"/>
                  </a:cubicBezTo>
                  <a:cubicBezTo>
                    <a:pt x="259" y="15709"/>
                    <a:pt x="259" y="15709"/>
                    <a:pt x="259" y="15709"/>
                  </a:cubicBezTo>
                  <a:cubicBezTo>
                    <a:pt x="296" y="15709"/>
                    <a:pt x="296" y="15709"/>
                    <a:pt x="296" y="15709"/>
                  </a:cubicBezTo>
                  <a:cubicBezTo>
                    <a:pt x="296" y="15641"/>
                    <a:pt x="296" y="15641"/>
                    <a:pt x="296" y="15641"/>
                  </a:cubicBezTo>
                  <a:cubicBezTo>
                    <a:pt x="222" y="15438"/>
                    <a:pt x="222" y="15438"/>
                    <a:pt x="222" y="15438"/>
                  </a:cubicBezTo>
                  <a:cubicBezTo>
                    <a:pt x="222" y="15235"/>
                    <a:pt x="222" y="15235"/>
                    <a:pt x="222" y="15235"/>
                  </a:cubicBezTo>
                  <a:cubicBezTo>
                    <a:pt x="259" y="15167"/>
                    <a:pt x="259" y="15167"/>
                    <a:pt x="259" y="15167"/>
                  </a:cubicBezTo>
                  <a:cubicBezTo>
                    <a:pt x="259" y="15100"/>
                    <a:pt x="259" y="15100"/>
                    <a:pt x="259" y="15100"/>
                  </a:cubicBezTo>
                  <a:cubicBezTo>
                    <a:pt x="296" y="15032"/>
                    <a:pt x="296" y="15032"/>
                    <a:pt x="296" y="15032"/>
                  </a:cubicBezTo>
                  <a:cubicBezTo>
                    <a:pt x="296" y="15032"/>
                    <a:pt x="296" y="15032"/>
                    <a:pt x="296" y="15032"/>
                  </a:cubicBezTo>
                  <a:cubicBezTo>
                    <a:pt x="296" y="15032"/>
                    <a:pt x="296" y="15032"/>
                    <a:pt x="296" y="15032"/>
                  </a:cubicBezTo>
                  <a:cubicBezTo>
                    <a:pt x="296" y="14964"/>
                    <a:pt x="296" y="14964"/>
                    <a:pt x="296" y="14964"/>
                  </a:cubicBezTo>
                  <a:cubicBezTo>
                    <a:pt x="296" y="14964"/>
                    <a:pt x="296" y="14964"/>
                    <a:pt x="296" y="14964"/>
                  </a:cubicBezTo>
                  <a:cubicBezTo>
                    <a:pt x="296" y="14897"/>
                    <a:pt x="296" y="14897"/>
                    <a:pt x="296" y="14897"/>
                  </a:cubicBezTo>
                  <a:cubicBezTo>
                    <a:pt x="259" y="14897"/>
                    <a:pt x="259" y="14897"/>
                    <a:pt x="259" y="14897"/>
                  </a:cubicBezTo>
                  <a:cubicBezTo>
                    <a:pt x="259" y="14829"/>
                    <a:pt x="259" y="14829"/>
                    <a:pt x="259" y="14829"/>
                  </a:cubicBezTo>
                  <a:cubicBezTo>
                    <a:pt x="296" y="14829"/>
                    <a:pt x="296" y="14829"/>
                    <a:pt x="296" y="14829"/>
                  </a:cubicBezTo>
                  <a:cubicBezTo>
                    <a:pt x="296" y="14897"/>
                    <a:pt x="296" y="14897"/>
                    <a:pt x="296" y="14897"/>
                  </a:cubicBezTo>
                  <a:cubicBezTo>
                    <a:pt x="333" y="14897"/>
                    <a:pt x="333" y="14897"/>
                    <a:pt x="333" y="14897"/>
                  </a:cubicBezTo>
                  <a:cubicBezTo>
                    <a:pt x="333" y="14829"/>
                    <a:pt x="333" y="14829"/>
                    <a:pt x="333" y="14829"/>
                  </a:cubicBezTo>
                  <a:cubicBezTo>
                    <a:pt x="370" y="14829"/>
                    <a:pt x="370" y="14829"/>
                    <a:pt x="370" y="14829"/>
                  </a:cubicBezTo>
                  <a:cubicBezTo>
                    <a:pt x="370" y="14829"/>
                    <a:pt x="370" y="14829"/>
                    <a:pt x="370" y="14829"/>
                  </a:cubicBezTo>
                  <a:cubicBezTo>
                    <a:pt x="407" y="14761"/>
                    <a:pt x="407" y="14761"/>
                    <a:pt x="407" y="14761"/>
                  </a:cubicBezTo>
                  <a:cubicBezTo>
                    <a:pt x="444" y="14761"/>
                    <a:pt x="444" y="14761"/>
                    <a:pt x="444" y="14761"/>
                  </a:cubicBezTo>
                  <a:cubicBezTo>
                    <a:pt x="444" y="14693"/>
                    <a:pt x="444" y="14693"/>
                    <a:pt x="444" y="14693"/>
                  </a:cubicBezTo>
                  <a:cubicBezTo>
                    <a:pt x="518" y="14761"/>
                    <a:pt x="518" y="14761"/>
                    <a:pt x="518" y="14761"/>
                  </a:cubicBezTo>
                  <a:cubicBezTo>
                    <a:pt x="518" y="14693"/>
                    <a:pt x="518" y="14693"/>
                    <a:pt x="518" y="14693"/>
                  </a:cubicBezTo>
                  <a:cubicBezTo>
                    <a:pt x="481" y="14626"/>
                    <a:pt x="481" y="14626"/>
                    <a:pt x="481" y="14626"/>
                  </a:cubicBezTo>
                  <a:cubicBezTo>
                    <a:pt x="481" y="14626"/>
                    <a:pt x="481" y="14626"/>
                    <a:pt x="481" y="14626"/>
                  </a:cubicBezTo>
                  <a:cubicBezTo>
                    <a:pt x="444" y="14626"/>
                    <a:pt x="444" y="14626"/>
                    <a:pt x="444" y="14626"/>
                  </a:cubicBezTo>
                  <a:cubicBezTo>
                    <a:pt x="407" y="14626"/>
                    <a:pt x="407" y="14626"/>
                    <a:pt x="407" y="14626"/>
                  </a:cubicBezTo>
                  <a:cubicBezTo>
                    <a:pt x="407" y="14626"/>
                    <a:pt x="407" y="14626"/>
                    <a:pt x="407" y="14626"/>
                  </a:cubicBezTo>
                  <a:cubicBezTo>
                    <a:pt x="370" y="14626"/>
                    <a:pt x="370" y="14626"/>
                    <a:pt x="370" y="14626"/>
                  </a:cubicBezTo>
                  <a:cubicBezTo>
                    <a:pt x="333" y="14558"/>
                    <a:pt x="333" y="14558"/>
                    <a:pt x="333" y="14558"/>
                  </a:cubicBezTo>
                  <a:cubicBezTo>
                    <a:pt x="333" y="14490"/>
                    <a:pt x="333" y="14490"/>
                    <a:pt x="333" y="14490"/>
                  </a:cubicBezTo>
                  <a:cubicBezTo>
                    <a:pt x="370" y="14558"/>
                    <a:pt x="370" y="14558"/>
                    <a:pt x="370" y="14558"/>
                  </a:cubicBezTo>
                  <a:cubicBezTo>
                    <a:pt x="370" y="14490"/>
                    <a:pt x="370" y="14490"/>
                    <a:pt x="370" y="14490"/>
                  </a:cubicBezTo>
                  <a:cubicBezTo>
                    <a:pt x="333" y="14490"/>
                    <a:pt x="333" y="14490"/>
                    <a:pt x="333" y="14490"/>
                  </a:cubicBezTo>
                  <a:cubicBezTo>
                    <a:pt x="370" y="14423"/>
                    <a:pt x="370" y="14423"/>
                    <a:pt x="370" y="14423"/>
                  </a:cubicBezTo>
                  <a:cubicBezTo>
                    <a:pt x="333" y="14423"/>
                    <a:pt x="333" y="14423"/>
                    <a:pt x="333" y="14423"/>
                  </a:cubicBezTo>
                  <a:cubicBezTo>
                    <a:pt x="333" y="14423"/>
                    <a:pt x="296" y="14490"/>
                    <a:pt x="296" y="14490"/>
                  </a:cubicBezTo>
                  <a:cubicBezTo>
                    <a:pt x="296" y="14490"/>
                    <a:pt x="296" y="14490"/>
                    <a:pt x="296" y="14490"/>
                  </a:cubicBezTo>
                  <a:cubicBezTo>
                    <a:pt x="296" y="14490"/>
                    <a:pt x="296" y="14490"/>
                    <a:pt x="296" y="14490"/>
                  </a:cubicBezTo>
                  <a:cubicBezTo>
                    <a:pt x="259" y="14423"/>
                    <a:pt x="259" y="14423"/>
                    <a:pt x="259" y="14423"/>
                  </a:cubicBezTo>
                  <a:cubicBezTo>
                    <a:pt x="333" y="14287"/>
                    <a:pt x="333" y="14287"/>
                    <a:pt x="333" y="14287"/>
                  </a:cubicBezTo>
                  <a:cubicBezTo>
                    <a:pt x="407" y="14287"/>
                    <a:pt x="407" y="14287"/>
                    <a:pt x="407" y="14287"/>
                  </a:cubicBezTo>
                  <a:cubicBezTo>
                    <a:pt x="444" y="14152"/>
                    <a:pt x="444" y="14152"/>
                    <a:pt x="444" y="14152"/>
                  </a:cubicBezTo>
                  <a:cubicBezTo>
                    <a:pt x="481" y="14016"/>
                    <a:pt x="481" y="14016"/>
                    <a:pt x="481" y="14016"/>
                  </a:cubicBezTo>
                  <a:cubicBezTo>
                    <a:pt x="518" y="13881"/>
                    <a:pt x="518" y="13881"/>
                    <a:pt x="518" y="13881"/>
                  </a:cubicBezTo>
                  <a:cubicBezTo>
                    <a:pt x="592" y="13678"/>
                    <a:pt x="592" y="13678"/>
                    <a:pt x="592" y="13678"/>
                  </a:cubicBezTo>
                  <a:cubicBezTo>
                    <a:pt x="629" y="13542"/>
                    <a:pt x="629" y="13542"/>
                    <a:pt x="629" y="13542"/>
                  </a:cubicBezTo>
                  <a:cubicBezTo>
                    <a:pt x="629" y="13407"/>
                    <a:pt x="629" y="13407"/>
                    <a:pt x="629" y="13407"/>
                  </a:cubicBezTo>
                  <a:cubicBezTo>
                    <a:pt x="555" y="13271"/>
                    <a:pt x="555" y="13271"/>
                    <a:pt x="555" y="13271"/>
                  </a:cubicBezTo>
                  <a:cubicBezTo>
                    <a:pt x="518" y="13271"/>
                    <a:pt x="518" y="13271"/>
                    <a:pt x="518" y="13271"/>
                  </a:cubicBezTo>
                  <a:cubicBezTo>
                    <a:pt x="444" y="13068"/>
                    <a:pt x="444" y="13068"/>
                    <a:pt x="444" y="13068"/>
                  </a:cubicBezTo>
                  <a:cubicBezTo>
                    <a:pt x="444" y="13001"/>
                    <a:pt x="444" y="13001"/>
                    <a:pt x="444" y="13001"/>
                  </a:cubicBezTo>
                  <a:cubicBezTo>
                    <a:pt x="481" y="12933"/>
                    <a:pt x="481" y="12933"/>
                    <a:pt x="481" y="12933"/>
                  </a:cubicBezTo>
                  <a:cubicBezTo>
                    <a:pt x="481" y="12865"/>
                    <a:pt x="481" y="12865"/>
                    <a:pt x="481" y="12865"/>
                  </a:cubicBezTo>
                  <a:cubicBezTo>
                    <a:pt x="407" y="12797"/>
                    <a:pt x="407" y="12797"/>
                    <a:pt x="407" y="12797"/>
                  </a:cubicBezTo>
                  <a:cubicBezTo>
                    <a:pt x="407" y="12730"/>
                    <a:pt x="407" y="12730"/>
                    <a:pt x="407" y="12730"/>
                  </a:cubicBezTo>
                  <a:cubicBezTo>
                    <a:pt x="407" y="12662"/>
                    <a:pt x="407" y="12662"/>
                    <a:pt x="407" y="12662"/>
                  </a:cubicBezTo>
                  <a:cubicBezTo>
                    <a:pt x="407" y="12594"/>
                    <a:pt x="407" y="12594"/>
                    <a:pt x="407" y="12594"/>
                  </a:cubicBezTo>
                  <a:cubicBezTo>
                    <a:pt x="407" y="12594"/>
                    <a:pt x="407" y="12594"/>
                    <a:pt x="407" y="12594"/>
                  </a:cubicBezTo>
                  <a:cubicBezTo>
                    <a:pt x="370" y="12527"/>
                    <a:pt x="370" y="12527"/>
                    <a:pt x="370" y="12527"/>
                  </a:cubicBezTo>
                  <a:cubicBezTo>
                    <a:pt x="333" y="12527"/>
                    <a:pt x="333" y="12527"/>
                    <a:pt x="333" y="12527"/>
                  </a:cubicBezTo>
                  <a:cubicBezTo>
                    <a:pt x="333" y="12391"/>
                    <a:pt x="333" y="12391"/>
                    <a:pt x="333" y="12391"/>
                  </a:cubicBezTo>
                  <a:cubicBezTo>
                    <a:pt x="370" y="12391"/>
                    <a:pt x="370" y="12391"/>
                    <a:pt x="370" y="12391"/>
                  </a:cubicBezTo>
                  <a:cubicBezTo>
                    <a:pt x="333" y="12391"/>
                    <a:pt x="333" y="12391"/>
                    <a:pt x="333" y="12391"/>
                  </a:cubicBezTo>
                  <a:cubicBezTo>
                    <a:pt x="333" y="12324"/>
                    <a:pt x="333" y="12324"/>
                    <a:pt x="333" y="12324"/>
                  </a:cubicBezTo>
                  <a:cubicBezTo>
                    <a:pt x="333" y="12120"/>
                    <a:pt x="333" y="12120"/>
                    <a:pt x="333" y="12120"/>
                  </a:cubicBezTo>
                  <a:cubicBezTo>
                    <a:pt x="370" y="12120"/>
                    <a:pt x="370" y="12120"/>
                    <a:pt x="370" y="12120"/>
                  </a:cubicBezTo>
                  <a:cubicBezTo>
                    <a:pt x="296" y="11850"/>
                    <a:pt x="296" y="11850"/>
                    <a:pt x="296" y="11850"/>
                  </a:cubicBezTo>
                  <a:cubicBezTo>
                    <a:pt x="222" y="11646"/>
                    <a:pt x="222" y="11646"/>
                    <a:pt x="222" y="11646"/>
                  </a:cubicBezTo>
                  <a:cubicBezTo>
                    <a:pt x="222" y="11579"/>
                    <a:pt x="222" y="11579"/>
                    <a:pt x="222" y="11579"/>
                  </a:cubicBezTo>
                  <a:cubicBezTo>
                    <a:pt x="185" y="11511"/>
                    <a:pt x="185" y="11511"/>
                    <a:pt x="185" y="11511"/>
                  </a:cubicBezTo>
                  <a:cubicBezTo>
                    <a:pt x="185" y="11376"/>
                    <a:pt x="185" y="11376"/>
                    <a:pt x="185" y="11376"/>
                  </a:cubicBezTo>
                  <a:cubicBezTo>
                    <a:pt x="222" y="11240"/>
                    <a:pt x="222" y="11240"/>
                    <a:pt x="222" y="11240"/>
                  </a:cubicBezTo>
                  <a:cubicBezTo>
                    <a:pt x="259" y="11172"/>
                    <a:pt x="259" y="11172"/>
                    <a:pt x="259" y="11172"/>
                  </a:cubicBezTo>
                  <a:cubicBezTo>
                    <a:pt x="222" y="11172"/>
                    <a:pt x="222" y="11172"/>
                    <a:pt x="222" y="11172"/>
                  </a:cubicBezTo>
                  <a:cubicBezTo>
                    <a:pt x="148" y="11105"/>
                    <a:pt x="148" y="11105"/>
                    <a:pt x="148" y="11105"/>
                  </a:cubicBezTo>
                  <a:cubicBezTo>
                    <a:pt x="148" y="11037"/>
                    <a:pt x="148" y="11037"/>
                    <a:pt x="148" y="11037"/>
                  </a:cubicBezTo>
                  <a:cubicBezTo>
                    <a:pt x="111" y="10969"/>
                    <a:pt x="111" y="10969"/>
                    <a:pt x="111" y="10969"/>
                  </a:cubicBezTo>
                  <a:cubicBezTo>
                    <a:pt x="74" y="10902"/>
                    <a:pt x="74" y="10902"/>
                    <a:pt x="74" y="10902"/>
                  </a:cubicBezTo>
                  <a:cubicBezTo>
                    <a:pt x="37" y="10902"/>
                    <a:pt x="37" y="10902"/>
                    <a:pt x="37" y="10902"/>
                  </a:cubicBezTo>
                  <a:cubicBezTo>
                    <a:pt x="0" y="10766"/>
                    <a:pt x="0" y="10766"/>
                    <a:pt x="0" y="10766"/>
                  </a:cubicBezTo>
                  <a:cubicBezTo>
                    <a:pt x="0" y="10766"/>
                    <a:pt x="0" y="10766"/>
                    <a:pt x="0" y="10766"/>
                  </a:cubicBezTo>
                  <a:cubicBezTo>
                    <a:pt x="0" y="10631"/>
                    <a:pt x="0" y="10631"/>
                    <a:pt x="0" y="10631"/>
                  </a:cubicBezTo>
                  <a:cubicBezTo>
                    <a:pt x="0" y="10563"/>
                    <a:pt x="0" y="10563"/>
                    <a:pt x="0" y="10563"/>
                  </a:cubicBezTo>
                  <a:cubicBezTo>
                    <a:pt x="0" y="10563"/>
                    <a:pt x="0" y="10563"/>
                    <a:pt x="0" y="10563"/>
                  </a:cubicBezTo>
                  <a:cubicBezTo>
                    <a:pt x="0" y="10563"/>
                    <a:pt x="0" y="10563"/>
                    <a:pt x="0" y="10563"/>
                  </a:cubicBezTo>
                  <a:cubicBezTo>
                    <a:pt x="37" y="10495"/>
                    <a:pt x="37" y="10495"/>
                    <a:pt x="37" y="10495"/>
                  </a:cubicBezTo>
                  <a:cubicBezTo>
                    <a:pt x="37" y="10495"/>
                    <a:pt x="37" y="10495"/>
                    <a:pt x="37" y="10495"/>
                  </a:cubicBezTo>
                  <a:cubicBezTo>
                    <a:pt x="74" y="10495"/>
                    <a:pt x="74" y="10495"/>
                    <a:pt x="74" y="10495"/>
                  </a:cubicBezTo>
                  <a:cubicBezTo>
                    <a:pt x="74" y="10428"/>
                    <a:pt x="74" y="10428"/>
                    <a:pt x="74" y="10428"/>
                  </a:cubicBezTo>
                  <a:cubicBezTo>
                    <a:pt x="111" y="10360"/>
                    <a:pt x="111" y="10360"/>
                    <a:pt x="111" y="10360"/>
                  </a:cubicBezTo>
                  <a:cubicBezTo>
                    <a:pt x="148" y="10360"/>
                    <a:pt x="148" y="10360"/>
                    <a:pt x="148" y="10360"/>
                  </a:cubicBezTo>
                  <a:cubicBezTo>
                    <a:pt x="185" y="10292"/>
                    <a:pt x="185" y="10292"/>
                    <a:pt x="185" y="10292"/>
                  </a:cubicBezTo>
                  <a:cubicBezTo>
                    <a:pt x="185" y="10224"/>
                    <a:pt x="185" y="10224"/>
                    <a:pt x="185" y="10224"/>
                  </a:cubicBezTo>
                  <a:cubicBezTo>
                    <a:pt x="222" y="10224"/>
                    <a:pt x="222" y="10224"/>
                    <a:pt x="222" y="10224"/>
                  </a:cubicBezTo>
                  <a:cubicBezTo>
                    <a:pt x="259" y="10224"/>
                    <a:pt x="259" y="10224"/>
                    <a:pt x="259" y="10224"/>
                  </a:cubicBezTo>
                  <a:cubicBezTo>
                    <a:pt x="259" y="10157"/>
                    <a:pt x="259" y="10157"/>
                    <a:pt x="259" y="10157"/>
                  </a:cubicBezTo>
                  <a:cubicBezTo>
                    <a:pt x="259" y="10089"/>
                    <a:pt x="259" y="10089"/>
                    <a:pt x="259" y="10089"/>
                  </a:cubicBezTo>
                  <a:cubicBezTo>
                    <a:pt x="259" y="10089"/>
                    <a:pt x="259" y="10089"/>
                    <a:pt x="259" y="10089"/>
                  </a:cubicBezTo>
                  <a:cubicBezTo>
                    <a:pt x="296" y="10157"/>
                    <a:pt x="296" y="10157"/>
                    <a:pt x="296" y="10157"/>
                  </a:cubicBezTo>
                  <a:cubicBezTo>
                    <a:pt x="296" y="10157"/>
                    <a:pt x="296" y="10157"/>
                    <a:pt x="296" y="10157"/>
                  </a:cubicBezTo>
                  <a:cubicBezTo>
                    <a:pt x="296" y="10224"/>
                    <a:pt x="296" y="10224"/>
                    <a:pt x="296" y="10224"/>
                  </a:cubicBezTo>
                  <a:cubicBezTo>
                    <a:pt x="333" y="10224"/>
                    <a:pt x="333" y="10224"/>
                    <a:pt x="333" y="10224"/>
                  </a:cubicBezTo>
                  <a:cubicBezTo>
                    <a:pt x="333" y="10157"/>
                    <a:pt x="333" y="10157"/>
                    <a:pt x="333" y="10157"/>
                  </a:cubicBezTo>
                  <a:cubicBezTo>
                    <a:pt x="333" y="10157"/>
                    <a:pt x="333" y="10157"/>
                    <a:pt x="333" y="10157"/>
                  </a:cubicBezTo>
                  <a:cubicBezTo>
                    <a:pt x="370" y="10157"/>
                    <a:pt x="370" y="10157"/>
                    <a:pt x="370" y="10157"/>
                  </a:cubicBezTo>
                  <a:cubicBezTo>
                    <a:pt x="370" y="10089"/>
                    <a:pt x="370" y="10089"/>
                    <a:pt x="370" y="10089"/>
                  </a:cubicBezTo>
                  <a:cubicBezTo>
                    <a:pt x="333" y="10089"/>
                    <a:pt x="333" y="10089"/>
                    <a:pt x="333" y="10089"/>
                  </a:cubicBezTo>
                  <a:cubicBezTo>
                    <a:pt x="333" y="10089"/>
                    <a:pt x="333" y="10089"/>
                    <a:pt x="333" y="10089"/>
                  </a:cubicBezTo>
                  <a:cubicBezTo>
                    <a:pt x="370" y="10089"/>
                    <a:pt x="370" y="10089"/>
                    <a:pt x="370" y="10089"/>
                  </a:cubicBezTo>
                  <a:cubicBezTo>
                    <a:pt x="370" y="10089"/>
                    <a:pt x="370" y="10089"/>
                    <a:pt x="370" y="10089"/>
                  </a:cubicBezTo>
                  <a:cubicBezTo>
                    <a:pt x="370" y="10021"/>
                    <a:pt x="370" y="10021"/>
                    <a:pt x="370" y="10021"/>
                  </a:cubicBezTo>
                  <a:cubicBezTo>
                    <a:pt x="370" y="10021"/>
                    <a:pt x="370" y="10021"/>
                    <a:pt x="370" y="10021"/>
                  </a:cubicBezTo>
                  <a:cubicBezTo>
                    <a:pt x="370" y="10021"/>
                    <a:pt x="370" y="10021"/>
                    <a:pt x="370" y="10021"/>
                  </a:cubicBezTo>
                  <a:cubicBezTo>
                    <a:pt x="370" y="10021"/>
                    <a:pt x="370" y="10021"/>
                    <a:pt x="370" y="10021"/>
                  </a:cubicBezTo>
                  <a:cubicBezTo>
                    <a:pt x="407" y="10021"/>
                    <a:pt x="407" y="10021"/>
                    <a:pt x="407" y="10021"/>
                  </a:cubicBezTo>
                  <a:cubicBezTo>
                    <a:pt x="444" y="10021"/>
                    <a:pt x="444" y="10021"/>
                    <a:pt x="444" y="10021"/>
                  </a:cubicBezTo>
                  <a:cubicBezTo>
                    <a:pt x="444" y="10089"/>
                    <a:pt x="444" y="10089"/>
                    <a:pt x="444" y="10089"/>
                  </a:cubicBezTo>
                  <a:cubicBezTo>
                    <a:pt x="481" y="10089"/>
                    <a:pt x="481" y="10089"/>
                    <a:pt x="481" y="10089"/>
                  </a:cubicBezTo>
                  <a:cubicBezTo>
                    <a:pt x="481" y="10089"/>
                    <a:pt x="481" y="10089"/>
                    <a:pt x="481" y="10089"/>
                  </a:cubicBezTo>
                  <a:cubicBezTo>
                    <a:pt x="518" y="10089"/>
                    <a:pt x="518" y="10089"/>
                    <a:pt x="518" y="10089"/>
                  </a:cubicBezTo>
                  <a:cubicBezTo>
                    <a:pt x="518" y="10089"/>
                    <a:pt x="518" y="10089"/>
                    <a:pt x="518" y="10089"/>
                  </a:cubicBezTo>
                  <a:cubicBezTo>
                    <a:pt x="555" y="10157"/>
                    <a:pt x="555" y="10157"/>
                    <a:pt x="555" y="10157"/>
                  </a:cubicBezTo>
                  <a:cubicBezTo>
                    <a:pt x="555" y="10157"/>
                    <a:pt x="555" y="10157"/>
                    <a:pt x="555" y="10157"/>
                  </a:cubicBezTo>
                  <a:cubicBezTo>
                    <a:pt x="518" y="10224"/>
                    <a:pt x="518" y="10224"/>
                    <a:pt x="518" y="10224"/>
                  </a:cubicBezTo>
                  <a:cubicBezTo>
                    <a:pt x="481" y="10157"/>
                    <a:pt x="481" y="10157"/>
                    <a:pt x="481" y="10157"/>
                  </a:cubicBezTo>
                  <a:cubicBezTo>
                    <a:pt x="444" y="10157"/>
                    <a:pt x="444" y="10157"/>
                    <a:pt x="444" y="10157"/>
                  </a:cubicBezTo>
                  <a:cubicBezTo>
                    <a:pt x="407" y="10157"/>
                    <a:pt x="407" y="10157"/>
                    <a:pt x="407" y="10157"/>
                  </a:cubicBezTo>
                  <a:cubicBezTo>
                    <a:pt x="407" y="10089"/>
                    <a:pt x="407" y="10089"/>
                    <a:pt x="407" y="10089"/>
                  </a:cubicBezTo>
                  <a:cubicBezTo>
                    <a:pt x="407" y="10157"/>
                    <a:pt x="407" y="10157"/>
                    <a:pt x="407" y="10157"/>
                  </a:cubicBezTo>
                  <a:cubicBezTo>
                    <a:pt x="407" y="10224"/>
                    <a:pt x="407" y="10224"/>
                    <a:pt x="407" y="10224"/>
                  </a:cubicBezTo>
                  <a:cubicBezTo>
                    <a:pt x="407" y="10224"/>
                    <a:pt x="407" y="10224"/>
                    <a:pt x="407" y="10224"/>
                  </a:cubicBezTo>
                  <a:cubicBezTo>
                    <a:pt x="444" y="10224"/>
                    <a:pt x="444" y="10224"/>
                    <a:pt x="444" y="10224"/>
                  </a:cubicBezTo>
                  <a:cubicBezTo>
                    <a:pt x="444" y="10224"/>
                    <a:pt x="444" y="10224"/>
                    <a:pt x="444" y="10224"/>
                  </a:cubicBezTo>
                  <a:cubicBezTo>
                    <a:pt x="444" y="10292"/>
                    <a:pt x="444" y="10292"/>
                    <a:pt x="444" y="10292"/>
                  </a:cubicBezTo>
                  <a:cubicBezTo>
                    <a:pt x="481" y="10224"/>
                    <a:pt x="481" y="10224"/>
                    <a:pt x="481" y="10224"/>
                  </a:cubicBezTo>
                  <a:cubicBezTo>
                    <a:pt x="518" y="10224"/>
                    <a:pt x="518" y="10224"/>
                    <a:pt x="518" y="10224"/>
                  </a:cubicBezTo>
                  <a:cubicBezTo>
                    <a:pt x="518" y="10292"/>
                    <a:pt x="518" y="10292"/>
                    <a:pt x="518" y="10292"/>
                  </a:cubicBezTo>
                  <a:cubicBezTo>
                    <a:pt x="518" y="10292"/>
                    <a:pt x="518" y="10292"/>
                    <a:pt x="518" y="10292"/>
                  </a:cubicBezTo>
                  <a:cubicBezTo>
                    <a:pt x="518" y="10292"/>
                    <a:pt x="518" y="10292"/>
                    <a:pt x="518" y="10292"/>
                  </a:cubicBezTo>
                  <a:cubicBezTo>
                    <a:pt x="555" y="10292"/>
                    <a:pt x="555" y="10292"/>
                    <a:pt x="555" y="10292"/>
                  </a:cubicBezTo>
                  <a:cubicBezTo>
                    <a:pt x="555" y="10292"/>
                    <a:pt x="555" y="10292"/>
                    <a:pt x="555" y="10292"/>
                  </a:cubicBezTo>
                  <a:cubicBezTo>
                    <a:pt x="555" y="10360"/>
                    <a:pt x="555" y="10360"/>
                    <a:pt x="555" y="10360"/>
                  </a:cubicBezTo>
                  <a:cubicBezTo>
                    <a:pt x="555" y="10292"/>
                    <a:pt x="555" y="10292"/>
                    <a:pt x="555" y="10292"/>
                  </a:cubicBezTo>
                  <a:cubicBezTo>
                    <a:pt x="592" y="10224"/>
                    <a:pt x="592" y="10224"/>
                    <a:pt x="592" y="10224"/>
                  </a:cubicBezTo>
                  <a:cubicBezTo>
                    <a:pt x="592" y="10292"/>
                    <a:pt x="592" y="10292"/>
                    <a:pt x="592" y="10292"/>
                  </a:cubicBezTo>
                  <a:cubicBezTo>
                    <a:pt x="592" y="10292"/>
                    <a:pt x="592" y="10292"/>
                    <a:pt x="592" y="10292"/>
                  </a:cubicBezTo>
                  <a:cubicBezTo>
                    <a:pt x="592" y="10292"/>
                    <a:pt x="592" y="10292"/>
                    <a:pt x="592" y="10292"/>
                  </a:cubicBezTo>
                  <a:cubicBezTo>
                    <a:pt x="592" y="10292"/>
                    <a:pt x="592" y="10292"/>
                    <a:pt x="592" y="10292"/>
                  </a:cubicBezTo>
                  <a:cubicBezTo>
                    <a:pt x="629" y="10360"/>
                    <a:pt x="629" y="10360"/>
                    <a:pt x="629" y="10360"/>
                  </a:cubicBezTo>
                  <a:cubicBezTo>
                    <a:pt x="592" y="10360"/>
                    <a:pt x="592" y="10360"/>
                    <a:pt x="592" y="10360"/>
                  </a:cubicBezTo>
                  <a:cubicBezTo>
                    <a:pt x="592" y="10428"/>
                    <a:pt x="592" y="10428"/>
                    <a:pt x="592" y="10428"/>
                  </a:cubicBezTo>
                  <a:cubicBezTo>
                    <a:pt x="629" y="10428"/>
                    <a:pt x="629" y="10428"/>
                    <a:pt x="629" y="10428"/>
                  </a:cubicBezTo>
                  <a:cubicBezTo>
                    <a:pt x="629" y="10360"/>
                    <a:pt x="629" y="10360"/>
                    <a:pt x="629" y="10360"/>
                  </a:cubicBezTo>
                  <a:cubicBezTo>
                    <a:pt x="629" y="10292"/>
                    <a:pt x="629" y="10292"/>
                    <a:pt x="629" y="10292"/>
                  </a:cubicBezTo>
                  <a:cubicBezTo>
                    <a:pt x="629" y="10292"/>
                    <a:pt x="629" y="10292"/>
                    <a:pt x="629" y="10292"/>
                  </a:cubicBezTo>
                  <a:cubicBezTo>
                    <a:pt x="666" y="10292"/>
                    <a:pt x="666" y="10292"/>
                    <a:pt x="666" y="10292"/>
                  </a:cubicBezTo>
                  <a:cubicBezTo>
                    <a:pt x="703" y="10292"/>
                    <a:pt x="703" y="10292"/>
                    <a:pt x="703" y="10292"/>
                  </a:cubicBezTo>
                  <a:cubicBezTo>
                    <a:pt x="703" y="10292"/>
                    <a:pt x="703" y="10292"/>
                    <a:pt x="703" y="10292"/>
                  </a:cubicBezTo>
                  <a:cubicBezTo>
                    <a:pt x="666" y="10224"/>
                    <a:pt x="666" y="10224"/>
                    <a:pt x="666" y="10224"/>
                  </a:cubicBezTo>
                  <a:cubicBezTo>
                    <a:pt x="666" y="10224"/>
                    <a:pt x="666" y="10224"/>
                    <a:pt x="666" y="10224"/>
                  </a:cubicBezTo>
                  <a:cubicBezTo>
                    <a:pt x="703" y="10224"/>
                    <a:pt x="703" y="10224"/>
                    <a:pt x="703" y="10224"/>
                  </a:cubicBezTo>
                  <a:cubicBezTo>
                    <a:pt x="740" y="10292"/>
                    <a:pt x="740" y="10292"/>
                    <a:pt x="740" y="10292"/>
                  </a:cubicBezTo>
                  <a:cubicBezTo>
                    <a:pt x="777" y="10292"/>
                    <a:pt x="777" y="10292"/>
                    <a:pt x="777" y="10292"/>
                  </a:cubicBezTo>
                  <a:cubicBezTo>
                    <a:pt x="814" y="10292"/>
                    <a:pt x="814" y="10292"/>
                    <a:pt x="814" y="10292"/>
                  </a:cubicBezTo>
                  <a:cubicBezTo>
                    <a:pt x="851" y="10292"/>
                    <a:pt x="851" y="10292"/>
                    <a:pt x="851" y="10292"/>
                  </a:cubicBezTo>
                  <a:cubicBezTo>
                    <a:pt x="851" y="10292"/>
                    <a:pt x="851" y="10292"/>
                    <a:pt x="851" y="10292"/>
                  </a:cubicBezTo>
                  <a:cubicBezTo>
                    <a:pt x="888" y="10292"/>
                    <a:pt x="888" y="10292"/>
                    <a:pt x="888" y="10292"/>
                  </a:cubicBezTo>
                  <a:cubicBezTo>
                    <a:pt x="925" y="10292"/>
                    <a:pt x="925" y="10292"/>
                    <a:pt x="925" y="10292"/>
                  </a:cubicBezTo>
                  <a:cubicBezTo>
                    <a:pt x="925" y="10292"/>
                    <a:pt x="925" y="10292"/>
                    <a:pt x="925" y="10292"/>
                  </a:cubicBezTo>
                  <a:cubicBezTo>
                    <a:pt x="962" y="10292"/>
                    <a:pt x="962" y="10292"/>
                    <a:pt x="962" y="10292"/>
                  </a:cubicBezTo>
                  <a:cubicBezTo>
                    <a:pt x="1110" y="10495"/>
                    <a:pt x="1110" y="10495"/>
                    <a:pt x="1110" y="10495"/>
                  </a:cubicBezTo>
                  <a:cubicBezTo>
                    <a:pt x="1221" y="10563"/>
                    <a:pt x="1221" y="10563"/>
                    <a:pt x="1221" y="10563"/>
                  </a:cubicBezTo>
                  <a:cubicBezTo>
                    <a:pt x="1258" y="10631"/>
                    <a:pt x="1258" y="10631"/>
                    <a:pt x="1258" y="10631"/>
                  </a:cubicBezTo>
                  <a:cubicBezTo>
                    <a:pt x="1295" y="10631"/>
                    <a:pt x="1295" y="10631"/>
                    <a:pt x="1295" y="10631"/>
                  </a:cubicBezTo>
                  <a:cubicBezTo>
                    <a:pt x="1332" y="10766"/>
                    <a:pt x="1332" y="10766"/>
                    <a:pt x="1332" y="10766"/>
                  </a:cubicBezTo>
                  <a:cubicBezTo>
                    <a:pt x="1368" y="10766"/>
                    <a:pt x="1368" y="10766"/>
                    <a:pt x="1368" y="10766"/>
                  </a:cubicBezTo>
                  <a:cubicBezTo>
                    <a:pt x="1332" y="10698"/>
                    <a:pt x="1332" y="10698"/>
                    <a:pt x="1332" y="10698"/>
                  </a:cubicBezTo>
                  <a:cubicBezTo>
                    <a:pt x="1332" y="10698"/>
                    <a:pt x="1332" y="10698"/>
                    <a:pt x="1332" y="10698"/>
                  </a:cubicBezTo>
                  <a:cubicBezTo>
                    <a:pt x="1368" y="10698"/>
                    <a:pt x="1368" y="10698"/>
                    <a:pt x="1368" y="10698"/>
                  </a:cubicBezTo>
                  <a:cubicBezTo>
                    <a:pt x="1405" y="10766"/>
                    <a:pt x="1405" y="10766"/>
                    <a:pt x="1405" y="10766"/>
                  </a:cubicBezTo>
                  <a:cubicBezTo>
                    <a:pt x="1442" y="10766"/>
                    <a:pt x="1442" y="10766"/>
                    <a:pt x="1442" y="10766"/>
                  </a:cubicBezTo>
                  <a:cubicBezTo>
                    <a:pt x="1479" y="10834"/>
                    <a:pt x="1479" y="10834"/>
                    <a:pt x="1479" y="10834"/>
                  </a:cubicBezTo>
                  <a:cubicBezTo>
                    <a:pt x="1516" y="10834"/>
                    <a:pt x="1516" y="10834"/>
                    <a:pt x="1516" y="10834"/>
                  </a:cubicBezTo>
                  <a:cubicBezTo>
                    <a:pt x="1479" y="10766"/>
                    <a:pt x="1479" y="10766"/>
                    <a:pt x="1479" y="10766"/>
                  </a:cubicBezTo>
                  <a:cubicBezTo>
                    <a:pt x="1479" y="10766"/>
                    <a:pt x="1479" y="10766"/>
                    <a:pt x="1479" y="10766"/>
                  </a:cubicBezTo>
                  <a:cubicBezTo>
                    <a:pt x="1479" y="10766"/>
                    <a:pt x="1479" y="10766"/>
                    <a:pt x="1479" y="10766"/>
                  </a:cubicBezTo>
                  <a:cubicBezTo>
                    <a:pt x="1516" y="10766"/>
                    <a:pt x="1516" y="10766"/>
                    <a:pt x="1516" y="10766"/>
                  </a:cubicBezTo>
                  <a:cubicBezTo>
                    <a:pt x="1516" y="10834"/>
                    <a:pt x="1516" y="10834"/>
                    <a:pt x="1516" y="10834"/>
                  </a:cubicBezTo>
                  <a:cubicBezTo>
                    <a:pt x="1590" y="10902"/>
                    <a:pt x="1590" y="10902"/>
                    <a:pt x="1590" y="10902"/>
                  </a:cubicBezTo>
                  <a:cubicBezTo>
                    <a:pt x="1590" y="10969"/>
                    <a:pt x="1590" y="10969"/>
                    <a:pt x="1590" y="10969"/>
                  </a:cubicBezTo>
                  <a:cubicBezTo>
                    <a:pt x="1627" y="10969"/>
                    <a:pt x="1627" y="10969"/>
                    <a:pt x="1627" y="10969"/>
                  </a:cubicBezTo>
                  <a:cubicBezTo>
                    <a:pt x="1627" y="10969"/>
                    <a:pt x="1627" y="10969"/>
                    <a:pt x="1627" y="10969"/>
                  </a:cubicBezTo>
                  <a:cubicBezTo>
                    <a:pt x="1664" y="10969"/>
                    <a:pt x="1664" y="10969"/>
                    <a:pt x="1664" y="10969"/>
                  </a:cubicBezTo>
                  <a:cubicBezTo>
                    <a:pt x="1701" y="11037"/>
                    <a:pt x="1701" y="11037"/>
                    <a:pt x="1701" y="11037"/>
                  </a:cubicBezTo>
                  <a:cubicBezTo>
                    <a:pt x="1701" y="11105"/>
                    <a:pt x="1701" y="11105"/>
                    <a:pt x="1701" y="11105"/>
                  </a:cubicBezTo>
                  <a:cubicBezTo>
                    <a:pt x="1701" y="11105"/>
                    <a:pt x="1701" y="11105"/>
                    <a:pt x="1701" y="11105"/>
                  </a:cubicBezTo>
                  <a:cubicBezTo>
                    <a:pt x="1738" y="11172"/>
                    <a:pt x="1738" y="11172"/>
                    <a:pt x="1738" y="11172"/>
                  </a:cubicBezTo>
                  <a:cubicBezTo>
                    <a:pt x="1738" y="11172"/>
                    <a:pt x="1738" y="11172"/>
                    <a:pt x="1738" y="11172"/>
                  </a:cubicBezTo>
                  <a:cubicBezTo>
                    <a:pt x="1775" y="11172"/>
                    <a:pt x="1775" y="11172"/>
                    <a:pt x="1775" y="11172"/>
                  </a:cubicBezTo>
                  <a:cubicBezTo>
                    <a:pt x="1775" y="11240"/>
                    <a:pt x="1775" y="11240"/>
                    <a:pt x="1775" y="11240"/>
                  </a:cubicBezTo>
                  <a:cubicBezTo>
                    <a:pt x="1775" y="11308"/>
                    <a:pt x="1775" y="11308"/>
                    <a:pt x="1775" y="11308"/>
                  </a:cubicBezTo>
                  <a:cubicBezTo>
                    <a:pt x="1775" y="11443"/>
                    <a:pt x="1775" y="11443"/>
                    <a:pt x="1775" y="11443"/>
                  </a:cubicBezTo>
                  <a:cubicBezTo>
                    <a:pt x="1738" y="11443"/>
                    <a:pt x="1738" y="11443"/>
                    <a:pt x="1738" y="11443"/>
                  </a:cubicBezTo>
                  <a:cubicBezTo>
                    <a:pt x="1738" y="11511"/>
                    <a:pt x="1738" y="11511"/>
                    <a:pt x="1738" y="11511"/>
                  </a:cubicBezTo>
                  <a:cubicBezTo>
                    <a:pt x="1701" y="11579"/>
                    <a:pt x="1701" y="11579"/>
                    <a:pt x="1701" y="11579"/>
                  </a:cubicBezTo>
                  <a:cubicBezTo>
                    <a:pt x="1701" y="11579"/>
                    <a:pt x="1701" y="11579"/>
                    <a:pt x="1701" y="11579"/>
                  </a:cubicBezTo>
                  <a:cubicBezTo>
                    <a:pt x="1664" y="11714"/>
                    <a:pt x="1664" y="11714"/>
                    <a:pt x="1664" y="11714"/>
                  </a:cubicBezTo>
                  <a:cubicBezTo>
                    <a:pt x="1590" y="11782"/>
                    <a:pt x="1590" y="11782"/>
                    <a:pt x="1590" y="11782"/>
                  </a:cubicBezTo>
                  <a:cubicBezTo>
                    <a:pt x="1553" y="11782"/>
                    <a:pt x="1553" y="11782"/>
                    <a:pt x="1553" y="11782"/>
                  </a:cubicBezTo>
                  <a:cubicBezTo>
                    <a:pt x="1516" y="11850"/>
                    <a:pt x="1516" y="11850"/>
                    <a:pt x="1516" y="11850"/>
                  </a:cubicBezTo>
                  <a:cubicBezTo>
                    <a:pt x="1479" y="11850"/>
                    <a:pt x="1479" y="11850"/>
                    <a:pt x="1479" y="11850"/>
                  </a:cubicBezTo>
                  <a:cubicBezTo>
                    <a:pt x="1479" y="11850"/>
                    <a:pt x="1479" y="11850"/>
                    <a:pt x="1479" y="11850"/>
                  </a:cubicBezTo>
                  <a:cubicBezTo>
                    <a:pt x="1405" y="11850"/>
                    <a:pt x="1405" y="11850"/>
                    <a:pt x="1405" y="11850"/>
                  </a:cubicBezTo>
                  <a:cubicBezTo>
                    <a:pt x="1295" y="11850"/>
                    <a:pt x="1295" y="11850"/>
                    <a:pt x="1295" y="11850"/>
                  </a:cubicBezTo>
                  <a:cubicBezTo>
                    <a:pt x="1258" y="11850"/>
                    <a:pt x="1258" y="11850"/>
                    <a:pt x="1258" y="11850"/>
                  </a:cubicBezTo>
                  <a:cubicBezTo>
                    <a:pt x="1221" y="11782"/>
                    <a:pt x="1221" y="11782"/>
                    <a:pt x="1221" y="11782"/>
                  </a:cubicBezTo>
                  <a:cubicBezTo>
                    <a:pt x="1184" y="11782"/>
                    <a:pt x="1184" y="11782"/>
                    <a:pt x="1184" y="11782"/>
                  </a:cubicBezTo>
                  <a:cubicBezTo>
                    <a:pt x="1147" y="11782"/>
                    <a:pt x="1147" y="11782"/>
                    <a:pt x="1147" y="11782"/>
                  </a:cubicBezTo>
                  <a:cubicBezTo>
                    <a:pt x="1110" y="11782"/>
                    <a:pt x="1110" y="11782"/>
                    <a:pt x="1110" y="11782"/>
                  </a:cubicBezTo>
                  <a:cubicBezTo>
                    <a:pt x="1110" y="11782"/>
                    <a:pt x="1110" y="11782"/>
                    <a:pt x="1110" y="11782"/>
                  </a:cubicBezTo>
                  <a:cubicBezTo>
                    <a:pt x="1073" y="11782"/>
                    <a:pt x="1073" y="11782"/>
                    <a:pt x="1073" y="11782"/>
                  </a:cubicBezTo>
                  <a:cubicBezTo>
                    <a:pt x="1036" y="11782"/>
                    <a:pt x="1036" y="11782"/>
                    <a:pt x="1036" y="11782"/>
                  </a:cubicBezTo>
                  <a:cubicBezTo>
                    <a:pt x="999" y="11714"/>
                    <a:pt x="999" y="11714"/>
                    <a:pt x="999" y="11714"/>
                  </a:cubicBezTo>
                  <a:cubicBezTo>
                    <a:pt x="999" y="11714"/>
                    <a:pt x="999" y="11714"/>
                    <a:pt x="999" y="11714"/>
                  </a:cubicBezTo>
                  <a:cubicBezTo>
                    <a:pt x="962" y="11714"/>
                    <a:pt x="962" y="11714"/>
                    <a:pt x="962" y="11714"/>
                  </a:cubicBezTo>
                  <a:cubicBezTo>
                    <a:pt x="962" y="11714"/>
                    <a:pt x="962" y="11714"/>
                    <a:pt x="962" y="11714"/>
                  </a:cubicBezTo>
                  <a:cubicBezTo>
                    <a:pt x="962" y="11646"/>
                    <a:pt x="962" y="11646"/>
                    <a:pt x="962" y="11646"/>
                  </a:cubicBezTo>
                  <a:cubicBezTo>
                    <a:pt x="925" y="11646"/>
                    <a:pt x="925" y="11646"/>
                    <a:pt x="925" y="11646"/>
                  </a:cubicBezTo>
                  <a:cubicBezTo>
                    <a:pt x="888" y="11714"/>
                    <a:pt x="888" y="11714"/>
                    <a:pt x="888" y="11714"/>
                  </a:cubicBezTo>
                  <a:cubicBezTo>
                    <a:pt x="851" y="11714"/>
                    <a:pt x="851" y="11714"/>
                    <a:pt x="851" y="11714"/>
                  </a:cubicBezTo>
                  <a:cubicBezTo>
                    <a:pt x="851" y="11646"/>
                    <a:pt x="851" y="11646"/>
                    <a:pt x="851" y="11646"/>
                  </a:cubicBezTo>
                  <a:cubicBezTo>
                    <a:pt x="851" y="11646"/>
                    <a:pt x="851" y="11646"/>
                    <a:pt x="851" y="11646"/>
                  </a:cubicBezTo>
                  <a:cubicBezTo>
                    <a:pt x="888" y="11646"/>
                    <a:pt x="888" y="11646"/>
                    <a:pt x="888" y="11646"/>
                  </a:cubicBezTo>
                  <a:cubicBezTo>
                    <a:pt x="851" y="11579"/>
                    <a:pt x="851" y="11579"/>
                    <a:pt x="851" y="11579"/>
                  </a:cubicBezTo>
                  <a:cubicBezTo>
                    <a:pt x="851" y="11646"/>
                    <a:pt x="851" y="11646"/>
                    <a:pt x="851" y="11646"/>
                  </a:cubicBezTo>
                  <a:cubicBezTo>
                    <a:pt x="777" y="11646"/>
                    <a:pt x="777" y="11646"/>
                    <a:pt x="777" y="11646"/>
                  </a:cubicBezTo>
                  <a:cubicBezTo>
                    <a:pt x="777" y="11579"/>
                    <a:pt x="777" y="11579"/>
                    <a:pt x="777" y="11579"/>
                  </a:cubicBezTo>
                  <a:cubicBezTo>
                    <a:pt x="740" y="11579"/>
                    <a:pt x="740" y="11579"/>
                    <a:pt x="740" y="11579"/>
                  </a:cubicBezTo>
                  <a:cubicBezTo>
                    <a:pt x="740" y="11579"/>
                    <a:pt x="740" y="11579"/>
                    <a:pt x="740" y="11579"/>
                  </a:cubicBezTo>
                  <a:cubicBezTo>
                    <a:pt x="666" y="11511"/>
                    <a:pt x="666" y="11511"/>
                    <a:pt x="666" y="11511"/>
                  </a:cubicBezTo>
                  <a:cubicBezTo>
                    <a:pt x="666" y="11443"/>
                    <a:pt x="666" y="11443"/>
                    <a:pt x="666" y="11443"/>
                  </a:cubicBezTo>
                  <a:cubicBezTo>
                    <a:pt x="629" y="11443"/>
                    <a:pt x="629" y="11443"/>
                    <a:pt x="629" y="11443"/>
                  </a:cubicBezTo>
                  <a:cubicBezTo>
                    <a:pt x="592" y="11443"/>
                    <a:pt x="592" y="11443"/>
                    <a:pt x="592" y="11443"/>
                  </a:cubicBezTo>
                  <a:cubicBezTo>
                    <a:pt x="555" y="11443"/>
                    <a:pt x="555" y="11443"/>
                    <a:pt x="555" y="11443"/>
                  </a:cubicBezTo>
                  <a:cubicBezTo>
                    <a:pt x="555" y="11443"/>
                    <a:pt x="555" y="11443"/>
                    <a:pt x="555" y="11443"/>
                  </a:cubicBezTo>
                  <a:cubicBezTo>
                    <a:pt x="592" y="11511"/>
                    <a:pt x="592" y="11511"/>
                    <a:pt x="592" y="11511"/>
                  </a:cubicBezTo>
                  <a:cubicBezTo>
                    <a:pt x="592" y="11579"/>
                    <a:pt x="592" y="11579"/>
                    <a:pt x="592" y="11579"/>
                  </a:cubicBezTo>
                  <a:cubicBezTo>
                    <a:pt x="629" y="11579"/>
                    <a:pt x="629" y="11579"/>
                    <a:pt x="629" y="11579"/>
                  </a:cubicBezTo>
                  <a:cubicBezTo>
                    <a:pt x="666" y="11646"/>
                    <a:pt x="666" y="11646"/>
                    <a:pt x="666" y="11646"/>
                  </a:cubicBezTo>
                  <a:cubicBezTo>
                    <a:pt x="703" y="11646"/>
                    <a:pt x="703" y="11646"/>
                    <a:pt x="703" y="11646"/>
                  </a:cubicBezTo>
                  <a:cubicBezTo>
                    <a:pt x="703" y="11646"/>
                    <a:pt x="703" y="11646"/>
                    <a:pt x="703" y="11646"/>
                  </a:cubicBezTo>
                  <a:cubicBezTo>
                    <a:pt x="666" y="11714"/>
                    <a:pt x="666" y="11714"/>
                    <a:pt x="666" y="11714"/>
                  </a:cubicBezTo>
                  <a:cubicBezTo>
                    <a:pt x="666" y="11714"/>
                    <a:pt x="666" y="11714"/>
                    <a:pt x="666" y="11714"/>
                  </a:cubicBezTo>
                  <a:cubicBezTo>
                    <a:pt x="666" y="11782"/>
                    <a:pt x="666" y="11782"/>
                    <a:pt x="666" y="11782"/>
                  </a:cubicBezTo>
                  <a:cubicBezTo>
                    <a:pt x="740" y="11714"/>
                    <a:pt x="740" y="11714"/>
                    <a:pt x="740" y="11714"/>
                  </a:cubicBezTo>
                  <a:cubicBezTo>
                    <a:pt x="740" y="11714"/>
                    <a:pt x="740" y="11714"/>
                    <a:pt x="740" y="11714"/>
                  </a:cubicBezTo>
                  <a:cubicBezTo>
                    <a:pt x="777" y="11714"/>
                    <a:pt x="777" y="11714"/>
                    <a:pt x="777" y="11714"/>
                  </a:cubicBezTo>
                  <a:cubicBezTo>
                    <a:pt x="740" y="11714"/>
                    <a:pt x="740" y="11714"/>
                    <a:pt x="740" y="11714"/>
                  </a:cubicBezTo>
                  <a:cubicBezTo>
                    <a:pt x="740" y="11782"/>
                    <a:pt x="740" y="11782"/>
                    <a:pt x="740" y="11782"/>
                  </a:cubicBezTo>
                  <a:cubicBezTo>
                    <a:pt x="777" y="11782"/>
                    <a:pt x="777" y="11782"/>
                    <a:pt x="777" y="11782"/>
                  </a:cubicBezTo>
                  <a:cubicBezTo>
                    <a:pt x="777" y="11782"/>
                    <a:pt x="777" y="11782"/>
                    <a:pt x="777" y="11782"/>
                  </a:cubicBezTo>
                  <a:cubicBezTo>
                    <a:pt x="740" y="11850"/>
                    <a:pt x="740" y="11850"/>
                    <a:pt x="740" y="11850"/>
                  </a:cubicBezTo>
                  <a:cubicBezTo>
                    <a:pt x="740" y="11850"/>
                    <a:pt x="740" y="11850"/>
                    <a:pt x="740" y="11850"/>
                  </a:cubicBezTo>
                  <a:cubicBezTo>
                    <a:pt x="777" y="11850"/>
                    <a:pt x="777" y="11850"/>
                    <a:pt x="777" y="11850"/>
                  </a:cubicBezTo>
                  <a:cubicBezTo>
                    <a:pt x="777" y="11850"/>
                    <a:pt x="777" y="11850"/>
                    <a:pt x="777" y="11850"/>
                  </a:cubicBezTo>
                  <a:cubicBezTo>
                    <a:pt x="814" y="11850"/>
                    <a:pt x="814" y="11850"/>
                    <a:pt x="814" y="11850"/>
                  </a:cubicBezTo>
                  <a:cubicBezTo>
                    <a:pt x="814" y="11850"/>
                    <a:pt x="814" y="11850"/>
                    <a:pt x="814" y="11850"/>
                  </a:cubicBezTo>
                  <a:cubicBezTo>
                    <a:pt x="851" y="11850"/>
                    <a:pt x="851" y="11850"/>
                    <a:pt x="851" y="11850"/>
                  </a:cubicBezTo>
                  <a:cubicBezTo>
                    <a:pt x="925" y="11917"/>
                    <a:pt x="925" y="11917"/>
                    <a:pt x="925" y="11917"/>
                  </a:cubicBezTo>
                  <a:cubicBezTo>
                    <a:pt x="962" y="11985"/>
                    <a:pt x="962" y="11985"/>
                    <a:pt x="962" y="11985"/>
                  </a:cubicBezTo>
                  <a:cubicBezTo>
                    <a:pt x="962" y="11985"/>
                    <a:pt x="962" y="11985"/>
                    <a:pt x="962" y="11985"/>
                  </a:cubicBezTo>
                  <a:cubicBezTo>
                    <a:pt x="962" y="11985"/>
                    <a:pt x="962" y="11985"/>
                    <a:pt x="962" y="11985"/>
                  </a:cubicBezTo>
                  <a:cubicBezTo>
                    <a:pt x="962" y="12053"/>
                    <a:pt x="962" y="12053"/>
                    <a:pt x="962" y="12053"/>
                  </a:cubicBezTo>
                  <a:cubicBezTo>
                    <a:pt x="962" y="12053"/>
                    <a:pt x="962" y="12053"/>
                    <a:pt x="962" y="12053"/>
                  </a:cubicBezTo>
                  <a:cubicBezTo>
                    <a:pt x="962" y="12120"/>
                    <a:pt x="962" y="12120"/>
                    <a:pt x="962" y="12120"/>
                  </a:cubicBezTo>
                  <a:cubicBezTo>
                    <a:pt x="962" y="12188"/>
                    <a:pt x="962" y="12188"/>
                    <a:pt x="962" y="12188"/>
                  </a:cubicBezTo>
                  <a:cubicBezTo>
                    <a:pt x="925" y="12188"/>
                    <a:pt x="925" y="12188"/>
                    <a:pt x="925" y="12188"/>
                  </a:cubicBezTo>
                  <a:cubicBezTo>
                    <a:pt x="925" y="12256"/>
                    <a:pt x="925" y="12256"/>
                    <a:pt x="925" y="12256"/>
                  </a:cubicBezTo>
                  <a:cubicBezTo>
                    <a:pt x="962" y="12256"/>
                    <a:pt x="962" y="12256"/>
                    <a:pt x="962" y="12256"/>
                  </a:cubicBezTo>
                  <a:cubicBezTo>
                    <a:pt x="962" y="12324"/>
                    <a:pt x="962" y="12324"/>
                    <a:pt x="962" y="12324"/>
                  </a:cubicBezTo>
                  <a:cubicBezTo>
                    <a:pt x="999" y="12391"/>
                    <a:pt x="999" y="12391"/>
                    <a:pt x="999" y="12391"/>
                  </a:cubicBezTo>
                  <a:cubicBezTo>
                    <a:pt x="999" y="12459"/>
                    <a:pt x="999" y="12459"/>
                    <a:pt x="999" y="12459"/>
                  </a:cubicBezTo>
                  <a:cubicBezTo>
                    <a:pt x="1036" y="12459"/>
                    <a:pt x="1036" y="12459"/>
                    <a:pt x="1036" y="12459"/>
                  </a:cubicBezTo>
                  <a:cubicBezTo>
                    <a:pt x="1036" y="12527"/>
                    <a:pt x="1036" y="12527"/>
                    <a:pt x="1036" y="12527"/>
                  </a:cubicBezTo>
                  <a:cubicBezTo>
                    <a:pt x="1036" y="12594"/>
                    <a:pt x="1036" y="12594"/>
                    <a:pt x="1036" y="12594"/>
                  </a:cubicBezTo>
                  <a:cubicBezTo>
                    <a:pt x="1036" y="12662"/>
                    <a:pt x="1036" y="12662"/>
                    <a:pt x="1036" y="12662"/>
                  </a:cubicBezTo>
                  <a:cubicBezTo>
                    <a:pt x="1036" y="12662"/>
                    <a:pt x="1036" y="12662"/>
                    <a:pt x="1036" y="12662"/>
                  </a:cubicBezTo>
                  <a:cubicBezTo>
                    <a:pt x="1073" y="12730"/>
                    <a:pt x="1073" y="12730"/>
                    <a:pt x="1073" y="12730"/>
                  </a:cubicBezTo>
                  <a:cubicBezTo>
                    <a:pt x="1110" y="12730"/>
                    <a:pt x="1110" y="12730"/>
                    <a:pt x="1110" y="12730"/>
                  </a:cubicBezTo>
                  <a:cubicBezTo>
                    <a:pt x="1147" y="12730"/>
                    <a:pt x="1147" y="12730"/>
                    <a:pt x="1147" y="12730"/>
                  </a:cubicBezTo>
                  <a:cubicBezTo>
                    <a:pt x="1184" y="12730"/>
                    <a:pt x="1184" y="12730"/>
                    <a:pt x="1184" y="12730"/>
                  </a:cubicBezTo>
                  <a:cubicBezTo>
                    <a:pt x="1184" y="12797"/>
                    <a:pt x="1184" y="12797"/>
                    <a:pt x="1184" y="12797"/>
                  </a:cubicBezTo>
                  <a:cubicBezTo>
                    <a:pt x="1221" y="12797"/>
                    <a:pt x="1221" y="12797"/>
                    <a:pt x="1221" y="12797"/>
                  </a:cubicBezTo>
                  <a:cubicBezTo>
                    <a:pt x="1221" y="12865"/>
                    <a:pt x="1221" y="12865"/>
                    <a:pt x="1221" y="12865"/>
                  </a:cubicBezTo>
                  <a:cubicBezTo>
                    <a:pt x="1258" y="12865"/>
                    <a:pt x="1258" y="12865"/>
                    <a:pt x="1258" y="12865"/>
                  </a:cubicBezTo>
                  <a:cubicBezTo>
                    <a:pt x="1295" y="12865"/>
                    <a:pt x="1295" y="12865"/>
                    <a:pt x="1295" y="12865"/>
                  </a:cubicBezTo>
                  <a:cubicBezTo>
                    <a:pt x="1295" y="12933"/>
                    <a:pt x="1295" y="12933"/>
                    <a:pt x="1295" y="12933"/>
                  </a:cubicBezTo>
                  <a:cubicBezTo>
                    <a:pt x="1368" y="12933"/>
                    <a:pt x="1368" y="12933"/>
                    <a:pt x="1368" y="12933"/>
                  </a:cubicBezTo>
                  <a:cubicBezTo>
                    <a:pt x="1405" y="12933"/>
                    <a:pt x="1405" y="12933"/>
                    <a:pt x="1405" y="12933"/>
                  </a:cubicBezTo>
                  <a:cubicBezTo>
                    <a:pt x="1405" y="13001"/>
                    <a:pt x="1405" y="13001"/>
                    <a:pt x="1405" y="13001"/>
                  </a:cubicBezTo>
                  <a:cubicBezTo>
                    <a:pt x="1442" y="12933"/>
                    <a:pt x="1442" y="12933"/>
                    <a:pt x="1442" y="12933"/>
                  </a:cubicBezTo>
                  <a:cubicBezTo>
                    <a:pt x="1479" y="12933"/>
                    <a:pt x="1479" y="12933"/>
                    <a:pt x="1479" y="12933"/>
                  </a:cubicBezTo>
                  <a:cubicBezTo>
                    <a:pt x="1479" y="12865"/>
                    <a:pt x="1479" y="12865"/>
                    <a:pt x="1479" y="12865"/>
                  </a:cubicBezTo>
                  <a:cubicBezTo>
                    <a:pt x="1479" y="12797"/>
                    <a:pt x="1479" y="12797"/>
                    <a:pt x="1479" y="12797"/>
                  </a:cubicBezTo>
                  <a:cubicBezTo>
                    <a:pt x="1479" y="12797"/>
                    <a:pt x="1479" y="12797"/>
                    <a:pt x="1479" y="12797"/>
                  </a:cubicBezTo>
                  <a:cubicBezTo>
                    <a:pt x="1479" y="12730"/>
                    <a:pt x="1479" y="12730"/>
                    <a:pt x="1479" y="12730"/>
                  </a:cubicBezTo>
                  <a:cubicBezTo>
                    <a:pt x="1479" y="12730"/>
                    <a:pt x="1479" y="12730"/>
                    <a:pt x="1479" y="12730"/>
                  </a:cubicBezTo>
                  <a:cubicBezTo>
                    <a:pt x="1442" y="12662"/>
                    <a:pt x="1442" y="12662"/>
                    <a:pt x="1442" y="12662"/>
                  </a:cubicBezTo>
                  <a:cubicBezTo>
                    <a:pt x="1442" y="12662"/>
                    <a:pt x="1442" y="12662"/>
                    <a:pt x="1442" y="12662"/>
                  </a:cubicBezTo>
                  <a:cubicBezTo>
                    <a:pt x="1405" y="12662"/>
                    <a:pt x="1405" y="12662"/>
                    <a:pt x="1405" y="12662"/>
                  </a:cubicBezTo>
                  <a:cubicBezTo>
                    <a:pt x="1405" y="12662"/>
                    <a:pt x="1405" y="12662"/>
                    <a:pt x="1405" y="12662"/>
                  </a:cubicBezTo>
                  <a:cubicBezTo>
                    <a:pt x="1368" y="12730"/>
                    <a:pt x="1368" y="12730"/>
                    <a:pt x="1368" y="12730"/>
                  </a:cubicBezTo>
                  <a:cubicBezTo>
                    <a:pt x="1332" y="12662"/>
                    <a:pt x="1332" y="12662"/>
                    <a:pt x="1332" y="12662"/>
                  </a:cubicBezTo>
                  <a:cubicBezTo>
                    <a:pt x="1295" y="12594"/>
                    <a:pt x="1295" y="12594"/>
                    <a:pt x="1295" y="12594"/>
                  </a:cubicBezTo>
                  <a:cubicBezTo>
                    <a:pt x="1258" y="12594"/>
                    <a:pt x="1258" y="12594"/>
                    <a:pt x="1258" y="12594"/>
                  </a:cubicBezTo>
                  <a:cubicBezTo>
                    <a:pt x="1221" y="12527"/>
                    <a:pt x="1221" y="12527"/>
                    <a:pt x="1221" y="12527"/>
                  </a:cubicBezTo>
                  <a:cubicBezTo>
                    <a:pt x="1221" y="12459"/>
                    <a:pt x="1221" y="12459"/>
                    <a:pt x="1221" y="12459"/>
                  </a:cubicBezTo>
                  <a:cubicBezTo>
                    <a:pt x="1258" y="12459"/>
                    <a:pt x="1258" y="12459"/>
                    <a:pt x="1258" y="12459"/>
                  </a:cubicBezTo>
                  <a:cubicBezTo>
                    <a:pt x="1258" y="12391"/>
                    <a:pt x="1258" y="12391"/>
                    <a:pt x="1258" y="12391"/>
                  </a:cubicBezTo>
                  <a:cubicBezTo>
                    <a:pt x="1258" y="12391"/>
                    <a:pt x="1258" y="12391"/>
                    <a:pt x="1258" y="12391"/>
                  </a:cubicBezTo>
                  <a:cubicBezTo>
                    <a:pt x="1258" y="12324"/>
                    <a:pt x="1258" y="12324"/>
                    <a:pt x="1258" y="12324"/>
                  </a:cubicBezTo>
                  <a:cubicBezTo>
                    <a:pt x="1258" y="12324"/>
                    <a:pt x="1258" y="12324"/>
                    <a:pt x="1258" y="12324"/>
                  </a:cubicBezTo>
                  <a:cubicBezTo>
                    <a:pt x="1258" y="12256"/>
                    <a:pt x="1258" y="12256"/>
                    <a:pt x="1258" y="12256"/>
                  </a:cubicBezTo>
                  <a:cubicBezTo>
                    <a:pt x="1295" y="12256"/>
                    <a:pt x="1295" y="12256"/>
                    <a:pt x="1295" y="12256"/>
                  </a:cubicBezTo>
                  <a:cubicBezTo>
                    <a:pt x="1332" y="12324"/>
                    <a:pt x="1332" y="12324"/>
                    <a:pt x="1332" y="12324"/>
                  </a:cubicBezTo>
                  <a:cubicBezTo>
                    <a:pt x="1368" y="12324"/>
                    <a:pt x="1368" y="12324"/>
                    <a:pt x="1368" y="12324"/>
                  </a:cubicBezTo>
                  <a:cubicBezTo>
                    <a:pt x="1405" y="12391"/>
                    <a:pt x="1405" y="12391"/>
                    <a:pt x="1405" y="12391"/>
                  </a:cubicBezTo>
                  <a:cubicBezTo>
                    <a:pt x="1442" y="12459"/>
                    <a:pt x="1442" y="12459"/>
                    <a:pt x="1442" y="12459"/>
                  </a:cubicBezTo>
                  <a:cubicBezTo>
                    <a:pt x="1479" y="12459"/>
                    <a:pt x="1479" y="12459"/>
                    <a:pt x="1479" y="12459"/>
                  </a:cubicBezTo>
                  <a:cubicBezTo>
                    <a:pt x="1516" y="12459"/>
                    <a:pt x="1516" y="12459"/>
                    <a:pt x="1516" y="12459"/>
                  </a:cubicBezTo>
                  <a:cubicBezTo>
                    <a:pt x="1553" y="12459"/>
                    <a:pt x="1553" y="12459"/>
                    <a:pt x="1553" y="12459"/>
                  </a:cubicBezTo>
                  <a:cubicBezTo>
                    <a:pt x="1627" y="12527"/>
                    <a:pt x="1627" y="12527"/>
                    <a:pt x="1627" y="12527"/>
                  </a:cubicBezTo>
                  <a:cubicBezTo>
                    <a:pt x="1701" y="12594"/>
                    <a:pt x="1701" y="12594"/>
                    <a:pt x="1701" y="12594"/>
                  </a:cubicBezTo>
                  <a:cubicBezTo>
                    <a:pt x="1701" y="12594"/>
                    <a:pt x="1701" y="12594"/>
                    <a:pt x="1701" y="12594"/>
                  </a:cubicBezTo>
                  <a:cubicBezTo>
                    <a:pt x="1738" y="12527"/>
                    <a:pt x="1738" y="12527"/>
                    <a:pt x="1738" y="12527"/>
                  </a:cubicBezTo>
                  <a:cubicBezTo>
                    <a:pt x="1738" y="12459"/>
                    <a:pt x="1738" y="12459"/>
                    <a:pt x="1738" y="12459"/>
                  </a:cubicBezTo>
                  <a:cubicBezTo>
                    <a:pt x="1738" y="12459"/>
                    <a:pt x="1738" y="12459"/>
                    <a:pt x="1738" y="12459"/>
                  </a:cubicBezTo>
                  <a:cubicBezTo>
                    <a:pt x="1775" y="12459"/>
                    <a:pt x="1775" y="12459"/>
                    <a:pt x="1775" y="12459"/>
                  </a:cubicBezTo>
                  <a:cubicBezTo>
                    <a:pt x="1738" y="12324"/>
                    <a:pt x="1738" y="12324"/>
                    <a:pt x="1738" y="12324"/>
                  </a:cubicBezTo>
                  <a:cubicBezTo>
                    <a:pt x="1664" y="12188"/>
                    <a:pt x="1664" y="12188"/>
                    <a:pt x="1664" y="12188"/>
                  </a:cubicBezTo>
                  <a:cubicBezTo>
                    <a:pt x="1664" y="12120"/>
                    <a:pt x="1664" y="12120"/>
                    <a:pt x="1664" y="12120"/>
                  </a:cubicBezTo>
                  <a:cubicBezTo>
                    <a:pt x="1664" y="12053"/>
                    <a:pt x="1664" y="12053"/>
                    <a:pt x="1664" y="12053"/>
                  </a:cubicBezTo>
                  <a:cubicBezTo>
                    <a:pt x="1701" y="12053"/>
                    <a:pt x="1701" y="12053"/>
                    <a:pt x="1701" y="12053"/>
                  </a:cubicBezTo>
                  <a:cubicBezTo>
                    <a:pt x="1738" y="11917"/>
                    <a:pt x="1738" y="11917"/>
                    <a:pt x="1738" y="11917"/>
                  </a:cubicBezTo>
                  <a:cubicBezTo>
                    <a:pt x="1738" y="11850"/>
                    <a:pt x="1738" y="11850"/>
                    <a:pt x="1738" y="11850"/>
                  </a:cubicBezTo>
                  <a:cubicBezTo>
                    <a:pt x="1775" y="11850"/>
                    <a:pt x="1775" y="11850"/>
                    <a:pt x="1775" y="11850"/>
                  </a:cubicBezTo>
                  <a:cubicBezTo>
                    <a:pt x="1812" y="11782"/>
                    <a:pt x="1812" y="11782"/>
                    <a:pt x="1812" y="11782"/>
                  </a:cubicBezTo>
                  <a:cubicBezTo>
                    <a:pt x="1849" y="11714"/>
                    <a:pt x="1849" y="11714"/>
                    <a:pt x="1849" y="11714"/>
                  </a:cubicBezTo>
                  <a:cubicBezTo>
                    <a:pt x="1886" y="11579"/>
                    <a:pt x="1886" y="11579"/>
                    <a:pt x="1886" y="11579"/>
                  </a:cubicBezTo>
                  <a:cubicBezTo>
                    <a:pt x="1923" y="11579"/>
                    <a:pt x="1923" y="11579"/>
                    <a:pt x="1923" y="11579"/>
                  </a:cubicBezTo>
                  <a:cubicBezTo>
                    <a:pt x="1960" y="11579"/>
                    <a:pt x="1960" y="11579"/>
                    <a:pt x="1960" y="11579"/>
                  </a:cubicBezTo>
                  <a:cubicBezTo>
                    <a:pt x="1997" y="11646"/>
                    <a:pt x="1997" y="11646"/>
                    <a:pt x="1997" y="11646"/>
                  </a:cubicBezTo>
                  <a:cubicBezTo>
                    <a:pt x="2034" y="11646"/>
                    <a:pt x="2034" y="11646"/>
                    <a:pt x="2034" y="11646"/>
                  </a:cubicBezTo>
                  <a:cubicBezTo>
                    <a:pt x="2108" y="11646"/>
                    <a:pt x="2108" y="11646"/>
                    <a:pt x="2108" y="11646"/>
                  </a:cubicBezTo>
                  <a:cubicBezTo>
                    <a:pt x="2108" y="11646"/>
                    <a:pt x="2108" y="11646"/>
                    <a:pt x="2108" y="11646"/>
                  </a:cubicBezTo>
                  <a:cubicBezTo>
                    <a:pt x="2108" y="11714"/>
                    <a:pt x="2108" y="11714"/>
                    <a:pt x="2108" y="11714"/>
                  </a:cubicBezTo>
                  <a:cubicBezTo>
                    <a:pt x="2145" y="11646"/>
                    <a:pt x="2145" y="11646"/>
                    <a:pt x="2145" y="11646"/>
                  </a:cubicBezTo>
                  <a:cubicBezTo>
                    <a:pt x="2182" y="11714"/>
                    <a:pt x="2182" y="11714"/>
                    <a:pt x="2182" y="11714"/>
                  </a:cubicBezTo>
                  <a:cubicBezTo>
                    <a:pt x="2182" y="11782"/>
                    <a:pt x="2182" y="11782"/>
                    <a:pt x="2182" y="11782"/>
                  </a:cubicBezTo>
                  <a:cubicBezTo>
                    <a:pt x="2219" y="11850"/>
                    <a:pt x="2219" y="11850"/>
                    <a:pt x="2219" y="11850"/>
                  </a:cubicBezTo>
                  <a:cubicBezTo>
                    <a:pt x="2219" y="11714"/>
                    <a:pt x="2219" y="11714"/>
                    <a:pt x="2219" y="11714"/>
                  </a:cubicBezTo>
                  <a:cubicBezTo>
                    <a:pt x="2182" y="11646"/>
                    <a:pt x="2182" y="11646"/>
                    <a:pt x="2182" y="11646"/>
                  </a:cubicBezTo>
                  <a:cubicBezTo>
                    <a:pt x="2219" y="11646"/>
                    <a:pt x="2219" y="11646"/>
                    <a:pt x="2219" y="11646"/>
                  </a:cubicBezTo>
                  <a:cubicBezTo>
                    <a:pt x="2219" y="11511"/>
                    <a:pt x="2219" y="11511"/>
                    <a:pt x="2219" y="11511"/>
                  </a:cubicBezTo>
                  <a:cubicBezTo>
                    <a:pt x="2219" y="11443"/>
                    <a:pt x="2219" y="11443"/>
                    <a:pt x="2219" y="11443"/>
                  </a:cubicBezTo>
                  <a:cubicBezTo>
                    <a:pt x="2182" y="11443"/>
                    <a:pt x="2182" y="11443"/>
                    <a:pt x="2182" y="11443"/>
                  </a:cubicBezTo>
                  <a:cubicBezTo>
                    <a:pt x="2182" y="11376"/>
                    <a:pt x="2182" y="11376"/>
                    <a:pt x="2182" y="11376"/>
                  </a:cubicBezTo>
                  <a:cubicBezTo>
                    <a:pt x="2219" y="11376"/>
                    <a:pt x="2219" y="11376"/>
                    <a:pt x="2219" y="11376"/>
                  </a:cubicBezTo>
                  <a:cubicBezTo>
                    <a:pt x="2182" y="11308"/>
                    <a:pt x="2182" y="11308"/>
                    <a:pt x="2182" y="11308"/>
                  </a:cubicBezTo>
                  <a:cubicBezTo>
                    <a:pt x="2219" y="11308"/>
                    <a:pt x="2219" y="11308"/>
                    <a:pt x="2219" y="11308"/>
                  </a:cubicBezTo>
                  <a:cubicBezTo>
                    <a:pt x="2182" y="11240"/>
                    <a:pt x="2182" y="11240"/>
                    <a:pt x="2182" y="11240"/>
                  </a:cubicBezTo>
                  <a:cubicBezTo>
                    <a:pt x="2145" y="11240"/>
                    <a:pt x="2145" y="11240"/>
                    <a:pt x="2145" y="11240"/>
                  </a:cubicBezTo>
                  <a:cubicBezTo>
                    <a:pt x="2108" y="11240"/>
                    <a:pt x="2108" y="11240"/>
                    <a:pt x="2108" y="11240"/>
                  </a:cubicBezTo>
                  <a:cubicBezTo>
                    <a:pt x="2071" y="11172"/>
                    <a:pt x="2071" y="11172"/>
                    <a:pt x="2071" y="11172"/>
                  </a:cubicBezTo>
                  <a:cubicBezTo>
                    <a:pt x="2108" y="11105"/>
                    <a:pt x="2108" y="11105"/>
                    <a:pt x="2108" y="11105"/>
                  </a:cubicBezTo>
                  <a:cubicBezTo>
                    <a:pt x="2108" y="10969"/>
                    <a:pt x="2108" y="10969"/>
                    <a:pt x="2108" y="10969"/>
                  </a:cubicBezTo>
                  <a:cubicBezTo>
                    <a:pt x="2108" y="10969"/>
                    <a:pt x="2108" y="10969"/>
                    <a:pt x="2108" y="10969"/>
                  </a:cubicBezTo>
                  <a:cubicBezTo>
                    <a:pt x="2108" y="10902"/>
                    <a:pt x="2108" y="10902"/>
                    <a:pt x="2108" y="10902"/>
                  </a:cubicBezTo>
                  <a:cubicBezTo>
                    <a:pt x="2108" y="10902"/>
                    <a:pt x="2108" y="10902"/>
                    <a:pt x="2108" y="10902"/>
                  </a:cubicBezTo>
                  <a:cubicBezTo>
                    <a:pt x="2108" y="10834"/>
                    <a:pt x="2108" y="10834"/>
                    <a:pt x="2108" y="10834"/>
                  </a:cubicBezTo>
                  <a:cubicBezTo>
                    <a:pt x="2108" y="10834"/>
                    <a:pt x="2108" y="10834"/>
                    <a:pt x="2108" y="10834"/>
                  </a:cubicBezTo>
                  <a:cubicBezTo>
                    <a:pt x="2108" y="10766"/>
                    <a:pt x="2108" y="10766"/>
                    <a:pt x="2108" y="10766"/>
                  </a:cubicBezTo>
                  <a:cubicBezTo>
                    <a:pt x="2071" y="10631"/>
                    <a:pt x="2071" y="10631"/>
                    <a:pt x="2071" y="10631"/>
                  </a:cubicBezTo>
                  <a:cubicBezTo>
                    <a:pt x="2034" y="10563"/>
                    <a:pt x="2034" y="10563"/>
                    <a:pt x="2034" y="10563"/>
                  </a:cubicBezTo>
                  <a:cubicBezTo>
                    <a:pt x="1960" y="10495"/>
                    <a:pt x="1960" y="10495"/>
                    <a:pt x="1960" y="10495"/>
                  </a:cubicBezTo>
                  <a:cubicBezTo>
                    <a:pt x="1960" y="10428"/>
                    <a:pt x="1960" y="10428"/>
                    <a:pt x="1960" y="10428"/>
                  </a:cubicBezTo>
                  <a:cubicBezTo>
                    <a:pt x="1997" y="10428"/>
                    <a:pt x="1997" y="10428"/>
                    <a:pt x="1997" y="10428"/>
                  </a:cubicBezTo>
                  <a:cubicBezTo>
                    <a:pt x="2034" y="10495"/>
                    <a:pt x="2034" y="10495"/>
                    <a:pt x="2034" y="10495"/>
                  </a:cubicBezTo>
                  <a:cubicBezTo>
                    <a:pt x="2071" y="10495"/>
                    <a:pt x="2071" y="10495"/>
                    <a:pt x="2071" y="10495"/>
                  </a:cubicBezTo>
                  <a:cubicBezTo>
                    <a:pt x="2108" y="10495"/>
                    <a:pt x="2108" y="10495"/>
                    <a:pt x="2108" y="10495"/>
                  </a:cubicBezTo>
                  <a:cubicBezTo>
                    <a:pt x="2182" y="10495"/>
                    <a:pt x="2182" y="10495"/>
                    <a:pt x="2182" y="10495"/>
                  </a:cubicBezTo>
                  <a:cubicBezTo>
                    <a:pt x="2256" y="10495"/>
                    <a:pt x="2256" y="10495"/>
                    <a:pt x="2256" y="10495"/>
                  </a:cubicBezTo>
                  <a:cubicBezTo>
                    <a:pt x="2293" y="10563"/>
                    <a:pt x="2293" y="10563"/>
                    <a:pt x="2293" y="10563"/>
                  </a:cubicBezTo>
                  <a:cubicBezTo>
                    <a:pt x="2293" y="10563"/>
                    <a:pt x="2293" y="10563"/>
                    <a:pt x="2293" y="10563"/>
                  </a:cubicBezTo>
                  <a:cubicBezTo>
                    <a:pt x="2330" y="10631"/>
                    <a:pt x="2330" y="10631"/>
                    <a:pt x="2330" y="10631"/>
                  </a:cubicBezTo>
                  <a:cubicBezTo>
                    <a:pt x="2367" y="10698"/>
                    <a:pt x="2367" y="10698"/>
                    <a:pt x="2367" y="10698"/>
                  </a:cubicBezTo>
                  <a:cubicBezTo>
                    <a:pt x="2367" y="10698"/>
                    <a:pt x="2367" y="10698"/>
                    <a:pt x="2367" y="10698"/>
                  </a:cubicBezTo>
                  <a:cubicBezTo>
                    <a:pt x="2441" y="10834"/>
                    <a:pt x="2441" y="10834"/>
                    <a:pt x="2441" y="10834"/>
                  </a:cubicBezTo>
                  <a:cubicBezTo>
                    <a:pt x="2404" y="10834"/>
                    <a:pt x="2404" y="10834"/>
                    <a:pt x="2404" y="10834"/>
                  </a:cubicBezTo>
                  <a:cubicBezTo>
                    <a:pt x="2367" y="10834"/>
                    <a:pt x="2367" y="10834"/>
                    <a:pt x="2367" y="10834"/>
                  </a:cubicBezTo>
                  <a:cubicBezTo>
                    <a:pt x="2330" y="10902"/>
                    <a:pt x="2330" y="10902"/>
                    <a:pt x="2330" y="10902"/>
                  </a:cubicBezTo>
                  <a:cubicBezTo>
                    <a:pt x="2293" y="10902"/>
                    <a:pt x="2293" y="10902"/>
                    <a:pt x="2293" y="10902"/>
                  </a:cubicBezTo>
                  <a:cubicBezTo>
                    <a:pt x="2293" y="10902"/>
                    <a:pt x="2293" y="10902"/>
                    <a:pt x="2293" y="10902"/>
                  </a:cubicBezTo>
                  <a:cubicBezTo>
                    <a:pt x="2293" y="10969"/>
                    <a:pt x="2293" y="10969"/>
                    <a:pt x="2293" y="10969"/>
                  </a:cubicBezTo>
                  <a:cubicBezTo>
                    <a:pt x="2256" y="10969"/>
                    <a:pt x="2256" y="10969"/>
                    <a:pt x="2256" y="10969"/>
                  </a:cubicBezTo>
                  <a:cubicBezTo>
                    <a:pt x="2256" y="10969"/>
                    <a:pt x="2256" y="10969"/>
                    <a:pt x="2256" y="10969"/>
                  </a:cubicBezTo>
                  <a:cubicBezTo>
                    <a:pt x="2256" y="10969"/>
                    <a:pt x="2256" y="10969"/>
                    <a:pt x="2256" y="10969"/>
                  </a:cubicBezTo>
                  <a:cubicBezTo>
                    <a:pt x="2256" y="11105"/>
                    <a:pt x="2256" y="11105"/>
                    <a:pt x="2256" y="11105"/>
                  </a:cubicBezTo>
                  <a:cubicBezTo>
                    <a:pt x="2256" y="11105"/>
                    <a:pt x="2256" y="11105"/>
                    <a:pt x="2256" y="11105"/>
                  </a:cubicBezTo>
                  <a:cubicBezTo>
                    <a:pt x="2330" y="11172"/>
                    <a:pt x="2330" y="11172"/>
                    <a:pt x="2330" y="11172"/>
                  </a:cubicBezTo>
                  <a:cubicBezTo>
                    <a:pt x="2404" y="11308"/>
                    <a:pt x="2404" y="11308"/>
                    <a:pt x="2404" y="11308"/>
                  </a:cubicBezTo>
                  <a:cubicBezTo>
                    <a:pt x="2441" y="11308"/>
                    <a:pt x="2441" y="11308"/>
                    <a:pt x="2441" y="11308"/>
                  </a:cubicBezTo>
                  <a:cubicBezTo>
                    <a:pt x="2478" y="11308"/>
                    <a:pt x="2478" y="11308"/>
                    <a:pt x="2478" y="11308"/>
                  </a:cubicBezTo>
                  <a:cubicBezTo>
                    <a:pt x="2478" y="11376"/>
                    <a:pt x="2478" y="11376"/>
                    <a:pt x="2478" y="11376"/>
                  </a:cubicBezTo>
                  <a:cubicBezTo>
                    <a:pt x="2515" y="11308"/>
                    <a:pt x="2515" y="11308"/>
                    <a:pt x="2515" y="11308"/>
                  </a:cubicBezTo>
                  <a:cubicBezTo>
                    <a:pt x="2552" y="11308"/>
                    <a:pt x="2552" y="11308"/>
                    <a:pt x="2552" y="11308"/>
                  </a:cubicBezTo>
                  <a:cubicBezTo>
                    <a:pt x="2552" y="11308"/>
                    <a:pt x="2552" y="11308"/>
                    <a:pt x="2552" y="11308"/>
                  </a:cubicBezTo>
                  <a:cubicBezTo>
                    <a:pt x="2626" y="11240"/>
                    <a:pt x="2626" y="11240"/>
                    <a:pt x="2626" y="11240"/>
                  </a:cubicBezTo>
                  <a:cubicBezTo>
                    <a:pt x="2626" y="11172"/>
                    <a:pt x="2626" y="11172"/>
                    <a:pt x="2626" y="11172"/>
                  </a:cubicBezTo>
                  <a:cubicBezTo>
                    <a:pt x="2589" y="11105"/>
                    <a:pt x="2589" y="11105"/>
                    <a:pt x="2589" y="11105"/>
                  </a:cubicBezTo>
                  <a:cubicBezTo>
                    <a:pt x="2626" y="11037"/>
                    <a:pt x="2626" y="11037"/>
                    <a:pt x="2626" y="11037"/>
                  </a:cubicBezTo>
                  <a:cubicBezTo>
                    <a:pt x="2626" y="10969"/>
                    <a:pt x="2626" y="10969"/>
                    <a:pt x="2626" y="10969"/>
                  </a:cubicBezTo>
                  <a:cubicBezTo>
                    <a:pt x="2589" y="10969"/>
                    <a:pt x="2589" y="10969"/>
                    <a:pt x="2589" y="10969"/>
                  </a:cubicBezTo>
                  <a:cubicBezTo>
                    <a:pt x="2626" y="10902"/>
                    <a:pt x="2626" y="10902"/>
                    <a:pt x="2626" y="10902"/>
                  </a:cubicBezTo>
                  <a:cubicBezTo>
                    <a:pt x="2700" y="10902"/>
                    <a:pt x="2700" y="10902"/>
                    <a:pt x="2700" y="10902"/>
                  </a:cubicBezTo>
                  <a:cubicBezTo>
                    <a:pt x="2737" y="10902"/>
                    <a:pt x="2737" y="10902"/>
                    <a:pt x="2737" y="10902"/>
                  </a:cubicBezTo>
                  <a:cubicBezTo>
                    <a:pt x="2774" y="10902"/>
                    <a:pt x="2774" y="10902"/>
                    <a:pt x="2774" y="10902"/>
                  </a:cubicBezTo>
                  <a:cubicBezTo>
                    <a:pt x="2774" y="10834"/>
                    <a:pt x="2774" y="10834"/>
                    <a:pt x="2774" y="10834"/>
                  </a:cubicBezTo>
                  <a:cubicBezTo>
                    <a:pt x="2737" y="10834"/>
                    <a:pt x="2737" y="10834"/>
                    <a:pt x="2737" y="10834"/>
                  </a:cubicBezTo>
                  <a:cubicBezTo>
                    <a:pt x="2700" y="10766"/>
                    <a:pt x="2700" y="10766"/>
                    <a:pt x="2700" y="10766"/>
                  </a:cubicBezTo>
                  <a:cubicBezTo>
                    <a:pt x="2737" y="10766"/>
                    <a:pt x="2737" y="10766"/>
                    <a:pt x="2737" y="10766"/>
                  </a:cubicBezTo>
                  <a:cubicBezTo>
                    <a:pt x="2737" y="10766"/>
                    <a:pt x="2737" y="10766"/>
                    <a:pt x="2737" y="10766"/>
                  </a:cubicBezTo>
                  <a:cubicBezTo>
                    <a:pt x="2774" y="10766"/>
                    <a:pt x="2774" y="10766"/>
                    <a:pt x="2774" y="10766"/>
                  </a:cubicBezTo>
                  <a:cubicBezTo>
                    <a:pt x="2848" y="10631"/>
                    <a:pt x="2848" y="10631"/>
                    <a:pt x="2848" y="10631"/>
                  </a:cubicBezTo>
                  <a:cubicBezTo>
                    <a:pt x="2848" y="10631"/>
                    <a:pt x="2848" y="10631"/>
                    <a:pt x="2848" y="10631"/>
                  </a:cubicBezTo>
                  <a:cubicBezTo>
                    <a:pt x="2922" y="10495"/>
                    <a:pt x="2922" y="10495"/>
                    <a:pt x="2922" y="10495"/>
                  </a:cubicBezTo>
                  <a:cubicBezTo>
                    <a:pt x="2922" y="10495"/>
                    <a:pt x="2922" y="10495"/>
                    <a:pt x="2922" y="10495"/>
                  </a:cubicBezTo>
                  <a:cubicBezTo>
                    <a:pt x="2959" y="10428"/>
                    <a:pt x="2959" y="10428"/>
                    <a:pt x="2959" y="10428"/>
                  </a:cubicBezTo>
                  <a:cubicBezTo>
                    <a:pt x="2996" y="10495"/>
                    <a:pt x="2996" y="10495"/>
                    <a:pt x="2996" y="10495"/>
                  </a:cubicBezTo>
                  <a:cubicBezTo>
                    <a:pt x="3033" y="10428"/>
                    <a:pt x="3033" y="10428"/>
                    <a:pt x="3033" y="10428"/>
                  </a:cubicBezTo>
                  <a:cubicBezTo>
                    <a:pt x="3033" y="10428"/>
                    <a:pt x="3033" y="10428"/>
                    <a:pt x="3033" y="10428"/>
                  </a:cubicBezTo>
                  <a:cubicBezTo>
                    <a:pt x="3107" y="10360"/>
                    <a:pt x="3107" y="10360"/>
                    <a:pt x="3107" y="10360"/>
                  </a:cubicBezTo>
                  <a:cubicBezTo>
                    <a:pt x="3107" y="10428"/>
                    <a:pt x="3107" y="10428"/>
                    <a:pt x="3107" y="10428"/>
                  </a:cubicBezTo>
                  <a:cubicBezTo>
                    <a:pt x="3107" y="10428"/>
                    <a:pt x="3107" y="10428"/>
                    <a:pt x="3107" y="10428"/>
                  </a:cubicBezTo>
                  <a:cubicBezTo>
                    <a:pt x="3107" y="10428"/>
                    <a:pt x="3107" y="10428"/>
                    <a:pt x="3107" y="10428"/>
                  </a:cubicBezTo>
                  <a:cubicBezTo>
                    <a:pt x="3107" y="10495"/>
                    <a:pt x="3107" y="10495"/>
                    <a:pt x="3107" y="10495"/>
                  </a:cubicBezTo>
                  <a:cubicBezTo>
                    <a:pt x="3107" y="10495"/>
                    <a:pt x="3107" y="10495"/>
                    <a:pt x="3107" y="10495"/>
                  </a:cubicBezTo>
                  <a:cubicBezTo>
                    <a:pt x="3144" y="10428"/>
                    <a:pt x="3144" y="10428"/>
                    <a:pt x="3144" y="10428"/>
                  </a:cubicBezTo>
                  <a:cubicBezTo>
                    <a:pt x="3181" y="10428"/>
                    <a:pt x="3181" y="10428"/>
                    <a:pt x="3181" y="10428"/>
                  </a:cubicBezTo>
                  <a:cubicBezTo>
                    <a:pt x="3144" y="10360"/>
                    <a:pt x="3144" y="10360"/>
                    <a:pt x="3144" y="10360"/>
                  </a:cubicBezTo>
                  <a:cubicBezTo>
                    <a:pt x="3107" y="10360"/>
                    <a:pt x="3107" y="10360"/>
                    <a:pt x="3107" y="10360"/>
                  </a:cubicBezTo>
                  <a:cubicBezTo>
                    <a:pt x="3107" y="10292"/>
                    <a:pt x="3107" y="10292"/>
                    <a:pt x="3107" y="10292"/>
                  </a:cubicBezTo>
                  <a:cubicBezTo>
                    <a:pt x="3181" y="10224"/>
                    <a:pt x="3181" y="10224"/>
                    <a:pt x="3181" y="10224"/>
                  </a:cubicBezTo>
                  <a:cubicBezTo>
                    <a:pt x="3181" y="10224"/>
                    <a:pt x="3181" y="10224"/>
                    <a:pt x="3181" y="10224"/>
                  </a:cubicBezTo>
                  <a:cubicBezTo>
                    <a:pt x="3181" y="10224"/>
                    <a:pt x="3181" y="10224"/>
                    <a:pt x="3181" y="10224"/>
                  </a:cubicBezTo>
                  <a:cubicBezTo>
                    <a:pt x="3181" y="10292"/>
                    <a:pt x="3181" y="10292"/>
                    <a:pt x="3181" y="10292"/>
                  </a:cubicBezTo>
                  <a:cubicBezTo>
                    <a:pt x="3181" y="10292"/>
                    <a:pt x="3181" y="10292"/>
                    <a:pt x="3181" y="10292"/>
                  </a:cubicBezTo>
                  <a:cubicBezTo>
                    <a:pt x="3218" y="10360"/>
                    <a:pt x="3218" y="10360"/>
                    <a:pt x="3218" y="10360"/>
                  </a:cubicBezTo>
                  <a:cubicBezTo>
                    <a:pt x="3218" y="10360"/>
                    <a:pt x="3218" y="10360"/>
                    <a:pt x="3218" y="10360"/>
                  </a:cubicBezTo>
                  <a:cubicBezTo>
                    <a:pt x="3255" y="10292"/>
                    <a:pt x="3255" y="10292"/>
                    <a:pt x="3255" y="10292"/>
                  </a:cubicBezTo>
                  <a:cubicBezTo>
                    <a:pt x="3218" y="10292"/>
                    <a:pt x="3218" y="10292"/>
                    <a:pt x="3218" y="10292"/>
                  </a:cubicBezTo>
                  <a:cubicBezTo>
                    <a:pt x="3218" y="10224"/>
                    <a:pt x="3218" y="10224"/>
                    <a:pt x="3218" y="10224"/>
                  </a:cubicBezTo>
                  <a:cubicBezTo>
                    <a:pt x="3218" y="10157"/>
                    <a:pt x="3218" y="10157"/>
                    <a:pt x="3218" y="10157"/>
                  </a:cubicBezTo>
                  <a:cubicBezTo>
                    <a:pt x="3218" y="10157"/>
                    <a:pt x="3218" y="10157"/>
                    <a:pt x="3218" y="10157"/>
                  </a:cubicBezTo>
                  <a:cubicBezTo>
                    <a:pt x="3329" y="10089"/>
                    <a:pt x="3329" y="10089"/>
                    <a:pt x="3329" y="10089"/>
                  </a:cubicBezTo>
                  <a:cubicBezTo>
                    <a:pt x="3366" y="10089"/>
                    <a:pt x="3366" y="10089"/>
                    <a:pt x="3366" y="10089"/>
                  </a:cubicBezTo>
                  <a:cubicBezTo>
                    <a:pt x="3403" y="10089"/>
                    <a:pt x="3403" y="10089"/>
                    <a:pt x="3403" y="10089"/>
                  </a:cubicBezTo>
                  <a:cubicBezTo>
                    <a:pt x="3366" y="10157"/>
                    <a:pt x="3366" y="10157"/>
                    <a:pt x="3366" y="10157"/>
                  </a:cubicBezTo>
                  <a:cubicBezTo>
                    <a:pt x="3329" y="10157"/>
                    <a:pt x="3329" y="10157"/>
                    <a:pt x="3329" y="10157"/>
                  </a:cubicBezTo>
                  <a:cubicBezTo>
                    <a:pt x="3255" y="10157"/>
                    <a:pt x="3255" y="10157"/>
                    <a:pt x="3255" y="10157"/>
                  </a:cubicBezTo>
                  <a:cubicBezTo>
                    <a:pt x="3292" y="10224"/>
                    <a:pt x="3292" y="10224"/>
                    <a:pt x="3292" y="10224"/>
                  </a:cubicBezTo>
                  <a:cubicBezTo>
                    <a:pt x="3292" y="10224"/>
                    <a:pt x="3292" y="10224"/>
                    <a:pt x="3292" y="10224"/>
                  </a:cubicBezTo>
                  <a:cubicBezTo>
                    <a:pt x="3329" y="10224"/>
                    <a:pt x="3329" y="10224"/>
                    <a:pt x="3329" y="10224"/>
                  </a:cubicBezTo>
                  <a:cubicBezTo>
                    <a:pt x="3366" y="10224"/>
                    <a:pt x="3366" y="10224"/>
                    <a:pt x="3366" y="10224"/>
                  </a:cubicBezTo>
                  <a:cubicBezTo>
                    <a:pt x="3329" y="10292"/>
                    <a:pt x="3329" y="10292"/>
                    <a:pt x="3329" y="10292"/>
                  </a:cubicBezTo>
                  <a:cubicBezTo>
                    <a:pt x="3329" y="10292"/>
                    <a:pt x="3329" y="10292"/>
                    <a:pt x="3329" y="10292"/>
                  </a:cubicBezTo>
                  <a:cubicBezTo>
                    <a:pt x="3366" y="10360"/>
                    <a:pt x="3366" y="10360"/>
                    <a:pt x="3366" y="10360"/>
                  </a:cubicBezTo>
                  <a:cubicBezTo>
                    <a:pt x="3329" y="10360"/>
                    <a:pt x="3329" y="10360"/>
                    <a:pt x="3329" y="10360"/>
                  </a:cubicBezTo>
                  <a:cubicBezTo>
                    <a:pt x="3292" y="10360"/>
                    <a:pt x="3292" y="10360"/>
                    <a:pt x="3292" y="10360"/>
                  </a:cubicBezTo>
                  <a:cubicBezTo>
                    <a:pt x="3255" y="10428"/>
                    <a:pt x="3255" y="10428"/>
                    <a:pt x="3255" y="10428"/>
                  </a:cubicBezTo>
                  <a:cubicBezTo>
                    <a:pt x="3292" y="10495"/>
                    <a:pt x="3292" y="10495"/>
                    <a:pt x="3292" y="10495"/>
                  </a:cubicBezTo>
                  <a:cubicBezTo>
                    <a:pt x="3292" y="10495"/>
                    <a:pt x="3292" y="10495"/>
                    <a:pt x="3292" y="10495"/>
                  </a:cubicBezTo>
                  <a:cubicBezTo>
                    <a:pt x="3329" y="10495"/>
                    <a:pt x="3329" y="10495"/>
                    <a:pt x="3329" y="10495"/>
                  </a:cubicBezTo>
                  <a:cubicBezTo>
                    <a:pt x="3366" y="10495"/>
                    <a:pt x="3366" y="10495"/>
                    <a:pt x="3366" y="10495"/>
                  </a:cubicBezTo>
                  <a:cubicBezTo>
                    <a:pt x="3366" y="10495"/>
                    <a:pt x="3366" y="10495"/>
                    <a:pt x="3366" y="10495"/>
                  </a:cubicBezTo>
                  <a:cubicBezTo>
                    <a:pt x="3403" y="10495"/>
                    <a:pt x="3403" y="10495"/>
                    <a:pt x="3403" y="10495"/>
                  </a:cubicBezTo>
                  <a:cubicBezTo>
                    <a:pt x="3403" y="10563"/>
                    <a:pt x="3403" y="10563"/>
                    <a:pt x="3403" y="10563"/>
                  </a:cubicBezTo>
                  <a:cubicBezTo>
                    <a:pt x="3403" y="10495"/>
                    <a:pt x="3403" y="10495"/>
                    <a:pt x="3403" y="10495"/>
                  </a:cubicBezTo>
                  <a:cubicBezTo>
                    <a:pt x="3440" y="10428"/>
                    <a:pt x="3440" y="10428"/>
                    <a:pt x="3440" y="10428"/>
                  </a:cubicBezTo>
                  <a:cubicBezTo>
                    <a:pt x="3477" y="10428"/>
                    <a:pt x="3477" y="10428"/>
                    <a:pt x="3477" y="10428"/>
                  </a:cubicBezTo>
                  <a:cubicBezTo>
                    <a:pt x="3477" y="10428"/>
                    <a:pt x="3477" y="10428"/>
                    <a:pt x="3477" y="10428"/>
                  </a:cubicBezTo>
                  <a:cubicBezTo>
                    <a:pt x="3514" y="10495"/>
                    <a:pt x="3514" y="10495"/>
                    <a:pt x="3514" y="10495"/>
                  </a:cubicBezTo>
                  <a:cubicBezTo>
                    <a:pt x="3514" y="10495"/>
                    <a:pt x="3514" y="10495"/>
                    <a:pt x="3514" y="10495"/>
                  </a:cubicBezTo>
                  <a:cubicBezTo>
                    <a:pt x="3514" y="10428"/>
                    <a:pt x="3514" y="10428"/>
                    <a:pt x="3514" y="10428"/>
                  </a:cubicBezTo>
                  <a:cubicBezTo>
                    <a:pt x="3514" y="10428"/>
                    <a:pt x="3514" y="10428"/>
                    <a:pt x="3514" y="10428"/>
                  </a:cubicBezTo>
                  <a:cubicBezTo>
                    <a:pt x="3514" y="10360"/>
                    <a:pt x="3514" y="10360"/>
                    <a:pt x="3514" y="10360"/>
                  </a:cubicBezTo>
                  <a:cubicBezTo>
                    <a:pt x="3514" y="10360"/>
                    <a:pt x="3514" y="10360"/>
                    <a:pt x="3514" y="10360"/>
                  </a:cubicBezTo>
                  <a:cubicBezTo>
                    <a:pt x="3514" y="10292"/>
                    <a:pt x="3514" y="10292"/>
                    <a:pt x="3514" y="10292"/>
                  </a:cubicBezTo>
                  <a:cubicBezTo>
                    <a:pt x="3551" y="10292"/>
                    <a:pt x="3551" y="10292"/>
                    <a:pt x="3551" y="10292"/>
                  </a:cubicBezTo>
                  <a:cubicBezTo>
                    <a:pt x="3588" y="10224"/>
                    <a:pt x="3588" y="10224"/>
                    <a:pt x="3588" y="10224"/>
                  </a:cubicBezTo>
                  <a:cubicBezTo>
                    <a:pt x="3625" y="10224"/>
                    <a:pt x="3625" y="10224"/>
                    <a:pt x="3625" y="10224"/>
                  </a:cubicBezTo>
                  <a:cubicBezTo>
                    <a:pt x="3625" y="10224"/>
                    <a:pt x="3625" y="10224"/>
                    <a:pt x="3625" y="10224"/>
                  </a:cubicBezTo>
                  <a:cubicBezTo>
                    <a:pt x="3662" y="10224"/>
                    <a:pt x="3662" y="10224"/>
                    <a:pt x="3662" y="10224"/>
                  </a:cubicBezTo>
                  <a:cubicBezTo>
                    <a:pt x="3662" y="10224"/>
                    <a:pt x="3662" y="10224"/>
                    <a:pt x="3662" y="10224"/>
                  </a:cubicBezTo>
                  <a:cubicBezTo>
                    <a:pt x="3699" y="10224"/>
                    <a:pt x="3699" y="10224"/>
                    <a:pt x="3699" y="10224"/>
                  </a:cubicBezTo>
                  <a:cubicBezTo>
                    <a:pt x="3773" y="10224"/>
                    <a:pt x="3773" y="10224"/>
                    <a:pt x="3773" y="10224"/>
                  </a:cubicBezTo>
                  <a:cubicBezTo>
                    <a:pt x="3773" y="10224"/>
                    <a:pt x="3773" y="10224"/>
                    <a:pt x="3773" y="10224"/>
                  </a:cubicBezTo>
                  <a:cubicBezTo>
                    <a:pt x="3773" y="10157"/>
                    <a:pt x="3773" y="10157"/>
                    <a:pt x="3773" y="10157"/>
                  </a:cubicBezTo>
                  <a:cubicBezTo>
                    <a:pt x="3810" y="10157"/>
                    <a:pt x="3810" y="10157"/>
                    <a:pt x="3810" y="10157"/>
                  </a:cubicBezTo>
                  <a:cubicBezTo>
                    <a:pt x="3847" y="10157"/>
                    <a:pt x="3847" y="10157"/>
                    <a:pt x="3847" y="10157"/>
                  </a:cubicBezTo>
                  <a:cubicBezTo>
                    <a:pt x="3847" y="10089"/>
                    <a:pt x="3847" y="10089"/>
                    <a:pt x="3847" y="10089"/>
                  </a:cubicBezTo>
                  <a:cubicBezTo>
                    <a:pt x="3884" y="10089"/>
                    <a:pt x="3884" y="10089"/>
                    <a:pt x="3884" y="10089"/>
                  </a:cubicBezTo>
                  <a:cubicBezTo>
                    <a:pt x="3921" y="10021"/>
                    <a:pt x="3921" y="10021"/>
                    <a:pt x="3921" y="10021"/>
                  </a:cubicBezTo>
                  <a:cubicBezTo>
                    <a:pt x="3958" y="9954"/>
                    <a:pt x="3958" y="9954"/>
                    <a:pt x="3958" y="9954"/>
                  </a:cubicBezTo>
                  <a:cubicBezTo>
                    <a:pt x="3958" y="9954"/>
                    <a:pt x="3958" y="9954"/>
                    <a:pt x="3958" y="9954"/>
                  </a:cubicBezTo>
                  <a:cubicBezTo>
                    <a:pt x="3995" y="9954"/>
                    <a:pt x="3995" y="9954"/>
                    <a:pt x="3995" y="9954"/>
                  </a:cubicBezTo>
                  <a:cubicBezTo>
                    <a:pt x="3995" y="9954"/>
                    <a:pt x="3995" y="9954"/>
                    <a:pt x="3995" y="9954"/>
                  </a:cubicBezTo>
                  <a:cubicBezTo>
                    <a:pt x="3958" y="10021"/>
                    <a:pt x="3958" y="10021"/>
                    <a:pt x="3958" y="10021"/>
                  </a:cubicBezTo>
                  <a:cubicBezTo>
                    <a:pt x="3995" y="10021"/>
                    <a:pt x="3995" y="10021"/>
                    <a:pt x="3995" y="10021"/>
                  </a:cubicBezTo>
                  <a:cubicBezTo>
                    <a:pt x="4032" y="10089"/>
                    <a:pt x="4032" y="10089"/>
                    <a:pt x="4032" y="10089"/>
                  </a:cubicBezTo>
                  <a:cubicBezTo>
                    <a:pt x="4032" y="10157"/>
                    <a:pt x="4032" y="10157"/>
                    <a:pt x="4032" y="10157"/>
                  </a:cubicBezTo>
                  <a:cubicBezTo>
                    <a:pt x="3995" y="10157"/>
                    <a:pt x="3995" y="10157"/>
                    <a:pt x="3995" y="10157"/>
                  </a:cubicBezTo>
                  <a:cubicBezTo>
                    <a:pt x="4032" y="10224"/>
                    <a:pt x="4032" y="10224"/>
                    <a:pt x="4032" y="10224"/>
                  </a:cubicBezTo>
                  <a:cubicBezTo>
                    <a:pt x="4032" y="10292"/>
                    <a:pt x="4032" y="10292"/>
                    <a:pt x="4032" y="10292"/>
                  </a:cubicBezTo>
                  <a:cubicBezTo>
                    <a:pt x="4032" y="10292"/>
                    <a:pt x="4032" y="10292"/>
                    <a:pt x="4032" y="10292"/>
                  </a:cubicBezTo>
                  <a:cubicBezTo>
                    <a:pt x="4105" y="10292"/>
                    <a:pt x="4105" y="10292"/>
                    <a:pt x="4105" y="10292"/>
                  </a:cubicBezTo>
                  <a:cubicBezTo>
                    <a:pt x="4142" y="10292"/>
                    <a:pt x="4142" y="10292"/>
                    <a:pt x="4142" y="10292"/>
                  </a:cubicBezTo>
                  <a:cubicBezTo>
                    <a:pt x="4142" y="10224"/>
                    <a:pt x="4142" y="10224"/>
                    <a:pt x="4142" y="10224"/>
                  </a:cubicBezTo>
                  <a:cubicBezTo>
                    <a:pt x="4105" y="10224"/>
                    <a:pt x="4105" y="10224"/>
                    <a:pt x="4105" y="10224"/>
                  </a:cubicBezTo>
                  <a:cubicBezTo>
                    <a:pt x="4068" y="10157"/>
                    <a:pt x="4068" y="10157"/>
                    <a:pt x="4068" y="10157"/>
                  </a:cubicBezTo>
                  <a:cubicBezTo>
                    <a:pt x="4105" y="10157"/>
                    <a:pt x="4105" y="10157"/>
                    <a:pt x="4105" y="10157"/>
                  </a:cubicBezTo>
                  <a:cubicBezTo>
                    <a:pt x="4105" y="10089"/>
                    <a:pt x="4105" y="10089"/>
                    <a:pt x="4105" y="10089"/>
                  </a:cubicBezTo>
                  <a:cubicBezTo>
                    <a:pt x="4142" y="10157"/>
                    <a:pt x="4142" y="10157"/>
                    <a:pt x="4142" y="10157"/>
                  </a:cubicBezTo>
                  <a:cubicBezTo>
                    <a:pt x="4179" y="10089"/>
                    <a:pt x="4179" y="10089"/>
                    <a:pt x="4179" y="10089"/>
                  </a:cubicBezTo>
                  <a:cubicBezTo>
                    <a:pt x="4216" y="10021"/>
                    <a:pt x="4216" y="10021"/>
                    <a:pt x="4216" y="10021"/>
                  </a:cubicBezTo>
                  <a:cubicBezTo>
                    <a:pt x="4216" y="10021"/>
                    <a:pt x="4216" y="10021"/>
                    <a:pt x="4216" y="10021"/>
                  </a:cubicBezTo>
                  <a:cubicBezTo>
                    <a:pt x="4253" y="10021"/>
                    <a:pt x="4253" y="10021"/>
                    <a:pt x="4253" y="10021"/>
                  </a:cubicBezTo>
                  <a:cubicBezTo>
                    <a:pt x="4290" y="10021"/>
                    <a:pt x="4290" y="10021"/>
                    <a:pt x="4290" y="10021"/>
                  </a:cubicBezTo>
                  <a:cubicBezTo>
                    <a:pt x="4253" y="9954"/>
                    <a:pt x="4253" y="9954"/>
                    <a:pt x="4253" y="9954"/>
                  </a:cubicBezTo>
                  <a:cubicBezTo>
                    <a:pt x="4216" y="9954"/>
                    <a:pt x="4216" y="9954"/>
                    <a:pt x="4216" y="9954"/>
                  </a:cubicBezTo>
                  <a:cubicBezTo>
                    <a:pt x="4216" y="9886"/>
                    <a:pt x="4216" y="9886"/>
                    <a:pt x="4216" y="9886"/>
                  </a:cubicBezTo>
                  <a:cubicBezTo>
                    <a:pt x="4179" y="9818"/>
                    <a:pt x="4179" y="9818"/>
                    <a:pt x="4179" y="9818"/>
                  </a:cubicBezTo>
                  <a:cubicBezTo>
                    <a:pt x="4142" y="9818"/>
                    <a:pt x="4142" y="9818"/>
                    <a:pt x="4142" y="9818"/>
                  </a:cubicBezTo>
                  <a:cubicBezTo>
                    <a:pt x="4142" y="9818"/>
                    <a:pt x="4142" y="9818"/>
                    <a:pt x="4142" y="9818"/>
                  </a:cubicBezTo>
                  <a:cubicBezTo>
                    <a:pt x="4142" y="9818"/>
                    <a:pt x="4142" y="9818"/>
                    <a:pt x="4142" y="9818"/>
                  </a:cubicBezTo>
                  <a:cubicBezTo>
                    <a:pt x="4105" y="9683"/>
                    <a:pt x="4105" y="9683"/>
                    <a:pt x="4105" y="9683"/>
                  </a:cubicBezTo>
                  <a:cubicBezTo>
                    <a:pt x="4105" y="9683"/>
                    <a:pt x="4105" y="9683"/>
                    <a:pt x="4105" y="9683"/>
                  </a:cubicBezTo>
                  <a:cubicBezTo>
                    <a:pt x="4068" y="9615"/>
                    <a:pt x="4068" y="9615"/>
                    <a:pt x="4068" y="9615"/>
                  </a:cubicBezTo>
                  <a:cubicBezTo>
                    <a:pt x="4068" y="9615"/>
                    <a:pt x="4068" y="9615"/>
                    <a:pt x="4068" y="9615"/>
                  </a:cubicBezTo>
                  <a:cubicBezTo>
                    <a:pt x="4105" y="9547"/>
                    <a:pt x="4105" y="9547"/>
                    <a:pt x="4105" y="9547"/>
                  </a:cubicBezTo>
                  <a:cubicBezTo>
                    <a:pt x="4105" y="9547"/>
                    <a:pt x="4105" y="9547"/>
                    <a:pt x="4105" y="9547"/>
                  </a:cubicBezTo>
                  <a:cubicBezTo>
                    <a:pt x="4068" y="9480"/>
                    <a:pt x="4068" y="9480"/>
                    <a:pt x="4068" y="9480"/>
                  </a:cubicBezTo>
                  <a:cubicBezTo>
                    <a:pt x="4105" y="9412"/>
                    <a:pt x="4105" y="9412"/>
                    <a:pt x="4105" y="9412"/>
                  </a:cubicBezTo>
                  <a:cubicBezTo>
                    <a:pt x="4142" y="9480"/>
                    <a:pt x="4142" y="9480"/>
                    <a:pt x="4142" y="9480"/>
                  </a:cubicBezTo>
                  <a:cubicBezTo>
                    <a:pt x="4142" y="9412"/>
                    <a:pt x="4142" y="9412"/>
                    <a:pt x="4142" y="9412"/>
                  </a:cubicBezTo>
                  <a:cubicBezTo>
                    <a:pt x="4179" y="9480"/>
                    <a:pt x="4179" y="9480"/>
                    <a:pt x="4179" y="9480"/>
                  </a:cubicBezTo>
                  <a:cubicBezTo>
                    <a:pt x="4216" y="9480"/>
                    <a:pt x="4216" y="9480"/>
                    <a:pt x="4216" y="9480"/>
                  </a:cubicBezTo>
                  <a:cubicBezTo>
                    <a:pt x="4253" y="9480"/>
                    <a:pt x="4253" y="9480"/>
                    <a:pt x="4253" y="9480"/>
                  </a:cubicBezTo>
                  <a:cubicBezTo>
                    <a:pt x="4364" y="9480"/>
                    <a:pt x="4364" y="9480"/>
                    <a:pt x="4364" y="9480"/>
                  </a:cubicBezTo>
                  <a:cubicBezTo>
                    <a:pt x="4512" y="9480"/>
                    <a:pt x="4512" y="9480"/>
                    <a:pt x="4512" y="9480"/>
                  </a:cubicBezTo>
                  <a:cubicBezTo>
                    <a:pt x="4549" y="9547"/>
                    <a:pt x="4549" y="9547"/>
                    <a:pt x="4549" y="9547"/>
                  </a:cubicBezTo>
                  <a:cubicBezTo>
                    <a:pt x="4660" y="9547"/>
                    <a:pt x="4660" y="9547"/>
                    <a:pt x="4660" y="9547"/>
                  </a:cubicBezTo>
                  <a:cubicBezTo>
                    <a:pt x="4660" y="9615"/>
                    <a:pt x="4660" y="9615"/>
                    <a:pt x="4660" y="9615"/>
                  </a:cubicBezTo>
                  <a:cubicBezTo>
                    <a:pt x="4660" y="9615"/>
                    <a:pt x="4660" y="9615"/>
                    <a:pt x="4660" y="9615"/>
                  </a:cubicBezTo>
                  <a:cubicBezTo>
                    <a:pt x="4697" y="9683"/>
                    <a:pt x="4697" y="9683"/>
                    <a:pt x="4697" y="9683"/>
                  </a:cubicBezTo>
                  <a:cubicBezTo>
                    <a:pt x="4697" y="9683"/>
                    <a:pt x="4697" y="9683"/>
                    <a:pt x="4697" y="9683"/>
                  </a:cubicBezTo>
                  <a:cubicBezTo>
                    <a:pt x="4771" y="9615"/>
                    <a:pt x="4771" y="9615"/>
                    <a:pt x="4771" y="9615"/>
                  </a:cubicBezTo>
                  <a:cubicBezTo>
                    <a:pt x="4771" y="9683"/>
                    <a:pt x="4771" y="9683"/>
                    <a:pt x="4771" y="9683"/>
                  </a:cubicBezTo>
                  <a:cubicBezTo>
                    <a:pt x="4808" y="9683"/>
                    <a:pt x="4808" y="9683"/>
                    <a:pt x="4808" y="9683"/>
                  </a:cubicBezTo>
                  <a:cubicBezTo>
                    <a:pt x="4808" y="9750"/>
                    <a:pt x="4808" y="9750"/>
                    <a:pt x="4808" y="9750"/>
                  </a:cubicBezTo>
                  <a:cubicBezTo>
                    <a:pt x="4882" y="9750"/>
                    <a:pt x="4882" y="9750"/>
                    <a:pt x="4882" y="9750"/>
                  </a:cubicBezTo>
                  <a:cubicBezTo>
                    <a:pt x="4956" y="9818"/>
                    <a:pt x="4956" y="9818"/>
                    <a:pt x="4956" y="9818"/>
                  </a:cubicBezTo>
                  <a:cubicBezTo>
                    <a:pt x="5067" y="9818"/>
                    <a:pt x="5067" y="9818"/>
                    <a:pt x="5067" y="9818"/>
                  </a:cubicBezTo>
                  <a:cubicBezTo>
                    <a:pt x="5067" y="9886"/>
                    <a:pt x="5067" y="9886"/>
                    <a:pt x="5067" y="9886"/>
                  </a:cubicBezTo>
                  <a:cubicBezTo>
                    <a:pt x="5104" y="9954"/>
                    <a:pt x="5104" y="9954"/>
                    <a:pt x="5104" y="9954"/>
                  </a:cubicBezTo>
                  <a:cubicBezTo>
                    <a:pt x="5141" y="9954"/>
                    <a:pt x="5141" y="9954"/>
                    <a:pt x="5141" y="9954"/>
                  </a:cubicBezTo>
                  <a:cubicBezTo>
                    <a:pt x="5215" y="10021"/>
                    <a:pt x="5215" y="10021"/>
                    <a:pt x="5215" y="10021"/>
                  </a:cubicBezTo>
                  <a:cubicBezTo>
                    <a:pt x="5252" y="10157"/>
                    <a:pt x="5252" y="10157"/>
                    <a:pt x="5252" y="10157"/>
                  </a:cubicBezTo>
                  <a:cubicBezTo>
                    <a:pt x="5289" y="10157"/>
                    <a:pt x="5289" y="10157"/>
                    <a:pt x="5289" y="10157"/>
                  </a:cubicBezTo>
                  <a:cubicBezTo>
                    <a:pt x="5289" y="10157"/>
                    <a:pt x="5289" y="10157"/>
                    <a:pt x="5289" y="10157"/>
                  </a:cubicBezTo>
                  <a:cubicBezTo>
                    <a:pt x="5252" y="10089"/>
                    <a:pt x="5252" y="10089"/>
                    <a:pt x="5252" y="10089"/>
                  </a:cubicBezTo>
                  <a:cubicBezTo>
                    <a:pt x="5289" y="10021"/>
                    <a:pt x="5289" y="10021"/>
                    <a:pt x="5289" y="10021"/>
                  </a:cubicBezTo>
                  <a:cubicBezTo>
                    <a:pt x="5289" y="10021"/>
                    <a:pt x="5289" y="10021"/>
                    <a:pt x="5289" y="10021"/>
                  </a:cubicBezTo>
                  <a:cubicBezTo>
                    <a:pt x="5289" y="9954"/>
                    <a:pt x="5289" y="9954"/>
                    <a:pt x="5289" y="9954"/>
                  </a:cubicBezTo>
                  <a:cubicBezTo>
                    <a:pt x="5289" y="9954"/>
                    <a:pt x="5289" y="9954"/>
                    <a:pt x="5289" y="9954"/>
                  </a:cubicBezTo>
                  <a:cubicBezTo>
                    <a:pt x="5289" y="9750"/>
                    <a:pt x="5289" y="9750"/>
                    <a:pt x="5289" y="9750"/>
                  </a:cubicBezTo>
                  <a:cubicBezTo>
                    <a:pt x="5326" y="9750"/>
                    <a:pt x="5326" y="9750"/>
                    <a:pt x="5326" y="9750"/>
                  </a:cubicBezTo>
                  <a:cubicBezTo>
                    <a:pt x="5289" y="9750"/>
                    <a:pt x="5289" y="9750"/>
                    <a:pt x="5289" y="9750"/>
                  </a:cubicBezTo>
                  <a:cubicBezTo>
                    <a:pt x="5289" y="9750"/>
                    <a:pt x="5289" y="9750"/>
                    <a:pt x="5289" y="9750"/>
                  </a:cubicBezTo>
                  <a:cubicBezTo>
                    <a:pt x="5252" y="9750"/>
                    <a:pt x="5252" y="9750"/>
                    <a:pt x="5252" y="9750"/>
                  </a:cubicBezTo>
                  <a:cubicBezTo>
                    <a:pt x="5215" y="9750"/>
                    <a:pt x="5215" y="9750"/>
                    <a:pt x="5215" y="9750"/>
                  </a:cubicBezTo>
                  <a:cubicBezTo>
                    <a:pt x="5178" y="9750"/>
                    <a:pt x="5178" y="9750"/>
                    <a:pt x="5178" y="9750"/>
                  </a:cubicBezTo>
                  <a:cubicBezTo>
                    <a:pt x="5104" y="9615"/>
                    <a:pt x="5104" y="9615"/>
                    <a:pt x="5104" y="9615"/>
                  </a:cubicBezTo>
                  <a:cubicBezTo>
                    <a:pt x="5104" y="9615"/>
                    <a:pt x="5104" y="9615"/>
                    <a:pt x="5104" y="9615"/>
                  </a:cubicBezTo>
                  <a:cubicBezTo>
                    <a:pt x="5067" y="9547"/>
                    <a:pt x="5067" y="9547"/>
                    <a:pt x="5067" y="9547"/>
                  </a:cubicBezTo>
                  <a:cubicBezTo>
                    <a:pt x="5067" y="9480"/>
                    <a:pt x="5067" y="9480"/>
                    <a:pt x="5067" y="9480"/>
                  </a:cubicBezTo>
                  <a:cubicBezTo>
                    <a:pt x="5067" y="9412"/>
                    <a:pt x="5067" y="9412"/>
                    <a:pt x="5067" y="9412"/>
                  </a:cubicBezTo>
                  <a:cubicBezTo>
                    <a:pt x="5030" y="9480"/>
                    <a:pt x="5030" y="9480"/>
                    <a:pt x="5030" y="9480"/>
                  </a:cubicBezTo>
                  <a:cubicBezTo>
                    <a:pt x="4993" y="9480"/>
                    <a:pt x="4993" y="9480"/>
                    <a:pt x="4993" y="9480"/>
                  </a:cubicBezTo>
                  <a:cubicBezTo>
                    <a:pt x="4956" y="9480"/>
                    <a:pt x="4956" y="9480"/>
                    <a:pt x="4956" y="9480"/>
                  </a:cubicBezTo>
                  <a:cubicBezTo>
                    <a:pt x="4919" y="9412"/>
                    <a:pt x="4919" y="9412"/>
                    <a:pt x="4919" y="9412"/>
                  </a:cubicBezTo>
                  <a:cubicBezTo>
                    <a:pt x="4919" y="9480"/>
                    <a:pt x="4919" y="9480"/>
                    <a:pt x="4919" y="9480"/>
                  </a:cubicBezTo>
                  <a:cubicBezTo>
                    <a:pt x="4882" y="9344"/>
                    <a:pt x="4882" y="9344"/>
                    <a:pt x="4882" y="9344"/>
                  </a:cubicBezTo>
                  <a:cubicBezTo>
                    <a:pt x="4882" y="9344"/>
                    <a:pt x="4882" y="9344"/>
                    <a:pt x="4882" y="9344"/>
                  </a:cubicBezTo>
                  <a:cubicBezTo>
                    <a:pt x="4845" y="9209"/>
                    <a:pt x="4845" y="9209"/>
                    <a:pt x="4845" y="9209"/>
                  </a:cubicBezTo>
                  <a:cubicBezTo>
                    <a:pt x="4845" y="9209"/>
                    <a:pt x="4845" y="9209"/>
                    <a:pt x="4845" y="9209"/>
                  </a:cubicBezTo>
                  <a:cubicBezTo>
                    <a:pt x="4882" y="9209"/>
                    <a:pt x="4882" y="9209"/>
                    <a:pt x="4882" y="9209"/>
                  </a:cubicBezTo>
                  <a:cubicBezTo>
                    <a:pt x="4882" y="9141"/>
                    <a:pt x="4882" y="9141"/>
                    <a:pt x="4882" y="9141"/>
                  </a:cubicBezTo>
                  <a:cubicBezTo>
                    <a:pt x="4882" y="9073"/>
                    <a:pt x="4882" y="9073"/>
                    <a:pt x="4882" y="9073"/>
                  </a:cubicBezTo>
                  <a:cubicBezTo>
                    <a:pt x="4845" y="9073"/>
                    <a:pt x="4845" y="9073"/>
                    <a:pt x="4845" y="9073"/>
                  </a:cubicBezTo>
                  <a:cubicBezTo>
                    <a:pt x="4845" y="9006"/>
                    <a:pt x="4845" y="9006"/>
                    <a:pt x="4845" y="9006"/>
                  </a:cubicBezTo>
                  <a:cubicBezTo>
                    <a:pt x="4882" y="8938"/>
                    <a:pt x="4882" y="8938"/>
                    <a:pt x="4882" y="8938"/>
                  </a:cubicBezTo>
                  <a:cubicBezTo>
                    <a:pt x="4882" y="8938"/>
                    <a:pt x="4882" y="8938"/>
                    <a:pt x="4882" y="8938"/>
                  </a:cubicBezTo>
                  <a:cubicBezTo>
                    <a:pt x="4845" y="8870"/>
                    <a:pt x="4845" y="8870"/>
                    <a:pt x="4845" y="8870"/>
                  </a:cubicBezTo>
                  <a:cubicBezTo>
                    <a:pt x="4808" y="8870"/>
                    <a:pt x="4808" y="8870"/>
                    <a:pt x="4808" y="8870"/>
                  </a:cubicBezTo>
                  <a:cubicBezTo>
                    <a:pt x="4808" y="8803"/>
                    <a:pt x="4808" y="8803"/>
                    <a:pt x="4808" y="8803"/>
                  </a:cubicBezTo>
                  <a:cubicBezTo>
                    <a:pt x="4771" y="8735"/>
                    <a:pt x="4771" y="8735"/>
                    <a:pt x="4771" y="8735"/>
                  </a:cubicBezTo>
                  <a:cubicBezTo>
                    <a:pt x="4771" y="8803"/>
                    <a:pt x="4771" y="8803"/>
                    <a:pt x="4771" y="8803"/>
                  </a:cubicBezTo>
                  <a:cubicBezTo>
                    <a:pt x="4734" y="8735"/>
                    <a:pt x="4734" y="8735"/>
                    <a:pt x="4734" y="8735"/>
                  </a:cubicBezTo>
                  <a:cubicBezTo>
                    <a:pt x="4734" y="8599"/>
                    <a:pt x="4734" y="8599"/>
                    <a:pt x="4734" y="8599"/>
                  </a:cubicBezTo>
                  <a:cubicBezTo>
                    <a:pt x="4734" y="8599"/>
                    <a:pt x="4734" y="8599"/>
                    <a:pt x="4734" y="8599"/>
                  </a:cubicBezTo>
                  <a:cubicBezTo>
                    <a:pt x="4734" y="8532"/>
                    <a:pt x="4734" y="8532"/>
                    <a:pt x="4734" y="8532"/>
                  </a:cubicBezTo>
                  <a:cubicBezTo>
                    <a:pt x="4697" y="8464"/>
                    <a:pt x="4697" y="8464"/>
                    <a:pt x="4697" y="8464"/>
                  </a:cubicBezTo>
                  <a:cubicBezTo>
                    <a:pt x="4734" y="8464"/>
                    <a:pt x="4734" y="8464"/>
                    <a:pt x="4734" y="8464"/>
                  </a:cubicBezTo>
                  <a:cubicBezTo>
                    <a:pt x="4808" y="8329"/>
                    <a:pt x="4808" y="8329"/>
                    <a:pt x="4808" y="8329"/>
                  </a:cubicBezTo>
                  <a:cubicBezTo>
                    <a:pt x="4845" y="8261"/>
                    <a:pt x="4845" y="8261"/>
                    <a:pt x="4845" y="8261"/>
                  </a:cubicBezTo>
                  <a:cubicBezTo>
                    <a:pt x="4845" y="8261"/>
                    <a:pt x="4845" y="8261"/>
                    <a:pt x="4845" y="8261"/>
                  </a:cubicBezTo>
                  <a:cubicBezTo>
                    <a:pt x="4808" y="8193"/>
                    <a:pt x="4808" y="8193"/>
                    <a:pt x="4808" y="8193"/>
                  </a:cubicBezTo>
                  <a:cubicBezTo>
                    <a:pt x="4808" y="8125"/>
                    <a:pt x="4808" y="8125"/>
                    <a:pt x="4808" y="8125"/>
                  </a:cubicBezTo>
                  <a:cubicBezTo>
                    <a:pt x="4845" y="8058"/>
                    <a:pt x="4845" y="8058"/>
                    <a:pt x="4845" y="8058"/>
                  </a:cubicBezTo>
                  <a:cubicBezTo>
                    <a:pt x="4808" y="7990"/>
                    <a:pt x="4808" y="7990"/>
                    <a:pt x="4808" y="7990"/>
                  </a:cubicBezTo>
                  <a:cubicBezTo>
                    <a:pt x="4808" y="7922"/>
                    <a:pt x="4808" y="7922"/>
                    <a:pt x="4808" y="7922"/>
                  </a:cubicBezTo>
                  <a:cubicBezTo>
                    <a:pt x="4808" y="7855"/>
                    <a:pt x="4808" y="7855"/>
                    <a:pt x="4808" y="7855"/>
                  </a:cubicBezTo>
                  <a:cubicBezTo>
                    <a:pt x="4808" y="7787"/>
                    <a:pt x="4808" y="7787"/>
                    <a:pt x="4808" y="7787"/>
                  </a:cubicBezTo>
                  <a:cubicBezTo>
                    <a:pt x="4808" y="7787"/>
                    <a:pt x="4808" y="7787"/>
                    <a:pt x="4808" y="7787"/>
                  </a:cubicBezTo>
                  <a:cubicBezTo>
                    <a:pt x="4808" y="7719"/>
                    <a:pt x="4808" y="7719"/>
                    <a:pt x="4808" y="7719"/>
                  </a:cubicBezTo>
                  <a:cubicBezTo>
                    <a:pt x="4808" y="7651"/>
                    <a:pt x="4808" y="7651"/>
                    <a:pt x="4808" y="7651"/>
                  </a:cubicBezTo>
                  <a:cubicBezTo>
                    <a:pt x="4808" y="7584"/>
                    <a:pt x="4808" y="7584"/>
                    <a:pt x="4808" y="7584"/>
                  </a:cubicBezTo>
                  <a:cubicBezTo>
                    <a:pt x="4808" y="7516"/>
                    <a:pt x="4808" y="7516"/>
                    <a:pt x="4808" y="7516"/>
                  </a:cubicBezTo>
                  <a:cubicBezTo>
                    <a:pt x="4808" y="7448"/>
                    <a:pt x="4808" y="7448"/>
                    <a:pt x="4808" y="7448"/>
                  </a:cubicBezTo>
                  <a:cubicBezTo>
                    <a:pt x="4808" y="7313"/>
                    <a:pt x="4808" y="7313"/>
                    <a:pt x="4808" y="7313"/>
                  </a:cubicBezTo>
                  <a:cubicBezTo>
                    <a:pt x="4808" y="7313"/>
                    <a:pt x="4808" y="7313"/>
                    <a:pt x="4808" y="7313"/>
                  </a:cubicBezTo>
                  <a:cubicBezTo>
                    <a:pt x="4845" y="7313"/>
                    <a:pt x="4845" y="7313"/>
                    <a:pt x="4845" y="7313"/>
                  </a:cubicBezTo>
                  <a:cubicBezTo>
                    <a:pt x="4845" y="7381"/>
                    <a:pt x="4845" y="7381"/>
                    <a:pt x="4845" y="7381"/>
                  </a:cubicBezTo>
                  <a:cubicBezTo>
                    <a:pt x="4845" y="7381"/>
                    <a:pt x="4845" y="7381"/>
                    <a:pt x="4845" y="7381"/>
                  </a:cubicBezTo>
                  <a:cubicBezTo>
                    <a:pt x="4882" y="7381"/>
                    <a:pt x="4882" y="7381"/>
                    <a:pt x="4882" y="7381"/>
                  </a:cubicBezTo>
                  <a:cubicBezTo>
                    <a:pt x="4919" y="7381"/>
                    <a:pt x="4919" y="7381"/>
                    <a:pt x="4919" y="7381"/>
                  </a:cubicBezTo>
                  <a:cubicBezTo>
                    <a:pt x="4993" y="7313"/>
                    <a:pt x="4993" y="7313"/>
                    <a:pt x="4993" y="7313"/>
                  </a:cubicBezTo>
                  <a:cubicBezTo>
                    <a:pt x="4993" y="7313"/>
                    <a:pt x="4993" y="7313"/>
                    <a:pt x="4993" y="7313"/>
                  </a:cubicBezTo>
                  <a:cubicBezTo>
                    <a:pt x="5030" y="7381"/>
                    <a:pt x="5030" y="7381"/>
                    <a:pt x="5030" y="7381"/>
                  </a:cubicBezTo>
                  <a:cubicBezTo>
                    <a:pt x="5067" y="7313"/>
                    <a:pt x="5067" y="7313"/>
                    <a:pt x="5067" y="7313"/>
                  </a:cubicBezTo>
                  <a:cubicBezTo>
                    <a:pt x="5104" y="7313"/>
                    <a:pt x="5104" y="7313"/>
                    <a:pt x="5104" y="7313"/>
                  </a:cubicBezTo>
                  <a:cubicBezTo>
                    <a:pt x="5178" y="7381"/>
                    <a:pt x="5178" y="7381"/>
                    <a:pt x="5178" y="7381"/>
                  </a:cubicBezTo>
                  <a:cubicBezTo>
                    <a:pt x="5252" y="7381"/>
                    <a:pt x="5252" y="7381"/>
                    <a:pt x="5252" y="7381"/>
                  </a:cubicBezTo>
                  <a:cubicBezTo>
                    <a:pt x="5252" y="7381"/>
                    <a:pt x="5252" y="7381"/>
                    <a:pt x="5252" y="7381"/>
                  </a:cubicBezTo>
                  <a:cubicBezTo>
                    <a:pt x="5289" y="7448"/>
                    <a:pt x="5289" y="7448"/>
                    <a:pt x="5289" y="7448"/>
                  </a:cubicBezTo>
                  <a:cubicBezTo>
                    <a:pt x="5252" y="7448"/>
                    <a:pt x="5252" y="7448"/>
                    <a:pt x="5252" y="7448"/>
                  </a:cubicBezTo>
                  <a:cubicBezTo>
                    <a:pt x="5289" y="7516"/>
                    <a:pt x="5289" y="7516"/>
                    <a:pt x="5289" y="7516"/>
                  </a:cubicBezTo>
                  <a:cubicBezTo>
                    <a:pt x="5289" y="7584"/>
                    <a:pt x="5289" y="7584"/>
                    <a:pt x="5289" y="7584"/>
                  </a:cubicBezTo>
                  <a:cubicBezTo>
                    <a:pt x="5289" y="7651"/>
                    <a:pt x="5289" y="7651"/>
                    <a:pt x="5289" y="7651"/>
                  </a:cubicBezTo>
                  <a:cubicBezTo>
                    <a:pt x="5289" y="7719"/>
                    <a:pt x="5289" y="7719"/>
                    <a:pt x="5289" y="7719"/>
                  </a:cubicBezTo>
                  <a:cubicBezTo>
                    <a:pt x="5326" y="7787"/>
                    <a:pt x="5326" y="7787"/>
                    <a:pt x="5326" y="7787"/>
                  </a:cubicBezTo>
                  <a:cubicBezTo>
                    <a:pt x="5289" y="7990"/>
                    <a:pt x="5289" y="7990"/>
                    <a:pt x="5289" y="7990"/>
                  </a:cubicBezTo>
                  <a:cubicBezTo>
                    <a:pt x="5326" y="7990"/>
                    <a:pt x="5326" y="7990"/>
                    <a:pt x="5326" y="7990"/>
                  </a:cubicBezTo>
                  <a:cubicBezTo>
                    <a:pt x="5326" y="8058"/>
                    <a:pt x="5326" y="8058"/>
                    <a:pt x="5326" y="8058"/>
                  </a:cubicBezTo>
                  <a:cubicBezTo>
                    <a:pt x="5326" y="8058"/>
                    <a:pt x="5326" y="8058"/>
                    <a:pt x="5326" y="8058"/>
                  </a:cubicBezTo>
                  <a:cubicBezTo>
                    <a:pt x="5326" y="8125"/>
                    <a:pt x="5326" y="8125"/>
                    <a:pt x="5326" y="8125"/>
                  </a:cubicBezTo>
                  <a:cubicBezTo>
                    <a:pt x="5289" y="8125"/>
                    <a:pt x="5289" y="8125"/>
                    <a:pt x="5289" y="8125"/>
                  </a:cubicBezTo>
                  <a:cubicBezTo>
                    <a:pt x="5326" y="8193"/>
                    <a:pt x="5326" y="8193"/>
                    <a:pt x="5326" y="8193"/>
                  </a:cubicBezTo>
                  <a:cubicBezTo>
                    <a:pt x="5326" y="8261"/>
                    <a:pt x="5326" y="8261"/>
                    <a:pt x="5326" y="8261"/>
                  </a:cubicBezTo>
                  <a:cubicBezTo>
                    <a:pt x="5363" y="8329"/>
                    <a:pt x="5363" y="8329"/>
                    <a:pt x="5363" y="8329"/>
                  </a:cubicBezTo>
                  <a:cubicBezTo>
                    <a:pt x="5400" y="8329"/>
                    <a:pt x="5400" y="8329"/>
                    <a:pt x="5400" y="8329"/>
                  </a:cubicBezTo>
                  <a:cubicBezTo>
                    <a:pt x="5400" y="8396"/>
                    <a:pt x="5400" y="8396"/>
                    <a:pt x="5400" y="8396"/>
                  </a:cubicBezTo>
                  <a:cubicBezTo>
                    <a:pt x="5437" y="8329"/>
                    <a:pt x="5437" y="8329"/>
                    <a:pt x="5437" y="8329"/>
                  </a:cubicBezTo>
                  <a:cubicBezTo>
                    <a:pt x="5437" y="8396"/>
                    <a:pt x="5437" y="8396"/>
                    <a:pt x="5437" y="8396"/>
                  </a:cubicBezTo>
                  <a:cubicBezTo>
                    <a:pt x="5474" y="8464"/>
                    <a:pt x="5474" y="8464"/>
                    <a:pt x="5474" y="8464"/>
                  </a:cubicBezTo>
                  <a:cubicBezTo>
                    <a:pt x="5511" y="8532"/>
                    <a:pt x="5511" y="8532"/>
                    <a:pt x="5511" y="8532"/>
                  </a:cubicBezTo>
                  <a:cubicBezTo>
                    <a:pt x="5511" y="8599"/>
                    <a:pt x="5511" y="8599"/>
                    <a:pt x="5511" y="8599"/>
                  </a:cubicBezTo>
                  <a:cubicBezTo>
                    <a:pt x="5548" y="8735"/>
                    <a:pt x="5548" y="8735"/>
                    <a:pt x="5548" y="8735"/>
                  </a:cubicBezTo>
                  <a:cubicBezTo>
                    <a:pt x="5548" y="8803"/>
                    <a:pt x="5548" y="8803"/>
                    <a:pt x="5548" y="8803"/>
                  </a:cubicBezTo>
                  <a:cubicBezTo>
                    <a:pt x="5548" y="8803"/>
                    <a:pt x="5548" y="8803"/>
                    <a:pt x="5548" y="8803"/>
                  </a:cubicBezTo>
                  <a:cubicBezTo>
                    <a:pt x="5548" y="8870"/>
                    <a:pt x="5548" y="8870"/>
                    <a:pt x="5548" y="8870"/>
                  </a:cubicBezTo>
                  <a:cubicBezTo>
                    <a:pt x="5585" y="8938"/>
                    <a:pt x="5585" y="8938"/>
                    <a:pt x="5585" y="8938"/>
                  </a:cubicBezTo>
                  <a:cubicBezTo>
                    <a:pt x="5585" y="9006"/>
                    <a:pt x="5585" y="9006"/>
                    <a:pt x="5585" y="9006"/>
                  </a:cubicBezTo>
                  <a:cubicBezTo>
                    <a:pt x="5622" y="9141"/>
                    <a:pt x="5622" y="9141"/>
                    <a:pt x="5622" y="9141"/>
                  </a:cubicBezTo>
                  <a:cubicBezTo>
                    <a:pt x="5622" y="9209"/>
                    <a:pt x="5622" y="9209"/>
                    <a:pt x="5622" y="9209"/>
                  </a:cubicBezTo>
                  <a:cubicBezTo>
                    <a:pt x="5659" y="9276"/>
                    <a:pt x="5659" y="9276"/>
                    <a:pt x="5659" y="9276"/>
                  </a:cubicBezTo>
                  <a:cubicBezTo>
                    <a:pt x="5659" y="9276"/>
                    <a:pt x="5659" y="9276"/>
                    <a:pt x="5659" y="9276"/>
                  </a:cubicBezTo>
                  <a:cubicBezTo>
                    <a:pt x="5659" y="9344"/>
                    <a:pt x="5659" y="9344"/>
                    <a:pt x="5659" y="9344"/>
                  </a:cubicBezTo>
                  <a:cubicBezTo>
                    <a:pt x="5696" y="9412"/>
                    <a:pt x="5696" y="9412"/>
                    <a:pt x="5696" y="9412"/>
                  </a:cubicBezTo>
                  <a:cubicBezTo>
                    <a:pt x="5696" y="9480"/>
                    <a:pt x="5696" y="9480"/>
                    <a:pt x="5696" y="9480"/>
                  </a:cubicBezTo>
                  <a:cubicBezTo>
                    <a:pt x="5770" y="9615"/>
                    <a:pt x="5770" y="9615"/>
                    <a:pt x="5770" y="9615"/>
                  </a:cubicBezTo>
                  <a:cubicBezTo>
                    <a:pt x="5807" y="9683"/>
                    <a:pt x="5807" y="9683"/>
                    <a:pt x="5807" y="9683"/>
                  </a:cubicBezTo>
                  <a:cubicBezTo>
                    <a:pt x="5844" y="9683"/>
                    <a:pt x="5844" y="9683"/>
                    <a:pt x="5844" y="9683"/>
                  </a:cubicBezTo>
                  <a:cubicBezTo>
                    <a:pt x="5844" y="9750"/>
                    <a:pt x="5844" y="9750"/>
                    <a:pt x="5844" y="9750"/>
                  </a:cubicBezTo>
                  <a:cubicBezTo>
                    <a:pt x="5918" y="9818"/>
                    <a:pt x="5918" y="9818"/>
                    <a:pt x="5918" y="9818"/>
                  </a:cubicBezTo>
                  <a:cubicBezTo>
                    <a:pt x="5918" y="9818"/>
                    <a:pt x="5918" y="9818"/>
                    <a:pt x="5918" y="9818"/>
                  </a:cubicBezTo>
                  <a:cubicBezTo>
                    <a:pt x="5881" y="9818"/>
                    <a:pt x="5881" y="9818"/>
                    <a:pt x="5881" y="9818"/>
                  </a:cubicBezTo>
                  <a:cubicBezTo>
                    <a:pt x="5881" y="9886"/>
                    <a:pt x="5881" y="9886"/>
                    <a:pt x="5881" y="9886"/>
                  </a:cubicBezTo>
                  <a:cubicBezTo>
                    <a:pt x="5881" y="9954"/>
                    <a:pt x="5881" y="9954"/>
                    <a:pt x="5881" y="9954"/>
                  </a:cubicBezTo>
                  <a:cubicBezTo>
                    <a:pt x="5918" y="10089"/>
                    <a:pt x="5918" y="10089"/>
                    <a:pt x="5918" y="10089"/>
                  </a:cubicBezTo>
                  <a:cubicBezTo>
                    <a:pt x="5955" y="10157"/>
                    <a:pt x="5955" y="10157"/>
                    <a:pt x="5955" y="10157"/>
                  </a:cubicBezTo>
                  <a:cubicBezTo>
                    <a:pt x="5955" y="10224"/>
                    <a:pt x="5955" y="10224"/>
                    <a:pt x="5955" y="10224"/>
                  </a:cubicBezTo>
                  <a:cubicBezTo>
                    <a:pt x="5918" y="10292"/>
                    <a:pt x="5918" y="10292"/>
                    <a:pt x="5918" y="10292"/>
                  </a:cubicBezTo>
                  <a:cubicBezTo>
                    <a:pt x="5918" y="10292"/>
                    <a:pt x="5918" y="10292"/>
                    <a:pt x="5918" y="10292"/>
                  </a:cubicBezTo>
                  <a:cubicBezTo>
                    <a:pt x="5881" y="10360"/>
                    <a:pt x="5881" y="10360"/>
                    <a:pt x="5881" y="10360"/>
                  </a:cubicBezTo>
                  <a:cubicBezTo>
                    <a:pt x="5918" y="10360"/>
                    <a:pt x="5918" y="10360"/>
                    <a:pt x="5918" y="10360"/>
                  </a:cubicBezTo>
                  <a:cubicBezTo>
                    <a:pt x="5918" y="10495"/>
                    <a:pt x="5918" y="10495"/>
                    <a:pt x="5918" y="10495"/>
                  </a:cubicBezTo>
                  <a:cubicBezTo>
                    <a:pt x="5881" y="10495"/>
                    <a:pt x="5881" y="10495"/>
                    <a:pt x="5881" y="10495"/>
                  </a:cubicBezTo>
                  <a:cubicBezTo>
                    <a:pt x="5881" y="10563"/>
                    <a:pt x="5881" y="10563"/>
                    <a:pt x="5881" y="10563"/>
                  </a:cubicBezTo>
                  <a:cubicBezTo>
                    <a:pt x="5918" y="10495"/>
                    <a:pt x="5918" y="10495"/>
                    <a:pt x="5918" y="10495"/>
                  </a:cubicBezTo>
                  <a:cubicBezTo>
                    <a:pt x="5918" y="10563"/>
                    <a:pt x="5918" y="10563"/>
                    <a:pt x="5918" y="10563"/>
                  </a:cubicBezTo>
                  <a:cubicBezTo>
                    <a:pt x="5881" y="10563"/>
                    <a:pt x="5881" y="10563"/>
                    <a:pt x="5881" y="10563"/>
                  </a:cubicBezTo>
                  <a:cubicBezTo>
                    <a:pt x="5881" y="10698"/>
                    <a:pt x="5881" y="10698"/>
                    <a:pt x="5881" y="10698"/>
                  </a:cubicBezTo>
                  <a:cubicBezTo>
                    <a:pt x="5844" y="10766"/>
                    <a:pt x="5844" y="10766"/>
                    <a:pt x="5844" y="10766"/>
                  </a:cubicBezTo>
                  <a:cubicBezTo>
                    <a:pt x="5807" y="10698"/>
                    <a:pt x="5807" y="10698"/>
                    <a:pt x="5807" y="10698"/>
                  </a:cubicBezTo>
                  <a:cubicBezTo>
                    <a:pt x="5807" y="10766"/>
                    <a:pt x="5807" y="10766"/>
                    <a:pt x="5807" y="10766"/>
                  </a:cubicBezTo>
                  <a:cubicBezTo>
                    <a:pt x="5844" y="10834"/>
                    <a:pt x="5844" y="10834"/>
                    <a:pt x="5844" y="10834"/>
                  </a:cubicBezTo>
                  <a:cubicBezTo>
                    <a:pt x="5844" y="10834"/>
                    <a:pt x="5844" y="10834"/>
                    <a:pt x="5844" y="10834"/>
                  </a:cubicBezTo>
                  <a:cubicBezTo>
                    <a:pt x="5807" y="10902"/>
                    <a:pt x="5807" y="10902"/>
                    <a:pt x="5807" y="10902"/>
                  </a:cubicBezTo>
                  <a:cubicBezTo>
                    <a:pt x="5770" y="10902"/>
                    <a:pt x="5770" y="10902"/>
                    <a:pt x="5770" y="10902"/>
                  </a:cubicBezTo>
                  <a:cubicBezTo>
                    <a:pt x="5733" y="10902"/>
                    <a:pt x="5733" y="10902"/>
                    <a:pt x="5733" y="10902"/>
                  </a:cubicBezTo>
                  <a:cubicBezTo>
                    <a:pt x="5696" y="10902"/>
                    <a:pt x="5696" y="10902"/>
                    <a:pt x="5696" y="10902"/>
                  </a:cubicBezTo>
                  <a:cubicBezTo>
                    <a:pt x="5733" y="10834"/>
                    <a:pt x="5733" y="10834"/>
                    <a:pt x="5733" y="10834"/>
                  </a:cubicBezTo>
                  <a:cubicBezTo>
                    <a:pt x="5733" y="10834"/>
                    <a:pt x="5733" y="10834"/>
                    <a:pt x="5733" y="10834"/>
                  </a:cubicBezTo>
                  <a:cubicBezTo>
                    <a:pt x="5696" y="10834"/>
                    <a:pt x="5696" y="10834"/>
                    <a:pt x="5696" y="10834"/>
                  </a:cubicBezTo>
                  <a:cubicBezTo>
                    <a:pt x="5696" y="10834"/>
                    <a:pt x="5696" y="10834"/>
                    <a:pt x="5696" y="10834"/>
                  </a:cubicBezTo>
                  <a:cubicBezTo>
                    <a:pt x="5696" y="10834"/>
                    <a:pt x="5696" y="10834"/>
                    <a:pt x="5696" y="10834"/>
                  </a:cubicBezTo>
                  <a:cubicBezTo>
                    <a:pt x="5622" y="10766"/>
                    <a:pt x="5622" y="10766"/>
                    <a:pt x="5622" y="10766"/>
                  </a:cubicBezTo>
                  <a:cubicBezTo>
                    <a:pt x="5585" y="10834"/>
                    <a:pt x="5585" y="10834"/>
                    <a:pt x="5585" y="10834"/>
                  </a:cubicBezTo>
                  <a:cubicBezTo>
                    <a:pt x="5511" y="10834"/>
                    <a:pt x="5511" y="10834"/>
                    <a:pt x="5511" y="10834"/>
                  </a:cubicBezTo>
                  <a:cubicBezTo>
                    <a:pt x="5437" y="10834"/>
                    <a:pt x="5437" y="10834"/>
                    <a:pt x="5437" y="10834"/>
                  </a:cubicBezTo>
                  <a:cubicBezTo>
                    <a:pt x="5437" y="10902"/>
                    <a:pt x="5437" y="10902"/>
                    <a:pt x="5437" y="10902"/>
                  </a:cubicBezTo>
                  <a:cubicBezTo>
                    <a:pt x="5437" y="10902"/>
                    <a:pt x="5437" y="10902"/>
                    <a:pt x="5437" y="10902"/>
                  </a:cubicBezTo>
                  <a:cubicBezTo>
                    <a:pt x="5474" y="10902"/>
                    <a:pt x="5474" y="10902"/>
                    <a:pt x="5474" y="10902"/>
                  </a:cubicBezTo>
                  <a:cubicBezTo>
                    <a:pt x="5474" y="10902"/>
                    <a:pt x="5474" y="10902"/>
                    <a:pt x="5474" y="10902"/>
                  </a:cubicBezTo>
                  <a:cubicBezTo>
                    <a:pt x="5511" y="10834"/>
                    <a:pt x="5511" y="10834"/>
                    <a:pt x="5511" y="10834"/>
                  </a:cubicBezTo>
                  <a:cubicBezTo>
                    <a:pt x="5548" y="10902"/>
                    <a:pt x="5548" y="10902"/>
                    <a:pt x="5548" y="10902"/>
                  </a:cubicBezTo>
                  <a:cubicBezTo>
                    <a:pt x="5585" y="10969"/>
                    <a:pt x="5585" y="10969"/>
                    <a:pt x="5585" y="10969"/>
                  </a:cubicBezTo>
                  <a:cubicBezTo>
                    <a:pt x="5696" y="11037"/>
                    <a:pt x="5696" y="11037"/>
                    <a:pt x="5696" y="11037"/>
                  </a:cubicBezTo>
                  <a:cubicBezTo>
                    <a:pt x="5770" y="11037"/>
                    <a:pt x="5770" y="11037"/>
                    <a:pt x="5770" y="11037"/>
                  </a:cubicBezTo>
                  <a:cubicBezTo>
                    <a:pt x="5807" y="11037"/>
                    <a:pt x="5807" y="11037"/>
                    <a:pt x="5807" y="11037"/>
                  </a:cubicBezTo>
                  <a:cubicBezTo>
                    <a:pt x="5881" y="11037"/>
                    <a:pt x="5881" y="11037"/>
                    <a:pt x="5881" y="11037"/>
                  </a:cubicBezTo>
                  <a:cubicBezTo>
                    <a:pt x="5881" y="11037"/>
                    <a:pt x="5881" y="11037"/>
                    <a:pt x="5881" y="11037"/>
                  </a:cubicBezTo>
                  <a:cubicBezTo>
                    <a:pt x="5955" y="11105"/>
                    <a:pt x="5955" y="11105"/>
                    <a:pt x="5955" y="11105"/>
                  </a:cubicBezTo>
                  <a:cubicBezTo>
                    <a:pt x="5992" y="11037"/>
                    <a:pt x="5992" y="11037"/>
                    <a:pt x="5992" y="11037"/>
                  </a:cubicBezTo>
                  <a:cubicBezTo>
                    <a:pt x="5992" y="10969"/>
                    <a:pt x="5992" y="10969"/>
                    <a:pt x="5992" y="10969"/>
                  </a:cubicBezTo>
                  <a:cubicBezTo>
                    <a:pt x="5992" y="10969"/>
                    <a:pt x="5992" y="10969"/>
                    <a:pt x="5992" y="10969"/>
                  </a:cubicBezTo>
                  <a:cubicBezTo>
                    <a:pt x="5992" y="10902"/>
                    <a:pt x="5992" y="10902"/>
                    <a:pt x="5992" y="10902"/>
                  </a:cubicBezTo>
                  <a:cubicBezTo>
                    <a:pt x="5992" y="10834"/>
                    <a:pt x="5992" y="10834"/>
                    <a:pt x="5992" y="10834"/>
                  </a:cubicBezTo>
                  <a:cubicBezTo>
                    <a:pt x="6029" y="10766"/>
                    <a:pt x="6029" y="10766"/>
                    <a:pt x="6029" y="10766"/>
                  </a:cubicBezTo>
                  <a:cubicBezTo>
                    <a:pt x="6029" y="10766"/>
                    <a:pt x="6029" y="10766"/>
                    <a:pt x="6029" y="10766"/>
                  </a:cubicBezTo>
                  <a:cubicBezTo>
                    <a:pt x="6066" y="10698"/>
                    <a:pt x="6066" y="10698"/>
                    <a:pt x="6066" y="10698"/>
                  </a:cubicBezTo>
                  <a:cubicBezTo>
                    <a:pt x="6066" y="10631"/>
                    <a:pt x="6066" y="10631"/>
                    <a:pt x="6066" y="10631"/>
                  </a:cubicBezTo>
                  <a:cubicBezTo>
                    <a:pt x="6103" y="10495"/>
                    <a:pt x="6103" y="10495"/>
                    <a:pt x="6103" y="10495"/>
                  </a:cubicBezTo>
                  <a:cubicBezTo>
                    <a:pt x="6066" y="10428"/>
                    <a:pt x="6066" y="10428"/>
                    <a:pt x="6066" y="10428"/>
                  </a:cubicBezTo>
                  <a:cubicBezTo>
                    <a:pt x="6103" y="10360"/>
                    <a:pt x="6103" y="10360"/>
                    <a:pt x="6103" y="10360"/>
                  </a:cubicBezTo>
                  <a:cubicBezTo>
                    <a:pt x="6140" y="10157"/>
                    <a:pt x="6140" y="10157"/>
                    <a:pt x="6140" y="10157"/>
                  </a:cubicBezTo>
                  <a:cubicBezTo>
                    <a:pt x="6140" y="10157"/>
                    <a:pt x="6140" y="10157"/>
                    <a:pt x="6140" y="10157"/>
                  </a:cubicBezTo>
                  <a:cubicBezTo>
                    <a:pt x="6103" y="9954"/>
                    <a:pt x="6103" y="9954"/>
                    <a:pt x="6103" y="9954"/>
                  </a:cubicBezTo>
                  <a:cubicBezTo>
                    <a:pt x="6029" y="9886"/>
                    <a:pt x="6029" y="9886"/>
                    <a:pt x="6029" y="9886"/>
                  </a:cubicBezTo>
                  <a:cubicBezTo>
                    <a:pt x="6029" y="9818"/>
                    <a:pt x="6029" y="9818"/>
                    <a:pt x="6029" y="9818"/>
                  </a:cubicBezTo>
                  <a:cubicBezTo>
                    <a:pt x="5992" y="9683"/>
                    <a:pt x="5992" y="9683"/>
                    <a:pt x="5992" y="9683"/>
                  </a:cubicBezTo>
                  <a:cubicBezTo>
                    <a:pt x="6066" y="9615"/>
                    <a:pt x="6066" y="9615"/>
                    <a:pt x="6066" y="9615"/>
                  </a:cubicBezTo>
                  <a:cubicBezTo>
                    <a:pt x="6066" y="9547"/>
                    <a:pt x="6066" y="9547"/>
                    <a:pt x="6066" y="9547"/>
                  </a:cubicBezTo>
                  <a:cubicBezTo>
                    <a:pt x="6140" y="9547"/>
                    <a:pt x="6140" y="9547"/>
                    <a:pt x="6140" y="9547"/>
                  </a:cubicBezTo>
                  <a:cubicBezTo>
                    <a:pt x="6177" y="9412"/>
                    <a:pt x="6177" y="9412"/>
                    <a:pt x="6177" y="9412"/>
                  </a:cubicBezTo>
                  <a:cubicBezTo>
                    <a:pt x="6251" y="9412"/>
                    <a:pt x="6251" y="9412"/>
                    <a:pt x="6251" y="9412"/>
                  </a:cubicBezTo>
                  <a:cubicBezTo>
                    <a:pt x="6288" y="9480"/>
                    <a:pt x="6288" y="9480"/>
                    <a:pt x="6288" y="9480"/>
                  </a:cubicBezTo>
                  <a:cubicBezTo>
                    <a:pt x="6288" y="9547"/>
                    <a:pt x="6288" y="9547"/>
                    <a:pt x="6288" y="9547"/>
                  </a:cubicBezTo>
                  <a:cubicBezTo>
                    <a:pt x="6325" y="9615"/>
                    <a:pt x="6325" y="9615"/>
                    <a:pt x="6325" y="9615"/>
                  </a:cubicBezTo>
                  <a:cubicBezTo>
                    <a:pt x="6362" y="9683"/>
                    <a:pt x="6362" y="9683"/>
                    <a:pt x="6362" y="9683"/>
                  </a:cubicBezTo>
                  <a:cubicBezTo>
                    <a:pt x="6362" y="9683"/>
                    <a:pt x="6362" y="9683"/>
                    <a:pt x="6362" y="9683"/>
                  </a:cubicBezTo>
                  <a:cubicBezTo>
                    <a:pt x="6399" y="9750"/>
                    <a:pt x="6399" y="9750"/>
                    <a:pt x="6399" y="9750"/>
                  </a:cubicBezTo>
                  <a:cubicBezTo>
                    <a:pt x="6399" y="9818"/>
                    <a:pt x="6399" y="9818"/>
                    <a:pt x="6399" y="9818"/>
                  </a:cubicBezTo>
                  <a:cubicBezTo>
                    <a:pt x="6436" y="9818"/>
                    <a:pt x="6436" y="9818"/>
                    <a:pt x="6436" y="9818"/>
                  </a:cubicBezTo>
                  <a:cubicBezTo>
                    <a:pt x="6436" y="9886"/>
                    <a:pt x="6436" y="9886"/>
                    <a:pt x="6436" y="9886"/>
                  </a:cubicBezTo>
                  <a:cubicBezTo>
                    <a:pt x="6473" y="9954"/>
                    <a:pt x="6473" y="9954"/>
                    <a:pt x="6473" y="9954"/>
                  </a:cubicBezTo>
                  <a:cubicBezTo>
                    <a:pt x="6473" y="10021"/>
                    <a:pt x="6473" y="10021"/>
                    <a:pt x="6473" y="10021"/>
                  </a:cubicBezTo>
                  <a:cubicBezTo>
                    <a:pt x="6473" y="10089"/>
                    <a:pt x="6473" y="10089"/>
                    <a:pt x="6473" y="10089"/>
                  </a:cubicBezTo>
                  <a:cubicBezTo>
                    <a:pt x="6473" y="10089"/>
                    <a:pt x="6473" y="10089"/>
                    <a:pt x="6473" y="10089"/>
                  </a:cubicBezTo>
                  <a:cubicBezTo>
                    <a:pt x="6547" y="10157"/>
                    <a:pt x="6547" y="10157"/>
                    <a:pt x="6547" y="10157"/>
                  </a:cubicBezTo>
                  <a:cubicBezTo>
                    <a:pt x="6584" y="10157"/>
                    <a:pt x="6584" y="10157"/>
                    <a:pt x="6584" y="10157"/>
                  </a:cubicBezTo>
                  <a:cubicBezTo>
                    <a:pt x="6621" y="10157"/>
                    <a:pt x="6621" y="10157"/>
                    <a:pt x="6621" y="10157"/>
                  </a:cubicBezTo>
                  <a:cubicBezTo>
                    <a:pt x="6658" y="10157"/>
                    <a:pt x="6658" y="10157"/>
                    <a:pt x="6658" y="10157"/>
                  </a:cubicBezTo>
                  <a:cubicBezTo>
                    <a:pt x="6695" y="10157"/>
                    <a:pt x="6695" y="10157"/>
                    <a:pt x="6695" y="10157"/>
                  </a:cubicBezTo>
                  <a:cubicBezTo>
                    <a:pt x="6695" y="10089"/>
                    <a:pt x="6695" y="10089"/>
                    <a:pt x="6695" y="10089"/>
                  </a:cubicBezTo>
                  <a:cubicBezTo>
                    <a:pt x="6732" y="10089"/>
                    <a:pt x="6732" y="10089"/>
                    <a:pt x="6732" y="10089"/>
                  </a:cubicBezTo>
                  <a:cubicBezTo>
                    <a:pt x="6695" y="10089"/>
                    <a:pt x="6695" y="10089"/>
                    <a:pt x="6695" y="10089"/>
                  </a:cubicBezTo>
                  <a:cubicBezTo>
                    <a:pt x="6658" y="10089"/>
                    <a:pt x="6658" y="10089"/>
                    <a:pt x="6658" y="10089"/>
                  </a:cubicBezTo>
                  <a:cubicBezTo>
                    <a:pt x="6658" y="10021"/>
                    <a:pt x="6658" y="10021"/>
                    <a:pt x="6658" y="10021"/>
                  </a:cubicBezTo>
                  <a:cubicBezTo>
                    <a:pt x="6621" y="10089"/>
                    <a:pt x="6621" y="10089"/>
                    <a:pt x="6621" y="10089"/>
                  </a:cubicBezTo>
                  <a:cubicBezTo>
                    <a:pt x="6584" y="10089"/>
                    <a:pt x="6584" y="10089"/>
                    <a:pt x="6584" y="10089"/>
                  </a:cubicBezTo>
                  <a:cubicBezTo>
                    <a:pt x="6547" y="10089"/>
                    <a:pt x="6547" y="10089"/>
                    <a:pt x="6547" y="10089"/>
                  </a:cubicBezTo>
                  <a:cubicBezTo>
                    <a:pt x="6510" y="10089"/>
                    <a:pt x="6510" y="10089"/>
                    <a:pt x="6510" y="10089"/>
                  </a:cubicBezTo>
                  <a:cubicBezTo>
                    <a:pt x="6510" y="10021"/>
                    <a:pt x="6510" y="10021"/>
                    <a:pt x="6510" y="10021"/>
                  </a:cubicBezTo>
                  <a:cubicBezTo>
                    <a:pt x="6510" y="9954"/>
                    <a:pt x="6510" y="9954"/>
                    <a:pt x="6510" y="9954"/>
                  </a:cubicBezTo>
                  <a:cubicBezTo>
                    <a:pt x="6510" y="9954"/>
                    <a:pt x="6510" y="9954"/>
                    <a:pt x="6510" y="9954"/>
                  </a:cubicBezTo>
                  <a:cubicBezTo>
                    <a:pt x="6473" y="9886"/>
                    <a:pt x="6473" y="9886"/>
                    <a:pt x="6473" y="9886"/>
                  </a:cubicBezTo>
                  <a:cubicBezTo>
                    <a:pt x="6473" y="9818"/>
                    <a:pt x="6473" y="9818"/>
                    <a:pt x="6473" y="9818"/>
                  </a:cubicBezTo>
                  <a:cubicBezTo>
                    <a:pt x="6510" y="9750"/>
                    <a:pt x="6510" y="9750"/>
                    <a:pt x="6510" y="9750"/>
                  </a:cubicBezTo>
                  <a:cubicBezTo>
                    <a:pt x="6547" y="9750"/>
                    <a:pt x="6547" y="9750"/>
                    <a:pt x="6547" y="9750"/>
                  </a:cubicBezTo>
                  <a:cubicBezTo>
                    <a:pt x="6510" y="9683"/>
                    <a:pt x="6510" y="9683"/>
                    <a:pt x="6510" y="9683"/>
                  </a:cubicBezTo>
                  <a:cubicBezTo>
                    <a:pt x="6510" y="9683"/>
                    <a:pt x="6510" y="9683"/>
                    <a:pt x="6510" y="9683"/>
                  </a:cubicBezTo>
                  <a:cubicBezTo>
                    <a:pt x="6510" y="9683"/>
                    <a:pt x="6510" y="9683"/>
                    <a:pt x="6510" y="9683"/>
                  </a:cubicBezTo>
                  <a:cubicBezTo>
                    <a:pt x="6473" y="9615"/>
                    <a:pt x="6473" y="9615"/>
                    <a:pt x="6473" y="9615"/>
                  </a:cubicBezTo>
                  <a:cubicBezTo>
                    <a:pt x="6436" y="9547"/>
                    <a:pt x="6436" y="9547"/>
                    <a:pt x="6436" y="9547"/>
                  </a:cubicBezTo>
                  <a:cubicBezTo>
                    <a:pt x="6436" y="9547"/>
                    <a:pt x="6436" y="9547"/>
                    <a:pt x="6436" y="9547"/>
                  </a:cubicBezTo>
                  <a:cubicBezTo>
                    <a:pt x="6399" y="9412"/>
                    <a:pt x="6399" y="9412"/>
                    <a:pt x="6399" y="9412"/>
                  </a:cubicBezTo>
                  <a:cubicBezTo>
                    <a:pt x="6325" y="9412"/>
                    <a:pt x="6325" y="9412"/>
                    <a:pt x="6325" y="9412"/>
                  </a:cubicBezTo>
                  <a:cubicBezTo>
                    <a:pt x="6251" y="9412"/>
                    <a:pt x="6251" y="9412"/>
                    <a:pt x="6251" y="9412"/>
                  </a:cubicBezTo>
                  <a:cubicBezTo>
                    <a:pt x="6251" y="9344"/>
                    <a:pt x="6251" y="9344"/>
                    <a:pt x="6251" y="9344"/>
                  </a:cubicBezTo>
                  <a:cubicBezTo>
                    <a:pt x="6214" y="9344"/>
                    <a:pt x="6214" y="9344"/>
                    <a:pt x="6214" y="9344"/>
                  </a:cubicBezTo>
                  <a:cubicBezTo>
                    <a:pt x="6140" y="9276"/>
                    <a:pt x="6140" y="9276"/>
                    <a:pt x="6140" y="9276"/>
                  </a:cubicBezTo>
                  <a:cubicBezTo>
                    <a:pt x="6103" y="9276"/>
                    <a:pt x="6103" y="9276"/>
                    <a:pt x="6103" y="9276"/>
                  </a:cubicBezTo>
                  <a:cubicBezTo>
                    <a:pt x="6066" y="9276"/>
                    <a:pt x="6066" y="9276"/>
                    <a:pt x="6066" y="9276"/>
                  </a:cubicBezTo>
                  <a:cubicBezTo>
                    <a:pt x="6029" y="9344"/>
                    <a:pt x="6029" y="9344"/>
                    <a:pt x="6029" y="9344"/>
                  </a:cubicBezTo>
                  <a:cubicBezTo>
                    <a:pt x="6029" y="9412"/>
                    <a:pt x="6029" y="9412"/>
                    <a:pt x="6029" y="9412"/>
                  </a:cubicBezTo>
                  <a:cubicBezTo>
                    <a:pt x="5992" y="9480"/>
                    <a:pt x="5992" y="9480"/>
                    <a:pt x="5992" y="9480"/>
                  </a:cubicBezTo>
                  <a:cubicBezTo>
                    <a:pt x="5955" y="9412"/>
                    <a:pt x="5955" y="9412"/>
                    <a:pt x="5955" y="9412"/>
                  </a:cubicBezTo>
                  <a:cubicBezTo>
                    <a:pt x="5881" y="9480"/>
                    <a:pt x="5881" y="9480"/>
                    <a:pt x="5881" y="9480"/>
                  </a:cubicBezTo>
                  <a:cubicBezTo>
                    <a:pt x="5844" y="9480"/>
                    <a:pt x="5844" y="9480"/>
                    <a:pt x="5844" y="9480"/>
                  </a:cubicBezTo>
                  <a:cubicBezTo>
                    <a:pt x="5844" y="9412"/>
                    <a:pt x="5844" y="9412"/>
                    <a:pt x="5844" y="9412"/>
                  </a:cubicBezTo>
                  <a:cubicBezTo>
                    <a:pt x="5844" y="9344"/>
                    <a:pt x="5844" y="9344"/>
                    <a:pt x="5844" y="9344"/>
                  </a:cubicBezTo>
                  <a:cubicBezTo>
                    <a:pt x="5844" y="9276"/>
                    <a:pt x="5844" y="9276"/>
                    <a:pt x="5844" y="9276"/>
                  </a:cubicBezTo>
                  <a:cubicBezTo>
                    <a:pt x="5770" y="9209"/>
                    <a:pt x="5770" y="9209"/>
                    <a:pt x="5770" y="9209"/>
                  </a:cubicBezTo>
                  <a:cubicBezTo>
                    <a:pt x="5770" y="9141"/>
                    <a:pt x="5770" y="9141"/>
                    <a:pt x="5770" y="9141"/>
                  </a:cubicBezTo>
                  <a:cubicBezTo>
                    <a:pt x="5770" y="9006"/>
                    <a:pt x="5770" y="9006"/>
                    <a:pt x="5770" y="9006"/>
                  </a:cubicBezTo>
                  <a:cubicBezTo>
                    <a:pt x="5733" y="8870"/>
                    <a:pt x="5733" y="8870"/>
                    <a:pt x="5733" y="8870"/>
                  </a:cubicBezTo>
                  <a:cubicBezTo>
                    <a:pt x="5733" y="8803"/>
                    <a:pt x="5733" y="8803"/>
                    <a:pt x="5733" y="8803"/>
                  </a:cubicBezTo>
                  <a:cubicBezTo>
                    <a:pt x="5733" y="8667"/>
                    <a:pt x="5733" y="8667"/>
                    <a:pt x="5733" y="8667"/>
                  </a:cubicBezTo>
                  <a:cubicBezTo>
                    <a:pt x="5696" y="8532"/>
                    <a:pt x="5696" y="8532"/>
                    <a:pt x="5696" y="8532"/>
                  </a:cubicBezTo>
                  <a:cubicBezTo>
                    <a:pt x="5659" y="8464"/>
                    <a:pt x="5659" y="8464"/>
                    <a:pt x="5659" y="8464"/>
                  </a:cubicBezTo>
                  <a:cubicBezTo>
                    <a:pt x="5622" y="8464"/>
                    <a:pt x="5622" y="8464"/>
                    <a:pt x="5622" y="8464"/>
                  </a:cubicBezTo>
                  <a:cubicBezTo>
                    <a:pt x="5622" y="8396"/>
                    <a:pt x="5622" y="8396"/>
                    <a:pt x="5622" y="8396"/>
                  </a:cubicBezTo>
                  <a:cubicBezTo>
                    <a:pt x="5548" y="8329"/>
                    <a:pt x="5548" y="8329"/>
                    <a:pt x="5548" y="8329"/>
                  </a:cubicBezTo>
                  <a:cubicBezTo>
                    <a:pt x="5474" y="8261"/>
                    <a:pt x="5474" y="8261"/>
                    <a:pt x="5474" y="8261"/>
                  </a:cubicBezTo>
                  <a:cubicBezTo>
                    <a:pt x="5474" y="8193"/>
                    <a:pt x="5474" y="8193"/>
                    <a:pt x="5474" y="8193"/>
                  </a:cubicBezTo>
                  <a:cubicBezTo>
                    <a:pt x="5511" y="8058"/>
                    <a:pt x="5511" y="8058"/>
                    <a:pt x="5511" y="8058"/>
                  </a:cubicBezTo>
                  <a:cubicBezTo>
                    <a:pt x="5474" y="7990"/>
                    <a:pt x="5474" y="7990"/>
                    <a:pt x="5474" y="7990"/>
                  </a:cubicBezTo>
                  <a:cubicBezTo>
                    <a:pt x="5474" y="7922"/>
                    <a:pt x="5474" y="7922"/>
                    <a:pt x="5474" y="7922"/>
                  </a:cubicBezTo>
                  <a:cubicBezTo>
                    <a:pt x="5474" y="7922"/>
                    <a:pt x="5474" y="7922"/>
                    <a:pt x="5474" y="7922"/>
                  </a:cubicBezTo>
                  <a:cubicBezTo>
                    <a:pt x="5511" y="7855"/>
                    <a:pt x="5511" y="7855"/>
                    <a:pt x="5511" y="7855"/>
                  </a:cubicBezTo>
                  <a:cubicBezTo>
                    <a:pt x="5548" y="7719"/>
                    <a:pt x="5548" y="7719"/>
                    <a:pt x="5548" y="7719"/>
                  </a:cubicBezTo>
                  <a:cubicBezTo>
                    <a:pt x="5585" y="7651"/>
                    <a:pt x="5585" y="7651"/>
                    <a:pt x="5585" y="7651"/>
                  </a:cubicBezTo>
                  <a:cubicBezTo>
                    <a:pt x="5548" y="7516"/>
                    <a:pt x="5548" y="7516"/>
                    <a:pt x="5548" y="7516"/>
                  </a:cubicBezTo>
                  <a:cubicBezTo>
                    <a:pt x="5474" y="7245"/>
                    <a:pt x="5474" y="7245"/>
                    <a:pt x="5474" y="7245"/>
                  </a:cubicBezTo>
                  <a:cubicBezTo>
                    <a:pt x="5511" y="7245"/>
                    <a:pt x="5511" y="7245"/>
                    <a:pt x="5511" y="7245"/>
                  </a:cubicBezTo>
                  <a:cubicBezTo>
                    <a:pt x="5548" y="7313"/>
                    <a:pt x="5548" y="7313"/>
                    <a:pt x="5548" y="7313"/>
                  </a:cubicBezTo>
                  <a:cubicBezTo>
                    <a:pt x="5548" y="7381"/>
                    <a:pt x="5548" y="7381"/>
                    <a:pt x="5548" y="7381"/>
                  </a:cubicBezTo>
                  <a:cubicBezTo>
                    <a:pt x="5585" y="7381"/>
                    <a:pt x="5585" y="7381"/>
                    <a:pt x="5585" y="7381"/>
                  </a:cubicBezTo>
                  <a:cubicBezTo>
                    <a:pt x="5585" y="7381"/>
                    <a:pt x="5585" y="7381"/>
                    <a:pt x="5585" y="7381"/>
                  </a:cubicBezTo>
                  <a:cubicBezTo>
                    <a:pt x="5585" y="7516"/>
                    <a:pt x="5585" y="7516"/>
                    <a:pt x="5585" y="7516"/>
                  </a:cubicBezTo>
                  <a:cubicBezTo>
                    <a:pt x="5622" y="7584"/>
                    <a:pt x="5622" y="7584"/>
                    <a:pt x="5622" y="7584"/>
                  </a:cubicBezTo>
                  <a:cubicBezTo>
                    <a:pt x="5622" y="7651"/>
                    <a:pt x="5622" y="7651"/>
                    <a:pt x="5622" y="7651"/>
                  </a:cubicBezTo>
                  <a:cubicBezTo>
                    <a:pt x="5659" y="7719"/>
                    <a:pt x="5659" y="7719"/>
                    <a:pt x="5659" y="7719"/>
                  </a:cubicBezTo>
                  <a:cubicBezTo>
                    <a:pt x="5659" y="7787"/>
                    <a:pt x="5659" y="7787"/>
                    <a:pt x="5659" y="7787"/>
                  </a:cubicBezTo>
                  <a:cubicBezTo>
                    <a:pt x="5659" y="7855"/>
                    <a:pt x="5659" y="7855"/>
                    <a:pt x="5659" y="7855"/>
                  </a:cubicBezTo>
                  <a:cubicBezTo>
                    <a:pt x="5696" y="7922"/>
                    <a:pt x="5696" y="7922"/>
                    <a:pt x="5696" y="7922"/>
                  </a:cubicBezTo>
                  <a:cubicBezTo>
                    <a:pt x="5696" y="7990"/>
                    <a:pt x="5696" y="7990"/>
                    <a:pt x="5696" y="7990"/>
                  </a:cubicBezTo>
                  <a:cubicBezTo>
                    <a:pt x="5733" y="8058"/>
                    <a:pt x="5733" y="8058"/>
                    <a:pt x="5733" y="8058"/>
                  </a:cubicBezTo>
                  <a:cubicBezTo>
                    <a:pt x="5733" y="8058"/>
                    <a:pt x="5733" y="8058"/>
                    <a:pt x="5733" y="8058"/>
                  </a:cubicBezTo>
                  <a:cubicBezTo>
                    <a:pt x="5696" y="8125"/>
                    <a:pt x="5696" y="8125"/>
                    <a:pt x="5696" y="8125"/>
                  </a:cubicBezTo>
                  <a:cubicBezTo>
                    <a:pt x="5733" y="8125"/>
                    <a:pt x="5733" y="8125"/>
                    <a:pt x="5733" y="8125"/>
                  </a:cubicBezTo>
                  <a:cubicBezTo>
                    <a:pt x="5770" y="8125"/>
                    <a:pt x="5770" y="8125"/>
                    <a:pt x="5770" y="8125"/>
                  </a:cubicBezTo>
                  <a:cubicBezTo>
                    <a:pt x="5807" y="8193"/>
                    <a:pt x="5807" y="8193"/>
                    <a:pt x="5807" y="8193"/>
                  </a:cubicBezTo>
                  <a:cubicBezTo>
                    <a:pt x="5881" y="8193"/>
                    <a:pt x="5881" y="8193"/>
                    <a:pt x="5881" y="8193"/>
                  </a:cubicBezTo>
                  <a:cubicBezTo>
                    <a:pt x="5918" y="8125"/>
                    <a:pt x="5918" y="8125"/>
                    <a:pt x="5918" y="8125"/>
                  </a:cubicBezTo>
                  <a:cubicBezTo>
                    <a:pt x="5918" y="8193"/>
                    <a:pt x="5918" y="8193"/>
                    <a:pt x="5918" y="8193"/>
                  </a:cubicBezTo>
                  <a:cubicBezTo>
                    <a:pt x="5955" y="8261"/>
                    <a:pt x="5955" y="8261"/>
                    <a:pt x="5955" y="8261"/>
                  </a:cubicBezTo>
                  <a:cubicBezTo>
                    <a:pt x="5955" y="8193"/>
                    <a:pt x="5955" y="8193"/>
                    <a:pt x="5955" y="8193"/>
                  </a:cubicBezTo>
                  <a:cubicBezTo>
                    <a:pt x="5992" y="8193"/>
                    <a:pt x="5992" y="8193"/>
                    <a:pt x="5992" y="8193"/>
                  </a:cubicBezTo>
                  <a:cubicBezTo>
                    <a:pt x="6029" y="8125"/>
                    <a:pt x="6029" y="8125"/>
                    <a:pt x="6029" y="8125"/>
                  </a:cubicBezTo>
                  <a:cubicBezTo>
                    <a:pt x="6066" y="8125"/>
                    <a:pt x="6066" y="8125"/>
                    <a:pt x="6066" y="8125"/>
                  </a:cubicBezTo>
                  <a:cubicBezTo>
                    <a:pt x="6103" y="8261"/>
                    <a:pt x="6103" y="8261"/>
                    <a:pt x="6103" y="8261"/>
                  </a:cubicBezTo>
                  <a:cubicBezTo>
                    <a:pt x="6140" y="8261"/>
                    <a:pt x="6140" y="8261"/>
                    <a:pt x="6140" y="8261"/>
                  </a:cubicBezTo>
                  <a:cubicBezTo>
                    <a:pt x="6177" y="8261"/>
                    <a:pt x="6177" y="8261"/>
                    <a:pt x="6177" y="8261"/>
                  </a:cubicBezTo>
                  <a:cubicBezTo>
                    <a:pt x="6251" y="8261"/>
                    <a:pt x="6251" y="8261"/>
                    <a:pt x="6251" y="8261"/>
                  </a:cubicBezTo>
                  <a:cubicBezTo>
                    <a:pt x="6288" y="8193"/>
                    <a:pt x="6288" y="8193"/>
                    <a:pt x="6288" y="8193"/>
                  </a:cubicBezTo>
                  <a:cubicBezTo>
                    <a:pt x="6251" y="8261"/>
                    <a:pt x="6251" y="8261"/>
                    <a:pt x="6251" y="8261"/>
                  </a:cubicBezTo>
                  <a:cubicBezTo>
                    <a:pt x="6177" y="8261"/>
                    <a:pt x="6177" y="8261"/>
                    <a:pt x="6177" y="8261"/>
                  </a:cubicBezTo>
                  <a:cubicBezTo>
                    <a:pt x="6177" y="8193"/>
                    <a:pt x="6177" y="8193"/>
                    <a:pt x="6177" y="8193"/>
                  </a:cubicBezTo>
                  <a:cubicBezTo>
                    <a:pt x="6140" y="8193"/>
                    <a:pt x="6140" y="8193"/>
                    <a:pt x="6140" y="8193"/>
                  </a:cubicBezTo>
                  <a:cubicBezTo>
                    <a:pt x="6140" y="8125"/>
                    <a:pt x="6140" y="8125"/>
                    <a:pt x="6140" y="8125"/>
                  </a:cubicBezTo>
                  <a:cubicBezTo>
                    <a:pt x="6066" y="8125"/>
                    <a:pt x="6066" y="8125"/>
                    <a:pt x="6066" y="8125"/>
                  </a:cubicBezTo>
                  <a:cubicBezTo>
                    <a:pt x="6066" y="8058"/>
                    <a:pt x="6066" y="8058"/>
                    <a:pt x="6066" y="8058"/>
                  </a:cubicBezTo>
                  <a:cubicBezTo>
                    <a:pt x="6066" y="8058"/>
                    <a:pt x="6066" y="8058"/>
                    <a:pt x="6066" y="8058"/>
                  </a:cubicBezTo>
                  <a:cubicBezTo>
                    <a:pt x="6029" y="8058"/>
                    <a:pt x="6029" y="8058"/>
                    <a:pt x="6029" y="8058"/>
                  </a:cubicBezTo>
                  <a:cubicBezTo>
                    <a:pt x="5955" y="8058"/>
                    <a:pt x="5955" y="8058"/>
                    <a:pt x="5955" y="8058"/>
                  </a:cubicBezTo>
                  <a:cubicBezTo>
                    <a:pt x="5918" y="8058"/>
                    <a:pt x="5918" y="8058"/>
                    <a:pt x="5918" y="8058"/>
                  </a:cubicBezTo>
                  <a:cubicBezTo>
                    <a:pt x="5881" y="8058"/>
                    <a:pt x="5881" y="8058"/>
                    <a:pt x="5881" y="8058"/>
                  </a:cubicBezTo>
                  <a:cubicBezTo>
                    <a:pt x="5807" y="7922"/>
                    <a:pt x="5807" y="7922"/>
                    <a:pt x="5807" y="7922"/>
                  </a:cubicBezTo>
                  <a:cubicBezTo>
                    <a:pt x="5807" y="7855"/>
                    <a:pt x="5807" y="7855"/>
                    <a:pt x="5807" y="7855"/>
                  </a:cubicBezTo>
                  <a:cubicBezTo>
                    <a:pt x="5770" y="7855"/>
                    <a:pt x="5770" y="7855"/>
                    <a:pt x="5770" y="7855"/>
                  </a:cubicBezTo>
                  <a:cubicBezTo>
                    <a:pt x="5733" y="7719"/>
                    <a:pt x="5733" y="7719"/>
                    <a:pt x="5733" y="7719"/>
                  </a:cubicBezTo>
                  <a:cubicBezTo>
                    <a:pt x="5770" y="7719"/>
                    <a:pt x="5770" y="7719"/>
                    <a:pt x="5770" y="7719"/>
                  </a:cubicBezTo>
                  <a:cubicBezTo>
                    <a:pt x="5770" y="7719"/>
                    <a:pt x="5770" y="7719"/>
                    <a:pt x="5770" y="7719"/>
                  </a:cubicBezTo>
                  <a:cubicBezTo>
                    <a:pt x="5807" y="7651"/>
                    <a:pt x="5807" y="7651"/>
                    <a:pt x="5807" y="7651"/>
                  </a:cubicBezTo>
                  <a:cubicBezTo>
                    <a:pt x="5844" y="7651"/>
                    <a:pt x="5844" y="7651"/>
                    <a:pt x="5844" y="7651"/>
                  </a:cubicBezTo>
                  <a:cubicBezTo>
                    <a:pt x="5881" y="7719"/>
                    <a:pt x="5881" y="7719"/>
                    <a:pt x="5881" y="7719"/>
                  </a:cubicBezTo>
                  <a:cubicBezTo>
                    <a:pt x="5955" y="7787"/>
                    <a:pt x="5955" y="7787"/>
                    <a:pt x="5955" y="7787"/>
                  </a:cubicBezTo>
                  <a:cubicBezTo>
                    <a:pt x="5992" y="7787"/>
                    <a:pt x="5992" y="7787"/>
                    <a:pt x="5992" y="7787"/>
                  </a:cubicBezTo>
                  <a:cubicBezTo>
                    <a:pt x="6029" y="7651"/>
                    <a:pt x="6029" y="7651"/>
                    <a:pt x="6029" y="7651"/>
                  </a:cubicBezTo>
                  <a:cubicBezTo>
                    <a:pt x="6029" y="7584"/>
                    <a:pt x="6029" y="7584"/>
                    <a:pt x="6029" y="7584"/>
                  </a:cubicBezTo>
                  <a:cubicBezTo>
                    <a:pt x="5955" y="7516"/>
                    <a:pt x="5955" y="7516"/>
                    <a:pt x="5955" y="7516"/>
                  </a:cubicBezTo>
                  <a:cubicBezTo>
                    <a:pt x="5881" y="7584"/>
                    <a:pt x="5881" y="7584"/>
                    <a:pt x="5881" y="7584"/>
                  </a:cubicBezTo>
                  <a:cubicBezTo>
                    <a:pt x="5881" y="7584"/>
                    <a:pt x="5881" y="7584"/>
                    <a:pt x="5881" y="7584"/>
                  </a:cubicBezTo>
                  <a:cubicBezTo>
                    <a:pt x="5881" y="7516"/>
                    <a:pt x="5881" y="7516"/>
                    <a:pt x="5881" y="7516"/>
                  </a:cubicBezTo>
                  <a:cubicBezTo>
                    <a:pt x="5918" y="7516"/>
                    <a:pt x="5918" y="7516"/>
                    <a:pt x="5918" y="7516"/>
                  </a:cubicBezTo>
                  <a:cubicBezTo>
                    <a:pt x="5918" y="7516"/>
                    <a:pt x="5918" y="7516"/>
                    <a:pt x="5918" y="7516"/>
                  </a:cubicBezTo>
                  <a:cubicBezTo>
                    <a:pt x="5918" y="7448"/>
                    <a:pt x="5918" y="7448"/>
                    <a:pt x="5918" y="7448"/>
                  </a:cubicBezTo>
                  <a:cubicBezTo>
                    <a:pt x="5955" y="7381"/>
                    <a:pt x="5955" y="7381"/>
                    <a:pt x="5955" y="7381"/>
                  </a:cubicBezTo>
                  <a:cubicBezTo>
                    <a:pt x="5992" y="7313"/>
                    <a:pt x="5992" y="7313"/>
                    <a:pt x="5992" y="7313"/>
                  </a:cubicBezTo>
                  <a:cubicBezTo>
                    <a:pt x="6029" y="7313"/>
                    <a:pt x="6029" y="7313"/>
                    <a:pt x="6029" y="7313"/>
                  </a:cubicBezTo>
                  <a:cubicBezTo>
                    <a:pt x="6140" y="7313"/>
                    <a:pt x="6140" y="7313"/>
                    <a:pt x="6140" y="7313"/>
                  </a:cubicBezTo>
                  <a:cubicBezTo>
                    <a:pt x="6177" y="7381"/>
                    <a:pt x="6177" y="7381"/>
                    <a:pt x="6177" y="7381"/>
                  </a:cubicBezTo>
                  <a:cubicBezTo>
                    <a:pt x="6214" y="7448"/>
                    <a:pt x="6214" y="7448"/>
                    <a:pt x="6214" y="7448"/>
                  </a:cubicBezTo>
                  <a:cubicBezTo>
                    <a:pt x="6325" y="7448"/>
                    <a:pt x="6325" y="7448"/>
                    <a:pt x="6325" y="7448"/>
                  </a:cubicBezTo>
                  <a:cubicBezTo>
                    <a:pt x="6325" y="7516"/>
                    <a:pt x="6325" y="7516"/>
                    <a:pt x="6325" y="7516"/>
                  </a:cubicBezTo>
                  <a:cubicBezTo>
                    <a:pt x="6362" y="7584"/>
                    <a:pt x="6362" y="7584"/>
                    <a:pt x="6362" y="7584"/>
                  </a:cubicBezTo>
                  <a:cubicBezTo>
                    <a:pt x="6436" y="7651"/>
                    <a:pt x="6436" y="7651"/>
                    <a:pt x="6436" y="7651"/>
                  </a:cubicBezTo>
                  <a:cubicBezTo>
                    <a:pt x="6473" y="7651"/>
                    <a:pt x="6473" y="7651"/>
                    <a:pt x="6473" y="7651"/>
                  </a:cubicBezTo>
                  <a:cubicBezTo>
                    <a:pt x="6584" y="7651"/>
                    <a:pt x="6584" y="7651"/>
                    <a:pt x="6584" y="7651"/>
                  </a:cubicBezTo>
                  <a:cubicBezTo>
                    <a:pt x="6658" y="7584"/>
                    <a:pt x="6658" y="7584"/>
                    <a:pt x="6658" y="7584"/>
                  </a:cubicBezTo>
                  <a:cubicBezTo>
                    <a:pt x="6658" y="7651"/>
                    <a:pt x="6658" y="7651"/>
                    <a:pt x="6658" y="7651"/>
                  </a:cubicBezTo>
                  <a:cubicBezTo>
                    <a:pt x="6695" y="7651"/>
                    <a:pt x="6695" y="7651"/>
                    <a:pt x="6695" y="7651"/>
                  </a:cubicBezTo>
                  <a:cubicBezTo>
                    <a:pt x="6732" y="7651"/>
                    <a:pt x="6732" y="7651"/>
                    <a:pt x="6732" y="7651"/>
                  </a:cubicBezTo>
                  <a:cubicBezTo>
                    <a:pt x="6695" y="7719"/>
                    <a:pt x="6695" y="7719"/>
                    <a:pt x="6695" y="7719"/>
                  </a:cubicBezTo>
                  <a:cubicBezTo>
                    <a:pt x="6732" y="7787"/>
                    <a:pt x="6732" y="7787"/>
                    <a:pt x="6732" y="7787"/>
                  </a:cubicBezTo>
                  <a:cubicBezTo>
                    <a:pt x="6695" y="7787"/>
                    <a:pt x="6695" y="7787"/>
                    <a:pt x="6695" y="7787"/>
                  </a:cubicBezTo>
                  <a:cubicBezTo>
                    <a:pt x="6658" y="7855"/>
                    <a:pt x="6658" y="7855"/>
                    <a:pt x="6658" y="7855"/>
                  </a:cubicBezTo>
                  <a:cubicBezTo>
                    <a:pt x="6658" y="7922"/>
                    <a:pt x="6658" y="7922"/>
                    <a:pt x="6658" y="7922"/>
                  </a:cubicBezTo>
                  <a:cubicBezTo>
                    <a:pt x="6695" y="7990"/>
                    <a:pt x="6695" y="7990"/>
                    <a:pt x="6695" y="7990"/>
                  </a:cubicBezTo>
                  <a:cubicBezTo>
                    <a:pt x="6695" y="8058"/>
                    <a:pt x="6695" y="8058"/>
                    <a:pt x="6695" y="8058"/>
                  </a:cubicBezTo>
                  <a:cubicBezTo>
                    <a:pt x="6732" y="8193"/>
                    <a:pt x="6732" y="8193"/>
                    <a:pt x="6732" y="8193"/>
                  </a:cubicBezTo>
                  <a:cubicBezTo>
                    <a:pt x="6732" y="8193"/>
                    <a:pt x="6732" y="8193"/>
                    <a:pt x="6732" y="8193"/>
                  </a:cubicBezTo>
                  <a:cubicBezTo>
                    <a:pt x="6732" y="8261"/>
                    <a:pt x="6732" y="8261"/>
                    <a:pt x="6732" y="8261"/>
                  </a:cubicBezTo>
                  <a:cubicBezTo>
                    <a:pt x="6732" y="8464"/>
                    <a:pt x="6732" y="8464"/>
                    <a:pt x="6732" y="8464"/>
                  </a:cubicBezTo>
                  <a:cubicBezTo>
                    <a:pt x="6768" y="8464"/>
                    <a:pt x="6768" y="8464"/>
                    <a:pt x="6768" y="8464"/>
                  </a:cubicBezTo>
                  <a:cubicBezTo>
                    <a:pt x="6768" y="8396"/>
                    <a:pt x="6768" y="8396"/>
                    <a:pt x="6768" y="8396"/>
                  </a:cubicBezTo>
                  <a:cubicBezTo>
                    <a:pt x="6768" y="8329"/>
                    <a:pt x="6768" y="8329"/>
                    <a:pt x="6768" y="8329"/>
                  </a:cubicBezTo>
                  <a:cubicBezTo>
                    <a:pt x="6768" y="8329"/>
                    <a:pt x="6768" y="8329"/>
                    <a:pt x="6768" y="8329"/>
                  </a:cubicBezTo>
                  <a:cubicBezTo>
                    <a:pt x="6768" y="8261"/>
                    <a:pt x="6768" y="8261"/>
                    <a:pt x="6768" y="8261"/>
                  </a:cubicBezTo>
                  <a:cubicBezTo>
                    <a:pt x="6805" y="8193"/>
                    <a:pt x="6805" y="8193"/>
                    <a:pt x="6805" y="8193"/>
                  </a:cubicBezTo>
                  <a:cubicBezTo>
                    <a:pt x="6805" y="8125"/>
                    <a:pt x="6805" y="8125"/>
                    <a:pt x="6805" y="8125"/>
                  </a:cubicBezTo>
                  <a:cubicBezTo>
                    <a:pt x="6842" y="8193"/>
                    <a:pt x="6842" y="8193"/>
                    <a:pt x="6842" y="8193"/>
                  </a:cubicBezTo>
                  <a:cubicBezTo>
                    <a:pt x="6842" y="8261"/>
                    <a:pt x="6842" y="8261"/>
                    <a:pt x="6842" y="8261"/>
                  </a:cubicBezTo>
                  <a:cubicBezTo>
                    <a:pt x="6879" y="8396"/>
                    <a:pt x="6879" y="8396"/>
                    <a:pt x="6879" y="8396"/>
                  </a:cubicBezTo>
                  <a:cubicBezTo>
                    <a:pt x="6879" y="8396"/>
                    <a:pt x="6879" y="8396"/>
                    <a:pt x="6879" y="8396"/>
                  </a:cubicBezTo>
                  <a:cubicBezTo>
                    <a:pt x="6842" y="8464"/>
                    <a:pt x="6842" y="8464"/>
                    <a:pt x="6842" y="8464"/>
                  </a:cubicBezTo>
                  <a:cubicBezTo>
                    <a:pt x="6842" y="8532"/>
                    <a:pt x="6842" y="8532"/>
                    <a:pt x="6842" y="8532"/>
                  </a:cubicBezTo>
                  <a:cubicBezTo>
                    <a:pt x="6842" y="8532"/>
                    <a:pt x="6842" y="8532"/>
                    <a:pt x="6842" y="8532"/>
                  </a:cubicBezTo>
                  <a:cubicBezTo>
                    <a:pt x="6879" y="8599"/>
                    <a:pt x="6879" y="8599"/>
                    <a:pt x="6879" y="8599"/>
                  </a:cubicBezTo>
                  <a:cubicBezTo>
                    <a:pt x="6953" y="8599"/>
                    <a:pt x="6953" y="8599"/>
                    <a:pt x="6953" y="8599"/>
                  </a:cubicBezTo>
                  <a:cubicBezTo>
                    <a:pt x="6990" y="8599"/>
                    <a:pt x="6990" y="8599"/>
                    <a:pt x="6990" y="8599"/>
                  </a:cubicBezTo>
                  <a:cubicBezTo>
                    <a:pt x="7027" y="8667"/>
                    <a:pt x="7027" y="8667"/>
                    <a:pt x="7027" y="8667"/>
                  </a:cubicBezTo>
                  <a:cubicBezTo>
                    <a:pt x="7027" y="8735"/>
                    <a:pt x="7027" y="8735"/>
                    <a:pt x="7027" y="8735"/>
                  </a:cubicBezTo>
                  <a:cubicBezTo>
                    <a:pt x="7064" y="8803"/>
                    <a:pt x="7064" y="8803"/>
                    <a:pt x="7064" y="8803"/>
                  </a:cubicBezTo>
                  <a:cubicBezTo>
                    <a:pt x="7138" y="8803"/>
                    <a:pt x="7138" y="8803"/>
                    <a:pt x="7138" y="8803"/>
                  </a:cubicBezTo>
                  <a:cubicBezTo>
                    <a:pt x="7212" y="8870"/>
                    <a:pt x="7212" y="8870"/>
                    <a:pt x="7212" y="8870"/>
                  </a:cubicBezTo>
                  <a:cubicBezTo>
                    <a:pt x="7175" y="8870"/>
                    <a:pt x="7175" y="8870"/>
                    <a:pt x="7175" y="8870"/>
                  </a:cubicBezTo>
                  <a:cubicBezTo>
                    <a:pt x="7175" y="8803"/>
                    <a:pt x="7175" y="8803"/>
                    <a:pt x="7175" y="8803"/>
                  </a:cubicBezTo>
                  <a:cubicBezTo>
                    <a:pt x="7249" y="8735"/>
                    <a:pt x="7249" y="8735"/>
                    <a:pt x="7249" y="8735"/>
                  </a:cubicBezTo>
                  <a:cubicBezTo>
                    <a:pt x="7286" y="8667"/>
                    <a:pt x="7286" y="8667"/>
                    <a:pt x="7286" y="8667"/>
                  </a:cubicBezTo>
                  <a:cubicBezTo>
                    <a:pt x="7360" y="8803"/>
                    <a:pt x="7360" y="8803"/>
                    <a:pt x="7360" y="8803"/>
                  </a:cubicBezTo>
                  <a:cubicBezTo>
                    <a:pt x="7397" y="8803"/>
                    <a:pt x="7397" y="8803"/>
                    <a:pt x="7397" y="8803"/>
                  </a:cubicBezTo>
                  <a:cubicBezTo>
                    <a:pt x="7434" y="8870"/>
                    <a:pt x="7434" y="8870"/>
                    <a:pt x="7434" y="8870"/>
                  </a:cubicBezTo>
                  <a:cubicBezTo>
                    <a:pt x="7434" y="8938"/>
                    <a:pt x="7434" y="8938"/>
                    <a:pt x="7434" y="8938"/>
                  </a:cubicBezTo>
                  <a:cubicBezTo>
                    <a:pt x="7434" y="8870"/>
                    <a:pt x="7434" y="8870"/>
                    <a:pt x="7434" y="8870"/>
                  </a:cubicBezTo>
                  <a:cubicBezTo>
                    <a:pt x="7397" y="8735"/>
                    <a:pt x="7397" y="8735"/>
                    <a:pt x="7397" y="8735"/>
                  </a:cubicBezTo>
                  <a:cubicBezTo>
                    <a:pt x="7397" y="8735"/>
                    <a:pt x="7397" y="8735"/>
                    <a:pt x="7397" y="8735"/>
                  </a:cubicBezTo>
                  <a:cubicBezTo>
                    <a:pt x="7323" y="8735"/>
                    <a:pt x="7323" y="8735"/>
                    <a:pt x="7323" y="8735"/>
                  </a:cubicBezTo>
                  <a:cubicBezTo>
                    <a:pt x="7286" y="8667"/>
                    <a:pt x="7286" y="8667"/>
                    <a:pt x="7286" y="8667"/>
                  </a:cubicBezTo>
                  <a:cubicBezTo>
                    <a:pt x="7212" y="8667"/>
                    <a:pt x="7212" y="8667"/>
                    <a:pt x="7212" y="8667"/>
                  </a:cubicBezTo>
                  <a:cubicBezTo>
                    <a:pt x="7175" y="8735"/>
                    <a:pt x="7175" y="8735"/>
                    <a:pt x="7175" y="8735"/>
                  </a:cubicBezTo>
                  <a:cubicBezTo>
                    <a:pt x="7138" y="8735"/>
                    <a:pt x="7138" y="8735"/>
                    <a:pt x="7138" y="8735"/>
                  </a:cubicBezTo>
                  <a:cubicBezTo>
                    <a:pt x="7138" y="8735"/>
                    <a:pt x="7138" y="8735"/>
                    <a:pt x="7138" y="8735"/>
                  </a:cubicBezTo>
                  <a:cubicBezTo>
                    <a:pt x="7064" y="8735"/>
                    <a:pt x="7064" y="8735"/>
                    <a:pt x="7064" y="8735"/>
                  </a:cubicBezTo>
                  <a:cubicBezTo>
                    <a:pt x="7027" y="8599"/>
                    <a:pt x="7027" y="8599"/>
                    <a:pt x="7027" y="8599"/>
                  </a:cubicBezTo>
                  <a:cubicBezTo>
                    <a:pt x="6990" y="8599"/>
                    <a:pt x="6990" y="8599"/>
                    <a:pt x="6990" y="8599"/>
                  </a:cubicBezTo>
                  <a:cubicBezTo>
                    <a:pt x="6916" y="8532"/>
                    <a:pt x="6916" y="8532"/>
                    <a:pt x="6916" y="8532"/>
                  </a:cubicBezTo>
                  <a:cubicBezTo>
                    <a:pt x="6916" y="8464"/>
                    <a:pt x="6916" y="8464"/>
                    <a:pt x="6916" y="8464"/>
                  </a:cubicBezTo>
                  <a:cubicBezTo>
                    <a:pt x="6916" y="8464"/>
                    <a:pt x="6916" y="8464"/>
                    <a:pt x="6916" y="8464"/>
                  </a:cubicBezTo>
                  <a:cubicBezTo>
                    <a:pt x="6953" y="8464"/>
                    <a:pt x="6953" y="8464"/>
                    <a:pt x="6953" y="8464"/>
                  </a:cubicBezTo>
                  <a:cubicBezTo>
                    <a:pt x="6990" y="8396"/>
                    <a:pt x="6990" y="8396"/>
                    <a:pt x="6990" y="8396"/>
                  </a:cubicBezTo>
                  <a:cubicBezTo>
                    <a:pt x="6990" y="8329"/>
                    <a:pt x="6990" y="8329"/>
                    <a:pt x="6990" y="8329"/>
                  </a:cubicBezTo>
                  <a:cubicBezTo>
                    <a:pt x="6916" y="8261"/>
                    <a:pt x="6916" y="8261"/>
                    <a:pt x="6916" y="8261"/>
                  </a:cubicBezTo>
                  <a:cubicBezTo>
                    <a:pt x="6916" y="8125"/>
                    <a:pt x="6916" y="8125"/>
                    <a:pt x="6916" y="8125"/>
                  </a:cubicBezTo>
                  <a:cubicBezTo>
                    <a:pt x="6842" y="7990"/>
                    <a:pt x="6842" y="7990"/>
                    <a:pt x="6842" y="7990"/>
                  </a:cubicBezTo>
                  <a:cubicBezTo>
                    <a:pt x="6805" y="7990"/>
                    <a:pt x="6805" y="7990"/>
                    <a:pt x="6805" y="7990"/>
                  </a:cubicBezTo>
                  <a:cubicBezTo>
                    <a:pt x="6768" y="7922"/>
                    <a:pt x="6768" y="7922"/>
                    <a:pt x="6768" y="7922"/>
                  </a:cubicBezTo>
                  <a:cubicBezTo>
                    <a:pt x="6805" y="7855"/>
                    <a:pt x="6805" y="7855"/>
                    <a:pt x="6805" y="7855"/>
                  </a:cubicBezTo>
                  <a:cubicBezTo>
                    <a:pt x="6768" y="7787"/>
                    <a:pt x="6768" y="7787"/>
                    <a:pt x="6768" y="7787"/>
                  </a:cubicBezTo>
                  <a:cubicBezTo>
                    <a:pt x="6768" y="7651"/>
                    <a:pt x="6768" y="7651"/>
                    <a:pt x="6768" y="7651"/>
                  </a:cubicBezTo>
                  <a:cubicBezTo>
                    <a:pt x="6732" y="7584"/>
                    <a:pt x="6732" y="7584"/>
                    <a:pt x="6732" y="7584"/>
                  </a:cubicBezTo>
                  <a:cubicBezTo>
                    <a:pt x="6732" y="7584"/>
                    <a:pt x="6732" y="7584"/>
                    <a:pt x="6732" y="7584"/>
                  </a:cubicBezTo>
                  <a:cubicBezTo>
                    <a:pt x="6658" y="7516"/>
                    <a:pt x="6658" y="7516"/>
                    <a:pt x="6658" y="7516"/>
                  </a:cubicBezTo>
                  <a:cubicBezTo>
                    <a:pt x="6584" y="7516"/>
                    <a:pt x="6584" y="7516"/>
                    <a:pt x="6584" y="7516"/>
                  </a:cubicBezTo>
                  <a:cubicBezTo>
                    <a:pt x="6547" y="7448"/>
                    <a:pt x="6547" y="7448"/>
                    <a:pt x="6547" y="7448"/>
                  </a:cubicBezTo>
                  <a:cubicBezTo>
                    <a:pt x="6510" y="7381"/>
                    <a:pt x="6510" y="7381"/>
                    <a:pt x="6510" y="7381"/>
                  </a:cubicBezTo>
                  <a:cubicBezTo>
                    <a:pt x="6510" y="7313"/>
                    <a:pt x="6510" y="7313"/>
                    <a:pt x="6510" y="7313"/>
                  </a:cubicBezTo>
                  <a:cubicBezTo>
                    <a:pt x="6473" y="7245"/>
                    <a:pt x="6473" y="7245"/>
                    <a:pt x="6473" y="7245"/>
                  </a:cubicBezTo>
                  <a:cubicBezTo>
                    <a:pt x="6473" y="7245"/>
                    <a:pt x="6473" y="7245"/>
                    <a:pt x="6473" y="7245"/>
                  </a:cubicBezTo>
                  <a:cubicBezTo>
                    <a:pt x="6436" y="7245"/>
                    <a:pt x="6436" y="7245"/>
                    <a:pt x="6436" y="7245"/>
                  </a:cubicBezTo>
                  <a:cubicBezTo>
                    <a:pt x="6325" y="7245"/>
                    <a:pt x="6325" y="7245"/>
                    <a:pt x="6325" y="7245"/>
                  </a:cubicBezTo>
                  <a:cubicBezTo>
                    <a:pt x="6288" y="7245"/>
                    <a:pt x="6288" y="7245"/>
                    <a:pt x="6288" y="7245"/>
                  </a:cubicBezTo>
                  <a:cubicBezTo>
                    <a:pt x="6251" y="7245"/>
                    <a:pt x="6251" y="7245"/>
                    <a:pt x="6251" y="7245"/>
                  </a:cubicBezTo>
                  <a:cubicBezTo>
                    <a:pt x="6251" y="7110"/>
                    <a:pt x="6251" y="7110"/>
                    <a:pt x="6251" y="7110"/>
                  </a:cubicBezTo>
                  <a:cubicBezTo>
                    <a:pt x="6214" y="7110"/>
                    <a:pt x="6214" y="7110"/>
                    <a:pt x="6214" y="7110"/>
                  </a:cubicBezTo>
                  <a:cubicBezTo>
                    <a:pt x="6214" y="7110"/>
                    <a:pt x="6214" y="7110"/>
                    <a:pt x="6214" y="7110"/>
                  </a:cubicBezTo>
                  <a:cubicBezTo>
                    <a:pt x="6214" y="6974"/>
                    <a:pt x="6214" y="6974"/>
                    <a:pt x="6214" y="6974"/>
                  </a:cubicBezTo>
                  <a:cubicBezTo>
                    <a:pt x="6177" y="6907"/>
                    <a:pt x="6177" y="6907"/>
                    <a:pt x="6177" y="6907"/>
                  </a:cubicBezTo>
                  <a:cubicBezTo>
                    <a:pt x="6103" y="6839"/>
                    <a:pt x="6103" y="6839"/>
                    <a:pt x="6103" y="6839"/>
                  </a:cubicBezTo>
                  <a:cubicBezTo>
                    <a:pt x="6140" y="6771"/>
                    <a:pt x="6140" y="6771"/>
                    <a:pt x="6140" y="6771"/>
                  </a:cubicBezTo>
                  <a:cubicBezTo>
                    <a:pt x="6140" y="6771"/>
                    <a:pt x="6140" y="6771"/>
                    <a:pt x="6140" y="6771"/>
                  </a:cubicBezTo>
                  <a:cubicBezTo>
                    <a:pt x="6103" y="6771"/>
                    <a:pt x="6103" y="6771"/>
                    <a:pt x="6103" y="6771"/>
                  </a:cubicBezTo>
                  <a:cubicBezTo>
                    <a:pt x="6066" y="6703"/>
                    <a:pt x="6066" y="6703"/>
                    <a:pt x="6066" y="6703"/>
                  </a:cubicBezTo>
                  <a:cubicBezTo>
                    <a:pt x="6103" y="6636"/>
                    <a:pt x="6103" y="6636"/>
                    <a:pt x="6103" y="6636"/>
                  </a:cubicBezTo>
                  <a:cubicBezTo>
                    <a:pt x="6103" y="6568"/>
                    <a:pt x="6103" y="6568"/>
                    <a:pt x="6103" y="6568"/>
                  </a:cubicBezTo>
                  <a:cubicBezTo>
                    <a:pt x="6066" y="6568"/>
                    <a:pt x="6066" y="6568"/>
                    <a:pt x="6066" y="6568"/>
                  </a:cubicBezTo>
                  <a:cubicBezTo>
                    <a:pt x="6066" y="6500"/>
                    <a:pt x="6066" y="6500"/>
                    <a:pt x="6066" y="6500"/>
                  </a:cubicBezTo>
                  <a:cubicBezTo>
                    <a:pt x="6103" y="6500"/>
                    <a:pt x="6103" y="6500"/>
                    <a:pt x="6103" y="6500"/>
                  </a:cubicBezTo>
                  <a:cubicBezTo>
                    <a:pt x="6177" y="6433"/>
                    <a:pt x="6177" y="6433"/>
                    <a:pt x="6177" y="6433"/>
                  </a:cubicBezTo>
                  <a:cubicBezTo>
                    <a:pt x="6214" y="6433"/>
                    <a:pt x="6214" y="6433"/>
                    <a:pt x="6214" y="6433"/>
                  </a:cubicBezTo>
                  <a:cubicBezTo>
                    <a:pt x="6288" y="6433"/>
                    <a:pt x="6288" y="6433"/>
                    <a:pt x="6288" y="6433"/>
                  </a:cubicBezTo>
                  <a:cubicBezTo>
                    <a:pt x="6399" y="6297"/>
                    <a:pt x="6399" y="6297"/>
                    <a:pt x="6399" y="6297"/>
                  </a:cubicBezTo>
                  <a:cubicBezTo>
                    <a:pt x="6473" y="6229"/>
                    <a:pt x="6473" y="6229"/>
                    <a:pt x="6473" y="6229"/>
                  </a:cubicBezTo>
                  <a:cubicBezTo>
                    <a:pt x="6510" y="6229"/>
                    <a:pt x="6510" y="6229"/>
                    <a:pt x="6510" y="6229"/>
                  </a:cubicBezTo>
                  <a:cubicBezTo>
                    <a:pt x="6547" y="6297"/>
                    <a:pt x="6547" y="6297"/>
                    <a:pt x="6547" y="6297"/>
                  </a:cubicBezTo>
                  <a:cubicBezTo>
                    <a:pt x="6584" y="6229"/>
                    <a:pt x="6584" y="6229"/>
                    <a:pt x="6584" y="6229"/>
                  </a:cubicBezTo>
                  <a:cubicBezTo>
                    <a:pt x="6584" y="6162"/>
                    <a:pt x="6584" y="6162"/>
                    <a:pt x="6584" y="6162"/>
                  </a:cubicBezTo>
                  <a:cubicBezTo>
                    <a:pt x="6658" y="6162"/>
                    <a:pt x="6658" y="6162"/>
                    <a:pt x="6658" y="6162"/>
                  </a:cubicBezTo>
                  <a:cubicBezTo>
                    <a:pt x="6768" y="6026"/>
                    <a:pt x="6768" y="6026"/>
                    <a:pt x="6768" y="6026"/>
                  </a:cubicBezTo>
                  <a:cubicBezTo>
                    <a:pt x="6768" y="6094"/>
                    <a:pt x="6768" y="6094"/>
                    <a:pt x="6768" y="6094"/>
                  </a:cubicBezTo>
                  <a:cubicBezTo>
                    <a:pt x="6768" y="6162"/>
                    <a:pt x="6768" y="6162"/>
                    <a:pt x="6768" y="6162"/>
                  </a:cubicBezTo>
                  <a:cubicBezTo>
                    <a:pt x="6768" y="6162"/>
                    <a:pt x="6768" y="6162"/>
                    <a:pt x="6768" y="6162"/>
                  </a:cubicBezTo>
                  <a:cubicBezTo>
                    <a:pt x="6732" y="6229"/>
                    <a:pt x="6732" y="6229"/>
                    <a:pt x="6732" y="6229"/>
                  </a:cubicBezTo>
                  <a:cubicBezTo>
                    <a:pt x="6695" y="6297"/>
                    <a:pt x="6695" y="6297"/>
                    <a:pt x="6695" y="6297"/>
                  </a:cubicBezTo>
                  <a:cubicBezTo>
                    <a:pt x="6695" y="6365"/>
                    <a:pt x="6695" y="6365"/>
                    <a:pt x="6695" y="6365"/>
                  </a:cubicBezTo>
                  <a:cubicBezTo>
                    <a:pt x="6768" y="6500"/>
                    <a:pt x="6768" y="6500"/>
                    <a:pt x="6768" y="6500"/>
                  </a:cubicBezTo>
                  <a:cubicBezTo>
                    <a:pt x="6842" y="6500"/>
                    <a:pt x="6842" y="6500"/>
                    <a:pt x="6842" y="6500"/>
                  </a:cubicBezTo>
                  <a:cubicBezTo>
                    <a:pt x="6805" y="6433"/>
                    <a:pt x="6805" y="6433"/>
                    <a:pt x="6805" y="6433"/>
                  </a:cubicBezTo>
                  <a:cubicBezTo>
                    <a:pt x="6732" y="6365"/>
                    <a:pt x="6732" y="6365"/>
                    <a:pt x="6732" y="6365"/>
                  </a:cubicBezTo>
                  <a:cubicBezTo>
                    <a:pt x="6732" y="6297"/>
                    <a:pt x="6732" y="6297"/>
                    <a:pt x="6732" y="6297"/>
                  </a:cubicBezTo>
                  <a:cubicBezTo>
                    <a:pt x="6768" y="6229"/>
                    <a:pt x="6768" y="6229"/>
                    <a:pt x="6768" y="6229"/>
                  </a:cubicBezTo>
                  <a:cubicBezTo>
                    <a:pt x="6842" y="6162"/>
                    <a:pt x="6842" y="6162"/>
                    <a:pt x="6842" y="6162"/>
                  </a:cubicBezTo>
                  <a:cubicBezTo>
                    <a:pt x="6842" y="6094"/>
                    <a:pt x="6842" y="6094"/>
                    <a:pt x="6842" y="6094"/>
                  </a:cubicBezTo>
                  <a:cubicBezTo>
                    <a:pt x="6842" y="6026"/>
                    <a:pt x="6842" y="6026"/>
                    <a:pt x="6842" y="6026"/>
                  </a:cubicBezTo>
                  <a:cubicBezTo>
                    <a:pt x="6805" y="6026"/>
                    <a:pt x="6805" y="6026"/>
                    <a:pt x="6805" y="6026"/>
                  </a:cubicBezTo>
                  <a:cubicBezTo>
                    <a:pt x="6732" y="5959"/>
                    <a:pt x="6732" y="5959"/>
                    <a:pt x="6732" y="5959"/>
                  </a:cubicBezTo>
                  <a:cubicBezTo>
                    <a:pt x="6768" y="5891"/>
                    <a:pt x="6768" y="5891"/>
                    <a:pt x="6768" y="5891"/>
                  </a:cubicBezTo>
                  <a:cubicBezTo>
                    <a:pt x="6695" y="5891"/>
                    <a:pt x="6695" y="5891"/>
                    <a:pt x="6695" y="5891"/>
                  </a:cubicBezTo>
                  <a:cubicBezTo>
                    <a:pt x="6695" y="5959"/>
                    <a:pt x="6695" y="5959"/>
                    <a:pt x="6695" y="5959"/>
                  </a:cubicBezTo>
                  <a:cubicBezTo>
                    <a:pt x="6658" y="5891"/>
                    <a:pt x="6658" y="5891"/>
                    <a:pt x="6658" y="5891"/>
                  </a:cubicBezTo>
                  <a:cubicBezTo>
                    <a:pt x="6658" y="5823"/>
                    <a:pt x="6658" y="5823"/>
                    <a:pt x="6658" y="5823"/>
                  </a:cubicBezTo>
                  <a:cubicBezTo>
                    <a:pt x="6584" y="5823"/>
                    <a:pt x="6584" y="5823"/>
                    <a:pt x="6584" y="5823"/>
                  </a:cubicBezTo>
                  <a:cubicBezTo>
                    <a:pt x="6584" y="5891"/>
                    <a:pt x="6584" y="5891"/>
                    <a:pt x="6584" y="5891"/>
                  </a:cubicBezTo>
                  <a:cubicBezTo>
                    <a:pt x="6547" y="5755"/>
                    <a:pt x="6547" y="5755"/>
                    <a:pt x="6547" y="5755"/>
                  </a:cubicBezTo>
                  <a:cubicBezTo>
                    <a:pt x="6547" y="5755"/>
                    <a:pt x="6547" y="5755"/>
                    <a:pt x="6547" y="5755"/>
                  </a:cubicBezTo>
                  <a:cubicBezTo>
                    <a:pt x="6547" y="5688"/>
                    <a:pt x="6547" y="5688"/>
                    <a:pt x="6547" y="5688"/>
                  </a:cubicBezTo>
                  <a:cubicBezTo>
                    <a:pt x="6584" y="5688"/>
                    <a:pt x="6584" y="5688"/>
                    <a:pt x="6584" y="5688"/>
                  </a:cubicBezTo>
                  <a:cubicBezTo>
                    <a:pt x="6621" y="5755"/>
                    <a:pt x="6621" y="5755"/>
                    <a:pt x="6621" y="5755"/>
                  </a:cubicBezTo>
                  <a:cubicBezTo>
                    <a:pt x="6658" y="5755"/>
                    <a:pt x="6658" y="5755"/>
                    <a:pt x="6658" y="5755"/>
                  </a:cubicBezTo>
                  <a:cubicBezTo>
                    <a:pt x="6695" y="5688"/>
                    <a:pt x="6695" y="5688"/>
                    <a:pt x="6695" y="5688"/>
                  </a:cubicBezTo>
                  <a:cubicBezTo>
                    <a:pt x="6658" y="5688"/>
                    <a:pt x="6658" y="5688"/>
                    <a:pt x="6658" y="5688"/>
                  </a:cubicBezTo>
                  <a:cubicBezTo>
                    <a:pt x="6658" y="5688"/>
                    <a:pt x="6658" y="5688"/>
                    <a:pt x="6658" y="5688"/>
                  </a:cubicBezTo>
                  <a:cubicBezTo>
                    <a:pt x="6621" y="5688"/>
                    <a:pt x="6621" y="5688"/>
                    <a:pt x="6621" y="5688"/>
                  </a:cubicBezTo>
                  <a:cubicBezTo>
                    <a:pt x="6584" y="5688"/>
                    <a:pt x="6584" y="5688"/>
                    <a:pt x="6584" y="5688"/>
                  </a:cubicBezTo>
                  <a:cubicBezTo>
                    <a:pt x="6584" y="5620"/>
                    <a:pt x="6584" y="5620"/>
                    <a:pt x="6584" y="5620"/>
                  </a:cubicBezTo>
                  <a:cubicBezTo>
                    <a:pt x="6547" y="5620"/>
                    <a:pt x="6547" y="5620"/>
                    <a:pt x="6547" y="5620"/>
                  </a:cubicBezTo>
                  <a:cubicBezTo>
                    <a:pt x="6473" y="5620"/>
                    <a:pt x="6473" y="5620"/>
                    <a:pt x="6473" y="5620"/>
                  </a:cubicBezTo>
                  <a:cubicBezTo>
                    <a:pt x="6473" y="5620"/>
                    <a:pt x="6473" y="5620"/>
                    <a:pt x="6473" y="5620"/>
                  </a:cubicBezTo>
                  <a:cubicBezTo>
                    <a:pt x="6436" y="5552"/>
                    <a:pt x="6436" y="5552"/>
                    <a:pt x="6436" y="5552"/>
                  </a:cubicBezTo>
                  <a:cubicBezTo>
                    <a:pt x="6473" y="5552"/>
                    <a:pt x="6473" y="5552"/>
                    <a:pt x="6473" y="5552"/>
                  </a:cubicBezTo>
                  <a:cubicBezTo>
                    <a:pt x="6436" y="5485"/>
                    <a:pt x="6436" y="5485"/>
                    <a:pt x="6436" y="5485"/>
                  </a:cubicBezTo>
                  <a:cubicBezTo>
                    <a:pt x="6436" y="5417"/>
                    <a:pt x="6436" y="5417"/>
                    <a:pt x="6436" y="5417"/>
                  </a:cubicBezTo>
                  <a:cubicBezTo>
                    <a:pt x="6436" y="5417"/>
                    <a:pt x="6436" y="5417"/>
                    <a:pt x="6436" y="5417"/>
                  </a:cubicBezTo>
                  <a:cubicBezTo>
                    <a:pt x="6473" y="5417"/>
                    <a:pt x="6473" y="5417"/>
                    <a:pt x="6473" y="5417"/>
                  </a:cubicBezTo>
                  <a:cubicBezTo>
                    <a:pt x="6510" y="5485"/>
                    <a:pt x="6510" y="5485"/>
                    <a:pt x="6510" y="5485"/>
                  </a:cubicBezTo>
                  <a:cubicBezTo>
                    <a:pt x="6510" y="5485"/>
                    <a:pt x="6510" y="5485"/>
                    <a:pt x="6510" y="5485"/>
                  </a:cubicBezTo>
                  <a:cubicBezTo>
                    <a:pt x="6547" y="5552"/>
                    <a:pt x="6547" y="5552"/>
                    <a:pt x="6547" y="5552"/>
                  </a:cubicBezTo>
                  <a:cubicBezTo>
                    <a:pt x="6584" y="5552"/>
                    <a:pt x="6584" y="5552"/>
                    <a:pt x="6584" y="5552"/>
                  </a:cubicBezTo>
                  <a:cubicBezTo>
                    <a:pt x="6547" y="5485"/>
                    <a:pt x="6547" y="5485"/>
                    <a:pt x="6547" y="5485"/>
                  </a:cubicBezTo>
                  <a:cubicBezTo>
                    <a:pt x="6584" y="5485"/>
                    <a:pt x="6584" y="5485"/>
                    <a:pt x="6584" y="5485"/>
                  </a:cubicBezTo>
                  <a:cubicBezTo>
                    <a:pt x="6584" y="5349"/>
                    <a:pt x="6584" y="5349"/>
                    <a:pt x="6584" y="5349"/>
                  </a:cubicBezTo>
                  <a:cubicBezTo>
                    <a:pt x="6584" y="5282"/>
                    <a:pt x="6584" y="5282"/>
                    <a:pt x="6584" y="5282"/>
                  </a:cubicBezTo>
                  <a:cubicBezTo>
                    <a:pt x="6584" y="5282"/>
                    <a:pt x="6584" y="5282"/>
                    <a:pt x="6584" y="5282"/>
                  </a:cubicBezTo>
                  <a:cubicBezTo>
                    <a:pt x="6621" y="5282"/>
                    <a:pt x="6621" y="5282"/>
                    <a:pt x="6621" y="5282"/>
                  </a:cubicBezTo>
                  <a:cubicBezTo>
                    <a:pt x="6621" y="5282"/>
                    <a:pt x="6621" y="5282"/>
                    <a:pt x="6621" y="5282"/>
                  </a:cubicBezTo>
                  <a:cubicBezTo>
                    <a:pt x="6547" y="5214"/>
                    <a:pt x="6547" y="5214"/>
                    <a:pt x="6547" y="5214"/>
                  </a:cubicBezTo>
                  <a:cubicBezTo>
                    <a:pt x="6547" y="5282"/>
                    <a:pt x="6547" y="5282"/>
                    <a:pt x="6547" y="5282"/>
                  </a:cubicBezTo>
                  <a:cubicBezTo>
                    <a:pt x="6510" y="5282"/>
                    <a:pt x="6510" y="5282"/>
                    <a:pt x="6510" y="5282"/>
                  </a:cubicBezTo>
                  <a:cubicBezTo>
                    <a:pt x="6510" y="5214"/>
                    <a:pt x="6510" y="5214"/>
                    <a:pt x="6510" y="5214"/>
                  </a:cubicBezTo>
                  <a:cubicBezTo>
                    <a:pt x="6547" y="5146"/>
                    <a:pt x="6547" y="5146"/>
                    <a:pt x="6547" y="5146"/>
                  </a:cubicBezTo>
                  <a:cubicBezTo>
                    <a:pt x="6621" y="5146"/>
                    <a:pt x="6621" y="5146"/>
                    <a:pt x="6621" y="5146"/>
                  </a:cubicBezTo>
                  <a:cubicBezTo>
                    <a:pt x="6658" y="5146"/>
                    <a:pt x="6658" y="5146"/>
                    <a:pt x="6658" y="5146"/>
                  </a:cubicBezTo>
                  <a:cubicBezTo>
                    <a:pt x="6621" y="5078"/>
                    <a:pt x="6621" y="5078"/>
                    <a:pt x="6621" y="5078"/>
                  </a:cubicBezTo>
                  <a:cubicBezTo>
                    <a:pt x="6658" y="5011"/>
                    <a:pt x="6658" y="5011"/>
                    <a:pt x="6658" y="5011"/>
                  </a:cubicBezTo>
                  <a:cubicBezTo>
                    <a:pt x="6658" y="5011"/>
                    <a:pt x="6658" y="5011"/>
                    <a:pt x="6658" y="5011"/>
                  </a:cubicBezTo>
                  <a:cubicBezTo>
                    <a:pt x="6695" y="4943"/>
                    <a:pt x="6695" y="4943"/>
                    <a:pt x="6695" y="4943"/>
                  </a:cubicBezTo>
                  <a:cubicBezTo>
                    <a:pt x="6695" y="4943"/>
                    <a:pt x="6695" y="4943"/>
                    <a:pt x="6695" y="4943"/>
                  </a:cubicBezTo>
                  <a:cubicBezTo>
                    <a:pt x="6695" y="4875"/>
                    <a:pt x="6695" y="4875"/>
                    <a:pt x="6695" y="4875"/>
                  </a:cubicBezTo>
                  <a:cubicBezTo>
                    <a:pt x="6732" y="4875"/>
                    <a:pt x="6732" y="4875"/>
                    <a:pt x="6732" y="4875"/>
                  </a:cubicBezTo>
                  <a:cubicBezTo>
                    <a:pt x="6732" y="4875"/>
                    <a:pt x="6732" y="4875"/>
                    <a:pt x="6732" y="4875"/>
                  </a:cubicBezTo>
                  <a:cubicBezTo>
                    <a:pt x="6768" y="4875"/>
                    <a:pt x="6768" y="4875"/>
                    <a:pt x="6768" y="4875"/>
                  </a:cubicBezTo>
                  <a:cubicBezTo>
                    <a:pt x="6768" y="4808"/>
                    <a:pt x="6768" y="4808"/>
                    <a:pt x="6768" y="4808"/>
                  </a:cubicBezTo>
                  <a:cubicBezTo>
                    <a:pt x="6768" y="4808"/>
                    <a:pt x="6768" y="4808"/>
                    <a:pt x="6768" y="4808"/>
                  </a:cubicBezTo>
                  <a:cubicBezTo>
                    <a:pt x="6768" y="4808"/>
                    <a:pt x="6768" y="4808"/>
                    <a:pt x="6768" y="4808"/>
                  </a:cubicBezTo>
                  <a:cubicBezTo>
                    <a:pt x="6768" y="4740"/>
                    <a:pt x="6768" y="4740"/>
                    <a:pt x="6768" y="4740"/>
                  </a:cubicBezTo>
                  <a:cubicBezTo>
                    <a:pt x="6805" y="4740"/>
                    <a:pt x="6805" y="4740"/>
                    <a:pt x="6805" y="4740"/>
                  </a:cubicBezTo>
                  <a:cubicBezTo>
                    <a:pt x="6842" y="4740"/>
                    <a:pt x="6842" y="4740"/>
                    <a:pt x="6842" y="4740"/>
                  </a:cubicBezTo>
                  <a:cubicBezTo>
                    <a:pt x="6842" y="4672"/>
                    <a:pt x="6842" y="4672"/>
                    <a:pt x="6842" y="4672"/>
                  </a:cubicBezTo>
                  <a:cubicBezTo>
                    <a:pt x="6842" y="4672"/>
                    <a:pt x="6842" y="4672"/>
                    <a:pt x="6842" y="4672"/>
                  </a:cubicBezTo>
                  <a:cubicBezTo>
                    <a:pt x="6879" y="4672"/>
                    <a:pt x="6879" y="4672"/>
                    <a:pt x="6879" y="4672"/>
                  </a:cubicBezTo>
                  <a:cubicBezTo>
                    <a:pt x="6953" y="4672"/>
                    <a:pt x="6953" y="4672"/>
                    <a:pt x="6953" y="4672"/>
                  </a:cubicBezTo>
                  <a:cubicBezTo>
                    <a:pt x="6916" y="4604"/>
                    <a:pt x="6916" y="4604"/>
                    <a:pt x="6916" y="4604"/>
                  </a:cubicBezTo>
                  <a:cubicBezTo>
                    <a:pt x="6916" y="4604"/>
                    <a:pt x="6916" y="4604"/>
                    <a:pt x="6916" y="4604"/>
                  </a:cubicBezTo>
                  <a:cubicBezTo>
                    <a:pt x="6990" y="4537"/>
                    <a:pt x="6990" y="4537"/>
                    <a:pt x="6990" y="4537"/>
                  </a:cubicBezTo>
                  <a:cubicBezTo>
                    <a:pt x="7027" y="4537"/>
                    <a:pt x="7027" y="4537"/>
                    <a:pt x="7027" y="4537"/>
                  </a:cubicBezTo>
                  <a:cubicBezTo>
                    <a:pt x="7064" y="4469"/>
                    <a:pt x="7064" y="4469"/>
                    <a:pt x="7064" y="4469"/>
                  </a:cubicBezTo>
                  <a:cubicBezTo>
                    <a:pt x="7138" y="4401"/>
                    <a:pt x="7138" y="4401"/>
                    <a:pt x="7138" y="4401"/>
                  </a:cubicBezTo>
                  <a:cubicBezTo>
                    <a:pt x="7175" y="4334"/>
                    <a:pt x="7175" y="4334"/>
                    <a:pt x="7175" y="4334"/>
                  </a:cubicBezTo>
                  <a:cubicBezTo>
                    <a:pt x="7138" y="4334"/>
                    <a:pt x="7138" y="4334"/>
                    <a:pt x="7138" y="4334"/>
                  </a:cubicBezTo>
                  <a:cubicBezTo>
                    <a:pt x="7101" y="4401"/>
                    <a:pt x="7101" y="4401"/>
                    <a:pt x="7101" y="4401"/>
                  </a:cubicBezTo>
                  <a:cubicBezTo>
                    <a:pt x="7064" y="4401"/>
                    <a:pt x="7064" y="4401"/>
                    <a:pt x="7064" y="4401"/>
                  </a:cubicBezTo>
                  <a:cubicBezTo>
                    <a:pt x="7027" y="4401"/>
                    <a:pt x="7027" y="4401"/>
                    <a:pt x="7027" y="4401"/>
                  </a:cubicBezTo>
                  <a:cubicBezTo>
                    <a:pt x="7027" y="4401"/>
                    <a:pt x="7027" y="4401"/>
                    <a:pt x="7027" y="4401"/>
                  </a:cubicBezTo>
                  <a:cubicBezTo>
                    <a:pt x="7027" y="4266"/>
                    <a:pt x="7027" y="4266"/>
                    <a:pt x="7027" y="4266"/>
                  </a:cubicBezTo>
                  <a:cubicBezTo>
                    <a:pt x="7027" y="4266"/>
                    <a:pt x="7027" y="4266"/>
                    <a:pt x="7027" y="4266"/>
                  </a:cubicBezTo>
                  <a:cubicBezTo>
                    <a:pt x="7027" y="4198"/>
                    <a:pt x="7027" y="4198"/>
                    <a:pt x="7027" y="4198"/>
                  </a:cubicBezTo>
                  <a:cubicBezTo>
                    <a:pt x="7064" y="4198"/>
                    <a:pt x="7064" y="4198"/>
                    <a:pt x="7064" y="4198"/>
                  </a:cubicBezTo>
                  <a:cubicBezTo>
                    <a:pt x="7064" y="4266"/>
                    <a:pt x="7064" y="4266"/>
                    <a:pt x="7064" y="4266"/>
                  </a:cubicBezTo>
                  <a:cubicBezTo>
                    <a:pt x="7064" y="4266"/>
                    <a:pt x="7064" y="4266"/>
                    <a:pt x="7064" y="4266"/>
                  </a:cubicBezTo>
                  <a:cubicBezTo>
                    <a:pt x="7101" y="4198"/>
                    <a:pt x="7101" y="4198"/>
                    <a:pt x="7101" y="4198"/>
                  </a:cubicBezTo>
                  <a:cubicBezTo>
                    <a:pt x="7064" y="4130"/>
                    <a:pt x="7064" y="4130"/>
                    <a:pt x="7064" y="4130"/>
                  </a:cubicBezTo>
                  <a:cubicBezTo>
                    <a:pt x="7101" y="4130"/>
                    <a:pt x="7101" y="4130"/>
                    <a:pt x="7101" y="4130"/>
                  </a:cubicBezTo>
                  <a:cubicBezTo>
                    <a:pt x="7138" y="4198"/>
                    <a:pt x="7138" y="4198"/>
                    <a:pt x="7138" y="4198"/>
                  </a:cubicBezTo>
                  <a:cubicBezTo>
                    <a:pt x="7175" y="4198"/>
                    <a:pt x="7175" y="4198"/>
                    <a:pt x="7175" y="4198"/>
                  </a:cubicBezTo>
                  <a:cubicBezTo>
                    <a:pt x="7212" y="4130"/>
                    <a:pt x="7212" y="4130"/>
                    <a:pt x="7212" y="4130"/>
                  </a:cubicBezTo>
                  <a:cubicBezTo>
                    <a:pt x="7249" y="4130"/>
                    <a:pt x="7249" y="4130"/>
                    <a:pt x="7249" y="4130"/>
                  </a:cubicBezTo>
                  <a:cubicBezTo>
                    <a:pt x="7323" y="4130"/>
                    <a:pt x="7323" y="4130"/>
                    <a:pt x="7323" y="4130"/>
                  </a:cubicBezTo>
                  <a:cubicBezTo>
                    <a:pt x="7360" y="4130"/>
                    <a:pt x="7360" y="4130"/>
                    <a:pt x="7360" y="4130"/>
                  </a:cubicBezTo>
                  <a:cubicBezTo>
                    <a:pt x="7360" y="4130"/>
                    <a:pt x="7360" y="4130"/>
                    <a:pt x="7360" y="4130"/>
                  </a:cubicBezTo>
                  <a:cubicBezTo>
                    <a:pt x="7323" y="4266"/>
                    <a:pt x="7323" y="4266"/>
                    <a:pt x="7323" y="4266"/>
                  </a:cubicBezTo>
                  <a:cubicBezTo>
                    <a:pt x="7323" y="4334"/>
                    <a:pt x="7323" y="4334"/>
                    <a:pt x="7323" y="4334"/>
                  </a:cubicBezTo>
                  <a:cubicBezTo>
                    <a:pt x="7360" y="4334"/>
                    <a:pt x="7360" y="4334"/>
                    <a:pt x="7360" y="4334"/>
                  </a:cubicBezTo>
                  <a:cubicBezTo>
                    <a:pt x="7397" y="4266"/>
                    <a:pt x="7397" y="4266"/>
                    <a:pt x="7397" y="4266"/>
                  </a:cubicBezTo>
                  <a:cubicBezTo>
                    <a:pt x="7434" y="4198"/>
                    <a:pt x="7434" y="4198"/>
                    <a:pt x="7434" y="4198"/>
                  </a:cubicBezTo>
                  <a:cubicBezTo>
                    <a:pt x="7397" y="4130"/>
                    <a:pt x="7397" y="4130"/>
                    <a:pt x="7397" y="4130"/>
                  </a:cubicBezTo>
                  <a:cubicBezTo>
                    <a:pt x="7434" y="4130"/>
                    <a:pt x="7434" y="4130"/>
                    <a:pt x="7434" y="4130"/>
                  </a:cubicBezTo>
                  <a:cubicBezTo>
                    <a:pt x="7434" y="4198"/>
                    <a:pt x="7434" y="4198"/>
                    <a:pt x="7434" y="4198"/>
                  </a:cubicBezTo>
                  <a:cubicBezTo>
                    <a:pt x="7434" y="4266"/>
                    <a:pt x="7434" y="4266"/>
                    <a:pt x="7434" y="4266"/>
                  </a:cubicBezTo>
                  <a:cubicBezTo>
                    <a:pt x="7471" y="4266"/>
                    <a:pt x="7471" y="4266"/>
                    <a:pt x="7471" y="4266"/>
                  </a:cubicBezTo>
                  <a:cubicBezTo>
                    <a:pt x="7471" y="4198"/>
                    <a:pt x="7471" y="4198"/>
                    <a:pt x="7471" y="4198"/>
                  </a:cubicBezTo>
                  <a:cubicBezTo>
                    <a:pt x="7471" y="4130"/>
                    <a:pt x="7471" y="4130"/>
                    <a:pt x="7471" y="4130"/>
                  </a:cubicBezTo>
                  <a:cubicBezTo>
                    <a:pt x="7508" y="4130"/>
                    <a:pt x="7508" y="4130"/>
                    <a:pt x="7508" y="4130"/>
                  </a:cubicBezTo>
                  <a:cubicBezTo>
                    <a:pt x="7508" y="4130"/>
                    <a:pt x="7508" y="4130"/>
                    <a:pt x="7508" y="4130"/>
                  </a:cubicBezTo>
                  <a:cubicBezTo>
                    <a:pt x="7508" y="4198"/>
                    <a:pt x="7508" y="4198"/>
                    <a:pt x="7508" y="4198"/>
                  </a:cubicBezTo>
                  <a:cubicBezTo>
                    <a:pt x="7582" y="4130"/>
                    <a:pt x="7582" y="4130"/>
                    <a:pt x="7582" y="4130"/>
                  </a:cubicBezTo>
                  <a:cubicBezTo>
                    <a:pt x="7582" y="4063"/>
                    <a:pt x="7582" y="4063"/>
                    <a:pt x="7582" y="4063"/>
                  </a:cubicBezTo>
                  <a:cubicBezTo>
                    <a:pt x="7545" y="4063"/>
                    <a:pt x="7545" y="4063"/>
                    <a:pt x="7545" y="4063"/>
                  </a:cubicBezTo>
                  <a:cubicBezTo>
                    <a:pt x="7582" y="4063"/>
                    <a:pt x="7582" y="4063"/>
                    <a:pt x="7582" y="4063"/>
                  </a:cubicBezTo>
                  <a:cubicBezTo>
                    <a:pt x="7619" y="3995"/>
                    <a:pt x="7619" y="3995"/>
                    <a:pt x="7619" y="3995"/>
                  </a:cubicBezTo>
                  <a:cubicBezTo>
                    <a:pt x="7582" y="3995"/>
                    <a:pt x="7582" y="3995"/>
                    <a:pt x="7582" y="3995"/>
                  </a:cubicBezTo>
                  <a:cubicBezTo>
                    <a:pt x="7619" y="3927"/>
                    <a:pt x="7619" y="3927"/>
                    <a:pt x="7619" y="3927"/>
                  </a:cubicBezTo>
                  <a:cubicBezTo>
                    <a:pt x="7656" y="3927"/>
                    <a:pt x="7656" y="3927"/>
                    <a:pt x="7656" y="3927"/>
                  </a:cubicBezTo>
                  <a:cubicBezTo>
                    <a:pt x="7693" y="3860"/>
                    <a:pt x="7693" y="3860"/>
                    <a:pt x="7693" y="3860"/>
                  </a:cubicBezTo>
                  <a:cubicBezTo>
                    <a:pt x="7693" y="3927"/>
                    <a:pt x="7693" y="3927"/>
                    <a:pt x="7693" y="3927"/>
                  </a:cubicBezTo>
                  <a:cubicBezTo>
                    <a:pt x="7693" y="3927"/>
                    <a:pt x="7693" y="3927"/>
                    <a:pt x="7693" y="3927"/>
                  </a:cubicBezTo>
                  <a:cubicBezTo>
                    <a:pt x="7730" y="3927"/>
                    <a:pt x="7730" y="3927"/>
                    <a:pt x="7730" y="3927"/>
                  </a:cubicBezTo>
                  <a:cubicBezTo>
                    <a:pt x="7767" y="3927"/>
                    <a:pt x="7767" y="3927"/>
                    <a:pt x="7767" y="3927"/>
                  </a:cubicBezTo>
                  <a:cubicBezTo>
                    <a:pt x="7767" y="4063"/>
                    <a:pt x="7767" y="4063"/>
                    <a:pt x="7767" y="4063"/>
                  </a:cubicBezTo>
                  <a:cubicBezTo>
                    <a:pt x="7767" y="4063"/>
                    <a:pt x="7767" y="4063"/>
                    <a:pt x="7767" y="4063"/>
                  </a:cubicBezTo>
                  <a:cubicBezTo>
                    <a:pt x="7767" y="4198"/>
                    <a:pt x="7767" y="4198"/>
                    <a:pt x="7767" y="4198"/>
                  </a:cubicBezTo>
                  <a:cubicBezTo>
                    <a:pt x="7804" y="4130"/>
                    <a:pt x="7804" y="4130"/>
                    <a:pt x="7804" y="4130"/>
                  </a:cubicBezTo>
                  <a:cubicBezTo>
                    <a:pt x="7841" y="4063"/>
                    <a:pt x="7841" y="4063"/>
                    <a:pt x="7841" y="4063"/>
                  </a:cubicBezTo>
                  <a:cubicBezTo>
                    <a:pt x="7804" y="3927"/>
                    <a:pt x="7804" y="3927"/>
                    <a:pt x="7804" y="3927"/>
                  </a:cubicBezTo>
                  <a:cubicBezTo>
                    <a:pt x="7767" y="3860"/>
                    <a:pt x="7767" y="3860"/>
                    <a:pt x="7767" y="3860"/>
                  </a:cubicBezTo>
                  <a:cubicBezTo>
                    <a:pt x="7730" y="3792"/>
                    <a:pt x="7730" y="3792"/>
                    <a:pt x="7730" y="3792"/>
                  </a:cubicBezTo>
                  <a:cubicBezTo>
                    <a:pt x="7693" y="3860"/>
                    <a:pt x="7693" y="3860"/>
                    <a:pt x="7693" y="3860"/>
                  </a:cubicBezTo>
                  <a:cubicBezTo>
                    <a:pt x="7656" y="3860"/>
                    <a:pt x="7656" y="3860"/>
                    <a:pt x="7656" y="3860"/>
                  </a:cubicBezTo>
                  <a:cubicBezTo>
                    <a:pt x="7619" y="3860"/>
                    <a:pt x="7619" y="3860"/>
                    <a:pt x="7619" y="3860"/>
                  </a:cubicBezTo>
                  <a:cubicBezTo>
                    <a:pt x="7619" y="3792"/>
                    <a:pt x="7619" y="3792"/>
                    <a:pt x="7619" y="3792"/>
                  </a:cubicBezTo>
                  <a:cubicBezTo>
                    <a:pt x="7582" y="3792"/>
                    <a:pt x="7582" y="3792"/>
                    <a:pt x="7582" y="3792"/>
                  </a:cubicBezTo>
                  <a:cubicBezTo>
                    <a:pt x="7582" y="3724"/>
                    <a:pt x="7582" y="3724"/>
                    <a:pt x="7582" y="3724"/>
                  </a:cubicBezTo>
                  <a:cubicBezTo>
                    <a:pt x="7619" y="3724"/>
                    <a:pt x="7619" y="3724"/>
                    <a:pt x="7619" y="3724"/>
                  </a:cubicBezTo>
                  <a:cubicBezTo>
                    <a:pt x="7693" y="3724"/>
                    <a:pt x="7693" y="3724"/>
                    <a:pt x="7693" y="3724"/>
                  </a:cubicBezTo>
                  <a:cubicBezTo>
                    <a:pt x="7693" y="3656"/>
                    <a:pt x="7693" y="3656"/>
                    <a:pt x="7693" y="3656"/>
                  </a:cubicBezTo>
                  <a:cubicBezTo>
                    <a:pt x="7730" y="3656"/>
                    <a:pt x="7730" y="3656"/>
                    <a:pt x="7730" y="3656"/>
                  </a:cubicBezTo>
                  <a:cubicBezTo>
                    <a:pt x="7767" y="3656"/>
                    <a:pt x="7767" y="3656"/>
                    <a:pt x="7767" y="3656"/>
                  </a:cubicBezTo>
                  <a:cubicBezTo>
                    <a:pt x="7804" y="3656"/>
                    <a:pt x="7804" y="3656"/>
                    <a:pt x="7804" y="3656"/>
                  </a:cubicBezTo>
                  <a:cubicBezTo>
                    <a:pt x="7804" y="3656"/>
                    <a:pt x="7804" y="3656"/>
                    <a:pt x="7804" y="3656"/>
                  </a:cubicBezTo>
                  <a:cubicBezTo>
                    <a:pt x="7878" y="3656"/>
                    <a:pt x="7878" y="3656"/>
                    <a:pt x="7878" y="3656"/>
                  </a:cubicBezTo>
                  <a:cubicBezTo>
                    <a:pt x="7915" y="3656"/>
                    <a:pt x="7915" y="3656"/>
                    <a:pt x="7915" y="3656"/>
                  </a:cubicBezTo>
                  <a:cubicBezTo>
                    <a:pt x="7952" y="3656"/>
                    <a:pt x="7952" y="3656"/>
                    <a:pt x="7952" y="3656"/>
                  </a:cubicBezTo>
                  <a:cubicBezTo>
                    <a:pt x="7989" y="3656"/>
                    <a:pt x="7989" y="3656"/>
                    <a:pt x="7989" y="3656"/>
                  </a:cubicBezTo>
                  <a:cubicBezTo>
                    <a:pt x="8026" y="3656"/>
                    <a:pt x="8026" y="3656"/>
                    <a:pt x="8026" y="3656"/>
                  </a:cubicBezTo>
                  <a:cubicBezTo>
                    <a:pt x="7989" y="3589"/>
                    <a:pt x="7989" y="3589"/>
                    <a:pt x="7989" y="3589"/>
                  </a:cubicBezTo>
                  <a:cubicBezTo>
                    <a:pt x="7952" y="3589"/>
                    <a:pt x="7952" y="3589"/>
                    <a:pt x="7952" y="3589"/>
                  </a:cubicBezTo>
                  <a:cubicBezTo>
                    <a:pt x="7878" y="3589"/>
                    <a:pt x="7878" y="3589"/>
                    <a:pt x="7878" y="3589"/>
                  </a:cubicBezTo>
                  <a:cubicBezTo>
                    <a:pt x="7841" y="3589"/>
                    <a:pt x="7841" y="3589"/>
                    <a:pt x="7841" y="3589"/>
                  </a:cubicBezTo>
                  <a:cubicBezTo>
                    <a:pt x="7804" y="3589"/>
                    <a:pt x="7804" y="3589"/>
                    <a:pt x="7804" y="3589"/>
                  </a:cubicBezTo>
                  <a:cubicBezTo>
                    <a:pt x="7804" y="3521"/>
                    <a:pt x="7804" y="3521"/>
                    <a:pt x="7804" y="3521"/>
                  </a:cubicBezTo>
                  <a:cubicBezTo>
                    <a:pt x="7767" y="3453"/>
                    <a:pt x="7767" y="3453"/>
                    <a:pt x="7767" y="3453"/>
                  </a:cubicBezTo>
                  <a:cubicBezTo>
                    <a:pt x="7841" y="3453"/>
                    <a:pt x="7841" y="3453"/>
                    <a:pt x="7841" y="3453"/>
                  </a:cubicBezTo>
                  <a:cubicBezTo>
                    <a:pt x="7767" y="3386"/>
                    <a:pt x="7767" y="3386"/>
                    <a:pt x="7767" y="3386"/>
                  </a:cubicBezTo>
                  <a:cubicBezTo>
                    <a:pt x="7730" y="3318"/>
                    <a:pt x="7730" y="3318"/>
                    <a:pt x="7730" y="3318"/>
                  </a:cubicBezTo>
                  <a:cubicBezTo>
                    <a:pt x="7693" y="3318"/>
                    <a:pt x="7693" y="3318"/>
                    <a:pt x="7693" y="3318"/>
                  </a:cubicBezTo>
                  <a:cubicBezTo>
                    <a:pt x="7693" y="3250"/>
                    <a:pt x="7693" y="3250"/>
                    <a:pt x="7693" y="3250"/>
                  </a:cubicBezTo>
                  <a:cubicBezTo>
                    <a:pt x="7693" y="3182"/>
                    <a:pt x="7693" y="3182"/>
                    <a:pt x="7693" y="3182"/>
                  </a:cubicBezTo>
                  <a:cubicBezTo>
                    <a:pt x="7693" y="3182"/>
                    <a:pt x="7693" y="3182"/>
                    <a:pt x="7693" y="3182"/>
                  </a:cubicBezTo>
                  <a:cubicBezTo>
                    <a:pt x="7693" y="3115"/>
                    <a:pt x="7693" y="3115"/>
                    <a:pt x="7693" y="3115"/>
                  </a:cubicBezTo>
                  <a:cubicBezTo>
                    <a:pt x="7656" y="3047"/>
                    <a:pt x="7656" y="3047"/>
                    <a:pt x="7656" y="3047"/>
                  </a:cubicBezTo>
                  <a:cubicBezTo>
                    <a:pt x="7656" y="2844"/>
                    <a:pt x="7656" y="2844"/>
                    <a:pt x="7656" y="2844"/>
                  </a:cubicBezTo>
                  <a:cubicBezTo>
                    <a:pt x="7693" y="2776"/>
                    <a:pt x="7693" y="2776"/>
                    <a:pt x="7693" y="2776"/>
                  </a:cubicBezTo>
                  <a:cubicBezTo>
                    <a:pt x="7693" y="2708"/>
                    <a:pt x="7693" y="2708"/>
                    <a:pt x="7693" y="2708"/>
                  </a:cubicBezTo>
                  <a:cubicBezTo>
                    <a:pt x="7693" y="2573"/>
                    <a:pt x="7693" y="2573"/>
                    <a:pt x="7693" y="2573"/>
                  </a:cubicBezTo>
                  <a:cubicBezTo>
                    <a:pt x="7730" y="2573"/>
                    <a:pt x="7730" y="2573"/>
                    <a:pt x="7730" y="2573"/>
                  </a:cubicBezTo>
                  <a:cubicBezTo>
                    <a:pt x="7693" y="2505"/>
                    <a:pt x="7693" y="2505"/>
                    <a:pt x="7693" y="2505"/>
                  </a:cubicBezTo>
                  <a:cubicBezTo>
                    <a:pt x="7730" y="2505"/>
                    <a:pt x="7730" y="2505"/>
                    <a:pt x="7730" y="2505"/>
                  </a:cubicBezTo>
                  <a:cubicBezTo>
                    <a:pt x="7730" y="2438"/>
                    <a:pt x="7730" y="2438"/>
                    <a:pt x="7730" y="2438"/>
                  </a:cubicBezTo>
                  <a:cubicBezTo>
                    <a:pt x="7804" y="2370"/>
                    <a:pt x="7804" y="2370"/>
                    <a:pt x="7804" y="2370"/>
                  </a:cubicBezTo>
                  <a:cubicBezTo>
                    <a:pt x="7804" y="2370"/>
                    <a:pt x="7804" y="2370"/>
                    <a:pt x="7804" y="2370"/>
                  </a:cubicBezTo>
                  <a:cubicBezTo>
                    <a:pt x="7841" y="2438"/>
                    <a:pt x="7841" y="2438"/>
                    <a:pt x="7841" y="2438"/>
                  </a:cubicBezTo>
                  <a:cubicBezTo>
                    <a:pt x="7878" y="2370"/>
                    <a:pt x="7878" y="2370"/>
                    <a:pt x="7878" y="2370"/>
                  </a:cubicBezTo>
                  <a:cubicBezTo>
                    <a:pt x="7915" y="2370"/>
                    <a:pt x="7915" y="2370"/>
                    <a:pt x="7915" y="2370"/>
                  </a:cubicBezTo>
                  <a:cubicBezTo>
                    <a:pt x="7915" y="2505"/>
                    <a:pt x="7915" y="2505"/>
                    <a:pt x="7915" y="2505"/>
                  </a:cubicBezTo>
                  <a:cubicBezTo>
                    <a:pt x="7989" y="2505"/>
                    <a:pt x="7989" y="2505"/>
                    <a:pt x="7989" y="2505"/>
                  </a:cubicBezTo>
                  <a:cubicBezTo>
                    <a:pt x="8026" y="2438"/>
                    <a:pt x="8026" y="2438"/>
                    <a:pt x="8026" y="2438"/>
                  </a:cubicBezTo>
                  <a:cubicBezTo>
                    <a:pt x="8026" y="2438"/>
                    <a:pt x="8026" y="2438"/>
                    <a:pt x="8026" y="2438"/>
                  </a:cubicBezTo>
                  <a:cubicBezTo>
                    <a:pt x="8026" y="2505"/>
                    <a:pt x="8026" y="2505"/>
                    <a:pt x="8026" y="2505"/>
                  </a:cubicBezTo>
                  <a:cubicBezTo>
                    <a:pt x="8063" y="2505"/>
                    <a:pt x="8063" y="2505"/>
                    <a:pt x="8063" y="2505"/>
                  </a:cubicBezTo>
                  <a:cubicBezTo>
                    <a:pt x="8100" y="2573"/>
                    <a:pt x="8100" y="2573"/>
                    <a:pt x="8100" y="2573"/>
                  </a:cubicBezTo>
                  <a:cubicBezTo>
                    <a:pt x="8100" y="2573"/>
                    <a:pt x="8100" y="2573"/>
                    <a:pt x="8100" y="2573"/>
                  </a:cubicBezTo>
                  <a:cubicBezTo>
                    <a:pt x="8063" y="2641"/>
                    <a:pt x="8063" y="2641"/>
                    <a:pt x="8063" y="2641"/>
                  </a:cubicBezTo>
                  <a:cubicBezTo>
                    <a:pt x="8063" y="2641"/>
                    <a:pt x="8063" y="2641"/>
                    <a:pt x="8063" y="2641"/>
                  </a:cubicBezTo>
                  <a:cubicBezTo>
                    <a:pt x="8063" y="2708"/>
                    <a:pt x="8063" y="2708"/>
                    <a:pt x="8063" y="2708"/>
                  </a:cubicBezTo>
                  <a:cubicBezTo>
                    <a:pt x="8063" y="2776"/>
                    <a:pt x="8063" y="2776"/>
                    <a:pt x="8063" y="2776"/>
                  </a:cubicBezTo>
                  <a:cubicBezTo>
                    <a:pt x="8026" y="2844"/>
                    <a:pt x="8026" y="2844"/>
                    <a:pt x="8026" y="2844"/>
                  </a:cubicBezTo>
                  <a:cubicBezTo>
                    <a:pt x="7989" y="2844"/>
                    <a:pt x="7989" y="2844"/>
                    <a:pt x="7989" y="2844"/>
                  </a:cubicBezTo>
                  <a:cubicBezTo>
                    <a:pt x="7952" y="2912"/>
                    <a:pt x="7952" y="2912"/>
                    <a:pt x="7952" y="2912"/>
                  </a:cubicBezTo>
                  <a:cubicBezTo>
                    <a:pt x="7989" y="2912"/>
                    <a:pt x="7989" y="2912"/>
                    <a:pt x="7989" y="2912"/>
                  </a:cubicBezTo>
                  <a:cubicBezTo>
                    <a:pt x="8063" y="2912"/>
                    <a:pt x="8063" y="2912"/>
                    <a:pt x="8063" y="2912"/>
                  </a:cubicBezTo>
                  <a:cubicBezTo>
                    <a:pt x="8137" y="2776"/>
                    <a:pt x="8137" y="2776"/>
                    <a:pt x="8137" y="2776"/>
                  </a:cubicBezTo>
                  <a:cubicBezTo>
                    <a:pt x="8137" y="2776"/>
                    <a:pt x="8137" y="2776"/>
                    <a:pt x="8137" y="2776"/>
                  </a:cubicBezTo>
                  <a:cubicBezTo>
                    <a:pt x="8137" y="2776"/>
                    <a:pt x="8137" y="2776"/>
                    <a:pt x="8137" y="2776"/>
                  </a:cubicBezTo>
                  <a:cubicBezTo>
                    <a:pt x="8137" y="2844"/>
                    <a:pt x="8137" y="2844"/>
                    <a:pt x="8137" y="2844"/>
                  </a:cubicBezTo>
                  <a:cubicBezTo>
                    <a:pt x="8137" y="2912"/>
                    <a:pt x="8137" y="2912"/>
                    <a:pt x="8137" y="2912"/>
                  </a:cubicBezTo>
                  <a:cubicBezTo>
                    <a:pt x="8174" y="2912"/>
                    <a:pt x="8174" y="2912"/>
                    <a:pt x="8174" y="2912"/>
                  </a:cubicBezTo>
                  <a:cubicBezTo>
                    <a:pt x="8174" y="2844"/>
                    <a:pt x="8174" y="2844"/>
                    <a:pt x="8174" y="2844"/>
                  </a:cubicBezTo>
                  <a:cubicBezTo>
                    <a:pt x="8211" y="2776"/>
                    <a:pt x="8211" y="2776"/>
                    <a:pt x="8211" y="2776"/>
                  </a:cubicBezTo>
                  <a:cubicBezTo>
                    <a:pt x="8248" y="2844"/>
                    <a:pt x="8248" y="2844"/>
                    <a:pt x="8248" y="2844"/>
                  </a:cubicBezTo>
                  <a:cubicBezTo>
                    <a:pt x="8285" y="2776"/>
                    <a:pt x="8285" y="2776"/>
                    <a:pt x="8285" y="2776"/>
                  </a:cubicBezTo>
                  <a:cubicBezTo>
                    <a:pt x="8285" y="2776"/>
                    <a:pt x="8285" y="2776"/>
                    <a:pt x="8285" y="2776"/>
                  </a:cubicBezTo>
                  <a:cubicBezTo>
                    <a:pt x="8285" y="2708"/>
                    <a:pt x="8285" y="2708"/>
                    <a:pt x="8285" y="2708"/>
                  </a:cubicBezTo>
                  <a:cubicBezTo>
                    <a:pt x="8322" y="2776"/>
                    <a:pt x="8322" y="2776"/>
                    <a:pt x="8322" y="2776"/>
                  </a:cubicBezTo>
                  <a:cubicBezTo>
                    <a:pt x="8359" y="2708"/>
                    <a:pt x="8359" y="2708"/>
                    <a:pt x="8359" y="2708"/>
                  </a:cubicBezTo>
                  <a:cubicBezTo>
                    <a:pt x="8396" y="2844"/>
                    <a:pt x="8396" y="2844"/>
                    <a:pt x="8396" y="2844"/>
                  </a:cubicBezTo>
                  <a:cubicBezTo>
                    <a:pt x="8396" y="2844"/>
                    <a:pt x="8396" y="2844"/>
                    <a:pt x="8396" y="2844"/>
                  </a:cubicBezTo>
                  <a:cubicBezTo>
                    <a:pt x="8396" y="2979"/>
                    <a:pt x="8396" y="2979"/>
                    <a:pt x="8396" y="2979"/>
                  </a:cubicBezTo>
                  <a:cubicBezTo>
                    <a:pt x="8396" y="2979"/>
                    <a:pt x="8396" y="2979"/>
                    <a:pt x="8396" y="2979"/>
                  </a:cubicBezTo>
                  <a:cubicBezTo>
                    <a:pt x="8396" y="3047"/>
                    <a:pt x="8396" y="3047"/>
                    <a:pt x="8396" y="3047"/>
                  </a:cubicBezTo>
                  <a:cubicBezTo>
                    <a:pt x="8359" y="3115"/>
                    <a:pt x="8359" y="3115"/>
                    <a:pt x="8359" y="3115"/>
                  </a:cubicBezTo>
                  <a:cubicBezTo>
                    <a:pt x="8433" y="3250"/>
                    <a:pt x="8433" y="3250"/>
                    <a:pt x="8433" y="3250"/>
                  </a:cubicBezTo>
                  <a:cubicBezTo>
                    <a:pt x="8396" y="3250"/>
                    <a:pt x="8396" y="3250"/>
                    <a:pt x="8396" y="3250"/>
                  </a:cubicBezTo>
                  <a:cubicBezTo>
                    <a:pt x="8396" y="3318"/>
                    <a:pt x="8396" y="3318"/>
                    <a:pt x="8396" y="3318"/>
                  </a:cubicBezTo>
                  <a:cubicBezTo>
                    <a:pt x="8359" y="3318"/>
                    <a:pt x="8359" y="3318"/>
                    <a:pt x="8359" y="3318"/>
                  </a:cubicBezTo>
                  <a:cubicBezTo>
                    <a:pt x="8396" y="3318"/>
                    <a:pt x="8396" y="3318"/>
                    <a:pt x="8396" y="3318"/>
                  </a:cubicBezTo>
                  <a:cubicBezTo>
                    <a:pt x="8433" y="3318"/>
                    <a:pt x="8433" y="3318"/>
                    <a:pt x="8433" y="3318"/>
                  </a:cubicBezTo>
                  <a:cubicBezTo>
                    <a:pt x="8470" y="3250"/>
                    <a:pt x="8470" y="3250"/>
                    <a:pt x="8470" y="3250"/>
                  </a:cubicBezTo>
                  <a:cubicBezTo>
                    <a:pt x="8544" y="3250"/>
                    <a:pt x="8544" y="3250"/>
                    <a:pt x="8544" y="3250"/>
                  </a:cubicBezTo>
                  <a:cubicBezTo>
                    <a:pt x="8544" y="3182"/>
                    <a:pt x="8544" y="3182"/>
                    <a:pt x="8544" y="3182"/>
                  </a:cubicBezTo>
                  <a:cubicBezTo>
                    <a:pt x="8544" y="3047"/>
                    <a:pt x="8544" y="3047"/>
                    <a:pt x="8544" y="3047"/>
                  </a:cubicBezTo>
                  <a:cubicBezTo>
                    <a:pt x="8544" y="2979"/>
                    <a:pt x="8544" y="2979"/>
                    <a:pt x="8544" y="2979"/>
                  </a:cubicBezTo>
                  <a:cubicBezTo>
                    <a:pt x="8507" y="2979"/>
                    <a:pt x="8507" y="2979"/>
                    <a:pt x="8507" y="2979"/>
                  </a:cubicBezTo>
                  <a:cubicBezTo>
                    <a:pt x="8507" y="2979"/>
                    <a:pt x="8507" y="2979"/>
                    <a:pt x="8507" y="2979"/>
                  </a:cubicBezTo>
                  <a:cubicBezTo>
                    <a:pt x="8507" y="2912"/>
                    <a:pt x="8507" y="2912"/>
                    <a:pt x="8507" y="2912"/>
                  </a:cubicBezTo>
                  <a:cubicBezTo>
                    <a:pt x="8507" y="2912"/>
                    <a:pt x="8507" y="2912"/>
                    <a:pt x="8507" y="2912"/>
                  </a:cubicBezTo>
                  <a:cubicBezTo>
                    <a:pt x="8544" y="2912"/>
                    <a:pt x="8544" y="2912"/>
                    <a:pt x="8544" y="2912"/>
                  </a:cubicBezTo>
                  <a:cubicBezTo>
                    <a:pt x="8544" y="2912"/>
                    <a:pt x="8544" y="2912"/>
                    <a:pt x="8544" y="2912"/>
                  </a:cubicBezTo>
                  <a:cubicBezTo>
                    <a:pt x="8581" y="2912"/>
                    <a:pt x="8581" y="2912"/>
                    <a:pt x="8581" y="2912"/>
                  </a:cubicBezTo>
                  <a:cubicBezTo>
                    <a:pt x="8618" y="2912"/>
                    <a:pt x="8618" y="2912"/>
                    <a:pt x="8618" y="2912"/>
                  </a:cubicBezTo>
                  <a:cubicBezTo>
                    <a:pt x="8655" y="2844"/>
                    <a:pt x="8655" y="2844"/>
                    <a:pt x="8655" y="2844"/>
                  </a:cubicBezTo>
                  <a:cubicBezTo>
                    <a:pt x="8692" y="2844"/>
                    <a:pt x="8692" y="2844"/>
                    <a:pt x="8692" y="2844"/>
                  </a:cubicBezTo>
                  <a:cubicBezTo>
                    <a:pt x="8729" y="2844"/>
                    <a:pt x="8729" y="2844"/>
                    <a:pt x="8729" y="2844"/>
                  </a:cubicBezTo>
                  <a:cubicBezTo>
                    <a:pt x="8729" y="2776"/>
                    <a:pt x="8729" y="2776"/>
                    <a:pt x="8729" y="2776"/>
                  </a:cubicBezTo>
                  <a:cubicBezTo>
                    <a:pt x="8766" y="2708"/>
                    <a:pt x="8766" y="2708"/>
                    <a:pt x="8766" y="2708"/>
                  </a:cubicBezTo>
                  <a:cubicBezTo>
                    <a:pt x="8766" y="2776"/>
                    <a:pt x="8766" y="2776"/>
                    <a:pt x="8766" y="2776"/>
                  </a:cubicBezTo>
                  <a:cubicBezTo>
                    <a:pt x="8803" y="2708"/>
                    <a:pt x="8803" y="2708"/>
                    <a:pt x="8803" y="2708"/>
                  </a:cubicBezTo>
                  <a:cubicBezTo>
                    <a:pt x="8840" y="2708"/>
                    <a:pt x="8840" y="2708"/>
                    <a:pt x="8840" y="2708"/>
                  </a:cubicBezTo>
                  <a:cubicBezTo>
                    <a:pt x="8840" y="2708"/>
                    <a:pt x="8840" y="2708"/>
                    <a:pt x="8840" y="2708"/>
                  </a:cubicBezTo>
                  <a:cubicBezTo>
                    <a:pt x="8877" y="2708"/>
                    <a:pt x="8877" y="2708"/>
                    <a:pt x="8877" y="2708"/>
                  </a:cubicBezTo>
                  <a:cubicBezTo>
                    <a:pt x="8877" y="2708"/>
                    <a:pt x="8877" y="2708"/>
                    <a:pt x="8877" y="2708"/>
                  </a:cubicBezTo>
                  <a:cubicBezTo>
                    <a:pt x="8877" y="2776"/>
                    <a:pt x="8877" y="2776"/>
                    <a:pt x="8877" y="2776"/>
                  </a:cubicBezTo>
                  <a:cubicBezTo>
                    <a:pt x="8877" y="2844"/>
                    <a:pt x="8877" y="2844"/>
                    <a:pt x="8877" y="2844"/>
                  </a:cubicBezTo>
                  <a:cubicBezTo>
                    <a:pt x="8951" y="2776"/>
                    <a:pt x="8951" y="2776"/>
                    <a:pt x="8951" y="2776"/>
                  </a:cubicBezTo>
                  <a:cubicBezTo>
                    <a:pt x="8988" y="2844"/>
                    <a:pt x="8988" y="2844"/>
                    <a:pt x="8988" y="2844"/>
                  </a:cubicBezTo>
                  <a:cubicBezTo>
                    <a:pt x="8988" y="2844"/>
                    <a:pt x="8988" y="2844"/>
                    <a:pt x="8988" y="2844"/>
                  </a:cubicBezTo>
                  <a:cubicBezTo>
                    <a:pt x="9136" y="2979"/>
                    <a:pt x="9136" y="2979"/>
                    <a:pt x="9136" y="2979"/>
                  </a:cubicBezTo>
                  <a:cubicBezTo>
                    <a:pt x="9173" y="2979"/>
                    <a:pt x="9173" y="2979"/>
                    <a:pt x="9173" y="2979"/>
                  </a:cubicBezTo>
                  <a:cubicBezTo>
                    <a:pt x="9173" y="3047"/>
                    <a:pt x="9173" y="3047"/>
                    <a:pt x="9173" y="3047"/>
                  </a:cubicBezTo>
                  <a:cubicBezTo>
                    <a:pt x="9173" y="3047"/>
                    <a:pt x="9173" y="3047"/>
                    <a:pt x="9173" y="3047"/>
                  </a:cubicBezTo>
                  <a:cubicBezTo>
                    <a:pt x="9210" y="3182"/>
                    <a:pt x="9210" y="3182"/>
                    <a:pt x="9210" y="3182"/>
                  </a:cubicBezTo>
                  <a:cubicBezTo>
                    <a:pt x="9247" y="3182"/>
                    <a:pt x="9247" y="3182"/>
                    <a:pt x="9247" y="3182"/>
                  </a:cubicBezTo>
                  <a:cubicBezTo>
                    <a:pt x="9247" y="3115"/>
                    <a:pt x="9247" y="3115"/>
                    <a:pt x="9247" y="3115"/>
                  </a:cubicBezTo>
                  <a:cubicBezTo>
                    <a:pt x="9247" y="3115"/>
                    <a:pt x="9247" y="3115"/>
                    <a:pt x="9247" y="3115"/>
                  </a:cubicBezTo>
                  <a:cubicBezTo>
                    <a:pt x="9284" y="3047"/>
                    <a:pt x="9284" y="3047"/>
                    <a:pt x="9284" y="3047"/>
                  </a:cubicBezTo>
                  <a:cubicBezTo>
                    <a:pt x="9247" y="3047"/>
                    <a:pt x="9247" y="3047"/>
                    <a:pt x="9247" y="3047"/>
                  </a:cubicBezTo>
                  <a:cubicBezTo>
                    <a:pt x="9210" y="3047"/>
                    <a:pt x="9210" y="3047"/>
                    <a:pt x="9210" y="3047"/>
                  </a:cubicBezTo>
                  <a:cubicBezTo>
                    <a:pt x="9210" y="2979"/>
                    <a:pt x="9210" y="2979"/>
                    <a:pt x="9210" y="2979"/>
                  </a:cubicBezTo>
                  <a:cubicBezTo>
                    <a:pt x="9247" y="2979"/>
                    <a:pt x="9247" y="2979"/>
                    <a:pt x="9247" y="2979"/>
                  </a:cubicBezTo>
                  <a:cubicBezTo>
                    <a:pt x="9247" y="2979"/>
                    <a:pt x="9247" y="2979"/>
                    <a:pt x="9247" y="2979"/>
                  </a:cubicBezTo>
                  <a:cubicBezTo>
                    <a:pt x="9284" y="2979"/>
                    <a:pt x="9284" y="2979"/>
                    <a:pt x="9284" y="2979"/>
                  </a:cubicBezTo>
                  <a:cubicBezTo>
                    <a:pt x="9321" y="3047"/>
                    <a:pt x="9321" y="3047"/>
                    <a:pt x="9321" y="3047"/>
                  </a:cubicBezTo>
                  <a:cubicBezTo>
                    <a:pt x="9321" y="3115"/>
                    <a:pt x="9321" y="3115"/>
                    <a:pt x="9321" y="3115"/>
                  </a:cubicBezTo>
                  <a:cubicBezTo>
                    <a:pt x="9358" y="3182"/>
                    <a:pt x="9358" y="3182"/>
                    <a:pt x="9358" y="3182"/>
                  </a:cubicBezTo>
                  <a:cubicBezTo>
                    <a:pt x="9358" y="3250"/>
                    <a:pt x="9358" y="3250"/>
                    <a:pt x="9358" y="3250"/>
                  </a:cubicBezTo>
                  <a:cubicBezTo>
                    <a:pt x="9395" y="3250"/>
                    <a:pt x="9395" y="3250"/>
                    <a:pt x="9395" y="3250"/>
                  </a:cubicBezTo>
                  <a:cubicBezTo>
                    <a:pt x="9395" y="3250"/>
                    <a:pt x="9395" y="3250"/>
                    <a:pt x="9395" y="3250"/>
                  </a:cubicBezTo>
                  <a:cubicBezTo>
                    <a:pt x="9395" y="3182"/>
                    <a:pt x="9395" y="3182"/>
                    <a:pt x="9395" y="3182"/>
                  </a:cubicBezTo>
                  <a:cubicBezTo>
                    <a:pt x="9432" y="3250"/>
                    <a:pt x="9432" y="3250"/>
                    <a:pt x="9432" y="3250"/>
                  </a:cubicBezTo>
                  <a:cubicBezTo>
                    <a:pt x="9468" y="3318"/>
                    <a:pt x="9468" y="3318"/>
                    <a:pt x="9468" y="3318"/>
                  </a:cubicBezTo>
                  <a:cubicBezTo>
                    <a:pt x="9468" y="3318"/>
                    <a:pt x="9468" y="3318"/>
                    <a:pt x="9468" y="3318"/>
                  </a:cubicBezTo>
                  <a:cubicBezTo>
                    <a:pt x="9468" y="3386"/>
                    <a:pt x="9468" y="3386"/>
                    <a:pt x="9468" y="3386"/>
                  </a:cubicBezTo>
                  <a:cubicBezTo>
                    <a:pt x="9468" y="3453"/>
                    <a:pt x="9468" y="3453"/>
                    <a:pt x="9468" y="3453"/>
                  </a:cubicBezTo>
                  <a:cubicBezTo>
                    <a:pt x="9468" y="3453"/>
                    <a:pt x="9468" y="3453"/>
                    <a:pt x="9468" y="3453"/>
                  </a:cubicBezTo>
                  <a:cubicBezTo>
                    <a:pt x="9468" y="3386"/>
                    <a:pt x="9468" y="3386"/>
                    <a:pt x="9468" y="3386"/>
                  </a:cubicBezTo>
                  <a:cubicBezTo>
                    <a:pt x="9468" y="3386"/>
                    <a:pt x="9468" y="3386"/>
                    <a:pt x="9468" y="3386"/>
                  </a:cubicBezTo>
                  <a:cubicBezTo>
                    <a:pt x="9432" y="3386"/>
                    <a:pt x="9432" y="3386"/>
                    <a:pt x="9432" y="3386"/>
                  </a:cubicBezTo>
                  <a:cubicBezTo>
                    <a:pt x="9432" y="3386"/>
                    <a:pt x="9432" y="3386"/>
                    <a:pt x="9432" y="3386"/>
                  </a:cubicBezTo>
                  <a:cubicBezTo>
                    <a:pt x="9395" y="3386"/>
                    <a:pt x="9395" y="3386"/>
                    <a:pt x="9395" y="3386"/>
                  </a:cubicBezTo>
                  <a:cubicBezTo>
                    <a:pt x="9358" y="3318"/>
                    <a:pt x="9358" y="3318"/>
                    <a:pt x="9358" y="3318"/>
                  </a:cubicBezTo>
                  <a:cubicBezTo>
                    <a:pt x="9284" y="3318"/>
                    <a:pt x="9284" y="3318"/>
                    <a:pt x="9284" y="3318"/>
                  </a:cubicBezTo>
                  <a:cubicBezTo>
                    <a:pt x="9284" y="3318"/>
                    <a:pt x="9284" y="3318"/>
                    <a:pt x="9284" y="3318"/>
                  </a:cubicBezTo>
                  <a:cubicBezTo>
                    <a:pt x="9321" y="3386"/>
                    <a:pt x="9321" y="3386"/>
                    <a:pt x="9321" y="3386"/>
                  </a:cubicBezTo>
                  <a:cubicBezTo>
                    <a:pt x="9358" y="3386"/>
                    <a:pt x="9358" y="3386"/>
                    <a:pt x="9358" y="3386"/>
                  </a:cubicBezTo>
                  <a:cubicBezTo>
                    <a:pt x="9358" y="3453"/>
                    <a:pt x="9358" y="3453"/>
                    <a:pt x="9358" y="3453"/>
                  </a:cubicBezTo>
                  <a:cubicBezTo>
                    <a:pt x="9358" y="3453"/>
                    <a:pt x="9358" y="3453"/>
                    <a:pt x="9358" y="3453"/>
                  </a:cubicBezTo>
                  <a:cubicBezTo>
                    <a:pt x="9395" y="3521"/>
                    <a:pt x="9395" y="3521"/>
                    <a:pt x="9395" y="3521"/>
                  </a:cubicBezTo>
                  <a:cubicBezTo>
                    <a:pt x="9395" y="3521"/>
                    <a:pt x="9395" y="3521"/>
                    <a:pt x="9395" y="3521"/>
                  </a:cubicBezTo>
                  <a:cubicBezTo>
                    <a:pt x="9432" y="3521"/>
                    <a:pt x="9432" y="3521"/>
                    <a:pt x="9432" y="3521"/>
                  </a:cubicBezTo>
                  <a:cubicBezTo>
                    <a:pt x="9432" y="3453"/>
                    <a:pt x="9432" y="3453"/>
                    <a:pt x="9432" y="3453"/>
                  </a:cubicBezTo>
                  <a:cubicBezTo>
                    <a:pt x="9432" y="3453"/>
                    <a:pt x="9432" y="3453"/>
                    <a:pt x="9432" y="3453"/>
                  </a:cubicBezTo>
                  <a:cubicBezTo>
                    <a:pt x="9468" y="3453"/>
                    <a:pt x="9468" y="3453"/>
                    <a:pt x="9468" y="3453"/>
                  </a:cubicBezTo>
                  <a:cubicBezTo>
                    <a:pt x="9468" y="3521"/>
                    <a:pt x="9468" y="3521"/>
                    <a:pt x="9468" y="3521"/>
                  </a:cubicBezTo>
                  <a:cubicBezTo>
                    <a:pt x="9505" y="3521"/>
                    <a:pt x="9505" y="3521"/>
                    <a:pt x="9505" y="3521"/>
                  </a:cubicBezTo>
                  <a:cubicBezTo>
                    <a:pt x="9505" y="3521"/>
                    <a:pt x="9505" y="3521"/>
                    <a:pt x="9505" y="3521"/>
                  </a:cubicBezTo>
                  <a:cubicBezTo>
                    <a:pt x="9542" y="3521"/>
                    <a:pt x="9542" y="3521"/>
                    <a:pt x="9542" y="3521"/>
                  </a:cubicBezTo>
                  <a:cubicBezTo>
                    <a:pt x="9505" y="3589"/>
                    <a:pt x="9505" y="3589"/>
                    <a:pt x="9505" y="3589"/>
                  </a:cubicBezTo>
                  <a:cubicBezTo>
                    <a:pt x="9542" y="3656"/>
                    <a:pt x="9542" y="3656"/>
                    <a:pt x="9542" y="3656"/>
                  </a:cubicBezTo>
                  <a:cubicBezTo>
                    <a:pt x="9542" y="3724"/>
                    <a:pt x="9542" y="3724"/>
                    <a:pt x="9542" y="3724"/>
                  </a:cubicBezTo>
                  <a:cubicBezTo>
                    <a:pt x="9542" y="3860"/>
                    <a:pt x="9542" y="3860"/>
                    <a:pt x="9542" y="3860"/>
                  </a:cubicBezTo>
                  <a:cubicBezTo>
                    <a:pt x="9542" y="3927"/>
                    <a:pt x="9542" y="3927"/>
                    <a:pt x="9542" y="3927"/>
                  </a:cubicBezTo>
                  <a:cubicBezTo>
                    <a:pt x="9505" y="3927"/>
                    <a:pt x="9505" y="3927"/>
                    <a:pt x="9505" y="3927"/>
                  </a:cubicBezTo>
                  <a:cubicBezTo>
                    <a:pt x="9505" y="3995"/>
                    <a:pt x="9505" y="3995"/>
                    <a:pt x="9505" y="3995"/>
                  </a:cubicBezTo>
                  <a:cubicBezTo>
                    <a:pt x="9505" y="4063"/>
                    <a:pt x="9505" y="4063"/>
                    <a:pt x="9505" y="4063"/>
                  </a:cubicBezTo>
                  <a:cubicBezTo>
                    <a:pt x="9505" y="4130"/>
                    <a:pt x="9505" y="4130"/>
                    <a:pt x="9505" y="4130"/>
                  </a:cubicBezTo>
                  <a:cubicBezTo>
                    <a:pt x="9505" y="4130"/>
                    <a:pt x="9505" y="4130"/>
                    <a:pt x="9505" y="4130"/>
                  </a:cubicBezTo>
                  <a:cubicBezTo>
                    <a:pt x="9505" y="4198"/>
                    <a:pt x="9505" y="4198"/>
                    <a:pt x="9505" y="4198"/>
                  </a:cubicBezTo>
                  <a:cubicBezTo>
                    <a:pt x="9505" y="4198"/>
                    <a:pt x="9505" y="4198"/>
                    <a:pt x="9505" y="4198"/>
                  </a:cubicBezTo>
                  <a:cubicBezTo>
                    <a:pt x="9468" y="4266"/>
                    <a:pt x="9468" y="4266"/>
                    <a:pt x="9468" y="4266"/>
                  </a:cubicBezTo>
                  <a:cubicBezTo>
                    <a:pt x="9468" y="4334"/>
                    <a:pt x="9468" y="4334"/>
                    <a:pt x="9468" y="4334"/>
                  </a:cubicBezTo>
                  <a:cubicBezTo>
                    <a:pt x="9468" y="4334"/>
                    <a:pt x="9468" y="4334"/>
                    <a:pt x="9468" y="4334"/>
                  </a:cubicBezTo>
                  <a:cubicBezTo>
                    <a:pt x="9432" y="4401"/>
                    <a:pt x="9432" y="4401"/>
                    <a:pt x="9432" y="4401"/>
                  </a:cubicBezTo>
                  <a:cubicBezTo>
                    <a:pt x="9432" y="4469"/>
                    <a:pt x="9432" y="4469"/>
                    <a:pt x="9432" y="4469"/>
                  </a:cubicBezTo>
                  <a:cubicBezTo>
                    <a:pt x="9432" y="4469"/>
                    <a:pt x="9432" y="4469"/>
                    <a:pt x="9432" y="4469"/>
                  </a:cubicBezTo>
                  <a:cubicBezTo>
                    <a:pt x="9432" y="4537"/>
                    <a:pt x="9432" y="4537"/>
                    <a:pt x="9432" y="4537"/>
                  </a:cubicBezTo>
                  <a:cubicBezTo>
                    <a:pt x="9395" y="4537"/>
                    <a:pt x="9395" y="4537"/>
                    <a:pt x="9395" y="4537"/>
                  </a:cubicBezTo>
                  <a:cubicBezTo>
                    <a:pt x="9358" y="4604"/>
                    <a:pt x="9358" y="4604"/>
                    <a:pt x="9358" y="4604"/>
                  </a:cubicBezTo>
                  <a:cubicBezTo>
                    <a:pt x="9321" y="4604"/>
                    <a:pt x="9321" y="4604"/>
                    <a:pt x="9321" y="4604"/>
                  </a:cubicBezTo>
                  <a:cubicBezTo>
                    <a:pt x="9358" y="4604"/>
                    <a:pt x="9358" y="4604"/>
                    <a:pt x="9358" y="4604"/>
                  </a:cubicBezTo>
                  <a:cubicBezTo>
                    <a:pt x="9395" y="4604"/>
                    <a:pt x="9395" y="4604"/>
                    <a:pt x="9395" y="4604"/>
                  </a:cubicBezTo>
                  <a:cubicBezTo>
                    <a:pt x="9395" y="4604"/>
                    <a:pt x="9395" y="4604"/>
                    <a:pt x="9395" y="4604"/>
                  </a:cubicBezTo>
                  <a:cubicBezTo>
                    <a:pt x="9395" y="4604"/>
                    <a:pt x="9395" y="4604"/>
                    <a:pt x="9395" y="4604"/>
                  </a:cubicBezTo>
                  <a:cubicBezTo>
                    <a:pt x="9432" y="4672"/>
                    <a:pt x="9432" y="4672"/>
                    <a:pt x="9432" y="4672"/>
                  </a:cubicBezTo>
                  <a:cubicBezTo>
                    <a:pt x="9395" y="4740"/>
                    <a:pt x="9395" y="4740"/>
                    <a:pt x="9395" y="4740"/>
                  </a:cubicBezTo>
                  <a:cubicBezTo>
                    <a:pt x="9358" y="4808"/>
                    <a:pt x="9358" y="4808"/>
                    <a:pt x="9358" y="4808"/>
                  </a:cubicBezTo>
                  <a:cubicBezTo>
                    <a:pt x="9358" y="4943"/>
                    <a:pt x="9358" y="4943"/>
                    <a:pt x="9358" y="4943"/>
                  </a:cubicBezTo>
                  <a:cubicBezTo>
                    <a:pt x="9358" y="5011"/>
                    <a:pt x="9358" y="5011"/>
                    <a:pt x="9358" y="5011"/>
                  </a:cubicBezTo>
                  <a:cubicBezTo>
                    <a:pt x="9358" y="5078"/>
                    <a:pt x="9358" y="5078"/>
                    <a:pt x="9358" y="5078"/>
                  </a:cubicBezTo>
                  <a:cubicBezTo>
                    <a:pt x="9358" y="5146"/>
                    <a:pt x="9358" y="5146"/>
                    <a:pt x="9358" y="5146"/>
                  </a:cubicBezTo>
                  <a:cubicBezTo>
                    <a:pt x="9321" y="5214"/>
                    <a:pt x="9321" y="5214"/>
                    <a:pt x="9321" y="5214"/>
                  </a:cubicBezTo>
                  <a:cubicBezTo>
                    <a:pt x="9284" y="5214"/>
                    <a:pt x="9284" y="5214"/>
                    <a:pt x="9284" y="5214"/>
                  </a:cubicBezTo>
                  <a:cubicBezTo>
                    <a:pt x="9284" y="5214"/>
                    <a:pt x="9284" y="5214"/>
                    <a:pt x="9284" y="5214"/>
                  </a:cubicBezTo>
                  <a:cubicBezTo>
                    <a:pt x="9247" y="5214"/>
                    <a:pt x="9247" y="5214"/>
                    <a:pt x="9247" y="5214"/>
                  </a:cubicBezTo>
                  <a:cubicBezTo>
                    <a:pt x="9284" y="5282"/>
                    <a:pt x="9284" y="5282"/>
                    <a:pt x="9284" y="5282"/>
                  </a:cubicBezTo>
                  <a:cubicBezTo>
                    <a:pt x="9284" y="5349"/>
                    <a:pt x="9284" y="5349"/>
                    <a:pt x="9284" y="5349"/>
                  </a:cubicBezTo>
                  <a:cubicBezTo>
                    <a:pt x="9284" y="5417"/>
                    <a:pt x="9284" y="5417"/>
                    <a:pt x="9284" y="5417"/>
                  </a:cubicBezTo>
                  <a:cubicBezTo>
                    <a:pt x="9247" y="5417"/>
                    <a:pt x="9247" y="5417"/>
                    <a:pt x="9247" y="5417"/>
                  </a:cubicBezTo>
                  <a:cubicBezTo>
                    <a:pt x="9210" y="5552"/>
                    <a:pt x="9210" y="5552"/>
                    <a:pt x="9210" y="5552"/>
                  </a:cubicBezTo>
                  <a:cubicBezTo>
                    <a:pt x="9247" y="5620"/>
                    <a:pt x="9247" y="5620"/>
                    <a:pt x="9247" y="5620"/>
                  </a:cubicBezTo>
                  <a:cubicBezTo>
                    <a:pt x="9247" y="5688"/>
                    <a:pt x="9247" y="5688"/>
                    <a:pt x="9247" y="5688"/>
                  </a:cubicBezTo>
                  <a:cubicBezTo>
                    <a:pt x="9247" y="5688"/>
                    <a:pt x="9247" y="5688"/>
                    <a:pt x="9247" y="5688"/>
                  </a:cubicBezTo>
                  <a:cubicBezTo>
                    <a:pt x="9247" y="5755"/>
                    <a:pt x="9247" y="5755"/>
                    <a:pt x="9247" y="5755"/>
                  </a:cubicBezTo>
                  <a:cubicBezTo>
                    <a:pt x="9247" y="5755"/>
                    <a:pt x="9247" y="5755"/>
                    <a:pt x="9247" y="5755"/>
                  </a:cubicBezTo>
                  <a:cubicBezTo>
                    <a:pt x="9247" y="5891"/>
                    <a:pt x="9247" y="5891"/>
                    <a:pt x="9247" y="5891"/>
                  </a:cubicBezTo>
                  <a:cubicBezTo>
                    <a:pt x="9210" y="5959"/>
                    <a:pt x="9210" y="5959"/>
                    <a:pt x="9210" y="5959"/>
                  </a:cubicBezTo>
                  <a:cubicBezTo>
                    <a:pt x="9210" y="5959"/>
                    <a:pt x="9210" y="5959"/>
                    <a:pt x="9210" y="5959"/>
                  </a:cubicBezTo>
                  <a:cubicBezTo>
                    <a:pt x="9210" y="5959"/>
                    <a:pt x="9210" y="5959"/>
                    <a:pt x="9210" y="5959"/>
                  </a:cubicBezTo>
                  <a:cubicBezTo>
                    <a:pt x="9247" y="5959"/>
                    <a:pt x="9247" y="5959"/>
                    <a:pt x="9247" y="5959"/>
                  </a:cubicBezTo>
                  <a:cubicBezTo>
                    <a:pt x="9284" y="5891"/>
                    <a:pt x="9284" y="5891"/>
                    <a:pt x="9284" y="5891"/>
                  </a:cubicBezTo>
                  <a:cubicBezTo>
                    <a:pt x="9284" y="5823"/>
                    <a:pt x="9284" y="5823"/>
                    <a:pt x="9284" y="5823"/>
                  </a:cubicBezTo>
                  <a:cubicBezTo>
                    <a:pt x="9284" y="5823"/>
                    <a:pt x="9284" y="5823"/>
                    <a:pt x="9284" y="5823"/>
                  </a:cubicBezTo>
                  <a:cubicBezTo>
                    <a:pt x="9284" y="5823"/>
                    <a:pt x="9284" y="5823"/>
                    <a:pt x="9284" y="5823"/>
                  </a:cubicBezTo>
                  <a:cubicBezTo>
                    <a:pt x="9321" y="5755"/>
                    <a:pt x="9321" y="5755"/>
                    <a:pt x="9321" y="5755"/>
                  </a:cubicBezTo>
                  <a:cubicBezTo>
                    <a:pt x="9358" y="5755"/>
                    <a:pt x="9358" y="5755"/>
                    <a:pt x="9358" y="5755"/>
                  </a:cubicBezTo>
                  <a:cubicBezTo>
                    <a:pt x="9321" y="5755"/>
                    <a:pt x="9321" y="5755"/>
                    <a:pt x="9321" y="5755"/>
                  </a:cubicBezTo>
                  <a:cubicBezTo>
                    <a:pt x="9284" y="5688"/>
                    <a:pt x="9284" y="5688"/>
                    <a:pt x="9284" y="5688"/>
                  </a:cubicBezTo>
                  <a:cubicBezTo>
                    <a:pt x="9247" y="5620"/>
                    <a:pt x="9247" y="5620"/>
                    <a:pt x="9247" y="5620"/>
                  </a:cubicBezTo>
                  <a:cubicBezTo>
                    <a:pt x="9284" y="5552"/>
                    <a:pt x="9284" y="5552"/>
                    <a:pt x="9284" y="5552"/>
                  </a:cubicBezTo>
                  <a:cubicBezTo>
                    <a:pt x="9321" y="5552"/>
                    <a:pt x="9321" y="5552"/>
                    <a:pt x="9321" y="5552"/>
                  </a:cubicBezTo>
                  <a:cubicBezTo>
                    <a:pt x="9395" y="5485"/>
                    <a:pt x="9395" y="5485"/>
                    <a:pt x="9395" y="5485"/>
                  </a:cubicBezTo>
                  <a:cubicBezTo>
                    <a:pt x="9432" y="5417"/>
                    <a:pt x="9432" y="5417"/>
                    <a:pt x="9432" y="5417"/>
                  </a:cubicBezTo>
                  <a:cubicBezTo>
                    <a:pt x="9468" y="5417"/>
                    <a:pt x="9468" y="5417"/>
                    <a:pt x="9468" y="5417"/>
                  </a:cubicBezTo>
                  <a:cubicBezTo>
                    <a:pt x="9468" y="5417"/>
                    <a:pt x="9468" y="5417"/>
                    <a:pt x="9468" y="5417"/>
                  </a:cubicBezTo>
                  <a:cubicBezTo>
                    <a:pt x="9468" y="5349"/>
                    <a:pt x="9468" y="5349"/>
                    <a:pt x="9468" y="5349"/>
                  </a:cubicBezTo>
                  <a:cubicBezTo>
                    <a:pt x="9505" y="5282"/>
                    <a:pt x="9505" y="5282"/>
                    <a:pt x="9505" y="5282"/>
                  </a:cubicBezTo>
                  <a:cubicBezTo>
                    <a:pt x="9542" y="5214"/>
                    <a:pt x="9542" y="5214"/>
                    <a:pt x="9542" y="5214"/>
                  </a:cubicBezTo>
                  <a:cubicBezTo>
                    <a:pt x="9505" y="5214"/>
                    <a:pt x="9505" y="5214"/>
                    <a:pt x="9505" y="5214"/>
                  </a:cubicBezTo>
                  <a:cubicBezTo>
                    <a:pt x="9505" y="5146"/>
                    <a:pt x="9505" y="5146"/>
                    <a:pt x="9505" y="5146"/>
                  </a:cubicBezTo>
                  <a:cubicBezTo>
                    <a:pt x="9542" y="5214"/>
                    <a:pt x="9542" y="5214"/>
                    <a:pt x="9542" y="5214"/>
                  </a:cubicBezTo>
                  <a:cubicBezTo>
                    <a:pt x="9579" y="5214"/>
                    <a:pt x="9579" y="5214"/>
                    <a:pt x="9579" y="5214"/>
                  </a:cubicBezTo>
                  <a:cubicBezTo>
                    <a:pt x="9616" y="5146"/>
                    <a:pt x="9616" y="5146"/>
                    <a:pt x="9616" y="5146"/>
                  </a:cubicBezTo>
                  <a:cubicBezTo>
                    <a:pt x="9616" y="5078"/>
                    <a:pt x="9616" y="5078"/>
                    <a:pt x="9616" y="5078"/>
                  </a:cubicBezTo>
                  <a:cubicBezTo>
                    <a:pt x="9653" y="5011"/>
                    <a:pt x="9653" y="5011"/>
                    <a:pt x="9653" y="5011"/>
                  </a:cubicBezTo>
                  <a:cubicBezTo>
                    <a:pt x="9653" y="4943"/>
                    <a:pt x="9653" y="4943"/>
                    <a:pt x="9653" y="4943"/>
                  </a:cubicBezTo>
                  <a:cubicBezTo>
                    <a:pt x="9653" y="4875"/>
                    <a:pt x="9653" y="4875"/>
                    <a:pt x="9653" y="4875"/>
                  </a:cubicBezTo>
                  <a:cubicBezTo>
                    <a:pt x="9579" y="4943"/>
                    <a:pt x="9579" y="4943"/>
                    <a:pt x="9579" y="4943"/>
                  </a:cubicBezTo>
                  <a:cubicBezTo>
                    <a:pt x="9579" y="5011"/>
                    <a:pt x="9579" y="5011"/>
                    <a:pt x="9579" y="5011"/>
                  </a:cubicBezTo>
                  <a:cubicBezTo>
                    <a:pt x="9542" y="5078"/>
                    <a:pt x="9542" y="5078"/>
                    <a:pt x="9542" y="5078"/>
                  </a:cubicBezTo>
                  <a:cubicBezTo>
                    <a:pt x="9505" y="5011"/>
                    <a:pt x="9505" y="5011"/>
                    <a:pt x="9505" y="5011"/>
                  </a:cubicBezTo>
                  <a:cubicBezTo>
                    <a:pt x="9468" y="4943"/>
                    <a:pt x="9468" y="4943"/>
                    <a:pt x="9468" y="4943"/>
                  </a:cubicBezTo>
                  <a:cubicBezTo>
                    <a:pt x="9505" y="4875"/>
                    <a:pt x="9505" y="4875"/>
                    <a:pt x="9505" y="4875"/>
                  </a:cubicBezTo>
                  <a:cubicBezTo>
                    <a:pt x="9505" y="4808"/>
                    <a:pt x="9505" y="4808"/>
                    <a:pt x="9505" y="4808"/>
                  </a:cubicBezTo>
                  <a:cubicBezTo>
                    <a:pt x="9542" y="4740"/>
                    <a:pt x="9542" y="4740"/>
                    <a:pt x="9542" y="4740"/>
                  </a:cubicBezTo>
                  <a:cubicBezTo>
                    <a:pt x="9579" y="4740"/>
                    <a:pt x="9579" y="4740"/>
                    <a:pt x="9579" y="4740"/>
                  </a:cubicBezTo>
                  <a:cubicBezTo>
                    <a:pt x="9616" y="4808"/>
                    <a:pt x="9616" y="4808"/>
                    <a:pt x="9616" y="4808"/>
                  </a:cubicBezTo>
                  <a:cubicBezTo>
                    <a:pt x="9653" y="4808"/>
                    <a:pt x="9653" y="4808"/>
                    <a:pt x="9653" y="4808"/>
                  </a:cubicBezTo>
                  <a:cubicBezTo>
                    <a:pt x="9653" y="4740"/>
                    <a:pt x="9653" y="4740"/>
                    <a:pt x="9653" y="4740"/>
                  </a:cubicBezTo>
                  <a:cubicBezTo>
                    <a:pt x="9690" y="4672"/>
                    <a:pt x="9690" y="4672"/>
                    <a:pt x="9690" y="4672"/>
                  </a:cubicBezTo>
                  <a:cubicBezTo>
                    <a:pt x="9690" y="4740"/>
                    <a:pt x="9690" y="4740"/>
                    <a:pt x="9690" y="4740"/>
                  </a:cubicBezTo>
                  <a:cubicBezTo>
                    <a:pt x="9690" y="4740"/>
                    <a:pt x="9690" y="4740"/>
                    <a:pt x="9690" y="4740"/>
                  </a:cubicBezTo>
                  <a:cubicBezTo>
                    <a:pt x="9690" y="4808"/>
                    <a:pt x="9690" y="4808"/>
                    <a:pt x="9690" y="4808"/>
                  </a:cubicBezTo>
                  <a:cubicBezTo>
                    <a:pt x="9764" y="4943"/>
                    <a:pt x="9764" y="4943"/>
                    <a:pt x="9764" y="4943"/>
                  </a:cubicBezTo>
                  <a:cubicBezTo>
                    <a:pt x="9801" y="4943"/>
                    <a:pt x="9801" y="4943"/>
                    <a:pt x="9801" y="4943"/>
                  </a:cubicBezTo>
                  <a:cubicBezTo>
                    <a:pt x="9838" y="4943"/>
                    <a:pt x="9838" y="4943"/>
                    <a:pt x="9838" y="4943"/>
                  </a:cubicBezTo>
                  <a:cubicBezTo>
                    <a:pt x="9912" y="4875"/>
                    <a:pt x="9912" y="4875"/>
                    <a:pt x="9912" y="4875"/>
                  </a:cubicBezTo>
                  <a:cubicBezTo>
                    <a:pt x="9912" y="4875"/>
                    <a:pt x="9912" y="4875"/>
                    <a:pt x="9912" y="4875"/>
                  </a:cubicBezTo>
                  <a:cubicBezTo>
                    <a:pt x="9912" y="4808"/>
                    <a:pt x="9912" y="4808"/>
                    <a:pt x="9912" y="4808"/>
                  </a:cubicBezTo>
                  <a:cubicBezTo>
                    <a:pt x="9875" y="4672"/>
                    <a:pt x="9875" y="4672"/>
                    <a:pt x="9875" y="4672"/>
                  </a:cubicBezTo>
                  <a:cubicBezTo>
                    <a:pt x="9875" y="4672"/>
                    <a:pt x="9875" y="4672"/>
                    <a:pt x="9875" y="4672"/>
                  </a:cubicBezTo>
                  <a:cubicBezTo>
                    <a:pt x="9875" y="4672"/>
                    <a:pt x="9875" y="4672"/>
                    <a:pt x="9875" y="4672"/>
                  </a:cubicBezTo>
                  <a:cubicBezTo>
                    <a:pt x="9949" y="4740"/>
                    <a:pt x="9949" y="4740"/>
                    <a:pt x="9949" y="4740"/>
                  </a:cubicBezTo>
                  <a:cubicBezTo>
                    <a:pt x="9986" y="4808"/>
                    <a:pt x="9986" y="4808"/>
                    <a:pt x="9986" y="4808"/>
                  </a:cubicBezTo>
                  <a:cubicBezTo>
                    <a:pt x="10023" y="4808"/>
                    <a:pt x="10023" y="4808"/>
                    <a:pt x="10023" y="4808"/>
                  </a:cubicBezTo>
                  <a:cubicBezTo>
                    <a:pt x="9986" y="4875"/>
                    <a:pt x="9986" y="4875"/>
                    <a:pt x="9986" y="4875"/>
                  </a:cubicBezTo>
                  <a:cubicBezTo>
                    <a:pt x="10023" y="4875"/>
                    <a:pt x="10023" y="4875"/>
                    <a:pt x="10023" y="4875"/>
                  </a:cubicBezTo>
                  <a:cubicBezTo>
                    <a:pt x="10060" y="4943"/>
                    <a:pt x="10060" y="4943"/>
                    <a:pt x="10060" y="4943"/>
                  </a:cubicBezTo>
                  <a:cubicBezTo>
                    <a:pt x="10060" y="5078"/>
                    <a:pt x="10060" y="5078"/>
                    <a:pt x="10060" y="5078"/>
                  </a:cubicBezTo>
                  <a:cubicBezTo>
                    <a:pt x="10060" y="5078"/>
                    <a:pt x="10060" y="5078"/>
                    <a:pt x="10060" y="5078"/>
                  </a:cubicBezTo>
                  <a:cubicBezTo>
                    <a:pt x="10060" y="5078"/>
                    <a:pt x="10060" y="5078"/>
                    <a:pt x="10060" y="5078"/>
                  </a:cubicBezTo>
                  <a:cubicBezTo>
                    <a:pt x="10097" y="5011"/>
                    <a:pt x="10097" y="5011"/>
                    <a:pt x="10097" y="5011"/>
                  </a:cubicBezTo>
                  <a:cubicBezTo>
                    <a:pt x="10097" y="5011"/>
                    <a:pt x="10097" y="5011"/>
                    <a:pt x="10097" y="5011"/>
                  </a:cubicBezTo>
                  <a:cubicBezTo>
                    <a:pt x="10134" y="4943"/>
                    <a:pt x="10134" y="4943"/>
                    <a:pt x="10134" y="4943"/>
                  </a:cubicBezTo>
                  <a:cubicBezTo>
                    <a:pt x="10134" y="4943"/>
                    <a:pt x="10134" y="4943"/>
                    <a:pt x="10134" y="4943"/>
                  </a:cubicBezTo>
                  <a:cubicBezTo>
                    <a:pt x="10097" y="4943"/>
                    <a:pt x="10097" y="4943"/>
                    <a:pt x="10097" y="4943"/>
                  </a:cubicBezTo>
                  <a:cubicBezTo>
                    <a:pt x="10060" y="4943"/>
                    <a:pt x="10060" y="4943"/>
                    <a:pt x="10060" y="4943"/>
                  </a:cubicBezTo>
                  <a:cubicBezTo>
                    <a:pt x="10060" y="4875"/>
                    <a:pt x="10060" y="4875"/>
                    <a:pt x="10060" y="4875"/>
                  </a:cubicBezTo>
                  <a:cubicBezTo>
                    <a:pt x="10097" y="4808"/>
                    <a:pt x="10097" y="4808"/>
                    <a:pt x="10097" y="4808"/>
                  </a:cubicBezTo>
                  <a:cubicBezTo>
                    <a:pt x="10134" y="4808"/>
                    <a:pt x="10134" y="4808"/>
                    <a:pt x="10134" y="4808"/>
                  </a:cubicBezTo>
                  <a:cubicBezTo>
                    <a:pt x="10134" y="4740"/>
                    <a:pt x="10134" y="4740"/>
                    <a:pt x="10134" y="4740"/>
                  </a:cubicBezTo>
                  <a:cubicBezTo>
                    <a:pt x="10171" y="4740"/>
                    <a:pt x="10171" y="4740"/>
                    <a:pt x="10171" y="4740"/>
                  </a:cubicBezTo>
                  <a:cubicBezTo>
                    <a:pt x="10171" y="4740"/>
                    <a:pt x="10171" y="4740"/>
                    <a:pt x="10171" y="4740"/>
                  </a:cubicBezTo>
                  <a:cubicBezTo>
                    <a:pt x="10245" y="4672"/>
                    <a:pt x="10245" y="4672"/>
                    <a:pt x="10245" y="4672"/>
                  </a:cubicBezTo>
                  <a:cubicBezTo>
                    <a:pt x="10356" y="4672"/>
                    <a:pt x="10356" y="4672"/>
                    <a:pt x="10356" y="4672"/>
                  </a:cubicBezTo>
                  <a:cubicBezTo>
                    <a:pt x="10467" y="4604"/>
                    <a:pt x="10467" y="4604"/>
                    <a:pt x="10467" y="4604"/>
                  </a:cubicBezTo>
                  <a:cubicBezTo>
                    <a:pt x="10578" y="4537"/>
                    <a:pt x="10578" y="4537"/>
                    <a:pt x="10578" y="4537"/>
                  </a:cubicBezTo>
                  <a:cubicBezTo>
                    <a:pt x="10615" y="4537"/>
                    <a:pt x="10615" y="4537"/>
                    <a:pt x="10615" y="4537"/>
                  </a:cubicBezTo>
                  <a:cubicBezTo>
                    <a:pt x="10689" y="4604"/>
                    <a:pt x="10689" y="4604"/>
                    <a:pt x="10689" y="4604"/>
                  </a:cubicBezTo>
                  <a:cubicBezTo>
                    <a:pt x="10689" y="4604"/>
                    <a:pt x="10689" y="4604"/>
                    <a:pt x="10689" y="4604"/>
                  </a:cubicBezTo>
                  <a:cubicBezTo>
                    <a:pt x="10652" y="4672"/>
                    <a:pt x="10652" y="4672"/>
                    <a:pt x="10652" y="4672"/>
                  </a:cubicBezTo>
                  <a:cubicBezTo>
                    <a:pt x="10652" y="4672"/>
                    <a:pt x="10652" y="4672"/>
                    <a:pt x="10652" y="4672"/>
                  </a:cubicBezTo>
                  <a:cubicBezTo>
                    <a:pt x="10652" y="4808"/>
                    <a:pt x="10652" y="4808"/>
                    <a:pt x="10652" y="4808"/>
                  </a:cubicBezTo>
                  <a:cubicBezTo>
                    <a:pt x="10689" y="4875"/>
                    <a:pt x="10689" y="4875"/>
                    <a:pt x="10689" y="4875"/>
                  </a:cubicBezTo>
                  <a:cubicBezTo>
                    <a:pt x="10837" y="4875"/>
                    <a:pt x="10837" y="4875"/>
                    <a:pt x="10837" y="4875"/>
                  </a:cubicBezTo>
                  <a:cubicBezTo>
                    <a:pt x="10874" y="4875"/>
                    <a:pt x="10874" y="4875"/>
                    <a:pt x="10874" y="4875"/>
                  </a:cubicBezTo>
                  <a:cubicBezTo>
                    <a:pt x="10874" y="4875"/>
                    <a:pt x="10874" y="4875"/>
                    <a:pt x="10874" y="4875"/>
                  </a:cubicBezTo>
                  <a:cubicBezTo>
                    <a:pt x="10948" y="4875"/>
                    <a:pt x="10948" y="4875"/>
                    <a:pt x="10948" y="4875"/>
                  </a:cubicBezTo>
                  <a:cubicBezTo>
                    <a:pt x="10985" y="4875"/>
                    <a:pt x="10985" y="4875"/>
                    <a:pt x="10985" y="4875"/>
                  </a:cubicBezTo>
                  <a:cubicBezTo>
                    <a:pt x="11096" y="4875"/>
                    <a:pt x="11096" y="4875"/>
                    <a:pt x="11096" y="4875"/>
                  </a:cubicBezTo>
                  <a:cubicBezTo>
                    <a:pt x="11170" y="4808"/>
                    <a:pt x="11170" y="4808"/>
                    <a:pt x="11170" y="4808"/>
                  </a:cubicBezTo>
                  <a:cubicBezTo>
                    <a:pt x="11170" y="4808"/>
                    <a:pt x="11170" y="4808"/>
                    <a:pt x="11170" y="4808"/>
                  </a:cubicBezTo>
                  <a:cubicBezTo>
                    <a:pt x="11207" y="4808"/>
                    <a:pt x="11207" y="4808"/>
                    <a:pt x="11207" y="4808"/>
                  </a:cubicBezTo>
                  <a:cubicBezTo>
                    <a:pt x="11244" y="4740"/>
                    <a:pt x="11244" y="4740"/>
                    <a:pt x="11244" y="4740"/>
                  </a:cubicBezTo>
                  <a:cubicBezTo>
                    <a:pt x="11207" y="4740"/>
                    <a:pt x="11207" y="4740"/>
                    <a:pt x="11207" y="4740"/>
                  </a:cubicBezTo>
                  <a:cubicBezTo>
                    <a:pt x="11244" y="4740"/>
                    <a:pt x="11244" y="4740"/>
                    <a:pt x="11244" y="4740"/>
                  </a:cubicBezTo>
                  <a:cubicBezTo>
                    <a:pt x="11281" y="4740"/>
                    <a:pt x="11281" y="4740"/>
                    <a:pt x="11281" y="4740"/>
                  </a:cubicBezTo>
                  <a:cubicBezTo>
                    <a:pt x="11318" y="4740"/>
                    <a:pt x="11318" y="4740"/>
                    <a:pt x="11318" y="4740"/>
                  </a:cubicBezTo>
                  <a:cubicBezTo>
                    <a:pt x="11318" y="4740"/>
                    <a:pt x="11318" y="4740"/>
                    <a:pt x="11318" y="4740"/>
                  </a:cubicBezTo>
                  <a:cubicBezTo>
                    <a:pt x="11355" y="4740"/>
                    <a:pt x="11355" y="4740"/>
                    <a:pt x="11355" y="4740"/>
                  </a:cubicBezTo>
                  <a:cubicBezTo>
                    <a:pt x="11355" y="4672"/>
                    <a:pt x="11355" y="4672"/>
                    <a:pt x="11355" y="4672"/>
                  </a:cubicBezTo>
                  <a:cubicBezTo>
                    <a:pt x="11355" y="4672"/>
                    <a:pt x="11355" y="4672"/>
                    <a:pt x="11355" y="4672"/>
                  </a:cubicBezTo>
                  <a:cubicBezTo>
                    <a:pt x="11318" y="4604"/>
                    <a:pt x="11318" y="4604"/>
                    <a:pt x="11318" y="4604"/>
                  </a:cubicBezTo>
                  <a:cubicBezTo>
                    <a:pt x="11355" y="4537"/>
                    <a:pt x="11355" y="4537"/>
                    <a:pt x="11355" y="4537"/>
                  </a:cubicBezTo>
                  <a:cubicBezTo>
                    <a:pt x="11318" y="4537"/>
                    <a:pt x="11318" y="4537"/>
                    <a:pt x="11318" y="4537"/>
                  </a:cubicBezTo>
                  <a:cubicBezTo>
                    <a:pt x="11281" y="4537"/>
                    <a:pt x="11281" y="4537"/>
                    <a:pt x="11281" y="4537"/>
                  </a:cubicBezTo>
                  <a:cubicBezTo>
                    <a:pt x="11281" y="4469"/>
                    <a:pt x="11281" y="4469"/>
                    <a:pt x="11281" y="4469"/>
                  </a:cubicBezTo>
                  <a:cubicBezTo>
                    <a:pt x="11244" y="4401"/>
                    <a:pt x="11244" y="4401"/>
                    <a:pt x="11244" y="4401"/>
                  </a:cubicBezTo>
                  <a:cubicBezTo>
                    <a:pt x="11244" y="4401"/>
                    <a:pt x="11244" y="4401"/>
                    <a:pt x="11244" y="4401"/>
                  </a:cubicBezTo>
                  <a:cubicBezTo>
                    <a:pt x="11244" y="4334"/>
                    <a:pt x="11244" y="4334"/>
                    <a:pt x="11244" y="4334"/>
                  </a:cubicBezTo>
                  <a:cubicBezTo>
                    <a:pt x="11244" y="4266"/>
                    <a:pt x="11244" y="4266"/>
                    <a:pt x="11244" y="4266"/>
                  </a:cubicBezTo>
                  <a:cubicBezTo>
                    <a:pt x="11244" y="4198"/>
                    <a:pt x="11244" y="4198"/>
                    <a:pt x="11244" y="4198"/>
                  </a:cubicBezTo>
                  <a:cubicBezTo>
                    <a:pt x="11244" y="4266"/>
                    <a:pt x="11244" y="4266"/>
                    <a:pt x="11244" y="4266"/>
                  </a:cubicBezTo>
                  <a:cubicBezTo>
                    <a:pt x="11281" y="4266"/>
                    <a:pt x="11281" y="4266"/>
                    <a:pt x="11281" y="4266"/>
                  </a:cubicBezTo>
                  <a:cubicBezTo>
                    <a:pt x="11318" y="4198"/>
                    <a:pt x="11318" y="4198"/>
                    <a:pt x="11318" y="4198"/>
                  </a:cubicBezTo>
                  <a:cubicBezTo>
                    <a:pt x="11281" y="4198"/>
                    <a:pt x="11281" y="4198"/>
                    <a:pt x="11281" y="4198"/>
                  </a:cubicBezTo>
                  <a:cubicBezTo>
                    <a:pt x="11281" y="4130"/>
                    <a:pt x="11281" y="4130"/>
                    <a:pt x="11281" y="4130"/>
                  </a:cubicBezTo>
                  <a:cubicBezTo>
                    <a:pt x="11318" y="4130"/>
                    <a:pt x="11318" y="4130"/>
                    <a:pt x="11318" y="4130"/>
                  </a:cubicBezTo>
                  <a:cubicBezTo>
                    <a:pt x="11355" y="4198"/>
                    <a:pt x="11355" y="4198"/>
                    <a:pt x="11355" y="4198"/>
                  </a:cubicBezTo>
                  <a:cubicBezTo>
                    <a:pt x="11355" y="4198"/>
                    <a:pt x="11355" y="4198"/>
                    <a:pt x="11355" y="4198"/>
                  </a:cubicBezTo>
                  <a:cubicBezTo>
                    <a:pt x="11392" y="4130"/>
                    <a:pt x="11392" y="4130"/>
                    <a:pt x="11392" y="4130"/>
                  </a:cubicBezTo>
                  <a:cubicBezTo>
                    <a:pt x="11392" y="4130"/>
                    <a:pt x="11392" y="4130"/>
                    <a:pt x="11392" y="4130"/>
                  </a:cubicBezTo>
                  <a:cubicBezTo>
                    <a:pt x="11429" y="4130"/>
                    <a:pt x="11429" y="4130"/>
                    <a:pt x="11429" y="4130"/>
                  </a:cubicBezTo>
                  <a:cubicBezTo>
                    <a:pt x="11466" y="4130"/>
                    <a:pt x="11466" y="4130"/>
                    <a:pt x="11466" y="4130"/>
                  </a:cubicBezTo>
                  <a:cubicBezTo>
                    <a:pt x="11466" y="4130"/>
                    <a:pt x="11466" y="4130"/>
                    <a:pt x="11466" y="4130"/>
                  </a:cubicBezTo>
                  <a:cubicBezTo>
                    <a:pt x="11503" y="4130"/>
                    <a:pt x="11503" y="4130"/>
                    <a:pt x="11503" y="4130"/>
                  </a:cubicBezTo>
                  <a:cubicBezTo>
                    <a:pt x="11540" y="4198"/>
                    <a:pt x="11540" y="4198"/>
                    <a:pt x="11540" y="4198"/>
                  </a:cubicBezTo>
                  <a:cubicBezTo>
                    <a:pt x="11540" y="4198"/>
                    <a:pt x="11540" y="4198"/>
                    <a:pt x="11540" y="4198"/>
                  </a:cubicBezTo>
                  <a:cubicBezTo>
                    <a:pt x="11577" y="4198"/>
                    <a:pt x="11577" y="4198"/>
                    <a:pt x="11577" y="4198"/>
                  </a:cubicBezTo>
                  <a:cubicBezTo>
                    <a:pt x="11577" y="4130"/>
                    <a:pt x="11577" y="4130"/>
                    <a:pt x="11577" y="4130"/>
                  </a:cubicBezTo>
                  <a:cubicBezTo>
                    <a:pt x="11577" y="4130"/>
                    <a:pt x="11577" y="4130"/>
                    <a:pt x="11577" y="4130"/>
                  </a:cubicBezTo>
                  <a:cubicBezTo>
                    <a:pt x="11614" y="4198"/>
                    <a:pt x="11614" y="4198"/>
                    <a:pt x="11614" y="4198"/>
                  </a:cubicBezTo>
                  <a:cubicBezTo>
                    <a:pt x="11577" y="4266"/>
                    <a:pt x="11577" y="4266"/>
                    <a:pt x="11577" y="4266"/>
                  </a:cubicBezTo>
                  <a:cubicBezTo>
                    <a:pt x="11577" y="4266"/>
                    <a:pt x="11577" y="4266"/>
                    <a:pt x="11577" y="4266"/>
                  </a:cubicBezTo>
                  <a:cubicBezTo>
                    <a:pt x="11577" y="4266"/>
                    <a:pt x="11577" y="4266"/>
                    <a:pt x="11577" y="4266"/>
                  </a:cubicBezTo>
                  <a:cubicBezTo>
                    <a:pt x="11614" y="4266"/>
                    <a:pt x="11614" y="4266"/>
                    <a:pt x="11614" y="4266"/>
                  </a:cubicBezTo>
                  <a:cubicBezTo>
                    <a:pt x="11651" y="4266"/>
                    <a:pt x="11651" y="4266"/>
                    <a:pt x="11651" y="4266"/>
                  </a:cubicBezTo>
                  <a:cubicBezTo>
                    <a:pt x="11651" y="4266"/>
                    <a:pt x="11651" y="4266"/>
                    <a:pt x="11651" y="4266"/>
                  </a:cubicBezTo>
                  <a:cubicBezTo>
                    <a:pt x="11651" y="4266"/>
                    <a:pt x="11651" y="4266"/>
                    <a:pt x="11651" y="4266"/>
                  </a:cubicBezTo>
                  <a:cubicBezTo>
                    <a:pt x="11688" y="4266"/>
                    <a:pt x="11688" y="4266"/>
                    <a:pt x="11688" y="4266"/>
                  </a:cubicBezTo>
                  <a:cubicBezTo>
                    <a:pt x="11651" y="4198"/>
                    <a:pt x="11651" y="4198"/>
                    <a:pt x="11651" y="4198"/>
                  </a:cubicBezTo>
                  <a:cubicBezTo>
                    <a:pt x="11651" y="4198"/>
                    <a:pt x="11651" y="4198"/>
                    <a:pt x="11651" y="4198"/>
                  </a:cubicBezTo>
                  <a:cubicBezTo>
                    <a:pt x="11651" y="4130"/>
                    <a:pt x="11651" y="4130"/>
                    <a:pt x="11651" y="4130"/>
                  </a:cubicBezTo>
                  <a:cubicBezTo>
                    <a:pt x="11688" y="4130"/>
                    <a:pt x="11688" y="4130"/>
                    <a:pt x="11688" y="4130"/>
                  </a:cubicBezTo>
                  <a:cubicBezTo>
                    <a:pt x="11725" y="4130"/>
                    <a:pt x="11725" y="4130"/>
                    <a:pt x="11725" y="4130"/>
                  </a:cubicBezTo>
                  <a:cubicBezTo>
                    <a:pt x="11762" y="4130"/>
                    <a:pt x="11762" y="4130"/>
                    <a:pt x="11762" y="4130"/>
                  </a:cubicBezTo>
                  <a:cubicBezTo>
                    <a:pt x="11762" y="4130"/>
                    <a:pt x="11762" y="4130"/>
                    <a:pt x="11762" y="4130"/>
                  </a:cubicBezTo>
                  <a:cubicBezTo>
                    <a:pt x="11799" y="4130"/>
                    <a:pt x="11799" y="4130"/>
                    <a:pt x="11799" y="4130"/>
                  </a:cubicBezTo>
                  <a:cubicBezTo>
                    <a:pt x="11799" y="4198"/>
                    <a:pt x="11799" y="4198"/>
                    <a:pt x="11799" y="4198"/>
                  </a:cubicBezTo>
                  <a:cubicBezTo>
                    <a:pt x="11836" y="4266"/>
                    <a:pt x="11836" y="4266"/>
                    <a:pt x="11836" y="4266"/>
                  </a:cubicBezTo>
                  <a:cubicBezTo>
                    <a:pt x="11836" y="4198"/>
                    <a:pt x="11836" y="4198"/>
                    <a:pt x="11836" y="4198"/>
                  </a:cubicBezTo>
                  <a:cubicBezTo>
                    <a:pt x="11836" y="4198"/>
                    <a:pt x="11836" y="4198"/>
                    <a:pt x="11836" y="4198"/>
                  </a:cubicBezTo>
                  <a:cubicBezTo>
                    <a:pt x="11873" y="4130"/>
                    <a:pt x="11873" y="4130"/>
                    <a:pt x="11873" y="4130"/>
                  </a:cubicBezTo>
                  <a:cubicBezTo>
                    <a:pt x="11873" y="4198"/>
                    <a:pt x="11873" y="4198"/>
                    <a:pt x="11873" y="4198"/>
                  </a:cubicBezTo>
                  <a:cubicBezTo>
                    <a:pt x="11910" y="4266"/>
                    <a:pt x="11910" y="4266"/>
                    <a:pt x="11910" y="4266"/>
                  </a:cubicBezTo>
                  <a:cubicBezTo>
                    <a:pt x="11947" y="4198"/>
                    <a:pt x="11947" y="4198"/>
                    <a:pt x="11947" y="4198"/>
                  </a:cubicBezTo>
                  <a:cubicBezTo>
                    <a:pt x="11947" y="4266"/>
                    <a:pt x="11947" y="4266"/>
                    <a:pt x="11947" y="4266"/>
                  </a:cubicBezTo>
                  <a:cubicBezTo>
                    <a:pt x="11984" y="4334"/>
                    <a:pt x="11984" y="4334"/>
                    <a:pt x="11984" y="4334"/>
                  </a:cubicBezTo>
                  <a:cubicBezTo>
                    <a:pt x="11984" y="4266"/>
                    <a:pt x="11984" y="4266"/>
                    <a:pt x="11984" y="4266"/>
                  </a:cubicBezTo>
                  <a:cubicBezTo>
                    <a:pt x="12021" y="4266"/>
                    <a:pt x="12021" y="4266"/>
                    <a:pt x="12021" y="4266"/>
                  </a:cubicBezTo>
                  <a:cubicBezTo>
                    <a:pt x="12021" y="4266"/>
                    <a:pt x="12021" y="4266"/>
                    <a:pt x="12021" y="4266"/>
                  </a:cubicBezTo>
                  <a:cubicBezTo>
                    <a:pt x="12021" y="4334"/>
                    <a:pt x="12021" y="4334"/>
                    <a:pt x="12021" y="4334"/>
                  </a:cubicBezTo>
                  <a:cubicBezTo>
                    <a:pt x="12021" y="4401"/>
                    <a:pt x="12021" y="4401"/>
                    <a:pt x="12021" y="4401"/>
                  </a:cubicBezTo>
                  <a:cubicBezTo>
                    <a:pt x="12058" y="4401"/>
                    <a:pt x="12058" y="4401"/>
                    <a:pt x="12058" y="4401"/>
                  </a:cubicBezTo>
                  <a:cubicBezTo>
                    <a:pt x="12095" y="4401"/>
                    <a:pt x="12095" y="4401"/>
                    <a:pt x="12095" y="4401"/>
                  </a:cubicBezTo>
                  <a:cubicBezTo>
                    <a:pt x="12095" y="4469"/>
                    <a:pt x="12095" y="4469"/>
                    <a:pt x="12095" y="4469"/>
                  </a:cubicBezTo>
                  <a:cubicBezTo>
                    <a:pt x="12095" y="4401"/>
                    <a:pt x="12095" y="4401"/>
                    <a:pt x="12095" y="4401"/>
                  </a:cubicBezTo>
                  <a:cubicBezTo>
                    <a:pt x="12132" y="4401"/>
                    <a:pt x="12132" y="4401"/>
                    <a:pt x="12132" y="4401"/>
                  </a:cubicBezTo>
                  <a:cubicBezTo>
                    <a:pt x="12132" y="4469"/>
                    <a:pt x="12132" y="4469"/>
                    <a:pt x="12132" y="4469"/>
                  </a:cubicBezTo>
                  <a:cubicBezTo>
                    <a:pt x="12095" y="4537"/>
                    <a:pt x="12095" y="4537"/>
                    <a:pt x="12095" y="4537"/>
                  </a:cubicBezTo>
                  <a:cubicBezTo>
                    <a:pt x="12095" y="4604"/>
                    <a:pt x="12095" y="4604"/>
                    <a:pt x="12095" y="4604"/>
                  </a:cubicBezTo>
                  <a:cubicBezTo>
                    <a:pt x="12132" y="4537"/>
                    <a:pt x="12132" y="4537"/>
                    <a:pt x="12132" y="4537"/>
                  </a:cubicBezTo>
                  <a:cubicBezTo>
                    <a:pt x="12168" y="4537"/>
                    <a:pt x="12168" y="4537"/>
                    <a:pt x="12168" y="4537"/>
                  </a:cubicBezTo>
                  <a:cubicBezTo>
                    <a:pt x="12168" y="4537"/>
                    <a:pt x="12168" y="4537"/>
                    <a:pt x="12168" y="4537"/>
                  </a:cubicBezTo>
                  <a:cubicBezTo>
                    <a:pt x="12132" y="4672"/>
                    <a:pt x="12132" y="4672"/>
                    <a:pt x="12132" y="4672"/>
                  </a:cubicBezTo>
                  <a:cubicBezTo>
                    <a:pt x="12132" y="4740"/>
                    <a:pt x="12132" y="4740"/>
                    <a:pt x="12132" y="4740"/>
                  </a:cubicBezTo>
                  <a:cubicBezTo>
                    <a:pt x="12168" y="4740"/>
                    <a:pt x="12168" y="4740"/>
                    <a:pt x="12168" y="4740"/>
                  </a:cubicBezTo>
                  <a:cubicBezTo>
                    <a:pt x="12205" y="4740"/>
                    <a:pt x="12205" y="4740"/>
                    <a:pt x="12205" y="4740"/>
                  </a:cubicBezTo>
                  <a:cubicBezTo>
                    <a:pt x="12205" y="4672"/>
                    <a:pt x="12205" y="4672"/>
                    <a:pt x="12205" y="4672"/>
                  </a:cubicBezTo>
                  <a:cubicBezTo>
                    <a:pt x="12242" y="4672"/>
                    <a:pt x="12242" y="4672"/>
                    <a:pt x="12242" y="4672"/>
                  </a:cubicBezTo>
                  <a:cubicBezTo>
                    <a:pt x="12242" y="4740"/>
                    <a:pt x="12242" y="4740"/>
                    <a:pt x="12242" y="4740"/>
                  </a:cubicBezTo>
                  <a:cubicBezTo>
                    <a:pt x="12279" y="4740"/>
                    <a:pt x="12279" y="4740"/>
                    <a:pt x="12279" y="4740"/>
                  </a:cubicBezTo>
                  <a:cubicBezTo>
                    <a:pt x="12279" y="4808"/>
                    <a:pt x="12279" y="4808"/>
                    <a:pt x="12279" y="4808"/>
                  </a:cubicBezTo>
                  <a:cubicBezTo>
                    <a:pt x="12279" y="4875"/>
                    <a:pt x="12279" y="4875"/>
                    <a:pt x="12279" y="4875"/>
                  </a:cubicBezTo>
                  <a:cubicBezTo>
                    <a:pt x="12316" y="4875"/>
                    <a:pt x="12316" y="4875"/>
                    <a:pt x="12316" y="4875"/>
                  </a:cubicBezTo>
                  <a:cubicBezTo>
                    <a:pt x="12316" y="4875"/>
                    <a:pt x="12316" y="4875"/>
                    <a:pt x="12316" y="4875"/>
                  </a:cubicBezTo>
                  <a:cubicBezTo>
                    <a:pt x="12353" y="4875"/>
                    <a:pt x="12353" y="4875"/>
                    <a:pt x="12353" y="4875"/>
                  </a:cubicBezTo>
                  <a:cubicBezTo>
                    <a:pt x="12353" y="4943"/>
                    <a:pt x="12353" y="4943"/>
                    <a:pt x="12353" y="4943"/>
                  </a:cubicBezTo>
                  <a:cubicBezTo>
                    <a:pt x="12316" y="5011"/>
                    <a:pt x="12316" y="5011"/>
                    <a:pt x="12316" y="5011"/>
                  </a:cubicBezTo>
                  <a:cubicBezTo>
                    <a:pt x="12279" y="5011"/>
                    <a:pt x="12279" y="5011"/>
                    <a:pt x="12279" y="5011"/>
                  </a:cubicBezTo>
                  <a:cubicBezTo>
                    <a:pt x="12242" y="5011"/>
                    <a:pt x="12242" y="5011"/>
                    <a:pt x="12242" y="5011"/>
                  </a:cubicBezTo>
                  <a:cubicBezTo>
                    <a:pt x="12205" y="4943"/>
                    <a:pt x="12205" y="4943"/>
                    <a:pt x="12205" y="4943"/>
                  </a:cubicBezTo>
                  <a:cubicBezTo>
                    <a:pt x="12132" y="4943"/>
                    <a:pt x="12132" y="4943"/>
                    <a:pt x="12132" y="4943"/>
                  </a:cubicBezTo>
                  <a:cubicBezTo>
                    <a:pt x="12168" y="5011"/>
                    <a:pt x="12168" y="5011"/>
                    <a:pt x="12168" y="5011"/>
                  </a:cubicBezTo>
                  <a:cubicBezTo>
                    <a:pt x="12168" y="5078"/>
                    <a:pt x="12168" y="5078"/>
                    <a:pt x="12168" y="5078"/>
                  </a:cubicBezTo>
                  <a:cubicBezTo>
                    <a:pt x="12242" y="5078"/>
                    <a:pt x="12242" y="5078"/>
                    <a:pt x="12242" y="5078"/>
                  </a:cubicBezTo>
                  <a:cubicBezTo>
                    <a:pt x="12242" y="5146"/>
                    <a:pt x="12242" y="5146"/>
                    <a:pt x="12242" y="5146"/>
                  </a:cubicBezTo>
                  <a:cubicBezTo>
                    <a:pt x="12316" y="5214"/>
                    <a:pt x="12316" y="5214"/>
                    <a:pt x="12316" y="5214"/>
                  </a:cubicBezTo>
                  <a:cubicBezTo>
                    <a:pt x="12353" y="5214"/>
                    <a:pt x="12353" y="5214"/>
                    <a:pt x="12353" y="5214"/>
                  </a:cubicBezTo>
                  <a:cubicBezTo>
                    <a:pt x="12390" y="5146"/>
                    <a:pt x="12390" y="5146"/>
                    <a:pt x="12390" y="5146"/>
                  </a:cubicBezTo>
                  <a:cubicBezTo>
                    <a:pt x="12390" y="5146"/>
                    <a:pt x="12390" y="5146"/>
                    <a:pt x="12390" y="5146"/>
                  </a:cubicBezTo>
                  <a:cubicBezTo>
                    <a:pt x="12390" y="5078"/>
                    <a:pt x="12390" y="5078"/>
                    <a:pt x="12390" y="5078"/>
                  </a:cubicBezTo>
                  <a:cubicBezTo>
                    <a:pt x="12353" y="5011"/>
                    <a:pt x="12353" y="5011"/>
                    <a:pt x="12353" y="5011"/>
                  </a:cubicBezTo>
                  <a:cubicBezTo>
                    <a:pt x="12390" y="5011"/>
                    <a:pt x="12390" y="5011"/>
                    <a:pt x="12390" y="5011"/>
                  </a:cubicBezTo>
                  <a:cubicBezTo>
                    <a:pt x="12427" y="5078"/>
                    <a:pt x="12427" y="5078"/>
                    <a:pt x="12427" y="5078"/>
                  </a:cubicBezTo>
                  <a:cubicBezTo>
                    <a:pt x="12464" y="5146"/>
                    <a:pt x="12464" y="5146"/>
                    <a:pt x="12464" y="5146"/>
                  </a:cubicBezTo>
                  <a:cubicBezTo>
                    <a:pt x="12464" y="5146"/>
                    <a:pt x="12464" y="5146"/>
                    <a:pt x="12464" y="5146"/>
                  </a:cubicBezTo>
                  <a:cubicBezTo>
                    <a:pt x="12427" y="5146"/>
                    <a:pt x="12427" y="5146"/>
                    <a:pt x="12427" y="5146"/>
                  </a:cubicBezTo>
                  <a:cubicBezTo>
                    <a:pt x="12390" y="5282"/>
                    <a:pt x="12390" y="5282"/>
                    <a:pt x="12390" y="5282"/>
                  </a:cubicBezTo>
                  <a:cubicBezTo>
                    <a:pt x="12390" y="5282"/>
                    <a:pt x="12390" y="5282"/>
                    <a:pt x="12390" y="5282"/>
                  </a:cubicBezTo>
                  <a:cubicBezTo>
                    <a:pt x="12427" y="5282"/>
                    <a:pt x="12427" y="5282"/>
                    <a:pt x="12427" y="5282"/>
                  </a:cubicBezTo>
                  <a:cubicBezTo>
                    <a:pt x="12427" y="5282"/>
                    <a:pt x="12427" y="5282"/>
                    <a:pt x="12427" y="5282"/>
                  </a:cubicBezTo>
                  <a:cubicBezTo>
                    <a:pt x="12464" y="5282"/>
                    <a:pt x="12464" y="5282"/>
                    <a:pt x="12464" y="5282"/>
                  </a:cubicBezTo>
                  <a:cubicBezTo>
                    <a:pt x="12575" y="5417"/>
                    <a:pt x="12575" y="5417"/>
                    <a:pt x="12575" y="5417"/>
                  </a:cubicBezTo>
                  <a:cubicBezTo>
                    <a:pt x="12612" y="5417"/>
                    <a:pt x="12612" y="5417"/>
                    <a:pt x="12612" y="5417"/>
                  </a:cubicBezTo>
                  <a:cubicBezTo>
                    <a:pt x="12612" y="5485"/>
                    <a:pt x="12612" y="5485"/>
                    <a:pt x="12612" y="5485"/>
                  </a:cubicBezTo>
                  <a:cubicBezTo>
                    <a:pt x="12723" y="5552"/>
                    <a:pt x="12723" y="5552"/>
                    <a:pt x="12723" y="5552"/>
                  </a:cubicBezTo>
                  <a:cubicBezTo>
                    <a:pt x="12760" y="5620"/>
                    <a:pt x="12760" y="5620"/>
                    <a:pt x="12760" y="5620"/>
                  </a:cubicBezTo>
                  <a:cubicBezTo>
                    <a:pt x="12797" y="5620"/>
                    <a:pt x="12797" y="5620"/>
                    <a:pt x="12797" y="5620"/>
                  </a:cubicBezTo>
                  <a:cubicBezTo>
                    <a:pt x="12797" y="5620"/>
                    <a:pt x="12797" y="5620"/>
                    <a:pt x="12797" y="5620"/>
                  </a:cubicBezTo>
                  <a:cubicBezTo>
                    <a:pt x="12797" y="5552"/>
                    <a:pt x="12797" y="5552"/>
                    <a:pt x="12797" y="5552"/>
                  </a:cubicBezTo>
                  <a:cubicBezTo>
                    <a:pt x="12834" y="5552"/>
                    <a:pt x="12834" y="5552"/>
                    <a:pt x="12834" y="5552"/>
                  </a:cubicBezTo>
                  <a:cubicBezTo>
                    <a:pt x="12834" y="5620"/>
                    <a:pt x="12834" y="5620"/>
                    <a:pt x="12834" y="5620"/>
                  </a:cubicBezTo>
                  <a:cubicBezTo>
                    <a:pt x="12871" y="5620"/>
                    <a:pt x="12871" y="5620"/>
                    <a:pt x="12871" y="5620"/>
                  </a:cubicBezTo>
                  <a:cubicBezTo>
                    <a:pt x="12871" y="5688"/>
                    <a:pt x="12871" y="5688"/>
                    <a:pt x="12871" y="5688"/>
                  </a:cubicBezTo>
                  <a:cubicBezTo>
                    <a:pt x="12908" y="5688"/>
                    <a:pt x="12908" y="5688"/>
                    <a:pt x="12908" y="5688"/>
                  </a:cubicBezTo>
                  <a:cubicBezTo>
                    <a:pt x="12908" y="5620"/>
                    <a:pt x="12908" y="5620"/>
                    <a:pt x="12908" y="5620"/>
                  </a:cubicBezTo>
                  <a:cubicBezTo>
                    <a:pt x="12871" y="5349"/>
                    <a:pt x="12871" y="5349"/>
                    <a:pt x="12871" y="5349"/>
                  </a:cubicBezTo>
                  <a:cubicBezTo>
                    <a:pt x="12834" y="5214"/>
                    <a:pt x="12834" y="5214"/>
                    <a:pt x="12834" y="5214"/>
                  </a:cubicBezTo>
                  <a:cubicBezTo>
                    <a:pt x="12797" y="5011"/>
                    <a:pt x="12797" y="5011"/>
                    <a:pt x="12797" y="5011"/>
                  </a:cubicBezTo>
                  <a:cubicBezTo>
                    <a:pt x="12797" y="4875"/>
                    <a:pt x="12797" y="4875"/>
                    <a:pt x="12797" y="4875"/>
                  </a:cubicBezTo>
                  <a:cubicBezTo>
                    <a:pt x="12760" y="4808"/>
                    <a:pt x="12760" y="4808"/>
                    <a:pt x="12760" y="4808"/>
                  </a:cubicBezTo>
                  <a:cubicBezTo>
                    <a:pt x="12760" y="4740"/>
                    <a:pt x="12760" y="4740"/>
                    <a:pt x="12760" y="4740"/>
                  </a:cubicBezTo>
                  <a:cubicBezTo>
                    <a:pt x="12797" y="4808"/>
                    <a:pt x="12797" y="4808"/>
                    <a:pt x="12797" y="4808"/>
                  </a:cubicBezTo>
                  <a:cubicBezTo>
                    <a:pt x="12797" y="4875"/>
                    <a:pt x="12797" y="4875"/>
                    <a:pt x="12797" y="4875"/>
                  </a:cubicBezTo>
                  <a:cubicBezTo>
                    <a:pt x="12834" y="4943"/>
                    <a:pt x="12834" y="4943"/>
                    <a:pt x="12834" y="4943"/>
                  </a:cubicBezTo>
                  <a:cubicBezTo>
                    <a:pt x="12871" y="4943"/>
                    <a:pt x="12871" y="4943"/>
                    <a:pt x="12871" y="4943"/>
                  </a:cubicBezTo>
                  <a:cubicBezTo>
                    <a:pt x="12908" y="5011"/>
                    <a:pt x="12908" y="5011"/>
                    <a:pt x="12908" y="5011"/>
                  </a:cubicBezTo>
                  <a:cubicBezTo>
                    <a:pt x="12982" y="5011"/>
                    <a:pt x="12982" y="5011"/>
                    <a:pt x="12982" y="5011"/>
                  </a:cubicBezTo>
                  <a:cubicBezTo>
                    <a:pt x="13093" y="5011"/>
                    <a:pt x="13093" y="5011"/>
                    <a:pt x="13093" y="5011"/>
                  </a:cubicBezTo>
                  <a:cubicBezTo>
                    <a:pt x="13130" y="5011"/>
                    <a:pt x="13130" y="5011"/>
                    <a:pt x="13130" y="5011"/>
                  </a:cubicBezTo>
                  <a:cubicBezTo>
                    <a:pt x="13167" y="5011"/>
                    <a:pt x="13167" y="5011"/>
                    <a:pt x="13167" y="5011"/>
                  </a:cubicBezTo>
                  <a:cubicBezTo>
                    <a:pt x="13204" y="5011"/>
                    <a:pt x="13204" y="5011"/>
                    <a:pt x="13204" y="5011"/>
                  </a:cubicBezTo>
                  <a:cubicBezTo>
                    <a:pt x="13204" y="5011"/>
                    <a:pt x="13204" y="5011"/>
                    <a:pt x="13204" y="5011"/>
                  </a:cubicBezTo>
                  <a:cubicBezTo>
                    <a:pt x="13167" y="4943"/>
                    <a:pt x="13167" y="4943"/>
                    <a:pt x="13167" y="4943"/>
                  </a:cubicBezTo>
                  <a:cubicBezTo>
                    <a:pt x="13167" y="4943"/>
                    <a:pt x="13167" y="4943"/>
                    <a:pt x="13167" y="4943"/>
                  </a:cubicBezTo>
                  <a:cubicBezTo>
                    <a:pt x="13167" y="4875"/>
                    <a:pt x="13167" y="4875"/>
                    <a:pt x="13167" y="4875"/>
                  </a:cubicBezTo>
                  <a:cubicBezTo>
                    <a:pt x="13167" y="4875"/>
                    <a:pt x="13167" y="4875"/>
                    <a:pt x="13167" y="4875"/>
                  </a:cubicBezTo>
                  <a:cubicBezTo>
                    <a:pt x="13167" y="4808"/>
                    <a:pt x="13167" y="4808"/>
                    <a:pt x="13167" y="4808"/>
                  </a:cubicBezTo>
                  <a:cubicBezTo>
                    <a:pt x="13278" y="4740"/>
                    <a:pt x="13278" y="4740"/>
                    <a:pt x="13278" y="4740"/>
                  </a:cubicBezTo>
                  <a:cubicBezTo>
                    <a:pt x="13315" y="4740"/>
                    <a:pt x="13315" y="4740"/>
                    <a:pt x="13315" y="4740"/>
                  </a:cubicBezTo>
                  <a:cubicBezTo>
                    <a:pt x="13315" y="4740"/>
                    <a:pt x="13315" y="4740"/>
                    <a:pt x="13315" y="4740"/>
                  </a:cubicBezTo>
                  <a:cubicBezTo>
                    <a:pt x="13352" y="4740"/>
                    <a:pt x="13352" y="4740"/>
                    <a:pt x="13352" y="4740"/>
                  </a:cubicBezTo>
                  <a:cubicBezTo>
                    <a:pt x="13426" y="4740"/>
                    <a:pt x="13426" y="4740"/>
                    <a:pt x="13426" y="4740"/>
                  </a:cubicBezTo>
                  <a:cubicBezTo>
                    <a:pt x="13463" y="4808"/>
                    <a:pt x="13463" y="4808"/>
                    <a:pt x="13463" y="4808"/>
                  </a:cubicBezTo>
                  <a:cubicBezTo>
                    <a:pt x="13500" y="4875"/>
                    <a:pt x="13500" y="4875"/>
                    <a:pt x="13500" y="4875"/>
                  </a:cubicBezTo>
                  <a:cubicBezTo>
                    <a:pt x="13500" y="4875"/>
                    <a:pt x="13500" y="4875"/>
                    <a:pt x="13500" y="4875"/>
                  </a:cubicBezTo>
                  <a:cubicBezTo>
                    <a:pt x="13574" y="4943"/>
                    <a:pt x="13574" y="4943"/>
                    <a:pt x="13574" y="4943"/>
                  </a:cubicBezTo>
                  <a:cubicBezTo>
                    <a:pt x="13574" y="4943"/>
                    <a:pt x="13574" y="4943"/>
                    <a:pt x="13574" y="4943"/>
                  </a:cubicBezTo>
                  <a:cubicBezTo>
                    <a:pt x="13648" y="4943"/>
                    <a:pt x="13648" y="4943"/>
                    <a:pt x="13648" y="4943"/>
                  </a:cubicBezTo>
                  <a:cubicBezTo>
                    <a:pt x="13611" y="4943"/>
                    <a:pt x="13611" y="4943"/>
                    <a:pt x="13611" y="4943"/>
                  </a:cubicBezTo>
                  <a:cubicBezTo>
                    <a:pt x="13611" y="4875"/>
                    <a:pt x="13611" y="4875"/>
                    <a:pt x="13611" y="4875"/>
                  </a:cubicBezTo>
                  <a:cubicBezTo>
                    <a:pt x="13648" y="4943"/>
                    <a:pt x="13648" y="4943"/>
                    <a:pt x="13648" y="4943"/>
                  </a:cubicBezTo>
                  <a:cubicBezTo>
                    <a:pt x="13685" y="4875"/>
                    <a:pt x="13685" y="4875"/>
                    <a:pt x="13685" y="4875"/>
                  </a:cubicBezTo>
                  <a:cubicBezTo>
                    <a:pt x="13648" y="4875"/>
                    <a:pt x="13648" y="4875"/>
                    <a:pt x="13648" y="4875"/>
                  </a:cubicBezTo>
                  <a:cubicBezTo>
                    <a:pt x="13685" y="4808"/>
                    <a:pt x="13685" y="4808"/>
                    <a:pt x="13685" y="4808"/>
                  </a:cubicBezTo>
                  <a:cubicBezTo>
                    <a:pt x="13648" y="4740"/>
                    <a:pt x="13648" y="4740"/>
                    <a:pt x="13648" y="4740"/>
                  </a:cubicBezTo>
                  <a:cubicBezTo>
                    <a:pt x="13611" y="4808"/>
                    <a:pt x="13611" y="4808"/>
                    <a:pt x="13611" y="4808"/>
                  </a:cubicBezTo>
                  <a:cubicBezTo>
                    <a:pt x="13574" y="4808"/>
                    <a:pt x="13574" y="4808"/>
                    <a:pt x="13574" y="4808"/>
                  </a:cubicBezTo>
                  <a:cubicBezTo>
                    <a:pt x="13574" y="4672"/>
                    <a:pt x="13574" y="4672"/>
                    <a:pt x="13574" y="4672"/>
                  </a:cubicBezTo>
                  <a:cubicBezTo>
                    <a:pt x="13537" y="4604"/>
                    <a:pt x="13537" y="4604"/>
                    <a:pt x="13537" y="4604"/>
                  </a:cubicBezTo>
                  <a:cubicBezTo>
                    <a:pt x="13574" y="4604"/>
                    <a:pt x="13574" y="4604"/>
                    <a:pt x="13574" y="4604"/>
                  </a:cubicBezTo>
                  <a:cubicBezTo>
                    <a:pt x="13574" y="4604"/>
                    <a:pt x="13574" y="4604"/>
                    <a:pt x="13574" y="4604"/>
                  </a:cubicBezTo>
                  <a:cubicBezTo>
                    <a:pt x="13611" y="4604"/>
                    <a:pt x="13611" y="4604"/>
                    <a:pt x="13611" y="4604"/>
                  </a:cubicBezTo>
                  <a:cubicBezTo>
                    <a:pt x="13611" y="4537"/>
                    <a:pt x="13611" y="4537"/>
                    <a:pt x="13611" y="4537"/>
                  </a:cubicBezTo>
                  <a:cubicBezTo>
                    <a:pt x="13611" y="4537"/>
                    <a:pt x="13611" y="4537"/>
                    <a:pt x="13611" y="4537"/>
                  </a:cubicBezTo>
                  <a:cubicBezTo>
                    <a:pt x="13685" y="4604"/>
                    <a:pt x="13685" y="4604"/>
                    <a:pt x="13685" y="4604"/>
                  </a:cubicBezTo>
                  <a:cubicBezTo>
                    <a:pt x="13685" y="4672"/>
                    <a:pt x="13685" y="4672"/>
                    <a:pt x="13685" y="4672"/>
                  </a:cubicBezTo>
                  <a:cubicBezTo>
                    <a:pt x="13722" y="4672"/>
                    <a:pt x="13722" y="4672"/>
                    <a:pt x="13722" y="4672"/>
                  </a:cubicBezTo>
                  <a:cubicBezTo>
                    <a:pt x="13722" y="4672"/>
                    <a:pt x="13722" y="4672"/>
                    <a:pt x="13722" y="4672"/>
                  </a:cubicBezTo>
                  <a:cubicBezTo>
                    <a:pt x="13759" y="4672"/>
                    <a:pt x="13759" y="4672"/>
                    <a:pt x="13759" y="4672"/>
                  </a:cubicBezTo>
                  <a:cubicBezTo>
                    <a:pt x="13722" y="4604"/>
                    <a:pt x="13722" y="4604"/>
                    <a:pt x="13722" y="4604"/>
                  </a:cubicBezTo>
                  <a:cubicBezTo>
                    <a:pt x="13759" y="4604"/>
                    <a:pt x="13759" y="4604"/>
                    <a:pt x="13759" y="4604"/>
                  </a:cubicBezTo>
                  <a:cubicBezTo>
                    <a:pt x="13796" y="4604"/>
                    <a:pt x="13796" y="4604"/>
                    <a:pt x="13796" y="4604"/>
                  </a:cubicBezTo>
                  <a:cubicBezTo>
                    <a:pt x="13796" y="4537"/>
                    <a:pt x="13796" y="4537"/>
                    <a:pt x="13796" y="4537"/>
                  </a:cubicBezTo>
                  <a:cubicBezTo>
                    <a:pt x="13759" y="4469"/>
                    <a:pt x="13759" y="4469"/>
                    <a:pt x="13759" y="4469"/>
                  </a:cubicBezTo>
                  <a:cubicBezTo>
                    <a:pt x="13722" y="4469"/>
                    <a:pt x="13722" y="4469"/>
                    <a:pt x="13722" y="4469"/>
                  </a:cubicBezTo>
                  <a:cubicBezTo>
                    <a:pt x="13685" y="4401"/>
                    <a:pt x="13685" y="4401"/>
                    <a:pt x="13685" y="4401"/>
                  </a:cubicBezTo>
                  <a:cubicBezTo>
                    <a:pt x="13685" y="4334"/>
                    <a:pt x="13685" y="4334"/>
                    <a:pt x="13685" y="4334"/>
                  </a:cubicBezTo>
                  <a:cubicBezTo>
                    <a:pt x="13648" y="4266"/>
                    <a:pt x="13648" y="4266"/>
                    <a:pt x="13648" y="4266"/>
                  </a:cubicBezTo>
                  <a:cubicBezTo>
                    <a:pt x="13611" y="4334"/>
                    <a:pt x="13611" y="4334"/>
                    <a:pt x="13611" y="4334"/>
                  </a:cubicBezTo>
                  <a:cubicBezTo>
                    <a:pt x="13574" y="4266"/>
                    <a:pt x="13574" y="4266"/>
                    <a:pt x="13574" y="4266"/>
                  </a:cubicBezTo>
                  <a:cubicBezTo>
                    <a:pt x="13648" y="4266"/>
                    <a:pt x="13648" y="4266"/>
                    <a:pt x="13648" y="4266"/>
                  </a:cubicBezTo>
                  <a:cubicBezTo>
                    <a:pt x="13611" y="4198"/>
                    <a:pt x="13611" y="4198"/>
                    <a:pt x="13611" y="4198"/>
                  </a:cubicBezTo>
                  <a:cubicBezTo>
                    <a:pt x="13611" y="4198"/>
                    <a:pt x="13611" y="4198"/>
                    <a:pt x="13611" y="4198"/>
                  </a:cubicBezTo>
                  <a:cubicBezTo>
                    <a:pt x="13611" y="4130"/>
                    <a:pt x="13611" y="4130"/>
                    <a:pt x="13611" y="4130"/>
                  </a:cubicBezTo>
                  <a:cubicBezTo>
                    <a:pt x="13648" y="4130"/>
                    <a:pt x="13648" y="4130"/>
                    <a:pt x="13648" y="4130"/>
                  </a:cubicBezTo>
                  <a:cubicBezTo>
                    <a:pt x="13648" y="3995"/>
                    <a:pt x="13648" y="3995"/>
                    <a:pt x="13648" y="3995"/>
                  </a:cubicBezTo>
                  <a:cubicBezTo>
                    <a:pt x="13611" y="4063"/>
                    <a:pt x="13611" y="4063"/>
                    <a:pt x="13611" y="4063"/>
                  </a:cubicBezTo>
                  <a:cubicBezTo>
                    <a:pt x="13574" y="4130"/>
                    <a:pt x="13574" y="4130"/>
                    <a:pt x="13574" y="4130"/>
                  </a:cubicBezTo>
                  <a:cubicBezTo>
                    <a:pt x="13574" y="4198"/>
                    <a:pt x="13574" y="4198"/>
                    <a:pt x="13574" y="4198"/>
                  </a:cubicBezTo>
                  <a:cubicBezTo>
                    <a:pt x="13500" y="4130"/>
                    <a:pt x="13500" y="4130"/>
                    <a:pt x="13500" y="4130"/>
                  </a:cubicBezTo>
                  <a:cubicBezTo>
                    <a:pt x="13463" y="4063"/>
                    <a:pt x="13463" y="4063"/>
                    <a:pt x="13463" y="4063"/>
                  </a:cubicBezTo>
                  <a:cubicBezTo>
                    <a:pt x="13500" y="3995"/>
                    <a:pt x="13500" y="3995"/>
                    <a:pt x="13500" y="3995"/>
                  </a:cubicBezTo>
                  <a:cubicBezTo>
                    <a:pt x="13500" y="3927"/>
                    <a:pt x="13500" y="3927"/>
                    <a:pt x="13500" y="3927"/>
                  </a:cubicBezTo>
                  <a:cubicBezTo>
                    <a:pt x="13537" y="3860"/>
                    <a:pt x="13537" y="3860"/>
                    <a:pt x="13537" y="3860"/>
                  </a:cubicBezTo>
                  <a:cubicBezTo>
                    <a:pt x="13574" y="3860"/>
                    <a:pt x="13574" y="3860"/>
                    <a:pt x="13574" y="3860"/>
                  </a:cubicBezTo>
                  <a:cubicBezTo>
                    <a:pt x="13648" y="3792"/>
                    <a:pt x="13648" y="3792"/>
                    <a:pt x="13648" y="3792"/>
                  </a:cubicBezTo>
                  <a:cubicBezTo>
                    <a:pt x="13648" y="3792"/>
                    <a:pt x="13648" y="3792"/>
                    <a:pt x="13648" y="3792"/>
                  </a:cubicBezTo>
                  <a:cubicBezTo>
                    <a:pt x="13611" y="3724"/>
                    <a:pt x="13611" y="3724"/>
                    <a:pt x="13611" y="3724"/>
                  </a:cubicBezTo>
                  <a:cubicBezTo>
                    <a:pt x="13574" y="3724"/>
                    <a:pt x="13574" y="3724"/>
                    <a:pt x="13574" y="3724"/>
                  </a:cubicBezTo>
                  <a:cubicBezTo>
                    <a:pt x="13537" y="3656"/>
                    <a:pt x="13537" y="3656"/>
                    <a:pt x="13537" y="3656"/>
                  </a:cubicBezTo>
                  <a:cubicBezTo>
                    <a:pt x="13500" y="3656"/>
                    <a:pt x="13500" y="3656"/>
                    <a:pt x="13500" y="3656"/>
                  </a:cubicBezTo>
                  <a:cubicBezTo>
                    <a:pt x="13463" y="3589"/>
                    <a:pt x="13463" y="3589"/>
                    <a:pt x="13463" y="3589"/>
                  </a:cubicBezTo>
                  <a:cubicBezTo>
                    <a:pt x="13500" y="3589"/>
                    <a:pt x="13500" y="3589"/>
                    <a:pt x="13500" y="3589"/>
                  </a:cubicBezTo>
                  <a:cubicBezTo>
                    <a:pt x="13574" y="3589"/>
                    <a:pt x="13574" y="3589"/>
                    <a:pt x="13574" y="3589"/>
                  </a:cubicBezTo>
                  <a:cubicBezTo>
                    <a:pt x="13648" y="3589"/>
                    <a:pt x="13648" y="3589"/>
                    <a:pt x="13648" y="3589"/>
                  </a:cubicBezTo>
                  <a:cubicBezTo>
                    <a:pt x="13722" y="3589"/>
                    <a:pt x="13722" y="3589"/>
                    <a:pt x="13722" y="3589"/>
                  </a:cubicBezTo>
                  <a:cubicBezTo>
                    <a:pt x="13833" y="3589"/>
                    <a:pt x="13833" y="3589"/>
                    <a:pt x="13833" y="3589"/>
                  </a:cubicBezTo>
                  <a:cubicBezTo>
                    <a:pt x="14018" y="3589"/>
                    <a:pt x="14018" y="3589"/>
                    <a:pt x="14018" y="3589"/>
                  </a:cubicBezTo>
                  <a:cubicBezTo>
                    <a:pt x="14055" y="3521"/>
                    <a:pt x="14055" y="3521"/>
                    <a:pt x="14055" y="3521"/>
                  </a:cubicBezTo>
                  <a:cubicBezTo>
                    <a:pt x="14166" y="3521"/>
                    <a:pt x="14166" y="3521"/>
                    <a:pt x="14166" y="3521"/>
                  </a:cubicBezTo>
                  <a:cubicBezTo>
                    <a:pt x="14240" y="3521"/>
                    <a:pt x="14240" y="3521"/>
                    <a:pt x="14240" y="3521"/>
                  </a:cubicBezTo>
                  <a:cubicBezTo>
                    <a:pt x="14277" y="3521"/>
                    <a:pt x="14277" y="3521"/>
                    <a:pt x="14277" y="3521"/>
                  </a:cubicBezTo>
                  <a:cubicBezTo>
                    <a:pt x="14388" y="3521"/>
                    <a:pt x="14388" y="3521"/>
                    <a:pt x="14388" y="3521"/>
                  </a:cubicBezTo>
                  <a:cubicBezTo>
                    <a:pt x="14314" y="3589"/>
                    <a:pt x="14314" y="3589"/>
                    <a:pt x="14314" y="3589"/>
                  </a:cubicBezTo>
                  <a:cubicBezTo>
                    <a:pt x="14240" y="3656"/>
                    <a:pt x="14240" y="3656"/>
                    <a:pt x="14240" y="3656"/>
                  </a:cubicBezTo>
                  <a:cubicBezTo>
                    <a:pt x="14203" y="3589"/>
                    <a:pt x="14203" y="3589"/>
                    <a:pt x="14203" y="3589"/>
                  </a:cubicBezTo>
                  <a:cubicBezTo>
                    <a:pt x="14166" y="3589"/>
                    <a:pt x="14166" y="3589"/>
                    <a:pt x="14166" y="3589"/>
                  </a:cubicBezTo>
                  <a:cubicBezTo>
                    <a:pt x="14129" y="3589"/>
                    <a:pt x="14129" y="3589"/>
                    <a:pt x="14129" y="3589"/>
                  </a:cubicBezTo>
                  <a:cubicBezTo>
                    <a:pt x="14129" y="3724"/>
                    <a:pt x="14129" y="3724"/>
                    <a:pt x="14129" y="3724"/>
                  </a:cubicBezTo>
                  <a:cubicBezTo>
                    <a:pt x="14129" y="3792"/>
                    <a:pt x="14129" y="3792"/>
                    <a:pt x="14129" y="3792"/>
                  </a:cubicBezTo>
                  <a:cubicBezTo>
                    <a:pt x="14129" y="3792"/>
                    <a:pt x="14129" y="3792"/>
                    <a:pt x="14129" y="3792"/>
                  </a:cubicBezTo>
                  <a:cubicBezTo>
                    <a:pt x="14129" y="3860"/>
                    <a:pt x="14129" y="3860"/>
                    <a:pt x="14129" y="3860"/>
                  </a:cubicBezTo>
                  <a:cubicBezTo>
                    <a:pt x="14129" y="3860"/>
                    <a:pt x="14129" y="3860"/>
                    <a:pt x="14129" y="3860"/>
                  </a:cubicBezTo>
                  <a:cubicBezTo>
                    <a:pt x="14203" y="3792"/>
                    <a:pt x="14203" y="3792"/>
                    <a:pt x="14203" y="3792"/>
                  </a:cubicBezTo>
                  <a:cubicBezTo>
                    <a:pt x="14203" y="3724"/>
                    <a:pt x="14203" y="3724"/>
                    <a:pt x="14203" y="3724"/>
                  </a:cubicBezTo>
                  <a:cubicBezTo>
                    <a:pt x="14277" y="3656"/>
                    <a:pt x="14277" y="3656"/>
                    <a:pt x="14277" y="3656"/>
                  </a:cubicBezTo>
                  <a:cubicBezTo>
                    <a:pt x="14388" y="3589"/>
                    <a:pt x="14388" y="3589"/>
                    <a:pt x="14388" y="3589"/>
                  </a:cubicBezTo>
                  <a:cubicBezTo>
                    <a:pt x="14425" y="3656"/>
                    <a:pt x="14425" y="3656"/>
                    <a:pt x="14425" y="3656"/>
                  </a:cubicBezTo>
                  <a:cubicBezTo>
                    <a:pt x="14425" y="3792"/>
                    <a:pt x="14425" y="3792"/>
                    <a:pt x="14425" y="3792"/>
                  </a:cubicBezTo>
                  <a:cubicBezTo>
                    <a:pt x="14388" y="3860"/>
                    <a:pt x="14388" y="3860"/>
                    <a:pt x="14388" y="3860"/>
                  </a:cubicBezTo>
                  <a:cubicBezTo>
                    <a:pt x="14388" y="3792"/>
                    <a:pt x="14388" y="3792"/>
                    <a:pt x="14388" y="3792"/>
                  </a:cubicBezTo>
                  <a:cubicBezTo>
                    <a:pt x="14351" y="3724"/>
                    <a:pt x="14351" y="3724"/>
                    <a:pt x="14351" y="3724"/>
                  </a:cubicBezTo>
                  <a:cubicBezTo>
                    <a:pt x="14351" y="3656"/>
                    <a:pt x="14351" y="3656"/>
                    <a:pt x="14351" y="3656"/>
                  </a:cubicBezTo>
                  <a:cubicBezTo>
                    <a:pt x="14314" y="3724"/>
                    <a:pt x="14314" y="3724"/>
                    <a:pt x="14314" y="3724"/>
                  </a:cubicBezTo>
                  <a:cubicBezTo>
                    <a:pt x="14277" y="3656"/>
                    <a:pt x="14277" y="3656"/>
                    <a:pt x="14277" y="3656"/>
                  </a:cubicBezTo>
                  <a:cubicBezTo>
                    <a:pt x="14314" y="3792"/>
                    <a:pt x="14314" y="3792"/>
                    <a:pt x="14314" y="3792"/>
                  </a:cubicBezTo>
                  <a:cubicBezTo>
                    <a:pt x="14351" y="3792"/>
                    <a:pt x="14351" y="3792"/>
                    <a:pt x="14351" y="3792"/>
                  </a:cubicBezTo>
                  <a:cubicBezTo>
                    <a:pt x="14351" y="3927"/>
                    <a:pt x="14351" y="3927"/>
                    <a:pt x="14351" y="3927"/>
                  </a:cubicBezTo>
                  <a:cubicBezTo>
                    <a:pt x="14351" y="3995"/>
                    <a:pt x="14351" y="3995"/>
                    <a:pt x="14351" y="3995"/>
                  </a:cubicBezTo>
                  <a:cubicBezTo>
                    <a:pt x="14314" y="3995"/>
                    <a:pt x="14314" y="3995"/>
                    <a:pt x="14314" y="3995"/>
                  </a:cubicBezTo>
                  <a:cubicBezTo>
                    <a:pt x="14277" y="3995"/>
                    <a:pt x="14277" y="3995"/>
                    <a:pt x="14277" y="3995"/>
                  </a:cubicBezTo>
                  <a:cubicBezTo>
                    <a:pt x="14314" y="4063"/>
                    <a:pt x="14314" y="4063"/>
                    <a:pt x="14314" y="4063"/>
                  </a:cubicBezTo>
                  <a:cubicBezTo>
                    <a:pt x="14314" y="4130"/>
                    <a:pt x="14314" y="4130"/>
                    <a:pt x="14314" y="4130"/>
                  </a:cubicBezTo>
                  <a:cubicBezTo>
                    <a:pt x="14351" y="4130"/>
                    <a:pt x="14351" y="4130"/>
                    <a:pt x="14351" y="4130"/>
                  </a:cubicBezTo>
                  <a:cubicBezTo>
                    <a:pt x="14351" y="4130"/>
                    <a:pt x="14351" y="4130"/>
                    <a:pt x="14351" y="4130"/>
                  </a:cubicBezTo>
                  <a:cubicBezTo>
                    <a:pt x="14425" y="4063"/>
                    <a:pt x="14425" y="4063"/>
                    <a:pt x="14425" y="4063"/>
                  </a:cubicBezTo>
                  <a:cubicBezTo>
                    <a:pt x="14425" y="3995"/>
                    <a:pt x="14425" y="3995"/>
                    <a:pt x="14425" y="3995"/>
                  </a:cubicBezTo>
                  <a:cubicBezTo>
                    <a:pt x="14425" y="3927"/>
                    <a:pt x="14425" y="3927"/>
                    <a:pt x="14425" y="3927"/>
                  </a:cubicBezTo>
                  <a:cubicBezTo>
                    <a:pt x="14425" y="3860"/>
                    <a:pt x="14425" y="3860"/>
                    <a:pt x="14425" y="3860"/>
                  </a:cubicBezTo>
                  <a:cubicBezTo>
                    <a:pt x="14425" y="3792"/>
                    <a:pt x="14425" y="3792"/>
                    <a:pt x="14425" y="3792"/>
                  </a:cubicBezTo>
                  <a:cubicBezTo>
                    <a:pt x="14425" y="3521"/>
                    <a:pt x="14425" y="3521"/>
                    <a:pt x="14425" y="3521"/>
                  </a:cubicBezTo>
                  <a:cubicBezTo>
                    <a:pt x="14462" y="3453"/>
                    <a:pt x="14462" y="3453"/>
                    <a:pt x="14462" y="3453"/>
                  </a:cubicBezTo>
                  <a:cubicBezTo>
                    <a:pt x="14573" y="3386"/>
                    <a:pt x="14573" y="3386"/>
                    <a:pt x="14573" y="3386"/>
                  </a:cubicBezTo>
                  <a:cubicBezTo>
                    <a:pt x="14647" y="3386"/>
                    <a:pt x="14647" y="3386"/>
                    <a:pt x="14647" y="3386"/>
                  </a:cubicBezTo>
                  <a:cubicBezTo>
                    <a:pt x="14758" y="3386"/>
                    <a:pt x="14758" y="3386"/>
                    <a:pt x="14758" y="3386"/>
                  </a:cubicBezTo>
                  <a:cubicBezTo>
                    <a:pt x="14868" y="3453"/>
                    <a:pt x="14868" y="3453"/>
                    <a:pt x="14868" y="3453"/>
                  </a:cubicBezTo>
                  <a:cubicBezTo>
                    <a:pt x="14905" y="3589"/>
                    <a:pt x="14905" y="3589"/>
                    <a:pt x="14905" y="3589"/>
                  </a:cubicBezTo>
                  <a:cubicBezTo>
                    <a:pt x="14905" y="3656"/>
                    <a:pt x="14905" y="3656"/>
                    <a:pt x="14905" y="3656"/>
                  </a:cubicBezTo>
                  <a:cubicBezTo>
                    <a:pt x="14868" y="3656"/>
                    <a:pt x="14868" y="3656"/>
                    <a:pt x="14868" y="3656"/>
                  </a:cubicBezTo>
                  <a:cubicBezTo>
                    <a:pt x="14832" y="3589"/>
                    <a:pt x="14832" y="3589"/>
                    <a:pt x="14832" y="3589"/>
                  </a:cubicBezTo>
                  <a:cubicBezTo>
                    <a:pt x="14832" y="3589"/>
                    <a:pt x="14832" y="3589"/>
                    <a:pt x="14832" y="3589"/>
                  </a:cubicBezTo>
                  <a:cubicBezTo>
                    <a:pt x="14832" y="3656"/>
                    <a:pt x="14832" y="3656"/>
                    <a:pt x="14832" y="3656"/>
                  </a:cubicBezTo>
                  <a:cubicBezTo>
                    <a:pt x="14832" y="3724"/>
                    <a:pt x="14832" y="3724"/>
                    <a:pt x="14832" y="3724"/>
                  </a:cubicBezTo>
                  <a:cubicBezTo>
                    <a:pt x="14832" y="3792"/>
                    <a:pt x="14832" y="3792"/>
                    <a:pt x="14832" y="3792"/>
                  </a:cubicBezTo>
                  <a:cubicBezTo>
                    <a:pt x="14795" y="3792"/>
                    <a:pt x="14795" y="3792"/>
                    <a:pt x="14795" y="3792"/>
                  </a:cubicBezTo>
                  <a:cubicBezTo>
                    <a:pt x="14832" y="3792"/>
                    <a:pt x="14832" y="3792"/>
                    <a:pt x="14832" y="3792"/>
                  </a:cubicBezTo>
                  <a:cubicBezTo>
                    <a:pt x="14868" y="3792"/>
                    <a:pt x="14868" y="3792"/>
                    <a:pt x="14868" y="3792"/>
                  </a:cubicBezTo>
                  <a:cubicBezTo>
                    <a:pt x="14905" y="3792"/>
                    <a:pt x="14905" y="3792"/>
                    <a:pt x="14905" y="3792"/>
                  </a:cubicBezTo>
                  <a:cubicBezTo>
                    <a:pt x="14942" y="3724"/>
                    <a:pt x="14942" y="3724"/>
                    <a:pt x="14942" y="3724"/>
                  </a:cubicBezTo>
                  <a:cubicBezTo>
                    <a:pt x="14979" y="3792"/>
                    <a:pt x="14979" y="3792"/>
                    <a:pt x="14979" y="3792"/>
                  </a:cubicBezTo>
                  <a:cubicBezTo>
                    <a:pt x="14979" y="3860"/>
                    <a:pt x="14979" y="3860"/>
                    <a:pt x="14979" y="3860"/>
                  </a:cubicBezTo>
                  <a:cubicBezTo>
                    <a:pt x="14979" y="3927"/>
                    <a:pt x="14979" y="3927"/>
                    <a:pt x="14979" y="3927"/>
                  </a:cubicBezTo>
                  <a:cubicBezTo>
                    <a:pt x="15016" y="3995"/>
                    <a:pt x="15016" y="3995"/>
                    <a:pt x="15016" y="3995"/>
                  </a:cubicBezTo>
                  <a:cubicBezTo>
                    <a:pt x="15016" y="3927"/>
                    <a:pt x="15016" y="3927"/>
                    <a:pt x="15016" y="3927"/>
                  </a:cubicBezTo>
                  <a:cubicBezTo>
                    <a:pt x="15016" y="3860"/>
                    <a:pt x="15016" y="3860"/>
                    <a:pt x="15016" y="3860"/>
                  </a:cubicBezTo>
                  <a:cubicBezTo>
                    <a:pt x="15053" y="3792"/>
                    <a:pt x="15053" y="3792"/>
                    <a:pt x="15053" y="3792"/>
                  </a:cubicBezTo>
                  <a:cubicBezTo>
                    <a:pt x="15090" y="3860"/>
                    <a:pt x="15090" y="3860"/>
                    <a:pt x="15090" y="3860"/>
                  </a:cubicBezTo>
                  <a:cubicBezTo>
                    <a:pt x="15127" y="3927"/>
                    <a:pt x="15127" y="3927"/>
                    <a:pt x="15127" y="3927"/>
                  </a:cubicBezTo>
                  <a:cubicBezTo>
                    <a:pt x="15090" y="3927"/>
                    <a:pt x="15090" y="3927"/>
                    <a:pt x="15090" y="3927"/>
                  </a:cubicBezTo>
                  <a:cubicBezTo>
                    <a:pt x="15090" y="3995"/>
                    <a:pt x="15090" y="3995"/>
                    <a:pt x="15090" y="3995"/>
                  </a:cubicBezTo>
                  <a:cubicBezTo>
                    <a:pt x="15090" y="4063"/>
                    <a:pt x="15090" y="4063"/>
                    <a:pt x="15090" y="4063"/>
                  </a:cubicBezTo>
                  <a:cubicBezTo>
                    <a:pt x="15127" y="3995"/>
                    <a:pt x="15127" y="3995"/>
                    <a:pt x="15127" y="3995"/>
                  </a:cubicBezTo>
                  <a:cubicBezTo>
                    <a:pt x="15127" y="3927"/>
                    <a:pt x="15127" y="3927"/>
                    <a:pt x="15127" y="3927"/>
                  </a:cubicBezTo>
                  <a:cubicBezTo>
                    <a:pt x="15164" y="3927"/>
                    <a:pt x="15164" y="3927"/>
                    <a:pt x="15164" y="3927"/>
                  </a:cubicBezTo>
                  <a:cubicBezTo>
                    <a:pt x="15164" y="3995"/>
                    <a:pt x="15164" y="3995"/>
                    <a:pt x="15164" y="3995"/>
                  </a:cubicBezTo>
                  <a:cubicBezTo>
                    <a:pt x="15164" y="3927"/>
                    <a:pt x="15164" y="3927"/>
                    <a:pt x="15164" y="3927"/>
                  </a:cubicBezTo>
                  <a:cubicBezTo>
                    <a:pt x="15201" y="3792"/>
                    <a:pt x="15201" y="3792"/>
                    <a:pt x="15201" y="3792"/>
                  </a:cubicBezTo>
                  <a:cubicBezTo>
                    <a:pt x="15201" y="3792"/>
                    <a:pt x="15201" y="3792"/>
                    <a:pt x="15201" y="3792"/>
                  </a:cubicBezTo>
                  <a:cubicBezTo>
                    <a:pt x="15238" y="3792"/>
                    <a:pt x="15238" y="3792"/>
                    <a:pt x="15238" y="3792"/>
                  </a:cubicBezTo>
                  <a:cubicBezTo>
                    <a:pt x="15312" y="3927"/>
                    <a:pt x="15312" y="3927"/>
                    <a:pt x="15312" y="3927"/>
                  </a:cubicBezTo>
                  <a:cubicBezTo>
                    <a:pt x="15386" y="3927"/>
                    <a:pt x="15386" y="3927"/>
                    <a:pt x="15386" y="3927"/>
                  </a:cubicBezTo>
                  <a:cubicBezTo>
                    <a:pt x="15460" y="3995"/>
                    <a:pt x="15460" y="3995"/>
                    <a:pt x="15460" y="3995"/>
                  </a:cubicBezTo>
                  <a:cubicBezTo>
                    <a:pt x="15423" y="4063"/>
                    <a:pt x="15423" y="4063"/>
                    <a:pt x="15423" y="4063"/>
                  </a:cubicBezTo>
                  <a:cubicBezTo>
                    <a:pt x="15386" y="4130"/>
                    <a:pt x="15386" y="4130"/>
                    <a:pt x="15386" y="4130"/>
                  </a:cubicBezTo>
                  <a:cubicBezTo>
                    <a:pt x="15349" y="4198"/>
                    <a:pt x="15349" y="4198"/>
                    <a:pt x="15349" y="4198"/>
                  </a:cubicBezTo>
                  <a:cubicBezTo>
                    <a:pt x="15386" y="4130"/>
                    <a:pt x="15386" y="4130"/>
                    <a:pt x="15386" y="4130"/>
                  </a:cubicBezTo>
                  <a:cubicBezTo>
                    <a:pt x="15460" y="4130"/>
                    <a:pt x="15460" y="4130"/>
                    <a:pt x="15460" y="4130"/>
                  </a:cubicBezTo>
                  <a:cubicBezTo>
                    <a:pt x="15497" y="4130"/>
                    <a:pt x="15497" y="4130"/>
                    <a:pt x="15497" y="4130"/>
                  </a:cubicBezTo>
                  <a:cubicBezTo>
                    <a:pt x="15571" y="4130"/>
                    <a:pt x="15571" y="4130"/>
                    <a:pt x="15571" y="4130"/>
                  </a:cubicBezTo>
                  <a:cubicBezTo>
                    <a:pt x="15608" y="4063"/>
                    <a:pt x="15608" y="4063"/>
                    <a:pt x="15608" y="4063"/>
                  </a:cubicBezTo>
                  <a:cubicBezTo>
                    <a:pt x="15645" y="4063"/>
                    <a:pt x="15645" y="4063"/>
                    <a:pt x="15645" y="4063"/>
                  </a:cubicBezTo>
                  <a:cubicBezTo>
                    <a:pt x="15719" y="3927"/>
                    <a:pt x="15719" y="3927"/>
                    <a:pt x="15719" y="3927"/>
                  </a:cubicBezTo>
                  <a:cubicBezTo>
                    <a:pt x="15756" y="3927"/>
                    <a:pt x="15756" y="3927"/>
                    <a:pt x="15756" y="3927"/>
                  </a:cubicBezTo>
                  <a:cubicBezTo>
                    <a:pt x="15793" y="3860"/>
                    <a:pt x="15793" y="3860"/>
                    <a:pt x="15793" y="3860"/>
                  </a:cubicBezTo>
                  <a:cubicBezTo>
                    <a:pt x="15830" y="3792"/>
                    <a:pt x="15830" y="3792"/>
                    <a:pt x="15830" y="3792"/>
                  </a:cubicBezTo>
                  <a:cubicBezTo>
                    <a:pt x="15978" y="3724"/>
                    <a:pt x="15978" y="3724"/>
                    <a:pt x="15978" y="3724"/>
                  </a:cubicBezTo>
                  <a:cubicBezTo>
                    <a:pt x="16015" y="3656"/>
                    <a:pt x="16015" y="3656"/>
                    <a:pt x="16015" y="3656"/>
                  </a:cubicBezTo>
                  <a:cubicBezTo>
                    <a:pt x="16052" y="3724"/>
                    <a:pt x="16052" y="3724"/>
                    <a:pt x="16052" y="3724"/>
                  </a:cubicBezTo>
                  <a:cubicBezTo>
                    <a:pt x="16052" y="3656"/>
                    <a:pt x="16052" y="3656"/>
                    <a:pt x="16052" y="3656"/>
                  </a:cubicBezTo>
                  <a:cubicBezTo>
                    <a:pt x="16126" y="3589"/>
                    <a:pt x="16126" y="3589"/>
                    <a:pt x="16126" y="3589"/>
                  </a:cubicBezTo>
                  <a:cubicBezTo>
                    <a:pt x="16163" y="3589"/>
                    <a:pt x="16163" y="3589"/>
                    <a:pt x="16163" y="3589"/>
                  </a:cubicBezTo>
                  <a:cubicBezTo>
                    <a:pt x="16274" y="3589"/>
                    <a:pt x="16274" y="3589"/>
                    <a:pt x="16274" y="3589"/>
                  </a:cubicBezTo>
                  <a:cubicBezTo>
                    <a:pt x="16422" y="3656"/>
                    <a:pt x="16422" y="3656"/>
                    <a:pt x="16422" y="3656"/>
                  </a:cubicBezTo>
                  <a:cubicBezTo>
                    <a:pt x="16496" y="3792"/>
                    <a:pt x="16496" y="3792"/>
                    <a:pt x="16496" y="3792"/>
                  </a:cubicBezTo>
                  <a:cubicBezTo>
                    <a:pt x="16570" y="3860"/>
                    <a:pt x="16570" y="3860"/>
                    <a:pt x="16570" y="3860"/>
                  </a:cubicBezTo>
                  <a:cubicBezTo>
                    <a:pt x="16607" y="3995"/>
                    <a:pt x="16607" y="3995"/>
                    <a:pt x="16607" y="3995"/>
                  </a:cubicBezTo>
                  <a:cubicBezTo>
                    <a:pt x="16644" y="4063"/>
                    <a:pt x="16644" y="4063"/>
                    <a:pt x="16644" y="4063"/>
                  </a:cubicBezTo>
                  <a:cubicBezTo>
                    <a:pt x="16644" y="4130"/>
                    <a:pt x="16644" y="4130"/>
                    <a:pt x="16644" y="4130"/>
                  </a:cubicBezTo>
                  <a:cubicBezTo>
                    <a:pt x="16681" y="4130"/>
                    <a:pt x="16681" y="4130"/>
                    <a:pt x="16681" y="4130"/>
                  </a:cubicBezTo>
                  <a:cubicBezTo>
                    <a:pt x="16644" y="4198"/>
                    <a:pt x="16644" y="4198"/>
                    <a:pt x="16644" y="4198"/>
                  </a:cubicBezTo>
                  <a:cubicBezTo>
                    <a:pt x="16681" y="4334"/>
                    <a:pt x="16681" y="4334"/>
                    <a:pt x="16681" y="4334"/>
                  </a:cubicBezTo>
                  <a:cubicBezTo>
                    <a:pt x="16681" y="4401"/>
                    <a:pt x="16681" y="4401"/>
                    <a:pt x="16681" y="4401"/>
                  </a:cubicBezTo>
                  <a:cubicBezTo>
                    <a:pt x="16681" y="4401"/>
                    <a:pt x="16681" y="4401"/>
                    <a:pt x="16681" y="4401"/>
                  </a:cubicBezTo>
                  <a:cubicBezTo>
                    <a:pt x="16718" y="4401"/>
                    <a:pt x="16718" y="4401"/>
                    <a:pt x="16718" y="4401"/>
                  </a:cubicBezTo>
                  <a:cubicBezTo>
                    <a:pt x="16755" y="4334"/>
                    <a:pt x="16755" y="4334"/>
                    <a:pt x="16755" y="4334"/>
                  </a:cubicBezTo>
                  <a:cubicBezTo>
                    <a:pt x="16792" y="4334"/>
                    <a:pt x="16792" y="4334"/>
                    <a:pt x="16792" y="4334"/>
                  </a:cubicBezTo>
                  <a:cubicBezTo>
                    <a:pt x="16829" y="4401"/>
                    <a:pt x="16829" y="4401"/>
                    <a:pt x="16829" y="4401"/>
                  </a:cubicBezTo>
                  <a:cubicBezTo>
                    <a:pt x="16829" y="4334"/>
                    <a:pt x="16829" y="4334"/>
                    <a:pt x="16829" y="4334"/>
                  </a:cubicBezTo>
                  <a:cubicBezTo>
                    <a:pt x="16866" y="4334"/>
                    <a:pt x="16866" y="4334"/>
                    <a:pt x="16866" y="4334"/>
                  </a:cubicBezTo>
                  <a:cubicBezTo>
                    <a:pt x="16903" y="4334"/>
                    <a:pt x="16903" y="4334"/>
                    <a:pt x="16903" y="4334"/>
                  </a:cubicBezTo>
                  <a:cubicBezTo>
                    <a:pt x="16903" y="4401"/>
                    <a:pt x="16903" y="4401"/>
                    <a:pt x="16903" y="4401"/>
                  </a:cubicBezTo>
                  <a:cubicBezTo>
                    <a:pt x="16940" y="4401"/>
                    <a:pt x="16940" y="4401"/>
                    <a:pt x="16940" y="4401"/>
                  </a:cubicBezTo>
                  <a:cubicBezTo>
                    <a:pt x="16903" y="4266"/>
                    <a:pt x="16903" y="4266"/>
                    <a:pt x="16903" y="4266"/>
                  </a:cubicBezTo>
                  <a:cubicBezTo>
                    <a:pt x="16940" y="4266"/>
                    <a:pt x="16940" y="4266"/>
                    <a:pt x="16940" y="4266"/>
                  </a:cubicBezTo>
                  <a:cubicBezTo>
                    <a:pt x="16977" y="4334"/>
                    <a:pt x="16977" y="4334"/>
                    <a:pt x="16977" y="4334"/>
                  </a:cubicBezTo>
                  <a:cubicBezTo>
                    <a:pt x="17014" y="4469"/>
                    <a:pt x="17014" y="4469"/>
                    <a:pt x="17014" y="4469"/>
                  </a:cubicBezTo>
                  <a:cubicBezTo>
                    <a:pt x="17014" y="4537"/>
                    <a:pt x="17014" y="4537"/>
                    <a:pt x="17014" y="4537"/>
                  </a:cubicBezTo>
                  <a:cubicBezTo>
                    <a:pt x="17051" y="4537"/>
                    <a:pt x="17051" y="4537"/>
                    <a:pt x="17051" y="4537"/>
                  </a:cubicBezTo>
                  <a:cubicBezTo>
                    <a:pt x="17088" y="4672"/>
                    <a:pt x="17088" y="4672"/>
                    <a:pt x="17088" y="4672"/>
                  </a:cubicBezTo>
                  <a:cubicBezTo>
                    <a:pt x="17088" y="4604"/>
                    <a:pt x="17088" y="4604"/>
                    <a:pt x="17088" y="4604"/>
                  </a:cubicBezTo>
                  <a:cubicBezTo>
                    <a:pt x="17088" y="4537"/>
                    <a:pt x="17088" y="4537"/>
                    <a:pt x="17088" y="4537"/>
                  </a:cubicBezTo>
                  <a:cubicBezTo>
                    <a:pt x="17051" y="4537"/>
                    <a:pt x="17051" y="4537"/>
                    <a:pt x="17051" y="4537"/>
                  </a:cubicBezTo>
                  <a:cubicBezTo>
                    <a:pt x="17051" y="4469"/>
                    <a:pt x="17051" y="4469"/>
                    <a:pt x="17051" y="4469"/>
                  </a:cubicBezTo>
                  <a:cubicBezTo>
                    <a:pt x="17088" y="4469"/>
                    <a:pt x="17088" y="4469"/>
                    <a:pt x="17088" y="4469"/>
                  </a:cubicBezTo>
                  <a:cubicBezTo>
                    <a:pt x="17125" y="4469"/>
                    <a:pt x="17125" y="4469"/>
                    <a:pt x="17125" y="4469"/>
                  </a:cubicBezTo>
                  <a:cubicBezTo>
                    <a:pt x="17162" y="4537"/>
                    <a:pt x="17162" y="4537"/>
                    <a:pt x="17162" y="4537"/>
                  </a:cubicBezTo>
                  <a:cubicBezTo>
                    <a:pt x="17199" y="4672"/>
                    <a:pt x="17199" y="4672"/>
                    <a:pt x="17199" y="4672"/>
                  </a:cubicBezTo>
                  <a:cubicBezTo>
                    <a:pt x="17162" y="4537"/>
                    <a:pt x="17162" y="4537"/>
                    <a:pt x="17162" y="4537"/>
                  </a:cubicBezTo>
                  <a:cubicBezTo>
                    <a:pt x="17125" y="4401"/>
                    <a:pt x="17125" y="4401"/>
                    <a:pt x="17125" y="4401"/>
                  </a:cubicBezTo>
                  <a:cubicBezTo>
                    <a:pt x="17125" y="4266"/>
                    <a:pt x="17125" y="4266"/>
                    <a:pt x="17125" y="4266"/>
                  </a:cubicBezTo>
                  <a:cubicBezTo>
                    <a:pt x="17125" y="4198"/>
                    <a:pt x="17125" y="4198"/>
                    <a:pt x="17125" y="4198"/>
                  </a:cubicBezTo>
                  <a:cubicBezTo>
                    <a:pt x="17162" y="4130"/>
                    <a:pt x="17162" y="4130"/>
                    <a:pt x="17162" y="4130"/>
                  </a:cubicBezTo>
                  <a:cubicBezTo>
                    <a:pt x="17236" y="4130"/>
                    <a:pt x="17236" y="4130"/>
                    <a:pt x="17236" y="4130"/>
                  </a:cubicBezTo>
                  <a:cubicBezTo>
                    <a:pt x="17273" y="4063"/>
                    <a:pt x="17273" y="4063"/>
                    <a:pt x="17273" y="4063"/>
                  </a:cubicBezTo>
                  <a:cubicBezTo>
                    <a:pt x="17310" y="3995"/>
                    <a:pt x="17310" y="3995"/>
                    <a:pt x="17310" y="3995"/>
                  </a:cubicBezTo>
                  <a:cubicBezTo>
                    <a:pt x="17310" y="3995"/>
                    <a:pt x="17310" y="3995"/>
                    <a:pt x="17310" y="3995"/>
                  </a:cubicBezTo>
                  <a:cubicBezTo>
                    <a:pt x="17310" y="3927"/>
                    <a:pt x="17310" y="3927"/>
                    <a:pt x="17310" y="3927"/>
                  </a:cubicBezTo>
                  <a:cubicBezTo>
                    <a:pt x="17347" y="3927"/>
                    <a:pt x="17347" y="3927"/>
                    <a:pt x="17347" y="3927"/>
                  </a:cubicBezTo>
                  <a:cubicBezTo>
                    <a:pt x="17384" y="3995"/>
                    <a:pt x="17384" y="3995"/>
                    <a:pt x="17384" y="3995"/>
                  </a:cubicBezTo>
                  <a:cubicBezTo>
                    <a:pt x="17421" y="3995"/>
                    <a:pt x="17421" y="3995"/>
                    <a:pt x="17421" y="3995"/>
                  </a:cubicBezTo>
                  <a:cubicBezTo>
                    <a:pt x="17458" y="3995"/>
                    <a:pt x="17458" y="3995"/>
                    <a:pt x="17458" y="3995"/>
                  </a:cubicBezTo>
                  <a:cubicBezTo>
                    <a:pt x="17495" y="3927"/>
                    <a:pt x="17495" y="3927"/>
                    <a:pt x="17495" y="3927"/>
                  </a:cubicBezTo>
                  <a:cubicBezTo>
                    <a:pt x="17532" y="3995"/>
                    <a:pt x="17532" y="3995"/>
                    <a:pt x="17532" y="3995"/>
                  </a:cubicBezTo>
                  <a:cubicBezTo>
                    <a:pt x="17568" y="3927"/>
                    <a:pt x="17568" y="3927"/>
                    <a:pt x="17568" y="3927"/>
                  </a:cubicBezTo>
                  <a:cubicBezTo>
                    <a:pt x="17642" y="3927"/>
                    <a:pt x="17642" y="3927"/>
                    <a:pt x="17642" y="3927"/>
                  </a:cubicBezTo>
                  <a:cubicBezTo>
                    <a:pt x="17679" y="3927"/>
                    <a:pt x="17679" y="3927"/>
                    <a:pt x="17679" y="3927"/>
                  </a:cubicBezTo>
                  <a:cubicBezTo>
                    <a:pt x="17679" y="3927"/>
                    <a:pt x="17679" y="3927"/>
                    <a:pt x="17679" y="3927"/>
                  </a:cubicBezTo>
                  <a:cubicBezTo>
                    <a:pt x="17679" y="3927"/>
                    <a:pt x="17679" y="3927"/>
                    <a:pt x="17679" y="3927"/>
                  </a:cubicBezTo>
                  <a:cubicBezTo>
                    <a:pt x="17716" y="3995"/>
                    <a:pt x="17716" y="3995"/>
                    <a:pt x="17716" y="3995"/>
                  </a:cubicBezTo>
                  <a:cubicBezTo>
                    <a:pt x="17716" y="3927"/>
                    <a:pt x="17716" y="3927"/>
                    <a:pt x="17716" y="3927"/>
                  </a:cubicBezTo>
                  <a:cubicBezTo>
                    <a:pt x="17753" y="3860"/>
                    <a:pt x="17753" y="3860"/>
                    <a:pt x="17753" y="3860"/>
                  </a:cubicBezTo>
                  <a:cubicBezTo>
                    <a:pt x="17753" y="3792"/>
                    <a:pt x="17753" y="3792"/>
                    <a:pt x="17753" y="3792"/>
                  </a:cubicBezTo>
                  <a:cubicBezTo>
                    <a:pt x="17753" y="3724"/>
                    <a:pt x="17753" y="3724"/>
                    <a:pt x="17753" y="3724"/>
                  </a:cubicBezTo>
                  <a:cubicBezTo>
                    <a:pt x="17753" y="3656"/>
                    <a:pt x="17753" y="3656"/>
                    <a:pt x="17753" y="3656"/>
                  </a:cubicBezTo>
                  <a:cubicBezTo>
                    <a:pt x="17790" y="3656"/>
                    <a:pt x="17790" y="3656"/>
                    <a:pt x="17790" y="3656"/>
                  </a:cubicBezTo>
                  <a:cubicBezTo>
                    <a:pt x="17827" y="3656"/>
                    <a:pt x="17827" y="3656"/>
                    <a:pt x="17827" y="3656"/>
                  </a:cubicBezTo>
                  <a:cubicBezTo>
                    <a:pt x="17864" y="3724"/>
                    <a:pt x="17864" y="3724"/>
                    <a:pt x="17864" y="3724"/>
                  </a:cubicBezTo>
                  <a:cubicBezTo>
                    <a:pt x="17864" y="3724"/>
                    <a:pt x="17864" y="3724"/>
                    <a:pt x="17864" y="3724"/>
                  </a:cubicBezTo>
                  <a:cubicBezTo>
                    <a:pt x="17901" y="3724"/>
                    <a:pt x="17901" y="3724"/>
                    <a:pt x="17901" y="3724"/>
                  </a:cubicBezTo>
                  <a:cubicBezTo>
                    <a:pt x="17938" y="3792"/>
                    <a:pt x="17938" y="3792"/>
                    <a:pt x="17938" y="3792"/>
                  </a:cubicBezTo>
                  <a:cubicBezTo>
                    <a:pt x="17938" y="3860"/>
                    <a:pt x="17938" y="3860"/>
                    <a:pt x="17938" y="3860"/>
                  </a:cubicBezTo>
                  <a:cubicBezTo>
                    <a:pt x="17975" y="3927"/>
                    <a:pt x="17975" y="3927"/>
                    <a:pt x="17975" y="3927"/>
                  </a:cubicBezTo>
                  <a:cubicBezTo>
                    <a:pt x="18012" y="3995"/>
                    <a:pt x="18012" y="3995"/>
                    <a:pt x="18012" y="3995"/>
                  </a:cubicBezTo>
                  <a:cubicBezTo>
                    <a:pt x="18049" y="3927"/>
                    <a:pt x="18049" y="3927"/>
                    <a:pt x="18049" y="3927"/>
                  </a:cubicBezTo>
                  <a:cubicBezTo>
                    <a:pt x="18123" y="3995"/>
                    <a:pt x="18123" y="3995"/>
                    <a:pt x="18123" y="3995"/>
                  </a:cubicBezTo>
                  <a:cubicBezTo>
                    <a:pt x="18123" y="3995"/>
                    <a:pt x="18123" y="3995"/>
                    <a:pt x="18123" y="3995"/>
                  </a:cubicBezTo>
                  <a:cubicBezTo>
                    <a:pt x="18160" y="3995"/>
                    <a:pt x="18160" y="3995"/>
                    <a:pt x="18160" y="3995"/>
                  </a:cubicBezTo>
                  <a:cubicBezTo>
                    <a:pt x="18234" y="4130"/>
                    <a:pt x="18234" y="4130"/>
                    <a:pt x="18234" y="4130"/>
                  </a:cubicBezTo>
                  <a:cubicBezTo>
                    <a:pt x="18234" y="4130"/>
                    <a:pt x="18234" y="4130"/>
                    <a:pt x="18234" y="4130"/>
                  </a:cubicBezTo>
                  <a:cubicBezTo>
                    <a:pt x="18234" y="4198"/>
                    <a:pt x="18234" y="4198"/>
                    <a:pt x="18234" y="4198"/>
                  </a:cubicBezTo>
                  <a:cubicBezTo>
                    <a:pt x="18308" y="4198"/>
                    <a:pt x="18308" y="4198"/>
                    <a:pt x="18308" y="4198"/>
                  </a:cubicBezTo>
                  <a:cubicBezTo>
                    <a:pt x="18308" y="4198"/>
                    <a:pt x="18308" y="4198"/>
                    <a:pt x="18308" y="4198"/>
                  </a:cubicBezTo>
                  <a:cubicBezTo>
                    <a:pt x="18345" y="4198"/>
                    <a:pt x="18345" y="4198"/>
                    <a:pt x="18345" y="4198"/>
                  </a:cubicBezTo>
                  <a:cubicBezTo>
                    <a:pt x="18345" y="4130"/>
                    <a:pt x="18345" y="4130"/>
                    <a:pt x="18345" y="4130"/>
                  </a:cubicBezTo>
                  <a:cubicBezTo>
                    <a:pt x="18382" y="4063"/>
                    <a:pt x="18382" y="4063"/>
                    <a:pt x="18382" y="4063"/>
                  </a:cubicBezTo>
                  <a:cubicBezTo>
                    <a:pt x="18419" y="4063"/>
                    <a:pt x="18419" y="4063"/>
                    <a:pt x="18419" y="4063"/>
                  </a:cubicBezTo>
                  <a:cubicBezTo>
                    <a:pt x="18419" y="4063"/>
                    <a:pt x="18419" y="4063"/>
                    <a:pt x="18419" y="4063"/>
                  </a:cubicBezTo>
                  <a:cubicBezTo>
                    <a:pt x="18419" y="3995"/>
                    <a:pt x="18419" y="3995"/>
                    <a:pt x="18419" y="3995"/>
                  </a:cubicBezTo>
                  <a:cubicBezTo>
                    <a:pt x="18419" y="3995"/>
                    <a:pt x="18419" y="3995"/>
                    <a:pt x="18419" y="3995"/>
                  </a:cubicBezTo>
                  <a:cubicBezTo>
                    <a:pt x="18419" y="3995"/>
                    <a:pt x="18419" y="3995"/>
                    <a:pt x="18419" y="3995"/>
                  </a:cubicBezTo>
                  <a:cubicBezTo>
                    <a:pt x="18419" y="3927"/>
                    <a:pt x="18419" y="3927"/>
                    <a:pt x="18419" y="3927"/>
                  </a:cubicBezTo>
                  <a:cubicBezTo>
                    <a:pt x="18382" y="3860"/>
                    <a:pt x="18382" y="3860"/>
                    <a:pt x="18382" y="3860"/>
                  </a:cubicBezTo>
                  <a:cubicBezTo>
                    <a:pt x="18345" y="3860"/>
                    <a:pt x="18345" y="3860"/>
                    <a:pt x="18345" y="3860"/>
                  </a:cubicBezTo>
                  <a:cubicBezTo>
                    <a:pt x="18345" y="3724"/>
                    <a:pt x="18345" y="3724"/>
                    <a:pt x="18345" y="3724"/>
                  </a:cubicBezTo>
                  <a:cubicBezTo>
                    <a:pt x="18271" y="3656"/>
                    <a:pt x="18271" y="3656"/>
                    <a:pt x="18271" y="3656"/>
                  </a:cubicBezTo>
                  <a:cubicBezTo>
                    <a:pt x="18234" y="3656"/>
                    <a:pt x="18234" y="3656"/>
                    <a:pt x="18234" y="3656"/>
                  </a:cubicBezTo>
                  <a:cubicBezTo>
                    <a:pt x="18234" y="3589"/>
                    <a:pt x="18234" y="3589"/>
                    <a:pt x="18234" y="3589"/>
                  </a:cubicBezTo>
                  <a:cubicBezTo>
                    <a:pt x="18160" y="3521"/>
                    <a:pt x="18160" y="3521"/>
                    <a:pt x="18160" y="3521"/>
                  </a:cubicBezTo>
                  <a:cubicBezTo>
                    <a:pt x="18123" y="3589"/>
                    <a:pt x="18123" y="3589"/>
                    <a:pt x="18123" y="3589"/>
                  </a:cubicBezTo>
                  <a:cubicBezTo>
                    <a:pt x="18123" y="3589"/>
                    <a:pt x="18123" y="3589"/>
                    <a:pt x="18123" y="3589"/>
                  </a:cubicBezTo>
                  <a:cubicBezTo>
                    <a:pt x="18123" y="3521"/>
                    <a:pt x="18123" y="3521"/>
                    <a:pt x="18123" y="3521"/>
                  </a:cubicBezTo>
                  <a:cubicBezTo>
                    <a:pt x="18123" y="3521"/>
                    <a:pt x="18123" y="3521"/>
                    <a:pt x="18123" y="3521"/>
                  </a:cubicBezTo>
                  <a:cubicBezTo>
                    <a:pt x="18123" y="3386"/>
                    <a:pt x="18123" y="3386"/>
                    <a:pt x="18123" y="3386"/>
                  </a:cubicBezTo>
                  <a:cubicBezTo>
                    <a:pt x="18086" y="3386"/>
                    <a:pt x="18086" y="3386"/>
                    <a:pt x="18086" y="3386"/>
                  </a:cubicBezTo>
                  <a:cubicBezTo>
                    <a:pt x="18086" y="3318"/>
                    <a:pt x="18086" y="3318"/>
                    <a:pt x="18086" y="3318"/>
                  </a:cubicBezTo>
                  <a:cubicBezTo>
                    <a:pt x="18049" y="3250"/>
                    <a:pt x="18049" y="3250"/>
                    <a:pt x="18049" y="3250"/>
                  </a:cubicBezTo>
                  <a:cubicBezTo>
                    <a:pt x="18012" y="3182"/>
                    <a:pt x="18012" y="3182"/>
                    <a:pt x="18012" y="3182"/>
                  </a:cubicBezTo>
                  <a:cubicBezTo>
                    <a:pt x="18012" y="3182"/>
                    <a:pt x="18012" y="3182"/>
                    <a:pt x="18012" y="3182"/>
                  </a:cubicBezTo>
                  <a:cubicBezTo>
                    <a:pt x="18086" y="3182"/>
                    <a:pt x="18086" y="3182"/>
                    <a:pt x="18086" y="3182"/>
                  </a:cubicBezTo>
                  <a:cubicBezTo>
                    <a:pt x="18123" y="3182"/>
                    <a:pt x="18123" y="3182"/>
                    <a:pt x="18123" y="3182"/>
                  </a:cubicBezTo>
                  <a:cubicBezTo>
                    <a:pt x="18197" y="3182"/>
                    <a:pt x="18197" y="3182"/>
                    <a:pt x="18197" y="3182"/>
                  </a:cubicBezTo>
                  <a:cubicBezTo>
                    <a:pt x="18271" y="3182"/>
                    <a:pt x="18271" y="3182"/>
                    <a:pt x="18271" y="3182"/>
                  </a:cubicBezTo>
                  <a:cubicBezTo>
                    <a:pt x="18271" y="3115"/>
                    <a:pt x="18271" y="3115"/>
                    <a:pt x="18271" y="3115"/>
                  </a:cubicBezTo>
                  <a:cubicBezTo>
                    <a:pt x="18308" y="3115"/>
                    <a:pt x="18308" y="3115"/>
                    <a:pt x="18308" y="3115"/>
                  </a:cubicBezTo>
                  <a:cubicBezTo>
                    <a:pt x="18382" y="3115"/>
                    <a:pt x="18382" y="3115"/>
                    <a:pt x="18382" y="3115"/>
                  </a:cubicBezTo>
                  <a:cubicBezTo>
                    <a:pt x="18382" y="3115"/>
                    <a:pt x="18382" y="3115"/>
                    <a:pt x="18382" y="3115"/>
                  </a:cubicBezTo>
                  <a:cubicBezTo>
                    <a:pt x="18419" y="3115"/>
                    <a:pt x="18419" y="3115"/>
                    <a:pt x="18419" y="3115"/>
                  </a:cubicBezTo>
                  <a:cubicBezTo>
                    <a:pt x="18419" y="3047"/>
                    <a:pt x="18419" y="3047"/>
                    <a:pt x="18419" y="3047"/>
                  </a:cubicBezTo>
                  <a:cubicBezTo>
                    <a:pt x="18456" y="3047"/>
                    <a:pt x="18456" y="3047"/>
                    <a:pt x="18456" y="3047"/>
                  </a:cubicBezTo>
                  <a:cubicBezTo>
                    <a:pt x="18456" y="3115"/>
                    <a:pt x="18456" y="3115"/>
                    <a:pt x="18456" y="3115"/>
                  </a:cubicBezTo>
                  <a:cubicBezTo>
                    <a:pt x="18493" y="3115"/>
                    <a:pt x="18493" y="3115"/>
                    <a:pt x="18493" y="3115"/>
                  </a:cubicBezTo>
                  <a:cubicBezTo>
                    <a:pt x="18493" y="3047"/>
                    <a:pt x="18493" y="3047"/>
                    <a:pt x="18493" y="3047"/>
                  </a:cubicBezTo>
                  <a:cubicBezTo>
                    <a:pt x="18530" y="3047"/>
                    <a:pt x="18530" y="3047"/>
                    <a:pt x="18530" y="3047"/>
                  </a:cubicBezTo>
                  <a:cubicBezTo>
                    <a:pt x="18530" y="2979"/>
                    <a:pt x="18530" y="2979"/>
                    <a:pt x="18530" y="2979"/>
                  </a:cubicBezTo>
                  <a:cubicBezTo>
                    <a:pt x="18678" y="2979"/>
                    <a:pt x="18678" y="2979"/>
                    <a:pt x="18678" y="2979"/>
                  </a:cubicBezTo>
                  <a:cubicBezTo>
                    <a:pt x="18678" y="2979"/>
                    <a:pt x="18678" y="2979"/>
                    <a:pt x="18678" y="2979"/>
                  </a:cubicBezTo>
                  <a:cubicBezTo>
                    <a:pt x="18678" y="2979"/>
                    <a:pt x="18678" y="2979"/>
                    <a:pt x="18678" y="2979"/>
                  </a:cubicBezTo>
                  <a:cubicBezTo>
                    <a:pt x="18715" y="2912"/>
                    <a:pt x="18715" y="2912"/>
                    <a:pt x="18715" y="2912"/>
                  </a:cubicBezTo>
                  <a:cubicBezTo>
                    <a:pt x="18715" y="2912"/>
                    <a:pt x="18715" y="2912"/>
                    <a:pt x="18715" y="2912"/>
                  </a:cubicBezTo>
                  <a:cubicBezTo>
                    <a:pt x="18752" y="2912"/>
                    <a:pt x="18752" y="2912"/>
                    <a:pt x="18752" y="2912"/>
                  </a:cubicBezTo>
                  <a:cubicBezTo>
                    <a:pt x="18789" y="2912"/>
                    <a:pt x="18789" y="2912"/>
                    <a:pt x="18789" y="2912"/>
                  </a:cubicBezTo>
                  <a:cubicBezTo>
                    <a:pt x="18826" y="2979"/>
                    <a:pt x="18826" y="2979"/>
                    <a:pt x="18826" y="2979"/>
                  </a:cubicBezTo>
                  <a:cubicBezTo>
                    <a:pt x="18863" y="2979"/>
                    <a:pt x="18863" y="2979"/>
                    <a:pt x="18863" y="2979"/>
                  </a:cubicBezTo>
                  <a:cubicBezTo>
                    <a:pt x="18900" y="2912"/>
                    <a:pt x="18900" y="2912"/>
                    <a:pt x="18900" y="2912"/>
                  </a:cubicBezTo>
                  <a:cubicBezTo>
                    <a:pt x="18937" y="2979"/>
                    <a:pt x="18937" y="2979"/>
                    <a:pt x="18937" y="2979"/>
                  </a:cubicBezTo>
                  <a:cubicBezTo>
                    <a:pt x="18937" y="2979"/>
                    <a:pt x="18937" y="2979"/>
                    <a:pt x="18937" y="2979"/>
                  </a:cubicBezTo>
                  <a:cubicBezTo>
                    <a:pt x="18974" y="2979"/>
                    <a:pt x="18974" y="2979"/>
                    <a:pt x="18974" y="2979"/>
                  </a:cubicBezTo>
                  <a:cubicBezTo>
                    <a:pt x="19011" y="2912"/>
                    <a:pt x="19011" y="2912"/>
                    <a:pt x="19011" y="2912"/>
                  </a:cubicBezTo>
                  <a:cubicBezTo>
                    <a:pt x="19122" y="2979"/>
                    <a:pt x="19122" y="2979"/>
                    <a:pt x="19122" y="2979"/>
                  </a:cubicBezTo>
                  <a:cubicBezTo>
                    <a:pt x="19159" y="3047"/>
                    <a:pt x="19159" y="3047"/>
                    <a:pt x="19159" y="3047"/>
                  </a:cubicBezTo>
                  <a:cubicBezTo>
                    <a:pt x="19196" y="2979"/>
                    <a:pt x="19196" y="2979"/>
                    <a:pt x="19196" y="2979"/>
                  </a:cubicBezTo>
                  <a:cubicBezTo>
                    <a:pt x="19159" y="2979"/>
                    <a:pt x="19159" y="2979"/>
                    <a:pt x="19159" y="2979"/>
                  </a:cubicBezTo>
                  <a:cubicBezTo>
                    <a:pt x="19196" y="2979"/>
                    <a:pt x="19196" y="2979"/>
                    <a:pt x="19196" y="2979"/>
                  </a:cubicBezTo>
                  <a:cubicBezTo>
                    <a:pt x="19233" y="2979"/>
                    <a:pt x="19233" y="2979"/>
                    <a:pt x="19233" y="2979"/>
                  </a:cubicBezTo>
                  <a:cubicBezTo>
                    <a:pt x="19233" y="3047"/>
                    <a:pt x="19233" y="3047"/>
                    <a:pt x="19233" y="3047"/>
                  </a:cubicBezTo>
                  <a:cubicBezTo>
                    <a:pt x="19233" y="3047"/>
                    <a:pt x="19233" y="3047"/>
                    <a:pt x="19233" y="3047"/>
                  </a:cubicBezTo>
                  <a:cubicBezTo>
                    <a:pt x="19270" y="3047"/>
                    <a:pt x="19270" y="3047"/>
                    <a:pt x="19270" y="3047"/>
                  </a:cubicBezTo>
                  <a:cubicBezTo>
                    <a:pt x="19381" y="3047"/>
                    <a:pt x="19381" y="3047"/>
                    <a:pt x="19381" y="3047"/>
                  </a:cubicBezTo>
                  <a:cubicBezTo>
                    <a:pt x="19492" y="3182"/>
                    <a:pt x="19492" y="3182"/>
                    <a:pt x="19492" y="3182"/>
                  </a:cubicBezTo>
                  <a:cubicBezTo>
                    <a:pt x="19492" y="3182"/>
                    <a:pt x="19492" y="3182"/>
                    <a:pt x="19492" y="3182"/>
                  </a:cubicBezTo>
                  <a:cubicBezTo>
                    <a:pt x="19455" y="3182"/>
                    <a:pt x="19455" y="3182"/>
                    <a:pt x="19455" y="3182"/>
                  </a:cubicBezTo>
                  <a:cubicBezTo>
                    <a:pt x="19381" y="3115"/>
                    <a:pt x="19381" y="3115"/>
                    <a:pt x="19381" y="3115"/>
                  </a:cubicBezTo>
                  <a:cubicBezTo>
                    <a:pt x="19381" y="3115"/>
                    <a:pt x="19381" y="3115"/>
                    <a:pt x="19381" y="3115"/>
                  </a:cubicBezTo>
                  <a:cubicBezTo>
                    <a:pt x="19492" y="3182"/>
                    <a:pt x="19492" y="3182"/>
                    <a:pt x="19492" y="3182"/>
                  </a:cubicBezTo>
                  <a:cubicBezTo>
                    <a:pt x="19529" y="3182"/>
                    <a:pt x="19529" y="3182"/>
                    <a:pt x="19529" y="3182"/>
                  </a:cubicBezTo>
                  <a:cubicBezTo>
                    <a:pt x="19566" y="3182"/>
                    <a:pt x="19566" y="3182"/>
                    <a:pt x="19566" y="3182"/>
                  </a:cubicBezTo>
                  <a:cubicBezTo>
                    <a:pt x="19603" y="3182"/>
                    <a:pt x="19603" y="3182"/>
                    <a:pt x="19603" y="3182"/>
                  </a:cubicBezTo>
                  <a:cubicBezTo>
                    <a:pt x="19640" y="3182"/>
                    <a:pt x="19640" y="3182"/>
                    <a:pt x="19640" y="3182"/>
                  </a:cubicBezTo>
                  <a:cubicBezTo>
                    <a:pt x="19640" y="3115"/>
                    <a:pt x="19640" y="3115"/>
                    <a:pt x="19640" y="3115"/>
                  </a:cubicBezTo>
                  <a:cubicBezTo>
                    <a:pt x="19640" y="3115"/>
                    <a:pt x="19640" y="3115"/>
                    <a:pt x="19640" y="3115"/>
                  </a:cubicBezTo>
                  <a:cubicBezTo>
                    <a:pt x="19677" y="3115"/>
                    <a:pt x="19677" y="3115"/>
                    <a:pt x="19677" y="3115"/>
                  </a:cubicBezTo>
                  <a:cubicBezTo>
                    <a:pt x="19714" y="3182"/>
                    <a:pt x="19714" y="3182"/>
                    <a:pt x="19714" y="3182"/>
                  </a:cubicBezTo>
                  <a:cubicBezTo>
                    <a:pt x="19714" y="3182"/>
                    <a:pt x="19714" y="3182"/>
                    <a:pt x="19714" y="3182"/>
                  </a:cubicBezTo>
                  <a:cubicBezTo>
                    <a:pt x="19751" y="3115"/>
                    <a:pt x="19751" y="3115"/>
                    <a:pt x="19751" y="3115"/>
                  </a:cubicBezTo>
                  <a:cubicBezTo>
                    <a:pt x="19751" y="3115"/>
                    <a:pt x="19751" y="3115"/>
                    <a:pt x="19751" y="3115"/>
                  </a:cubicBezTo>
                  <a:cubicBezTo>
                    <a:pt x="19788" y="3182"/>
                    <a:pt x="19788" y="3182"/>
                    <a:pt x="19788" y="3182"/>
                  </a:cubicBezTo>
                  <a:cubicBezTo>
                    <a:pt x="19788" y="3182"/>
                    <a:pt x="19788" y="3182"/>
                    <a:pt x="19788" y="3182"/>
                  </a:cubicBezTo>
                  <a:cubicBezTo>
                    <a:pt x="19825" y="3250"/>
                    <a:pt x="19825" y="3250"/>
                    <a:pt x="19825" y="3250"/>
                  </a:cubicBezTo>
                  <a:cubicBezTo>
                    <a:pt x="19862" y="3182"/>
                    <a:pt x="19862" y="3182"/>
                    <a:pt x="19862" y="3182"/>
                  </a:cubicBezTo>
                  <a:cubicBezTo>
                    <a:pt x="20010" y="3250"/>
                    <a:pt x="20010" y="3250"/>
                    <a:pt x="20010" y="3250"/>
                  </a:cubicBezTo>
                  <a:cubicBezTo>
                    <a:pt x="20010" y="3182"/>
                    <a:pt x="20010" y="3182"/>
                    <a:pt x="20010" y="3182"/>
                  </a:cubicBezTo>
                  <a:cubicBezTo>
                    <a:pt x="20047" y="3182"/>
                    <a:pt x="20047" y="3182"/>
                    <a:pt x="20047" y="3182"/>
                  </a:cubicBezTo>
                  <a:cubicBezTo>
                    <a:pt x="20084" y="3250"/>
                    <a:pt x="20084" y="3250"/>
                    <a:pt x="20084" y="3250"/>
                  </a:cubicBezTo>
                  <a:cubicBezTo>
                    <a:pt x="20084" y="3250"/>
                    <a:pt x="20084" y="3250"/>
                    <a:pt x="20084" y="3250"/>
                  </a:cubicBezTo>
                  <a:cubicBezTo>
                    <a:pt x="20084" y="3182"/>
                    <a:pt x="20084" y="3182"/>
                    <a:pt x="20084" y="3182"/>
                  </a:cubicBezTo>
                  <a:cubicBezTo>
                    <a:pt x="20084" y="3182"/>
                    <a:pt x="20084" y="3182"/>
                    <a:pt x="20084" y="3182"/>
                  </a:cubicBezTo>
                  <a:cubicBezTo>
                    <a:pt x="20158" y="3182"/>
                    <a:pt x="20158" y="3182"/>
                    <a:pt x="20158" y="3182"/>
                  </a:cubicBezTo>
                  <a:cubicBezTo>
                    <a:pt x="20158" y="3250"/>
                    <a:pt x="20158" y="3250"/>
                    <a:pt x="20158" y="3250"/>
                  </a:cubicBezTo>
                  <a:cubicBezTo>
                    <a:pt x="20158" y="3318"/>
                    <a:pt x="20158" y="3318"/>
                    <a:pt x="20158" y="3318"/>
                  </a:cubicBezTo>
                  <a:cubicBezTo>
                    <a:pt x="20232" y="3250"/>
                    <a:pt x="20232" y="3250"/>
                    <a:pt x="20232" y="3250"/>
                  </a:cubicBezTo>
                  <a:cubicBezTo>
                    <a:pt x="20232" y="3250"/>
                    <a:pt x="20232" y="3250"/>
                    <a:pt x="20232" y="3250"/>
                  </a:cubicBezTo>
                  <a:cubicBezTo>
                    <a:pt x="20195" y="3250"/>
                    <a:pt x="20195" y="3250"/>
                    <a:pt x="20195" y="3250"/>
                  </a:cubicBezTo>
                  <a:cubicBezTo>
                    <a:pt x="20232" y="3250"/>
                    <a:pt x="20232" y="3250"/>
                    <a:pt x="20232" y="3250"/>
                  </a:cubicBezTo>
                  <a:cubicBezTo>
                    <a:pt x="20268" y="3250"/>
                    <a:pt x="20268" y="3250"/>
                    <a:pt x="20268" y="3250"/>
                  </a:cubicBezTo>
                  <a:cubicBezTo>
                    <a:pt x="20268" y="3318"/>
                    <a:pt x="20268" y="3318"/>
                    <a:pt x="20268" y="3318"/>
                  </a:cubicBezTo>
                  <a:cubicBezTo>
                    <a:pt x="20305" y="3318"/>
                    <a:pt x="20305" y="3318"/>
                    <a:pt x="20305" y="3318"/>
                  </a:cubicBezTo>
                  <a:cubicBezTo>
                    <a:pt x="20342" y="3386"/>
                    <a:pt x="20342" y="3386"/>
                    <a:pt x="20342" y="3386"/>
                  </a:cubicBezTo>
                  <a:cubicBezTo>
                    <a:pt x="20379" y="3318"/>
                    <a:pt x="20379" y="3318"/>
                    <a:pt x="20379" y="3318"/>
                  </a:cubicBezTo>
                  <a:cubicBezTo>
                    <a:pt x="20342" y="3318"/>
                    <a:pt x="20342" y="3318"/>
                    <a:pt x="20342" y="3318"/>
                  </a:cubicBezTo>
                  <a:cubicBezTo>
                    <a:pt x="20305" y="3250"/>
                    <a:pt x="20305" y="3250"/>
                    <a:pt x="20305" y="3250"/>
                  </a:cubicBezTo>
                  <a:cubicBezTo>
                    <a:pt x="20305" y="3250"/>
                    <a:pt x="20305" y="3250"/>
                    <a:pt x="20305" y="3250"/>
                  </a:cubicBezTo>
                  <a:cubicBezTo>
                    <a:pt x="20342" y="3250"/>
                    <a:pt x="20342" y="3250"/>
                    <a:pt x="20342" y="3250"/>
                  </a:cubicBezTo>
                  <a:cubicBezTo>
                    <a:pt x="20379" y="3250"/>
                    <a:pt x="20379" y="3250"/>
                    <a:pt x="20379" y="3250"/>
                  </a:cubicBezTo>
                  <a:cubicBezTo>
                    <a:pt x="20416" y="3318"/>
                    <a:pt x="20416" y="3318"/>
                    <a:pt x="20416" y="3318"/>
                  </a:cubicBezTo>
                  <a:cubicBezTo>
                    <a:pt x="20453" y="3386"/>
                    <a:pt x="20453" y="3386"/>
                    <a:pt x="20453" y="3386"/>
                  </a:cubicBezTo>
                  <a:cubicBezTo>
                    <a:pt x="20453" y="3386"/>
                    <a:pt x="20453" y="3386"/>
                    <a:pt x="20453" y="3386"/>
                  </a:cubicBezTo>
                  <a:cubicBezTo>
                    <a:pt x="20453" y="3318"/>
                    <a:pt x="20453" y="3318"/>
                    <a:pt x="20453" y="3318"/>
                  </a:cubicBezTo>
                  <a:cubicBezTo>
                    <a:pt x="20453" y="3318"/>
                    <a:pt x="20453" y="3318"/>
                    <a:pt x="20453" y="3318"/>
                  </a:cubicBezTo>
                  <a:cubicBezTo>
                    <a:pt x="20490" y="3318"/>
                    <a:pt x="20490" y="3318"/>
                    <a:pt x="20490" y="3318"/>
                  </a:cubicBezTo>
                  <a:cubicBezTo>
                    <a:pt x="20490" y="3318"/>
                    <a:pt x="20490" y="3318"/>
                    <a:pt x="20490" y="3318"/>
                  </a:cubicBezTo>
                  <a:cubicBezTo>
                    <a:pt x="20490" y="3386"/>
                    <a:pt x="20490" y="3386"/>
                    <a:pt x="20490" y="3386"/>
                  </a:cubicBezTo>
                  <a:cubicBezTo>
                    <a:pt x="20527" y="3453"/>
                    <a:pt x="20527" y="3453"/>
                    <a:pt x="20527" y="3453"/>
                  </a:cubicBezTo>
                  <a:cubicBezTo>
                    <a:pt x="20601" y="3589"/>
                    <a:pt x="20601" y="3589"/>
                    <a:pt x="20601" y="3589"/>
                  </a:cubicBezTo>
                  <a:cubicBezTo>
                    <a:pt x="20638" y="3656"/>
                    <a:pt x="20638" y="3656"/>
                    <a:pt x="20638" y="3656"/>
                  </a:cubicBezTo>
                  <a:cubicBezTo>
                    <a:pt x="20638" y="3656"/>
                    <a:pt x="20638" y="3656"/>
                    <a:pt x="20638" y="3656"/>
                  </a:cubicBezTo>
                  <a:cubicBezTo>
                    <a:pt x="20675" y="3724"/>
                    <a:pt x="20675" y="3724"/>
                    <a:pt x="20675" y="3724"/>
                  </a:cubicBezTo>
                  <a:cubicBezTo>
                    <a:pt x="20712" y="3792"/>
                    <a:pt x="20712" y="3792"/>
                    <a:pt x="20712" y="3792"/>
                  </a:cubicBezTo>
                  <a:cubicBezTo>
                    <a:pt x="20675" y="3792"/>
                    <a:pt x="20675" y="3792"/>
                    <a:pt x="20675" y="3792"/>
                  </a:cubicBezTo>
                  <a:cubicBezTo>
                    <a:pt x="20712" y="3860"/>
                    <a:pt x="20712" y="3860"/>
                    <a:pt x="20712" y="3860"/>
                  </a:cubicBezTo>
                  <a:cubicBezTo>
                    <a:pt x="20712" y="3860"/>
                    <a:pt x="20712" y="3860"/>
                    <a:pt x="20712" y="3860"/>
                  </a:cubicBezTo>
                  <a:cubicBezTo>
                    <a:pt x="20749" y="3860"/>
                    <a:pt x="20749" y="3860"/>
                    <a:pt x="20749" y="3860"/>
                  </a:cubicBezTo>
                  <a:cubicBezTo>
                    <a:pt x="20786" y="3860"/>
                    <a:pt x="20786" y="3860"/>
                    <a:pt x="20786" y="3860"/>
                  </a:cubicBezTo>
                  <a:cubicBezTo>
                    <a:pt x="20823" y="3927"/>
                    <a:pt x="20823" y="3927"/>
                    <a:pt x="20823" y="3927"/>
                  </a:cubicBezTo>
                  <a:cubicBezTo>
                    <a:pt x="20860" y="3927"/>
                    <a:pt x="20860" y="3927"/>
                    <a:pt x="20860" y="3927"/>
                  </a:cubicBezTo>
                  <a:cubicBezTo>
                    <a:pt x="20860" y="3927"/>
                    <a:pt x="20860" y="3927"/>
                    <a:pt x="20860" y="3927"/>
                  </a:cubicBezTo>
                  <a:cubicBezTo>
                    <a:pt x="20860" y="3927"/>
                    <a:pt x="20860" y="3927"/>
                    <a:pt x="20860" y="3927"/>
                  </a:cubicBezTo>
                  <a:cubicBezTo>
                    <a:pt x="20823" y="3860"/>
                    <a:pt x="20823" y="3860"/>
                    <a:pt x="20823" y="3860"/>
                  </a:cubicBezTo>
                  <a:cubicBezTo>
                    <a:pt x="20860" y="3792"/>
                    <a:pt x="20860" y="3792"/>
                    <a:pt x="20860" y="3792"/>
                  </a:cubicBezTo>
                  <a:cubicBezTo>
                    <a:pt x="20860" y="3792"/>
                    <a:pt x="20860" y="3792"/>
                    <a:pt x="20860" y="3792"/>
                  </a:cubicBezTo>
                  <a:cubicBezTo>
                    <a:pt x="20897" y="3860"/>
                    <a:pt x="20897" y="3860"/>
                    <a:pt x="20897" y="3860"/>
                  </a:cubicBezTo>
                  <a:cubicBezTo>
                    <a:pt x="20934" y="3927"/>
                    <a:pt x="20934" y="3927"/>
                    <a:pt x="20934" y="3927"/>
                  </a:cubicBezTo>
                  <a:cubicBezTo>
                    <a:pt x="20934" y="3927"/>
                    <a:pt x="20934" y="3927"/>
                    <a:pt x="20934" y="3927"/>
                  </a:cubicBezTo>
                  <a:cubicBezTo>
                    <a:pt x="20897" y="3860"/>
                    <a:pt x="20897" y="3860"/>
                    <a:pt x="20897" y="3860"/>
                  </a:cubicBezTo>
                  <a:cubicBezTo>
                    <a:pt x="20897" y="3792"/>
                    <a:pt x="20897" y="3792"/>
                    <a:pt x="20897" y="3792"/>
                  </a:cubicBezTo>
                  <a:cubicBezTo>
                    <a:pt x="20860" y="3724"/>
                    <a:pt x="20860" y="3724"/>
                    <a:pt x="20860" y="3724"/>
                  </a:cubicBezTo>
                  <a:cubicBezTo>
                    <a:pt x="20823" y="3792"/>
                    <a:pt x="20823" y="3792"/>
                    <a:pt x="20823" y="3792"/>
                  </a:cubicBezTo>
                  <a:cubicBezTo>
                    <a:pt x="20786" y="3792"/>
                    <a:pt x="20786" y="3792"/>
                    <a:pt x="20786" y="3792"/>
                  </a:cubicBezTo>
                  <a:cubicBezTo>
                    <a:pt x="20786" y="3724"/>
                    <a:pt x="20786" y="3724"/>
                    <a:pt x="20786" y="3724"/>
                  </a:cubicBezTo>
                  <a:cubicBezTo>
                    <a:pt x="20786" y="3724"/>
                    <a:pt x="20786" y="3724"/>
                    <a:pt x="20786" y="3724"/>
                  </a:cubicBezTo>
                  <a:cubicBezTo>
                    <a:pt x="20786" y="3656"/>
                    <a:pt x="20786" y="3656"/>
                    <a:pt x="20786" y="3656"/>
                  </a:cubicBezTo>
                  <a:cubicBezTo>
                    <a:pt x="20749" y="3589"/>
                    <a:pt x="20749" y="3589"/>
                    <a:pt x="20749" y="3589"/>
                  </a:cubicBezTo>
                  <a:cubicBezTo>
                    <a:pt x="20712" y="3521"/>
                    <a:pt x="20712" y="3521"/>
                    <a:pt x="20712" y="3521"/>
                  </a:cubicBezTo>
                  <a:cubicBezTo>
                    <a:pt x="20675" y="3453"/>
                    <a:pt x="20675" y="3453"/>
                    <a:pt x="20675" y="3453"/>
                  </a:cubicBezTo>
                  <a:cubicBezTo>
                    <a:pt x="20675" y="3453"/>
                    <a:pt x="20675" y="3453"/>
                    <a:pt x="20675" y="3453"/>
                  </a:cubicBezTo>
                  <a:cubicBezTo>
                    <a:pt x="20638" y="3521"/>
                    <a:pt x="20638" y="3521"/>
                    <a:pt x="20638" y="3521"/>
                  </a:cubicBezTo>
                  <a:cubicBezTo>
                    <a:pt x="20638" y="3521"/>
                    <a:pt x="20638" y="3521"/>
                    <a:pt x="20638" y="3521"/>
                  </a:cubicBezTo>
                  <a:cubicBezTo>
                    <a:pt x="20638" y="3453"/>
                    <a:pt x="20638" y="3453"/>
                    <a:pt x="20638" y="3453"/>
                  </a:cubicBezTo>
                  <a:cubicBezTo>
                    <a:pt x="20675" y="3386"/>
                    <a:pt x="20675" y="3386"/>
                    <a:pt x="20675" y="3386"/>
                  </a:cubicBezTo>
                  <a:cubicBezTo>
                    <a:pt x="20712" y="3250"/>
                    <a:pt x="20712" y="3250"/>
                    <a:pt x="20712" y="3250"/>
                  </a:cubicBezTo>
                  <a:cubicBezTo>
                    <a:pt x="20749" y="3250"/>
                    <a:pt x="20749" y="3250"/>
                    <a:pt x="20749" y="3250"/>
                  </a:cubicBezTo>
                  <a:cubicBezTo>
                    <a:pt x="20749" y="3318"/>
                    <a:pt x="20749" y="3318"/>
                    <a:pt x="20749" y="3318"/>
                  </a:cubicBezTo>
                  <a:cubicBezTo>
                    <a:pt x="20749" y="3386"/>
                    <a:pt x="20749" y="3386"/>
                    <a:pt x="20749" y="3386"/>
                  </a:cubicBezTo>
                  <a:cubicBezTo>
                    <a:pt x="20786" y="3386"/>
                    <a:pt x="20786" y="3386"/>
                    <a:pt x="20786" y="3386"/>
                  </a:cubicBezTo>
                  <a:cubicBezTo>
                    <a:pt x="20786" y="3386"/>
                    <a:pt x="20786" y="3386"/>
                    <a:pt x="20786" y="3386"/>
                  </a:cubicBezTo>
                  <a:cubicBezTo>
                    <a:pt x="20786" y="3318"/>
                    <a:pt x="20786" y="3318"/>
                    <a:pt x="20786" y="3318"/>
                  </a:cubicBezTo>
                  <a:cubicBezTo>
                    <a:pt x="20749" y="3318"/>
                    <a:pt x="20749" y="3318"/>
                    <a:pt x="20749" y="3318"/>
                  </a:cubicBezTo>
                  <a:cubicBezTo>
                    <a:pt x="20786" y="3318"/>
                    <a:pt x="20786" y="3318"/>
                    <a:pt x="20786" y="3318"/>
                  </a:cubicBezTo>
                  <a:cubicBezTo>
                    <a:pt x="20823" y="3250"/>
                    <a:pt x="20823" y="3250"/>
                    <a:pt x="20823" y="3250"/>
                  </a:cubicBezTo>
                  <a:cubicBezTo>
                    <a:pt x="20823" y="3182"/>
                    <a:pt x="20823" y="3182"/>
                    <a:pt x="20823" y="3182"/>
                  </a:cubicBezTo>
                  <a:cubicBezTo>
                    <a:pt x="20786" y="3182"/>
                    <a:pt x="20786" y="3182"/>
                    <a:pt x="20786" y="3182"/>
                  </a:cubicBezTo>
                  <a:cubicBezTo>
                    <a:pt x="20823" y="3182"/>
                    <a:pt x="20823" y="3182"/>
                    <a:pt x="20823" y="3182"/>
                  </a:cubicBezTo>
                  <a:cubicBezTo>
                    <a:pt x="20823" y="3182"/>
                    <a:pt x="20823" y="3182"/>
                    <a:pt x="20823" y="3182"/>
                  </a:cubicBezTo>
                  <a:cubicBezTo>
                    <a:pt x="20860" y="3182"/>
                    <a:pt x="20860" y="3182"/>
                    <a:pt x="20860" y="3182"/>
                  </a:cubicBezTo>
                  <a:cubicBezTo>
                    <a:pt x="20897" y="3115"/>
                    <a:pt x="20897" y="3115"/>
                    <a:pt x="20897" y="3115"/>
                  </a:cubicBezTo>
                  <a:cubicBezTo>
                    <a:pt x="20897" y="3115"/>
                    <a:pt x="20897" y="3115"/>
                    <a:pt x="20897" y="3115"/>
                  </a:cubicBezTo>
                  <a:cubicBezTo>
                    <a:pt x="20934" y="3115"/>
                    <a:pt x="20934" y="3115"/>
                    <a:pt x="20934" y="3115"/>
                  </a:cubicBezTo>
                  <a:cubicBezTo>
                    <a:pt x="20934" y="3115"/>
                    <a:pt x="20934" y="3115"/>
                    <a:pt x="20934" y="3115"/>
                  </a:cubicBezTo>
                  <a:cubicBezTo>
                    <a:pt x="20971" y="3115"/>
                    <a:pt x="20971" y="3115"/>
                    <a:pt x="20971" y="3115"/>
                  </a:cubicBezTo>
                  <a:cubicBezTo>
                    <a:pt x="20971" y="3182"/>
                    <a:pt x="20971" y="3182"/>
                    <a:pt x="20971" y="3182"/>
                  </a:cubicBezTo>
                  <a:cubicBezTo>
                    <a:pt x="21008" y="3182"/>
                    <a:pt x="21008" y="3182"/>
                    <a:pt x="21008" y="3182"/>
                  </a:cubicBezTo>
                  <a:cubicBezTo>
                    <a:pt x="21045" y="3182"/>
                    <a:pt x="21045" y="3182"/>
                    <a:pt x="21045" y="3182"/>
                  </a:cubicBezTo>
                  <a:cubicBezTo>
                    <a:pt x="21082" y="3182"/>
                    <a:pt x="21082" y="3182"/>
                    <a:pt x="21082" y="3182"/>
                  </a:cubicBezTo>
                  <a:cubicBezTo>
                    <a:pt x="21156" y="3250"/>
                    <a:pt x="21156" y="3250"/>
                    <a:pt x="21156" y="3250"/>
                  </a:cubicBezTo>
                  <a:cubicBezTo>
                    <a:pt x="21156" y="3250"/>
                    <a:pt x="21156" y="3250"/>
                    <a:pt x="21156" y="3250"/>
                  </a:cubicBezTo>
                  <a:cubicBezTo>
                    <a:pt x="21156" y="3318"/>
                    <a:pt x="21156" y="3318"/>
                    <a:pt x="21156" y="3318"/>
                  </a:cubicBezTo>
                  <a:cubicBezTo>
                    <a:pt x="21193" y="3318"/>
                    <a:pt x="21193" y="3318"/>
                    <a:pt x="21193" y="3318"/>
                  </a:cubicBezTo>
                  <a:cubicBezTo>
                    <a:pt x="21193" y="3250"/>
                    <a:pt x="21193" y="3250"/>
                    <a:pt x="21193" y="3250"/>
                  </a:cubicBezTo>
                  <a:cubicBezTo>
                    <a:pt x="21230" y="3250"/>
                    <a:pt x="21230" y="3250"/>
                    <a:pt x="21230" y="3250"/>
                  </a:cubicBezTo>
                  <a:cubicBezTo>
                    <a:pt x="21230" y="3318"/>
                    <a:pt x="21230" y="3318"/>
                    <a:pt x="21230" y="3318"/>
                  </a:cubicBezTo>
                  <a:cubicBezTo>
                    <a:pt x="21267" y="3318"/>
                    <a:pt x="21267" y="3318"/>
                    <a:pt x="21267" y="3318"/>
                  </a:cubicBezTo>
                  <a:cubicBezTo>
                    <a:pt x="21304" y="3250"/>
                    <a:pt x="21304" y="3250"/>
                    <a:pt x="21304" y="3250"/>
                  </a:cubicBezTo>
                  <a:cubicBezTo>
                    <a:pt x="21304" y="3250"/>
                    <a:pt x="21304" y="3250"/>
                    <a:pt x="21304" y="3250"/>
                  </a:cubicBezTo>
                  <a:cubicBezTo>
                    <a:pt x="21304" y="3318"/>
                    <a:pt x="21304" y="3318"/>
                    <a:pt x="21304" y="3318"/>
                  </a:cubicBezTo>
                  <a:cubicBezTo>
                    <a:pt x="21304" y="3318"/>
                    <a:pt x="21304" y="3318"/>
                    <a:pt x="21304" y="3318"/>
                  </a:cubicBezTo>
                  <a:cubicBezTo>
                    <a:pt x="21304" y="3386"/>
                    <a:pt x="21304" y="3386"/>
                    <a:pt x="21304" y="3386"/>
                  </a:cubicBezTo>
                  <a:cubicBezTo>
                    <a:pt x="21304" y="3521"/>
                    <a:pt x="21304" y="3521"/>
                    <a:pt x="21304" y="3521"/>
                  </a:cubicBezTo>
                  <a:cubicBezTo>
                    <a:pt x="21304" y="3589"/>
                    <a:pt x="21304" y="3589"/>
                    <a:pt x="21304" y="3589"/>
                  </a:cubicBezTo>
                  <a:cubicBezTo>
                    <a:pt x="21304" y="3589"/>
                    <a:pt x="21304" y="3589"/>
                    <a:pt x="21304" y="3589"/>
                  </a:cubicBezTo>
                  <a:cubicBezTo>
                    <a:pt x="21341" y="3589"/>
                    <a:pt x="21341" y="3589"/>
                    <a:pt x="21341" y="3589"/>
                  </a:cubicBezTo>
                  <a:cubicBezTo>
                    <a:pt x="21378" y="3656"/>
                    <a:pt x="21378" y="3656"/>
                    <a:pt x="21378" y="3656"/>
                  </a:cubicBezTo>
                  <a:cubicBezTo>
                    <a:pt x="21415" y="3656"/>
                    <a:pt x="21415" y="3656"/>
                    <a:pt x="21415" y="3656"/>
                  </a:cubicBezTo>
                  <a:cubicBezTo>
                    <a:pt x="21415" y="3724"/>
                    <a:pt x="21415" y="3724"/>
                    <a:pt x="21415" y="3724"/>
                  </a:cubicBezTo>
                  <a:cubicBezTo>
                    <a:pt x="21378" y="3792"/>
                    <a:pt x="21378" y="3792"/>
                    <a:pt x="21378" y="3792"/>
                  </a:cubicBezTo>
                  <a:cubicBezTo>
                    <a:pt x="21341" y="3792"/>
                    <a:pt x="21341" y="3792"/>
                    <a:pt x="21341" y="3792"/>
                  </a:cubicBezTo>
                  <a:cubicBezTo>
                    <a:pt x="21304" y="3792"/>
                    <a:pt x="21304" y="3792"/>
                    <a:pt x="21304" y="3792"/>
                  </a:cubicBezTo>
                  <a:cubicBezTo>
                    <a:pt x="21341" y="3792"/>
                    <a:pt x="21341" y="3792"/>
                    <a:pt x="21341" y="3792"/>
                  </a:cubicBezTo>
                  <a:cubicBezTo>
                    <a:pt x="21378" y="3860"/>
                    <a:pt x="21378" y="3860"/>
                    <a:pt x="21378" y="3860"/>
                  </a:cubicBezTo>
                  <a:cubicBezTo>
                    <a:pt x="21378" y="3927"/>
                    <a:pt x="21378" y="3927"/>
                    <a:pt x="21378" y="3927"/>
                  </a:cubicBezTo>
                  <a:cubicBezTo>
                    <a:pt x="21341" y="3927"/>
                    <a:pt x="21341" y="3927"/>
                    <a:pt x="21341" y="3927"/>
                  </a:cubicBezTo>
                  <a:cubicBezTo>
                    <a:pt x="21304" y="3995"/>
                    <a:pt x="21304" y="3995"/>
                    <a:pt x="21304" y="3995"/>
                  </a:cubicBezTo>
                  <a:cubicBezTo>
                    <a:pt x="21304" y="3995"/>
                    <a:pt x="21304" y="3995"/>
                    <a:pt x="21304" y="3995"/>
                  </a:cubicBezTo>
                  <a:cubicBezTo>
                    <a:pt x="21267" y="4063"/>
                    <a:pt x="21267" y="4063"/>
                    <a:pt x="21267" y="4063"/>
                  </a:cubicBezTo>
                  <a:cubicBezTo>
                    <a:pt x="21193" y="4063"/>
                    <a:pt x="21193" y="4063"/>
                    <a:pt x="21193" y="4063"/>
                  </a:cubicBezTo>
                  <a:cubicBezTo>
                    <a:pt x="21156" y="4063"/>
                    <a:pt x="21156" y="4063"/>
                    <a:pt x="21156" y="4063"/>
                  </a:cubicBezTo>
                  <a:cubicBezTo>
                    <a:pt x="21230" y="4063"/>
                    <a:pt x="21230" y="4063"/>
                    <a:pt x="21230" y="4063"/>
                  </a:cubicBezTo>
                  <a:cubicBezTo>
                    <a:pt x="21230" y="4063"/>
                    <a:pt x="21230" y="4063"/>
                    <a:pt x="21230" y="4063"/>
                  </a:cubicBezTo>
                  <a:cubicBezTo>
                    <a:pt x="21267" y="4130"/>
                    <a:pt x="21267" y="4130"/>
                    <a:pt x="21267" y="4130"/>
                  </a:cubicBezTo>
                  <a:cubicBezTo>
                    <a:pt x="21304" y="4063"/>
                    <a:pt x="21304" y="4063"/>
                    <a:pt x="21304" y="4063"/>
                  </a:cubicBezTo>
                  <a:cubicBezTo>
                    <a:pt x="21304" y="4063"/>
                    <a:pt x="21304" y="4063"/>
                    <a:pt x="21304" y="4063"/>
                  </a:cubicBezTo>
                  <a:cubicBezTo>
                    <a:pt x="21304" y="4130"/>
                    <a:pt x="21304" y="4130"/>
                    <a:pt x="21304" y="4130"/>
                  </a:cubicBezTo>
                  <a:cubicBezTo>
                    <a:pt x="21341" y="4198"/>
                    <a:pt x="21341" y="4198"/>
                    <a:pt x="21341" y="4198"/>
                  </a:cubicBezTo>
                  <a:cubicBezTo>
                    <a:pt x="21304" y="4266"/>
                    <a:pt x="21304" y="4266"/>
                    <a:pt x="21304" y="4266"/>
                  </a:cubicBezTo>
                  <a:cubicBezTo>
                    <a:pt x="21304" y="4334"/>
                    <a:pt x="21304" y="4334"/>
                    <a:pt x="21304" y="4334"/>
                  </a:cubicBezTo>
                  <a:cubicBezTo>
                    <a:pt x="21341" y="4266"/>
                    <a:pt x="21341" y="4266"/>
                    <a:pt x="21341" y="4266"/>
                  </a:cubicBezTo>
                  <a:cubicBezTo>
                    <a:pt x="21378" y="4266"/>
                    <a:pt x="21378" y="4266"/>
                    <a:pt x="21378" y="4266"/>
                  </a:cubicBezTo>
                  <a:cubicBezTo>
                    <a:pt x="21415" y="4334"/>
                    <a:pt x="21415" y="4334"/>
                    <a:pt x="21415" y="4334"/>
                  </a:cubicBezTo>
                  <a:cubicBezTo>
                    <a:pt x="21415" y="4334"/>
                    <a:pt x="21415" y="4334"/>
                    <a:pt x="21415" y="4334"/>
                  </a:cubicBezTo>
                  <a:cubicBezTo>
                    <a:pt x="21452" y="4401"/>
                    <a:pt x="21452" y="4401"/>
                    <a:pt x="21452" y="4401"/>
                  </a:cubicBezTo>
                  <a:cubicBezTo>
                    <a:pt x="21415" y="4469"/>
                    <a:pt x="21415" y="4469"/>
                    <a:pt x="21415" y="4469"/>
                  </a:cubicBezTo>
                  <a:cubicBezTo>
                    <a:pt x="21415" y="4469"/>
                    <a:pt x="21415" y="4469"/>
                    <a:pt x="21415" y="4469"/>
                  </a:cubicBezTo>
                  <a:cubicBezTo>
                    <a:pt x="21452" y="4537"/>
                    <a:pt x="21452" y="4537"/>
                    <a:pt x="21452" y="4537"/>
                  </a:cubicBezTo>
                  <a:cubicBezTo>
                    <a:pt x="21415" y="4604"/>
                    <a:pt x="21415" y="4604"/>
                    <a:pt x="21415" y="4604"/>
                  </a:cubicBezTo>
                  <a:cubicBezTo>
                    <a:pt x="21378" y="4604"/>
                    <a:pt x="21378" y="4604"/>
                    <a:pt x="21378" y="4604"/>
                  </a:cubicBezTo>
                  <a:cubicBezTo>
                    <a:pt x="21415" y="4672"/>
                    <a:pt x="21415" y="4672"/>
                    <a:pt x="21415" y="4672"/>
                  </a:cubicBezTo>
                  <a:cubicBezTo>
                    <a:pt x="21415" y="4604"/>
                    <a:pt x="21415" y="4604"/>
                    <a:pt x="21415" y="4604"/>
                  </a:cubicBezTo>
                  <a:cubicBezTo>
                    <a:pt x="21452" y="4604"/>
                    <a:pt x="21452" y="4604"/>
                    <a:pt x="21452" y="4604"/>
                  </a:cubicBezTo>
                  <a:cubicBezTo>
                    <a:pt x="21452" y="4672"/>
                    <a:pt x="21452" y="4672"/>
                    <a:pt x="21452" y="4672"/>
                  </a:cubicBezTo>
                  <a:cubicBezTo>
                    <a:pt x="21452" y="4740"/>
                    <a:pt x="21452" y="4740"/>
                    <a:pt x="21452" y="4740"/>
                  </a:cubicBezTo>
                  <a:cubicBezTo>
                    <a:pt x="21489" y="4672"/>
                    <a:pt x="21489" y="4672"/>
                    <a:pt x="21489" y="4672"/>
                  </a:cubicBezTo>
                  <a:cubicBezTo>
                    <a:pt x="21489" y="4740"/>
                    <a:pt x="21489" y="4740"/>
                    <a:pt x="21489" y="4740"/>
                  </a:cubicBezTo>
                  <a:cubicBezTo>
                    <a:pt x="21489" y="4672"/>
                    <a:pt x="21489" y="4672"/>
                    <a:pt x="21489" y="4672"/>
                  </a:cubicBezTo>
                  <a:cubicBezTo>
                    <a:pt x="21526" y="4672"/>
                    <a:pt x="21526" y="4672"/>
                    <a:pt x="21526" y="4672"/>
                  </a:cubicBezTo>
                  <a:cubicBezTo>
                    <a:pt x="21563" y="4672"/>
                    <a:pt x="21563" y="4672"/>
                    <a:pt x="21563" y="4672"/>
                  </a:cubicBezTo>
                  <a:cubicBezTo>
                    <a:pt x="21600" y="4672"/>
                    <a:pt x="21600" y="4672"/>
                    <a:pt x="21600" y="4672"/>
                  </a:cubicBezTo>
                  <a:cubicBezTo>
                    <a:pt x="21600" y="4740"/>
                    <a:pt x="21600" y="4740"/>
                    <a:pt x="21600" y="4740"/>
                  </a:cubicBezTo>
                  <a:cubicBezTo>
                    <a:pt x="21563" y="4808"/>
                    <a:pt x="21563" y="4808"/>
                    <a:pt x="21563" y="4808"/>
                  </a:cubicBezTo>
                  <a:cubicBezTo>
                    <a:pt x="21526" y="4740"/>
                    <a:pt x="21526" y="4740"/>
                    <a:pt x="21526" y="4740"/>
                  </a:cubicBezTo>
                  <a:cubicBezTo>
                    <a:pt x="21526" y="4808"/>
                    <a:pt x="21526" y="4808"/>
                    <a:pt x="21526" y="4808"/>
                  </a:cubicBezTo>
                  <a:cubicBezTo>
                    <a:pt x="21563" y="4808"/>
                    <a:pt x="21563" y="4808"/>
                    <a:pt x="21563" y="4808"/>
                  </a:cubicBezTo>
                  <a:cubicBezTo>
                    <a:pt x="21563" y="4808"/>
                    <a:pt x="21563" y="4808"/>
                    <a:pt x="21563" y="4808"/>
                  </a:cubicBezTo>
                  <a:cubicBezTo>
                    <a:pt x="21600" y="4875"/>
                    <a:pt x="21600" y="4875"/>
                    <a:pt x="21600" y="4875"/>
                  </a:cubicBezTo>
                  <a:cubicBezTo>
                    <a:pt x="21600" y="4943"/>
                    <a:pt x="21600" y="4943"/>
                    <a:pt x="21600" y="4943"/>
                  </a:cubicBezTo>
                  <a:cubicBezTo>
                    <a:pt x="21563" y="4943"/>
                    <a:pt x="21563" y="4943"/>
                    <a:pt x="21563" y="4943"/>
                  </a:cubicBezTo>
                  <a:cubicBezTo>
                    <a:pt x="21526" y="4875"/>
                    <a:pt x="21526" y="4875"/>
                    <a:pt x="21526" y="4875"/>
                  </a:cubicBezTo>
                  <a:cubicBezTo>
                    <a:pt x="21489" y="4875"/>
                    <a:pt x="21489" y="4875"/>
                    <a:pt x="21489" y="4875"/>
                  </a:cubicBezTo>
                  <a:cubicBezTo>
                    <a:pt x="21526" y="4943"/>
                    <a:pt x="21526" y="4943"/>
                    <a:pt x="21526" y="4943"/>
                  </a:cubicBezTo>
                  <a:cubicBezTo>
                    <a:pt x="21489" y="5011"/>
                    <a:pt x="21489" y="5011"/>
                    <a:pt x="21489" y="5011"/>
                  </a:cubicBezTo>
                  <a:cubicBezTo>
                    <a:pt x="21489" y="5011"/>
                    <a:pt x="21489" y="5011"/>
                    <a:pt x="21489" y="5011"/>
                  </a:cubicBezTo>
                  <a:cubicBezTo>
                    <a:pt x="21452" y="5011"/>
                    <a:pt x="21452" y="5011"/>
                    <a:pt x="21452" y="5011"/>
                  </a:cubicBezTo>
                  <a:cubicBezTo>
                    <a:pt x="21452" y="5011"/>
                    <a:pt x="21452" y="5011"/>
                    <a:pt x="21452" y="5011"/>
                  </a:cubicBezTo>
                  <a:cubicBezTo>
                    <a:pt x="21415" y="4943"/>
                    <a:pt x="21415" y="4943"/>
                    <a:pt x="21415" y="4943"/>
                  </a:cubicBezTo>
                  <a:cubicBezTo>
                    <a:pt x="21341" y="4943"/>
                    <a:pt x="21341" y="4943"/>
                    <a:pt x="21341" y="4943"/>
                  </a:cubicBezTo>
                  <a:cubicBezTo>
                    <a:pt x="21304" y="5011"/>
                    <a:pt x="21304" y="5011"/>
                    <a:pt x="21304" y="5011"/>
                  </a:cubicBezTo>
                  <a:cubicBezTo>
                    <a:pt x="21304" y="5011"/>
                    <a:pt x="21304" y="5011"/>
                    <a:pt x="21304" y="5011"/>
                  </a:cubicBezTo>
                  <a:cubicBezTo>
                    <a:pt x="21304" y="4943"/>
                    <a:pt x="21304" y="4943"/>
                    <a:pt x="21304" y="4943"/>
                  </a:cubicBezTo>
                  <a:cubicBezTo>
                    <a:pt x="21267" y="4875"/>
                    <a:pt x="21267" y="4875"/>
                    <a:pt x="21267" y="4875"/>
                  </a:cubicBezTo>
                  <a:cubicBezTo>
                    <a:pt x="21267" y="4875"/>
                    <a:pt x="21267" y="4875"/>
                    <a:pt x="21267" y="4875"/>
                  </a:cubicBezTo>
                  <a:cubicBezTo>
                    <a:pt x="21267" y="4943"/>
                    <a:pt x="21267" y="4943"/>
                    <a:pt x="21267" y="4943"/>
                  </a:cubicBezTo>
                  <a:cubicBezTo>
                    <a:pt x="21230" y="4943"/>
                    <a:pt x="21230" y="4943"/>
                    <a:pt x="21230" y="4943"/>
                  </a:cubicBezTo>
                  <a:cubicBezTo>
                    <a:pt x="21230" y="5011"/>
                    <a:pt x="21230" y="5011"/>
                    <a:pt x="21230" y="5011"/>
                  </a:cubicBezTo>
                  <a:cubicBezTo>
                    <a:pt x="21267" y="5011"/>
                    <a:pt x="21267" y="5011"/>
                    <a:pt x="21267" y="5011"/>
                  </a:cubicBezTo>
                  <a:cubicBezTo>
                    <a:pt x="21230" y="5078"/>
                    <a:pt x="21230" y="5078"/>
                    <a:pt x="21230" y="5078"/>
                  </a:cubicBezTo>
                  <a:cubicBezTo>
                    <a:pt x="21230" y="5078"/>
                    <a:pt x="21230" y="5078"/>
                    <a:pt x="21230" y="5078"/>
                  </a:cubicBezTo>
                  <a:cubicBezTo>
                    <a:pt x="21230" y="5078"/>
                    <a:pt x="21230" y="5078"/>
                    <a:pt x="21230" y="5078"/>
                  </a:cubicBezTo>
                  <a:cubicBezTo>
                    <a:pt x="21193" y="5011"/>
                    <a:pt x="21193" y="5011"/>
                    <a:pt x="21193" y="5011"/>
                  </a:cubicBezTo>
                  <a:cubicBezTo>
                    <a:pt x="21119" y="5078"/>
                    <a:pt x="21119" y="5078"/>
                    <a:pt x="21119" y="5078"/>
                  </a:cubicBezTo>
                  <a:cubicBezTo>
                    <a:pt x="21119" y="5078"/>
                    <a:pt x="21119" y="5078"/>
                    <a:pt x="21119" y="5078"/>
                  </a:cubicBezTo>
                  <a:cubicBezTo>
                    <a:pt x="21119" y="5011"/>
                    <a:pt x="21119" y="5011"/>
                    <a:pt x="21119" y="5011"/>
                  </a:cubicBezTo>
                  <a:cubicBezTo>
                    <a:pt x="21119" y="4943"/>
                    <a:pt x="21119" y="4943"/>
                    <a:pt x="21119" y="4943"/>
                  </a:cubicBezTo>
                  <a:cubicBezTo>
                    <a:pt x="21082" y="4943"/>
                    <a:pt x="21082" y="4943"/>
                    <a:pt x="21082" y="4943"/>
                  </a:cubicBezTo>
                  <a:cubicBezTo>
                    <a:pt x="21008" y="4875"/>
                    <a:pt x="21008" y="4875"/>
                    <a:pt x="21008" y="4875"/>
                  </a:cubicBezTo>
                  <a:cubicBezTo>
                    <a:pt x="21008" y="4808"/>
                    <a:pt x="21008" y="4808"/>
                    <a:pt x="21008" y="4808"/>
                  </a:cubicBezTo>
                  <a:cubicBezTo>
                    <a:pt x="21008" y="4808"/>
                    <a:pt x="21008" y="4808"/>
                    <a:pt x="21008" y="4808"/>
                  </a:cubicBezTo>
                  <a:cubicBezTo>
                    <a:pt x="20971" y="4740"/>
                    <a:pt x="20971" y="4740"/>
                    <a:pt x="20971" y="4740"/>
                  </a:cubicBezTo>
                  <a:cubicBezTo>
                    <a:pt x="20934" y="4808"/>
                    <a:pt x="20934" y="4808"/>
                    <a:pt x="20934" y="4808"/>
                  </a:cubicBezTo>
                  <a:cubicBezTo>
                    <a:pt x="20897" y="4875"/>
                    <a:pt x="20897" y="4875"/>
                    <a:pt x="20897" y="4875"/>
                  </a:cubicBezTo>
                  <a:cubicBezTo>
                    <a:pt x="20860" y="4875"/>
                    <a:pt x="20860" y="4875"/>
                    <a:pt x="20860" y="4875"/>
                  </a:cubicBezTo>
                  <a:cubicBezTo>
                    <a:pt x="20860" y="4875"/>
                    <a:pt x="20860" y="4875"/>
                    <a:pt x="20860" y="4875"/>
                  </a:cubicBezTo>
                  <a:cubicBezTo>
                    <a:pt x="20860" y="4808"/>
                    <a:pt x="20860" y="4808"/>
                    <a:pt x="20860" y="4808"/>
                  </a:cubicBezTo>
                  <a:cubicBezTo>
                    <a:pt x="20823" y="4808"/>
                    <a:pt x="20823" y="4808"/>
                    <a:pt x="20823" y="4808"/>
                  </a:cubicBezTo>
                  <a:cubicBezTo>
                    <a:pt x="20823" y="4808"/>
                    <a:pt x="20823" y="4808"/>
                    <a:pt x="20823" y="4808"/>
                  </a:cubicBezTo>
                  <a:cubicBezTo>
                    <a:pt x="20823" y="4943"/>
                    <a:pt x="20823" y="4943"/>
                    <a:pt x="20823" y="4943"/>
                  </a:cubicBezTo>
                  <a:cubicBezTo>
                    <a:pt x="20860" y="5011"/>
                    <a:pt x="20860" y="5011"/>
                    <a:pt x="20860" y="5011"/>
                  </a:cubicBezTo>
                  <a:cubicBezTo>
                    <a:pt x="20823" y="5078"/>
                    <a:pt x="20823" y="5078"/>
                    <a:pt x="20823" y="5078"/>
                  </a:cubicBezTo>
                  <a:cubicBezTo>
                    <a:pt x="20786" y="5214"/>
                    <a:pt x="20786" y="5214"/>
                    <a:pt x="20786" y="5214"/>
                  </a:cubicBezTo>
                  <a:cubicBezTo>
                    <a:pt x="20749" y="5214"/>
                    <a:pt x="20749" y="5214"/>
                    <a:pt x="20749" y="5214"/>
                  </a:cubicBezTo>
                  <a:cubicBezTo>
                    <a:pt x="20749" y="5078"/>
                    <a:pt x="20749" y="5078"/>
                    <a:pt x="20749" y="5078"/>
                  </a:cubicBezTo>
                  <a:cubicBezTo>
                    <a:pt x="20712" y="5078"/>
                    <a:pt x="20712" y="5078"/>
                    <a:pt x="20712" y="5078"/>
                  </a:cubicBezTo>
                  <a:cubicBezTo>
                    <a:pt x="20675" y="5146"/>
                    <a:pt x="20675" y="5146"/>
                    <a:pt x="20675" y="5146"/>
                  </a:cubicBezTo>
                  <a:cubicBezTo>
                    <a:pt x="20601" y="5011"/>
                    <a:pt x="20601" y="5011"/>
                    <a:pt x="20601" y="5011"/>
                  </a:cubicBezTo>
                  <a:cubicBezTo>
                    <a:pt x="20601" y="4943"/>
                    <a:pt x="20601" y="4943"/>
                    <a:pt x="20601" y="4943"/>
                  </a:cubicBezTo>
                  <a:cubicBezTo>
                    <a:pt x="20601" y="4808"/>
                    <a:pt x="20601" y="4808"/>
                    <a:pt x="20601" y="4808"/>
                  </a:cubicBezTo>
                  <a:cubicBezTo>
                    <a:pt x="20564" y="4808"/>
                    <a:pt x="20564" y="4808"/>
                    <a:pt x="20564" y="4808"/>
                  </a:cubicBezTo>
                  <a:cubicBezTo>
                    <a:pt x="20564" y="4808"/>
                    <a:pt x="20564" y="4808"/>
                    <a:pt x="20564" y="4808"/>
                  </a:cubicBezTo>
                  <a:cubicBezTo>
                    <a:pt x="20527" y="4740"/>
                    <a:pt x="20527" y="4740"/>
                    <a:pt x="20527" y="4740"/>
                  </a:cubicBezTo>
                  <a:cubicBezTo>
                    <a:pt x="20527" y="4808"/>
                    <a:pt x="20527" y="4808"/>
                    <a:pt x="20527" y="4808"/>
                  </a:cubicBezTo>
                  <a:cubicBezTo>
                    <a:pt x="20527" y="4808"/>
                    <a:pt x="20527" y="4808"/>
                    <a:pt x="20527" y="4808"/>
                  </a:cubicBezTo>
                  <a:cubicBezTo>
                    <a:pt x="20527" y="4875"/>
                    <a:pt x="20527" y="4875"/>
                    <a:pt x="20527" y="4875"/>
                  </a:cubicBezTo>
                  <a:cubicBezTo>
                    <a:pt x="20527" y="4875"/>
                    <a:pt x="20527" y="4875"/>
                    <a:pt x="20527" y="4875"/>
                  </a:cubicBezTo>
                  <a:cubicBezTo>
                    <a:pt x="20527" y="4943"/>
                    <a:pt x="20527" y="4943"/>
                    <a:pt x="20527" y="4943"/>
                  </a:cubicBezTo>
                  <a:cubicBezTo>
                    <a:pt x="20490" y="4875"/>
                    <a:pt x="20490" y="4875"/>
                    <a:pt x="20490" y="4875"/>
                  </a:cubicBezTo>
                  <a:cubicBezTo>
                    <a:pt x="20453" y="4808"/>
                    <a:pt x="20453" y="4808"/>
                    <a:pt x="20453" y="4808"/>
                  </a:cubicBezTo>
                  <a:cubicBezTo>
                    <a:pt x="20453" y="4808"/>
                    <a:pt x="20453" y="4808"/>
                    <a:pt x="20453" y="4808"/>
                  </a:cubicBezTo>
                  <a:cubicBezTo>
                    <a:pt x="20453" y="4875"/>
                    <a:pt x="20453" y="4875"/>
                    <a:pt x="20453" y="4875"/>
                  </a:cubicBezTo>
                  <a:cubicBezTo>
                    <a:pt x="20453" y="4943"/>
                    <a:pt x="20453" y="4943"/>
                    <a:pt x="20453" y="4943"/>
                  </a:cubicBezTo>
                  <a:cubicBezTo>
                    <a:pt x="20453" y="4943"/>
                    <a:pt x="20453" y="4943"/>
                    <a:pt x="20453" y="4943"/>
                  </a:cubicBezTo>
                  <a:cubicBezTo>
                    <a:pt x="20490" y="4943"/>
                    <a:pt x="20490" y="4943"/>
                    <a:pt x="20490" y="4943"/>
                  </a:cubicBezTo>
                  <a:cubicBezTo>
                    <a:pt x="20527" y="5011"/>
                    <a:pt x="20527" y="5011"/>
                    <a:pt x="20527" y="5011"/>
                  </a:cubicBezTo>
                  <a:cubicBezTo>
                    <a:pt x="20490" y="5078"/>
                    <a:pt x="20490" y="5078"/>
                    <a:pt x="20490" y="5078"/>
                  </a:cubicBezTo>
                  <a:cubicBezTo>
                    <a:pt x="20453" y="5078"/>
                    <a:pt x="20453" y="5078"/>
                    <a:pt x="20453" y="5078"/>
                  </a:cubicBezTo>
                  <a:cubicBezTo>
                    <a:pt x="20453" y="5078"/>
                    <a:pt x="20453" y="5078"/>
                    <a:pt x="20453" y="5078"/>
                  </a:cubicBezTo>
                  <a:cubicBezTo>
                    <a:pt x="20453" y="5078"/>
                    <a:pt x="20453" y="5078"/>
                    <a:pt x="20453" y="5078"/>
                  </a:cubicBezTo>
                  <a:cubicBezTo>
                    <a:pt x="20564" y="5282"/>
                    <a:pt x="20564" y="5282"/>
                    <a:pt x="20564" y="5282"/>
                  </a:cubicBezTo>
                  <a:cubicBezTo>
                    <a:pt x="20638" y="5282"/>
                    <a:pt x="20638" y="5282"/>
                    <a:pt x="20638" y="5282"/>
                  </a:cubicBezTo>
                  <a:cubicBezTo>
                    <a:pt x="20675" y="5282"/>
                    <a:pt x="20675" y="5282"/>
                    <a:pt x="20675" y="5282"/>
                  </a:cubicBezTo>
                  <a:cubicBezTo>
                    <a:pt x="20712" y="5349"/>
                    <a:pt x="20712" y="5349"/>
                    <a:pt x="20712" y="5349"/>
                  </a:cubicBezTo>
                  <a:cubicBezTo>
                    <a:pt x="20712" y="5417"/>
                    <a:pt x="20712" y="5417"/>
                    <a:pt x="20712" y="5417"/>
                  </a:cubicBezTo>
                  <a:cubicBezTo>
                    <a:pt x="20712" y="5417"/>
                    <a:pt x="20712" y="5417"/>
                    <a:pt x="20712" y="5417"/>
                  </a:cubicBezTo>
                  <a:cubicBezTo>
                    <a:pt x="20675" y="5349"/>
                    <a:pt x="20675" y="5349"/>
                    <a:pt x="20675" y="5349"/>
                  </a:cubicBezTo>
                  <a:cubicBezTo>
                    <a:pt x="20675" y="5349"/>
                    <a:pt x="20675" y="5349"/>
                    <a:pt x="20675" y="5349"/>
                  </a:cubicBezTo>
                  <a:cubicBezTo>
                    <a:pt x="20675" y="5417"/>
                    <a:pt x="20675" y="5417"/>
                    <a:pt x="20675" y="5417"/>
                  </a:cubicBezTo>
                  <a:cubicBezTo>
                    <a:pt x="20712" y="5485"/>
                    <a:pt x="20712" y="5485"/>
                    <a:pt x="20712" y="5485"/>
                  </a:cubicBezTo>
                  <a:cubicBezTo>
                    <a:pt x="20749" y="5552"/>
                    <a:pt x="20749" y="5552"/>
                    <a:pt x="20749" y="5552"/>
                  </a:cubicBezTo>
                  <a:cubicBezTo>
                    <a:pt x="20786" y="5620"/>
                    <a:pt x="20786" y="5620"/>
                    <a:pt x="20786" y="5620"/>
                  </a:cubicBezTo>
                  <a:cubicBezTo>
                    <a:pt x="20786" y="5688"/>
                    <a:pt x="20786" y="5688"/>
                    <a:pt x="20786" y="5688"/>
                  </a:cubicBezTo>
                  <a:cubicBezTo>
                    <a:pt x="20749" y="5891"/>
                    <a:pt x="20749" y="5891"/>
                    <a:pt x="20749" y="5891"/>
                  </a:cubicBezTo>
                  <a:cubicBezTo>
                    <a:pt x="20749" y="6026"/>
                    <a:pt x="20749" y="6026"/>
                    <a:pt x="20749" y="6026"/>
                  </a:cubicBezTo>
                  <a:cubicBezTo>
                    <a:pt x="20749" y="6094"/>
                    <a:pt x="20749" y="6094"/>
                    <a:pt x="20749" y="6094"/>
                  </a:cubicBezTo>
                  <a:cubicBezTo>
                    <a:pt x="20786" y="6094"/>
                    <a:pt x="20786" y="6094"/>
                    <a:pt x="20786" y="6094"/>
                  </a:cubicBezTo>
                  <a:cubicBezTo>
                    <a:pt x="20749" y="6229"/>
                    <a:pt x="20749" y="6229"/>
                    <a:pt x="20749" y="6229"/>
                  </a:cubicBezTo>
                  <a:cubicBezTo>
                    <a:pt x="20749" y="6297"/>
                    <a:pt x="20749" y="6297"/>
                    <a:pt x="20749" y="6297"/>
                  </a:cubicBezTo>
                  <a:cubicBezTo>
                    <a:pt x="20712" y="6297"/>
                    <a:pt x="20712" y="6297"/>
                    <a:pt x="20712" y="6297"/>
                  </a:cubicBezTo>
                  <a:cubicBezTo>
                    <a:pt x="20712" y="6229"/>
                    <a:pt x="20712" y="6229"/>
                    <a:pt x="20712" y="6229"/>
                  </a:cubicBezTo>
                  <a:cubicBezTo>
                    <a:pt x="20712" y="6229"/>
                    <a:pt x="20712" y="6229"/>
                    <a:pt x="20712" y="6229"/>
                  </a:cubicBezTo>
                  <a:cubicBezTo>
                    <a:pt x="20638" y="6365"/>
                    <a:pt x="20638" y="6365"/>
                    <a:pt x="20638" y="6365"/>
                  </a:cubicBezTo>
                  <a:cubicBezTo>
                    <a:pt x="20601" y="6297"/>
                    <a:pt x="20601" y="6297"/>
                    <a:pt x="20601" y="6297"/>
                  </a:cubicBezTo>
                  <a:cubicBezTo>
                    <a:pt x="20564" y="6365"/>
                    <a:pt x="20564" y="6365"/>
                    <a:pt x="20564" y="6365"/>
                  </a:cubicBezTo>
                  <a:cubicBezTo>
                    <a:pt x="20564" y="6297"/>
                    <a:pt x="20564" y="6297"/>
                    <a:pt x="20564" y="6297"/>
                  </a:cubicBezTo>
                  <a:cubicBezTo>
                    <a:pt x="20527" y="6297"/>
                    <a:pt x="20527" y="6297"/>
                    <a:pt x="20527" y="6297"/>
                  </a:cubicBezTo>
                  <a:cubicBezTo>
                    <a:pt x="20490" y="6297"/>
                    <a:pt x="20490" y="6297"/>
                    <a:pt x="20490" y="6297"/>
                  </a:cubicBezTo>
                  <a:cubicBezTo>
                    <a:pt x="20453" y="6162"/>
                    <a:pt x="20453" y="6162"/>
                    <a:pt x="20453" y="6162"/>
                  </a:cubicBezTo>
                  <a:cubicBezTo>
                    <a:pt x="20416" y="6162"/>
                    <a:pt x="20416" y="6162"/>
                    <a:pt x="20416" y="6162"/>
                  </a:cubicBezTo>
                  <a:cubicBezTo>
                    <a:pt x="20379" y="6162"/>
                    <a:pt x="20379" y="6162"/>
                    <a:pt x="20379" y="6162"/>
                  </a:cubicBezTo>
                  <a:cubicBezTo>
                    <a:pt x="20342" y="6094"/>
                    <a:pt x="20342" y="6094"/>
                    <a:pt x="20342" y="6094"/>
                  </a:cubicBezTo>
                  <a:cubicBezTo>
                    <a:pt x="20305" y="6094"/>
                    <a:pt x="20305" y="6094"/>
                    <a:pt x="20305" y="6094"/>
                  </a:cubicBezTo>
                  <a:cubicBezTo>
                    <a:pt x="20268" y="6162"/>
                    <a:pt x="20268" y="6162"/>
                    <a:pt x="20268" y="6162"/>
                  </a:cubicBezTo>
                  <a:cubicBezTo>
                    <a:pt x="20232" y="6162"/>
                    <a:pt x="20232" y="6162"/>
                    <a:pt x="20232" y="6162"/>
                  </a:cubicBezTo>
                  <a:cubicBezTo>
                    <a:pt x="20268" y="6229"/>
                    <a:pt x="20268" y="6229"/>
                    <a:pt x="20268" y="6229"/>
                  </a:cubicBezTo>
                  <a:cubicBezTo>
                    <a:pt x="20342" y="6229"/>
                    <a:pt x="20342" y="6229"/>
                    <a:pt x="20342" y="6229"/>
                  </a:cubicBezTo>
                  <a:cubicBezTo>
                    <a:pt x="20342" y="6162"/>
                    <a:pt x="20342" y="6162"/>
                    <a:pt x="20342" y="6162"/>
                  </a:cubicBezTo>
                  <a:cubicBezTo>
                    <a:pt x="20453" y="6229"/>
                    <a:pt x="20453" y="6229"/>
                    <a:pt x="20453" y="6229"/>
                  </a:cubicBezTo>
                  <a:cubicBezTo>
                    <a:pt x="20453" y="6297"/>
                    <a:pt x="20453" y="6297"/>
                    <a:pt x="20453" y="6297"/>
                  </a:cubicBezTo>
                  <a:cubicBezTo>
                    <a:pt x="20416" y="6297"/>
                    <a:pt x="20416" y="6297"/>
                    <a:pt x="20416" y="6297"/>
                  </a:cubicBezTo>
                  <a:cubicBezTo>
                    <a:pt x="20379" y="6297"/>
                    <a:pt x="20379" y="6297"/>
                    <a:pt x="20379" y="6297"/>
                  </a:cubicBezTo>
                  <a:cubicBezTo>
                    <a:pt x="20342" y="6297"/>
                    <a:pt x="20342" y="6297"/>
                    <a:pt x="20342" y="6297"/>
                  </a:cubicBezTo>
                  <a:cubicBezTo>
                    <a:pt x="20342" y="6365"/>
                    <a:pt x="20342" y="6365"/>
                    <a:pt x="20342" y="6365"/>
                  </a:cubicBezTo>
                  <a:cubicBezTo>
                    <a:pt x="20305" y="6297"/>
                    <a:pt x="20305" y="6297"/>
                    <a:pt x="20305" y="6297"/>
                  </a:cubicBezTo>
                  <a:cubicBezTo>
                    <a:pt x="20268" y="6297"/>
                    <a:pt x="20268" y="6297"/>
                    <a:pt x="20268" y="6297"/>
                  </a:cubicBezTo>
                  <a:cubicBezTo>
                    <a:pt x="20305" y="6297"/>
                    <a:pt x="20305" y="6297"/>
                    <a:pt x="20305" y="6297"/>
                  </a:cubicBezTo>
                  <a:cubicBezTo>
                    <a:pt x="20305" y="6365"/>
                    <a:pt x="20305" y="6365"/>
                    <a:pt x="20305" y="6365"/>
                  </a:cubicBezTo>
                  <a:cubicBezTo>
                    <a:pt x="20379" y="6433"/>
                    <a:pt x="20379" y="6433"/>
                    <a:pt x="20379" y="6433"/>
                  </a:cubicBezTo>
                  <a:cubicBezTo>
                    <a:pt x="20342" y="6500"/>
                    <a:pt x="20342" y="6500"/>
                    <a:pt x="20342" y="6500"/>
                  </a:cubicBezTo>
                  <a:cubicBezTo>
                    <a:pt x="20379" y="6568"/>
                    <a:pt x="20379" y="6568"/>
                    <a:pt x="20379" y="6568"/>
                  </a:cubicBezTo>
                  <a:cubicBezTo>
                    <a:pt x="20416" y="6636"/>
                    <a:pt x="20416" y="6636"/>
                    <a:pt x="20416" y="6636"/>
                  </a:cubicBezTo>
                  <a:cubicBezTo>
                    <a:pt x="20379" y="6568"/>
                    <a:pt x="20379" y="6568"/>
                    <a:pt x="20379" y="6568"/>
                  </a:cubicBezTo>
                  <a:cubicBezTo>
                    <a:pt x="20379" y="6433"/>
                    <a:pt x="20379" y="6433"/>
                    <a:pt x="20379" y="6433"/>
                  </a:cubicBezTo>
                  <a:cubicBezTo>
                    <a:pt x="20416" y="6433"/>
                    <a:pt x="20416" y="6433"/>
                    <a:pt x="20416" y="6433"/>
                  </a:cubicBezTo>
                  <a:cubicBezTo>
                    <a:pt x="20453" y="6433"/>
                    <a:pt x="20453" y="6433"/>
                    <a:pt x="20453" y="6433"/>
                  </a:cubicBezTo>
                  <a:cubicBezTo>
                    <a:pt x="20453" y="6433"/>
                    <a:pt x="20453" y="6433"/>
                    <a:pt x="20453" y="6433"/>
                  </a:cubicBezTo>
                  <a:cubicBezTo>
                    <a:pt x="20490" y="6365"/>
                    <a:pt x="20490" y="6365"/>
                    <a:pt x="20490" y="6365"/>
                  </a:cubicBezTo>
                  <a:cubicBezTo>
                    <a:pt x="20527" y="6365"/>
                    <a:pt x="20527" y="6365"/>
                    <a:pt x="20527" y="6365"/>
                  </a:cubicBezTo>
                  <a:cubicBezTo>
                    <a:pt x="20527" y="6365"/>
                    <a:pt x="20527" y="6365"/>
                    <a:pt x="20527" y="6365"/>
                  </a:cubicBezTo>
                  <a:cubicBezTo>
                    <a:pt x="20527" y="6433"/>
                    <a:pt x="20527" y="6433"/>
                    <a:pt x="20527" y="6433"/>
                  </a:cubicBezTo>
                  <a:cubicBezTo>
                    <a:pt x="20564" y="6500"/>
                    <a:pt x="20564" y="6500"/>
                    <a:pt x="20564" y="6500"/>
                  </a:cubicBezTo>
                  <a:cubicBezTo>
                    <a:pt x="20638" y="6500"/>
                    <a:pt x="20638" y="6500"/>
                    <a:pt x="20638" y="6500"/>
                  </a:cubicBezTo>
                  <a:cubicBezTo>
                    <a:pt x="20675" y="6568"/>
                    <a:pt x="20675" y="6568"/>
                    <a:pt x="20675" y="6568"/>
                  </a:cubicBezTo>
                  <a:cubicBezTo>
                    <a:pt x="20712" y="6568"/>
                    <a:pt x="20712" y="6568"/>
                    <a:pt x="20712" y="6568"/>
                  </a:cubicBezTo>
                  <a:cubicBezTo>
                    <a:pt x="20712" y="6500"/>
                    <a:pt x="20712" y="6500"/>
                    <a:pt x="20712" y="6500"/>
                  </a:cubicBezTo>
                  <a:cubicBezTo>
                    <a:pt x="20712" y="6500"/>
                    <a:pt x="20712" y="6500"/>
                    <a:pt x="20712" y="6500"/>
                  </a:cubicBezTo>
                  <a:cubicBezTo>
                    <a:pt x="20712" y="6500"/>
                    <a:pt x="20712" y="6500"/>
                    <a:pt x="20712" y="6500"/>
                  </a:cubicBezTo>
                  <a:cubicBezTo>
                    <a:pt x="20823" y="6636"/>
                    <a:pt x="20823" y="6636"/>
                    <a:pt x="20823" y="6636"/>
                  </a:cubicBezTo>
                  <a:cubicBezTo>
                    <a:pt x="20823" y="6636"/>
                    <a:pt x="20823" y="6636"/>
                    <a:pt x="20823" y="6636"/>
                  </a:cubicBezTo>
                  <a:cubicBezTo>
                    <a:pt x="20786" y="6636"/>
                    <a:pt x="20786" y="6636"/>
                    <a:pt x="20786" y="6636"/>
                  </a:cubicBezTo>
                  <a:cubicBezTo>
                    <a:pt x="20786" y="6703"/>
                    <a:pt x="20786" y="6703"/>
                    <a:pt x="20786" y="6703"/>
                  </a:cubicBezTo>
                  <a:cubicBezTo>
                    <a:pt x="20860" y="6771"/>
                    <a:pt x="20860" y="6771"/>
                    <a:pt x="20860" y="6771"/>
                  </a:cubicBezTo>
                  <a:cubicBezTo>
                    <a:pt x="20860" y="6771"/>
                    <a:pt x="20860" y="6771"/>
                    <a:pt x="20860" y="6771"/>
                  </a:cubicBezTo>
                  <a:cubicBezTo>
                    <a:pt x="20860" y="6771"/>
                    <a:pt x="20860" y="6771"/>
                    <a:pt x="20860" y="6771"/>
                  </a:cubicBezTo>
                  <a:cubicBezTo>
                    <a:pt x="20860" y="6703"/>
                    <a:pt x="20860" y="6703"/>
                    <a:pt x="20860" y="6703"/>
                  </a:cubicBezTo>
                  <a:cubicBezTo>
                    <a:pt x="20934" y="6771"/>
                    <a:pt x="20934" y="6771"/>
                    <a:pt x="20934" y="6771"/>
                  </a:cubicBezTo>
                  <a:cubicBezTo>
                    <a:pt x="20971" y="6907"/>
                    <a:pt x="20971" y="6907"/>
                    <a:pt x="20971" y="6907"/>
                  </a:cubicBezTo>
                  <a:cubicBezTo>
                    <a:pt x="20971" y="6907"/>
                    <a:pt x="20971" y="6907"/>
                    <a:pt x="20971" y="6907"/>
                  </a:cubicBezTo>
                  <a:cubicBezTo>
                    <a:pt x="20934" y="6907"/>
                    <a:pt x="20934" y="6907"/>
                    <a:pt x="20934" y="6907"/>
                  </a:cubicBezTo>
                  <a:cubicBezTo>
                    <a:pt x="20934" y="6907"/>
                    <a:pt x="20934" y="6907"/>
                    <a:pt x="20934" y="6907"/>
                  </a:cubicBezTo>
                  <a:cubicBezTo>
                    <a:pt x="20971" y="6974"/>
                    <a:pt x="20971" y="6974"/>
                    <a:pt x="20971" y="6974"/>
                  </a:cubicBezTo>
                  <a:cubicBezTo>
                    <a:pt x="20934" y="6974"/>
                    <a:pt x="20934" y="6974"/>
                    <a:pt x="20934" y="6974"/>
                  </a:cubicBezTo>
                  <a:cubicBezTo>
                    <a:pt x="20934" y="7042"/>
                    <a:pt x="20934" y="7042"/>
                    <a:pt x="20934" y="7042"/>
                  </a:cubicBezTo>
                  <a:cubicBezTo>
                    <a:pt x="20934" y="7110"/>
                    <a:pt x="20934" y="7110"/>
                    <a:pt x="20934" y="7110"/>
                  </a:cubicBezTo>
                  <a:cubicBezTo>
                    <a:pt x="20971" y="7042"/>
                    <a:pt x="20971" y="7042"/>
                    <a:pt x="20971" y="7042"/>
                  </a:cubicBezTo>
                  <a:cubicBezTo>
                    <a:pt x="20971" y="7042"/>
                    <a:pt x="20971" y="7042"/>
                    <a:pt x="20971" y="7042"/>
                  </a:cubicBezTo>
                  <a:cubicBezTo>
                    <a:pt x="20971" y="6974"/>
                    <a:pt x="20971" y="6974"/>
                    <a:pt x="20971" y="6974"/>
                  </a:cubicBezTo>
                  <a:cubicBezTo>
                    <a:pt x="21008" y="7042"/>
                    <a:pt x="21008" y="7042"/>
                    <a:pt x="21008" y="7042"/>
                  </a:cubicBezTo>
                  <a:cubicBezTo>
                    <a:pt x="21008" y="6974"/>
                    <a:pt x="21008" y="6974"/>
                    <a:pt x="21008" y="6974"/>
                  </a:cubicBezTo>
                  <a:cubicBezTo>
                    <a:pt x="21045" y="7042"/>
                    <a:pt x="21045" y="7042"/>
                    <a:pt x="21045" y="7042"/>
                  </a:cubicBezTo>
                  <a:cubicBezTo>
                    <a:pt x="21119" y="7110"/>
                    <a:pt x="21119" y="7110"/>
                    <a:pt x="21119" y="7110"/>
                  </a:cubicBezTo>
                  <a:cubicBezTo>
                    <a:pt x="21193" y="7177"/>
                    <a:pt x="21193" y="7177"/>
                    <a:pt x="21193" y="7177"/>
                  </a:cubicBezTo>
                  <a:cubicBezTo>
                    <a:pt x="21230" y="7245"/>
                    <a:pt x="21230" y="7245"/>
                    <a:pt x="21230" y="7245"/>
                  </a:cubicBezTo>
                  <a:cubicBezTo>
                    <a:pt x="21193" y="7245"/>
                    <a:pt x="21193" y="7245"/>
                    <a:pt x="21193" y="7245"/>
                  </a:cubicBezTo>
                  <a:cubicBezTo>
                    <a:pt x="21267" y="7381"/>
                    <a:pt x="21267" y="7381"/>
                    <a:pt x="21267" y="7381"/>
                  </a:cubicBezTo>
                  <a:cubicBezTo>
                    <a:pt x="21304" y="7381"/>
                    <a:pt x="21304" y="7381"/>
                    <a:pt x="21304" y="7381"/>
                  </a:cubicBezTo>
                  <a:cubicBezTo>
                    <a:pt x="21341" y="7448"/>
                    <a:pt x="21341" y="7448"/>
                    <a:pt x="21341" y="7448"/>
                  </a:cubicBezTo>
                  <a:cubicBezTo>
                    <a:pt x="21341" y="7651"/>
                    <a:pt x="21341" y="7651"/>
                    <a:pt x="21341" y="7651"/>
                  </a:cubicBezTo>
                  <a:cubicBezTo>
                    <a:pt x="21304" y="7651"/>
                    <a:pt x="21304" y="7651"/>
                    <a:pt x="21304" y="7651"/>
                  </a:cubicBezTo>
                  <a:cubicBezTo>
                    <a:pt x="21304" y="7651"/>
                    <a:pt x="21304" y="7651"/>
                    <a:pt x="21304" y="7651"/>
                  </a:cubicBezTo>
                  <a:cubicBezTo>
                    <a:pt x="21341" y="7719"/>
                    <a:pt x="21341" y="7719"/>
                    <a:pt x="21341" y="7719"/>
                  </a:cubicBezTo>
                  <a:cubicBezTo>
                    <a:pt x="21378" y="7787"/>
                    <a:pt x="21378" y="7787"/>
                    <a:pt x="21378" y="7787"/>
                  </a:cubicBezTo>
                  <a:cubicBezTo>
                    <a:pt x="21341" y="7787"/>
                    <a:pt x="21341" y="7787"/>
                    <a:pt x="21341" y="7787"/>
                  </a:cubicBezTo>
                  <a:cubicBezTo>
                    <a:pt x="21341" y="7787"/>
                    <a:pt x="21341" y="7787"/>
                    <a:pt x="21341" y="7787"/>
                  </a:cubicBezTo>
                  <a:cubicBezTo>
                    <a:pt x="21193" y="7787"/>
                    <a:pt x="21193" y="7787"/>
                    <a:pt x="21193" y="7787"/>
                  </a:cubicBezTo>
                  <a:cubicBezTo>
                    <a:pt x="21156" y="7719"/>
                    <a:pt x="21156" y="7719"/>
                    <a:pt x="21156" y="7719"/>
                  </a:cubicBezTo>
                  <a:cubicBezTo>
                    <a:pt x="21156" y="7719"/>
                    <a:pt x="21156" y="7719"/>
                    <a:pt x="21156" y="7719"/>
                  </a:cubicBezTo>
                  <a:cubicBezTo>
                    <a:pt x="21119" y="7719"/>
                    <a:pt x="21119" y="7719"/>
                    <a:pt x="21119" y="7719"/>
                  </a:cubicBezTo>
                  <a:cubicBezTo>
                    <a:pt x="21119" y="7651"/>
                    <a:pt x="21119" y="7651"/>
                    <a:pt x="21119" y="7651"/>
                  </a:cubicBezTo>
                  <a:cubicBezTo>
                    <a:pt x="21082" y="7651"/>
                    <a:pt x="21082" y="7651"/>
                    <a:pt x="21082" y="7651"/>
                  </a:cubicBezTo>
                  <a:cubicBezTo>
                    <a:pt x="21082" y="7719"/>
                    <a:pt x="21082" y="7719"/>
                    <a:pt x="21082" y="7719"/>
                  </a:cubicBezTo>
                  <a:cubicBezTo>
                    <a:pt x="21082" y="7719"/>
                    <a:pt x="21082" y="7719"/>
                    <a:pt x="21082" y="7719"/>
                  </a:cubicBezTo>
                  <a:cubicBezTo>
                    <a:pt x="21045" y="7787"/>
                    <a:pt x="21045" y="7787"/>
                    <a:pt x="21045" y="7787"/>
                  </a:cubicBezTo>
                  <a:cubicBezTo>
                    <a:pt x="21008" y="7787"/>
                    <a:pt x="21008" y="7787"/>
                    <a:pt x="21008" y="7787"/>
                  </a:cubicBezTo>
                  <a:cubicBezTo>
                    <a:pt x="21008" y="7787"/>
                    <a:pt x="21008" y="7787"/>
                    <a:pt x="21008" y="7787"/>
                  </a:cubicBezTo>
                  <a:cubicBezTo>
                    <a:pt x="21008" y="7855"/>
                    <a:pt x="21008" y="7855"/>
                    <a:pt x="21008" y="7855"/>
                  </a:cubicBezTo>
                  <a:cubicBezTo>
                    <a:pt x="20971" y="7922"/>
                    <a:pt x="20971" y="7922"/>
                    <a:pt x="20971" y="7922"/>
                  </a:cubicBezTo>
                  <a:cubicBezTo>
                    <a:pt x="20934" y="7922"/>
                    <a:pt x="20934" y="7922"/>
                    <a:pt x="20934" y="7922"/>
                  </a:cubicBezTo>
                  <a:cubicBezTo>
                    <a:pt x="20934" y="7990"/>
                    <a:pt x="20934" y="7990"/>
                    <a:pt x="20934" y="7990"/>
                  </a:cubicBezTo>
                  <a:cubicBezTo>
                    <a:pt x="20934" y="7990"/>
                    <a:pt x="20934" y="7990"/>
                    <a:pt x="20934" y="7990"/>
                  </a:cubicBezTo>
                  <a:cubicBezTo>
                    <a:pt x="20897" y="8058"/>
                    <a:pt x="20897" y="8058"/>
                    <a:pt x="20897" y="8058"/>
                  </a:cubicBezTo>
                  <a:cubicBezTo>
                    <a:pt x="20897" y="8125"/>
                    <a:pt x="20897" y="8125"/>
                    <a:pt x="20897" y="8125"/>
                  </a:cubicBezTo>
                  <a:cubicBezTo>
                    <a:pt x="20860" y="8125"/>
                    <a:pt x="20860" y="8125"/>
                    <a:pt x="20860" y="8125"/>
                  </a:cubicBezTo>
                  <a:cubicBezTo>
                    <a:pt x="20860" y="8125"/>
                    <a:pt x="20860" y="8125"/>
                    <a:pt x="20860" y="8125"/>
                  </a:cubicBezTo>
                  <a:cubicBezTo>
                    <a:pt x="20860" y="8193"/>
                    <a:pt x="20860" y="8193"/>
                    <a:pt x="20860" y="8193"/>
                  </a:cubicBezTo>
                  <a:cubicBezTo>
                    <a:pt x="20860" y="8261"/>
                    <a:pt x="20860" y="8261"/>
                    <a:pt x="20860" y="8261"/>
                  </a:cubicBezTo>
                  <a:cubicBezTo>
                    <a:pt x="20823" y="8329"/>
                    <a:pt x="20823" y="8329"/>
                    <a:pt x="20823" y="8329"/>
                  </a:cubicBezTo>
                  <a:cubicBezTo>
                    <a:pt x="20823" y="8261"/>
                    <a:pt x="20823" y="8261"/>
                    <a:pt x="20823" y="8261"/>
                  </a:cubicBezTo>
                  <a:cubicBezTo>
                    <a:pt x="20823" y="8329"/>
                    <a:pt x="20823" y="8329"/>
                    <a:pt x="20823" y="8329"/>
                  </a:cubicBezTo>
                  <a:cubicBezTo>
                    <a:pt x="20823" y="8396"/>
                    <a:pt x="20823" y="8396"/>
                    <a:pt x="20823" y="8396"/>
                  </a:cubicBezTo>
                  <a:cubicBezTo>
                    <a:pt x="20786" y="8396"/>
                    <a:pt x="20786" y="8396"/>
                    <a:pt x="20786" y="8396"/>
                  </a:cubicBezTo>
                  <a:cubicBezTo>
                    <a:pt x="20749" y="8464"/>
                    <a:pt x="20749" y="8464"/>
                    <a:pt x="20749" y="8464"/>
                  </a:cubicBezTo>
                  <a:cubicBezTo>
                    <a:pt x="20786" y="8464"/>
                    <a:pt x="20786" y="8464"/>
                    <a:pt x="20786" y="8464"/>
                  </a:cubicBezTo>
                  <a:cubicBezTo>
                    <a:pt x="20786" y="8464"/>
                    <a:pt x="20786" y="8464"/>
                    <a:pt x="20786" y="8464"/>
                  </a:cubicBezTo>
                  <a:cubicBezTo>
                    <a:pt x="20749" y="8532"/>
                    <a:pt x="20749" y="8532"/>
                    <a:pt x="20749" y="8532"/>
                  </a:cubicBezTo>
                  <a:cubicBezTo>
                    <a:pt x="20749" y="8532"/>
                    <a:pt x="20749" y="8532"/>
                    <a:pt x="20749" y="8532"/>
                  </a:cubicBezTo>
                  <a:cubicBezTo>
                    <a:pt x="20712" y="8532"/>
                    <a:pt x="20712" y="8532"/>
                    <a:pt x="20712" y="8532"/>
                  </a:cubicBezTo>
                  <a:cubicBezTo>
                    <a:pt x="20749" y="8599"/>
                    <a:pt x="20749" y="8599"/>
                    <a:pt x="20749" y="8599"/>
                  </a:cubicBezTo>
                  <a:cubicBezTo>
                    <a:pt x="20749" y="8599"/>
                    <a:pt x="20749" y="8599"/>
                    <a:pt x="20749" y="8599"/>
                  </a:cubicBezTo>
                  <a:cubicBezTo>
                    <a:pt x="20712" y="8667"/>
                    <a:pt x="20712" y="8667"/>
                    <a:pt x="20712" y="8667"/>
                  </a:cubicBezTo>
                  <a:cubicBezTo>
                    <a:pt x="20712" y="8735"/>
                    <a:pt x="20712" y="8735"/>
                    <a:pt x="20712" y="8735"/>
                  </a:cubicBezTo>
                  <a:cubicBezTo>
                    <a:pt x="20712" y="8735"/>
                    <a:pt x="20712" y="8735"/>
                    <a:pt x="20712" y="8735"/>
                  </a:cubicBezTo>
                  <a:cubicBezTo>
                    <a:pt x="20675" y="8735"/>
                    <a:pt x="20675" y="8735"/>
                    <a:pt x="20675" y="8735"/>
                  </a:cubicBezTo>
                  <a:cubicBezTo>
                    <a:pt x="20675" y="8735"/>
                    <a:pt x="20675" y="8735"/>
                    <a:pt x="20675" y="8735"/>
                  </a:cubicBezTo>
                  <a:cubicBezTo>
                    <a:pt x="20638" y="8735"/>
                    <a:pt x="20638" y="8735"/>
                    <a:pt x="20638" y="8735"/>
                  </a:cubicBezTo>
                  <a:cubicBezTo>
                    <a:pt x="20675" y="8803"/>
                    <a:pt x="20675" y="8803"/>
                    <a:pt x="20675" y="8803"/>
                  </a:cubicBezTo>
                  <a:cubicBezTo>
                    <a:pt x="20712" y="8803"/>
                    <a:pt x="20712" y="8803"/>
                    <a:pt x="20712" y="8803"/>
                  </a:cubicBezTo>
                  <a:cubicBezTo>
                    <a:pt x="20712" y="8870"/>
                    <a:pt x="20712" y="8870"/>
                    <a:pt x="20712" y="8870"/>
                  </a:cubicBezTo>
                  <a:cubicBezTo>
                    <a:pt x="20638" y="8870"/>
                    <a:pt x="20638" y="8870"/>
                    <a:pt x="20638" y="8870"/>
                  </a:cubicBezTo>
                  <a:cubicBezTo>
                    <a:pt x="20638" y="8938"/>
                    <a:pt x="20638" y="8938"/>
                    <a:pt x="20638" y="8938"/>
                  </a:cubicBezTo>
                  <a:cubicBezTo>
                    <a:pt x="20675" y="8938"/>
                    <a:pt x="20675" y="8938"/>
                    <a:pt x="20675" y="8938"/>
                  </a:cubicBezTo>
                  <a:cubicBezTo>
                    <a:pt x="20712" y="9006"/>
                    <a:pt x="20712" y="9006"/>
                    <a:pt x="20712" y="9006"/>
                  </a:cubicBezTo>
                  <a:cubicBezTo>
                    <a:pt x="20675" y="9073"/>
                    <a:pt x="20675" y="9073"/>
                    <a:pt x="20675" y="9073"/>
                  </a:cubicBezTo>
                  <a:cubicBezTo>
                    <a:pt x="20712" y="9073"/>
                    <a:pt x="20712" y="9073"/>
                    <a:pt x="20712" y="9073"/>
                  </a:cubicBezTo>
                  <a:cubicBezTo>
                    <a:pt x="20675" y="9209"/>
                    <a:pt x="20675" y="9209"/>
                    <a:pt x="20675" y="9209"/>
                  </a:cubicBezTo>
                  <a:cubicBezTo>
                    <a:pt x="20675" y="9209"/>
                    <a:pt x="20675" y="9209"/>
                    <a:pt x="20675" y="9209"/>
                  </a:cubicBezTo>
                  <a:cubicBezTo>
                    <a:pt x="20638" y="9344"/>
                    <a:pt x="20638" y="9344"/>
                    <a:pt x="20638" y="9344"/>
                  </a:cubicBezTo>
                  <a:cubicBezTo>
                    <a:pt x="20638" y="9412"/>
                    <a:pt x="20638" y="9412"/>
                    <a:pt x="20638" y="9412"/>
                  </a:cubicBezTo>
                  <a:cubicBezTo>
                    <a:pt x="20601" y="9480"/>
                    <a:pt x="20601" y="9480"/>
                    <a:pt x="20601" y="9480"/>
                  </a:cubicBezTo>
                  <a:cubicBezTo>
                    <a:pt x="20601" y="9547"/>
                    <a:pt x="20601" y="9547"/>
                    <a:pt x="20601" y="9547"/>
                  </a:cubicBezTo>
                  <a:cubicBezTo>
                    <a:pt x="20638" y="9547"/>
                    <a:pt x="20638" y="9547"/>
                    <a:pt x="20638" y="9547"/>
                  </a:cubicBezTo>
                  <a:cubicBezTo>
                    <a:pt x="20638" y="9615"/>
                    <a:pt x="20638" y="9615"/>
                    <a:pt x="20638" y="9615"/>
                  </a:cubicBezTo>
                  <a:cubicBezTo>
                    <a:pt x="20638" y="9615"/>
                    <a:pt x="20638" y="9615"/>
                    <a:pt x="20638" y="9615"/>
                  </a:cubicBezTo>
                  <a:cubicBezTo>
                    <a:pt x="20675" y="9750"/>
                    <a:pt x="20675" y="9750"/>
                    <a:pt x="20675" y="9750"/>
                  </a:cubicBezTo>
                  <a:cubicBezTo>
                    <a:pt x="20675" y="9750"/>
                    <a:pt x="20675" y="9750"/>
                    <a:pt x="20675" y="9750"/>
                  </a:cubicBezTo>
                  <a:cubicBezTo>
                    <a:pt x="20638" y="9750"/>
                    <a:pt x="20638" y="9750"/>
                    <a:pt x="20638" y="9750"/>
                  </a:cubicBezTo>
                  <a:cubicBezTo>
                    <a:pt x="20601" y="9750"/>
                    <a:pt x="20601" y="9750"/>
                    <a:pt x="20601" y="9750"/>
                  </a:cubicBezTo>
                  <a:cubicBezTo>
                    <a:pt x="20601" y="9683"/>
                    <a:pt x="20601" y="9683"/>
                    <a:pt x="20601" y="9683"/>
                  </a:cubicBezTo>
                  <a:cubicBezTo>
                    <a:pt x="20564" y="9750"/>
                    <a:pt x="20564" y="9750"/>
                    <a:pt x="20564" y="9750"/>
                  </a:cubicBezTo>
                  <a:cubicBezTo>
                    <a:pt x="20527" y="9683"/>
                    <a:pt x="20527" y="9683"/>
                    <a:pt x="20527" y="9683"/>
                  </a:cubicBezTo>
                  <a:cubicBezTo>
                    <a:pt x="20527" y="9615"/>
                    <a:pt x="20527" y="9615"/>
                    <a:pt x="20527" y="9615"/>
                  </a:cubicBezTo>
                  <a:cubicBezTo>
                    <a:pt x="20527" y="9615"/>
                    <a:pt x="20527" y="9615"/>
                    <a:pt x="20527" y="9615"/>
                  </a:cubicBezTo>
                  <a:cubicBezTo>
                    <a:pt x="20490" y="9615"/>
                    <a:pt x="20490" y="9615"/>
                    <a:pt x="20490" y="9615"/>
                  </a:cubicBezTo>
                  <a:cubicBezTo>
                    <a:pt x="20453" y="9615"/>
                    <a:pt x="20453" y="9615"/>
                    <a:pt x="20453" y="9615"/>
                  </a:cubicBezTo>
                  <a:cubicBezTo>
                    <a:pt x="20453" y="9547"/>
                    <a:pt x="20453" y="9547"/>
                    <a:pt x="20453" y="9547"/>
                  </a:cubicBezTo>
                  <a:cubicBezTo>
                    <a:pt x="20379" y="9480"/>
                    <a:pt x="20379" y="9480"/>
                    <a:pt x="20379" y="9480"/>
                  </a:cubicBezTo>
                  <a:cubicBezTo>
                    <a:pt x="20342" y="9480"/>
                    <a:pt x="20342" y="9480"/>
                    <a:pt x="20342" y="9480"/>
                  </a:cubicBezTo>
                  <a:cubicBezTo>
                    <a:pt x="20268" y="9547"/>
                    <a:pt x="20268" y="9547"/>
                    <a:pt x="20268" y="9547"/>
                  </a:cubicBezTo>
                  <a:cubicBezTo>
                    <a:pt x="20268" y="9480"/>
                    <a:pt x="20268" y="9480"/>
                    <a:pt x="20268" y="9480"/>
                  </a:cubicBezTo>
                  <a:cubicBezTo>
                    <a:pt x="20232" y="9547"/>
                    <a:pt x="20232" y="9547"/>
                    <a:pt x="20232" y="9547"/>
                  </a:cubicBezTo>
                  <a:cubicBezTo>
                    <a:pt x="20195" y="9615"/>
                    <a:pt x="20195" y="9615"/>
                    <a:pt x="20195" y="9615"/>
                  </a:cubicBezTo>
                  <a:cubicBezTo>
                    <a:pt x="20158" y="9615"/>
                    <a:pt x="20158" y="9615"/>
                    <a:pt x="20158" y="9615"/>
                  </a:cubicBezTo>
                  <a:cubicBezTo>
                    <a:pt x="20121" y="9683"/>
                    <a:pt x="20121" y="9683"/>
                    <a:pt x="20121" y="9683"/>
                  </a:cubicBezTo>
                  <a:cubicBezTo>
                    <a:pt x="20121" y="9750"/>
                    <a:pt x="20121" y="9750"/>
                    <a:pt x="20121" y="9750"/>
                  </a:cubicBezTo>
                  <a:cubicBezTo>
                    <a:pt x="20084" y="9683"/>
                    <a:pt x="20084" y="9683"/>
                    <a:pt x="20084" y="9683"/>
                  </a:cubicBezTo>
                  <a:cubicBezTo>
                    <a:pt x="20121" y="9818"/>
                    <a:pt x="20121" y="9818"/>
                    <a:pt x="20121" y="9818"/>
                  </a:cubicBezTo>
                  <a:cubicBezTo>
                    <a:pt x="20084" y="9818"/>
                    <a:pt x="20084" y="9818"/>
                    <a:pt x="20084" y="9818"/>
                  </a:cubicBezTo>
                  <a:cubicBezTo>
                    <a:pt x="20084" y="9886"/>
                    <a:pt x="20084" y="9886"/>
                    <a:pt x="20084" y="9886"/>
                  </a:cubicBezTo>
                  <a:cubicBezTo>
                    <a:pt x="20084" y="9954"/>
                    <a:pt x="20084" y="9954"/>
                    <a:pt x="20084" y="9954"/>
                  </a:cubicBezTo>
                  <a:cubicBezTo>
                    <a:pt x="20084" y="10089"/>
                    <a:pt x="20084" y="10089"/>
                    <a:pt x="20084" y="10089"/>
                  </a:cubicBezTo>
                  <a:cubicBezTo>
                    <a:pt x="20047" y="10089"/>
                    <a:pt x="20047" y="10089"/>
                    <a:pt x="20047" y="10089"/>
                  </a:cubicBezTo>
                  <a:cubicBezTo>
                    <a:pt x="20047" y="10089"/>
                    <a:pt x="20047" y="10089"/>
                    <a:pt x="20047" y="10089"/>
                  </a:cubicBezTo>
                  <a:cubicBezTo>
                    <a:pt x="20010" y="9886"/>
                    <a:pt x="20010" y="9886"/>
                    <a:pt x="20010" y="9886"/>
                  </a:cubicBezTo>
                  <a:cubicBezTo>
                    <a:pt x="20010" y="9818"/>
                    <a:pt x="20010" y="9818"/>
                    <a:pt x="20010" y="9818"/>
                  </a:cubicBezTo>
                  <a:cubicBezTo>
                    <a:pt x="19973" y="9818"/>
                    <a:pt x="19973" y="9818"/>
                    <a:pt x="19973" y="9818"/>
                  </a:cubicBezTo>
                  <a:cubicBezTo>
                    <a:pt x="19936" y="9750"/>
                    <a:pt x="19936" y="9750"/>
                    <a:pt x="19936" y="9750"/>
                  </a:cubicBezTo>
                  <a:cubicBezTo>
                    <a:pt x="19936" y="9818"/>
                    <a:pt x="19936" y="9818"/>
                    <a:pt x="19936" y="9818"/>
                  </a:cubicBezTo>
                  <a:cubicBezTo>
                    <a:pt x="19899" y="9954"/>
                    <a:pt x="19899" y="9954"/>
                    <a:pt x="19899" y="9954"/>
                  </a:cubicBezTo>
                  <a:cubicBezTo>
                    <a:pt x="19862" y="9954"/>
                    <a:pt x="19862" y="9954"/>
                    <a:pt x="19862" y="9954"/>
                  </a:cubicBezTo>
                  <a:cubicBezTo>
                    <a:pt x="19862" y="10021"/>
                    <a:pt x="19862" y="10021"/>
                    <a:pt x="19862" y="10021"/>
                  </a:cubicBezTo>
                  <a:cubicBezTo>
                    <a:pt x="19899" y="10021"/>
                    <a:pt x="19899" y="10021"/>
                    <a:pt x="19899" y="10021"/>
                  </a:cubicBezTo>
                  <a:cubicBezTo>
                    <a:pt x="19862" y="10157"/>
                    <a:pt x="19862" y="10157"/>
                    <a:pt x="19862" y="10157"/>
                  </a:cubicBezTo>
                  <a:cubicBezTo>
                    <a:pt x="19825" y="10089"/>
                    <a:pt x="19825" y="10089"/>
                    <a:pt x="19825" y="10089"/>
                  </a:cubicBezTo>
                  <a:cubicBezTo>
                    <a:pt x="19825" y="10089"/>
                    <a:pt x="19825" y="10089"/>
                    <a:pt x="19825" y="10089"/>
                  </a:cubicBezTo>
                  <a:cubicBezTo>
                    <a:pt x="19825" y="10021"/>
                    <a:pt x="19825" y="10021"/>
                    <a:pt x="19825" y="10021"/>
                  </a:cubicBezTo>
                  <a:cubicBezTo>
                    <a:pt x="19788" y="10021"/>
                    <a:pt x="19788" y="10021"/>
                    <a:pt x="19788" y="10021"/>
                  </a:cubicBezTo>
                  <a:cubicBezTo>
                    <a:pt x="19788" y="10157"/>
                    <a:pt x="19788" y="10157"/>
                    <a:pt x="19788" y="10157"/>
                  </a:cubicBezTo>
                  <a:cubicBezTo>
                    <a:pt x="19751" y="10157"/>
                    <a:pt x="19751" y="10157"/>
                    <a:pt x="19751" y="10157"/>
                  </a:cubicBezTo>
                  <a:cubicBezTo>
                    <a:pt x="19714" y="10089"/>
                    <a:pt x="19714" y="10089"/>
                    <a:pt x="19714" y="10089"/>
                  </a:cubicBezTo>
                  <a:cubicBezTo>
                    <a:pt x="19677" y="10089"/>
                    <a:pt x="19677" y="10089"/>
                    <a:pt x="19677" y="10089"/>
                  </a:cubicBezTo>
                  <a:cubicBezTo>
                    <a:pt x="19677" y="10157"/>
                    <a:pt x="19677" y="10157"/>
                    <a:pt x="19677" y="10157"/>
                  </a:cubicBezTo>
                  <a:cubicBezTo>
                    <a:pt x="19714" y="10224"/>
                    <a:pt x="19714" y="10224"/>
                    <a:pt x="19714" y="10224"/>
                  </a:cubicBezTo>
                  <a:cubicBezTo>
                    <a:pt x="19714" y="10224"/>
                    <a:pt x="19714" y="10224"/>
                    <a:pt x="19714" y="10224"/>
                  </a:cubicBezTo>
                  <a:cubicBezTo>
                    <a:pt x="19677" y="10292"/>
                    <a:pt x="19677" y="10292"/>
                    <a:pt x="19677" y="10292"/>
                  </a:cubicBezTo>
                  <a:cubicBezTo>
                    <a:pt x="19677" y="10292"/>
                    <a:pt x="19677" y="10292"/>
                    <a:pt x="19677" y="10292"/>
                  </a:cubicBezTo>
                  <a:cubicBezTo>
                    <a:pt x="19714" y="10360"/>
                    <a:pt x="19714" y="10360"/>
                    <a:pt x="19714" y="10360"/>
                  </a:cubicBezTo>
                  <a:cubicBezTo>
                    <a:pt x="19714" y="10428"/>
                    <a:pt x="19714" y="10428"/>
                    <a:pt x="19714" y="10428"/>
                  </a:cubicBezTo>
                  <a:cubicBezTo>
                    <a:pt x="19714" y="10428"/>
                    <a:pt x="19714" y="10428"/>
                    <a:pt x="19714" y="10428"/>
                  </a:cubicBezTo>
                  <a:cubicBezTo>
                    <a:pt x="19714" y="10495"/>
                    <a:pt x="19714" y="10495"/>
                    <a:pt x="19714" y="10495"/>
                  </a:cubicBezTo>
                  <a:cubicBezTo>
                    <a:pt x="19751" y="10495"/>
                    <a:pt x="19751" y="10495"/>
                    <a:pt x="19751" y="10495"/>
                  </a:cubicBezTo>
                  <a:cubicBezTo>
                    <a:pt x="19788" y="10563"/>
                    <a:pt x="19788" y="10563"/>
                    <a:pt x="19788" y="10563"/>
                  </a:cubicBezTo>
                  <a:cubicBezTo>
                    <a:pt x="19788" y="10563"/>
                    <a:pt x="19788" y="10563"/>
                    <a:pt x="19788" y="10563"/>
                  </a:cubicBezTo>
                  <a:cubicBezTo>
                    <a:pt x="19751" y="10563"/>
                    <a:pt x="19751" y="10563"/>
                    <a:pt x="19751" y="10563"/>
                  </a:cubicBezTo>
                  <a:cubicBezTo>
                    <a:pt x="19751" y="10631"/>
                    <a:pt x="19751" y="10631"/>
                    <a:pt x="19751" y="10631"/>
                  </a:cubicBezTo>
                  <a:cubicBezTo>
                    <a:pt x="19788" y="10631"/>
                    <a:pt x="19788" y="10631"/>
                    <a:pt x="19788" y="10631"/>
                  </a:cubicBezTo>
                  <a:cubicBezTo>
                    <a:pt x="19788" y="10698"/>
                    <a:pt x="19788" y="10698"/>
                    <a:pt x="19788" y="10698"/>
                  </a:cubicBezTo>
                  <a:cubicBezTo>
                    <a:pt x="19788" y="10698"/>
                    <a:pt x="19788" y="10698"/>
                    <a:pt x="19788" y="10698"/>
                  </a:cubicBezTo>
                  <a:cubicBezTo>
                    <a:pt x="19788" y="10698"/>
                    <a:pt x="19788" y="10698"/>
                    <a:pt x="19788" y="10698"/>
                  </a:cubicBezTo>
                  <a:cubicBezTo>
                    <a:pt x="19751" y="10698"/>
                    <a:pt x="19751" y="10698"/>
                    <a:pt x="19751" y="10698"/>
                  </a:cubicBezTo>
                  <a:cubicBezTo>
                    <a:pt x="19751" y="10698"/>
                    <a:pt x="19751" y="10698"/>
                    <a:pt x="19751" y="10698"/>
                  </a:cubicBezTo>
                  <a:cubicBezTo>
                    <a:pt x="19788" y="10766"/>
                    <a:pt x="19788" y="10766"/>
                    <a:pt x="19788" y="10766"/>
                  </a:cubicBezTo>
                  <a:cubicBezTo>
                    <a:pt x="19788" y="10766"/>
                    <a:pt x="19788" y="10766"/>
                    <a:pt x="19788" y="10766"/>
                  </a:cubicBezTo>
                  <a:cubicBezTo>
                    <a:pt x="19788" y="10834"/>
                    <a:pt x="19788" y="10834"/>
                    <a:pt x="19788" y="10834"/>
                  </a:cubicBezTo>
                  <a:cubicBezTo>
                    <a:pt x="19788" y="10902"/>
                    <a:pt x="19788" y="10902"/>
                    <a:pt x="19788" y="10902"/>
                  </a:cubicBezTo>
                  <a:cubicBezTo>
                    <a:pt x="19788" y="10902"/>
                    <a:pt x="19788" y="10902"/>
                    <a:pt x="19788" y="10902"/>
                  </a:cubicBezTo>
                  <a:cubicBezTo>
                    <a:pt x="19751" y="10969"/>
                    <a:pt x="19751" y="10969"/>
                    <a:pt x="19751" y="10969"/>
                  </a:cubicBezTo>
                  <a:cubicBezTo>
                    <a:pt x="19788" y="11037"/>
                    <a:pt x="19788" y="11037"/>
                    <a:pt x="19788" y="11037"/>
                  </a:cubicBezTo>
                  <a:cubicBezTo>
                    <a:pt x="19788" y="11105"/>
                    <a:pt x="19788" y="11105"/>
                    <a:pt x="19788" y="11105"/>
                  </a:cubicBezTo>
                  <a:cubicBezTo>
                    <a:pt x="19788" y="11105"/>
                    <a:pt x="19788" y="11105"/>
                    <a:pt x="19788" y="11105"/>
                  </a:cubicBezTo>
                  <a:cubicBezTo>
                    <a:pt x="19788" y="11172"/>
                    <a:pt x="19788" y="11172"/>
                    <a:pt x="19788" y="11172"/>
                  </a:cubicBezTo>
                  <a:cubicBezTo>
                    <a:pt x="19788" y="11240"/>
                    <a:pt x="19788" y="11240"/>
                    <a:pt x="19788" y="11240"/>
                  </a:cubicBezTo>
                  <a:cubicBezTo>
                    <a:pt x="19825" y="11308"/>
                    <a:pt x="19825" y="11308"/>
                    <a:pt x="19825" y="11308"/>
                  </a:cubicBezTo>
                  <a:cubicBezTo>
                    <a:pt x="19788" y="11376"/>
                    <a:pt x="19788" y="11376"/>
                    <a:pt x="19788" y="11376"/>
                  </a:cubicBezTo>
                  <a:cubicBezTo>
                    <a:pt x="19825" y="11376"/>
                    <a:pt x="19825" y="11376"/>
                    <a:pt x="19825" y="11376"/>
                  </a:cubicBezTo>
                  <a:cubicBezTo>
                    <a:pt x="19862" y="11443"/>
                    <a:pt x="19862" y="11443"/>
                    <a:pt x="19862" y="11443"/>
                  </a:cubicBezTo>
                  <a:cubicBezTo>
                    <a:pt x="19899" y="11511"/>
                    <a:pt x="19899" y="11511"/>
                    <a:pt x="19899" y="11511"/>
                  </a:cubicBezTo>
                  <a:cubicBezTo>
                    <a:pt x="19936" y="11579"/>
                    <a:pt x="19936" y="11579"/>
                    <a:pt x="19936" y="11579"/>
                  </a:cubicBezTo>
                  <a:cubicBezTo>
                    <a:pt x="19973" y="11511"/>
                    <a:pt x="19973" y="11511"/>
                    <a:pt x="19973" y="11511"/>
                  </a:cubicBezTo>
                  <a:cubicBezTo>
                    <a:pt x="19973" y="11511"/>
                    <a:pt x="19973" y="11511"/>
                    <a:pt x="19973" y="11511"/>
                  </a:cubicBezTo>
                  <a:cubicBezTo>
                    <a:pt x="19936" y="11443"/>
                    <a:pt x="19936" y="11443"/>
                    <a:pt x="19936" y="11443"/>
                  </a:cubicBezTo>
                  <a:cubicBezTo>
                    <a:pt x="19899" y="11376"/>
                    <a:pt x="19899" y="11376"/>
                    <a:pt x="19899" y="11376"/>
                  </a:cubicBezTo>
                  <a:cubicBezTo>
                    <a:pt x="19936" y="11376"/>
                    <a:pt x="19936" y="11376"/>
                    <a:pt x="19936" y="11376"/>
                  </a:cubicBezTo>
                  <a:cubicBezTo>
                    <a:pt x="19973" y="11376"/>
                    <a:pt x="19973" y="11376"/>
                    <a:pt x="19973" y="11376"/>
                  </a:cubicBezTo>
                  <a:cubicBezTo>
                    <a:pt x="20047" y="11443"/>
                    <a:pt x="20047" y="11443"/>
                    <a:pt x="20047" y="11443"/>
                  </a:cubicBezTo>
                  <a:cubicBezTo>
                    <a:pt x="20047" y="11376"/>
                    <a:pt x="20047" y="11376"/>
                    <a:pt x="20047" y="11376"/>
                  </a:cubicBezTo>
                  <a:cubicBezTo>
                    <a:pt x="20084" y="11443"/>
                    <a:pt x="20084" y="11443"/>
                    <a:pt x="20084" y="11443"/>
                  </a:cubicBezTo>
                  <a:cubicBezTo>
                    <a:pt x="20084" y="11443"/>
                    <a:pt x="20084" y="11443"/>
                    <a:pt x="20084" y="11443"/>
                  </a:cubicBezTo>
                  <a:cubicBezTo>
                    <a:pt x="20084" y="11511"/>
                    <a:pt x="20084" y="11511"/>
                    <a:pt x="20084" y="11511"/>
                  </a:cubicBezTo>
                  <a:cubicBezTo>
                    <a:pt x="20084" y="11579"/>
                    <a:pt x="20084" y="11579"/>
                    <a:pt x="20084" y="11579"/>
                  </a:cubicBezTo>
                  <a:cubicBezTo>
                    <a:pt x="20084" y="11579"/>
                    <a:pt x="20084" y="11579"/>
                    <a:pt x="20084" y="11579"/>
                  </a:cubicBezTo>
                  <a:cubicBezTo>
                    <a:pt x="20084" y="11646"/>
                    <a:pt x="20084" y="11646"/>
                    <a:pt x="20084" y="11646"/>
                  </a:cubicBezTo>
                  <a:cubicBezTo>
                    <a:pt x="20084" y="11646"/>
                    <a:pt x="20084" y="11646"/>
                    <a:pt x="20084" y="11646"/>
                  </a:cubicBezTo>
                  <a:cubicBezTo>
                    <a:pt x="20047" y="11714"/>
                    <a:pt x="20047" y="11714"/>
                    <a:pt x="20047" y="11714"/>
                  </a:cubicBezTo>
                  <a:cubicBezTo>
                    <a:pt x="20084" y="11782"/>
                    <a:pt x="20084" y="11782"/>
                    <a:pt x="20084" y="11782"/>
                  </a:cubicBezTo>
                  <a:cubicBezTo>
                    <a:pt x="20084" y="11850"/>
                    <a:pt x="20084" y="11850"/>
                    <a:pt x="20084" y="11850"/>
                  </a:cubicBezTo>
                  <a:cubicBezTo>
                    <a:pt x="20084" y="11985"/>
                    <a:pt x="20084" y="11985"/>
                    <a:pt x="20084" y="11985"/>
                  </a:cubicBezTo>
                  <a:cubicBezTo>
                    <a:pt x="20121" y="11985"/>
                    <a:pt x="20121" y="11985"/>
                    <a:pt x="20121" y="11985"/>
                  </a:cubicBezTo>
                  <a:cubicBezTo>
                    <a:pt x="20158" y="11985"/>
                    <a:pt x="20158" y="11985"/>
                    <a:pt x="20158" y="11985"/>
                  </a:cubicBezTo>
                  <a:cubicBezTo>
                    <a:pt x="20158" y="11985"/>
                    <a:pt x="20158" y="11985"/>
                    <a:pt x="20158" y="11985"/>
                  </a:cubicBezTo>
                  <a:cubicBezTo>
                    <a:pt x="20195" y="11917"/>
                    <a:pt x="20195" y="11917"/>
                    <a:pt x="20195" y="11917"/>
                  </a:cubicBezTo>
                  <a:cubicBezTo>
                    <a:pt x="20195" y="11917"/>
                    <a:pt x="20195" y="11917"/>
                    <a:pt x="20195" y="11917"/>
                  </a:cubicBezTo>
                  <a:cubicBezTo>
                    <a:pt x="20195" y="11917"/>
                    <a:pt x="20195" y="11917"/>
                    <a:pt x="20195" y="11917"/>
                  </a:cubicBezTo>
                  <a:cubicBezTo>
                    <a:pt x="20232" y="11917"/>
                    <a:pt x="20232" y="11917"/>
                    <a:pt x="20232" y="11917"/>
                  </a:cubicBezTo>
                  <a:cubicBezTo>
                    <a:pt x="20232" y="12053"/>
                    <a:pt x="20232" y="12053"/>
                    <a:pt x="20232" y="12053"/>
                  </a:cubicBezTo>
                  <a:cubicBezTo>
                    <a:pt x="20305" y="12188"/>
                    <a:pt x="20305" y="12188"/>
                    <a:pt x="20305" y="12188"/>
                  </a:cubicBezTo>
                  <a:cubicBezTo>
                    <a:pt x="20342" y="12256"/>
                    <a:pt x="20342" y="12256"/>
                    <a:pt x="20342" y="12256"/>
                  </a:cubicBezTo>
                  <a:cubicBezTo>
                    <a:pt x="20305" y="12324"/>
                    <a:pt x="20305" y="12324"/>
                    <a:pt x="20305" y="12324"/>
                  </a:cubicBezTo>
                  <a:cubicBezTo>
                    <a:pt x="20305" y="12391"/>
                    <a:pt x="20305" y="12391"/>
                    <a:pt x="20305" y="12391"/>
                  </a:cubicBezTo>
                  <a:cubicBezTo>
                    <a:pt x="20305" y="12391"/>
                    <a:pt x="20305" y="12391"/>
                    <a:pt x="20305" y="12391"/>
                  </a:cubicBezTo>
                  <a:cubicBezTo>
                    <a:pt x="20232" y="12324"/>
                    <a:pt x="20232" y="12324"/>
                    <a:pt x="20232" y="12324"/>
                  </a:cubicBezTo>
                  <a:cubicBezTo>
                    <a:pt x="20195" y="12324"/>
                    <a:pt x="20195" y="12324"/>
                    <a:pt x="20195" y="12324"/>
                  </a:cubicBezTo>
                  <a:cubicBezTo>
                    <a:pt x="20195" y="12256"/>
                    <a:pt x="20195" y="12256"/>
                    <a:pt x="20195" y="12256"/>
                  </a:cubicBezTo>
                  <a:cubicBezTo>
                    <a:pt x="20195" y="12188"/>
                    <a:pt x="20195" y="12188"/>
                    <a:pt x="20195" y="12188"/>
                  </a:cubicBezTo>
                  <a:cubicBezTo>
                    <a:pt x="20195" y="12120"/>
                    <a:pt x="20195" y="12120"/>
                    <a:pt x="20195" y="12120"/>
                  </a:cubicBezTo>
                  <a:cubicBezTo>
                    <a:pt x="20195" y="12053"/>
                    <a:pt x="20195" y="12053"/>
                    <a:pt x="20195" y="12053"/>
                  </a:cubicBezTo>
                  <a:cubicBezTo>
                    <a:pt x="20195" y="12053"/>
                    <a:pt x="20195" y="12053"/>
                    <a:pt x="20195" y="12053"/>
                  </a:cubicBezTo>
                  <a:cubicBezTo>
                    <a:pt x="20195" y="12120"/>
                    <a:pt x="20195" y="12120"/>
                    <a:pt x="20195" y="12120"/>
                  </a:cubicBezTo>
                  <a:cubicBezTo>
                    <a:pt x="20195" y="12120"/>
                    <a:pt x="20195" y="12120"/>
                    <a:pt x="20195" y="12120"/>
                  </a:cubicBezTo>
                  <a:cubicBezTo>
                    <a:pt x="20158" y="12120"/>
                    <a:pt x="20158" y="12120"/>
                    <a:pt x="20158" y="12120"/>
                  </a:cubicBezTo>
                  <a:cubicBezTo>
                    <a:pt x="20121" y="12256"/>
                    <a:pt x="20121" y="12256"/>
                    <a:pt x="20121" y="12256"/>
                  </a:cubicBezTo>
                  <a:cubicBezTo>
                    <a:pt x="20121" y="12256"/>
                    <a:pt x="20121" y="12256"/>
                    <a:pt x="20121" y="12256"/>
                  </a:cubicBezTo>
                  <a:cubicBezTo>
                    <a:pt x="20195" y="12256"/>
                    <a:pt x="20195" y="12256"/>
                    <a:pt x="20195" y="12256"/>
                  </a:cubicBezTo>
                  <a:cubicBezTo>
                    <a:pt x="20195" y="12324"/>
                    <a:pt x="20195" y="12324"/>
                    <a:pt x="20195" y="12324"/>
                  </a:cubicBezTo>
                  <a:cubicBezTo>
                    <a:pt x="20158" y="12391"/>
                    <a:pt x="20158" y="12391"/>
                    <a:pt x="20158" y="12391"/>
                  </a:cubicBezTo>
                  <a:cubicBezTo>
                    <a:pt x="20158" y="12459"/>
                    <a:pt x="20158" y="12459"/>
                    <a:pt x="20158" y="12459"/>
                  </a:cubicBezTo>
                  <a:cubicBezTo>
                    <a:pt x="20158" y="12459"/>
                    <a:pt x="20158" y="12459"/>
                    <a:pt x="20158" y="12459"/>
                  </a:cubicBezTo>
                  <a:cubicBezTo>
                    <a:pt x="20158" y="12662"/>
                    <a:pt x="20158" y="12662"/>
                    <a:pt x="20158" y="12662"/>
                  </a:cubicBezTo>
                  <a:cubicBezTo>
                    <a:pt x="20195" y="12730"/>
                    <a:pt x="20195" y="12730"/>
                    <a:pt x="20195" y="12730"/>
                  </a:cubicBezTo>
                  <a:cubicBezTo>
                    <a:pt x="20195" y="12730"/>
                    <a:pt x="20195" y="12730"/>
                    <a:pt x="20195" y="12730"/>
                  </a:cubicBezTo>
                  <a:cubicBezTo>
                    <a:pt x="20268" y="12933"/>
                    <a:pt x="20268" y="12933"/>
                    <a:pt x="20268" y="12933"/>
                  </a:cubicBezTo>
                  <a:cubicBezTo>
                    <a:pt x="20305" y="12933"/>
                    <a:pt x="20305" y="12933"/>
                    <a:pt x="20305" y="12933"/>
                  </a:cubicBezTo>
                  <a:cubicBezTo>
                    <a:pt x="20342" y="13068"/>
                    <a:pt x="20342" y="13068"/>
                    <a:pt x="20342" y="13068"/>
                  </a:cubicBezTo>
                  <a:cubicBezTo>
                    <a:pt x="20379" y="13136"/>
                    <a:pt x="20379" y="13136"/>
                    <a:pt x="20379" y="13136"/>
                  </a:cubicBezTo>
                  <a:cubicBezTo>
                    <a:pt x="20379" y="13136"/>
                    <a:pt x="20379" y="13136"/>
                    <a:pt x="20379" y="13136"/>
                  </a:cubicBezTo>
                  <a:cubicBezTo>
                    <a:pt x="20379" y="13204"/>
                    <a:pt x="20379" y="13204"/>
                    <a:pt x="20379" y="13204"/>
                  </a:cubicBezTo>
                  <a:cubicBezTo>
                    <a:pt x="20268" y="13271"/>
                    <a:pt x="20268" y="13271"/>
                    <a:pt x="20268" y="13271"/>
                  </a:cubicBezTo>
                  <a:cubicBezTo>
                    <a:pt x="20268" y="13271"/>
                    <a:pt x="20268" y="13271"/>
                    <a:pt x="20268" y="13271"/>
                  </a:cubicBezTo>
                  <a:cubicBezTo>
                    <a:pt x="20195" y="13339"/>
                    <a:pt x="20195" y="13339"/>
                    <a:pt x="20195" y="13339"/>
                  </a:cubicBezTo>
                  <a:cubicBezTo>
                    <a:pt x="20195" y="13339"/>
                    <a:pt x="20195" y="13339"/>
                    <a:pt x="20195" y="13339"/>
                  </a:cubicBezTo>
                  <a:cubicBezTo>
                    <a:pt x="20195" y="13339"/>
                    <a:pt x="20195" y="13339"/>
                    <a:pt x="20195" y="13339"/>
                  </a:cubicBezTo>
                  <a:cubicBezTo>
                    <a:pt x="20158" y="13475"/>
                    <a:pt x="20158" y="13475"/>
                    <a:pt x="20158" y="13475"/>
                  </a:cubicBezTo>
                  <a:cubicBezTo>
                    <a:pt x="20158" y="13542"/>
                    <a:pt x="20158" y="13542"/>
                    <a:pt x="20158" y="13542"/>
                  </a:cubicBezTo>
                  <a:cubicBezTo>
                    <a:pt x="20158" y="13542"/>
                    <a:pt x="20158" y="13542"/>
                    <a:pt x="20158" y="13542"/>
                  </a:cubicBezTo>
                  <a:cubicBezTo>
                    <a:pt x="20158" y="13610"/>
                    <a:pt x="20158" y="13610"/>
                    <a:pt x="20158" y="13610"/>
                  </a:cubicBezTo>
                  <a:cubicBezTo>
                    <a:pt x="20158" y="13745"/>
                    <a:pt x="20158" y="13745"/>
                    <a:pt x="20158" y="13745"/>
                  </a:cubicBezTo>
                  <a:cubicBezTo>
                    <a:pt x="20195" y="13881"/>
                    <a:pt x="20195" y="13881"/>
                    <a:pt x="20195" y="13881"/>
                  </a:cubicBezTo>
                  <a:cubicBezTo>
                    <a:pt x="20232" y="13949"/>
                    <a:pt x="20232" y="13949"/>
                    <a:pt x="20232" y="13949"/>
                  </a:cubicBezTo>
                  <a:cubicBezTo>
                    <a:pt x="20232" y="14016"/>
                    <a:pt x="20232" y="14016"/>
                    <a:pt x="20232" y="14016"/>
                  </a:cubicBezTo>
                  <a:cubicBezTo>
                    <a:pt x="20268" y="14016"/>
                    <a:pt x="20268" y="14016"/>
                    <a:pt x="20268" y="14016"/>
                  </a:cubicBezTo>
                  <a:cubicBezTo>
                    <a:pt x="20305" y="14084"/>
                    <a:pt x="20305" y="14084"/>
                    <a:pt x="20305" y="14084"/>
                  </a:cubicBezTo>
                  <a:cubicBezTo>
                    <a:pt x="20268" y="14084"/>
                    <a:pt x="20268" y="14084"/>
                    <a:pt x="20268" y="14084"/>
                  </a:cubicBezTo>
                  <a:cubicBezTo>
                    <a:pt x="20232" y="14084"/>
                    <a:pt x="20232" y="14084"/>
                    <a:pt x="20232" y="14084"/>
                  </a:cubicBezTo>
                  <a:cubicBezTo>
                    <a:pt x="20232" y="14084"/>
                    <a:pt x="20232" y="14084"/>
                    <a:pt x="20232" y="14084"/>
                  </a:cubicBezTo>
                  <a:cubicBezTo>
                    <a:pt x="20195" y="14152"/>
                    <a:pt x="20195" y="14152"/>
                    <a:pt x="20195" y="14152"/>
                  </a:cubicBezTo>
                  <a:cubicBezTo>
                    <a:pt x="20158" y="14152"/>
                    <a:pt x="20158" y="14152"/>
                    <a:pt x="20158" y="14152"/>
                  </a:cubicBezTo>
                  <a:cubicBezTo>
                    <a:pt x="20121" y="14219"/>
                    <a:pt x="20121" y="14219"/>
                    <a:pt x="20121" y="14219"/>
                  </a:cubicBezTo>
                  <a:cubicBezTo>
                    <a:pt x="20084" y="14152"/>
                    <a:pt x="20084" y="14152"/>
                    <a:pt x="20084" y="14152"/>
                  </a:cubicBezTo>
                  <a:cubicBezTo>
                    <a:pt x="20047" y="14219"/>
                    <a:pt x="20047" y="14219"/>
                    <a:pt x="20047" y="14219"/>
                  </a:cubicBezTo>
                  <a:cubicBezTo>
                    <a:pt x="20084" y="14219"/>
                    <a:pt x="20084" y="14219"/>
                    <a:pt x="20084" y="14219"/>
                  </a:cubicBezTo>
                  <a:cubicBezTo>
                    <a:pt x="20121" y="14219"/>
                    <a:pt x="20121" y="14219"/>
                    <a:pt x="20121" y="14219"/>
                  </a:cubicBezTo>
                  <a:cubicBezTo>
                    <a:pt x="20121" y="14287"/>
                    <a:pt x="20121" y="14287"/>
                    <a:pt x="20121" y="14287"/>
                  </a:cubicBezTo>
                  <a:cubicBezTo>
                    <a:pt x="20084" y="14355"/>
                    <a:pt x="20084" y="14355"/>
                    <a:pt x="20084" y="14355"/>
                  </a:cubicBezTo>
                  <a:cubicBezTo>
                    <a:pt x="20121" y="14423"/>
                    <a:pt x="20121" y="14423"/>
                    <a:pt x="20121" y="14423"/>
                  </a:cubicBezTo>
                  <a:cubicBezTo>
                    <a:pt x="20121" y="14423"/>
                    <a:pt x="20121" y="14423"/>
                    <a:pt x="20121" y="14423"/>
                  </a:cubicBezTo>
                  <a:cubicBezTo>
                    <a:pt x="20121" y="14423"/>
                    <a:pt x="20121" y="14423"/>
                    <a:pt x="20121" y="14423"/>
                  </a:cubicBezTo>
                  <a:cubicBezTo>
                    <a:pt x="20121" y="14490"/>
                    <a:pt x="20121" y="14490"/>
                    <a:pt x="20121" y="14490"/>
                  </a:cubicBezTo>
                  <a:cubicBezTo>
                    <a:pt x="20121" y="14558"/>
                    <a:pt x="20121" y="14558"/>
                    <a:pt x="20121" y="14558"/>
                  </a:cubicBezTo>
                  <a:cubicBezTo>
                    <a:pt x="20121" y="14558"/>
                    <a:pt x="20121" y="14558"/>
                    <a:pt x="20121" y="14558"/>
                  </a:cubicBezTo>
                  <a:cubicBezTo>
                    <a:pt x="20158" y="14490"/>
                    <a:pt x="20158" y="14490"/>
                    <a:pt x="20158" y="14490"/>
                  </a:cubicBezTo>
                  <a:cubicBezTo>
                    <a:pt x="20195" y="14558"/>
                    <a:pt x="20195" y="14558"/>
                    <a:pt x="20195" y="14558"/>
                  </a:cubicBezTo>
                  <a:cubicBezTo>
                    <a:pt x="20158" y="14626"/>
                    <a:pt x="20158" y="14626"/>
                    <a:pt x="20158" y="14626"/>
                  </a:cubicBezTo>
                  <a:cubicBezTo>
                    <a:pt x="20158" y="14693"/>
                    <a:pt x="20158" y="14693"/>
                    <a:pt x="20158" y="14693"/>
                  </a:cubicBezTo>
                  <a:cubicBezTo>
                    <a:pt x="20158" y="14761"/>
                    <a:pt x="20158" y="14761"/>
                    <a:pt x="20158" y="14761"/>
                  </a:cubicBezTo>
                  <a:cubicBezTo>
                    <a:pt x="20158" y="14829"/>
                    <a:pt x="20158" y="14829"/>
                    <a:pt x="20158" y="14829"/>
                  </a:cubicBezTo>
                  <a:cubicBezTo>
                    <a:pt x="20158" y="14897"/>
                    <a:pt x="20158" y="14897"/>
                    <a:pt x="20158" y="14897"/>
                  </a:cubicBezTo>
                  <a:cubicBezTo>
                    <a:pt x="20158" y="14897"/>
                    <a:pt x="20158" y="14897"/>
                    <a:pt x="20158" y="14897"/>
                  </a:cubicBezTo>
                  <a:cubicBezTo>
                    <a:pt x="20158" y="14964"/>
                    <a:pt x="20158" y="14964"/>
                    <a:pt x="20158" y="14964"/>
                  </a:cubicBezTo>
                  <a:cubicBezTo>
                    <a:pt x="20121" y="15032"/>
                    <a:pt x="20121" y="15032"/>
                    <a:pt x="20121" y="15032"/>
                  </a:cubicBezTo>
                  <a:cubicBezTo>
                    <a:pt x="20121" y="15100"/>
                    <a:pt x="20121" y="15100"/>
                    <a:pt x="20121" y="15100"/>
                  </a:cubicBezTo>
                  <a:cubicBezTo>
                    <a:pt x="20084" y="15100"/>
                    <a:pt x="20084" y="15100"/>
                    <a:pt x="20084" y="15100"/>
                  </a:cubicBezTo>
                  <a:cubicBezTo>
                    <a:pt x="20084" y="15235"/>
                    <a:pt x="20084" y="15235"/>
                    <a:pt x="20084" y="15235"/>
                  </a:cubicBezTo>
                  <a:cubicBezTo>
                    <a:pt x="20047" y="15371"/>
                    <a:pt x="20047" y="15371"/>
                    <a:pt x="20047" y="15371"/>
                  </a:cubicBezTo>
                  <a:cubicBezTo>
                    <a:pt x="20047" y="15303"/>
                    <a:pt x="20047" y="15303"/>
                    <a:pt x="20047" y="15303"/>
                  </a:cubicBezTo>
                  <a:cubicBezTo>
                    <a:pt x="20047" y="15235"/>
                    <a:pt x="20047" y="15235"/>
                    <a:pt x="20047" y="15235"/>
                  </a:cubicBezTo>
                  <a:cubicBezTo>
                    <a:pt x="20047" y="15167"/>
                    <a:pt x="20047" y="15167"/>
                    <a:pt x="20047" y="15167"/>
                  </a:cubicBezTo>
                  <a:cubicBezTo>
                    <a:pt x="20047" y="15167"/>
                    <a:pt x="20047" y="15167"/>
                    <a:pt x="20047" y="15167"/>
                  </a:cubicBezTo>
                  <a:cubicBezTo>
                    <a:pt x="19973" y="15167"/>
                    <a:pt x="19973" y="15167"/>
                    <a:pt x="19973" y="15167"/>
                  </a:cubicBezTo>
                  <a:cubicBezTo>
                    <a:pt x="19936" y="15032"/>
                    <a:pt x="19936" y="15032"/>
                    <a:pt x="19936" y="15032"/>
                  </a:cubicBezTo>
                  <a:cubicBezTo>
                    <a:pt x="19936" y="14964"/>
                    <a:pt x="19936" y="14964"/>
                    <a:pt x="19936" y="14964"/>
                  </a:cubicBezTo>
                  <a:cubicBezTo>
                    <a:pt x="19862" y="14693"/>
                    <a:pt x="19862" y="14693"/>
                    <a:pt x="19862" y="14693"/>
                  </a:cubicBezTo>
                  <a:cubicBezTo>
                    <a:pt x="19825" y="14626"/>
                    <a:pt x="19825" y="14626"/>
                    <a:pt x="19825" y="14626"/>
                  </a:cubicBezTo>
                  <a:cubicBezTo>
                    <a:pt x="19825" y="14626"/>
                    <a:pt x="19825" y="14626"/>
                    <a:pt x="19825" y="14626"/>
                  </a:cubicBezTo>
                  <a:cubicBezTo>
                    <a:pt x="19862" y="14626"/>
                    <a:pt x="19862" y="14626"/>
                    <a:pt x="19862" y="14626"/>
                  </a:cubicBezTo>
                  <a:cubicBezTo>
                    <a:pt x="19899" y="14558"/>
                    <a:pt x="19899" y="14558"/>
                    <a:pt x="19899" y="14558"/>
                  </a:cubicBezTo>
                  <a:cubicBezTo>
                    <a:pt x="19862" y="14558"/>
                    <a:pt x="19862" y="14558"/>
                    <a:pt x="19862" y="14558"/>
                  </a:cubicBezTo>
                  <a:cubicBezTo>
                    <a:pt x="19825" y="14558"/>
                    <a:pt x="19825" y="14558"/>
                    <a:pt x="19825" y="14558"/>
                  </a:cubicBezTo>
                  <a:cubicBezTo>
                    <a:pt x="19751" y="14490"/>
                    <a:pt x="19751" y="14490"/>
                    <a:pt x="19751" y="14490"/>
                  </a:cubicBezTo>
                  <a:cubicBezTo>
                    <a:pt x="19640" y="14152"/>
                    <a:pt x="19640" y="14152"/>
                    <a:pt x="19640" y="14152"/>
                  </a:cubicBezTo>
                  <a:cubicBezTo>
                    <a:pt x="19529" y="13949"/>
                    <a:pt x="19529" y="13949"/>
                    <a:pt x="19529" y="13949"/>
                  </a:cubicBezTo>
                  <a:cubicBezTo>
                    <a:pt x="19492" y="13813"/>
                    <a:pt x="19492" y="13813"/>
                    <a:pt x="19492" y="13813"/>
                  </a:cubicBezTo>
                  <a:cubicBezTo>
                    <a:pt x="19455" y="13745"/>
                    <a:pt x="19455" y="13745"/>
                    <a:pt x="19455" y="13745"/>
                  </a:cubicBezTo>
                  <a:cubicBezTo>
                    <a:pt x="19381" y="13542"/>
                    <a:pt x="19381" y="13542"/>
                    <a:pt x="19381" y="13542"/>
                  </a:cubicBezTo>
                  <a:cubicBezTo>
                    <a:pt x="19307" y="13204"/>
                    <a:pt x="19307" y="13204"/>
                    <a:pt x="19307" y="13204"/>
                  </a:cubicBezTo>
                  <a:cubicBezTo>
                    <a:pt x="19233" y="12933"/>
                    <a:pt x="19233" y="12933"/>
                    <a:pt x="19233" y="12933"/>
                  </a:cubicBezTo>
                  <a:cubicBezTo>
                    <a:pt x="19233" y="12865"/>
                    <a:pt x="19233" y="12865"/>
                    <a:pt x="19233" y="12865"/>
                  </a:cubicBezTo>
                  <a:cubicBezTo>
                    <a:pt x="19159" y="12730"/>
                    <a:pt x="19159" y="12730"/>
                    <a:pt x="19159" y="12730"/>
                  </a:cubicBezTo>
                  <a:cubicBezTo>
                    <a:pt x="19159" y="12527"/>
                    <a:pt x="19159" y="12527"/>
                    <a:pt x="19159" y="12527"/>
                  </a:cubicBezTo>
                  <a:cubicBezTo>
                    <a:pt x="19122" y="12459"/>
                    <a:pt x="19122" y="12459"/>
                    <a:pt x="19122" y="12459"/>
                  </a:cubicBezTo>
                  <a:cubicBezTo>
                    <a:pt x="19122" y="12324"/>
                    <a:pt x="19122" y="12324"/>
                    <a:pt x="19122" y="12324"/>
                  </a:cubicBezTo>
                  <a:cubicBezTo>
                    <a:pt x="19159" y="12256"/>
                    <a:pt x="19159" y="12256"/>
                    <a:pt x="19159" y="12256"/>
                  </a:cubicBezTo>
                  <a:cubicBezTo>
                    <a:pt x="19196" y="12188"/>
                    <a:pt x="19196" y="12188"/>
                    <a:pt x="19196" y="12188"/>
                  </a:cubicBezTo>
                  <a:cubicBezTo>
                    <a:pt x="19196" y="12188"/>
                    <a:pt x="19196" y="12188"/>
                    <a:pt x="19196" y="12188"/>
                  </a:cubicBezTo>
                  <a:cubicBezTo>
                    <a:pt x="19196" y="12120"/>
                    <a:pt x="19196" y="12120"/>
                    <a:pt x="19196" y="12120"/>
                  </a:cubicBezTo>
                  <a:cubicBezTo>
                    <a:pt x="19196" y="12120"/>
                    <a:pt x="19196" y="12120"/>
                    <a:pt x="19196" y="12120"/>
                  </a:cubicBezTo>
                  <a:cubicBezTo>
                    <a:pt x="19196" y="11985"/>
                    <a:pt x="19196" y="11985"/>
                    <a:pt x="19196" y="11985"/>
                  </a:cubicBezTo>
                  <a:cubicBezTo>
                    <a:pt x="19159" y="11850"/>
                    <a:pt x="19159" y="11850"/>
                    <a:pt x="19159" y="11850"/>
                  </a:cubicBezTo>
                  <a:cubicBezTo>
                    <a:pt x="19085" y="11850"/>
                    <a:pt x="19085" y="11850"/>
                    <a:pt x="19085" y="11850"/>
                  </a:cubicBezTo>
                  <a:cubicBezTo>
                    <a:pt x="19085" y="11782"/>
                    <a:pt x="19085" y="11782"/>
                    <a:pt x="19085" y="11782"/>
                  </a:cubicBezTo>
                  <a:cubicBezTo>
                    <a:pt x="19122" y="11714"/>
                    <a:pt x="19122" y="11714"/>
                    <a:pt x="19122" y="11714"/>
                  </a:cubicBezTo>
                  <a:cubicBezTo>
                    <a:pt x="19196" y="11782"/>
                    <a:pt x="19196" y="11782"/>
                    <a:pt x="19196" y="11782"/>
                  </a:cubicBezTo>
                  <a:cubicBezTo>
                    <a:pt x="19233" y="11714"/>
                    <a:pt x="19233" y="11714"/>
                    <a:pt x="19233" y="11714"/>
                  </a:cubicBezTo>
                  <a:cubicBezTo>
                    <a:pt x="19233" y="11646"/>
                    <a:pt x="19233" y="11646"/>
                    <a:pt x="19233" y="11646"/>
                  </a:cubicBezTo>
                  <a:cubicBezTo>
                    <a:pt x="19233" y="11579"/>
                    <a:pt x="19233" y="11579"/>
                    <a:pt x="19233" y="11579"/>
                  </a:cubicBezTo>
                  <a:cubicBezTo>
                    <a:pt x="19270" y="11579"/>
                    <a:pt x="19270" y="11579"/>
                    <a:pt x="19270" y="11579"/>
                  </a:cubicBezTo>
                  <a:cubicBezTo>
                    <a:pt x="19307" y="11579"/>
                    <a:pt x="19307" y="11579"/>
                    <a:pt x="19307" y="11579"/>
                  </a:cubicBezTo>
                  <a:cubicBezTo>
                    <a:pt x="19270" y="11511"/>
                    <a:pt x="19270" y="11511"/>
                    <a:pt x="19270" y="11511"/>
                  </a:cubicBezTo>
                  <a:cubicBezTo>
                    <a:pt x="19344" y="11376"/>
                    <a:pt x="19344" y="11376"/>
                    <a:pt x="19344" y="11376"/>
                  </a:cubicBezTo>
                  <a:cubicBezTo>
                    <a:pt x="19307" y="11240"/>
                    <a:pt x="19307" y="11240"/>
                    <a:pt x="19307" y="11240"/>
                  </a:cubicBezTo>
                  <a:cubicBezTo>
                    <a:pt x="19307" y="11172"/>
                    <a:pt x="19307" y="11172"/>
                    <a:pt x="19307" y="11172"/>
                  </a:cubicBezTo>
                  <a:cubicBezTo>
                    <a:pt x="19307" y="11105"/>
                    <a:pt x="19307" y="11105"/>
                    <a:pt x="19307" y="11105"/>
                  </a:cubicBezTo>
                  <a:cubicBezTo>
                    <a:pt x="19307" y="11037"/>
                    <a:pt x="19307" y="11037"/>
                    <a:pt x="19307" y="11037"/>
                  </a:cubicBezTo>
                  <a:cubicBezTo>
                    <a:pt x="19307" y="10969"/>
                    <a:pt x="19307" y="10969"/>
                    <a:pt x="19307" y="10969"/>
                  </a:cubicBezTo>
                  <a:cubicBezTo>
                    <a:pt x="19307" y="10969"/>
                    <a:pt x="19307" y="10969"/>
                    <a:pt x="19307" y="10969"/>
                  </a:cubicBezTo>
                  <a:cubicBezTo>
                    <a:pt x="19307" y="10834"/>
                    <a:pt x="19307" y="10834"/>
                    <a:pt x="19307" y="10834"/>
                  </a:cubicBezTo>
                  <a:cubicBezTo>
                    <a:pt x="19344" y="10834"/>
                    <a:pt x="19344" y="10834"/>
                    <a:pt x="19344" y="10834"/>
                  </a:cubicBezTo>
                  <a:cubicBezTo>
                    <a:pt x="19307" y="10766"/>
                    <a:pt x="19307" y="10766"/>
                    <a:pt x="19307" y="10766"/>
                  </a:cubicBezTo>
                  <a:cubicBezTo>
                    <a:pt x="19307" y="10766"/>
                    <a:pt x="19307" y="10766"/>
                    <a:pt x="19307" y="10766"/>
                  </a:cubicBezTo>
                  <a:cubicBezTo>
                    <a:pt x="19307" y="10698"/>
                    <a:pt x="19307" y="10698"/>
                    <a:pt x="19307" y="10698"/>
                  </a:cubicBezTo>
                  <a:cubicBezTo>
                    <a:pt x="19344" y="10631"/>
                    <a:pt x="19344" y="10631"/>
                    <a:pt x="19344" y="10631"/>
                  </a:cubicBezTo>
                  <a:cubicBezTo>
                    <a:pt x="19307" y="10631"/>
                    <a:pt x="19307" y="10631"/>
                    <a:pt x="19307" y="10631"/>
                  </a:cubicBezTo>
                  <a:cubicBezTo>
                    <a:pt x="19307" y="10563"/>
                    <a:pt x="19307" y="10563"/>
                    <a:pt x="19307" y="10563"/>
                  </a:cubicBezTo>
                  <a:cubicBezTo>
                    <a:pt x="19344" y="10495"/>
                    <a:pt x="19344" y="10495"/>
                    <a:pt x="19344" y="10495"/>
                  </a:cubicBezTo>
                  <a:cubicBezTo>
                    <a:pt x="19381" y="10495"/>
                    <a:pt x="19381" y="10495"/>
                    <a:pt x="19381" y="10495"/>
                  </a:cubicBezTo>
                  <a:cubicBezTo>
                    <a:pt x="19344" y="10428"/>
                    <a:pt x="19344" y="10428"/>
                    <a:pt x="19344" y="10428"/>
                  </a:cubicBezTo>
                  <a:cubicBezTo>
                    <a:pt x="19381" y="10292"/>
                    <a:pt x="19381" y="10292"/>
                    <a:pt x="19381" y="10292"/>
                  </a:cubicBezTo>
                  <a:cubicBezTo>
                    <a:pt x="19344" y="10292"/>
                    <a:pt x="19344" y="10292"/>
                    <a:pt x="19344" y="10292"/>
                  </a:cubicBezTo>
                  <a:cubicBezTo>
                    <a:pt x="19344" y="10224"/>
                    <a:pt x="19344" y="10224"/>
                    <a:pt x="19344" y="10224"/>
                  </a:cubicBezTo>
                  <a:cubicBezTo>
                    <a:pt x="19381" y="10157"/>
                    <a:pt x="19381" y="10157"/>
                    <a:pt x="19381" y="10157"/>
                  </a:cubicBezTo>
                  <a:cubicBezTo>
                    <a:pt x="19381" y="10089"/>
                    <a:pt x="19381" y="10089"/>
                    <a:pt x="19381" y="10089"/>
                  </a:cubicBezTo>
                  <a:cubicBezTo>
                    <a:pt x="19344" y="10089"/>
                    <a:pt x="19344" y="10089"/>
                    <a:pt x="19344" y="10089"/>
                  </a:cubicBezTo>
                  <a:cubicBezTo>
                    <a:pt x="19344" y="10021"/>
                    <a:pt x="19344" y="10021"/>
                    <a:pt x="19344" y="10021"/>
                  </a:cubicBezTo>
                  <a:cubicBezTo>
                    <a:pt x="19344" y="9954"/>
                    <a:pt x="19344" y="9954"/>
                    <a:pt x="19344" y="9954"/>
                  </a:cubicBezTo>
                  <a:cubicBezTo>
                    <a:pt x="19381" y="9954"/>
                    <a:pt x="19381" y="9954"/>
                    <a:pt x="19381" y="9954"/>
                  </a:cubicBezTo>
                  <a:cubicBezTo>
                    <a:pt x="19381" y="9886"/>
                    <a:pt x="19381" y="9886"/>
                    <a:pt x="19381" y="9886"/>
                  </a:cubicBezTo>
                  <a:cubicBezTo>
                    <a:pt x="19381" y="9886"/>
                    <a:pt x="19381" y="9886"/>
                    <a:pt x="19381" y="9886"/>
                  </a:cubicBezTo>
                  <a:cubicBezTo>
                    <a:pt x="19418" y="9818"/>
                    <a:pt x="19418" y="9818"/>
                    <a:pt x="19418" y="9818"/>
                  </a:cubicBezTo>
                  <a:cubicBezTo>
                    <a:pt x="19455" y="9818"/>
                    <a:pt x="19455" y="9818"/>
                    <a:pt x="19455" y="9818"/>
                  </a:cubicBezTo>
                  <a:cubicBezTo>
                    <a:pt x="19492" y="9750"/>
                    <a:pt x="19492" y="9750"/>
                    <a:pt x="19492" y="9750"/>
                  </a:cubicBezTo>
                  <a:cubicBezTo>
                    <a:pt x="19492" y="9750"/>
                    <a:pt x="19492" y="9750"/>
                    <a:pt x="19492" y="9750"/>
                  </a:cubicBezTo>
                  <a:cubicBezTo>
                    <a:pt x="19529" y="9683"/>
                    <a:pt x="19529" y="9683"/>
                    <a:pt x="19529" y="9683"/>
                  </a:cubicBezTo>
                  <a:cubicBezTo>
                    <a:pt x="19529" y="9683"/>
                    <a:pt x="19529" y="9683"/>
                    <a:pt x="19529" y="9683"/>
                  </a:cubicBezTo>
                  <a:cubicBezTo>
                    <a:pt x="19529" y="9683"/>
                    <a:pt x="19529" y="9683"/>
                    <a:pt x="19529" y="9683"/>
                  </a:cubicBezTo>
                  <a:cubicBezTo>
                    <a:pt x="19529" y="9615"/>
                    <a:pt x="19529" y="9615"/>
                    <a:pt x="19529" y="9615"/>
                  </a:cubicBezTo>
                  <a:cubicBezTo>
                    <a:pt x="19492" y="9615"/>
                    <a:pt x="19492" y="9615"/>
                    <a:pt x="19492" y="9615"/>
                  </a:cubicBezTo>
                  <a:cubicBezTo>
                    <a:pt x="19492" y="9683"/>
                    <a:pt x="19492" y="9683"/>
                    <a:pt x="19492" y="9683"/>
                  </a:cubicBezTo>
                  <a:cubicBezTo>
                    <a:pt x="19455" y="9615"/>
                    <a:pt x="19455" y="9615"/>
                    <a:pt x="19455" y="9615"/>
                  </a:cubicBezTo>
                  <a:cubicBezTo>
                    <a:pt x="19455" y="9547"/>
                    <a:pt x="19455" y="9547"/>
                    <a:pt x="19455" y="9547"/>
                  </a:cubicBezTo>
                  <a:cubicBezTo>
                    <a:pt x="19492" y="9412"/>
                    <a:pt x="19492" y="9412"/>
                    <a:pt x="19492" y="9412"/>
                  </a:cubicBezTo>
                  <a:cubicBezTo>
                    <a:pt x="19455" y="9412"/>
                    <a:pt x="19455" y="9412"/>
                    <a:pt x="19455" y="9412"/>
                  </a:cubicBezTo>
                  <a:cubicBezTo>
                    <a:pt x="19455" y="9344"/>
                    <a:pt x="19455" y="9344"/>
                    <a:pt x="19455" y="9344"/>
                  </a:cubicBezTo>
                  <a:cubicBezTo>
                    <a:pt x="19455" y="9344"/>
                    <a:pt x="19455" y="9344"/>
                    <a:pt x="19455" y="9344"/>
                  </a:cubicBezTo>
                  <a:cubicBezTo>
                    <a:pt x="19418" y="9344"/>
                    <a:pt x="19418" y="9344"/>
                    <a:pt x="19418" y="9344"/>
                  </a:cubicBezTo>
                  <a:cubicBezTo>
                    <a:pt x="19418" y="9344"/>
                    <a:pt x="19418" y="9344"/>
                    <a:pt x="19418" y="9344"/>
                  </a:cubicBezTo>
                  <a:cubicBezTo>
                    <a:pt x="19418" y="9209"/>
                    <a:pt x="19418" y="9209"/>
                    <a:pt x="19418" y="9209"/>
                  </a:cubicBezTo>
                  <a:cubicBezTo>
                    <a:pt x="19418" y="9209"/>
                    <a:pt x="19418" y="9209"/>
                    <a:pt x="19418" y="9209"/>
                  </a:cubicBezTo>
                  <a:cubicBezTo>
                    <a:pt x="19418" y="9209"/>
                    <a:pt x="19418" y="9209"/>
                    <a:pt x="19418" y="9209"/>
                  </a:cubicBezTo>
                  <a:cubicBezTo>
                    <a:pt x="19418" y="9141"/>
                    <a:pt x="19418" y="9141"/>
                    <a:pt x="19418" y="9141"/>
                  </a:cubicBezTo>
                  <a:cubicBezTo>
                    <a:pt x="19381" y="9073"/>
                    <a:pt x="19381" y="9073"/>
                    <a:pt x="19381" y="9073"/>
                  </a:cubicBezTo>
                  <a:cubicBezTo>
                    <a:pt x="19381" y="9073"/>
                    <a:pt x="19381" y="9073"/>
                    <a:pt x="19381" y="9073"/>
                  </a:cubicBezTo>
                  <a:cubicBezTo>
                    <a:pt x="19381" y="9073"/>
                    <a:pt x="19381" y="9073"/>
                    <a:pt x="19381" y="9073"/>
                  </a:cubicBezTo>
                  <a:cubicBezTo>
                    <a:pt x="19381" y="9006"/>
                    <a:pt x="19381" y="9006"/>
                    <a:pt x="19381" y="9006"/>
                  </a:cubicBezTo>
                  <a:cubicBezTo>
                    <a:pt x="19344" y="8938"/>
                    <a:pt x="19344" y="8938"/>
                    <a:pt x="19344" y="8938"/>
                  </a:cubicBezTo>
                  <a:cubicBezTo>
                    <a:pt x="19344" y="8938"/>
                    <a:pt x="19344" y="8938"/>
                    <a:pt x="19344" y="8938"/>
                  </a:cubicBezTo>
                  <a:cubicBezTo>
                    <a:pt x="19307" y="8870"/>
                    <a:pt x="19307" y="8870"/>
                    <a:pt x="19307" y="8870"/>
                  </a:cubicBezTo>
                  <a:cubicBezTo>
                    <a:pt x="19307" y="8870"/>
                    <a:pt x="19307" y="8870"/>
                    <a:pt x="19307" y="8870"/>
                  </a:cubicBezTo>
                  <a:cubicBezTo>
                    <a:pt x="19307" y="8803"/>
                    <a:pt x="19307" y="8803"/>
                    <a:pt x="19307" y="8803"/>
                  </a:cubicBezTo>
                  <a:cubicBezTo>
                    <a:pt x="19307" y="8735"/>
                    <a:pt x="19307" y="8735"/>
                    <a:pt x="19307" y="8735"/>
                  </a:cubicBezTo>
                  <a:cubicBezTo>
                    <a:pt x="19344" y="8667"/>
                    <a:pt x="19344" y="8667"/>
                    <a:pt x="19344" y="8667"/>
                  </a:cubicBezTo>
                  <a:cubicBezTo>
                    <a:pt x="19381" y="8667"/>
                    <a:pt x="19381" y="8667"/>
                    <a:pt x="19381" y="8667"/>
                  </a:cubicBezTo>
                  <a:cubicBezTo>
                    <a:pt x="19418" y="8667"/>
                    <a:pt x="19418" y="8667"/>
                    <a:pt x="19418" y="8667"/>
                  </a:cubicBezTo>
                  <a:cubicBezTo>
                    <a:pt x="19381" y="8599"/>
                    <a:pt x="19381" y="8599"/>
                    <a:pt x="19381" y="8599"/>
                  </a:cubicBezTo>
                  <a:cubicBezTo>
                    <a:pt x="19455" y="8599"/>
                    <a:pt x="19455" y="8599"/>
                    <a:pt x="19455" y="8599"/>
                  </a:cubicBezTo>
                  <a:cubicBezTo>
                    <a:pt x="19418" y="8599"/>
                    <a:pt x="19418" y="8599"/>
                    <a:pt x="19418" y="8599"/>
                  </a:cubicBezTo>
                  <a:cubicBezTo>
                    <a:pt x="19381" y="8599"/>
                    <a:pt x="19381" y="8599"/>
                    <a:pt x="19381" y="8599"/>
                  </a:cubicBezTo>
                  <a:cubicBezTo>
                    <a:pt x="19381" y="8599"/>
                    <a:pt x="19381" y="8599"/>
                    <a:pt x="19381" y="8599"/>
                  </a:cubicBezTo>
                  <a:cubicBezTo>
                    <a:pt x="19307" y="8599"/>
                    <a:pt x="19307" y="8599"/>
                    <a:pt x="19307" y="8599"/>
                  </a:cubicBezTo>
                  <a:cubicBezTo>
                    <a:pt x="19270" y="8532"/>
                    <a:pt x="19270" y="8532"/>
                    <a:pt x="19270" y="8532"/>
                  </a:cubicBezTo>
                  <a:cubicBezTo>
                    <a:pt x="19270" y="8532"/>
                    <a:pt x="19270" y="8532"/>
                    <a:pt x="19270" y="8532"/>
                  </a:cubicBezTo>
                  <a:cubicBezTo>
                    <a:pt x="19233" y="8532"/>
                    <a:pt x="19233" y="8532"/>
                    <a:pt x="19233" y="8532"/>
                  </a:cubicBezTo>
                  <a:cubicBezTo>
                    <a:pt x="19196" y="8599"/>
                    <a:pt x="19196" y="8599"/>
                    <a:pt x="19196" y="8599"/>
                  </a:cubicBezTo>
                  <a:cubicBezTo>
                    <a:pt x="19159" y="8599"/>
                    <a:pt x="19159" y="8599"/>
                    <a:pt x="19159" y="8599"/>
                  </a:cubicBezTo>
                  <a:cubicBezTo>
                    <a:pt x="19122" y="8667"/>
                    <a:pt x="19122" y="8667"/>
                    <a:pt x="19122" y="8667"/>
                  </a:cubicBezTo>
                  <a:cubicBezTo>
                    <a:pt x="19122" y="8667"/>
                    <a:pt x="19122" y="8667"/>
                    <a:pt x="19122" y="8667"/>
                  </a:cubicBezTo>
                  <a:cubicBezTo>
                    <a:pt x="19122" y="8735"/>
                    <a:pt x="19122" y="8735"/>
                    <a:pt x="19122" y="8735"/>
                  </a:cubicBezTo>
                  <a:cubicBezTo>
                    <a:pt x="19159" y="8803"/>
                    <a:pt x="19159" y="8803"/>
                    <a:pt x="19159" y="8803"/>
                  </a:cubicBezTo>
                  <a:cubicBezTo>
                    <a:pt x="19159" y="8803"/>
                    <a:pt x="19159" y="8803"/>
                    <a:pt x="19159" y="8803"/>
                  </a:cubicBezTo>
                  <a:cubicBezTo>
                    <a:pt x="19159" y="8870"/>
                    <a:pt x="19159" y="8870"/>
                    <a:pt x="19159" y="8870"/>
                  </a:cubicBezTo>
                  <a:cubicBezTo>
                    <a:pt x="19159" y="8938"/>
                    <a:pt x="19159" y="8938"/>
                    <a:pt x="19159" y="8938"/>
                  </a:cubicBezTo>
                  <a:cubicBezTo>
                    <a:pt x="19196" y="9006"/>
                    <a:pt x="19196" y="9006"/>
                    <a:pt x="19196" y="9006"/>
                  </a:cubicBezTo>
                  <a:cubicBezTo>
                    <a:pt x="19196" y="9006"/>
                    <a:pt x="19196" y="9006"/>
                    <a:pt x="19196" y="9006"/>
                  </a:cubicBezTo>
                  <a:cubicBezTo>
                    <a:pt x="19233" y="9006"/>
                    <a:pt x="19233" y="9006"/>
                    <a:pt x="19233" y="9006"/>
                  </a:cubicBezTo>
                  <a:cubicBezTo>
                    <a:pt x="19233" y="9141"/>
                    <a:pt x="19233" y="9141"/>
                    <a:pt x="19233" y="9141"/>
                  </a:cubicBezTo>
                  <a:cubicBezTo>
                    <a:pt x="19270" y="9141"/>
                    <a:pt x="19270" y="9141"/>
                    <a:pt x="19270" y="9141"/>
                  </a:cubicBezTo>
                  <a:cubicBezTo>
                    <a:pt x="19270" y="9209"/>
                    <a:pt x="19270" y="9209"/>
                    <a:pt x="19270" y="9209"/>
                  </a:cubicBezTo>
                  <a:cubicBezTo>
                    <a:pt x="19307" y="9276"/>
                    <a:pt x="19307" y="9276"/>
                    <a:pt x="19307" y="9276"/>
                  </a:cubicBezTo>
                  <a:cubicBezTo>
                    <a:pt x="19270" y="9276"/>
                    <a:pt x="19270" y="9276"/>
                    <a:pt x="19270" y="9276"/>
                  </a:cubicBezTo>
                  <a:cubicBezTo>
                    <a:pt x="19270" y="9276"/>
                    <a:pt x="19270" y="9276"/>
                    <a:pt x="19270" y="9276"/>
                  </a:cubicBezTo>
                  <a:cubicBezTo>
                    <a:pt x="19233" y="9209"/>
                    <a:pt x="19233" y="9209"/>
                    <a:pt x="19233" y="9209"/>
                  </a:cubicBezTo>
                  <a:cubicBezTo>
                    <a:pt x="19196" y="9209"/>
                    <a:pt x="19196" y="9209"/>
                    <a:pt x="19196" y="9209"/>
                  </a:cubicBezTo>
                  <a:cubicBezTo>
                    <a:pt x="19196" y="9276"/>
                    <a:pt x="19196" y="9276"/>
                    <a:pt x="19196" y="9276"/>
                  </a:cubicBezTo>
                  <a:cubicBezTo>
                    <a:pt x="19159" y="9344"/>
                    <a:pt x="19159" y="9344"/>
                    <a:pt x="19159" y="9344"/>
                  </a:cubicBezTo>
                  <a:cubicBezTo>
                    <a:pt x="19196" y="9412"/>
                    <a:pt x="19196" y="9412"/>
                    <a:pt x="19196" y="9412"/>
                  </a:cubicBezTo>
                  <a:cubicBezTo>
                    <a:pt x="19159" y="9480"/>
                    <a:pt x="19159" y="9480"/>
                    <a:pt x="19159" y="9480"/>
                  </a:cubicBezTo>
                  <a:cubicBezTo>
                    <a:pt x="19159" y="9480"/>
                    <a:pt x="19159" y="9480"/>
                    <a:pt x="19159" y="9480"/>
                  </a:cubicBezTo>
                  <a:cubicBezTo>
                    <a:pt x="19159" y="9480"/>
                    <a:pt x="19159" y="9480"/>
                    <a:pt x="19159" y="9480"/>
                  </a:cubicBezTo>
                  <a:cubicBezTo>
                    <a:pt x="19159" y="9547"/>
                    <a:pt x="19159" y="9547"/>
                    <a:pt x="19159" y="9547"/>
                  </a:cubicBezTo>
                  <a:cubicBezTo>
                    <a:pt x="19159" y="9547"/>
                    <a:pt x="19159" y="9547"/>
                    <a:pt x="19159" y="9547"/>
                  </a:cubicBezTo>
                  <a:cubicBezTo>
                    <a:pt x="19159" y="9615"/>
                    <a:pt x="19159" y="9615"/>
                    <a:pt x="19159" y="9615"/>
                  </a:cubicBezTo>
                  <a:cubicBezTo>
                    <a:pt x="19159" y="9615"/>
                    <a:pt x="19159" y="9615"/>
                    <a:pt x="19159" y="9615"/>
                  </a:cubicBezTo>
                  <a:cubicBezTo>
                    <a:pt x="19159" y="9683"/>
                    <a:pt x="19159" y="9683"/>
                    <a:pt x="19159" y="9683"/>
                  </a:cubicBezTo>
                  <a:cubicBezTo>
                    <a:pt x="19159" y="9818"/>
                    <a:pt x="19159" y="9818"/>
                    <a:pt x="19159" y="9818"/>
                  </a:cubicBezTo>
                  <a:cubicBezTo>
                    <a:pt x="19122" y="9818"/>
                    <a:pt x="19122" y="9818"/>
                    <a:pt x="19122" y="9818"/>
                  </a:cubicBezTo>
                  <a:cubicBezTo>
                    <a:pt x="19122" y="9886"/>
                    <a:pt x="19122" y="9886"/>
                    <a:pt x="19122" y="9886"/>
                  </a:cubicBezTo>
                  <a:cubicBezTo>
                    <a:pt x="19122" y="9886"/>
                    <a:pt x="19122" y="9886"/>
                    <a:pt x="19122" y="9886"/>
                  </a:cubicBezTo>
                  <a:cubicBezTo>
                    <a:pt x="19085" y="9954"/>
                    <a:pt x="19085" y="9954"/>
                    <a:pt x="19085" y="9954"/>
                  </a:cubicBezTo>
                  <a:cubicBezTo>
                    <a:pt x="19085" y="9954"/>
                    <a:pt x="19085" y="9954"/>
                    <a:pt x="19085" y="9954"/>
                  </a:cubicBezTo>
                  <a:cubicBezTo>
                    <a:pt x="19048" y="9886"/>
                    <a:pt x="19048" y="9886"/>
                    <a:pt x="19048" y="9886"/>
                  </a:cubicBezTo>
                  <a:cubicBezTo>
                    <a:pt x="19085" y="9818"/>
                    <a:pt x="19085" y="9818"/>
                    <a:pt x="19085" y="9818"/>
                  </a:cubicBezTo>
                  <a:cubicBezTo>
                    <a:pt x="19048" y="9750"/>
                    <a:pt x="19048" y="9750"/>
                    <a:pt x="19048" y="9750"/>
                  </a:cubicBezTo>
                  <a:cubicBezTo>
                    <a:pt x="19048" y="9750"/>
                    <a:pt x="19048" y="9750"/>
                    <a:pt x="19048" y="9750"/>
                  </a:cubicBezTo>
                  <a:cubicBezTo>
                    <a:pt x="19011" y="9818"/>
                    <a:pt x="19011" y="9818"/>
                    <a:pt x="19011" y="9818"/>
                  </a:cubicBezTo>
                  <a:cubicBezTo>
                    <a:pt x="19011" y="9818"/>
                    <a:pt x="19011" y="9818"/>
                    <a:pt x="19011" y="9818"/>
                  </a:cubicBezTo>
                  <a:cubicBezTo>
                    <a:pt x="18974" y="9886"/>
                    <a:pt x="18974" y="9886"/>
                    <a:pt x="18974" y="9886"/>
                  </a:cubicBezTo>
                  <a:cubicBezTo>
                    <a:pt x="18974" y="9750"/>
                    <a:pt x="18974" y="9750"/>
                    <a:pt x="18974" y="9750"/>
                  </a:cubicBezTo>
                  <a:cubicBezTo>
                    <a:pt x="18937" y="9750"/>
                    <a:pt x="18937" y="9750"/>
                    <a:pt x="18937" y="9750"/>
                  </a:cubicBezTo>
                  <a:cubicBezTo>
                    <a:pt x="18937" y="9750"/>
                    <a:pt x="18937" y="9750"/>
                    <a:pt x="18937" y="9750"/>
                  </a:cubicBezTo>
                  <a:cubicBezTo>
                    <a:pt x="18900" y="9750"/>
                    <a:pt x="18900" y="9750"/>
                    <a:pt x="18900" y="9750"/>
                  </a:cubicBezTo>
                  <a:cubicBezTo>
                    <a:pt x="18900" y="9750"/>
                    <a:pt x="18900" y="9750"/>
                    <a:pt x="18900" y="9750"/>
                  </a:cubicBezTo>
                  <a:cubicBezTo>
                    <a:pt x="18900" y="9750"/>
                    <a:pt x="18900" y="9750"/>
                    <a:pt x="18900" y="9750"/>
                  </a:cubicBezTo>
                  <a:cubicBezTo>
                    <a:pt x="18937" y="9683"/>
                    <a:pt x="18937" y="9683"/>
                    <a:pt x="18937" y="9683"/>
                  </a:cubicBezTo>
                  <a:cubicBezTo>
                    <a:pt x="18900" y="9683"/>
                    <a:pt x="18900" y="9683"/>
                    <a:pt x="18900" y="9683"/>
                  </a:cubicBezTo>
                  <a:cubicBezTo>
                    <a:pt x="18900" y="9615"/>
                    <a:pt x="18900" y="9615"/>
                    <a:pt x="18900" y="9615"/>
                  </a:cubicBezTo>
                  <a:cubicBezTo>
                    <a:pt x="18937" y="9615"/>
                    <a:pt x="18937" y="9615"/>
                    <a:pt x="18937" y="9615"/>
                  </a:cubicBezTo>
                  <a:cubicBezTo>
                    <a:pt x="18900" y="9547"/>
                    <a:pt x="18900" y="9547"/>
                    <a:pt x="18900" y="9547"/>
                  </a:cubicBezTo>
                  <a:cubicBezTo>
                    <a:pt x="18900" y="9547"/>
                    <a:pt x="18900" y="9547"/>
                    <a:pt x="18900" y="9547"/>
                  </a:cubicBezTo>
                  <a:cubicBezTo>
                    <a:pt x="18937" y="9480"/>
                    <a:pt x="18937" y="9480"/>
                    <a:pt x="18937" y="9480"/>
                  </a:cubicBezTo>
                  <a:cubicBezTo>
                    <a:pt x="18900" y="9480"/>
                    <a:pt x="18900" y="9480"/>
                    <a:pt x="18900" y="9480"/>
                  </a:cubicBezTo>
                  <a:cubicBezTo>
                    <a:pt x="18900" y="9412"/>
                    <a:pt x="18900" y="9412"/>
                    <a:pt x="18900" y="9412"/>
                  </a:cubicBezTo>
                  <a:cubicBezTo>
                    <a:pt x="18900" y="9412"/>
                    <a:pt x="18900" y="9412"/>
                    <a:pt x="18900" y="9412"/>
                  </a:cubicBezTo>
                  <a:cubicBezTo>
                    <a:pt x="18900" y="9344"/>
                    <a:pt x="18900" y="9344"/>
                    <a:pt x="18900" y="9344"/>
                  </a:cubicBezTo>
                  <a:cubicBezTo>
                    <a:pt x="18863" y="9276"/>
                    <a:pt x="18863" y="9276"/>
                    <a:pt x="18863" y="9276"/>
                  </a:cubicBezTo>
                  <a:cubicBezTo>
                    <a:pt x="18863" y="9276"/>
                    <a:pt x="18863" y="9276"/>
                    <a:pt x="18863" y="9276"/>
                  </a:cubicBezTo>
                  <a:cubicBezTo>
                    <a:pt x="18863" y="9276"/>
                    <a:pt x="18863" y="9276"/>
                    <a:pt x="18863" y="9276"/>
                  </a:cubicBezTo>
                  <a:cubicBezTo>
                    <a:pt x="18826" y="9344"/>
                    <a:pt x="18826" y="9344"/>
                    <a:pt x="18826" y="9344"/>
                  </a:cubicBezTo>
                  <a:cubicBezTo>
                    <a:pt x="18826" y="9344"/>
                    <a:pt x="18826" y="9344"/>
                    <a:pt x="18826" y="9344"/>
                  </a:cubicBezTo>
                  <a:cubicBezTo>
                    <a:pt x="18826" y="9412"/>
                    <a:pt x="18826" y="9412"/>
                    <a:pt x="18826" y="9412"/>
                  </a:cubicBezTo>
                  <a:cubicBezTo>
                    <a:pt x="18789" y="9480"/>
                    <a:pt x="18789" y="9480"/>
                    <a:pt x="18789" y="9480"/>
                  </a:cubicBezTo>
                  <a:cubicBezTo>
                    <a:pt x="18789" y="9480"/>
                    <a:pt x="18789" y="9480"/>
                    <a:pt x="18789" y="9480"/>
                  </a:cubicBezTo>
                  <a:cubicBezTo>
                    <a:pt x="18752" y="9412"/>
                    <a:pt x="18752" y="9412"/>
                    <a:pt x="18752" y="9412"/>
                  </a:cubicBezTo>
                  <a:cubicBezTo>
                    <a:pt x="18752" y="9412"/>
                    <a:pt x="18752" y="9412"/>
                    <a:pt x="18752" y="9412"/>
                  </a:cubicBezTo>
                  <a:cubicBezTo>
                    <a:pt x="18752" y="9412"/>
                    <a:pt x="18752" y="9412"/>
                    <a:pt x="18752" y="9412"/>
                  </a:cubicBezTo>
                  <a:cubicBezTo>
                    <a:pt x="18715" y="9344"/>
                    <a:pt x="18715" y="9344"/>
                    <a:pt x="18715" y="9344"/>
                  </a:cubicBezTo>
                  <a:cubicBezTo>
                    <a:pt x="18678" y="9344"/>
                    <a:pt x="18678" y="9344"/>
                    <a:pt x="18678" y="9344"/>
                  </a:cubicBezTo>
                  <a:cubicBezTo>
                    <a:pt x="18678" y="9344"/>
                    <a:pt x="18678" y="9344"/>
                    <a:pt x="18678" y="9344"/>
                  </a:cubicBezTo>
                  <a:cubicBezTo>
                    <a:pt x="18678" y="9344"/>
                    <a:pt x="18678" y="9344"/>
                    <a:pt x="18678" y="9344"/>
                  </a:cubicBezTo>
                  <a:cubicBezTo>
                    <a:pt x="18678" y="9412"/>
                    <a:pt x="18678" y="9412"/>
                    <a:pt x="18678" y="9412"/>
                  </a:cubicBezTo>
                  <a:cubicBezTo>
                    <a:pt x="18641" y="9412"/>
                    <a:pt x="18641" y="9412"/>
                    <a:pt x="18641" y="9412"/>
                  </a:cubicBezTo>
                  <a:cubicBezTo>
                    <a:pt x="18641" y="9480"/>
                    <a:pt x="18641" y="9480"/>
                    <a:pt x="18641" y="9480"/>
                  </a:cubicBezTo>
                  <a:cubicBezTo>
                    <a:pt x="18567" y="9480"/>
                    <a:pt x="18567" y="9480"/>
                    <a:pt x="18567" y="9480"/>
                  </a:cubicBezTo>
                  <a:cubicBezTo>
                    <a:pt x="18567" y="9480"/>
                    <a:pt x="18567" y="9480"/>
                    <a:pt x="18567" y="9480"/>
                  </a:cubicBezTo>
                  <a:cubicBezTo>
                    <a:pt x="18530" y="9480"/>
                    <a:pt x="18530" y="9480"/>
                    <a:pt x="18530" y="9480"/>
                  </a:cubicBezTo>
                  <a:cubicBezTo>
                    <a:pt x="18530" y="9547"/>
                    <a:pt x="18530" y="9547"/>
                    <a:pt x="18530" y="9547"/>
                  </a:cubicBezTo>
                  <a:cubicBezTo>
                    <a:pt x="18456" y="9480"/>
                    <a:pt x="18456" y="9480"/>
                    <a:pt x="18456" y="9480"/>
                  </a:cubicBezTo>
                  <a:cubicBezTo>
                    <a:pt x="18419" y="9615"/>
                    <a:pt x="18419" y="9615"/>
                    <a:pt x="18419" y="9615"/>
                  </a:cubicBezTo>
                  <a:cubicBezTo>
                    <a:pt x="18419" y="9615"/>
                    <a:pt x="18419" y="9615"/>
                    <a:pt x="18419" y="9615"/>
                  </a:cubicBezTo>
                  <a:cubicBezTo>
                    <a:pt x="18419" y="9683"/>
                    <a:pt x="18419" y="9683"/>
                    <a:pt x="18419" y="9683"/>
                  </a:cubicBezTo>
                  <a:cubicBezTo>
                    <a:pt x="18382" y="9750"/>
                    <a:pt x="18382" y="9750"/>
                    <a:pt x="18382" y="9750"/>
                  </a:cubicBezTo>
                  <a:cubicBezTo>
                    <a:pt x="18382" y="9750"/>
                    <a:pt x="18382" y="9750"/>
                    <a:pt x="18382" y="9750"/>
                  </a:cubicBezTo>
                  <a:cubicBezTo>
                    <a:pt x="18419" y="9818"/>
                    <a:pt x="18419" y="9818"/>
                    <a:pt x="18419" y="9818"/>
                  </a:cubicBezTo>
                  <a:cubicBezTo>
                    <a:pt x="18419" y="9886"/>
                    <a:pt x="18419" y="9886"/>
                    <a:pt x="18419" y="9886"/>
                  </a:cubicBezTo>
                  <a:cubicBezTo>
                    <a:pt x="18456" y="9954"/>
                    <a:pt x="18456" y="9954"/>
                    <a:pt x="18456" y="9954"/>
                  </a:cubicBezTo>
                  <a:cubicBezTo>
                    <a:pt x="18419" y="9954"/>
                    <a:pt x="18419" y="9954"/>
                    <a:pt x="18419" y="9954"/>
                  </a:cubicBezTo>
                  <a:cubicBezTo>
                    <a:pt x="18419" y="10157"/>
                    <a:pt x="18419" y="10157"/>
                    <a:pt x="18419" y="10157"/>
                  </a:cubicBezTo>
                  <a:cubicBezTo>
                    <a:pt x="18456" y="10224"/>
                    <a:pt x="18456" y="10224"/>
                    <a:pt x="18456" y="10224"/>
                  </a:cubicBezTo>
                  <a:cubicBezTo>
                    <a:pt x="18419" y="10292"/>
                    <a:pt x="18419" y="10292"/>
                    <a:pt x="18419" y="10292"/>
                  </a:cubicBezTo>
                  <a:cubicBezTo>
                    <a:pt x="18419" y="10292"/>
                    <a:pt x="18419" y="10292"/>
                    <a:pt x="18419" y="10292"/>
                  </a:cubicBezTo>
                  <a:cubicBezTo>
                    <a:pt x="18419" y="10360"/>
                    <a:pt x="18419" y="10360"/>
                    <a:pt x="18419" y="10360"/>
                  </a:cubicBezTo>
                  <a:cubicBezTo>
                    <a:pt x="18382" y="10360"/>
                    <a:pt x="18382" y="10360"/>
                    <a:pt x="18382" y="10360"/>
                  </a:cubicBezTo>
                  <a:cubicBezTo>
                    <a:pt x="18382" y="10495"/>
                    <a:pt x="18382" y="10495"/>
                    <a:pt x="18382" y="10495"/>
                  </a:cubicBezTo>
                  <a:cubicBezTo>
                    <a:pt x="18382" y="10495"/>
                    <a:pt x="18382" y="10495"/>
                    <a:pt x="18382" y="10495"/>
                  </a:cubicBezTo>
                  <a:cubicBezTo>
                    <a:pt x="18382" y="10563"/>
                    <a:pt x="18382" y="10563"/>
                    <a:pt x="18382" y="10563"/>
                  </a:cubicBezTo>
                  <a:cubicBezTo>
                    <a:pt x="18345" y="10698"/>
                    <a:pt x="18345" y="10698"/>
                    <a:pt x="18345" y="10698"/>
                  </a:cubicBezTo>
                  <a:cubicBezTo>
                    <a:pt x="18382" y="10766"/>
                    <a:pt x="18382" y="10766"/>
                    <a:pt x="18382" y="10766"/>
                  </a:cubicBezTo>
                  <a:cubicBezTo>
                    <a:pt x="18345" y="10766"/>
                    <a:pt x="18345" y="10766"/>
                    <a:pt x="18345" y="10766"/>
                  </a:cubicBezTo>
                  <a:cubicBezTo>
                    <a:pt x="18382" y="10902"/>
                    <a:pt x="18382" y="10902"/>
                    <a:pt x="18382" y="10902"/>
                  </a:cubicBezTo>
                  <a:cubicBezTo>
                    <a:pt x="18382" y="10902"/>
                    <a:pt x="18382" y="10902"/>
                    <a:pt x="18382" y="10902"/>
                  </a:cubicBezTo>
                  <a:cubicBezTo>
                    <a:pt x="18382" y="10969"/>
                    <a:pt x="18382" y="10969"/>
                    <a:pt x="18382" y="10969"/>
                  </a:cubicBezTo>
                  <a:cubicBezTo>
                    <a:pt x="18382" y="10969"/>
                    <a:pt x="18382" y="10969"/>
                    <a:pt x="18382" y="10969"/>
                  </a:cubicBezTo>
                  <a:cubicBezTo>
                    <a:pt x="18419" y="10969"/>
                    <a:pt x="18419" y="10969"/>
                    <a:pt x="18419" y="10969"/>
                  </a:cubicBezTo>
                  <a:cubicBezTo>
                    <a:pt x="18456" y="10969"/>
                    <a:pt x="18456" y="10969"/>
                    <a:pt x="18456" y="10969"/>
                  </a:cubicBezTo>
                  <a:cubicBezTo>
                    <a:pt x="18456" y="10902"/>
                    <a:pt x="18456" y="10902"/>
                    <a:pt x="18456" y="10902"/>
                  </a:cubicBezTo>
                  <a:cubicBezTo>
                    <a:pt x="18456" y="10902"/>
                    <a:pt x="18456" y="10902"/>
                    <a:pt x="18456" y="10902"/>
                  </a:cubicBezTo>
                  <a:cubicBezTo>
                    <a:pt x="18493" y="10902"/>
                    <a:pt x="18493" y="10902"/>
                    <a:pt x="18493" y="10902"/>
                  </a:cubicBezTo>
                  <a:cubicBezTo>
                    <a:pt x="18493" y="10902"/>
                    <a:pt x="18493" y="10902"/>
                    <a:pt x="18493" y="10902"/>
                  </a:cubicBezTo>
                  <a:cubicBezTo>
                    <a:pt x="18493" y="10902"/>
                    <a:pt x="18493" y="10902"/>
                    <a:pt x="18493" y="10902"/>
                  </a:cubicBezTo>
                  <a:cubicBezTo>
                    <a:pt x="18493" y="10902"/>
                    <a:pt x="18493" y="10902"/>
                    <a:pt x="18493" y="10902"/>
                  </a:cubicBezTo>
                  <a:cubicBezTo>
                    <a:pt x="18530" y="10902"/>
                    <a:pt x="18530" y="10902"/>
                    <a:pt x="18530" y="10902"/>
                  </a:cubicBezTo>
                  <a:cubicBezTo>
                    <a:pt x="18567" y="10969"/>
                    <a:pt x="18567" y="10969"/>
                    <a:pt x="18567" y="10969"/>
                  </a:cubicBezTo>
                  <a:cubicBezTo>
                    <a:pt x="18567" y="10969"/>
                    <a:pt x="18567" y="10969"/>
                    <a:pt x="18567" y="10969"/>
                  </a:cubicBezTo>
                  <a:cubicBezTo>
                    <a:pt x="18530" y="10969"/>
                    <a:pt x="18530" y="10969"/>
                    <a:pt x="18530" y="10969"/>
                  </a:cubicBezTo>
                  <a:cubicBezTo>
                    <a:pt x="18567" y="11037"/>
                    <a:pt x="18567" y="11037"/>
                    <a:pt x="18567" y="11037"/>
                  </a:cubicBezTo>
                  <a:cubicBezTo>
                    <a:pt x="18567" y="11037"/>
                    <a:pt x="18567" y="11037"/>
                    <a:pt x="18567" y="11037"/>
                  </a:cubicBezTo>
                  <a:cubicBezTo>
                    <a:pt x="18530" y="11037"/>
                    <a:pt x="18530" y="11037"/>
                    <a:pt x="18530" y="11037"/>
                  </a:cubicBezTo>
                  <a:cubicBezTo>
                    <a:pt x="18530" y="11105"/>
                    <a:pt x="18530" y="11105"/>
                    <a:pt x="18530" y="11105"/>
                  </a:cubicBezTo>
                  <a:cubicBezTo>
                    <a:pt x="18493" y="11037"/>
                    <a:pt x="18493" y="11037"/>
                    <a:pt x="18493" y="11037"/>
                  </a:cubicBezTo>
                  <a:cubicBezTo>
                    <a:pt x="18493" y="11105"/>
                    <a:pt x="18493" y="11105"/>
                    <a:pt x="18493" y="11105"/>
                  </a:cubicBezTo>
                  <a:cubicBezTo>
                    <a:pt x="18493" y="11105"/>
                    <a:pt x="18493" y="11105"/>
                    <a:pt x="18493" y="11105"/>
                  </a:cubicBezTo>
                  <a:cubicBezTo>
                    <a:pt x="18493" y="11172"/>
                    <a:pt x="18493" y="11172"/>
                    <a:pt x="18493" y="11172"/>
                  </a:cubicBezTo>
                  <a:cubicBezTo>
                    <a:pt x="18456" y="11240"/>
                    <a:pt x="18456" y="11240"/>
                    <a:pt x="18456" y="11240"/>
                  </a:cubicBezTo>
                  <a:cubicBezTo>
                    <a:pt x="18419" y="11172"/>
                    <a:pt x="18419" y="11172"/>
                    <a:pt x="18419" y="11172"/>
                  </a:cubicBezTo>
                  <a:cubicBezTo>
                    <a:pt x="18419" y="11172"/>
                    <a:pt x="18419" y="11172"/>
                    <a:pt x="18419" y="11172"/>
                  </a:cubicBezTo>
                  <a:cubicBezTo>
                    <a:pt x="18419" y="11105"/>
                    <a:pt x="18419" y="11105"/>
                    <a:pt x="18419" y="11105"/>
                  </a:cubicBezTo>
                  <a:cubicBezTo>
                    <a:pt x="18382" y="11172"/>
                    <a:pt x="18382" y="11172"/>
                    <a:pt x="18382" y="11172"/>
                  </a:cubicBezTo>
                  <a:cubicBezTo>
                    <a:pt x="18382" y="11105"/>
                    <a:pt x="18382" y="11105"/>
                    <a:pt x="18382" y="11105"/>
                  </a:cubicBezTo>
                  <a:cubicBezTo>
                    <a:pt x="18345" y="11105"/>
                    <a:pt x="18345" y="11105"/>
                    <a:pt x="18345" y="11105"/>
                  </a:cubicBezTo>
                  <a:cubicBezTo>
                    <a:pt x="18345" y="11172"/>
                    <a:pt x="18345" y="11172"/>
                    <a:pt x="18345" y="11172"/>
                  </a:cubicBezTo>
                  <a:cubicBezTo>
                    <a:pt x="18345" y="11240"/>
                    <a:pt x="18345" y="11240"/>
                    <a:pt x="18345" y="11240"/>
                  </a:cubicBezTo>
                  <a:cubicBezTo>
                    <a:pt x="18345" y="11240"/>
                    <a:pt x="18345" y="11240"/>
                    <a:pt x="18345" y="11240"/>
                  </a:cubicBezTo>
                  <a:cubicBezTo>
                    <a:pt x="18308" y="11240"/>
                    <a:pt x="18308" y="11240"/>
                    <a:pt x="18308" y="11240"/>
                  </a:cubicBezTo>
                  <a:cubicBezTo>
                    <a:pt x="18308" y="11308"/>
                    <a:pt x="18308" y="11308"/>
                    <a:pt x="18308" y="11308"/>
                  </a:cubicBezTo>
                  <a:cubicBezTo>
                    <a:pt x="18308" y="11308"/>
                    <a:pt x="18308" y="11308"/>
                    <a:pt x="18308" y="11308"/>
                  </a:cubicBezTo>
                  <a:cubicBezTo>
                    <a:pt x="18308" y="11376"/>
                    <a:pt x="18308" y="11376"/>
                    <a:pt x="18308" y="11376"/>
                  </a:cubicBezTo>
                  <a:cubicBezTo>
                    <a:pt x="18271" y="11308"/>
                    <a:pt x="18271" y="11308"/>
                    <a:pt x="18271" y="11308"/>
                  </a:cubicBezTo>
                  <a:cubicBezTo>
                    <a:pt x="18234" y="11240"/>
                    <a:pt x="18234" y="11240"/>
                    <a:pt x="18234" y="11240"/>
                  </a:cubicBezTo>
                  <a:cubicBezTo>
                    <a:pt x="18197" y="11240"/>
                    <a:pt x="18197" y="11240"/>
                    <a:pt x="18197" y="11240"/>
                  </a:cubicBezTo>
                  <a:cubicBezTo>
                    <a:pt x="18234" y="11308"/>
                    <a:pt x="18234" y="11308"/>
                    <a:pt x="18234" y="11308"/>
                  </a:cubicBezTo>
                  <a:cubicBezTo>
                    <a:pt x="18197" y="11376"/>
                    <a:pt x="18197" y="11376"/>
                    <a:pt x="18197" y="11376"/>
                  </a:cubicBezTo>
                  <a:cubicBezTo>
                    <a:pt x="18197" y="11376"/>
                    <a:pt x="18197" y="11376"/>
                    <a:pt x="18197" y="11376"/>
                  </a:cubicBezTo>
                  <a:cubicBezTo>
                    <a:pt x="18197" y="11443"/>
                    <a:pt x="18197" y="11443"/>
                    <a:pt x="18197" y="11443"/>
                  </a:cubicBezTo>
                  <a:cubicBezTo>
                    <a:pt x="18160" y="11443"/>
                    <a:pt x="18160" y="11443"/>
                    <a:pt x="18160" y="11443"/>
                  </a:cubicBezTo>
                  <a:cubicBezTo>
                    <a:pt x="18123" y="11443"/>
                    <a:pt x="18123" y="11443"/>
                    <a:pt x="18123" y="11443"/>
                  </a:cubicBezTo>
                  <a:cubicBezTo>
                    <a:pt x="18086" y="11376"/>
                    <a:pt x="18086" y="11376"/>
                    <a:pt x="18086" y="11376"/>
                  </a:cubicBezTo>
                  <a:cubicBezTo>
                    <a:pt x="18049" y="11376"/>
                    <a:pt x="18049" y="11376"/>
                    <a:pt x="18049" y="11376"/>
                  </a:cubicBezTo>
                  <a:cubicBezTo>
                    <a:pt x="18049" y="11376"/>
                    <a:pt x="18049" y="11376"/>
                    <a:pt x="18049" y="11376"/>
                  </a:cubicBezTo>
                  <a:cubicBezTo>
                    <a:pt x="18049" y="11308"/>
                    <a:pt x="18049" y="11308"/>
                    <a:pt x="18049" y="11308"/>
                  </a:cubicBezTo>
                  <a:cubicBezTo>
                    <a:pt x="18086" y="11308"/>
                    <a:pt x="18086" y="11308"/>
                    <a:pt x="18086" y="11308"/>
                  </a:cubicBezTo>
                  <a:cubicBezTo>
                    <a:pt x="18086" y="11240"/>
                    <a:pt x="18086" y="11240"/>
                    <a:pt x="18086" y="11240"/>
                  </a:cubicBezTo>
                  <a:cubicBezTo>
                    <a:pt x="18086" y="11240"/>
                    <a:pt x="18086" y="11240"/>
                    <a:pt x="18086" y="11240"/>
                  </a:cubicBezTo>
                  <a:cubicBezTo>
                    <a:pt x="18160" y="11240"/>
                    <a:pt x="18160" y="11240"/>
                    <a:pt x="18160" y="11240"/>
                  </a:cubicBezTo>
                  <a:cubicBezTo>
                    <a:pt x="18197" y="11172"/>
                    <a:pt x="18197" y="11172"/>
                    <a:pt x="18197" y="11172"/>
                  </a:cubicBezTo>
                  <a:cubicBezTo>
                    <a:pt x="18197" y="11172"/>
                    <a:pt x="18197" y="11172"/>
                    <a:pt x="18197" y="11172"/>
                  </a:cubicBezTo>
                  <a:cubicBezTo>
                    <a:pt x="18160" y="11105"/>
                    <a:pt x="18160" y="11105"/>
                    <a:pt x="18160" y="11105"/>
                  </a:cubicBezTo>
                  <a:cubicBezTo>
                    <a:pt x="18123" y="11172"/>
                    <a:pt x="18123" y="11172"/>
                    <a:pt x="18123" y="11172"/>
                  </a:cubicBezTo>
                  <a:cubicBezTo>
                    <a:pt x="18086" y="11172"/>
                    <a:pt x="18086" y="11172"/>
                    <a:pt x="18086" y="11172"/>
                  </a:cubicBezTo>
                  <a:cubicBezTo>
                    <a:pt x="18086" y="11172"/>
                    <a:pt x="18086" y="11172"/>
                    <a:pt x="18086" y="11172"/>
                  </a:cubicBezTo>
                  <a:cubicBezTo>
                    <a:pt x="18049" y="11105"/>
                    <a:pt x="18049" y="11105"/>
                    <a:pt x="18049" y="11105"/>
                  </a:cubicBezTo>
                  <a:cubicBezTo>
                    <a:pt x="18049" y="11105"/>
                    <a:pt x="18049" y="11105"/>
                    <a:pt x="18049" y="11105"/>
                  </a:cubicBezTo>
                  <a:cubicBezTo>
                    <a:pt x="17975" y="11105"/>
                    <a:pt x="17975" y="11105"/>
                    <a:pt x="17975" y="11105"/>
                  </a:cubicBezTo>
                  <a:cubicBezTo>
                    <a:pt x="17938" y="11105"/>
                    <a:pt x="17938" y="11105"/>
                    <a:pt x="17938" y="11105"/>
                  </a:cubicBezTo>
                  <a:cubicBezTo>
                    <a:pt x="17938" y="11105"/>
                    <a:pt x="17938" y="11105"/>
                    <a:pt x="17938" y="11105"/>
                  </a:cubicBezTo>
                  <a:cubicBezTo>
                    <a:pt x="17938" y="11105"/>
                    <a:pt x="17938" y="11105"/>
                    <a:pt x="17938" y="11105"/>
                  </a:cubicBezTo>
                  <a:cubicBezTo>
                    <a:pt x="17901" y="11105"/>
                    <a:pt x="17901" y="11105"/>
                    <a:pt x="17901" y="11105"/>
                  </a:cubicBezTo>
                  <a:cubicBezTo>
                    <a:pt x="17901" y="11105"/>
                    <a:pt x="17901" y="11105"/>
                    <a:pt x="17901" y="11105"/>
                  </a:cubicBezTo>
                  <a:cubicBezTo>
                    <a:pt x="17864" y="11105"/>
                    <a:pt x="17864" y="11105"/>
                    <a:pt x="17864" y="11105"/>
                  </a:cubicBezTo>
                  <a:cubicBezTo>
                    <a:pt x="17827" y="11037"/>
                    <a:pt x="17827" y="11037"/>
                    <a:pt x="17827" y="11037"/>
                  </a:cubicBezTo>
                  <a:cubicBezTo>
                    <a:pt x="17790" y="11105"/>
                    <a:pt x="17790" y="11105"/>
                    <a:pt x="17790" y="11105"/>
                  </a:cubicBezTo>
                  <a:cubicBezTo>
                    <a:pt x="17753" y="11037"/>
                    <a:pt x="17753" y="11037"/>
                    <a:pt x="17753" y="11037"/>
                  </a:cubicBezTo>
                  <a:cubicBezTo>
                    <a:pt x="17716" y="11037"/>
                    <a:pt x="17716" y="11037"/>
                    <a:pt x="17716" y="11037"/>
                  </a:cubicBezTo>
                  <a:cubicBezTo>
                    <a:pt x="17679" y="11105"/>
                    <a:pt x="17679" y="11105"/>
                    <a:pt x="17679" y="11105"/>
                  </a:cubicBezTo>
                  <a:cubicBezTo>
                    <a:pt x="17642" y="11172"/>
                    <a:pt x="17642" y="11172"/>
                    <a:pt x="17642" y="11172"/>
                  </a:cubicBezTo>
                  <a:cubicBezTo>
                    <a:pt x="17642" y="11172"/>
                    <a:pt x="17642" y="11172"/>
                    <a:pt x="17642" y="11172"/>
                  </a:cubicBezTo>
                  <a:cubicBezTo>
                    <a:pt x="17679" y="11240"/>
                    <a:pt x="17679" y="11240"/>
                    <a:pt x="17679" y="11240"/>
                  </a:cubicBezTo>
                  <a:cubicBezTo>
                    <a:pt x="17642" y="11240"/>
                    <a:pt x="17642" y="11240"/>
                    <a:pt x="17642" y="11240"/>
                  </a:cubicBezTo>
                  <a:cubicBezTo>
                    <a:pt x="17642" y="11240"/>
                    <a:pt x="17642" y="11240"/>
                    <a:pt x="17642" y="11240"/>
                  </a:cubicBezTo>
                  <a:cubicBezTo>
                    <a:pt x="17605" y="11308"/>
                    <a:pt x="17605" y="11308"/>
                    <a:pt x="17605" y="11308"/>
                  </a:cubicBezTo>
                  <a:cubicBezTo>
                    <a:pt x="17642" y="11308"/>
                    <a:pt x="17642" y="11308"/>
                    <a:pt x="17642" y="11308"/>
                  </a:cubicBezTo>
                  <a:cubicBezTo>
                    <a:pt x="17679" y="11308"/>
                    <a:pt x="17679" y="11308"/>
                    <a:pt x="17679" y="11308"/>
                  </a:cubicBezTo>
                  <a:cubicBezTo>
                    <a:pt x="17679" y="11308"/>
                    <a:pt x="17679" y="11308"/>
                    <a:pt x="17679" y="11308"/>
                  </a:cubicBezTo>
                  <a:cubicBezTo>
                    <a:pt x="17679" y="11376"/>
                    <a:pt x="17679" y="11376"/>
                    <a:pt x="17679" y="11376"/>
                  </a:cubicBezTo>
                  <a:cubicBezTo>
                    <a:pt x="17605" y="11376"/>
                    <a:pt x="17605" y="11376"/>
                    <a:pt x="17605" y="11376"/>
                  </a:cubicBezTo>
                  <a:cubicBezTo>
                    <a:pt x="17605" y="11376"/>
                    <a:pt x="17605" y="11376"/>
                    <a:pt x="17605" y="11376"/>
                  </a:cubicBezTo>
                  <a:cubicBezTo>
                    <a:pt x="17532" y="11376"/>
                    <a:pt x="17532" y="11376"/>
                    <a:pt x="17532" y="11376"/>
                  </a:cubicBezTo>
                  <a:cubicBezTo>
                    <a:pt x="17532" y="11376"/>
                    <a:pt x="17532" y="11376"/>
                    <a:pt x="17532" y="11376"/>
                  </a:cubicBezTo>
                  <a:cubicBezTo>
                    <a:pt x="17532" y="11443"/>
                    <a:pt x="17532" y="11443"/>
                    <a:pt x="17532" y="11443"/>
                  </a:cubicBezTo>
                  <a:cubicBezTo>
                    <a:pt x="17495" y="11376"/>
                    <a:pt x="17495" y="11376"/>
                    <a:pt x="17495" y="11376"/>
                  </a:cubicBezTo>
                  <a:cubicBezTo>
                    <a:pt x="17495" y="11443"/>
                    <a:pt x="17495" y="11443"/>
                    <a:pt x="17495" y="11443"/>
                  </a:cubicBezTo>
                  <a:cubicBezTo>
                    <a:pt x="17458" y="11443"/>
                    <a:pt x="17458" y="11443"/>
                    <a:pt x="17458" y="11443"/>
                  </a:cubicBezTo>
                  <a:cubicBezTo>
                    <a:pt x="17458" y="11376"/>
                    <a:pt x="17458" y="11376"/>
                    <a:pt x="17458" y="11376"/>
                  </a:cubicBezTo>
                  <a:cubicBezTo>
                    <a:pt x="17384" y="11376"/>
                    <a:pt x="17384" y="11376"/>
                    <a:pt x="17384" y="11376"/>
                  </a:cubicBezTo>
                  <a:cubicBezTo>
                    <a:pt x="17384" y="11443"/>
                    <a:pt x="17384" y="11443"/>
                    <a:pt x="17384" y="11443"/>
                  </a:cubicBezTo>
                  <a:cubicBezTo>
                    <a:pt x="17310" y="11376"/>
                    <a:pt x="17310" y="11376"/>
                    <a:pt x="17310" y="11376"/>
                  </a:cubicBezTo>
                  <a:cubicBezTo>
                    <a:pt x="17273" y="11443"/>
                    <a:pt x="17273" y="11443"/>
                    <a:pt x="17273" y="11443"/>
                  </a:cubicBezTo>
                  <a:cubicBezTo>
                    <a:pt x="17273" y="11443"/>
                    <a:pt x="17273" y="11443"/>
                    <a:pt x="17273" y="11443"/>
                  </a:cubicBezTo>
                  <a:cubicBezTo>
                    <a:pt x="17310" y="11511"/>
                    <a:pt x="17310" y="11511"/>
                    <a:pt x="17310" y="11511"/>
                  </a:cubicBezTo>
                  <a:cubicBezTo>
                    <a:pt x="17273" y="11579"/>
                    <a:pt x="17273" y="11579"/>
                    <a:pt x="17273" y="11579"/>
                  </a:cubicBezTo>
                  <a:cubicBezTo>
                    <a:pt x="17273" y="11646"/>
                    <a:pt x="17273" y="11646"/>
                    <a:pt x="17273" y="11646"/>
                  </a:cubicBezTo>
                  <a:cubicBezTo>
                    <a:pt x="17236" y="11579"/>
                    <a:pt x="17236" y="11579"/>
                    <a:pt x="17236" y="11579"/>
                  </a:cubicBezTo>
                  <a:cubicBezTo>
                    <a:pt x="17236" y="11579"/>
                    <a:pt x="17236" y="11579"/>
                    <a:pt x="17236" y="11579"/>
                  </a:cubicBezTo>
                  <a:cubicBezTo>
                    <a:pt x="17236" y="11511"/>
                    <a:pt x="17236" y="11511"/>
                    <a:pt x="17236" y="11511"/>
                  </a:cubicBezTo>
                  <a:cubicBezTo>
                    <a:pt x="17199" y="11443"/>
                    <a:pt x="17199" y="11443"/>
                    <a:pt x="17199" y="11443"/>
                  </a:cubicBezTo>
                  <a:cubicBezTo>
                    <a:pt x="17199" y="11511"/>
                    <a:pt x="17199" y="11511"/>
                    <a:pt x="17199" y="11511"/>
                  </a:cubicBezTo>
                  <a:cubicBezTo>
                    <a:pt x="17162" y="11511"/>
                    <a:pt x="17162" y="11511"/>
                    <a:pt x="17162" y="11511"/>
                  </a:cubicBezTo>
                  <a:cubicBezTo>
                    <a:pt x="17125" y="11511"/>
                    <a:pt x="17125" y="11511"/>
                    <a:pt x="17125" y="11511"/>
                  </a:cubicBezTo>
                  <a:cubicBezTo>
                    <a:pt x="17088" y="11579"/>
                    <a:pt x="17088" y="11579"/>
                    <a:pt x="17088" y="11579"/>
                  </a:cubicBezTo>
                  <a:cubicBezTo>
                    <a:pt x="17051" y="11511"/>
                    <a:pt x="17051" y="11511"/>
                    <a:pt x="17051" y="11511"/>
                  </a:cubicBezTo>
                  <a:cubicBezTo>
                    <a:pt x="17014" y="11579"/>
                    <a:pt x="17014" y="11579"/>
                    <a:pt x="17014" y="11579"/>
                  </a:cubicBezTo>
                  <a:cubicBezTo>
                    <a:pt x="16977" y="11579"/>
                    <a:pt x="16977" y="11579"/>
                    <a:pt x="16977" y="11579"/>
                  </a:cubicBezTo>
                  <a:cubicBezTo>
                    <a:pt x="16903" y="11646"/>
                    <a:pt x="16903" y="11646"/>
                    <a:pt x="16903" y="11646"/>
                  </a:cubicBezTo>
                  <a:cubicBezTo>
                    <a:pt x="16866" y="11714"/>
                    <a:pt x="16866" y="11714"/>
                    <a:pt x="16866" y="11714"/>
                  </a:cubicBezTo>
                  <a:cubicBezTo>
                    <a:pt x="16866" y="11646"/>
                    <a:pt x="16866" y="11646"/>
                    <a:pt x="16866" y="11646"/>
                  </a:cubicBezTo>
                  <a:cubicBezTo>
                    <a:pt x="16829" y="11646"/>
                    <a:pt x="16829" y="11646"/>
                    <a:pt x="16829" y="11646"/>
                  </a:cubicBezTo>
                  <a:cubicBezTo>
                    <a:pt x="16829" y="11714"/>
                    <a:pt x="16829" y="11714"/>
                    <a:pt x="16829" y="11714"/>
                  </a:cubicBezTo>
                  <a:cubicBezTo>
                    <a:pt x="16755" y="11782"/>
                    <a:pt x="16755" y="11782"/>
                    <a:pt x="16755" y="11782"/>
                  </a:cubicBezTo>
                  <a:cubicBezTo>
                    <a:pt x="16755" y="11850"/>
                    <a:pt x="16755" y="11850"/>
                    <a:pt x="16755" y="11850"/>
                  </a:cubicBezTo>
                  <a:cubicBezTo>
                    <a:pt x="16718" y="11850"/>
                    <a:pt x="16718" y="11850"/>
                    <a:pt x="16718" y="11850"/>
                  </a:cubicBezTo>
                  <a:cubicBezTo>
                    <a:pt x="16718" y="11917"/>
                    <a:pt x="16718" y="11917"/>
                    <a:pt x="16718" y="11917"/>
                  </a:cubicBezTo>
                  <a:cubicBezTo>
                    <a:pt x="16755" y="12053"/>
                    <a:pt x="16755" y="12053"/>
                    <a:pt x="16755" y="12053"/>
                  </a:cubicBezTo>
                  <a:cubicBezTo>
                    <a:pt x="16755" y="12188"/>
                    <a:pt x="16755" y="12188"/>
                    <a:pt x="16755" y="12188"/>
                  </a:cubicBezTo>
                  <a:cubicBezTo>
                    <a:pt x="16718" y="12256"/>
                    <a:pt x="16718" y="12256"/>
                    <a:pt x="16718" y="12256"/>
                  </a:cubicBezTo>
                  <a:cubicBezTo>
                    <a:pt x="16681" y="12324"/>
                    <a:pt x="16681" y="12324"/>
                    <a:pt x="16681" y="12324"/>
                  </a:cubicBezTo>
                  <a:cubicBezTo>
                    <a:pt x="16681" y="12391"/>
                    <a:pt x="16681" y="12391"/>
                    <a:pt x="16681" y="12391"/>
                  </a:cubicBezTo>
                  <a:cubicBezTo>
                    <a:pt x="16681" y="12527"/>
                    <a:pt x="16681" y="12527"/>
                    <a:pt x="16681" y="12527"/>
                  </a:cubicBezTo>
                  <a:cubicBezTo>
                    <a:pt x="16718" y="12527"/>
                    <a:pt x="16718" y="12527"/>
                    <a:pt x="16718" y="12527"/>
                  </a:cubicBezTo>
                  <a:cubicBezTo>
                    <a:pt x="16718" y="12594"/>
                    <a:pt x="16718" y="12594"/>
                    <a:pt x="16718" y="12594"/>
                  </a:cubicBezTo>
                  <a:cubicBezTo>
                    <a:pt x="16681" y="12594"/>
                    <a:pt x="16681" y="12594"/>
                    <a:pt x="16681" y="12594"/>
                  </a:cubicBezTo>
                  <a:cubicBezTo>
                    <a:pt x="16681" y="12594"/>
                    <a:pt x="16681" y="12594"/>
                    <a:pt x="16681" y="12594"/>
                  </a:cubicBezTo>
                  <a:cubicBezTo>
                    <a:pt x="16681" y="12662"/>
                    <a:pt x="16681" y="12662"/>
                    <a:pt x="16681" y="12662"/>
                  </a:cubicBezTo>
                  <a:cubicBezTo>
                    <a:pt x="16644" y="12730"/>
                    <a:pt x="16644" y="12730"/>
                    <a:pt x="16644" y="12730"/>
                  </a:cubicBezTo>
                  <a:cubicBezTo>
                    <a:pt x="16681" y="12797"/>
                    <a:pt x="16681" y="12797"/>
                    <a:pt x="16681" y="12797"/>
                  </a:cubicBezTo>
                  <a:cubicBezTo>
                    <a:pt x="16644" y="12865"/>
                    <a:pt x="16644" y="12865"/>
                    <a:pt x="16644" y="12865"/>
                  </a:cubicBezTo>
                  <a:cubicBezTo>
                    <a:pt x="16644" y="12933"/>
                    <a:pt x="16644" y="12933"/>
                    <a:pt x="16644" y="12933"/>
                  </a:cubicBezTo>
                  <a:cubicBezTo>
                    <a:pt x="16570" y="13001"/>
                    <a:pt x="16570" y="13001"/>
                    <a:pt x="16570" y="13001"/>
                  </a:cubicBezTo>
                  <a:cubicBezTo>
                    <a:pt x="16607" y="13068"/>
                    <a:pt x="16607" y="13068"/>
                    <a:pt x="16607" y="13068"/>
                  </a:cubicBezTo>
                  <a:cubicBezTo>
                    <a:pt x="16570" y="13068"/>
                    <a:pt x="16570" y="13068"/>
                    <a:pt x="16570" y="13068"/>
                  </a:cubicBezTo>
                  <a:cubicBezTo>
                    <a:pt x="16570" y="13204"/>
                    <a:pt x="16570" y="13204"/>
                    <a:pt x="16570" y="13204"/>
                  </a:cubicBezTo>
                  <a:cubicBezTo>
                    <a:pt x="16533" y="13204"/>
                    <a:pt x="16533" y="13204"/>
                    <a:pt x="16533" y="13204"/>
                  </a:cubicBezTo>
                  <a:cubicBezTo>
                    <a:pt x="16533" y="13339"/>
                    <a:pt x="16533" y="13339"/>
                    <a:pt x="16533" y="13339"/>
                  </a:cubicBezTo>
                  <a:cubicBezTo>
                    <a:pt x="16533" y="13407"/>
                    <a:pt x="16533" y="13407"/>
                    <a:pt x="16533" y="13407"/>
                  </a:cubicBezTo>
                  <a:cubicBezTo>
                    <a:pt x="16533" y="13475"/>
                    <a:pt x="16533" y="13475"/>
                    <a:pt x="16533" y="13475"/>
                  </a:cubicBezTo>
                  <a:cubicBezTo>
                    <a:pt x="16533" y="13542"/>
                    <a:pt x="16533" y="13542"/>
                    <a:pt x="16533" y="13542"/>
                  </a:cubicBezTo>
                  <a:cubicBezTo>
                    <a:pt x="16496" y="13542"/>
                    <a:pt x="16496" y="13542"/>
                    <a:pt x="16496" y="13542"/>
                  </a:cubicBezTo>
                  <a:cubicBezTo>
                    <a:pt x="16496" y="13610"/>
                    <a:pt x="16496" y="13610"/>
                    <a:pt x="16496" y="13610"/>
                  </a:cubicBezTo>
                  <a:cubicBezTo>
                    <a:pt x="16459" y="13678"/>
                    <a:pt x="16459" y="13678"/>
                    <a:pt x="16459" y="13678"/>
                  </a:cubicBezTo>
                  <a:cubicBezTo>
                    <a:pt x="16459" y="13745"/>
                    <a:pt x="16459" y="13745"/>
                    <a:pt x="16459" y="13745"/>
                  </a:cubicBezTo>
                  <a:cubicBezTo>
                    <a:pt x="16459" y="13745"/>
                    <a:pt x="16459" y="13745"/>
                    <a:pt x="16459" y="13745"/>
                  </a:cubicBezTo>
                  <a:cubicBezTo>
                    <a:pt x="16459" y="13813"/>
                    <a:pt x="16459" y="13813"/>
                    <a:pt x="16459" y="13813"/>
                  </a:cubicBezTo>
                  <a:cubicBezTo>
                    <a:pt x="16422" y="13881"/>
                    <a:pt x="16422" y="13881"/>
                    <a:pt x="16422" y="13881"/>
                  </a:cubicBezTo>
                  <a:cubicBezTo>
                    <a:pt x="16422" y="13949"/>
                    <a:pt x="16422" y="13949"/>
                    <a:pt x="16422" y="13949"/>
                  </a:cubicBezTo>
                  <a:cubicBezTo>
                    <a:pt x="16348" y="14016"/>
                    <a:pt x="16348" y="14016"/>
                    <a:pt x="16348" y="14016"/>
                  </a:cubicBezTo>
                  <a:cubicBezTo>
                    <a:pt x="16348" y="14084"/>
                    <a:pt x="16348" y="14084"/>
                    <a:pt x="16348" y="14084"/>
                  </a:cubicBezTo>
                  <a:cubicBezTo>
                    <a:pt x="16311" y="14152"/>
                    <a:pt x="16311" y="14152"/>
                    <a:pt x="16311" y="14152"/>
                  </a:cubicBezTo>
                  <a:cubicBezTo>
                    <a:pt x="16311" y="14219"/>
                    <a:pt x="16311" y="14219"/>
                    <a:pt x="16311" y="14219"/>
                  </a:cubicBezTo>
                  <a:cubicBezTo>
                    <a:pt x="16311" y="14287"/>
                    <a:pt x="16311" y="14287"/>
                    <a:pt x="16311" y="14287"/>
                  </a:cubicBezTo>
                  <a:cubicBezTo>
                    <a:pt x="16311" y="14355"/>
                    <a:pt x="16311" y="14355"/>
                    <a:pt x="16311" y="14355"/>
                  </a:cubicBezTo>
                  <a:cubicBezTo>
                    <a:pt x="16348" y="14355"/>
                    <a:pt x="16348" y="14355"/>
                    <a:pt x="16348" y="14355"/>
                  </a:cubicBezTo>
                  <a:cubicBezTo>
                    <a:pt x="16385" y="14355"/>
                    <a:pt x="16385" y="14355"/>
                    <a:pt x="16385" y="14355"/>
                  </a:cubicBezTo>
                  <a:cubicBezTo>
                    <a:pt x="16422" y="14355"/>
                    <a:pt x="16422" y="14355"/>
                    <a:pt x="16422" y="14355"/>
                  </a:cubicBezTo>
                  <a:cubicBezTo>
                    <a:pt x="16422" y="14355"/>
                    <a:pt x="16422" y="14355"/>
                    <a:pt x="16422" y="14355"/>
                  </a:cubicBezTo>
                  <a:cubicBezTo>
                    <a:pt x="16496" y="14355"/>
                    <a:pt x="16496" y="14355"/>
                    <a:pt x="16496" y="14355"/>
                  </a:cubicBezTo>
                  <a:cubicBezTo>
                    <a:pt x="16496" y="14355"/>
                    <a:pt x="16496" y="14355"/>
                    <a:pt x="16496" y="14355"/>
                  </a:cubicBezTo>
                  <a:cubicBezTo>
                    <a:pt x="16533" y="14287"/>
                    <a:pt x="16533" y="14287"/>
                    <a:pt x="16533" y="14287"/>
                  </a:cubicBezTo>
                  <a:cubicBezTo>
                    <a:pt x="16533" y="14287"/>
                    <a:pt x="16533" y="14287"/>
                    <a:pt x="16533" y="14287"/>
                  </a:cubicBezTo>
                  <a:cubicBezTo>
                    <a:pt x="16570" y="14287"/>
                    <a:pt x="16570" y="14287"/>
                    <a:pt x="16570" y="14287"/>
                  </a:cubicBezTo>
                  <a:cubicBezTo>
                    <a:pt x="16570" y="14423"/>
                    <a:pt x="16570" y="14423"/>
                    <a:pt x="16570" y="14423"/>
                  </a:cubicBezTo>
                  <a:cubicBezTo>
                    <a:pt x="16607" y="14490"/>
                    <a:pt x="16607" y="14490"/>
                    <a:pt x="16607" y="14490"/>
                  </a:cubicBezTo>
                  <a:cubicBezTo>
                    <a:pt x="16644" y="14558"/>
                    <a:pt x="16644" y="14558"/>
                    <a:pt x="16644" y="14558"/>
                  </a:cubicBezTo>
                  <a:cubicBezTo>
                    <a:pt x="16644" y="14626"/>
                    <a:pt x="16644" y="14626"/>
                    <a:pt x="16644" y="14626"/>
                  </a:cubicBezTo>
                  <a:cubicBezTo>
                    <a:pt x="16681" y="14693"/>
                    <a:pt x="16681" y="14693"/>
                    <a:pt x="16681" y="14693"/>
                  </a:cubicBezTo>
                  <a:cubicBezTo>
                    <a:pt x="16681" y="14693"/>
                    <a:pt x="16681" y="14693"/>
                    <a:pt x="16681" y="14693"/>
                  </a:cubicBezTo>
                  <a:cubicBezTo>
                    <a:pt x="16718" y="14693"/>
                    <a:pt x="16718" y="14693"/>
                    <a:pt x="16718" y="14693"/>
                  </a:cubicBezTo>
                  <a:cubicBezTo>
                    <a:pt x="16718" y="14626"/>
                    <a:pt x="16718" y="14626"/>
                    <a:pt x="16718" y="14626"/>
                  </a:cubicBezTo>
                  <a:cubicBezTo>
                    <a:pt x="16755" y="14626"/>
                    <a:pt x="16755" y="14626"/>
                    <a:pt x="16755" y="14626"/>
                  </a:cubicBezTo>
                  <a:cubicBezTo>
                    <a:pt x="16755" y="14558"/>
                    <a:pt x="16755" y="14558"/>
                    <a:pt x="16755" y="14558"/>
                  </a:cubicBezTo>
                  <a:cubicBezTo>
                    <a:pt x="16755" y="14626"/>
                    <a:pt x="16755" y="14626"/>
                    <a:pt x="16755" y="14626"/>
                  </a:cubicBezTo>
                  <a:cubicBezTo>
                    <a:pt x="16792" y="14558"/>
                    <a:pt x="16792" y="14558"/>
                    <a:pt x="16792" y="14558"/>
                  </a:cubicBezTo>
                  <a:cubicBezTo>
                    <a:pt x="16829" y="14626"/>
                    <a:pt x="16829" y="14626"/>
                    <a:pt x="16829" y="14626"/>
                  </a:cubicBezTo>
                  <a:cubicBezTo>
                    <a:pt x="16829" y="14626"/>
                    <a:pt x="16829" y="14626"/>
                    <a:pt x="16829" y="14626"/>
                  </a:cubicBezTo>
                  <a:cubicBezTo>
                    <a:pt x="16792" y="14626"/>
                    <a:pt x="16792" y="14626"/>
                    <a:pt x="16792" y="14626"/>
                  </a:cubicBezTo>
                  <a:cubicBezTo>
                    <a:pt x="16792" y="14761"/>
                    <a:pt x="16792" y="14761"/>
                    <a:pt x="16792" y="14761"/>
                  </a:cubicBezTo>
                  <a:cubicBezTo>
                    <a:pt x="16792" y="14761"/>
                    <a:pt x="16792" y="14761"/>
                    <a:pt x="16792" y="14761"/>
                  </a:cubicBezTo>
                  <a:cubicBezTo>
                    <a:pt x="16755" y="14761"/>
                    <a:pt x="16755" y="14761"/>
                    <a:pt x="16755" y="14761"/>
                  </a:cubicBezTo>
                  <a:cubicBezTo>
                    <a:pt x="16755" y="14829"/>
                    <a:pt x="16755" y="14829"/>
                    <a:pt x="16755" y="14829"/>
                  </a:cubicBezTo>
                  <a:cubicBezTo>
                    <a:pt x="16829" y="14761"/>
                    <a:pt x="16829" y="14761"/>
                    <a:pt x="16829" y="14761"/>
                  </a:cubicBezTo>
                  <a:cubicBezTo>
                    <a:pt x="16866" y="14761"/>
                    <a:pt x="16866" y="14761"/>
                    <a:pt x="16866" y="14761"/>
                  </a:cubicBezTo>
                  <a:cubicBezTo>
                    <a:pt x="16903" y="14693"/>
                    <a:pt x="16903" y="14693"/>
                    <a:pt x="16903" y="14693"/>
                  </a:cubicBezTo>
                  <a:cubicBezTo>
                    <a:pt x="16903" y="14626"/>
                    <a:pt x="16903" y="14626"/>
                    <a:pt x="16903" y="14626"/>
                  </a:cubicBezTo>
                  <a:cubicBezTo>
                    <a:pt x="16903" y="14558"/>
                    <a:pt x="16903" y="14558"/>
                    <a:pt x="16903" y="14558"/>
                  </a:cubicBezTo>
                  <a:cubicBezTo>
                    <a:pt x="16903" y="14626"/>
                    <a:pt x="16903" y="14626"/>
                    <a:pt x="16903" y="14626"/>
                  </a:cubicBezTo>
                  <a:cubicBezTo>
                    <a:pt x="16903" y="14693"/>
                    <a:pt x="16903" y="14693"/>
                    <a:pt x="16903" y="14693"/>
                  </a:cubicBezTo>
                  <a:cubicBezTo>
                    <a:pt x="16903" y="14761"/>
                    <a:pt x="16903" y="14761"/>
                    <a:pt x="16903" y="14761"/>
                  </a:cubicBezTo>
                  <a:cubicBezTo>
                    <a:pt x="16940" y="14761"/>
                    <a:pt x="16940" y="14761"/>
                    <a:pt x="16940" y="14761"/>
                  </a:cubicBezTo>
                  <a:cubicBezTo>
                    <a:pt x="16940" y="14693"/>
                    <a:pt x="16940" y="14693"/>
                    <a:pt x="16940" y="14693"/>
                  </a:cubicBezTo>
                  <a:cubicBezTo>
                    <a:pt x="16940" y="14558"/>
                    <a:pt x="16940" y="14558"/>
                    <a:pt x="16940" y="14558"/>
                  </a:cubicBezTo>
                  <a:cubicBezTo>
                    <a:pt x="16940" y="14558"/>
                    <a:pt x="16940" y="14558"/>
                    <a:pt x="16940" y="14558"/>
                  </a:cubicBezTo>
                  <a:cubicBezTo>
                    <a:pt x="16903" y="14490"/>
                    <a:pt x="16903" y="14490"/>
                    <a:pt x="16903" y="14490"/>
                  </a:cubicBezTo>
                  <a:cubicBezTo>
                    <a:pt x="16903" y="14423"/>
                    <a:pt x="16903" y="14423"/>
                    <a:pt x="16903" y="14423"/>
                  </a:cubicBezTo>
                  <a:cubicBezTo>
                    <a:pt x="16940" y="14423"/>
                    <a:pt x="16940" y="14423"/>
                    <a:pt x="16940" y="14423"/>
                  </a:cubicBezTo>
                  <a:cubicBezTo>
                    <a:pt x="16977" y="14423"/>
                    <a:pt x="16977" y="14423"/>
                    <a:pt x="16977" y="14423"/>
                  </a:cubicBezTo>
                  <a:cubicBezTo>
                    <a:pt x="16977" y="14423"/>
                    <a:pt x="16977" y="14423"/>
                    <a:pt x="16977" y="14423"/>
                  </a:cubicBezTo>
                  <a:cubicBezTo>
                    <a:pt x="16977" y="14490"/>
                    <a:pt x="16977" y="14490"/>
                    <a:pt x="16977" y="14490"/>
                  </a:cubicBezTo>
                  <a:cubicBezTo>
                    <a:pt x="16977" y="14490"/>
                    <a:pt x="16977" y="14490"/>
                    <a:pt x="16977" y="14490"/>
                  </a:cubicBezTo>
                  <a:cubicBezTo>
                    <a:pt x="17014" y="14423"/>
                    <a:pt x="17014" y="14423"/>
                    <a:pt x="17014" y="14423"/>
                  </a:cubicBezTo>
                  <a:cubicBezTo>
                    <a:pt x="17051" y="14423"/>
                    <a:pt x="17051" y="14423"/>
                    <a:pt x="17051" y="14423"/>
                  </a:cubicBezTo>
                  <a:cubicBezTo>
                    <a:pt x="17088" y="14423"/>
                    <a:pt x="17088" y="14423"/>
                    <a:pt x="17088" y="14423"/>
                  </a:cubicBezTo>
                  <a:cubicBezTo>
                    <a:pt x="17125" y="14423"/>
                    <a:pt x="17125" y="14423"/>
                    <a:pt x="17125" y="14423"/>
                  </a:cubicBezTo>
                  <a:cubicBezTo>
                    <a:pt x="17162" y="14423"/>
                    <a:pt x="17162" y="14423"/>
                    <a:pt x="17162" y="14423"/>
                  </a:cubicBezTo>
                  <a:cubicBezTo>
                    <a:pt x="17162" y="14490"/>
                    <a:pt x="17162" y="14490"/>
                    <a:pt x="17162" y="14490"/>
                  </a:cubicBezTo>
                  <a:cubicBezTo>
                    <a:pt x="17199" y="14558"/>
                    <a:pt x="17199" y="14558"/>
                    <a:pt x="17199" y="14558"/>
                  </a:cubicBezTo>
                  <a:cubicBezTo>
                    <a:pt x="17199" y="14558"/>
                    <a:pt x="17199" y="14558"/>
                    <a:pt x="17199" y="14558"/>
                  </a:cubicBezTo>
                  <a:cubicBezTo>
                    <a:pt x="17273" y="14558"/>
                    <a:pt x="17273" y="14558"/>
                    <a:pt x="17273" y="14558"/>
                  </a:cubicBezTo>
                  <a:cubicBezTo>
                    <a:pt x="17273" y="14626"/>
                    <a:pt x="17273" y="14626"/>
                    <a:pt x="17273" y="14626"/>
                  </a:cubicBezTo>
                  <a:cubicBezTo>
                    <a:pt x="17347" y="14626"/>
                    <a:pt x="17347" y="14626"/>
                    <a:pt x="17347" y="14626"/>
                  </a:cubicBezTo>
                  <a:cubicBezTo>
                    <a:pt x="17347" y="14693"/>
                    <a:pt x="17347" y="14693"/>
                    <a:pt x="17347" y="14693"/>
                  </a:cubicBezTo>
                  <a:cubicBezTo>
                    <a:pt x="17384" y="14693"/>
                    <a:pt x="17384" y="14693"/>
                    <a:pt x="17384" y="14693"/>
                  </a:cubicBezTo>
                  <a:cubicBezTo>
                    <a:pt x="17384" y="14761"/>
                    <a:pt x="17384" y="14761"/>
                    <a:pt x="17384" y="14761"/>
                  </a:cubicBezTo>
                  <a:cubicBezTo>
                    <a:pt x="17421" y="14761"/>
                    <a:pt x="17421" y="14761"/>
                    <a:pt x="17421" y="14761"/>
                  </a:cubicBezTo>
                  <a:cubicBezTo>
                    <a:pt x="17458" y="14829"/>
                    <a:pt x="17458" y="14829"/>
                    <a:pt x="17458" y="14829"/>
                  </a:cubicBezTo>
                  <a:cubicBezTo>
                    <a:pt x="17421" y="14897"/>
                    <a:pt x="17421" y="14897"/>
                    <a:pt x="17421" y="14897"/>
                  </a:cubicBezTo>
                  <a:cubicBezTo>
                    <a:pt x="17421" y="14897"/>
                    <a:pt x="17421" y="14897"/>
                    <a:pt x="17421" y="14897"/>
                  </a:cubicBezTo>
                  <a:cubicBezTo>
                    <a:pt x="17421" y="14964"/>
                    <a:pt x="17421" y="14964"/>
                    <a:pt x="17421" y="14964"/>
                  </a:cubicBezTo>
                  <a:cubicBezTo>
                    <a:pt x="17421" y="15032"/>
                    <a:pt x="17421" y="15032"/>
                    <a:pt x="17421" y="15032"/>
                  </a:cubicBezTo>
                  <a:cubicBezTo>
                    <a:pt x="17458" y="15032"/>
                    <a:pt x="17458" y="15032"/>
                    <a:pt x="17458" y="15032"/>
                  </a:cubicBezTo>
                  <a:cubicBezTo>
                    <a:pt x="17495" y="15100"/>
                    <a:pt x="17495" y="15100"/>
                    <a:pt x="17495" y="15100"/>
                  </a:cubicBezTo>
                  <a:cubicBezTo>
                    <a:pt x="17495" y="15167"/>
                    <a:pt x="17495" y="15167"/>
                    <a:pt x="17495" y="15167"/>
                  </a:cubicBezTo>
                  <a:cubicBezTo>
                    <a:pt x="17495" y="15167"/>
                    <a:pt x="17495" y="15167"/>
                    <a:pt x="17495" y="15167"/>
                  </a:cubicBezTo>
                  <a:cubicBezTo>
                    <a:pt x="17495" y="15235"/>
                    <a:pt x="17495" y="15235"/>
                    <a:pt x="17495" y="15235"/>
                  </a:cubicBezTo>
                  <a:cubicBezTo>
                    <a:pt x="17532" y="15303"/>
                    <a:pt x="17532" y="15303"/>
                    <a:pt x="17532" y="15303"/>
                  </a:cubicBezTo>
                  <a:cubicBezTo>
                    <a:pt x="17532" y="15303"/>
                    <a:pt x="17532" y="15303"/>
                    <a:pt x="17532" y="15303"/>
                  </a:cubicBezTo>
                  <a:cubicBezTo>
                    <a:pt x="17568" y="15235"/>
                    <a:pt x="17568" y="15235"/>
                    <a:pt x="17568" y="15235"/>
                  </a:cubicBezTo>
                  <a:cubicBezTo>
                    <a:pt x="17568" y="15303"/>
                    <a:pt x="17568" y="15303"/>
                    <a:pt x="17568" y="15303"/>
                  </a:cubicBezTo>
                  <a:cubicBezTo>
                    <a:pt x="17568" y="15371"/>
                    <a:pt x="17568" y="15371"/>
                    <a:pt x="17568" y="15371"/>
                  </a:cubicBezTo>
                  <a:cubicBezTo>
                    <a:pt x="17568" y="15438"/>
                    <a:pt x="17568" y="15438"/>
                    <a:pt x="17568" y="15438"/>
                  </a:cubicBezTo>
                  <a:cubicBezTo>
                    <a:pt x="17605" y="15438"/>
                    <a:pt x="17605" y="15438"/>
                    <a:pt x="17605" y="15438"/>
                  </a:cubicBezTo>
                  <a:cubicBezTo>
                    <a:pt x="17568" y="15506"/>
                    <a:pt x="17568" y="15506"/>
                    <a:pt x="17568" y="15506"/>
                  </a:cubicBezTo>
                  <a:cubicBezTo>
                    <a:pt x="17568" y="15506"/>
                    <a:pt x="17568" y="15506"/>
                    <a:pt x="17568" y="15506"/>
                  </a:cubicBezTo>
                  <a:cubicBezTo>
                    <a:pt x="17568" y="15574"/>
                    <a:pt x="17568" y="15574"/>
                    <a:pt x="17568" y="15574"/>
                  </a:cubicBezTo>
                  <a:cubicBezTo>
                    <a:pt x="17568" y="15641"/>
                    <a:pt x="17568" y="15641"/>
                    <a:pt x="17568" y="15641"/>
                  </a:cubicBezTo>
                  <a:cubicBezTo>
                    <a:pt x="17568" y="15641"/>
                    <a:pt x="17568" y="15641"/>
                    <a:pt x="17568" y="15641"/>
                  </a:cubicBezTo>
                  <a:cubicBezTo>
                    <a:pt x="17568" y="15641"/>
                    <a:pt x="17568" y="15641"/>
                    <a:pt x="17568" y="15641"/>
                  </a:cubicBezTo>
                  <a:cubicBezTo>
                    <a:pt x="17568" y="15709"/>
                    <a:pt x="17568" y="15709"/>
                    <a:pt x="17568" y="15709"/>
                  </a:cubicBezTo>
                  <a:cubicBezTo>
                    <a:pt x="17568" y="15709"/>
                    <a:pt x="17568" y="15709"/>
                    <a:pt x="17568" y="15709"/>
                  </a:cubicBezTo>
                  <a:cubicBezTo>
                    <a:pt x="17568" y="15777"/>
                    <a:pt x="17568" y="15777"/>
                    <a:pt x="17568" y="15777"/>
                  </a:cubicBezTo>
                  <a:cubicBezTo>
                    <a:pt x="17605" y="15912"/>
                    <a:pt x="17605" y="15912"/>
                    <a:pt x="17605" y="15912"/>
                  </a:cubicBezTo>
                  <a:cubicBezTo>
                    <a:pt x="17568" y="15912"/>
                    <a:pt x="17568" y="15912"/>
                    <a:pt x="17568" y="15912"/>
                  </a:cubicBezTo>
                  <a:cubicBezTo>
                    <a:pt x="17605" y="16048"/>
                    <a:pt x="17605" y="16048"/>
                    <a:pt x="17605" y="16048"/>
                  </a:cubicBezTo>
                  <a:cubicBezTo>
                    <a:pt x="17605" y="16048"/>
                    <a:pt x="17605" y="16048"/>
                    <a:pt x="17605" y="16048"/>
                  </a:cubicBezTo>
                  <a:cubicBezTo>
                    <a:pt x="17605" y="16115"/>
                    <a:pt x="17605" y="16115"/>
                    <a:pt x="17605" y="16115"/>
                  </a:cubicBezTo>
                  <a:cubicBezTo>
                    <a:pt x="17642" y="16318"/>
                    <a:pt x="17642" y="16318"/>
                    <a:pt x="17642" y="16318"/>
                  </a:cubicBezTo>
                  <a:cubicBezTo>
                    <a:pt x="17642" y="16318"/>
                    <a:pt x="17642" y="16318"/>
                    <a:pt x="17642" y="16318"/>
                  </a:cubicBezTo>
                  <a:cubicBezTo>
                    <a:pt x="17679" y="16251"/>
                    <a:pt x="17679" y="16251"/>
                    <a:pt x="17679" y="16251"/>
                  </a:cubicBezTo>
                  <a:cubicBezTo>
                    <a:pt x="17679" y="16318"/>
                    <a:pt x="17679" y="16318"/>
                    <a:pt x="17679" y="16318"/>
                  </a:cubicBezTo>
                  <a:cubicBezTo>
                    <a:pt x="17642" y="16386"/>
                    <a:pt x="17642" y="16386"/>
                    <a:pt x="17642" y="16386"/>
                  </a:cubicBezTo>
                  <a:cubicBezTo>
                    <a:pt x="17642" y="16386"/>
                    <a:pt x="17642" y="16386"/>
                    <a:pt x="17642" y="16386"/>
                  </a:cubicBezTo>
                  <a:cubicBezTo>
                    <a:pt x="17679" y="16454"/>
                    <a:pt x="17679" y="16454"/>
                    <a:pt x="17679" y="16454"/>
                  </a:cubicBezTo>
                  <a:cubicBezTo>
                    <a:pt x="17679" y="16454"/>
                    <a:pt x="17679" y="16454"/>
                    <a:pt x="17679" y="16454"/>
                  </a:cubicBezTo>
                  <a:cubicBezTo>
                    <a:pt x="17716" y="16522"/>
                    <a:pt x="17716" y="16522"/>
                    <a:pt x="17716" y="16522"/>
                  </a:cubicBezTo>
                  <a:cubicBezTo>
                    <a:pt x="17716" y="16589"/>
                    <a:pt x="17716" y="16589"/>
                    <a:pt x="17716" y="16589"/>
                  </a:cubicBezTo>
                  <a:cubicBezTo>
                    <a:pt x="17716" y="16657"/>
                    <a:pt x="17716" y="16657"/>
                    <a:pt x="17716" y="16657"/>
                  </a:cubicBezTo>
                  <a:cubicBezTo>
                    <a:pt x="17716" y="16657"/>
                    <a:pt x="17716" y="16657"/>
                    <a:pt x="17716" y="16657"/>
                  </a:cubicBezTo>
                  <a:cubicBezTo>
                    <a:pt x="17753" y="16792"/>
                    <a:pt x="17753" y="16792"/>
                    <a:pt x="17753" y="16792"/>
                  </a:cubicBezTo>
                  <a:cubicBezTo>
                    <a:pt x="17753" y="16792"/>
                    <a:pt x="17753" y="16792"/>
                    <a:pt x="17753" y="16792"/>
                  </a:cubicBezTo>
                  <a:cubicBezTo>
                    <a:pt x="17753" y="16860"/>
                    <a:pt x="17753" y="16860"/>
                    <a:pt x="17753" y="16860"/>
                  </a:cubicBezTo>
                  <a:cubicBezTo>
                    <a:pt x="17753" y="16928"/>
                    <a:pt x="17753" y="16928"/>
                    <a:pt x="17753" y="16928"/>
                  </a:cubicBezTo>
                  <a:cubicBezTo>
                    <a:pt x="17753" y="16996"/>
                    <a:pt x="17753" y="16996"/>
                    <a:pt x="17753" y="16996"/>
                  </a:cubicBezTo>
                  <a:cubicBezTo>
                    <a:pt x="17753" y="17063"/>
                    <a:pt x="17753" y="17063"/>
                    <a:pt x="17753" y="17063"/>
                  </a:cubicBezTo>
                  <a:cubicBezTo>
                    <a:pt x="17753" y="17131"/>
                    <a:pt x="17753" y="17131"/>
                    <a:pt x="17753" y="17131"/>
                  </a:cubicBezTo>
                  <a:cubicBezTo>
                    <a:pt x="17716" y="17199"/>
                    <a:pt x="17716" y="17199"/>
                    <a:pt x="17716" y="17199"/>
                  </a:cubicBezTo>
                  <a:cubicBezTo>
                    <a:pt x="17716" y="17266"/>
                    <a:pt x="17716" y="17266"/>
                    <a:pt x="17716" y="17266"/>
                  </a:cubicBezTo>
                  <a:cubicBezTo>
                    <a:pt x="17716" y="17334"/>
                    <a:pt x="17716" y="17334"/>
                    <a:pt x="17716" y="17334"/>
                  </a:cubicBezTo>
                  <a:cubicBezTo>
                    <a:pt x="17716" y="17470"/>
                    <a:pt x="17716" y="17470"/>
                    <a:pt x="17716" y="17470"/>
                  </a:cubicBezTo>
                  <a:cubicBezTo>
                    <a:pt x="17716" y="17470"/>
                    <a:pt x="17716" y="17470"/>
                    <a:pt x="17716" y="17470"/>
                  </a:cubicBezTo>
                  <a:cubicBezTo>
                    <a:pt x="17716" y="17537"/>
                    <a:pt x="17716" y="17537"/>
                    <a:pt x="17716" y="17537"/>
                  </a:cubicBezTo>
                  <a:cubicBezTo>
                    <a:pt x="17679" y="17605"/>
                    <a:pt x="17679" y="17605"/>
                    <a:pt x="17679" y="17605"/>
                  </a:cubicBezTo>
                  <a:cubicBezTo>
                    <a:pt x="17679" y="17673"/>
                    <a:pt x="17679" y="17673"/>
                    <a:pt x="17679" y="17673"/>
                  </a:cubicBezTo>
                  <a:cubicBezTo>
                    <a:pt x="17642" y="17740"/>
                    <a:pt x="17642" y="17740"/>
                    <a:pt x="17642" y="17740"/>
                  </a:cubicBezTo>
                  <a:cubicBezTo>
                    <a:pt x="17679" y="17740"/>
                    <a:pt x="17679" y="17740"/>
                    <a:pt x="17679" y="17740"/>
                  </a:cubicBezTo>
                  <a:cubicBezTo>
                    <a:pt x="17679" y="17808"/>
                    <a:pt x="17679" y="17808"/>
                    <a:pt x="17679" y="17808"/>
                  </a:cubicBezTo>
                  <a:cubicBezTo>
                    <a:pt x="17642" y="17808"/>
                    <a:pt x="17642" y="17808"/>
                    <a:pt x="17642" y="17808"/>
                  </a:cubicBezTo>
                  <a:cubicBezTo>
                    <a:pt x="17679" y="17944"/>
                    <a:pt x="17679" y="17944"/>
                    <a:pt x="17679" y="17944"/>
                  </a:cubicBezTo>
                  <a:cubicBezTo>
                    <a:pt x="17642" y="18011"/>
                    <a:pt x="17642" y="18011"/>
                    <a:pt x="17642" y="18011"/>
                  </a:cubicBezTo>
                  <a:cubicBezTo>
                    <a:pt x="17642" y="18079"/>
                    <a:pt x="17642" y="18079"/>
                    <a:pt x="17642" y="18079"/>
                  </a:cubicBezTo>
                  <a:cubicBezTo>
                    <a:pt x="17642" y="18079"/>
                    <a:pt x="17642" y="18079"/>
                    <a:pt x="17642" y="18079"/>
                  </a:cubicBezTo>
                  <a:cubicBezTo>
                    <a:pt x="17642" y="18147"/>
                    <a:pt x="17642" y="18147"/>
                    <a:pt x="17642" y="18147"/>
                  </a:cubicBezTo>
                  <a:cubicBezTo>
                    <a:pt x="17605" y="18214"/>
                    <a:pt x="17605" y="18214"/>
                    <a:pt x="17605" y="18214"/>
                  </a:cubicBezTo>
                  <a:cubicBezTo>
                    <a:pt x="17605" y="18282"/>
                    <a:pt x="17605" y="18282"/>
                    <a:pt x="17605" y="18282"/>
                  </a:cubicBezTo>
                  <a:cubicBezTo>
                    <a:pt x="17568" y="18350"/>
                    <a:pt x="17568" y="18350"/>
                    <a:pt x="17568" y="18350"/>
                  </a:cubicBezTo>
                  <a:cubicBezTo>
                    <a:pt x="17568" y="18418"/>
                    <a:pt x="17568" y="18418"/>
                    <a:pt x="17568" y="18418"/>
                  </a:cubicBezTo>
                  <a:cubicBezTo>
                    <a:pt x="17532" y="18485"/>
                    <a:pt x="17532" y="18485"/>
                    <a:pt x="17532" y="18485"/>
                  </a:cubicBezTo>
                  <a:cubicBezTo>
                    <a:pt x="17495" y="18688"/>
                    <a:pt x="17495" y="18688"/>
                    <a:pt x="17495" y="18688"/>
                  </a:cubicBezTo>
                  <a:cubicBezTo>
                    <a:pt x="17495" y="18688"/>
                    <a:pt x="17495" y="18688"/>
                    <a:pt x="17495" y="18688"/>
                  </a:cubicBezTo>
                  <a:cubicBezTo>
                    <a:pt x="17495" y="18756"/>
                    <a:pt x="17495" y="18756"/>
                    <a:pt x="17495" y="18756"/>
                  </a:cubicBezTo>
                  <a:cubicBezTo>
                    <a:pt x="17495" y="18824"/>
                    <a:pt x="17495" y="18824"/>
                    <a:pt x="17495" y="18824"/>
                  </a:cubicBezTo>
                  <a:cubicBezTo>
                    <a:pt x="17495" y="18824"/>
                    <a:pt x="17495" y="18824"/>
                    <a:pt x="17495" y="18824"/>
                  </a:cubicBezTo>
                  <a:cubicBezTo>
                    <a:pt x="17458" y="18892"/>
                    <a:pt x="17458" y="18892"/>
                    <a:pt x="17458" y="18892"/>
                  </a:cubicBezTo>
                  <a:cubicBezTo>
                    <a:pt x="17458" y="18959"/>
                    <a:pt x="17458" y="18959"/>
                    <a:pt x="17458" y="18959"/>
                  </a:cubicBezTo>
                  <a:cubicBezTo>
                    <a:pt x="17421" y="18959"/>
                    <a:pt x="17421" y="18959"/>
                    <a:pt x="17421" y="18959"/>
                  </a:cubicBezTo>
                  <a:cubicBezTo>
                    <a:pt x="17421" y="19027"/>
                    <a:pt x="17421" y="19027"/>
                    <a:pt x="17421" y="19027"/>
                  </a:cubicBezTo>
                  <a:cubicBezTo>
                    <a:pt x="17384" y="19027"/>
                    <a:pt x="17384" y="19027"/>
                    <a:pt x="17384" y="19027"/>
                  </a:cubicBezTo>
                  <a:cubicBezTo>
                    <a:pt x="17421" y="19095"/>
                    <a:pt x="17421" y="19095"/>
                    <a:pt x="17421" y="19095"/>
                  </a:cubicBezTo>
                  <a:cubicBezTo>
                    <a:pt x="17384" y="19162"/>
                    <a:pt x="17384" y="19162"/>
                    <a:pt x="17384" y="19162"/>
                  </a:cubicBezTo>
                  <a:cubicBezTo>
                    <a:pt x="17384" y="19162"/>
                    <a:pt x="17384" y="19162"/>
                    <a:pt x="17384" y="19162"/>
                  </a:cubicBezTo>
                  <a:cubicBezTo>
                    <a:pt x="17347" y="19162"/>
                    <a:pt x="17347" y="19162"/>
                    <a:pt x="17347" y="19162"/>
                  </a:cubicBezTo>
                  <a:cubicBezTo>
                    <a:pt x="17347" y="19230"/>
                    <a:pt x="17347" y="19230"/>
                    <a:pt x="17347" y="19230"/>
                  </a:cubicBezTo>
                  <a:cubicBezTo>
                    <a:pt x="17347" y="19298"/>
                    <a:pt x="17347" y="19298"/>
                    <a:pt x="17347" y="19298"/>
                  </a:cubicBezTo>
                  <a:cubicBezTo>
                    <a:pt x="17310" y="19298"/>
                    <a:pt x="17310" y="19298"/>
                    <a:pt x="17310" y="19298"/>
                  </a:cubicBezTo>
                  <a:cubicBezTo>
                    <a:pt x="17347" y="19366"/>
                    <a:pt x="17347" y="19366"/>
                    <a:pt x="17347" y="19366"/>
                  </a:cubicBezTo>
                  <a:cubicBezTo>
                    <a:pt x="17273" y="19433"/>
                    <a:pt x="17273" y="19433"/>
                    <a:pt x="17273" y="19433"/>
                  </a:cubicBezTo>
                  <a:cubicBezTo>
                    <a:pt x="17236" y="19501"/>
                    <a:pt x="17236" y="19501"/>
                    <a:pt x="17236" y="19501"/>
                  </a:cubicBezTo>
                  <a:cubicBezTo>
                    <a:pt x="17236" y="19501"/>
                    <a:pt x="17236" y="19501"/>
                    <a:pt x="17236" y="19501"/>
                  </a:cubicBezTo>
                  <a:cubicBezTo>
                    <a:pt x="17236" y="19569"/>
                    <a:pt x="17236" y="19569"/>
                    <a:pt x="17236" y="19569"/>
                  </a:cubicBezTo>
                  <a:cubicBezTo>
                    <a:pt x="17162" y="19569"/>
                    <a:pt x="17162" y="19569"/>
                    <a:pt x="17162" y="19569"/>
                  </a:cubicBezTo>
                  <a:cubicBezTo>
                    <a:pt x="17125" y="19636"/>
                    <a:pt x="17125" y="19636"/>
                    <a:pt x="17125" y="19636"/>
                  </a:cubicBezTo>
                  <a:cubicBezTo>
                    <a:pt x="17125" y="19636"/>
                    <a:pt x="17125" y="19636"/>
                    <a:pt x="17125" y="19636"/>
                  </a:cubicBezTo>
                  <a:cubicBezTo>
                    <a:pt x="17088" y="19636"/>
                    <a:pt x="17088" y="19636"/>
                    <a:pt x="17088" y="19636"/>
                  </a:cubicBezTo>
                  <a:cubicBezTo>
                    <a:pt x="17051" y="19569"/>
                    <a:pt x="17051" y="19569"/>
                    <a:pt x="17051" y="19569"/>
                  </a:cubicBezTo>
                  <a:cubicBezTo>
                    <a:pt x="17014" y="19569"/>
                    <a:pt x="17014" y="19569"/>
                    <a:pt x="17014" y="19569"/>
                  </a:cubicBezTo>
                  <a:cubicBezTo>
                    <a:pt x="17014" y="19433"/>
                    <a:pt x="17014" y="19433"/>
                    <a:pt x="17014" y="19433"/>
                  </a:cubicBezTo>
                  <a:cubicBezTo>
                    <a:pt x="16977" y="19433"/>
                    <a:pt x="16977" y="19433"/>
                    <a:pt x="16977" y="19433"/>
                  </a:cubicBezTo>
                  <a:cubicBezTo>
                    <a:pt x="16940" y="19433"/>
                    <a:pt x="16940" y="19433"/>
                    <a:pt x="16940" y="19433"/>
                  </a:cubicBezTo>
                  <a:cubicBezTo>
                    <a:pt x="16903" y="19433"/>
                    <a:pt x="16903" y="19433"/>
                    <a:pt x="16903" y="19433"/>
                  </a:cubicBezTo>
                  <a:cubicBezTo>
                    <a:pt x="16903" y="19433"/>
                    <a:pt x="16903" y="19433"/>
                    <a:pt x="16903" y="19433"/>
                  </a:cubicBezTo>
                  <a:cubicBezTo>
                    <a:pt x="16903" y="19501"/>
                    <a:pt x="16903" y="19501"/>
                    <a:pt x="16903" y="19501"/>
                  </a:cubicBezTo>
                  <a:cubicBezTo>
                    <a:pt x="16866" y="19569"/>
                    <a:pt x="16866" y="19569"/>
                    <a:pt x="16866" y="19569"/>
                  </a:cubicBezTo>
                  <a:cubicBezTo>
                    <a:pt x="16866" y="19636"/>
                    <a:pt x="16866" y="19636"/>
                    <a:pt x="16866" y="19636"/>
                  </a:cubicBezTo>
                  <a:cubicBezTo>
                    <a:pt x="16829" y="19636"/>
                    <a:pt x="16829" y="19636"/>
                    <a:pt x="16829" y="19636"/>
                  </a:cubicBezTo>
                  <a:cubicBezTo>
                    <a:pt x="16829" y="19772"/>
                    <a:pt x="16829" y="19772"/>
                    <a:pt x="16829" y="19772"/>
                  </a:cubicBezTo>
                  <a:cubicBezTo>
                    <a:pt x="16829" y="19704"/>
                    <a:pt x="16829" y="19704"/>
                    <a:pt x="16829" y="19704"/>
                  </a:cubicBezTo>
                  <a:cubicBezTo>
                    <a:pt x="16755" y="19772"/>
                    <a:pt x="16755" y="19772"/>
                    <a:pt x="16755" y="19772"/>
                  </a:cubicBezTo>
                  <a:cubicBezTo>
                    <a:pt x="16755" y="19839"/>
                    <a:pt x="16755" y="19839"/>
                    <a:pt x="16755" y="19839"/>
                  </a:cubicBezTo>
                  <a:cubicBezTo>
                    <a:pt x="16755" y="19839"/>
                    <a:pt x="16755" y="19839"/>
                    <a:pt x="16755" y="19839"/>
                  </a:cubicBezTo>
                  <a:close/>
                  <a:moveTo>
                    <a:pt x="5437" y="20043"/>
                  </a:moveTo>
                  <a:cubicBezTo>
                    <a:pt x="5400" y="19975"/>
                    <a:pt x="5400" y="19975"/>
                    <a:pt x="5400" y="19975"/>
                  </a:cubicBezTo>
                  <a:cubicBezTo>
                    <a:pt x="5178" y="20043"/>
                    <a:pt x="5178" y="20043"/>
                    <a:pt x="5178" y="20043"/>
                  </a:cubicBezTo>
                  <a:cubicBezTo>
                    <a:pt x="5437" y="20043"/>
                    <a:pt x="5437" y="20043"/>
                    <a:pt x="5437" y="20043"/>
                  </a:cubicBezTo>
                  <a:close/>
                  <a:moveTo>
                    <a:pt x="19159" y="18892"/>
                  </a:moveTo>
                  <a:cubicBezTo>
                    <a:pt x="19196" y="18892"/>
                    <a:pt x="19196" y="18892"/>
                    <a:pt x="19196" y="18892"/>
                  </a:cubicBezTo>
                  <a:cubicBezTo>
                    <a:pt x="19196" y="18824"/>
                    <a:pt x="19196" y="18824"/>
                    <a:pt x="19196" y="18824"/>
                  </a:cubicBezTo>
                  <a:cubicBezTo>
                    <a:pt x="19233" y="18824"/>
                    <a:pt x="19233" y="18824"/>
                    <a:pt x="19233" y="18824"/>
                  </a:cubicBezTo>
                  <a:cubicBezTo>
                    <a:pt x="19196" y="18824"/>
                    <a:pt x="19196" y="18824"/>
                    <a:pt x="19196" y="18824"/>
                  </a:cubicBezTo>
                  <a:cubicBezTo>
                    <a:pt x="19159" y="18892"/>
                    <a:pt x="19159" y="18892"/>
                    <a:pt x="19159" y="18892"/>
                  </a:cubicBezTo>
                  <a:close/>
                  <a:moveTo>
                    <a:pt x="1073" y="2776"/>
                  </a:moveTo>
                  <a:cubicBezTo>
                    <a:pt x="1036" y="2708"/>
                    <a:pt x="1036" y="2708"/>
                    <a:pt x="1036" y="2708"/>
                  </a:cubicBezTo>
                  <a:cubicBezTo>
                    <a:pt x="1036" y="2641"/>
                    <a:pt x="1036" y="2641"/>
                    <a:pt x="1036" y="2641"/>
                  </a:cubicBezTo>
                  <a:cubicBezTo>
                    <a:pt x="1036" y="2641"/>
                    <a:pt x="1036" y="2641"/>
                    <a:pt x="1036" y="2641"/>
                  </a:cubicBezTo>
                  <a:cubicBezTo>
                    <a:pt x="999" y="2573"/>
                    <a:pt x="999" y="2573"/>
                    <a:pt x="999" y="2573"/>
                  </a:cubicBezTo>
                  <a:cubicBezTo>
                    <a:pt x="999" y="2573"/>
                    <a:pt x="999" y="2573"/>
                    <a:pt x="999" y="2573"/>
                  </a:cubicBezTo>
                  <a:cubicBezTo>
                    <a:pt x="1036" y="2505"/>
                    <a:pt x="1036" y="2505"/>
                    <a:pt x="1036" y="2505"/>
                  </a:cubicBezTo>
                  <a:cubicBezTo>
                    <a:pt x="1036" y="2438"/>
                    <a:pt x="1036" y="2438"/>
                    <a:pt x="1036" y="2438"/>
                  </a:cubicBezTo>
                  <a:cubicBezTo>
                    <a:pt x="1110" y="2438"/>
                    <a:pt x="1110" y="2438"/>
                    <a:pt x="1110" y="2438"/>
                  </a:cubicBezTo>
                  <a:cubicBezTo>
                    <a:pt x="1110" y="2438"/>
                    <a:pt x="1110" y="2438"/>
                    <a:pt x="1110" y="2438"/>
                  </a:cubicBezTo>
                  <a:cubicBezTo>
                    <a:pt x="1147" y="2438"/>
                    <a:pt x="1147" y="2438"/>
                    <a:pt x="1147" y="2438"/>
                  </a:cubicBezTo>
                  <a:cubicBezTo>
                    <a:pt x="1147" y="2505"/>
                    <a:pt x="1147" y="2505"/>
                    <a:pt x="1147" y="2505"/>
                  </a:cubicBezTo>
                  <a:cubicBezTo>
                    <a:pt x="1184" y="2505"/>
                    <a:pt x="1184" y="2505"/>
                    <a:pt x="1184" y="2505"/>
                  </a:cubicBezTo>
                  <a:cubicBezTo>
                    <a:pt x="1221" y="2505"/>
                    <a:pt x="1221" y="2505"/>
                    <a:pt x="1221" y="2505"/>
                  </a:cubicBezTo>
                  <a:cubicBezTo>
                    <a:pt x="1221" y="2505"/>
                    <a:pt x="1221" y="2505"/>
                    <a:pt x="1221" y="2505"/>
                  </a:cubicBezTo>
                  <a:cubicBezTo>
                    <a:pt x="1258" y="2438"/>
                    <a:pt x="1258" y="2438"/>
                    <a:pt x="1258" y="2438"/>
                  </a:cubicBezTo>
                  <a:cubicBezTo>
                    <a:pt x="1221" y="2438"/>
                    <a:pt x="1221" y="2438"/>
                    <a:pt x="1221" y="2438"/>
                  </a:cubicBezTo>
                  <a:cubicBezTo>
                    <a:pt x="1184" y="2438"/>
                    <a:pt x="1184" y="2438"/>
                    <a:pt x="1184" y="2438"/>
                  </a:cubicBezTo>
                  <a:cubicBezTo>
                    <a:pt x="1110" y="2302"/>
                    <a:pt x="1110" y="2302"/>
                    <a:pt x="1110" y="2302"/>
                  </a:cubicBezTo>
                  <a:cubicBezTo>
                    <a:pt x="1036" y="2302"/>
                    <a:pt x="1036" y="2302"/>
                    <a:pt x="1036" y="2302"/>
                  </a:cubicBezTo>
                  <a:cubicBezTo>
                    <a:pt x="999" y="2302"/>
                    <a:pt x="999" y="2302"/>
                    <a:pt x="999" y="2302"/>
                  </a:cubicBezTo>
                  <a:cubicBezTo>
                    <a:pt x="925" y="2438"/>
                    <a:pt x="925" y="2438"/>
                    <a:pt x="925" y="2438"/>
                  </a:cubicBezTo>
                  <a:cubicBezTo>
                    <a:pt x="925" y="2505"/>
                    <a:pt x="925" y="2505"/>
                    <a:pt x="925" y="2505"/>
                  </a:cubicBezTo>
                  <a:cubicBezTo>
                    <a:pt x="888" y="2505"/>
                    <a:pt x="888" y="2505"/>
                    <a:pt x="888" y="2505"/>
                  </a:cubicBezTo>
                  <a:cubicBezTo>
                    <a:pt x="814" y="2573"/>
                    <a:pt x="814" y="2573"/>
                    <a:pt x="814" y="2573"/>
                  </a:cubicBezTo>
                  <a:cubicBezTo>
                    <a:pt x="814" y="2708"/>
                    <a:pt x="814" y="2708"/>
                    <a:pt x="814" y="2708"/>
                  </a:cubicBezTo>
                  <a:cubicBezTo>
                    <a:pt x="851" y="2708"/>
                    <a:pt x="851" y="2708"/>
                    <a:pt x="851" y="2708"/>
                  </a:cubicBezTo>
                  <a:cubicBezTo>
                    <a:pt x="888" y="2708"/>
                    <a:pt x="888" y="2708"/>
                    <a:pt x="888" y="2708"/>
                  </a:cubicBezTo>
                  <a:cubicBezTo>
                    <a:pt x="925" y="2708"/>
                    <a:pt x="925" y="2708"/>
                    <a:pt x="925" y="2708"/>
                  </a:cubicBezTo>
                  <a:cubicBezTo>
                    <a:pt x="925" y="2776"/>
                    <a:pt x="925" y="2776"/>
                    <a:pt x="925" y="2776"/>
                  </a:cubicBezTo>
                  <a:cubicBezTo>
                    <a:pt x="962" y="2776"/>
                    <a:pt x="962" y="2776"/>
                    <a:pt x="962" y="2776"/>
                  </a:cubicBezTo>
                  <a:cubicBezTo>
                    <a:pt x="962" y="2708"/>
                    <a:pt x="962" y="2708"/>
                    <a:pt x="962" y="2708"/>
                  </a:cubicBezTo>
                  <a:cubicBezTo>
                    <a:pt x="962" y="2708"/>
                    <a:pt x="962" y="2708"/>
                    <a:pt x="962" y="2708"/>
                  </a:cubicBezTo>
                  <a:cubicBezTo>
                    <a:pt x="999" y="2708"/>
                    <a:pt x="999" y="2708"/>
                    <a:pt x="999" y="2708"/>
                  </a:cubicBezTo>
                  <a:cubicBezTo>
                    <a:pt x="999" y="2708"/>
                    <a:pt x="999" y="2708"/>
                    <a:pt x="999" y="2708"/>
                  </a:cubicBezTo>
                  <a:cubicBezTo>
                    <a:pt x="1036" y="2776"/>
                    <a:pt x="1036" y="2776"/>
                    <a:pt x="1036" y="2776"/>
                  </a:cubicBezTo>
                  <a:cubicBezTo>
                    <a:pt x="1073" y="2844"/>
                    <a:pt x="1073" y="2844"/>
                    <a:pt x="1073" y="2844"/>
                  </a:cubicBezTo>
                  <a:cubicBezTo>
                    <a:pt x="1073" y="2776"/>
                    <a:pt x="1073" y="2776"/>
                    <a:pt x="1073" y="2776"/>
                  </a:cubicBezTo>
                  <a:close/>
                  <a:moveTo>
                    <a:pt x="1332" y="1964"/>
                  </a:moveTo>
                  <a:cubicBezTo>
                    <a:pt x="1332" y="1964"/>
                    <a:pt x="1332" y="1964"/>
                    <a:pt x="1332" y="1964"/>
                  </a:cubicBezTo>
                  <a:cubicBezTo>
                    <a:pt x="1368" y="1896"/>
                    <a:pt x="1368" y="1896"/>
                    <a:pt x="1368" y="1896"/>
                  </a:cubicBezTo>
                  <a:cubicBezTo>
                    <a:pt x="1368" y="1896"/>
                    <a:pt x="1368" y="1896"/>
                    <a:pt x="1368" y="1896"/>
                  </a:cubicBezTo>
                  <a:cubicBezTo>
                    <a:pt x="1368" y="1964"/>
                    <a:pt x="1368" y="1964"/>
                    <a:pt x="1368" y="1964"/>
                  </a:cubicBezTo>
                  <a:cubicBezTo>
                    <a:pt x="1368" y="1964"/>
                    <a:pt x="1368" y="1964"/>
                    <a:pt x="1368" y="1964"/>
                  </a:cubicBezTo>
                  <a:cubicBezTo>
                    <a:pt x="1368" y="2031"/>
                    <a:pt x="1368" y="2031"/>
                    <a:pt x="1368" y="2031"/>
                  </a:cubicBezTo>
                  <a:cubicBezTo>
                    <a:pt x="1332" y="2031"/>
                    <a:pt x="1332" y="2031"/>
                    <a:pt x="1332" y="2031"/>
                  </a:cubicBezTo>
                  <a:cubicBezTo>
                    <a:pt x="1332" y="2031"/>
                    <a:pt x="1332" y="1964"/>
                    <a:pt x="1332" y="1964"/>
                  </a:cubicBezTo>
                  <a:close/>
                  <a:moveTo>
                    <a:pt x="1258" y="3047"/>
                  </a:moveTo>
                  <a:cubicBezTo>
                    <a:pt x="1258" y="3047"/>
                    <a:pt x="1258" y="3047"/>
                    <a:pt x="1258" y="3047"/>
                  </a:cubicBezTo>
                  <a:cubicBezTo>
                    <a:pt x="1295" y="3047"/>
                    <a:pt x="1295" y="3047"/>
                    <a:pt x="1295" y="3047"/>
                  </a:cubicBezTo>
                  <a:cubicBezTo>
                    <a:pt x="1295" y="3047"/>
                    <a:pt x="1295" y="3047"/>
                    <a:pt x="1295" y="3047"/>
                  </a:cubicBezTo>
                  <a:cubicBezTo>
                    <a:pt x="1295" y="2979"/>
                    <a:pt x="1295" y="2979"/>
                    <a:pt x="1295" y="2979"/>
                  </a:cubicBezTo>
                  <a:cubicBezTo>
                    <a:pt x="1295" y="2979"/>
                    <a:pt x="1295" y="2979"/>
                    <a:pt x="1295" y="2979"/>
                  </a:cubicBezTo>
                  <a:cubicBezTo>
                    <a:pt x="1332" y="2979"/>
                    <a:pt x="1332" y="2979"/>
                    <a:pt x="1332" y="2979"/>
                  </a:cubicBezTo>
                  <a:cubicBezTo>
                    <a:pt x="1332" y="2912"/>
                    <a:pt x="1332" y="2912"/>
                    <a:pt x="1332" y="2912"/>
                  </a:cubicBezTo>
                  <a:cubicBezTo>
                    <a:pt x="1368" y="2844"/>
                    <a:pt x="1368" y="2844"/>
                    <a:pt x="1368" y="2844"/>
                  </a:cubicBezTo>
                  <a:cubicBezTo>
                    <a:pt x="1332" y="2776"/>
                    <a:pt x="1332" y="2776"/>
                    <a:pt x="1332" y="2776"/>
                  </a:cubicBezTo>
                  <a:cubicBezTo>
                    <a:pt x="1332" y="2776"/>
                    <a:pt x="1332" y="2776"/>
                    <a:pt x="1332" y="2776"/>
                  </a:cubicBezTo>
                  <a:cubicBezTo>
                    <a:pt x="1332" y="2708"/>
                    <a:pt x="1332" y="2708"/>
                    <a:pt x="1332" y="2708"/>
                  </a:cubicBezTo>
                  <a:cubicBezTo>
                    <a:pt x="1332" y="2708"/>
                    <a:pt x="1332" y="2708"/>
                    <a:pt x="1332" y="2708"/>
                  </a:cubicBezTo>
                  <a:cubicBezTo>
                    <a:pt x="1368" y="2708"/>
                    <a:pt x="1368" y="2708"/>
                    <a:pt x="1368" y="2708"/>
                  </a:cubicBezTo>
                  <a:cubicBezTo>
                    <a:pt x="1442" y="2708"/>
                    <a:pt x="1442" y="2708"/>
                    <a:pt x="1442" y="2708"/>
                  </a:cubicBezTo>
                  <a:cubicBezTo>
                    <a:pt x="1442" y="2708"/>
                    <a:pt x="1442" y="2708"/>
                    <a:pt x="1442" y="2708"/>
                  </a:cubicBezTo>
                  <a:cubicBezTo>
                    <a:pt x="1442" y="2641"/>
                    <a:pt x="1442" y="2641"/>
                    <a:pt x="1442" y="2641"/>
                  </a:cubicBezTo>
                  <a:cubicBezTo>
                    <a:pt x="1442" y="2641"/>
                    <a:pt x="1442" y="2641"/>
                    <a:pt x="1442" y="2641"/>
                  </a:cubicBezTo>
                  <a:cubicBezTo>
                    <a:pt x="1405" y="2641"/>
                    <a:pt x="1405" y="2641"/>
                    <a:pt x="1405" y="2641"/>
                  </a:cubicBezTo>
                  <a:cubicBezTo>
                    <a:pt x="1405" y="2573"/>
                    <a:pt x="1405" y="2573"/>
                    <a:pt x="1405" y="2573"/>
                  </a:cubicBezTo>
                  <a:cubicBezTo>
                    <a:pt x="1405" y="2573"/>
                    <a:pt x="1405" y="2573"/>
                    <a:pt x="1405" y="2573"/>
                  </a:cubicBezTo>
                  <a:cubicBezTo>
                    <a:pt x="1405" y="2505"/>
                    <a:pt x="1405" y="2505"/>
                    <a:pt x="1405" y="2505"/>
                  </a:cubicBezTo>
                  <a:cubicBezTo>
                    <a:pt x="1405" y="2505"/>
                    <a:pt x="1405" y="2505"/>
                    <a:pt x="1405" y="2505"/>
                  </a:cubicBezTo>
                  <a:cubicBezTo>
                    <a:pt x="1405" y="2505"/>
                    <a:pt x="1405" y="2505"/>
                    <a:pt x="1405" y="2505"/>
                  </a:cubicBezTo>
                  <a:cubicBezTo>
                    <a:pt x="1442" y="2505"/>
                    <a:pt x="1442" y="2505"/>
                    <a:pt x="1442" y="2505"/>
                  </a:cubicBezTo>
                  <a:cubicBezTo>
                    <a:pt x="1442" y="2573"/>
                    <a:pt x="1442" y="2573"/>
                    <a:pt x="1442" y="2573"/>
                  </a:cubicBezTo>
                  <a:cubicBezTo>
                    <a:pt x="1479" y="2505"/>
                    <a:pt x="1479" y="2505"/>
                    <a:pt x="1479" y="2505"/>
                  </a:cubicBezTo>
                  <a:cubicBezTo>
                    <a:pt x="1479" y="2505"/>
                    <a:pt x="1479" y="2505"/>
                    <a:pt x="1479" y="2505"/>
                  </a:cubicBezTo>
                  <a:cubicBezTo>
                    <a:pt x="1516" y="2438"/>
                    <a:pt x="1516" y="2438"/>
                    <a:pt x="1516" y="2438"/>
                  </a:cubicBezTo>
                  <a:cubicBezTo>
                    <a:pt x="1516" y="2438"/>
                    <a:pt x="1516" y="2438"/>
                    <a:pt x="1516" y="2438"/>
                  </a:cubicBezTo>
                  <a:cubicBezTo>
                    <a:pt x="1516" y="2370"/>
                    <a:pt x="1516" y="2370"/>
                    <a:pt x="1516" y="2370"/>
                  </a:cubicBezTo>
                  <a:cubicBezTo>
                    <a:pt x="1516" y="2370"/>
                    <a:pt x="1516" y="2370"/>
                    <a:pt x="1516" y="2370"/>
                  </a:cubicBezTo>
                  <a:cubicBezTo>
                    <a:pt x="1479" y="2302"/>
                    <a:pt x="1479" y="2302"/>
                    <a:pt x="1479" y="2302"/>
                  </a:cubicBezTo>
                  <a:cubicBezTo>
                    <a:pt x="1479" y="2302"/>
                    <a:pt x="1479" y="2302"/>
                    <a:pt x="1479" y="2302"/>
                  </a:cubicBezTo>
                  <a:cubicBezTo>
                    <a:pt x="1442" y="2234"/>
                    <a:pt x="1442" y="2234"/>
                    <a:pt x="1442" y="2234"/>
                  </a:cubicBezTo>
                  <a:cubicBezTo>
                    <a:pt x="1405" y="2302"/>
                    <a:pt x="1405" y="2302"/>
                    <a:pt x="1405" y="2302"/>
                  </a:cubicBezTo>
                  <a:cubicBezTo>
                    <a:pt x="1405" y="2370"/>
                    <a:pt x="1405" y="2370"/>
                    <a:pt x="1405" y="2370"/>
                  </a:cubicBezTo>
                  <a:cubicBezTo>
                    <a:pt x="1368" y="2370"/>
                    <a:pt x="1368" y="2370"/>
                    <a:pt x="1368" y="2370"/>
                  </a:cubicBezTo>
                  <a:cubicBezTo>
                    <a:pt x="1368" y="2370"/>
                    <a:pt x="1368" y="2370"/>
                    <a:pt x="1368" y="2370"/>
                  </a:cubicBezTo>
                  <a:cubicBezTo>
                    <a:pt x="1368" y="2302"/>
                    <a:pt x="1368" y="2302"/>
                    <a:pt x="1368" y="2302"/>
                  </a:cubicBezTo>
                  <a:cubicBezTo>
                    <a:pt x="1405" y="2234"/>
                    <a:pt x="1405" y="2234"/>
                    <a:pt x="1405" y="2234"/>
                  </a:cubicBezTo>
                  <a:cubicBezTo>
                    <a:pt x="1405" y="2167"/>
                    <a:pt x="1405" y="2167"/>
                    <a:pt x="1405" y="2167"/>
                  </a:cubicBezTo>
                  <a:cubicBezTo>
                    <a:pt x="1405" y="2099"/>
                    <a:pt x="1405" y="2099"/>
                    <a:pt x="1405" y="2099"/>
                  </a:cubicBezTo>
                  <a:cubicBezTo>
                    <a:pt x="1405" y="2099"/>
                    <a:pt x="1405" y="2099"/>
                    <a:pt x="1405" y="2099"/>
                  </a:cubicBezTo>
                  <a:cubicBezTo>
                    <a:pt x="1368" y="2167"/>
                    <a:pt x="1368" y="2167"/>
                    <a:pt x="1368" y="2167"/>
                  </a:cubicBezTo>
                  <a:cubicBezTo>
                    <a:pt x="1368" y="2234"/>
                    <a:pt x="1368" y="2234"/>
                    <a:pt x="1368" y="2234"/>
                  </a:cubicBezTo>
                  <a:cubicBezTo>
                    <a:pt x="1332" y="2234"/>
                    <a:pt x="1332" y="2234"/>
                    <a:pt x="1332" y="2234"/>
                  </a:cubicBezTo>
                  <a:cubicBezTo>
                    <a:pt x="1332" y="2234"/>
                    <a:pt x="1332" y="2234"/>
                    <a:pt x="1332" y="2234"/>
                  </a:cubicBezTo>
                  <a:cubicBezTo>
                    <a:pt x="1368" y="2167"/>
                    <a:pt x="1368" y="2167"/>
                    <a:pt x="1368" y="2167"/>
                  </a:cubicBezTo>
                  <a:cubicBezTo>
                    <a:pt x="1332" y="2167"/>
                    <a:pt x="1332" y="2167"/>
                    <a:pt x="1332" y="2167"/>
                  </a:cubicBezTo>
                  <a:cubicBezTo>
                    <a:pt x="1332" y="2167"/>
                    <a:pt x="1332" y="2167"/>
                    <a:pt x="1332" y="2167"/>
                  </a:cubicBezTo>
                  <a:cubicBezTo>
                    <a:pt x="1332" y="2234"/>
                    <a:pt x="1332" y="2234"/>
                    <a:pt x="1332" y="2234"/>
                  </a:cubicBezTo>
                  <a:cubicBezTo>
                    <a:pt x="1295" y="2234"/>
                    <a:pt x="1295" y="2234"/>
                    <a:pt x="1295" y="2234"/>
                  </a:cubicBezTo>
                  <a:cubicBezTo>
                    <a:pt x="1295" y="2302"/>
                    <a:pt x="1295" y="2302"/>
                    <a:pt x="1295" y="2302"/>
                  </a:cubicBezTo>
                  <a:cubicBezTo>
                    <a:pt x="1295" y="2302"/>
                    <a:pt x="1295" y="2302"/>
                    <a:pt x="1295" y="2302"/>
                  </a:cubicBezTo>
                  <a:cubicBezTo>
                    <a:pt x="1332" y="2302"/>
                    <a:pt x="1332" y="2302"/>
                    <a:pt x="1332" y="2302"/>
                  </a:cubicBezTo>
                  <a:cubicBezTo>
                    <a:pt x="1332" y="2302"/>
                    <a:pt x="1332" y="2302"/>
                    <a:pt x="1332" y="2302"/>
                  </a:cubicBezTo>
                  <a:cubicBezTo>
                    <a:pt x="1332" y="2370"/>
                    <a:pt x="1332" y="2370"/>
                    <a:pt x="1332" y="2370"/>
                  </a:cubicBezTo>
                  <a:cubicBezTo>
                    <a:pt x="1332" y="2370"/>
                    <a:pt x="1332" y="2370"/>
                    <a:pt x="1332" y="2370"/>
                  </a:cubicBezTo>
                  <a:cubicBezTo>
                    <a:pt x="1295" y="2438"/>
                    <a:pt x="1295" y="2438"/>
                    <a:pt x="1295" y="2438"/>
                  </a:cubicBezTo>
                  <a:cubicBezTo>
                    <a:pt x="1295" y="2438"/>
                    <a:pt x="1295" y="2438"/>
                    <a:pt x="1295" y="2438"/>
                  </a:cubicBezTo>
                  <a:cubicBezTo>
                    <a:pt x="1295" y="2505"/>
                    <a:pt x="1295" y="2505"/>
                    <a:pt x="1295" y="2505"/>
                  </a:cubicBezTo>
                  <a:cubicBezTo>
                    <a:pt x="1258" y="2505"/>
                    <a:pt x="1258" y="2505"/>
                    <a:pt x="1258" y="2505"/>
                  </a:cubicBezTo>
                  <a:cubicBezTo>
                    <a:pt x="1258" y="2573"/>
                    <a:pt x="1258" y="2573"/>
                    <a:pt x="1258" y="2573"/>
                  </a:cubicBezTo>
                  <a:cubicBezTo>
                    <a:pt x="1221" y="2573"/>
                    <a:pt x="1221" y="2573"/>
                    <a:pt x="1221" y="2573"/>
                  </a:cubicBezTo>
                  <a:cubicBezTo>
                    <a:pt x="1184" y="2573"/>
                    <a:pt x="1184" y="2573"/>
                    <a:pt x="1184" y="2573"/>
                  </a:cubicBezTo>
                  <a:cubicBezTo>
                    <a:pt x="1147" y="2573"/>
                    <a:pt x="1147" y="2573"/>
                    <a:pt x="1147" y="2573"/>
                  </a:cubicBezTo>
                  <a:cubicBezTo>
                    <a:pt x="1110" y="2573"/>
                    <a:pt x="1110" y="2573"/>
                    <a:pt x="1110" y="2573"/>
                  </a:cubicBezTo>
                  <a:cubicBezTo>
                    <a:pt x="1110" y="2505"/>
                    <a:pt x="1110" y="2505"/>
                    <a:pt x="1110" y="2505"/>
                  </a:cubicBezTo>
                  <a:cubicBezTo>
                    <a:pt x="1073" y="2573"/>
                    <a:pt x="1073" y="2573"/>
                    <a:pt x="1073" y="2573"/>
                  </a:cubicBezTo>
                  <a:cubicBezTo>
                    <a:pt x="1073" y="2573"/>
                    <a:pt x="1073" y="2573"/>
                    <a:pt x="1073" y="2573"/>
                  </a:cubicBezTo>
                  <a:cubicBezTo>
                    <a:pt x="1073" y="2641"/>
                    <a:pt x="1073" y="2641"/>
                    <a:pt x="1073" y="2641"/>
                  </a:cubicBezTo>
                  <a:cubicBezTo>
                    <a:pt x="1073" y="2641"/>
                    <a:pt x="1073" y="2641"/>
                    <a:pt x="1073" y="2641"/>
                  </a:cubicBezTo>
                  <a:cubicBezTo>
                    <a:pt x="1110" y="2641"/>
                    <a:pt x="1110" y="2641"/>
                    <a:pt x="1110" y="2641"/>
                  </a:cubicBezTo>
                  <a:cubicBezTo>
                    <a:pt x="1147" y="2641"/>
                    <a:pt x="1147" y="2641"/>
                    <a:pt x="1147" y="2641"/>
                  </a:cubicBezTo>
                  <a:cubicBezTo>
                    <a:pt x="1147" y="2641"/>
                    <a:pt x="1147" y="2641"/>
                    <a:pt x="1147" y="2641"/>
                  </a:cubicBezTo>
                  <a:cubicBezTo>
                    <a:pt x="1147" y="2708"/>
                    <a:pt x="1147" y="2708"/>
                    <a:pt x="1147" y="2708"/>
                  </a:cubicBezTo>
                  <a:cubicBezTo>
                    <a:pt x="1184" y="2708"/>
                    <a:pt x="1184" y="2708"/>
                    <a:pt x="1184" y="2708"/>
                  </a:cubicBezTo>
                  <a:cubicBezTo>
                    <a:pt x="1184" y="2776"/>
                    <a:pt x="1184" y="2776"/>
                    <a:pt x="1184" y="2776"/>
                  </a:cubicBezTo>
                  <a:cubicBezTo>
                    <a:pt x="1184" y="2776"/>
                    <a:pt x="1184" y="2776"/>
                    <a:pt x="1184" y="2776"/>
                  </a:cubicBezTo>
                  <a:cubicBezTo>
                    <a:pt x="1147" y="2776"/>
                    <a:pt x="1147" y="2776"/>
                    <a:pt x="1147" y="2776"/>
                  </a:cubicBezTo>
                  <a:cubicBezTo>
                    <a:pt x="1110" y="2776"/>
                    <a:pt x="1110" y="2776"/>
                    <a:pt x="1110" y="2776"/>
                  </a:cubicBezTo>
                  <a:cubicBezTo>
                    <a:pt x="1110" y="2912"/>
                    <a:pt x="1110" y="2912"/>
                    <a:pt x="1110" y="2912"/>
                  </a:cubicBezTo>
                  <a:cubicBezTo>
                    <a:pt x="1147" y="2979"/>
                    <a:pt x="1147" y="2979"/>
                    <a:pt x="1147" y="2979"/>
                  </a:cubicBezTo>
                  <a:cubicBezTo>
                    <a:pt x="1147" y="2979"/>
                    <a:pt x="1147" y="2979"/>
                    <a:pt x="1147" y="2979"/>
                  </a:cubicBezTo>
                  <a:cubicBezTo>
                    <a:pt x="1147" y="3047"/>
                    <a:pt x="1147" y="3047"/>
                    <a:pt x="1147" y="3047"/>
                  </a:cubicBezTo>
                  <a:cubicBezTo>
                    <a:pt x="1147" y="3047"/>
                    <a:pt x="1147" y="3047"/>
                    <a:pt x="1147" y="3047"/>
                  </a:cubicBezTo>
                  <a:cubicBezTo>
                    <a:pt x="1184" y="3047"/>
                    <a:pt x="1184" y="3047"/>
                    <a:pt x="1184" y="3047"/>
                  </a:cubicBezTo>
                  <a:cubicBezTo>
                    <a:pt x="1221" y="2979"/>
                    <a:pt x="1221" y="2979"/>
                    <a:pt x="1221" y="2979"/>
                  </a:cubicBezTo>
                  <a:cubicBezTo>
                    <a:pt x="1221" y="2912"/>
                    <a:pt x="1221" y="2912"/>
                    <a:pt x="1221" y="2912"/>
                  </a:cubicBezTo>
                  <a:cubicBezTo>
                    <a:pt x="1221" y="2912"/>
                    <a:pt x="1221" y="2912"/>
                    <a:pt x="1221" y="2912"/>
                  </a:cubicBezTo>
                  <a:cubicBezTo>
                    <a:pt x="1258" y="2979"/>
                    <a:pt x="1258" y="2979"/>
                    <a:pt x="1258" y="2979"/>
                  </a:cubicBezTo>
                  <a:cubicBezTo>
                    <a:pt x="1258" y="3047"/>
                    <a:pt x="1258" y="3047"/>
                    <a:pt x="1258" y="3047"/>
                  </a:cubicBezTo>
                  <a:close/>
                  <a:moveTo>
                    <a:pt x="1479" y="2979"/>
                  </a:moveTo>
                  <a:cubicBezTo>
                    <a:pt x="1479" y="2912"/>
                    <a:pt x="1479" y="2912"/>
                    <a:pt x="1479" y="2912"/>
                  </a:cubicBezTo>
                  <a:cubicBezTo>
                    <a:pt x="1479" y="2912"/>
                    <a:pt x="1479" y="2912"/>
                    <a:pt x="1479" y="2912"/>
                  </a:cubicBezTo>
                  <a:cubicBezTo>
                    <a:pt x="1479" y="2844"/>
                    <a:pt x="1479" y="2844"/>
                    <a:pt x="1479" y="2844"/>
                  </a:cubicBezTo>
                  <a:cubicBezTo>
                    <a:pt x="1442" y="2844"/>
                    <a:pt x="1442" y="2844"/>
                    <a:pt x="1442" y="2844"/>
                  </a:cubicBezTo>
                  <a:cubicBezTo>
                    <a:pt x="1405" y="2776"/>
                    <a:pt x="1405" y="2776"/>
                    <a:pt x="1405" y="2776"/>
                  </a:cubicBezTo>
                  <a:cubicBezTo>
                    <a:pt x="1405" y="2844"/>
                    <a:pt x="1405" y="2844"/>
                    <a:pt x="1405" y="2844"/>
                  </a:cubicBezTo>
                  <a:cubicBezTo>
                    <a:pt x="1405" y="2912"/>
                    <a:pt x="1405" y="2912"/>
                    <a:pt x="1405" y="2912"/>
                  </a:cubicBezTo>
                  <a:cubicBezTo>
                    <a:pt x="1405" y="2912"/>
                    <a:pt x="1405" y="2912"/>
                    <a:pt x="1405" y="2912"/>
                  </a:cubicBezTo>
                  <a:cubicBezTo>
                    <a:pt x="1479" y="2979"/>
                    <a:pt x="1479" y="2979"/>
                    <a:pt x="1479" y="2979"/>
                  </a:cubicBezTo>
                  <a:close/>
                  <a:moveTo>
                    <a:pt x="1516" y="3115"/>
                  </a:moveTo>
                  <a:cubicBezTo>
                    <a:pt x="1516" y="3115"/>
                    <a:pt x="1553" y="3115"/>
                    <a:pt x="1553" y="3115"/>
                  </a:cubicBezTo>
                  <a:cubicBezTo>
                    <a:pt x="1553" y="3115"/>
                    <a:pt x="1553" y="3115"/>
                    <a:pt x="1553" y="3115"/>
                  </a:cubicBezTo>
                  <a:cubicBezTo>
                    <a:pt x="1627" y="3115"/>
                    <a:pt x="1627" y="3115"/>
                    <a:pt x="1627" y="3115"/>
                  </a:cubicBezTo>
                  <a:cubicBezTo>
                    <a:pt x="1627" y="3047"/>
                    <a:pt x="1627" y="3047"/>
                    <a:pt x="1627" y="3047"/>
                  </a:cubicBezTo>
                  <a:cubicBezTo>
                    <a:pt x="1627" y="3047"/>
                    <a:pt x="1627" y="3047"/>
                    <a:pt x="1627" y="3047"/>
                  </a:cubicBezTo>
                  <a:cubicBezTo>
                    <a:pt x="1590" y="2979"/>
                    <a:pt x="1590" y="2979"/>
                    <a:pt x="1590" y="2979"/>
                  </a:cubicBezTo>
                  <a:cubicBezTo>
                    <a:pt x="1590" y="2979"/>
                    <a:pt x="1590" y="2979"/>
                    <a:pt x="1590" y="2979"/>
                  </a:cubicBezTo>
                  <a:cubicBezTo>
                    <a:pt x="1553" y="2844"/>
                    <a:pt x="1553" y="2844"/>
                    <a:pt x="1553" y="2844"/>
                  </a:cubicBezTo>
                  <a:cubicBezTo>
                    <a:pt x="1553" y="2912"/>
                    <a:pt x="1553" y="2912"/>
                    <a:pt x="1553" y="2912"/>
                  </a:cubicBezTo>
                  <a:cubicBezTo>
                    <a:pt x="1553" y="2979"/>
                    <a:pt x="1553" y="2979"/>
                    <a:pt x="1553" y="2979"/>
                  </a:cubicBezTo>
                  <a:cubicBezTo>
                    <a:pt x="1516" y="3047"/>
                    <a:pt x="1516" y="3047"/>
                    <a:pt x="1516" y="3047"/>
                  </a:cubicBezTo>
                  <a:cubicBezTo>
                    <a:pt x="1479" y="3047"/>
                    <a:pt x="1479" y="3047"/>
                    <a:pt x="1479" y="3047"/>
                  </a:cubicBezTo>
                  <a:cubicBezTo>
                    <a:pt x="1479" y="3047"/>
                    <a:pt x="1479" y="3047"/>
                    <a:pt x="1479" y="3047"/>
                  </a:cubicBezTo>
                  <a:cubicBezTo>
                    <a:pt x="1516" y="3047"/>
                    <a:pt x="1516" y="3047"/>
                    <a:pt x="1516" y="3047"/>
                  </a:cubicBezTo>
                  <a:cubicBezTo>
                    <a:pt x="1516" y="3115"/>
                    <a:pt x="1516" y="3115"/>
                    <a:pt x="1516" y="3115"/>
                  </a:cubicBezTo>
                  <a:close/>
                  <a:moveTo>
                    <a:pt x="1923" y="1219"/>
                  </a:moveTo>
                  <a:cubicBezTo>
                    <a:pt x="1960" y="1151"/>
                    <a:pt x="1960" y="1151"/>
                    <a:pt x="1960" y="1151"/>
                  </a:cubicBezTo>
                  <a:cubicBezTo>
                    <a:pt x="1997" y="1151"/>
                    <a:pt x="1997" y="1151"/>
                    <a:pt x="1997" y="1151"/>
                  </a:cubicBezTo>
                  <a:cubicBezTo>
                    <a:pt x="1997" y="1151"/>
                    <a:pt x="1997" y="1151"/>
                    <a:pt x="1997" y="1151"/>
                  </a:cubicBezTo>
                  <a:cubicBezTo>
                    <a:pt x="2034" y="1083"/>
                    <a:pt x="2034" y="1083"/>
                    <a:pt x="2034" y="1083"/>
                  </a:cubicBezTo>
                  <a:cubicBezTo>
                    <a:pt x="1997" y="1083"/>
                    <a:pt x="1997" y="1083"/>
                    <a:pt x="1997" y="1083"/>
                  </a:cubicBezTo>
                  <a:cubicBezTo>
                    <a:pt x="1997" y="1016"/>
                    <a:pt x="1997" y="1016"/>
                    <a:pt x="1997" y="1016"/>
                  </a:cubicBezTo>
                  <a:cubicBezTo>
                    <a:pt x="1997" y="1016"/>
                    <a:pt x="1997" y="1016"/>
                    <a:pt x="1997" y="1016"/>
                  </a:cubicBezTo>
                  <a:cubicBezTo>
                    <a:pt x="1960" y="1016"/>
                    <a:pt x="1960" y="1016"/>
                    <a:pt x="1960" y="1016"/>
                  </a:cubicBezTo>
                  <a:cubicBezTo>
                    <a:pt x="1923" y="1016"/>
                    <a:pt x="1923" y="1016"/>
                    <a:pt x="1923" y="1016"/>
                  </a:cubicBezTo>
                  <a:cubicBezTo>
                    <a:pt x="1886" y="1083"/>
                    <a:pt x="1886" y="1083"/>
                    <a:pt x="1886" y="1083"/>
                  </a:cubicBezTo>
                  <a:cubicBezTo>
                    <a:pt x="1886" y="1083"/>
                    <a:pt x="1886" y="1083"/>
                    <a:pt x="1886" y="1083"/>
                  </a:cubicBezTo>
                  <a:cubicBezTo>
                    <a:pt x="1923" y="1151"/>
                    <a:pt x="1923" y="1151"/>
                    <a:pt x="1923" y="1151"/>
                  </a:cubicBezTo>
                  <a:cubicBezTo>
                    <a:pt x="1923" y="1151"/>
                    <a:pt x="1923" y="1151"/>
                    <a:pt x="1923" y="1151"/>
                  </a:cubicBezTo>
                  <a:cubicBezTo>
                    <a:pt x="1923" y="1151"/>
                    <a:pt x="1923" y="1219"/>
                    <a:pt x="1923" y="1219"/>
                  </a:cubicBezTo>
                  <a:close/>
                  <a:moveTo>
                    <a:pt x="1960" y="1287"/>
                  </a:moveTo>
                  <a:cubicBezTo>
                    <a:pt x="1960" y="1287"/>
                    <a:pt x="1960" y="1287"/>
                    <a:pt x="1960" y="1287"/>
                  </a:cubicBezTo>
                  <a:cubicBezTo>
                    <a:pt x="1997" y="1219"/>
                    <a:pt x="1997" y="1219"/>
                    <a:pt x="1997" y="1219"/>
                  </a:cubicBezTo>
                  <a:cubicBezTo>
                    <a:pt x="1997" y="1287"/>
                    <a:pt x="1997" y="1287"/>
                    <a:pt x="1997" y="1287"/>
                  </a:cubicBezTo>
                  <a:cubicBezTo>
                    <a:pt x="1960" y="1287"/>
                    <a:pt x="1960" y="1287"/>
                    <a:pt x="1960" y="1287"/>
                  </a:cubicBezTo>
                  <a:close/>
                  <a:moveTo>
                    <a:pt x="1997" y="1490"/>
                  </a:moveTo>
                  <a:cubicBezTo>
                    <a:pt x="1997" y="1422"/>
                    <a:pt x="1997" y="1422"/>
                    <a:pt x="1997" y="1422"/>
                  </a:cubicBezTo>
                  <a:cubicBezTo>
                    <a:pt x="1997" y="1422"/>
                    <a:pt x="1997" y="1422"/>
                    <a:pt x="1997" y="1422"/>
                  </a:cubicBezTo>
                  <a:cubicBezTo>
                    <a:pt x="2034" y="1354"/>
                    <a:pt x="2034" y="1354"/>
                    <a:pt x="2034" y="1354"/>
                  </a:cubicBezTo>
                  <a:cubicBezTo>
                    <a:pt x="1997" y="1354"/>
                    <a:pt x="1997" y="1354"/>
                    <a:pt x="1997" y="1354"/>
                  </a:cubicBezTo>
                  <a:cubicBezTo>
                    <a:pt x="1997" y="1354"/>
                    <a:pt x="1997" y="1354"/>
                    <a:pt x="1997" y="1354"/>
                  </a:cubicBezTo>
                  <a:cubicBezTo>
                    <a:pt x="1960" y="1354"/>
                    <a:pt x="1960" y="1354"/>
                    <a:pt x="1960" y="1354"/>
                  </a:cubicBezTo>
                  <a:cubicBezTo>
                    <a:pt x="1960" y="1354"/>
                    <a:pt x="1960" y="1354"/>
                    <a:pt x="1960" y="1354"/>
                  </a:cubicBezTo>
                  <a:cubicBezTo>
                    <a:pt x="1923" y="1354"/>
                    <a:pt x="1923" y="1354"/>
                    <a:pt x="1923" y="1354"/>
                  </a:cubicBezTo>
                  <a:cubicBezTo>
                    <a:pt x="1886" y="1354"/>
                    <a:pt x="1886" y="1354"/>
                    <a:pt x="1886" y="1354"/>
                  </a:cubicBezTo>
                  <a:cubicBezTo>
                    <a:pt x="1849" y="1422"/>
                    <a:pt x="1849" y="1422"/>
                    <a:pt x="1849" y="1422"/>
                  </a:cubicBezTo>
                  <a:cubicBezTo>
                    <a:pt x="1849" y="1422"/>
                    <a:pt x="1849" y="1422"/>
                    <a:pt x="1849" y="1422"/>
                  </a:cubicBezTo>
                  <a:cubicBezTo>
                    <a:pt x="1849" y="1490"/>
                    <a:pt x="1849" y="1490"/>
                    <a:pt x="1849" y="1490"/>
                  </a:cubicBezTo>
                  <a:cubicBezTo>
                    <a:pt x="1886" y="1490"/>
                    <a:pt x="1886" y="1490"/>
                    <a:pt x="1886" y="1490"/>
                  </a:cubicBezTo>
                  <a:cubicBezTo>
                    <a:pt x="1923" y="1490"/>
                    <a:pt x="1923" y="1490"/>
                    <a:pt x="1923" y="1490"/>
                  </a:cubicBezTo>
                  <a:cubicBezTo>
                    <a:pt x="1960" y="1490"/>
                    <a:pt x="1960" y="1490"/>
                    <a:pt x="1960" y="1490"/>
                  </a:cubicBezTo>
                  <a:cubicBezTo>
                    <a:pt x="1960" y="1490"/>
                    <a:pt x="1960" y="1490"/>
                    <a:pt x="1960" y="1490"/>
                  </a:cubicBezTo>
                  <a:cubicBezTo>
                    <a:pt x="1997" y="1490"/>
                    <a:pt x="1997" y="1490"/>
                    <a:pt x="1997" y="1490"/>
                  </a:cubicBezTo>
                  <a:close/>
                  <a:moveTo>
                    <a:pt x="2071" y="1490"/>
                  </a:moveTo>
                  <a:cubicBezTo>
                    <a:pt x="2034" y="1422"/>
                    <a:pt x="2034" y="1422"/>
                    <a:pt x="2034" y="1422"/>
                  </a:cubicBezTo>
                  <a:cubicBezTo>
                    <a:pt x="2071" y="1354"/>
                    <a:pt x="2071" y="1354"/>
                    <a:pt x="2071" y="1354"/>
                  </a:cubicBezTo>
                  <a:cubicBezTo>
                    <a:pt x="2071" y="1354"/>
                    <a:pt x="2071" y="1354"/>
                    <a:pt x="2071" y="1354"/>
                  </a:cubicBezTo>
                  <a:cubicBezTo>
                    <a:pt x="2108" y="1422"/>
                    <a:pt x="2108" y="1422"/>
                    <a:pt x="2108" y="1422"/>
                  </a:cubicBezTo>
                  <a:cubicBezTo>
                    <a:pt x="2108" y="1422"/>
                    <a:pt x="2108" y="1422"/>
                    <a:pt x="2108" y="1422"/>
                  </a:cubicBezTo>
                  <a:cubicBezTo>
                    <a:pt x="2108" y="1490"/>
                    <a:pt x="2108" y="1490"/>
                    <a:pt x="2108" y="1490"/>
                  </a:cubicBezTo>
                  <a:cubicBezTo>
                    <a:pt x="2071" y="1490"/>
                    <a:pt x="2071" y="1490"/>
                    <a:pt x="2071" y="1490"/>
                  </a:cubicBezTo>
                  <a:cubicBezTo>
                    <a:pt x="2071" y="1490"/>
                    <a:pt x="2071" y="1490"/>
                    <a:pt x="2071" y="1490"/>
                  </a:cubicBezTo>
                  <a:close/>
                  <a:moveTo>
                    <a:pt x="1923" y="1761"/>
                  </a:moveTo>
                  <a:cubicBezTo>
                    <a:pt x="1960" y="1693"/>
                    <a:pt x="1960" y="1693"/>
                    <a:pt x="1960" y="1693"/>
                  </a:cubicBezTo>
                  <a:cubicBezTo>
                    <a:pt x="1960" y="1625"/>
                    <a:pt x="1960" y="1625"/>
                    <a:pt x="1960" y="1625"/>
                  </a:cubicBezTo>
                  <a:cubicBezTo>
                    <a:pt x="1997" y="1557"/>
                    <a:pt x="1997" y="1557"/>
                    <a:pt x="1997" y="1557"/>
                  </a:cubicBezTo>
                  <a:cubicBezTo>
                    <a:pt x="1997" y="1557"/>
                    <a:pt x="1997" y="1557"/>
                    <a:pt x="1997" y="1557"/>
                  </a:cubicBezTo>
                  <a:cubicBezTo>
                    <a:pt x="1997" y="1490"/>
                    <a:pt x="1997" y="1490"/>
                    <a:pt x="1997" y="1490"/>
                  </a:cubicBezTo>
                  <a:cubicBezTo>
                    <a:pt x="1960" y="1557"/>
                    <a:pt x="1960" y="1557"/>
                    <a:pt x="1960" y="1557"/>
                  </a:cubicBezTo>
                  <a:cubicBezTo>
                    <a:pt x="1923" y="1557"/>
                    <a:pt x="1923" y="1557"/>
                    <a:pt x="1923" y="1557"/>
                  </a:cubicBezTo>
                  <a:cubicBezTo>
                    <a:pt x="1886" y="1557"/>
                    <a:pt x="1886" y="1557"/>
                    <a:pt x="1886" y="1557"/>
                  </a:cubicBezTo>
                  <a:cubicBezTo>
                    <a:pt x="1849" y="1557"/>
                    <a:pt x="1849" y="1557"/>
                    <a:pt x="1849" y="1557"/>
                  </a:cubicBezTo>
                  <a:cubicBezTo>
                    <a:pt x="1849" y="1625"/>
                    <a:pt x="1849" y="1625"/>
                    <a:pt x="1849" y="1625"/>
                  </a:cubicBezTo>
                  <a:cubicBezTo>
                    <a:pt x="1849" y="1625"/>
                    <a:pt x="1849" y="1625"/>
                    <a:pt x="1849" y="1625"/>
                  </a:cubicBezTo>
                  <a:cubicBezTo>
                    <a:pt x="1886" y="1625"/>
                    <a:pt x="1886" y="1625"/>
                    <a:pt x="1886" y="1625"/>
                  </a:cubicBezTo>
                  <a:cubicBezTo>
                    <a:pt x="1886" y="1693"/>
                    <a:pt x="1886" y="1693"/>
                    <a:pt x="1886" y="1693"/>
                  </a:cubicBezTo>
                  <a:cubicBezTo>
                    <a:pt x="1886" y="1693"/>
                    <a:pt x="1886" y="1693"/>
                    <a:pt x="1886" y="1693"/>
                  </a:cubicBezTo>
                  <a:cubicBezTo>
                    <a:pt x="1849" y="1693"/>
                    <a:pt x="1849" y="1693"/>
                    <a:pt x="1849" y="1693"/>
                  </a:cubicBezTo>
                  <a:cubicBezTo>
                    <a:pt x="1812" y="1761"/>
                    <a:pt x="1812" y="1761"/>
                    <a:pt x="1812" y="1761"/>
                  </a:cubicBezTo>
                  <a:cubicBezTo>
                    <a:pt x="1812" y="1761"/>
                    <a:pt x="1812" y="1761"/>
                    <a:pt x="1812" y="1761"/>
                  </a:cubicBezTo>
                  <a:cubicBezTo>
                    <a:pt x="1812" y="1828"/>
                    <a:pt x="1812" y="1828"/>
                    <a:pt x="1812" y="1828"/>
                  </a:cubicBezTo>
                  <a:cubicBezTo>
                    <a:pt x="1849" y="1828"/>
                    <a:pt x="1849" y="1828"/>
                    <a:pt x="1849" y="1828"/>
                  </a:cubicBezTo>
                  <a:cubicBezTo>
                    <a:pt x="1886" y="1761"/>
                    <a:pt x="1886" y="1761"/>
                    <a:pt x="1886" y="1761"/>
                  </a:cubicBezTo>
                  <a:cubicBezTo>
                    <a:pt x="1886" y="1761"/>
                    <a:pt x="1923" y="1761"/>
                    <a:pt x="1923" y="1761"/>
                  </a:cubicBezTo>
                  <a:close/>
                  <a:moveTo>
                    <a:pt x="2034" y="1761"/>
                  </a:moveTo>
                  <a:cubicBezTo>
                    <a:pt x="1997" y="1761"/>
                    <a:pt x="1997" y="1761"/>
                    <a:pt x="1997" y="1761"/>
                  </a:cubicBezTo>
                  <a:cubicBezTo>
                    <a:pt x="1960" y="1761"/>
                    <a:pt x="1960" y="1761"/>
                    <a:pt x="1960" y="1761"/>
                  </a:cubicBezTo>
                  <a:cubicBezTo>
                    <a:pt x="1960" y="1761"/>
                    <a:pt x="1960" y="1761"/>
                    <a:pt x="1960" y="1761"/>
                  </a:cubicBezTo>
                  <a:cubicBezTo>
                    <a:pt x="1960" y="1693"/>
                    <a:pt x="1960" y="1693"/>
                    <a:pt x="1960" y="1693"/>
                  </a:cubicBezTo>
                  <a:cubicBezTo>
                    <a:pt x="1997" y="1693"/>
                    <a:pt x="1997" y="1693"/>
                    <a:pt x="1997" y="1693"/>
                  </a:cubicBezTo>
                  <a:cubicBezTo>
                    <a:pt x="1997" y="1625"/>
                    <a:pt x="1997" y="1625"/>
                    <a:pt x="1997" y="1625"/>
                  </a:cubicBezTo>
                  <a:cubicBezTo>
                    <a:pt x="2034" y="1693"/>
                    <a:pt x="2034" y="1693"/>
                    <a:pt x="2034" y="1693"/>
                  </a:cubicBezTo>
                  <a:cubicBezTo>
                    <a:pt x="2034" y="1693"/>
                    <a:pt x="2034" y="1693"/>
                    <a:pt x="2034" y="1693"/>
                  </a:cubicBezTo>
                  <a:cubicBezTo>
                    <a:pt x="2034" y="1761"/>
                    <a:pt x="2034" y="1761"/>
                    <a:pt x="2034" y="1761"/>
                  </a:cubicBezTo>
                  <a:close/>
                  <a:moveTo>
                    <a:pt x="2108" y="1896"/>
                  </a:moveTo>
                  <a:cubicBezTo>
                    <a:pt x="2071" y="1828"/>
                    <a:pt x="2071" y="1828"/>
                    <a:pt x="2071" y="1828"/>
                  </a:cubicBezTo>
                  <a:cubicBezTo>
                    <a:pt x="2071" y="1761"/>
                    <a:pt x="2071" y="1761"/>
                    <a:pt x="2071" y="1761"/>
                  </a:cubicBezTo>
                  <a:cubicBezTo>
                    <a:pt x="2071" y="1761"/>
                    <a:pt x="2071" y="1761"/>
                    <a:pt x="2071" y="1761"/>
                  </a:cubicBezTo>
                  <a:cubicBezTo>
                    <a:pt x="2071" y="1761"/>
                    <a:pt x="2071" y="1761"/>
                    <a:pt x="2071" y="1761"/>
                  </a:cubicBezTo>
                  <a:cubicBezTo>
                    <a:pt x="2108" y="1761"/>
                    <a:pt x="2108" y="1761"/>
                    <a:pt x="2108" y="1761"/>
                  </a:cubicBezTo>
                  <a:cubicBezTo>
                    <a:pt x="2145" y="1761"/>
                    <a:pt x="2145" y="1761"/>
                    <a:pt x="2145" y="1761"/>
                  </a:cubicBezTo>
                  <a:cubicBezTo>
                    <a:pt x="2145" y="1828"/>
                    <a:pt x="2145" y="1828"/>
                    <a:pt x="2145" y="1828"/>
                  </a:cubicBezTo>
                  <a:cubicBezTo>
                    <a:pt x="2145" y="1828"/>
                    <a:pt x="2145" y="1828"/>
                    <a:pt x="2145" y="1828"/>
                  </a:cubicBezTo>
                  <a:cubicBezTo>
                    <a:pt x="2108" y="1896"/>
                    <a:pt x="2108" y="1896"/>
                    <a:pt x="2108" y="1896"/>
                  </a:cubicBezTo>
                  <a:close/>
                  <a:moveTo>
                    <a:pt x="2071" y="2031"/>
                  </a:moveTo>
                  <a:cubicBezTo>
                    <a:pt x="2034" y="1964"/>
                    <a:pt x="2034" y="1964"/>
                    <a:pt x="2034" y="1964"/>
                  </a:cubicBezTo>
                  <a:cubicBezTo>
                    <a:pt x="1997" y="1896"/>
                    <a:pt x="1997" y="1896"/>
                    <a:pt x="1997" y="1896"/>
                  </a:cubicBezTo>
                  <a:cubicBezTo>
                    <a:pt x="1923" y="1828"/>
                    <a:pt x="1923" y="1828"/>
                    <a:pt x="1923" y="1828"/>
                  </a:cubicBezTo>
                  <a:cubicBezTo>
                    <a:pt x="1886" y="1828"/>
                    <a:pt x="1886" y="1828"/>
                    <a:pt x="1886" y="1828"/>
                  </a:cubicBezTo>
                  <a:cubicBezTo>
                    <a:pt x="1886" y="1828"/>
                    <a:pt x="1886" y="1828"/>
                    <a:pt x="1886" y="1828"/>
                  </a:cubicBezTo>
                  <a:cubicBezTo>
                    <a:pt x="1886" y="1828"/>
                    <a:pt x="1886" y="1828"/>
                    <a:pt x="1886" y="1828"/>
                  </a:cubicBezTo>
                  <a:cubicBezTo>
                    <a:pt x="1923" y="1828"/>
                    <a:pt x="1923" y="1828"/>
                    <a:pt x="1923" y="1828"/>
                  </a:cubicBezTo>
                  <a:cubicBezTo>
                    <a:pt x="1960" y="1828"/>
                    <a:pt x="1960" y="1828"/>
                    <a:pt x="1960" y="1828"/>
                  </a:cubicBezTo>
                  <a:cubicBezTo>
                    <a:pt x="1997" y="1828"/>
                    <a:pt x="1997" y="1828"/>
                    <a:pt x="1997" y="1828"/>
                  </a:cubicBezTo>
                  <a:cubicBezTo>
                    <a:pt x="2071" y="1896"/>
                    <a:pt x="2071" y="1896"/>
                    <a:pt x="2071" y="1896"/>
                  </a:cubicBezTo>
                  <a:cubicBezTo>
                    <a:pt x="2071" y="1896"/>
                    <a:pt x="2071" y="1896"/>
                    <a:pt x="2071" y="1896"/>
                  </a:cubicBezTo>
                  <a:cubicBezTo>
                    <a:pt x="2108" y="1896"/>
                    <a:pt x="2108" y="1896"/>
                    <a:pt x="2108" y="1896"/>
                  </a:cubicBezTo>
                  <a:cubicBezTo>
                    <a:pt x="2108" y="1896"/>
                    <a:pt x="2108" y="1896"/>
                    <a:pt x="2108" y="1896"/>
                  </a:cubicBezTo>
                  <a:cubicBezTo>
                    <a:pt x="2108" y="1964"/>
                    <a:pt x="2108" y="1964"/>
                    <a:pt x="2108" y="1964"/>
                  </a:cubicBezTo>
                  <a:cubicBezTo>
                    <a:pt x="2108" y="2031"/>
                    <a:pt x="2108" y="2031"/>
                    <a:pt x="2108" y="2031"/>
                  </a:cubicBezTo>
                  <a:cubicBezTo>
                    <a:pt x="2071" y="2031"/>
                    <a:pt x="2071" y="2031"/>
                    <a:pt x="2071" y="2031"/>
                  </a:cubicBezTo>
                  <a:close/>
                  <a:moveTo>
                    <a:pt x="2108" y="2167"/>
                  </a:moveTo>
                  <a:cubicBezTo>
                    <a:pt x="2108" y="2099"/>
                    <a:pt x="2108" y="2099"/>
                    <a:pt x="2108" y="2099"/>
                  </a:cubicBezTo>
                  <a:cubicBezTo>
                    <a:pt x="2071" y="2031"/>
                    <a:pt x="2071" y="2031"/>
                    <a:pt x="2071" y="2031"/>
                  </a:cubicBezTo>
                  <a:cubicBezTo>
                    <a:pt x="2034" y="2031"/>
                    <a:pt x="2034" y="2031"/>
                    <a:pt x="2034" y="2031"/>
                  </a:cubicBezTo>
                  <a:cubicBezTo>
                    <a:pt x="1997" y="2031"/>
                    <a:pt x="1997" y="2031"/>
                    <a:pt x="1997" y="2031"/>
                  </a:cubicBezTo>
                  <a:cubicBezTo>
                    <a:pt x="1960" y="1964"/>
                    <a:pt x="1960" y="1964"/>
                    <a:pt x="1960" y="1964"/>
                  </a:cubicBezTo>
                  <a:cubicBezTo>
                    <a:pt x="1923" y="1964"/>
                    <a:pt x="1923" y="1964"/>
                    <a:pt x="1923" y="1964"/>
                  </a:cubicBezTo>
                  <a:cubicBezTo>
                    <a:pt x="1923" y="1896"/>
                    <a:pt x="1923" y="1896"/>
                    <a:pt x="1923" y="1896"/>
                  </a:cubicBezTo>
                  <a:cubicBezTo>
                    <a:pt x="1886" y="1896"/>
                    <a:pt x="1886" y="1896"/>
                    <a:pt x="1886" y="1896"/>
                  </a:cubicBezTo>
                  <a:cubicBezTo>
                    <a:pt x="1849" y="1896"/>
                    <a:pt x="1849" y="1896"/>
                    <a:pt x="1849" y="1896"/>
                  </a:cubicBezTo>
                  <a:cubicBezTo>
                    <a:pt x="1775" y="1896"/>
                    <a:pt x="1775" y="1896"/>
                    <a:pt x="1775" y="1896"/>
                  </a:cubicBezTo>
                  <a:cubicBezTo>
                    <a:pt x="1738" y="1896"/>
                    <a:pt x="1738" y="1896"/>
                    <a:pt x="1738" y="1896"/>
                  </a:cubicBezTo>
                  <a:cubicBezTo>
                    <a:pt x="1738" y="1964"/>
                    <a:pt x="1738" y="1964"/>
                    <a:pt x="1738" y="1964"/>
                  </a:cubicBezTo>
                  <a:cubicBezTo>
                    <a:pt x="1738" y="1964"/>
                    <a:pt x="1738" y="1964"/>
                    <a:pt x="1738" y="1964"/>
                  </a:cubicBezTo>
                  <a:cubicBezTo>
                    <a:pt x="1738" y="2031"/>
                    <a:pt x="1738" y="2031"/>
                    <a:pt x="1738" y="2031"/>
                  </a:cubicBezTo>
                  <a:cubicBezTo>
                    <a:pt x="1812" y="2031"/>
                    <a:pt x="1812" y="2031"/>
                    <a:pt x="1812" y="2031"/>
                  </a:cubicBezTo>
                  <a:cubicBezTo>
                    <a:pt x="1812" y="2031"/>
                    <a:pt x="1812" y="2031"/>
                    <a:pt x="1812" y="2031"/>
                  </a:cubicBezTo>
                  <a:cubicBezTo>
                    <a:pt x="1849" y="2031"/>
                    <a:pt x="1849" y="2031"/>
                    <a:pt x="1849" y="2031"/>
                  </a:cubicBezTo>
                  <a:cubicBezTo>
                    <a:pt x="1849" y="2031"/>
                    <a:pt x="1849" y="2031"/>
                    <a:pt x="1849" y="2031"/>
                  </a:cubicBezTo>
                  <a:cubicBezTo>
                    <a:pt x="1886" y="2099"/>
                    <a:pt x="1886" y="2099"/>
                    <a:pt x="1886" y="2099"/>
                  </a:cubicBezTo>
                  <a:cubicBezTo>
                    <a:pt x="1886" y="2099"/>
                    <a:pt x="1886" y="2099"/>
                    <a:pt x="1886" y="2099"/>
                  </a:cubicBezTo>
                  <a:cubicBezTo>
                    <a:pt x="1923" y="2099"/>
                    <a:pt x="1923" y="2099"/>
                    <a:pt x="1923" y="2099"/>
                  </a:cubicBezTo>
                  <a:cubicBezTo>
                    <a:pt x="1923" y="2099"/>
                    <a:pt x="1923" y="2099"/>
                    <a:pt x="1923" y="2099"/>
                  </a:cubicBezTo>
                  <a:cubicBezTo>
                    <a:pt x="1960" y="2167"/>
                    <a:pt x="1960" y="2167"/>
                    <a:pt x="1960" y="2167"/>
                  </a:cubicBezTo>
                  <a:cubicBezTo>
                    <a:pt x="1997" y="2167"/>
                    <a:pt x="1997" y="2167"/>
                    <a:pt x="1997" y="2167"/>
                  </a:cubicBezTo>
                  <a:cubicBezTo>
                    <a:pt x="2034" y="2167"/>
                    <a:pt x="2034" y="2167"/>
                    <a:pt x="2034" y="2167"/>
                  </a:cubicBezTo>
                  <a:cubicBezTo>
                    <a:pt x="2071" y="2167"/>
                    <a:pt x="2071" y="2167"/>
                    <a:pt x="2071" y="2167"/>
                  </a:cubicBezTo>
                  <a:cubicBezTo>
                    <a:pt x="2108" y="2167"/>
                    <a:pt x="2108" y="2167"/>
                    <a:pt x="2108" y="2167"/>
                  </a:cubicBezTo>
                  <a:close/>
                  <a:moveTo>
                    <a:pt x="1849" y="2234"/>
                  </a:moveTo>
                  <a:cubicBezTo>
                    <a:pt x="1849" y="2234"/>
                    <a:pt x="1849" y="2234"/>
                    <a:pt x="1849" y="2234"/>
                  </a:cubicBezTo>
                  <a:cubicBezTo>
                    <a:pt x="1812" y="2234"/>
                    <a:pt x="1812" y="2234"/>
                    <a:pt x="1812" y="2234"/>
                  </a:cubicBezTo>
                  <a:cubicBezTo>
                    <a:pt x="1775" y="2234"/>
                    <a:pt x="1775" y="2234"/>
                    <a:pt x="1775" y="2234"/>
                  </a:cubicBezTo>
                  <a:cubicBezTo>
                    <a:pt x="1775" y="2167"/>
                    <a:pt x="1775" y="2167"/>
                    <a:pt x="1775" y="2167"/>
                  </a:cubicBezTo>
                  <a:cubicBezTo>
                    <a:pt x="1738" y="2167"/>
                    <a:pt x="1738" y="2167"/>
                    <a:pt x="1738" y="2167"/>
                  </a:cubicBezTo>
                  <a:cubicBezTo>
                    <a:pt x="1775" y="2167"/>
                    <a:pt x="1775" y="2167"/>
                    <a:pt x="1775" y="2167"/>
                  </a:cubicBezTo>
                  <a:cubicBezTo>
                    <a:pt x="1812" y="2099"/>
                    <a:pt x="1812" y="2099"/>
                    <a:pt x="1812" y="2099"/>
                  </a:cubicBezTo>
                  <a:cubicBezTo>
                    <a:pt x="1849" y="2167"/>
                    <a:pt x="1849" y="2167"/>
                    <a:pt x="1849" y="2167"/>
                  </a:cubicBezTo>
                  <a:cubicBezTo>
                    <a:pt x="1849" y="2099"/>
                    <a:pt x="1849" y="2099"/>
                    <a:pt x="1849" y="2099"/>
                  </a:cubicBezTo>
                  <a:cubicBezTo>
                    <a:pt x="1886" y="2167"/>
                    <a:pt x="1886" y="2167"/>
                    <a:pt x="1886" y="2167"/>
                  </a:cubicBezTo>
                  <a:cubicBezTo>
                    <a:pt x="1886" y="2167"/>
                    <a:pt x="1886" y="2167"/>
                    <a:pt x="1886" y="2167"/>
                  </a:cubicBezTo>
                  <a:cubicBezTo>
                    <a:pt x="1886" y="2167"/>
                    <a:pt x="1886" y="2167"/>
                    <a:pt x="1886" y="2167"/>
                  </a:cubicBezTo>
                  <a:cubicBezTo>
                    <a:pt x="1923" y="2167"/>
                    <a:pt x="1923" y="2167"/>
                    <a:pt x="1923" y="2167"/>
                  </a:cubicBezTo>
                  <a:cubicBezTo>
                    <a:pt x="1923" y="2167"/>
                    <a:pt x="1923" y="2167"/>
                    <a:pt x="1923" y="2167"/>
                  </a:cubicBezTo>
                  <a:cubicBezTo>
                    <a:pt x="1923" y="2234"/>
                    <a:pt x="1923" y="2234"/>
                    <a:pt x="1923" y="2234"/>
                  </a:cubicBezTo>
                  <a:cubicBezTo>
                    <a:pt x="1849" y="2234"/>
                    <a:pt x="1849" y="2234"/>
                    <a:pt x="1849" y="2234"/>
                  </a:cubicBezTo>
                  <a:close/>
                  <a:moveTo>
                    <a:pt x="1775" y="2573"/>
                  </a:moveTo>
                  <a:cubicBezTo>
                    <a:pt x="1775" y="2505"/>
                    <a:pt x="1775" y="2505"/>
                    <a:pt x="1775" y="2505"/>
                  </a:cubicBezTo>
                  <a:cubicBezTo>
                    <a:pt x="1775" y="2438"/>
                    <a:pt x="1775" y="2438"/>
                    <a:pt x="1775" y="2438"/>
                  </a:cubicBezTo>
                  <a:cubicBezTo>
                    <a:pt x="1738" y="2438"/>
                    <a:pt x="1738" y="2438"/>
                    <a:pt x="1738" y="2438"/>
                  </a:cubicBezTo>
                  <a:cubicBezTo>
                    <a:pt x="1738" y="2505"/>
                    <a:pt x="1738" y="2505"/>
                    <a:pt x="1738" y="2505"/>
                  </a:cubicBezTo>
                  <a:cubicBezTo>
                    <a:pt x="1738" y="2505"/>
                    <a:pt x="1738" y="2505"/>
                    <a:pt x="1738" y="2505"/>
                  </a:cubicBezTo>
                  <a:cubicBezTo>
                    <a:pt x="1738" y="2573"/>
                    <a:pt x="1738" y="2573"/>
                    <a:pt x="1738" y="2573"/>
                  </a:cubicBezTo>
                  <a:cubicBezTo>
                    <a:pt x="1775" y="2573"/>
                    <a:pt x="1775" y="2573"/>
                    <a:pt x="1775" y="2573"/>
                  </a:cubicBezTo>
                  <a:cubicBezTo>
                    <a:pt x="1775" y="2573"/>
                    <a:pt x="1775" y="2573"/>
                    <a:pt x="1775" y="2573"/>
                  </a:cubicBezTo>
                  <a:close/>
                  <a:moveTo>
                    <a:pt x="1812" y="2505"/>
                  </a:moveTo>
                  <a:cubicBezTo>
                    <a:pt x="1812" y="2505"/>
                    <a:pt x="1812" y="2505"/>
                    <a:pt x="1812" y="2505"/>
                  </a:cubicBezTo>
                  <a:cubicBezTo>
                    <a:pt x="1849" y="2505"/>
                    <a:pt x="1849" y="2505"/>
                    <a:pt x="1849" y="2505"/>
                  </a:cubicBezTo>
                  <a:cubicBezTo>
                    <a:pt x="1812" y="2438"/>
                    <a:pt x="1812" y="2438"/>
                    <a:pt x="1812" y="2438"/>
                  </a:cubicBezTo>
                  <a:cubicBezTo>
                    <a:pt x="1812" y="2370"/>
                    <a:pt x="1812" y="2370"/>
                    <a:pt x="1812" y="2370"/>
                  </a:cubicBezTo>
                  <a:cubicBezTo>
                    <a:pt x="1775" y="2438"/>
                    <a:pt x="1775" y="2438"/>
                    <a:pt x="1775" y="2438"/>
                  </a:cubicBezTo>
                  <a:cubicBezTo>
                    <a:pt x="1775" y="2438"/>
                    <a:pt x="1775" y="2438"/>
                    <a:pt x="1775" y="2438"/>
                  </a:cubicBezTo>
                  <a:cubicBezTo>
                    <a:pt x="1812" y="2505"/>
                    <a:pt x="1812" y="2505"/>
                    <a:pt x="1812" y="2505"/>
                  </a:cubicBezTo>
                  <a:close/>
                  <a:moveTo>
                    <a:pt x="1886" y="2505"/>
                  </a:moveTo>
                  <a:cubicBezTo>
                    <a:pt x="1886" y="2505"/>
                    <a:pt x="1923" y="2505"/>
                    <a:pt x="1923" y="2505"/>
                  </a:cubicBezTo>
                  <a:cubicBezTo>
                    <a:pt x="1923" y="2438"/>
                    <a:pt x="1923" y="2438"/>
                    <a:pt x="1923" y="2438"/>
                  </a:cubicBezTo>
                  <a:cubicBezTo>
                    <a:pt x="1886" y="2438"/>
                    <a:pt x="1886" y="2438"/>
                    <a:pt x="1886" y="2438"/>
                  </a:cubicBezTo>
                  <a:cubicBezTo>
                    <a:pt x="1849" y="2438"/>
                    <a:pt x="1849" y="2438"/>
                    <a:pt x="1849" y="2438"/>
                  </a:cubicBezTo>
                  <a:cubicBezTo>
                    <a:pt x="1849" y="2438"/>
                    <a:pt x="1849" y="2438"/>
                    <a:pt x="1849" y="2438"/>
                  </a:cubicBezTo>
                  <a:cubicBezTo>
                    <a:pt x="1886" y="2505"/>
                    <a:pt x="1886" y="2505"/>
                    <a:pt x="1886" y="2505"/>
                  </a:cubicBezTo>
                  <a:close/>
                  <a:moveTo>
                    <a:pt x="1886" y="2641"/>
                  </a:moveTo>
                  <a:cubicBezTo>
                    <a:pt x="1886" y="2573"/>
                    <a:pt x="1886" y="2573"/>
                    <a:pt x="1886" y="2573"/>
                  </a:cubicBezTo>
                  <a:cubicBezTo>
                    <a:pt x="1886" y="2573"/>
                    <a:pt x="1886" y="2573"/>
                    <a:pt x="1886" y="2573"/>
                  </a:cubicBezTo>
                  <a:cubicBezTo>
                    <a:pt x="1886" y="2505"/>
                    <a:pt x="1886" y="2505"/>
                    <a:pt x="1886" y="2505"/>
                  </a:cubicBezTo>
                  <a:cubicBezTo>
                    <a:pt x="1849" y="2505"/>
                    <a:pt x="1849" y="2505"/>
                    <a:pt x="1849" y="2505"/>
                  </a:cubicBezTo>
                  <a:cubicBezTo>
                    <a:pt x="1849" y="2505"/>
                    <a:pt x="1849" y="2505"/>
                    <a:pt x="1849" y="2505"/>
                  </a:cubicBezTo>
                  <a:cubicBezTo>
                    <a:pt x="1849" y="2573"/>
                    <a:pt x="1849" y="2573"/>
                    <a:pt x="1849" y="2573"/>
                  </a:cubicBezTo>
                  <a:cubicBezTo>
                    <a:pt x="1849" y="2573"/>
                    <a:pt x="1849" y="2573"/>
                    <a:pt x="1849" y="2573"/>
                  </a:cubicBezTo>
                  <a:cubicBezTo>
                    <a:pt x="1886" y="2641"/>
                    <a:pt x="1886" y="2641"/>
                    <a:pt x="1886" y="2641"/>
                  </a:cubicBezTo>
                  <a:close/>
                  <a:moveTo>
                    <a:pt x="1812" y="2776"/>
                  </a:moveTo>
                  <a:cubicBezTo>
                    <a:pt x="1812" y="2708"/>
                    <a:pt x="1812" y="2708"/>
                    <a:pt x="1812" y="2708"/>
                  </a:cubicBezTo>
                  <a:cubicBezTo>
                    <a:pt x="1812" y="2708"/>
                    <a:pt x="1812" y="2708"/>
                    <a:pt x="1812" y="2708"/>
                  </a:cubicBezTo>
                  <a:cubicBezTo>
                    <a:pt x="1775" y="2641"/>
                    <a:pt x="1775" y="2641"/>
                    <a:pt x="1775" y="2641"/>
                  </a:cubicBezTo>
                  <a:cubicBezTo>
                    <a:pt x="1738" y="2641"/>
                    <a:pt x="1738" y="2641"/>
                    <a:pt x="1738" y="2641"/>
                  </a:cubicBezTo>
                  <a:cubicBezTo>
                    <a:pt x="1738" y="2708"/>
                    <a:pt x="1738" y="2708"/>
                    <a:pt x="1738" y="2708"/>
                  </a:cubicBezTo>
                  <a:cubicBezTo>
                    <a:pt x="1738" y="2708"/>
                    <a:pt x="1738" y="2708"/>
                    <a:pt x="1738" y="2708"/>
                  </a:cubicBezTo>
                  <a:cubicBezTo>
                    <a:pt x="1738" y="2776"/>
                    <a:pt x="1738" y="2776"/>
                    <a:pt x="1738" y="2776"/>
                  </a:cubicBezTo>
                  <a:cubicBezTo>
                    <a:pt x="1701" y="2776"/>
                    <a:pt x="1701" y="2776"/>
                    <a:pt x="1701" y="2776"/>
                  </a:cubicBezTo>
                  <a:cubicBezTo>
                    <a:pt x="1738" y="2844"/>
                    <a:pt x="1738" y="2844"/>
                    <a:pt x="1738" y="2844"/>
                  </a:cubicBezTo>
                  <a:cubicBezTo>
                    <a:pt x="1775" y="2844"/>
                    <a:pt x="1775" y="2844"/>
                    <a:pt x="1775" y="2844"/>
                  </a:cubicBezTo>
                  <a:cubicBezTo>
                    <a:pt x="1812" y="2844"/>
                    <a:pt x="1812" y="2844"/>
                    <a:pt x="1812" y="2844"/>
                  </a:cubicBezTo>
                  <a:cubicBezTo>
                    <a:pt x="1812" y="2776"/>
                    <a:pt x="1812" y="2776"/>
                    <a:pt x="1812" y="2776"/>
                  </a:cubicBezTo>
                  <a:close/>
                  <a:moveTo>
                    <a:pt x="1849" y="2641"/>
                  </a:moveTo>
                  <a:cubicBezTo>
                    <a:pt x="1849" y="2708"/>
                    <a:pt x="1849" y="2708"/>
                    <a:pt x="1849" y="2708"/>
                  </a:cubicBezTo>
                  <a:cubicBezTo>
                    <a:pt x="1849" y="2776"/>
                    <a:pt x="1849" y="2776"/>
                    <a:pt x="1849" y="2776"/>
                  </a:cubicBezTo>
                  <a:cubicBezTo>
                    <a:pt x="1886" y="2776"/>
                    <a:pt x="1886" y="2776"/>
                    <a:pt x="1886" y="2776"/>
                  </a:cubicBezTo>
                  <a:cubicBezTo>
                    <a:pt x="1886" y="2708"/>
                    <a:pt x="1886" y="2708"/>
                    <a:pt x="1886" y="2708"/>
                  </a:cubicBezTo>
                  <a:cubicBezTo>
                    <a:pt x="1886" y="2708"/>
                    <a:pt x="1886" y="2708"/>
                    <a:pt x="1886" y="2708"/>
                  </a:cubicBezTo>
                  <a:cubicBezTo>
                    <a:pt x="1849" y="2641"/>
                    <a:pt x="1849" y="2641"/>
                    <a:pt x="1849" y="2641"/>
                  </a:cubicBezTo>
                  <a:close/>
                  <a:moveTo>
                    <a:pt x="2108" y="2031"/>
                  </a:moveTo>
                  <a:cubicBezTo>
                    <a:pt x="2108" y="2031"/>
                    <a:pt x="2108" y="2031"/>
                    <a:pt x="2108" y="2031"/>
                  </a:cubicBezTo>
                  <a:cubicBezTo>
                    <a:pt x="2145" y="2031"/>
                    <a:pt x="2145" y="2031"/>
                    <a:pt x="2145" y="2031"/>
                  </a:cubicBezTo>
                  <a:cubicBezTo>
                    <a:pt x="2145" y="1964"/>
                    <a:pt x="2145" y="1964"/>
                    <a:pt x="2145" y="1964"/>
                  </a:cubicBezTo>
                  <a:cubicBezTo>
                    <a:pt x="2145" y="1896"/>
                    <a:pt x="2145" y="1896"/>
                    <a:pt x="2145" y="1896"/>
                  </a:cubicBezTo>
                  <a:cubicBezTo>
                    <a:pt x="2182" y="1896"/>
                    <a:pt x="2182" y="1896"/>
                    <a:pt x="2182" y="1896"/>
                  </a:cubicBezTo>
                  <a:cubicBezTo>
                    <a:pt x="2182" y="1964"/>
                    <a:pt x="2182" y="1964"/>
                    <a:pt x="2182" y="1964"/>
                  </a:cubicBezTo>
                  <a:cubicBezTo>
                    <a:pt x="2182" y="2031"/>
                    <a:pt x="2182" y="2031"/>
                    <a:pt x="2182" y="2031"/>
                  </a:cubicBezTo>
                  <a:cubicBezTo>
                    <a:pt x="2182" y="2031"/>
                    <a:pt x="2182" y="2031"/>
                    <a:pt x="2182" y="2031"/>
                  </a:cubicBezTo>
                  <a:cubicBezTo>
                    <a:pt x="2182" y="2031"/>
                    <a:pt x="2182" y="2031"/>
                    <a:pt x="2182" y="2031"/>
                  </a:cubicBezTo>
                  <a:cubicBezTo>
                    <a:pt x="2145" y="2099"/>
                    <a:pt x="2145" y="2099"/>
                    <a:pt x="2145" y="2099"/>
                  </a:cubicBezTo>
                  <a:cubicBezTo>
                    <a:pt x="2108" y="2099"/>
                    <a:pt x="2108" y="2099"/>
                    <a:pt x="2108" y="2099"/>
                  </a:cubicBezTo>
                  <a:cubicBezTo>
                    <a:pt x="2108" y="2031"/>
                    <a:pt x="2108" y="2031"/>
                    <a:pt x="2108" y="2031"/>
                  </a:cubicBezTo>
                  <a:close/>
                  <a:moveTo>
                    <a:pt x="1923" y="2641"/>
                  </a:moveTo>
                  <a:cubicBezTo>
                    <a:pt x="1923" y="2708"/>
                    <a:pt x="1923" y="2708"/>
                    <a:pt x="1923" y="2708"/>
                  </a:cubicBezTo>
                  <a:cubicBezTo>
                    <a:pt x="1960" y="2708"/>
                    <a:pt x="1960" y="2708"/>
                    <a:pt x="1960" y="2708"/>
                  </a:cubicBezTo>
                  <a:cubicBezTo>
                    <a:pt x="1997" y="2708"/>
                    <a:pt x="1997" y="2708"/>
                    <a:pt x="1997" y="2708"/>
                  </a:cubicBezTo>
                  <a:cubicBezTo>
                    <a:pt x="1997" y="2641"/>
                    <a:pt x="1997" y="2641"/>
                    <a:pt x="1997" y="2641"/>
                  </a:cubicBezTo>
                  <a:cubicBezTo>
                    <a:pt x="1997" y="2641"/>
                    <a:pt x="1997" y="2641"/>
                    <a:pt x="1997" y="2641"/>
                  </a:cubicBezTo>
                  <a:cubicBezTo>
                    <a:pt x="1960" y="2573"/>
                    <a:pt x="1960" y="2573"/>
                    <a:pt x="1960" y="2573"/>
                  </a:cubicBezTo>
                  <a:cubicBezTo>
                    <a:pt x="1960" y="2573"/>
                    <a:pt x="1960" y="2573"/>
                    <a:pt x="1960" y="2573"/>
                  </a:cubicBezTo>
                  <a:cubicBezTo>
                    <a:pt x="1923" y="2641"/>
                    <a:pt x="1923" y="2641"/>
                    <a:pt x="1923" y="2641"/>
                  </a:cubicBezTo>
                  <a:cubicBezTo>
                    <a:pt x="1923" y="2641"/>
                    <a:pt x="1923" y="2641"/>
                    <a:pt x="1923" y="2641"/>
                  </a:cubicBezTo>
                  <a:close/>
                  <a:moveTo>
                    <a:pt x="1923" y="2573"/>
                  </a:moveTo>
                  <a:cubicBezTo>
                    <a:pt x="1960" y="2573"/>
                    <a:pt x="1960" y="2573"/>
                    <a:pt x="1960" y="2573"/>
                  </a:cubicBezTo>
                  <a:cubicBezTo>
                    <a:pt x="1960" y="2505"/>
                    <a:pt x="1960" y="2505"/>
                    <a:pt x="1960" y="2505"/>
                  </a:cubicBezTo>
                  <a:cubicBezTo>
                    <a:pt x="1960" y="2505"/>
                    <a:pt x="1960" y="2505"/>
                    <a:pt x="1960" y="2505"/>
                  </a:cubicBezTo>
                  <a:cubicBezTo>
                    <a:pt x="1960" y="2505"/>
                    <a:pt x="1960" y="2505"/>
                    <a:pt x="1960" y="2505"/>
                  </a:cubicBezTo>
                  <a:cubicBezTo>
                    <a:pt x="1923" y="2573"/>
                    <a:pt x="1923" y="2573"/>
                    <a:pt x="1923" y="2573"/>
                  </a:cubicBezTo>
                  <a:close/>
                  <a:moveTo>
                    <a:pt x="1997" y="2505"/>
                  </a:moveTo>
                  <a:cubicBezTo>
                    <a:pt x="1997" y="2505"/>
                    <a:pt x="1997" y="2505"/>
                    <a:pt x="1997" y="2505"/>
                  </a:cubicBezTo>
                  <a:cubicBezTo>
                    <a:pt x="1997" y="2505"/>
                    <a:pt x="1997" y="2505"/>
                    <a:pt x="1997" y="2505"/>
                  </a:cubicBezTo>
                  <a:cubicBezTo>
                    <a:pt x="2034" y="2505"/>
                    <a:pt x="2034" y="2505"/>
                    <a:pt x="2034" y="2505"/>
                  </a:cubicBezTo>
                  <a:cubicBezTo>
                    <a:pt x="2034" y="2505"/>
                    <a:pt x="2034" y="2505"/>
                    <a:pt x="2034" y="2505"/>
                  </a:cubicBezTo>
                  <a:cubicBezTo>
                    <a:pt x="2034" y="2505"/>
                    <a:pt x="2034" y="2505"/>
                    <a:pt x="2034" y="2505"/>
                  </a:cubicBezTo>
                  <a:cubicBezTo>
                    <a:pt x="1997" y="2505"/>
                    <a:pt x="1997" y="2505"/>
                    <a:pt x="1997" y="2505"/>
                  </a:cubicBezTo>
                  <a:cubicBezTo>
                    <a:pt x="1997" y="2505"/>
                    <a:pt x="1997" y="2505"/>
                    <a:pt x="1997" y="2505"/>
                  </a:cubicBezTo>
                  <a:cubicBezTo>
                    <a:pt x="1997" y="2505"/>
                    <a:pt x="1997" y="2505"/>
                    <a:pt x="1997" y="2505"/>
                  </a:cubicBezTo>
                  <a:close/>
                  <a:moveTo>
                    <a:pt x="1997" y="2302"/>
                  </a:moveTo>
                  <a:cubicBezTo>
                    <a:pt x="1960" y="2302"/>
                    <a:pt x="1960" y="2302"/>
                    <a:pt x="1960" y="2302"/>
                  </a:cubicBezTo>
                  <a:cubicBezTo>
                    <a:pt x="1960" y="2302"/>
                    <a:pt x="1960" y="2302"/>
                    <a:pt x="1960" y="2302"/>
                  </a:cubicBezTo>
                  <a:cubicBezTo>
                    <a:pt x="1923" y="2302"/>
                    <a:pt x="1923" y="2302"/>
                    <a:pt x="1923" y="2302"/>
                  </a:cubicBezTo>
                  <a:cubicBezTo>
                    <a:pt x="1923" y="2234"/>
                    <a:pt x="1923" y="2234"/>
                    <a:pt x="1923" y="2234"/>
                  </a:cubicBezTo>
                  <a:cubicBezTo>
                    <a:pt x="1960" y="2167"/>
                    <a:pt x="1960" y="2167"/>
                    <a:pt x="1960" y="2167"/>
                  </a:cubicBezTo>
                  <a:cubicBezTo>
                    <a:pt x="1997" y="2167"/>
                    <a:pt x="1997" y="2167"/>
                    <a:pt x="1997" y="2167"/>
                  </a:cubicBezTo>
                  <a:cubicBezTo>
                    <a:pt x="2034" y="2167"/>
                    <a:pt x="2034" y="2167"/>
                    <a:pt x="2034" y="2167"/>
                  </a:cubicBezTo>
                  <a:cubicBezTo>
                    <a:pt x="2034" y="2234"/>
                    <a:pt x="2034" y="2234"/>
                    <a:pt x="2034" y="2234"/>
                  </a:cubicBezTo>
                  <a:cubicBezTo>
                    <a:pt x="2071" y="2234"/>
                    <a:pt x="2071" y="2234"/>
                    <a:pt x="2071" y="2234"/>
                  </a:cubicBezTo>
                  <a:cubicBezTo>
                    <a:pt x="2071" y="2302"/>
                    <a:pt x="2071" y="2302"/>
                    <a:pt x="2071" y="2302"/>
                  </a:cubicBezTo>
                  <a:cubicBezTo>
                    <a:pt x="2034" y="2302"/>
                    <a:pt x="2034" y="2302"/>
                    <a:pt x="2034" y="2302"/>
                  </a:cubicBezTo>
                  <a:cubicBezTo>
                    <a:pt x="1997" y="2302"/>
                    <a:pt x="1997" y="2302"/>
                    <a:pt x="1997" y="2302"/>
                  </a:cubicBezTo>
                  <a:cubicBezTo>
                    <a:pt x="1997" y="2302"/>
                    <a:pt x="1997" y="2302"/>
                    <a:pt x="1997" y="2302"/>
                  </a:cubicBezTo>
                  <a:close/>
                  <a:moveTo>
                    <a:pt x="2108" y="2234"/>
                  </a:moveTo>
                  <a:cubicBezTo>
                    <a:pt x="2145" y="2302"/>
                    <a:pt x="2145" y="2302"/>
                    <a:pt x="2145" y="2302"/>
                  </a:cubicBezTo>
                  <a:cubicBezTo>
                    <a:pt x="2145" y="2302"/>
                    <a:pt x="2145" y="2302"/>
                    <a:pt x="2145" y="2302"/>
                  </a:cubicBezTo>
                  <a:cubicBezTo>
                    <a:pt x="2182" y="2302"/>
                    <a:pt x="2182" y="2302"/>
                    <a:pt x="2182" y="2302"/>
                  </a:cubicBezTo>
                  <a:cubicBezTo>
                    <a:pt x="2182" y="2234"/>
                    <a:pt x="2182" y="2234"/>
                    <a:pt x="2182" y="2234"/>
                  </a:cubicBezTo>
                  <a:cubicBezTo>
                    <a:pt x="2182" y="2234"/>
                    <a:pt x="2182" y="2234"/>
                    <a:pt x="2182" y="2234"/>
                  </a:cubicBezTo>
                  <a:cubicBezTo>
                    <a:pt x="2145" y="2234"/>
                    <a:pt x="2145" y="2234"/>
                    <a:pt x="2145" y="2234"/>
                  </a:cubicBezTo>
                  <a:cubicBezTo>
                    <a:pt x="2145" y="2234"/>
                    <a:pt x="2145" y="2234"/>
                    <a:pt x="2145" y="2234"/>
                  </a:cubicBezTo>
                  <a:cubicBezTo>
                    <a:pt x="2108" y="2234"/>
                    <a:pt x="2108" y="2234"/>
                    <a:pt x="2108" y="2234"/>
                  </a:cubicBezTo>
                  <a:close/>
                  <a:moveTo>
                    <a:pt x="2182" y="2776"/>
                  </a:moveTo>
                  <a:cubicBezTo>
                    <a:pt x="2182" y="2776"/>
                    <a:pt x="2182" y="2776"/>
                    <a:pt x="2182" y="2776"/>
                  </a:cubicBezTo>
                  <a:cubicBezTo>
                    <a:pt x="2182" y="2708"/>
                    <a:pt x="2182" y="2708"/>
                    <a:pt x="2182" y="2708"/>
                  </a:cubicBezTo>
                  <a:cubicBezTo>
                    <a:pt x="2182" y="2641"/>
                    <a:pt x="2182" y="2641"/>
                    <a:pt x="2182" y="2641"/>
                  </a:cubicBezTo>
                  <a:cubicBezTo>
                    <a:pt x="2182" y="2573"/>
                    <a:pt x="2182" y="2573"/>
                    <a:pt x="2182" y="2573"/>
                  </a:cubicBezTo>
                  <a:cubicBezTo>
                    <a:pt x="2145" y="2505"/>
                    <a:pt x="2145" y="2505"/>
                    <a:pt x="2145" y="2505"/>
                  </a:cubicBezTo>
                  <a:cubicBezTo>
                    <a:pt x="2108" y="2505"/>
                    <a:pt x="2108" y="2505"/>
                    <a:pt x="2108" y="2505"/>
                  </a:cubicBezTo>
                  <a:cubicBezTo>
                    <a:pt x="2108" y="2505"/>
                    <a:pt x="2108" y="2505"/>
                    <a:pt x="2108" y="2505"/>
                  </a:cubicBezTo>
                  <a:cubicBezTo>
                    <a:pt x="2071" y="2505"/>
                    <a:pt x="2071" y="2505"/>
                    <a:pt x="2071" y="2505"/>
                  </a:cubicBezTo>
                  <a:cubicBezTo>
                    <a:pt x="2034" y="2573"/>
                    <a:pt x="2034" y="2573"/>
                    <a:pt x="2034" y="2573"/>
                  </a:cubicBezTo>
                  <a:cubicBezTo>
                    <a:pt x="2034" y="2573"/>
                    <a:pt x="2034" y="2573"/>
                    <a:pt x="2034" y="2573"/>
                  </a:cubicBezTo>
                  <a:cubicBezTo>
                    <a:pt x="2034" y="2641"/>
                    <a:pt x="2034" y="2641"/>
                    <a:pt x="2034" y="2641"/>
                  </a:cubicBezTo>
                  <a:cubicBezTo>
                    <a:pt x="2071" y="2776"/>
                    <a:pt x="2071" y="2776"/>
                    <a:pt x="2071" y="2776"/>
                  </a:cubicBezTo>
                  <a:cubicBezTo>
                    <a:pt x="2071" y="2776"/>
                    <a:pt x="2071" y="2776"/>
                    <a:pt x="2071" y="2776"/>
                  </a:cubicBezTo>
                  <a:cubicBezTo>
                    <a:pt x="2108" y="2776"/>
                    <a:pt x="2108" y="2776"/>
                    <a:pt x="2108" y="2776"/>
                  </a:cubicBezTo>
                  <a:cubicBezTo>
                    <a:pt x="2145" y="2776"/>
                    <a:pt x="2145" y="2776"/>
                    <a:pt x="2145" y="2776"/>
                  </a:cubicBezTo>
                  <a:cubicBezTo>
                    <a:pt x="2182" y="2776"/>
                    <a:pt x="2182" y="2776"/>
                    <a:pt x="2182" y="2776"/>
                  </a:cubicBezTo>
                  <a:close/>
                  <a:moveTo>
                    <a:pt x="2256" y="2708"/>
                  </a:moveTo>
                  <a:cubicBezTo>
                    <a:pt x="2256" y="2708"/>
                    <a:pt x="2256" y="2708"/>
                    <a:pt x="2256" y="2708"/>
                  </a:cubicBezTo>
                  <a:cubicBezTo>
                    <a:pt x="2256" y="2641"/>
                    <a:pt x="2256" y="2641"/>
                    <a:pt x="2256" y="2641"/>
                  </a:cubicBezTo>
                  <a:cubicBezTo>
                    <a:pt x="2256" y="2641"/>
                    <a:pt x="2256" y="2641"/>
                    <a:pt x="2256" y="2641"/>
                  </a:cubicBezTo>
                  <a:cubicBezTo>
                    <a:pt x="2256" y="2641"/>
                    <a:pt x="2256" y="2641"/>
                    <a:pt x="2256" y="2641"/>
                  </a:cubicBezTo>
                  <a:cubicBezTo>
                    <a:pt x="2293" y="2573"/>
                    <a:pt x="2293" y="2573"/>
                    <a:pt x="2293" y="2573"/>
                  </a:cubicBezTo>
                  <a:cubicBezTo>
                    <a:pt x="2293" y="2505"/>
                    <a:pt x="2293" y="2505"/>
                    <a:pt x="2293" y="2505"/>
                  </a:cubicBezTo>
                  <a:cubicBezTo>
                    <a:pt x="2330" y="2505"/>
                    <a:pt x="2330" y="2505"/>
                    <a:pt x="2330" y="2505"/>
                  </a:cubicBezTo>
                  <a:cubicBezTo>
                    <a:pt x="2367" y="2505"/>
                    <a:pt x="2367" y="2505"/>
                    <a:pt x="2367" y="2505"/>
                  </a:cubicBezTo>
                  <a:cubicBezTo>
                    <a:pt x="2367" y="2438"/>
                    <a:pt x="2367" y="2438"/>
                    <a:pt x="2367" y="2438"/>
                  </a:cubicBezTo>
                  <a:cubicBezTo>
                    <a:pt x="2330" y="2438"/>
                    <a:pt x="2330" y="2438"/>
                    <a:pt x="2330" y="2438"/>
                  </a:cubicBezTo>
                  <a:cubicBezTo>
                    <a:pt x="2293" y="2438"/>
                    <a:pt x="2293" y="2438"/>
                    <a:pt x="2293" y="2438"/>
                  </a:cubicBezTo>
                  <a:cubicBezTo>
                    <a:pt x="2256" y="2438"/>
                    <a:pt x="2256" y="2438"/>
                    <a:pt x="2256" y="2438"/>
                  </a:cubicBezTo>
                  <a:cubicBezTo>
                    <a:pt x="2219" y="2370"/>
                    <a:pt x="2219" y="2370"/>
                    <a:pt x="2219" y="2370"/>
                  </a:cubicBezTo>
                  <a:cubicBezTo>
                    <a:pt x="2182" y="2370"/>
                    <a:pt x="2182" y="2370"/>
                    <a:pt x="2182" y="2370"/>
                  </a:cubicBezTo>
                  <a:cubicBezTo>
                    <a:pt x="2145" y="2370"/>
                    <a:pt x="2145" y="2370"/>
                    <a:pt x="2145" y="2370"/>
                  </a:cubicBezTo>
                  <a:cubicBezTo>
                    <a:pt x="2145" y="2370"/>
                    <a:pt x="2145" y="2370"/>
                    <a:pt x="2145" y="2370"/>
                  </a:cubicBezTo>
                  <a:cubicBezTo>
                    <a:pt x="2145" y="2438"/>
                    <a:pt x="2145" y="2438"/>
                    <a:pt x="2145" y="2438"/>
                  </a:cubicBezTo>
                  <a:cubicBezTo>
                    <a:pt x="2182" y="2505"/>
                    <a:pt x="2182" y="2505"/>
                    <a:pt x="2182" y="2505"/>
                  </a:cubicBezTo>
                  <a:cubicBezTo>
                    <a:pt x="2182" y="2641"/>
                    <a:pt x="2182" y="2641"/>
                    <a:pt x="2182" y="2641"/>
                  </a:cubicBezTo>
                  <a:cubicBezTo>
                    <a:pt x="2219" y="2708"/>
                    <a:pt x="2219" y="2708"/>
                    <a:pt x="2219" y="2708"/>
                  </a:cubicBezTo>
                  <a:cubicBezTo>
                    <a:pt x="2256" y="2708"/>
                    <a:pt x="2256" y="2708"/>
                    <a:pt x="2256" y="2708"/>
                  </a:cubicBezTo>
                  <a:cubicBezTo>
                    <a:pt x="2256" y="2708"/>
                    <a:pt x="2256" y="2708"/>
                    <a:pt x="2256" y="2708"/>
                  </a:cubicBezTo>
                  <a:close/>
                  <a:moveTo>
                    <a:pt x="2367" y="2708"/>
                  </a:moveTo>
                  <a:cubicBezTo>
                    <a:pt x="2367" y="2776"/>
                    <a:pt x="2367" y="2776"/>
                    <a:pt x="2367" y="2776"/>
                  </a:cubicBezTo>
                  <a:cubicBezTo>
                    <a:pt x="2404" y="2776"/>
                    <a:pt x="2404" y="2776"/>
                    <a:pt x="2404" y="2776"/>
                  </a:cubicBezTo>
                  <a:cubicBezTo>
                    <a:pt x="2441" y="2844"/>
                    <a:pt x="2441" y="2844"/>
                    <a:pt x="2441" y="2844"/>
                  </a:cubicBezTo>
                  <a:cubicBezTo>
                    <a:pt x="2478" y="2844"/>
                    <a:pt x="2478" y="2844"/>
                    <a:pt x="2478" y="2844"/>
                  </a:cubicBezTo>
                  <a:cubicBezTo>
                    <a:pt x="2515" y="2776"/>
                    <a:pt x="2515" y="2776"/>
                    <a:pt x="2515" y="2776"/>
                  </a:cubicBezTo>
                  <a:cubicBezTo>
                    <a:pt x="2478" y="2708"/>
                    <a:pt x="2478" y="2708"/>
                    <a:pt x="2478" y="2708"/>
                  </a:cubicBezTo>
                  <a:cubicBezTo>
                    <a:pt x="2478" y="2641"/>
                    <a:pt x="2478" y="2641"/>
                    <a:pt x="2478" y="2641"/>
                  </a:cubicBezTo>
                  <a:cubicBezTo>
                    <a:pt x="2404" y="2708"/>
                    <a:pt x="2404" y="2708"/>
                    <a:pt x="2404" y="2708"/>
                  </a:cubicBezTo>
                  <a:cubicBezTo>
                    <a:pt x="2367" y="2708"/>
                    <a:pt x="2367" y="2708"/>
                    <a:pt x="2367" y="2708"/>
                  </a:cubicBezTo>
                  <a:close/>
                  <a:moveTo>
                    <a:pt x="2367" y="2844"/>
                  </a:moveTo>
                  <a:cubicBezTo>
                    <a:pt x="2367" y="2912"/>
                    <a:pt x="2367" y="2912"/>
                    <a:pt x="2367" y="2912"/>
                  </a:cubicBezTo>
                  <a:cubicBezTo>
                    <a:pt x="2404" y="2912"/>
                    <a:pt x="2404" y="2912"/>
                    <a:pt x="2404" y="2912"/>
                  </a:cubicBezTo>
                  <a:cubicBezTo>
                    <a:pt x="2404" y="2912"/>
                    <a:pt x="2404" y="2912"/>
                    <a:pt x="2404" y="2912"/>
                  </a:cubicBezTo>
                  <a:cubicBezTo>
                    <a:pt x="2441" y="2912"/>
                    <a:pt x="2441" y="2912"/>
                    <a:pt x="2441" y="2912"/>
                  </a:cubicBezTo>
                  <a:cubicBezTo>
                    <a:pt x="2404" y="2844"/>
                    <a:pt x="2404" y="2844"/>
                    <a:pt x="2404" y="2844"/>
                  </a:cubicBezTo>
                  <a:cubicBezTo>
                    <a:pt x="2367" y="2844"/>
                    <a:pt x="2367" y="2844"/>
                    <a:pt x="2367" y="2844"/>
                  </a:cubicBezTo>
                  <a:close/>
                  <a:moveTo>
                    <a:pt x="2367" y="1083"/>
                  </a:moveTo>
                  <a:cubicBezTo>
                    <a:pt x="2404" y="1083"/>
                    <a:pt x="2404" y="1083"/>
                    <a:pt x="2404" y="1083"/>
                  </a:cubicBezTo>
                  <a:cubicBezTo>
                    <a:pt x="2404" y="1083"/>
                    <a:pt x="2404" y="1083"/>
                    <a:pt x="2404" y="1083"/>
                  </a:cubicBezTo>
                  <a:cubicBezTo>
                    <a:pt x="2441" y="1016"/>
                    <a:pt x="2441" y="1016"/>
                    <a:pt x="2441" y="1016"/>
                  </a:cubicBezTo>
                  <a:cubicBezTo>
                    <a:pt x="2441" y="1083"/>
                    <a:pt x="2441" y="1083"/>
                    <a:pt x="2441" y="1083"/>
                  </a:cubicBezTo>
                  <a:cubicBezTo>
                    <a:pt x="2478" y="1083"/>
                    <a:pt x="2478" y="1083"/>
                    <a:pt x="2478" y="1083"/>
                  </a:cubicBezTo>
                  <a:cubicBezTo>
                    <a:pt x="2478" y="1083"/>
                    <a:pt x="2478" y="1083"/>
                    <a:pt x="2478" y="1083"/>
                  </a:cubicBezTo>
                  <a:cubicBezTo>
                    <a:pt x="2515" y="1083"/>
                    <a:pt x="2515" y="1083"/>
                    <a:pt x="2515" y="1083"/>
                  </a:cubicBezTo>
                  <a:cubicBezTo>
                    <a:pt x="2478" y="1151"/>
                    <a:pt x="2478" y="1151"/>
                    <a:pt x="2478" y="1151"/>
                  </a:cubicBezTo>
                  <a:cubicBezTo>
                    <a:pt x="2441" y="1151"/>
                    <a:pt x="2441" y="1151"/>
                    <a:pt x="2441" y="1151"/>
                  </a:cubicBezTo>
                  <a:cubicBezTo>
                    <a:pt x="2441" y="1151"/>
                    <a:pt x="2441" y="1151"/>
                    <a:pt x="2441" y="1151"/>
                  </a:cubicBezTo>
                  <a:cubicBezTo>
                    <a:pt x="2367" y="1151"/>
                    <a:pt x="2367" y="1151"/>
                    <a:pt x="2367" y="1151"/>
                  </a:cubicBezTo>
                  <a:cubicBezTo>
                    <a:pt x="2367" y="1083"/>
                    <a:pt x="2367" y="1083"/>
                    <a:pt x="2367" y="1083"/>
                  </a:cubicBezTo>
                  <a:close/>
                  <a:moveTo>
                    <a:pt x="2441" y="1896"/>
                  </a:moveTo>
                  <a:cubicBezTo>
                    <a:pt x="2441" y="1828"/>
                    <a:pt x="2441" y="1828"/>
                    <a:pt x="2441" y="1828"/>
                  </a:cubicBezTo>
                  <a:cubicBezTo>
                    <a:pt x="2478" y="1761"/>
                    <a:pt x="2478" y="1761"/>
                    <a:pt x="2478" y="1761"/>
                  </a:cubicBezTo>
                  <a:cubicBezTo>
                    <a:pt x="2478" y="1761"/>
                    <a:pt x="2478" y="1761"/>
                    <a:pt x="2478" y="1761"/>
                  </a:cubicBezTo>
                  <a:cubicBezTo>
                    <a:pt x="2441" y="1693"/>
                    <a:pt x="2441" y="1693"/>
                    <a:pt x="2441" y="1693"/>
                  </a:cubicBezTo>
                  <a:cubicBezTo>
                    <a:pt x="2441" y="1693"/>
                    <a:pt x="2441" y="1693"/>
                    <a:pt x="2441" y="1693"/>
                  </a:cubicBezTo>
                  <a:cubicBezTo>
                    <a:pt x="2404" y="1693"/>
                    <a:pt x="2404" y="1693"/>
                    <a:pt x="2404" y="1693"/>
                  </a:cubicBezTo>
                  <a:cubicBezTo>
                    <a:pt x="2367" y="1693"/>
                    <a:pt x="2367" y="1693"/>
                    <a:pt x="2367" y="1693"/>
                  </a:cubicBezTo>
                  <a:cubicBezTo>
                    <a:pt x="2330" y="1761"/>
                    <a:pt x="2330" y="1761"/>
                    <a:pt x="2330" y="1761"/>
                  </a:cubicBezTo>
                  <a:cubicBezTo>
                    <a:pt x="2293" y="1761"/>
                    <a:pt x="2293" y="1761"/>
                    <a:pt x="2293" y="1761"/>
                  </a:cubicBezTo>
                  <a:cubicBezTo>
                    <a:pt x="2293" y="1828"/>
                    <a:pt x="2293" y="1828"/>
                    <a:pt x="2293" y="1828"/>
                  </a:cubicBezTo>
                  <a:cubicBezTo>
                    <a:pt x="2367" y="1896"/>
                    <a:pt x="2367" y="1896"/>
                    <a:pt x="2367" y="1896"/>
                  </a:cubicBezTo>
                  <a:cubicBezTo>
                    <a:pt x="2404" y="1896"/>
                    <a:pt x="2404" y="1896"/>
                    <a:pt x="2404" y="1896"/>
                  </a:cubicBezTo>
                  <a:cubicBezTo>
                    <a:pt x="2441" y="1896"/>
                    <a:pt x="2441" y="1896"/>
                    <a:pt x="2441" y="1896"/>
                  </a:cubicBezTo>
                  <a:close/>
                  <a:moveTo>
                    <a:pt x="2515" y="1761"/>
                  </a:moveTo>
                  <a:cubicBezTo>
                    <a:pt x="2515" y="1828"/>
                    <a:pt x="2515" y="1828"/>
                    <a:pt x="2515" y="1828"/>
                  </a:cubicBezTo>
                  <a:cubicBezTo>
                    <a:pt x="2515" y="1896"/>
                    <a:pt x="2515" y="1896"/>
                    <a:pt x="2515" y="1896"/>
                  </a:cubicBezTo>
                  <a:cubicBezTo>
                    <a:pt x="2478" y="1896"/>
                    <a:pt x="2478" y="1896"/>
                    <a:pt x="2478" y="1896"/>
                  </a:cubicBezTo>
                  <a:cubicBezTo>
                    <a:pt x="2478" y="1896"/>
                    <a:pt x="2478" y="1896"/>
                    <a:pt x="2478" y="1896"/>
                  </a:cubicBezTo>
                  <a:cubicBezTo>
                    <a:pt x="2441" y="1896"/>
                    <a:pt x="2441" y="1896"/>
                    <a:pt x="2441" y="1896"/>
                  </a:cubicBezTo>
                  <a:cubicBezTo>
                    <a:pt x="2404" y="1964"/>
                    <a:pt x="2404" y="1964"/>
                    <a:pt x="2404" y="1964"/>
                  </a:cubicBezTo>
                  <a:cubicBezTo>
                    <a:pt x="2367" y="1964"/>
                    <a:pt x="2367" y="1964"/>
                    <a:pt x="2367" y="1964"/>
                  </a:cubicBezTo>
                  <a:cubicBezTo>
                    <a:pt x="2330" y="1964"/>
                    <a:pt x="2330" y="1964"/>
                    <a:pt x="2330" y="1964"/>
                  </a:cubicBezTo>
                  <a:cubicBezTo>
                    <a:pt x="2330" y="1964"/>
                    <a:pt x="2330" y="1964"/>
                    <a:pt x="2330" y="1964"/>
                  </a:cubicBezTo>
                  <a:cubicBezTo>
                    <a:pt x="2330" y="2031"/>
                    <a:pt x="2330" y="2031"/>
                    <a:pt x="2330" y="2031"/>
                  </a:cubicBezTo>
                  <a:cubicBezTo>
                    <a:pt x="2330" y="2031"/>
                    <a:pt x="2330" y="2031"/>
                    <a:pt x="2330" y="2031"/>
                  </a:cubicBezTo>
                  <a:cubicBezTo>
                    <a:pt x="2330" y="2234"/>
                    <a:pt x="2330" y="2234"/>
                    <a:pt x="2330" y="2234"/>
                  </a:cubicBezTo>
                  <a:cubicBezTo>
                    <a:pt x="2367" y="2302"/>
                    <a:pt x="2367" y="2302"/>
                    <a:pt x="2367" y="2302"/>
                  </a:cubicBezTo>
                  <a:cubicBezTo>
                    <a:pt x="2404" y="2370"/>
                    <a:pt x="2404" y="2370"/>
                    <a:pt x="2404" y="2370"/>
                  </a:cubicBezTo>
                  <a:cubicBezTo>
                    <a:pt x="2441" y="2370"/>
                    <a:pt x="2441" y="2370"/>
                    <a:pt x="2441" y="2370"/>
                  </a:cubicBezTo>
                  <a:cubicBezTo>
                    <a:pt x="2478" y="2370"/>
                    <a:pt x="2478" y="2370"/>
                    <a:pt x="2478" y="2370"/>
                  </a:cubicBezTo>
                  <a:cubicBezTo>
                    <a:pt x="2515" y="2370"/>
                    <a:pt x="2515" y="2370"/>
                    <a:pt x="2515" y="2370"/>
                  </a:cubicBezTo>
                  <a:cubicBezTo>
                    <a:pt x="2552" y="2302"/>
                    <a:pt x="2552" y="2302"/>
                    <a:pt x="2552" y="2302"/>
                  </a:cubicBezTo>
                  <a:cubicBezTo>
                    <a:pt x="2589" y="2302"/>
                    <a:pt x="2589" y="2302"/>
                    <a:pt x="2589" y="2302"/>
                  </a:cubicBezTo>
                  <a:cubicBezTo>
                    <a:pt x="2589" y="2234"/>
                    <a:pt x="2589" y="2234"/>
                    <a:pt x="2589" y="2234"/>
                  </a:cubicBezTo>
                  <a:cubicBezTo>
                    <a:pt x="2552" y="2234"/>
                    <a:pt x="2552" y="2234"/>
                    <a:pt x="2552" y="2234"/>
                  </a:cubicBezTo>
                  <a:cubicBezTo>
                    <a:pt x="2552" y="2167"/>
                    <a:pt x="2552" y="2167"/>
                    <a:pt x="2552" y="2167"/>
                  </a:cubicBezTo>
                  <a:cubicBezTo>
                    <a:pt x="2515" y="2167"/>
                    <a:pt x="2515" y="2167"/>
                    <a:pt x="2515" y="2167"/>
                  </a:cubicBezTo>
                  <a:cubicBezTo>
                    <a:pt x="2478" y="2099"/>
                    <a:pt x="2478" y="2099"/>
                    <a:pt x="2478" y="2099"/>
                  </a:cubicBezTo>
                  <a:cubicBezTo>
                    <a:pt x="2478" y="2031"/>
                    <a:pt x="2478" y="2031"/>
                    <a:pt x="2478" y="2031"/>
                  </a:cubicBezTo>
                  <a:cubicBezTo>
                    <a:pt x="2515" y="2031"/>
                    <a:pt x="2515" y="2031"/>
                    <a:pt x="2515" y="2031"/>
                  </a:cubicBezTo>
                  <a:cubicBezTo>
                    <a:pt x="2552" y="2031"/>
                    <a:pt x="2552" y="2031"/>
                    <a:pt x="2552" y="2031"/>
                  </a:cubicBezTo>
                  <a:cubicBezTo>
                    <a:pt x="2589" y="1964"/>
                    <a:pt x="2589" y="1964"/>
                    <a:pt x="2589" y="1964"/>
                  </a:cubicBezTo>
                  <a:cubicBezTo>
                    <a:pt x="2589" y="1964"/>
                    <a:pt x="2589" y="1964"/>
                    <a:pt x="2589" y="1964"/>
                  </a:cubicBezTo>
                  <a:cubicBezTo>
                    <a:pt x="2552" y="1896"/>
                    <a:pt x="2552" y="1896"/>
                    <a:pt x="2552" y="1896"/>
                  </a:cubicBezTo>
                  <a:cubicBezTo>
                    <a:pt x="2515" y="1828"/>
                    <a:pt x="2515" y="1828"/>
                    <a:pt x="2515" y="1828"/>
                  </a:cubicBezTo>
                  <a:cubicBezTo>
                    <a:pt x="2515" y="1761"/>
                    <a:pt x="2515" y="1761"/>
                    <a:pt x="2515" y="1761"/>
                  </a:cubicBezTo>
                  <a:close/>
                  <a:moveTo>
                    <a:pt x="2663" y="1896"/>
                  </a:moveTo>
                  <a:cubicBezTo>
                    <a:pt x="2626" y="1828"/>
                    <a:pt x="2626" y="1828"/>
                    <a:pt x="2626" y="1828"/>
                  </a:cubicBezTo>
                  <a:cubicBezTo>
                    <a:pt x="2626" y="1828"/>
                    <a:pt x="2626" y="1828"/>
                    <a:pt x="2626" y="1828"/>
                  </a:cubicBezTo>
                  <a:cubicBezTo>
                    <a:pt x="2626" y="1761"/>
                    <a:pt x="2626" y="1761"/>
                    <a:pt x="2626" y="1761"/>
                  </a:cubicBezTo>
                  <a:cubicBezTo>
                    <a:pt x="2589" y="1761"/>
                    <a:pt x="2589" y="1761"/>
                    <a:pt x="2589" y="1761"/>
                  </a:cubicBezTo>
                  <a:cubicBezTo>
                    <a:pt x="2552" y="1761"/>
                    <a:pt x="2552" y="1761"/>
                    <a:pt x="2552" y="1761"/>
                  </a:cubicBezTo>
                  <a:cubicBezTo>
                    <a:pt x="2552" y="1693"/>
                    <a:pt x="2552" y="1693"/>
                    <a:pt x="2552" y="1693"/>
                  </a:cubicBezTo>
                  <a:cubicBezTo>
                    <a:pt x="2552" y="1693"/>
                    <a:pt x="2552" y="1693"/>
                    <a:pt x="2552" y="1693"/>
                  </a:cubicBezTo>
                  <a:cubicBezTo>
                    <a:pt x="2552" y="1557"/>
                    <a:pt x="2552" y="1557"/>
                    <a:pt x="2552" y="1557"/>
                  </a:cubicBezTo>
                  <a:cubicBezTo>
                    <a:pt x="2552" y="1557"/>
                    <a:pt x="2552" y="1557"/>
                    <a:pt x="2552" y="1557"/>
                  </a:cubicBezTo>
                  <a:cubicBezTo>
                    <a:pt x="2552" y="1422"/>
                    <a:pt x="2552" y="1422"/>
                    <a:pt x="2552" y="1422"/>
                  </a:cubicBezTo>
                  <a:cubicBezTo>
                    <a:pt x="2589" y="1422"/>
                    <a:pt x="2589" y="1422"/>
                    <a:pt x="2589" y="1422"/>
                  </a:cubicBezTo>
                  <a:cubicBezTo>
                    <a:pt x="2626" y="1354"/>
                    <a:pt x="2626" y="1354"/>
                    <a:pt x="2626" y="1354"/>
                  </a:cubicBezTo>
                  <a:cubicBezTo>
                    <a:pt x="2626" y="1354"/>
                    <a:pt x="2626" y="1354"/>
                    <a:pt x="2626" y="1354"/>
                  </a:cubicBezTo>
                  <a:cubicBezTo>
                    <a:pt x="2626" y="1287"/>
                    <a:pt x="2626" y="1287"/>
                    <a:pt x="2626" y="1287"/>
                  </a:cubicBezTo>
                  <a:cubicBezTo>
                    <a:pt x="2626" y="1287"/>
                    <a:pt x="2626" y="1287"/>
                    <a:pt x="2626" y="1287"/>
                  </a:cubicBezTo>
                  <a:cubicBezTo>
                    <a:pt x="2663" y="1287"/>
                    <a:pt x="2663" y="1287"/>
                    <a:pt x="2663" y="1287"/>
                  </a:cubicBezTo>
                  <a:cubicBezTo>
                    <a:pt x="2700" y="1287"/>
                    <a:pt x="2700" y="1287"/>
                    <a:pt x="2700" y="1287"/>
                  </a:cubicBezTo>
                  <a:cubicBezTo>
                    <a:pt x="2700" y="1354"/>
                    <a:pt x="2700" y="1354"/>
                    <a:pt x="2700" y="1354"/>
                  </a:cubicBezTo>
                  <a:cubicBezTo>
                    <a:pt x="2700" y="1422"/>
                    <a:pt x="2700" y="1422"/>
                    <a:pt x="2700" y="1422"/>
                  </a:cubicBezTo>
                  <a:cubicBezTo>
                    <a:pt x="2700" y="1490"/>
                    <a:pt x="2700" y="1490"/>
                    <a:pt x="2700" y="1490"/>
                  </a:cubicBezTo>
                  <a:cubicBezTo>
                    <a:pt x="2737" y="1490"/>
                    <a:pt x="2737" y="1490"/>
                    <a:pt x="2737" y="1490"/>
                  </a:cubicBezTo>
                  <a:cubicBezTo>
                    <a:pt x="2774" y="1557"/>
                    <a:pt x="2774" y="1557"/>
                    <a:pt x="2774" y="1557"/>
                  </a:cubicBezTo>
                  <a:cubicBezTo>
                    <a:pt x="2811" y="1557"/>
                    <a:pt x="2811" y="1557"/>
                    <a:pt x="2811" y="1557"/>
                  </a:cubicBezTo>
                  <a:cubicBezTo>
                    <a:pt x="2811" y="1625"/>
                    <a:pt x="2811" y="1625"/>
                    <a:pt x="2811" y="1625"/>
                  </a:cubicBezTo>
                  <a:cubicBezTo>
                    <a:pt x="2737" y="1625"/>
                    <a:pt x="2737" y="1625"/>
                    <a:pt x="2737" y="1625"/>
                  </a:cubicBezTo>
                  <a:cubicBezTo>
                    <a:pt x="2700" y="1693"/>
                    <a:pt x="2700" y="1693"/>
                    <a:pt x="2700" y="1693"/>
                  </a:cubicBezTo>
                  <a:cubicBezTo>
                    <a:pt x="2700" y="1693"/>
                    <a:pt x="2700" y="1693"/>
                    <a:pt x="2700" y="1693"/>
                  </a:cubicBezTo>
                  <a:cubicBezTo>
                    <a:pt x="2700" y="1761"/>
                    <a:pt x="2700" y="1761"/>
                    <a:pt x="2700" y="1761"/>
                  </a:cubicBezTo>
                  <a:cubicBezTo>
                    <a:pt x="2700" y="1828"/>
                    <a:pt x="2700" y="1828"/>
                    <a:pt x="2700" y="1828"/>
                  </a:cubicBezTo>
                  <a:cubicBezTo>
                    <a:pt x="2663" y="1896"/>
                    <a:pt x="2663" y="1896"/>
                    <a:pt x="2663" y="1896"/>
                  </a:cubicBezTo>
                  <a:close/>
                  <a:moveTo>
                    <a:pt x="16755" y="3386"/>
                  </a:moveTo>
                  <a:cubicBezTo>
                    <a:pt x="16755" y="3386"/>
                    <a:pt x="16755" y="3386"/>
                    <a:pt x="16755" y="3386"/>
                  </a:cubicBezTo>
                  <a:cubicBezTo>
                    <a:pt x="16755" y="3386"/>
                    <a:pt x="16755" y="3386"/>
                    <a:pt x="16755" y="3386"/>
                  </a:cubicBezTo>
                  <a:cubicBezTo>
                    <a:pt x="16755" y="3386"/>
                    <a:pt x="16755" y="3386"/>
                    <a:pt x="16755" y="3386"/>
                  </a:cubicBezTo>
                  <a:cubicBezTo>
                    <a:pt x="16718" y="3386"/>
                    <a:pt x="16718" y="3386"/>
                    <a:pt x="16718" y="3386"/>
                  </a:cubicBezTo>
                  <a:cubicBezTo>
                    <a:pt x="16755" y="3386"/>
                    <a:pt x="16755" y="3386"/>
                    <a:pt x="16755" y="3386"/>
                  </a:cubicBezTo>
                  <a:close/>
                  <a:moveTo>
                    <a:pt x="16607" y="3386"/>
                  </a:moveTo>
                  <a:cubicBezTo>
                    <a:pt x="16644" y="3386"/>
                    <a:pt x="16644" y="3386"/>
                    <a:pt x="16644" y="3386"/>
                  </a:cubicBezTo>
                  <a:cubicBezTo>
                    <a:pt x="16644" y="3318"/>
                    <a:pt x="16644" y="3318"/>
                    <a:pt x="16644" y="3318"/>
                  </a:cubicBezTo>
                  <a:cubicBezTo>
                    <a:pt x="16607" y="3318"/>
                    <a:pt x="16607" y="3318"/>
                    <a:pt x="16607" y="3318"/>
                  </a:cubicBezTo>
                  <a:cubicBezTo>
                    <a:pt x="16607" y="3318"/>
                    <a:pt x="16607" y="3318"/>
                    <a:pt x="16607" y="3318"/>
                  </a:cubicBezTo>
                  <a:cubicBezTo>
                    <a:pt x="16607" y="3386"/>
                    <a:pt x="16607" y="3386"/>
                    <a:pt x="16607" y="3386"/>
                  </a:cubicBezTo>
                  <a:close/>
                  <a:moveTo>
                    <a:pt x="16496" y="3453"/>
                  </a:moveTo>
                  <a:cubicBezTo>
                    <a:pt x="16496" y="3453"/>
                    <a:pt x="16496" y="3453"/>
                    <a:pt x="16496" y="3453"/>
                  </a:cubicBezTo>
                  <a:cubicBezTo>
                    <a:pt x="16496" y="3453"/>
                    <a:pt x="16496" y="3453"/>
                    <a:pt x="16496" y="3453"/>
                  </a:cubicBezTo>
                  <a:cubicBezTo>
                    <a:pt x="16496" y="3386"/>
                    <a:pt x="16496" y="3386"/>
                    <a:pt x="16496" y="3386"/>
                  </a:cubicBezTo>
                  <a:cubicBezTo>
                    <a:pt x="16496" y="3386"/>
                    <a:pt x="16496" y="3386"/>
                    <a:pt x="16496" y="3386"/>
                  </a:cubicBezTo>
                  <a:cubicBezTo>
                    <a:pt x="16459" y="3386"/>
                    <a:pt x="16459" y="3386"/>
                    <a:pt x="16459" y="3386"/>
                  </a:cubicBezTo>
                  <a:cubicBezTo>
                    <a:pt x="16496" y="3453"/>
                    <a:pt x="16496" y="3453"/>
                    <a:pt x="16496" y="3453"/>
                  </a:cubicBezTo>
                  <a:close/>
                  <a:moveTo>
                    <a:pt x="19344" y="9209"/>
                  </a:moveTo>
                  <a:cubicBezTo>
                    <a:pt x="19307" y="9209"/>
                    <a:pt x="19307" y="9209"/>
                    <a:pt x="19307" y="9209"/>
                  </a:cubicBezTo>
                  <a:cubicBezTo>
                    <a:pt x="19344" y="9276"/>
                    <a:pt x="19344" y="9276"/>
                    <a:pt x="19344" y="9276"/>
                  </a:cubicBezTo>
                  <a:cubicBezTo>
                    <a:pt x="19344" y="9276"/>
                    <a:pt x="19344" y="9276"/>
                    <a:pt x="19344" y="9276"/>
                  </a:cubicBezTo>
                  <a:cubicBezTo>
                    <a:pt x="19344" y="9209"/>
                    <a:pt x="19344" y="9209"/>
                    <a:pt x="19344" y="9209"/>
                  </a:cubicBezTo>
                  <a:cubicBezTo>
                    <a:pt x="19344" y="9209"/>
                    <a:pt x="19344" y="9209"/>
                    <a:pt x="19344" y="9209"/>
                  </a:cubicBezTo>
                  <a:cubicBezTo>
                    <a:pt x="19344" y="9209"/>
                    <a:pt x="19344" y="9209"/>
                    <a:pt x="19344" y="9209"/>
                  </a:cubicBezTo>
                  <a:close/>
                  <a:moveTo>
                    <a:pt x="19307" y="9073"/>
                  </a:moveTo>
                  <a:cubicBezTo>
                    <a:pt x="19307" y="9141"/>
                    <a:pt x="19307" y="9141"/>
                    <a:pt x="19307" y="9141"/>
                  </a:cubicBezTo>
                  <a:cubicBezTo>
                    <a:pt x="19344" y="9141"/>
                    <a:pt x="19344" y="9141"/>
                    <a:pt x="19344" y="9141"/>
                  </a:cubicBezTo>
                  <a:cubicBezTo>
                    <a:pt x="19344" y="9141"/>
                    <a:pt x="19344" y="9141"/>
                    <a:pt x="19344" y="9141"/>
                  </a:cubicBezTo>
                  <a:cubicBezTo>
                    <a:pt x="19307" y="9073"/>
                    <a:pt x="19307" y="9073"/>
                    <a:pt x="19307" y="9073"/>
                  </a:cubicBezTo>
                  <a:cubicBezTo>
                    <a:pt x="19307" y="9073"/>
                    <a:pt x="19307" y="9073"/>
                    <a:pt x="19307" y="9073"/>
                  </a:cubicBezTo>
                  <a:cubicBezTo>
                    <a:pt x="19307" y="9073"/>
                    <a:pt x="19307" y="9073"/>
                    <a:pt x="19307" y="9073"/>
                  </a:cubicBezTo>
                  <a:close/>
                  <a:moveTo>
                    <a:pt x="3070" y="5823"/>
                  </a:moveTo>
                  <a:cubicBezTo>
                    <a:pt x="3070" y="5823"/>
                    <a:pt x="3070" y="5823"/>
                    <a:pt x="3070" y="5823"/>
                  </a:cubicBezTo>
                  <a:cubicBezTo>
                    <a:pt x="3070" y="5755"/>
                    <a:pt x="3070" y="5755"/>
                    <a:pt x="3070" y="5755"/>
                  </a:cubicBezTo>
                  <a:cubicBezTo>
                    <a:pt x="3144" y="5755"/>
                    <a:pt x="3144" y="5755"/>
                    <a:pt x="3144" y="5755"/>
                  </a:cubicBezTo>
                  <a:cubicBezTo>
                    <a:pt x="3144" y="5688"/>
                    <a:pt x="3144" y="5688"/>
                    <a:pt x="3144" y="5688"/>
                  </a:cubicBezTo>
                  <a:cubicBezTo>
                    <a:pt x="3107" y="5688"/>
                    <a:pt x="3107" y="5688"/>
                    <a:pt x="3107" y="5688"/>
                  </a:cubicBezTo>
                  <a:cubicBezTo>
                    <a:pt x="3070" y="5755"/>
                    <a:pt x="3070" y="5755"/>
                    <a:pt x="3070" y="5755"/>
                  </a:cubicBezTo>
                  <a:cubicBezTo>
                    <a:pt x="3070" y="5755"/>
                    <a:pt x="3070" y="5755"/>
                    <a:pt x="3070" y="5755"/>
                  </a:cubicBezTo>
                  <a:cubicBezTo>
                    <a:pt x="3033" y="5755"/>
                    <a:pt x="3033" y="5755"/>
                    <a:pt x="3033" y="5755"/>
                  </a:cubicBezTo>
                  <a:cubicBezTo>
                    <a:pt x="3070" y="5823"/>
                    <a:pt x="3070" y="5823"/>
                    <a:pt x="3070" y="5823"/>
                  </a:cubicBezTo>
                  <a:close/>
                  <a:moveTo>
                    <a:pt x="2848" y="7516"/>
                  </a:moveTo>
                  <a:cubicBezTo>
                    <a:pt x="2922" y="7584"/>
                    <a:pt x="2922" y="7584"/>
                    <a:pt x="2922" y="7584"/>
                  </a:cubicBezTo>
                  <a:cubicBezTo>
                    <a:pt x="2959" y="7516"/>
                    <a:pt x="2959" y="7516"/>
                    <a:pt x="2959" y="7516"/>
                  </a:cubicBezTo>
                  <a:cubicBezTo>
                    <a:pt x="2996" y="7516"/>
                    <a:pt x="2996" y="7516"/>
                    <a:pt x="2996" y="7516"/>
                  </a:cubicBezTo>
                  <a:cubicBezTo>
                    <a:pt x="3033" y="7516"/>
                    <a:pt x="3033" y="7516"/>
                    <a:pt x="3033" y="7516"/>
                  </a:cubicBezTo>
                  <a:cubicBezTo>
                    <a:pt x="3033" y="7516"/>
                    <a:pt x="3033" y="7516"/>
                    <a:pt x="3033" y="7516"/>
                  </a:cubicBezTo>
                  <a:cubicBezTo>
                    <a:pt x="3070" y="7516"/>
                    <a:pt x="3070" y="7516"/>
                    <a:pt x="3070" y="7516"/>
                  </a:cubicBezTo>
                  <a:cubicBezTo>
                    <a:pt x="3107" y="7516"/>
                    <a:pt x="3107" y="7516"/>
                    <a:pt x="3107" y="7516"/>
                  </a:cubicBezTo>
                  <a:cubicBezTo>
                    <a:pt x="3107" y="7516"/>
                    <a:pt x="3107" y="7516"/>
                    <a:pt x="3107" y="7516"/>
                  </a:cubicBezTo>
                  <a:cubicBezTo>
                    <a:pt x="3107" y="7448"/>
                    <a:pt x="3107" y="7448"/>
                    <a:pt x="3107" y="7448"/>
                  </a:cubicBezTo>
                  <a:cubicBezTo>
                    <a:pt x="3107" y="7448"/>
                    <a:pt x="3107" y="7448"/>
                    <a:pt x="3107" y="7448"/>
                  </a:cubicBezTo>
                  <a:cubicBezTo>
                    <a:pt x="3107" y="7516"/>
                    <a:pt x="3107" y="7516"/>
                    <a:pt x="3107" y="7516"/>
                  </a:cubicBezTo>
                  <a:cubicBezTo>
                    <a:pt x="3144" y="7516"/>
                    <a:pt x="3144" y="7516"/>
                    <a:pt x="3144" y="7516"/>
                  </a:cubicBezTo>
                  <a:cubicBezTo>
                    <a:pt x="3181" y="7516"/>
                    <a:pt x="3181" y="7516"/>
                    <a:pt x="3181" y="7516"/>
                  </a:cubicBezTo>
                  <a:cubicBezTo>
                    <a:pt x="3218" y="7516"/>
                    <a:pt x="3218" y="7516"/>
                    <a:pt x="3218" y="7516"/>
                  </a:cubicBezTo>
                  <a:cubicBezTo>
                    <a:pt x="3218" y="7516"/>
                    <a:pt x="3218" y="7516"/>
                    <a:pt x="3218" y="7516"/>
                  </a:cubicBezTo>
                  <a:cubicBezTo>
                    <a:pt x="3255" y="7448"/>
                    <a:pt x="3255" y="7448"/>
                    <a:pt x="3255" y="7448"/>
                  </a:cubicBezTo>
                  <a:cubicBezTo>
                    <a:pt x="3255" y="7381"/>
                    <a:pt x="3255" y="7381"/>
                    <a:pt x="3255" y="7381"/>
                  </a:cubicBezTo>
                  <a:cubicBezTo>
                    <a:pt x="3255" y="7313"/>
                    <a:pt x="3255" y="7313"/>
                    <a:pt x="3255" y="7313"/>
                  </a:cubicBezTo>
                  <a:cubicBezTo>
                    <a:pt x="3255" y="7245"/>
                    <a:pt x="3255" y="7245"/>
                    <a:pt x="3255" y="7245"/>
                  </a:cubicBezTo>
                  <a:cubicBezTo>
                    <a:pt x="3255" y="7245"/>
                    <a:pt x="3255" y="7245"/>
                    <a:pt x="3255" y="7245"/>
                  </a:cubicBezTo>
                  <a:cubicBezTo>
                    <a:pt x="3218" y="7177"/>
                    <a:pt x="3218" y="7177"/>
                    <a:pt x="3218" y="7177"/>
                  </a:cubicBezTo>
                  <a:cubicBezTo>
                    <a:pt x="3181" y="7177"/>
                    <a:pt x="3181" y="7177"/>
                    <a:pt x="3181" y="7177"/>
                  </a:cubicBezTo>
                  <a:cubicBezTo>
                    <a:pt x="3181" y="7177"/>
                    <a:pt x="3181" y="7177"/>
                    <a:pt x="3181" y="7177"/>
                  </a:cubicBezTo>
                  <a:cubicBezTo>
                    <a:pt x="3181" y="7110"/>
                    <a:pt x="3181" y="7110"/>
                    <a:pt x="3181" y="7110"/>
                  </a:cubicBezTo>
                  <a:cubicBezTo>
                    <a:pt x="3181" y="7110"/>
                    <a:pt x="3181" y="7110"/>
                    <a:pt x="3181" y="7110"/>
                  </a:cubicBezTo>
                  <a:cubicBezTo>
                    <a:pt x="3218" y="7110"/>
                    <a:pt x="3218" y="7110"/>
                    <a:pt x="3218" y="7110"/>
                  </a:cubicBezTo>
                  <a:cubicBezTo>
                    <a:pt x="3218" y="7110"/>
                    <a:pt x="3218" y="7110"/>
                    <a:pt x="3218" y="7110"/>
                  </a:cubicBezTo>
                  <a:cubicBezTo>
                    <a:pt x="3255" y="7177"/>
                    <a:pt x="3255" y="7177"/>
                    <a:pt x="3255" y="7177"/>
                  </a:cubicBezTo>
                  <a:cubicBezTo>
                    <a:pt x="3255" y="7177"/>
                    <a:pt x="3255" y="7177"/>
                    <a:pt x="3255" y="7177"/>
                  </a:cubicBezTo>
                  <a:cubicBezTo>
                    <a:pt x="3255" y="7177"/>
                    <a:pt x="3255" y="7177"/>
                    <a:pt x="3255" y="7177"/>
                  </a:cubicBezTo>
                  <a:cubicBezTo>
                    <a:pt x="3292" y="7177"/>
                    <a:pt x="3292" y="7177"/>
                    <a:pt x="3292" y="7177"/>
                  </a:cubicBezTo>
                  <a:cubicBezTo>
                    <a:pt x="3255" y="7110"/>
                    <a:pt x="3255" y="7110"/>
                    <a:pt x="3255" y="7110"/>
                  </a:cubicBezTo>
                  <a:cubicBezTo>
                    <a:pt x="3218" y="6974"/>
                    <a:pt x="3218" y="6974"/>
                    <a:pt x="3218" y="6974"/>
                  </a:cubicBezTo>
                  <a:cubicBezTo>
                    <a:pt x="3218" y="6907"/>
                    <a:pt x="3218" y="6907"/>
                    <a:pt x="3218" y="6907"/>
                  </a:cubicBezTo>
                  <a:cubicBezTo>
                    <a:pt x="3218" y="6907"/>
                    <a:pt x="3218" y="6907"/>
                    <a:pt x="3218" y="6907"/>
                  </a:cubicBezTo>
                  <a:cubicBezTo>
                    <a:pt x="3218" y="6974"/>
                    <a:pt x="3218" y="6974"/>
                    <a:pt x="3218" y="6974"/>
                  </a:cubicBezTo>
                  <a:cubicBezTo>
                    <a:pt x="3255" y="6974"/>
                    <a:pt x="3255" y="6974"/>
                    <a:pt x="3255" y="6974"/>
                  </a:cubicBezTo>
                  <a:cubicBezTo>
                    <a:pt x="3255" y="7042"/>
                    <a:pt x="3255" y="7042"/>
                    <a:pt x="3255" y="7042"/>
                  </a:cubicBezTo>
                  <a:cubicBezTo>
                    <a:pt x="3292" y="7042"/>
                    <a:pt x="3292" y="7042"/>
                    <a:pt x="3292" y="7042"/>
                  </a:cubicBezTo>
                  <a:cubicBezTo>
                    <a:pt x="3292" y="6974"/>
                    <a:pt x="3292" y="6974"/>
                    <a:pt x="3292" y="6974"/>
                  </a:cubicBezTo>
                  <a:cubicBezTo>
                    <a:pt x="3292" y="6974"/>
                    <a:pt x="3292" y="6974"/>
                    <a:pt x="3292" y="6974"/>
                  </a:cubicBezTo>
                  <a:cubicBezTo>
                    <a:pt x="3292" y="6907"/>
                    <a:pt x="3292" y="6907"/>
                    <a:pt x="3292" y="6907"/>
                  </a:cubicBezTo>
                  <a:cubicBezTo>
                    <a:pt x="3292" y="6907"/>
                    <a:pt x="3292" y="6907"/>
                    <a:pt x="3292" y="6907"/>
                  </a:cubicBezTo>
                  <a:cubicBezTo>
                    <a:pt x="3292" y="6839"/>
                    <a:pt x="3292" y="6839"/>
                    <a:pt x="3292" y="6839"/>
                  </a:cubicBezTo>
                  <a:cubicBezTo>
                    <a:pt x="3292" y="6771"/>
                    <a:pt x="3292" y="6771"/>
                    <a:pt x="3292" y="6771"/>
                  </a:cubicBezTo>
                  <a:cubicBezTo>
                    <a:pt x="3292" y="6771"/>
                    <a:pt x="3292" y="6771"/>
                    <a:pt x="3292" y="6771"/>
                  </a:cubicBezTo>
                  <a:cubicBezTo>
                    <a:pt x="3255" y="6703"/>
                    <a:pt x="3255" y="6703"/>
                    <a:pt x="3255" y="6703"/>
                  </a:cubicBezTo>
                  <a:cubicBezTo>
                    <a:pt x="3255" y="6636"/>
                    <a:pt x="3255" y="6636"/>
                    <a:pt x="3255" y="6636"/>
                  </a:cubicBezTo>
                  <a:cubicBezTo>
                    <a:pt x="3292" y="6703"/>
                    <a:pt x="3292" y="6703"/>
                    <a:pt x="3292" y="6703"/>
                  </a:cubicBezTo>
                  <a:cubicBezTo>
                    <a:pt x="3329" y="6703"/>
                    <a:pt x="3329" y="6703"/>
                    <a:pt x="3329" y="6703"/>
                  </a:cubicBezTo>
                  <a:cubicBezTo>
                    <a:pt x="3329" y="6636"/>
                    <a:pt x="3329" y="6636"/>
                    <a:pt x="3329" y="6636"/>
                  </a:cubicBezTo>
                  <a:cubicBezTo>
                    <a:pt x="3329" y="6636"/>
                    <a:pt x="3329" y="6636"/>
                    <a:pt x="3329" y="6636"/>
                  </a:cubicBezTo>
                  <a:cubicBezTo>
                    <a:pt x="3292" y="6636"/>
                    <a:pt x="3292" y="6636"/>
                    <a:pt x="3292" y="6636"/>
                  </a:cubicBezTo>
                  <a:cubicBezTo>
                    <a:pt x="3292" y="6568"/>
                    <a:pt x="3292" y="6568"/>
                    <a:pt x="3292" y="6568"/>
                  </a:cubicBezTo>
                  <a:cubicBezTo>
                    <a:pt x="3329" y="6568"/>
                    <a:pt x="3329" y="6568"/>
                    <a:pt x="3329" y="6568"/>
                  </a:cubicBezTo>
                  <a:cubicBezTo>
                    <a:pt x="3366" y="6568"/>
                    <a:pt x="3366" y="6568"/>
                    <a:pt x="3366" y="6568"/>
                  </a:cubicBezTo>
                  <a:cubicBezTo>
                    <a:pt x="3403" y="6636"/>
                    <a:pt x="3403" y="6636"/>
                    <a:pt x="3403" y="6636"/>
                  </a:cubicBezTo>
                  <a:cubicBezTo>
                    <a:pt x="3403" y="6568"/>
                    <a:pt x="3403" y="6568"/>
                    <a:pt x="3403" y="6568"/>
                  </a:cubicBezTo>
                  <a:cubicBezTo>
                    <a:pt x="3403" y="6568"/>
                    <a:pt x="3403" y="6568"/>
                    <a:pt x="3403" y="6568"/>
                  </a:cubicBezTo>
                  <a:cubicBezTo>
                    <a:pt x="3366" y="6500"/>
                    <a:pt x="3366" y="6500"/>
                    <a:pt x="3366" y="6500"/>
                  </a:cubicBezTo>
                  <a:cubicBezTo>
                    <a:pt x="3403" y="6500"/>
                    <a:pt x="3403" y="6500"/>
                    <a:pt x="3403" y="6500"/>
                  </a:cubicBezTo>
                  <a:cubicBezTo>
                    <a:pt x="3440" y="6568"/>
                    <a:pt x="3440" y="6568"/>
                    <a:pt x="3440" y="6568"/>
                  </a:cubicBezTo>
                  <a:cubicBezTo>
                    <a:pt x="3440" y="6500"/>
                    <a:pt x="3440" y="6500"/>
                    <a:pt x="3440" y="6500"/>
                  </a:cubicBezTo>
                  <a:cubicBezTo>
                    <a:pt x="3440" y="6433"/>
                    <a:pt x="3440" y="6433"/>
                    <a:pt x="3440" y="6433"/>
                  </a:cubicBezTo>
                  <a:cubicBezTo>
                    <a:pt x="3440" y="6433"/>
                    <a:pt x="3440" y="6433"/>
                    <a:pt x="3440" y="6433"/>
                  </a:cubicBezTo>
                  <a:cubicBezTo>
                    <a:pt x="3440" y="6433"/>
                    <a:pt x="3440" y="6433"/>
                    <a:pt x="3440" y="6433"/>
                  </a:cubicBezTo>
                  <a:cubicBezTo>
                    <a:pt x="3477" y="6365"/>
                    <a:pt x="3477" y="6365"/>
                    <a:pt x="3477" y="6365"/>
                  </a:cubicBezTo>
                  <a:cubicBezTo>
                    <a:pt x="3514" y="6365"/>
                    <a:pt x="3514" y="6365"/>
                    <a:pt x="3514" y="6365"/>
                  </a:cubicBezTo>
                  <a:cubicBezTo>
                    <a:pt x="3477" y="6297"/>
                    <a:pt x="3477" y="6297"/>
                    <a:pt x="3477" y="6297"/>
                  </a:cubicBezTo>
                  <a:cubicBezTo>
                    <a:pt x="3477" y="6297"/>
                    <a:pt x="3477" y="6297"/>
                    <a:pt x="3477" y="6297"/>
                  </a:cubicBezTo>
                  <a:cubicBezTo>
                    <a:pt x="3477" y="6229"/>
                    <a:pt x="3477" y="6229"/>
                    <a:pt x="3477" y="6229"/>
                  </a:cubicBezTo>
                  <a:cubicBezTo>
                    <a:pt x="3477" y="6297"/>
                    <a:pt x="3477" y="6297"/>
                    <a:pt x="3477" y="6297"/>
                  </a:cubicBezTo>
                  <a:cubicBezTo>
                    <a:pt x="3514" y="6229"/>
                    <a:pt x="3514" y="6229"/>
                    <a:pt x="3514" y="6229"/>
                  </a:cubicBezTo>
                  <a:cubicBezTo>
                    <a:pt x="3551" y="6162"/>
                    <a:pt x="3551" y="6162"/>
                    <a:pt x="3551" y="6162"/>
                  </a:cubicBezTo>
                  <a:cubicBezTo>
                    <a:pt x="3551" y="6094"/>
                    <a:pt x="3551" y="6094"/>
                    <a:pt x="3551" y="6094"/>
                  </a:cubicBezTo>
                  <a:cubicBezTo>
                    <a:pt x="3588" y="6026"/>
                    <a:pt x="3588" y="6026"/>
                    <a:pt x="3588" y="6026"/>
                  </a:cubicBezTo>
                  <a:cubicBezTo>
                    <a:pt x="3588" y="5959"/>
                    <a:pt x="3588" y="5959"/>
                    <a:pt x="3588" y="5959"/>
                  </a:cubicBezTo>
                  <a:cubicBezTo>
                    <a:pt x="3625" y="5959"/>
                    <a:pt x="3625" y="5959"/>
                    <a:pt x="3625" y="5959"/>
                  </a:cubicBezTo>
                  <a:cubicBezTo>
                    <a:pt x="3662" y="5891"/>
                    <a:pt x="3662" y="5891"/>
                    <a:pt x="3662" y="5891"/>
                  </a:cubicBezTo>
                  <a:cubicBezTo>
                    <a:pt x="3699" y="5755"/>
                    <a:pt x="3699" y="5755"/>
                    <a:pt x="3699" y="5755"/>
                  </a:cubicBezTo>
                  <a:cubicBezTo>
                    <a:pt x="3699" y="5755"/>
                    <a:pt x="3699" y="5755"/>
                    <a:pt x="3699" y="5755"/>
                  </a:cubicBezTo>
                  <a:cubicBezTo>
                    <a:pt x="3773" y="5688"/>
                    <a:pt x="3773" y="5688"/>
                    <a:pt x="3773" y="5688"/>
                  </a:cubicBezTo>
                  <a:cubicBezTo>
                    <a:pt x="3847" y="5552"/>
                    <a:pt x="3847" y="5552"/>
                    <a:pt x="3847" y="5552"/>
                  </a:cubicBezTo>
                  <a:cubicBezTo>
                    <a:pt x="3884" y="5485"/>
                    <a:pt x="3884" y="5485"/>
                    <a:pt x="3884" y="5485"/>
                  </a:cubicBezTo>
                  <a:cubicBezTo>
                    <a:pt x="3921" y="5485"/>
                    <a:pt x="3921" y="5485"/>
                    <a:pt x="3921" y="5485"/>
                  </a:cubicBezTo>
                  <a:cubicBezTo>
                    <a:pt x="3958" y="5417"/>
                    <a:pt x="3958" y="5417"/>
                    <a:pt x="3958" y="5417"/>
                  </a:cubicBezTo>
                  <a:cubicBezTo>
                    <a:pt x="3995" y="5417"/>
                    <a:pt x="3995" y="5417"/>
                    <a:pt x="3995" y="5417"/>
                  </a:cubicBezTo>
                  <a:cubicBezTo>
                    <a:pt x="4032" y="5349"/>
                    <a:pt x="4032" y="5349"/>
                    <a:pt x="4032" y="5349"/>
                  </a:cubicBezTo>
                  <a:cubicBezTo>
                    <a:pt x="4068" y="5282"/>
                    <a:pt x="4068" y="5282"/>
                    <a:pt x="4068" y="5282"/>
                  </a:cubicBezTo>
                  <a:cubicBezTo>
                    <a:pt x="4105" y="5214"/>
                    <a:pt x="4105" y="5214"/>
                    <a:pt x="4105" y="5214"/>
                  </a:cubicBezTo>
                  <a:cubicBezTo>
                    <a:pt x="4142" y="5214"/>
                    <a:pt x="4142" y="5214"/>
                    <a:pt x="4142" y="5214"/>
                  </a:cubicBezTo>
                  <a:cubicBezTo>
                    <a:pt x="4142" y="5214"/>
                    <a:pt x="4142" y="5214"/>
                    <a:pt x="4142" y="5214"/>
                  </a:cubicBezTo>
                  <a:cubicBezTo>
                    <a:pt x="4142" y="5214"/>
                    <a:pt x="4142" y="5214"/>
                    <a:pt x="4142" y="5214"/>
                  </a:cubicBezTo>
                  <a:cubicBezTo>
                    <a:pt x="4142" y="5146"/>
                    <a:pt x="4142" y="5146"/>
                    <a:pt x="4142" y="5146"/>
                  </a:cubicBezTo>
                  <a:cubicBezTo>
                    <a:pt x="4142" y="5078"/>
                    <a:pt x="4142" y="5078"/>
                    <a:pt x="4142" y="5078"/>
                  </a:cubicBezTo>
                  <a:cubicBezTo>
                    <a:pt x="4142" y="5078"/>
                    <a:pt x="4142" y="5078"/>
                    <a:pt x="4142" y="5078"/>
                  </a:cubicBezTo>
                  <a:cubicBezTo>
                    <a:pt x="4142" y="5011"/>
                    <a:pt x="4142" y="5011"/>
                    <a:pt x="4142" y="5011"/>
                  </a:cubicBezTo>
                  <a:cubicBezTo>
                    <a:pt x="4142" y="4943"/>
                    <a:pt x="4142" y="4943"/>
                    <a:pt x="4142" y="4943"/>
                  </a:cubicBezTo>
                  <a:cubicBezTo>
                    <a:pt x="4105" y="4943"/>
                    <a:pt x="4105" y="4943"/>
                    <a:pt x="4105" y="4943"/>
                  </a:cubicBezTo>
                  <a:cubicBezTo>
                    <a:pt x="4105" y="4875"/>
                    <a:pt x="4105" y="4875"/>
                    <a:pt x="4105" y="4875"/>
                  </a:cubicBezTo>
                  <a:cubicBezTo>
                    <a:pt x="4142" y="4808"/>
                    <a:pt x="4142" y="4808"/>
                    <a:pt x="4142" y="4808"/>
                  </a:cubicBezTo>
                  <a:cubicBezTo>
                    <a:pt x="4142" y="4808"/>
                    <a:pt x="4142" y="4808"/>
                    <a:pt x="4142" y="4808"/>
                  </a:cubicBezTo>
                  <a:cubicBezTo>
                    <a:pt x="4105" y="4808"/>
                    <a:pt x="4105" y="4808"/>
                    <a:pt x="4105" y="4808"/>
                  </a:cubicBezTo>
                  <a:cubicBezTo>
                    <a:pt x="4068" y="4740"/>
                    <a:pt x="4068" y="4740"/>
                    <a:pt x="4068" y="4740"/>
                  </a:cubicBezTo>
                  <a:cubicBezTo>
                    <a:pt x="4032" y="4740"/>
                    <a:pt x="4032" y="4740"/>
                    <a:pt x="4032" y="4740"/>
                  </a:cubicBezTo>
                  <a:cubicBezTo>
                    <a:pt x="4032" y="4740"/>
                    <a:pt x="4032" y="4740"/>
                    <a:pt x="4032" y="4740"/>
                  </a:cubicBezTo>
                  <a:cubicBezTo>
                    <a:pt x="4032" y="4672"/>
                    <a:pt x="4032" y="4672"/>
                    <a:pt x="4032" y="4672"/>
                  </a:cubicBezTo>
                  <a:cubicBezTo>
                    <a:pt x="3995" y="4672"/>
                    <a:pt x="3995" y="4672"/>
                    <a:pt x="3995" y="4672"/>
                  </a:cubicBezTo>
                  <a:cubicBezTo>
                    <a:pt x="3958" y="4672"/>
                    <a:pt x="3958" y="4672"/>
                    <a:pt x="3958" y="4672"/>
                  </a:cubicBezTo>
                  <a:cubicBezTo>
                    <a:pt x="3958" y="4740"/>
                    <a:pt x="3958" y="4740"/>
                    <a:pt x="3958" y="4740"/>
                  </a:cubicBezTo>
                  <a:cubicBezTo>
                    <a:pt x="3958" y="4740"/>
                    <a:pt x="3958" y="4740"/>
                    <a:pt x="3958" y="4740"/>
                  </a:cubicBezTo>
                  <a:cubicBezTo>
                    <a:pt x="3921" y="4672"/>
                    <a:pt x="3921" y="4672"/>
                    <a:pt x="3921" y="4672"/>
                  </a:cubicBezTo>
                  <a:cubicBezTo>
                    <a:pt x="3884" y="4672"/>
                    <a:pt x="3884" y="4672"/>
                    <a:pt x="3884" y="4672"/>
                  </a:cubicBezTo>
                  <a:cubicBezTo>
                    <a:pt x="3847" y="4740"/>
                    <a:pt x="3847" y="4740"/>
                    <a:pt x="3847" y="4740"/>
                  </a:cubicBezTo>
                  <a:cubicBezTo>
                    <a:pt x="3847" y="4808"/>
                    <a:pt x="3847" y="4808"/>
                    <a:pt x="3847" y="4808"/>
                  </a:cubicBezTo>
                  <a:cubicBezTo>
                    <a:pt x="3810" y="4808"/>
                    <a:pt x="3810" y="4808"/>
                    <a:pt x="3810" y="4808"/>
                  </a:cubicBezTo>
                  <a:cubicBezTo>
                    <a:pt x="3810" y="4808"/>
                    <a:pt x="3810" y="4808"/>
                    <a:pt x="3810" y="4808"/>
                  </a:cubicBezTo>
                  <a:cubicBezTo>
                    <a:pt x="3773" y="4875"/>
                    <a:pt x="3773" y="4875"/>
                    <a:pt x="3773" y="4875"/>
                  </a:cubicBezTo>
                  <a:cubicBezTo>
                    <a:pt x="3773" y="4875"/>
                    <a:pt x="3773" y="4875"/>
                    <a:pt x="3773" y="4875"/>
                  </a:cubicBezTo>
                  <a:cubicBezTo>
                    <a:pt x="3773" y="4943"/>
                    <a:pt x="3773" y="4943"/>
                    <a:pt x="3773" y="4943"/>
                  </a:cubicBezTo>
                  <a:cubicBezTo>
                    <a:pt x="3736" y="4943"/>
                    <a:pt x="3736" y="4943"/>
                    <a:pt x="3736" y="4943"/>
                  </a:cubicBezTo>
                  <a:cubicBezTo>
                    <a:pt x="3773" y="5011"/>
                    <a:pt x="3773" y="5011"/>
                    <a:pt x="3773" y="5011"/>
                  </a:cubicBezTo>
                  <a:cubicBezTo>
                    <a:pt x="3773" y="5078"/>
                    <a:pt x="3773" y="5078"/>
                    <a:pt x="3773" y="5078"/>
                  </a:cubicBezTo>
                  <a:cubicBezTo>
                    <a:pt x="3736" y="5078"/>
                    <a:pt x="3736" y="5078"/>
                    <a:pt x="3736" y="5078"/>
                  </a:cubicBezTo>
                  <a:cubicBezTo>
                    <a:pt x="3736" y="5078"/>
                    <a:pt x="3736" y="5078"/>
                    <a:pt x="3736" y="5078"/>
                  </a:cubicBezTo>
                  <a:cubicBezTo>
                    <a:pt x="3736" y="5146"/>
                    <a:pt x="3736" y="5146"/>
                    <a:pt x="3736" y="5146"/>
                  </a:cubicBezTo>
                  <a:cubicBezTo>
                    <a:pt x="3699" y="5146"/>
                    <a:pt x="3699" y="5146"/>
                    <a:pt x="3699" y="5146"/>
                  </a:cubicBezTo>
                  <a:cubicBezTo>
                    <a:pt x="3699" y="5214"/>
                    <a:pt x="3699" y="5214"/>
                    <a:pt x="3699" y="5214"/>
                  </a:cubicBezTo>
                  <a:cubicBezTo>
                    <a:pt x="3625" y="5214"/>
                    <a:pt x="3625" y="5214"/>
                    <a:pt x="3625" y="5214"/>
                  </a:cubicBezTo>
                  <a:cubicBezTo>
                    <a:pt x="3625" y="5282"/>
                    <a:pt x="3625" y="5282"/>
                    <a:pt x="3625" y="5282"/>
                  </a:cubicBezTo>
                  <a:cubicBezTo>
                    <a:pt x="3625" y="5282"/>
                    <a:pt x="3625" y="5282"/>
                    <a:pt x="3625" y="5282"/>
                  </a:cubicBezTo>
                  <a:cubicBezTo>
                    <a:pt x="3588" y="5282"/>
                    <a:pt x="3588" y="5282"/>
                    <a:pt x="3588" y="5282"/>
                  </a:cubicBezTo>
                  <a:cubicBezTo>
                    <a:pt x="3551" y="5282"/>
                    <a:pt x="3551" y="5282"/>
                    <a:pt x="3551" y="5282"/>
                  </a:cubicBezTo>
                  <a:cubicBezTo>
                    <a:pt x="3514" y="5349"/>
                    <a:pt x="3514" y="5349"/>
                    <a:pt x="3514" y="5349"/>
                  </a:cubicBezTo>
                  <a:cubicBezTo>
                    <a:pt x="3514" y="5417"/>
                    <a:pt x="3514" y="5417"/>
                    <a:pt x="3514" y="5417"/>
                  </a:cubicBezTo>
                  <a:cubicBezTo>
                    <a:pt x="3477" y="5349"/>
                    <a:pt x="3477" y="5349"/>
                    <a:pt x="3477" y="5349"/>
                  </a:cubicBezTo>
                  <a:cubicBezTo>
                    <a:pt x="3477" y="5349"/>
                    <a:pt x="3477" y="5349"/>
                    <a:pt x="3477" y="5349"/>
                  </a:cubicBezTo>
                  <a:cubicBezTo>
                    <a:pt x="3477" y="5349"/>
                    <a:pt x="3477" y="5349"/>
                    <a:pt x="3477" y="5349"/>
                  </a:cubicBezTo>
                  <a:cubicBezTo>
                    <a:pt x="3477" y="5349"/>
                    <a:pt x="3477" y="5349"/>
                    <a:pt x="3477" y="5349"/>
                  </a:cubicBezTo>
                  <a:cubicBezTo>
                    <a:pt x="3477" y="5417"/>
                    <a:pt x="3477" y="5417"/>
                    <a:pt x="3477" y="5417"/>
                  </a:cubicBezTo>
                  <a:cubicBezTo>
                    <a:pt x="3440" y="5417"/>
                    <a:pt x="3440" y="5417"/>
                    <a:pt x="3440" y="5417"/>
                  </a:cubicBezTo>
                  <a:cubicBezTo>
                    <a:pt x="3440" y="5417"/>
                    <a:pt x="3440" y="5417"/>
                    <a:pt x="3440" y="5417"/>
                  </a:cubicBezTo>
                  <a:cubicBezTo>
                    <a:pt x="3440" y="5349"/>
                    <a:pt x="3440" y="5349"/>
                    <a:pt x="3440" y="5349"/>
                  </a:cubicBezTo>
                  <a:cubicBezTo>
                    <a:pt x="3366" y="5349"/>
                    <a:pt x="3366" y="5349"/>
                    <a:pt x="3366" y="5349"/>
                  </a:cubicBezTo>
                  <a:cubicBezTo>
                    <a:pt x="3329" y="5417"/>
                    <a:pt x="3329" y="5417"/>
                    <a:pt x="3329" y="5417"/>
                  </a:cubicBezTo>
                  <a:cubicBezTo>
                    <a:pt x="3292" y="5417"/>
                    <a:pt x="3292" y="5417"/>
                    <a:pt x="3292" y="5417"/>
                  </a:cubicBezTo>
                  <a:cubicBezTo>
                    <a:pt x="3292" y="5417"/>
                    <a:pt x="3292" y="5417"/>
                    <a:pt x="3292" y="5417"/>
                  </a:cubicBezTo>
                  <a:cubicBezTo>
                    <a:pt x="3292" y="5417"/>
                    <a:pt x="3292" y="5417"/>
                    <a:pt x="3292" y="5417"/>
                  </a:cubicBezTo>
                  <a:cubicBezTo>
                    <a:pt x="3292" y="5485"/>
                    <a:pt x="3292" y="5485"/>
                    <a:pt x="3292" y="5485"/>
                  </a:cubicBezTo>
                  <a:cubicBezTo>
                    <a:pt x="3292" y="5552"/>
                    <a:pt x="3292" y="5552"/>
                    <a:pt x="3292" y="5552"/>
                  </a:cubicBezTo>
                  <a:cubicBezTo>
                    <a:pt x="3292" y="5552"/>
                    <a:pt x="3292" y="5552"/>
                    <a:pt x="3292" y="5552"/>
                  </a:cubicBezTo>
                  <a:cubicBezTo>
                    <a:pt x="3292" y="5552"/>
                    <a:pt x="3292" y="5552"/>
                    <a:pt x="3292" y="5552"/>
                  </a:cubicBezTo>
                  <a:cubicBezTo>
                    <a:pt x="3255" y="5620"/>
                    <a:pt x="3255" y="5620"/>
                    <a:pt x="3255" y="5620"/>
                  </a:cubicBezTo>
                  <a:cubicBezTo>
                    <a:pt x="3255" y="5620"/>
                    <a:pt x="3255" y="5620"/>
                    <a:pt x="3255" y="5620"/>
                  </a:cubicBezTo>
                  <a:cubicBezTo>
                    <a:pt x="3255" y="5552"/>
                    <a:pt x="3255" y="5552"/>
                    <a:pt x="3255" y="5552"/>
                  </a:cubicBezTo>
                  <a:cubicBezTo>
                    <a:pt x="3255" y="5552"/>
                    <a:pt x="3255" y="5552"/>
                    <a:pt x="3255" y="5552"/>
                  </a:cubicBezTo>
                  <a:cubicBezTo>
                    <a:pt x="3255" y="5552"/>
                    <a:pt x="3255" y="5552"/>
                    <a:pt x="3255" y="5552"/>
                  </a:cubicBezTo>
                  <a:cubicBezTo>
                    <a:pt x="3255" y="5552"/>
                    <a:pt x="3255" y="5552"/>
                    <a:pt x="3255" y="5552"/>
                  </a:cubicBezTo>
                  <a:cubicBezTo>
                    <a:pt x="3218" y="5552"/>
                    <a:pt x="3218" y="5552"/>
                    <a:pt x="3218" y="5552"/>
                  </a:cubicBezTo>
                  <a:cubicBezTo>
                    <a:pt x="3181" y="5620"/>
                    <a:pt x="3181" y="5620"/>
                    <a:pt x="3181" y="5620"/>
                  </a:cubicBezTo>
                  <a:cubicBezTo>
                    <a:pt x="3181" y="5620"/>
                    <a:pt x="3181" y="5620"/>
                    <a:pt x="3181" y="5620"/>
                  </a:cubicBezTo>
                  <a:cubicBezTo>
                    <a:pt x="3218" y="5688"/>
                    <a:pt x="3218" y="5688"/>
                    <a:pt x="3218" y="5688"/>
                  </a:cubicBezTo>
                  <a:cubicBezTo>
                    <a:pt x="3218" y="5688"/>
                    <a:pt x="3218" y="5688"/>
                    <a:pt x="3218" y="5688"/>
                  </a:cubicBezTo>
                  <a:cubicBezTo>
                    <a:pt x="3181" y="5755"/>
                    <a:pt x="3181" y="5755"/>
                    <a:pt x="3181" y="5755"/>
                  </a:cubicBezTo>
                  <a:cubicBezTo>
                    <a:pt x="3144" y="5755"/>
                    <a:pt x="3144" y="5755"/>
                    <a:pt x="3144" y="5755"/>
                  </a:cubicBezTo>
                  <a:cubicBezTo>
                    <a:pt x="3144" y="5755"/>
                    <a:pt x="3144" y="5755"/>
                    <a:pt x="3144" y="5755"/>
                  </a:cubicBezTo>
                  <a:cubicBezTo>
                    <a:pt x="3144" y="5823"/>
                    <a:pt x="3144" y="5823"/>
                    <a:pt x="3144" y="5823"/>
                  </a:cubicBezTo>
                  <a:cubicBezTo>
                    <a:pt x="3107" y="5823"/>
                    <a:pt x="3107" y="5823"/>
                    <a:pt x="3107" y="5823"/>
                  </a:cubicBezTo>
                  <a:cubicBezTo>
                    <a:pt x="3070" y="5823"/>
                    <a:pt x="3070" y="5823"/>
                    <a:pt x="3070" y="5823"/>
                  </a:cubicBezTo>
                  <a:cubicBezTo>
                    <a:pt x="3070" y="5891"/>
                    <a:pt x="3070" y="5891"/>
                    <a:pt x="3070" y="5891"/>
                  </a:cubicBezTo>
                  <a:cubicBezTo>
                    <a:pt x="3070" y="5959"/>
                    <a:pt x="3070" y="5959"/>
                    <a:pt x="3070" y="5959"/>
                  </a:cubicBezTo>
                  <a:cubicBezTo>
                    <a:pt x="3107" y="5959"/>
                    <a:pt x="3107" y="5959"/>
                    <a:pt x="3107" y="5959"/>
                  </a:cubicBezTo>
                  <a:cubicBezTo>
                    <a:pt x="3070" y="5959"/>
                    <a:pt x="3070" y="5959"/>
                    <a:pt x="3070" y="5959"/>
                  </a:cubicBezTo>
                  <a:cubicBezTo>
                    <a:pt x="3033" y="5959"/>
                    <a:pt x="3033" y="5959"/>
                    <a:pt x="3033" y="5959"/>
                  </a:cubicBezTo>
                  <a:cubicBezTo>
                    <a:pt x="2996" y="6026"/>
                    <a:pt x="2996" y="6026"/>
                    <a:pt x="2996" y="6026"/>
                  </a:cubicBezTo>
                  <a:cubicBezTo>
                    <a:pt x="2996" y="6094"/>
                    <a:pt x="2996" y="6094"/>
                    <a:pt x="2996" y="6094"/>
                  </a:cubicBezTo>
                  <a:cubicBezTo>
                    <a:pt x="2996" y="6094"/>
                    <a:pt x="2996" y="6094"/>
                    <a:pt x="2996" y="6094"/>
                  </a:cubicBezTo>
                  <a:cubicBezTo>
                    <a:pt x="3033" y="6094"/>
                    <a:pt x="3033" y="6094"/>
                    <a:pt x="3033" y="6094"/>
                  </a:cubicBezTo>
                  <a:cubicBezTo>
                    <a:pt x="3033" y="6094"/>
                    <a:pt x="3033" y="6094"/>
                    <a:pt x="3033" y="6094"/>
                  </a:cubicBezTo>
                  <a:cubicBezTo>
                    <a:pt x="3070" y="6162"/>
                    <a:pt x="3070" y="6162"/>
                    <a:pt x="3070" y="6162"/>
                  </a:cubicBezTo>
                  <a:cubicBezTo>
                    <a:pt x="3070" y="6162"/>
                    <a:pt x="3070" y="6162"/>
                    <a:pt x="3070" y="6162"/>
                  </a:cubicBezTo>
                  <a:cubicBezTo>
                    <a:pt x="3070" y="6229"/>
                    <a:pt x="3070" y="6229"/>
                    <a:pt x="3070" y="6229"/>
                  </a:cubicBezTo>
                  <a:cubicBezTo>
                    <a:pt x="3033" y="6229"/>
                    <a:pt x="3033" y="6229"/>
                    <a:pt x="3033" y="6229"/>
                  </a:cubicBezTo>
                  <a:cubicBezTo>
                    <a:pt x="3033" y="6229"/>
                    <a:pt x="3033" y="6229"/>
                    <a:pt x="3033" y="6229"/>
                  </a:cubicBezTo>
                  <a:cubicBezTo>
                    <a:pt x="2996" y="6229"/>
                    <a:pt x="2996" y="6229"/>
                    <a:pt x="2996" y="6229"/>
                  </a:cubicBezTo>
                  <a:cubicBezTo>
                    <a:pt x="2959" y="6229"/>
                    <a:pt x="2959" y="6229"/>
                    <a:pt x="2959" y="6229"/>
                  </a:cubicBezTo>
                  <a:cubicBezTo>
                    <a:pt x="2922" y="6297"/>
                    <a:pt x="2922" y="6297"/>
                    <a:pt x="2922" y="6297"/>
                  </a:cubicBezTo>
                  <a:cubicBezTo>
                    <a:pt x="2922" y="6297"/>
                    <a:pt x="2922" y="6297"/>
                    <a:pt x="2922" y="6297"/>
                  </a:cubicBezTo>
                  <a:cubicBezTo>
                    <a:pt x="2922" y="6365"/>
                    <a:pt x="2922" y="6365"/>
                    <a:pt x="2922" y="6365"/>
                  </a:cubicBezTo>
                  <a:cubicBezTo>
                    <a:pt x="2885" y="6365"/>
                    <a:pt x="2885" y="6365"/>
                    <a:pt x="2885" y="6365"/>
                  </a:cubicBezTo>
                  <a:cubicBezTo>
                    <a:pt x="2885" y="6365"/>
                    <a:pt x="2885" y="6365"/>
                    <a:pt x="2885" y="6365"/>
                  </a:cubicBezTo>
                  <a:cubicBezTo>
                    <a:pt x="2848" y="6365"/>
                    <a:pt x="2848" y="6365"/>
                    <a:pt x="2848" y="6365"/>
                  </a:cubicBezTo>
                  <a:cubicBezTo>
                    <a:pt x="2848" y="6297"/>
                    <a:pt x="2848" y="6297"/>
                    <a:pt x="2848" y="6297"/>
                  </a:cubicBezTo>
                  <a:cubicBezTo>
                    <a:pt x="2848" y="6297"/>
                    <a:pt x="2848" y="6297"/>
                    <a:pt x="2848" y="6297"/>
                  </a:cubicBezTo>
                  <a:cubicBezTo>
                    <a:pt x="2811" y="6365"/>
                    <a:pt x="2811" y="6365"/>
                    <a:pt x="2811" y="6365"/>
                  </a:cubicBezTo>
                  <a:cubicBezTo>
                    <a:pt x="2811" y="6433"/>
                    <a:pt x="2811" y="6433"/>
                    <a:pt x="2811" y="6433"/>
                  </a:cubicBezTo>
                  <a:cubicBezTo>
                    <a:pt x="2848" y="6500"/>
                    <a:pt x="2848" y="6500"/>
                    <a:pt x="2848" y="6500"/>
                  </a:cubicBezTo>
                  <a:cubicBezTo>
                    <a:pt x="2885" y="6500"/>
                    <a:pt x="2885" y="6500"/>
                    <a:pt x="2885" y="6500"/>
                  </a:cubicBezTo>
                  <a:cubicBezTo>
                    <a:pt x="2885" y="6500"/>
                    <a:pt x="2885" y="6500"/>
                    <a:pt x="2885" y="6500"/>
                  </a:cubicBezTo>
                  <a:cubicBezTo>
                    <a:pt x="2885" y="6500"/>
                    <a:pt x="2885" y="6500"/>
                    <a:pt x="2885" y="6500"/>
                  </a:cubicBezTo>
                  <a:cubicBezTo>
                    <a:pt x="2885" y="6568"/>
                    <a:pt x="2885" y="6568"/>
                    <a:pt x="2885" y="6568"/>
                  </a:cubicBezTo>
                  <a:cubicBezTo>
                    <a:pt x="2885" y="6568"/>
                    <a:pt x="2885" y="6568"/>
                    <a:pt x="2885" y="6568"/>
                  </a:cubicBezTo>
                  <a:cubicBezTo>
                    <a:pt x="2885" y="6636"/>
                    <a:pt x="2885" y="6636"/>
                    <a:pt x="2885" y="6636"/>
                  </a:cubicBezTo>
                  <a:cubicBezTo>
                    <a:pt x="2922" y="6568"/>
                    <a:pt x="2922" y="6568"/>
                    <a:pt x="2922" y="6568"/>
                  </a:cubicBezTo>
                  <a:cubicBezTo>
                    <a:pt x="2922" y="6568"/>
                    <a:pt x="2922" y="6568"/>
                    <a:pt x="2922" y="6568"/>
                  </a:cubicBezTo>
                  <a:cubicBezTo>
                    <a:pt x="2959" y="6568"/>
                    <a:pt x="2959" y="6568"/>
                    <a:pt x="2959" y="6568"/>
                  </a:cubicBezTo>
                  <a:cubicBezTo>
                    <a:pt x="2959" y="6568"/>
                    <a:pt x="2959" y="6568"/>
                    <a:pt x="2959" y="6568"/>
                  </a:cubicBezTo>
                  <a:cubicBezTo>
                    <a:pt x="2996" y="6568"/>
                    <a:pt x="2996" y="6568"/>
                    <a:pt x="2996" y="6568"/>
                  </a:cubicBezTo>
                  <a:cubicBezTo>
                    <a:pt x="2996" y="6568"/>
                    <a:pt x="2996" y="6568"/>
                    <a:pt x="2996" y="6568"/>
                  </a:cubicBezTo>
                  <a:cubicBezTo>
                    <a:pt x="2996" y="6636"/>
                    <a:pt x="2996" y="6636"/>
                    <a:pt x="2996" y="6636"/>
                  </a:cubicBezTo>
                  <a:cubicBezTo>
                    <a:pt x="2959" y="6636"/>
                    <a:pt x="2959" y="6636"/>
                    <a:pt x="2959" y="6636"/>
                  </a:cubicBezTo>
                  <a:cubicBezTo>
                    <a:pt x="2922" y="6636"/>
                    <a:pt x="2922" y="6636"/>
                    <a:pt x="2922" y="6636"/>
                  </a:cubicBezTo>
                  <a:cubicBezTo>
                    <a:pt x="2922" y="6636"/>
                    <a:pt x="2922" y="6636"/>
                    <a:pt x="2922" y="6636"/>
                  </a:cubicBezTo>
                  <a:cubicBezTo>
                    <a:pt x="2885" y="6636"/>
                    <a:pt x="2885" y="6636"/>
                    <a:pt x="2885" y="6636"/>
                  </a:cubicBezTo>
                  <a:cubicBezTo>
                    <a:pt x="2885" y="6703"/>
                    <a:pt x="2885" y="6703"/>
                    <a:pt x="2885" y="6703"/>
                  </a:cubicBezTo>
                  <a:cubicBezTo>
                    <a:pt x="2885" y="6771"/>
                    <a:pt x="2885" y="6771"/>
                    <a:pt x="2885" y="6771"/>
                  </a:cubicBezTo>
                  <a:cubicBezTo>
                    <a:pt x="2922" y="6771"/>
                    <a:pt x="2922" y="6771"/>
                    <a:pt x="2922" y="6771"/>
                  </a:cubicBezTo>
                  <a:cubicBezTo>
                    <a:pt x="2959" y="6771"/>
                    <a:pt x="2959" y="6771"/>
                    <a:pt x="2959" y="6771"/>
                  </a:cubicBezTo>
                  <a:cubicBezTo>
                    <a:pt x="2959" y="6771"/>
                    <a:pt x="2959" y="6771"/>
                    <a:pt x="2959" y="6771"/>
                  </a:cubicBezTo>
                  <a:cubicBezTo>
                    <a:pt x="2959" y="6771"/>
                    <a:pt x="2959" y="6771"/>
                    <a:pt x="2959" y="6771"/>
                  </a:cubicBezTo>
                  <a:cubicBezTo>
                    <a:pt x="2959" y="6771"/>
                    <a:pt x="2959" y="6771"/>
                    <a:pt x="2959" y="6771"/>
                  </a:cubicBezTo>
                  <a:cubicBezTo>
                    <a:pt x="2922" y="6839"/>
                    <a:pt x="2922" y="6839"/>
                    <a:pt x="2922" y="6839"/>
                  </a:cubicBezTo>
                  <a:cubicBezTo>
                    <a:pt x="2885" y="6839"/>
                    <a:pt x="2885" y="6839"/>
                    <a:pt x="2885" y="6839"/>
                  </a:cubicBezTo>
                  <a:cubicBezTo>
                    <a:pt x="2885" y="6839"/>
                    <a:pt x="2885" y="6839"/>
                    <a:pt x="2885" y="6839"/>
                  </a:cubicBezTo>
                  <a:cubicBezTo>
                    <a:pt x="2885" y="6907"/>
                    <a:pt x="2885" y="6907"/>
                    <a:pt x="2885" y="6907"/>
                  </a:cubicBezTo>
                  <a:cubicBezTo>
                    <a:pt x="2885" y="6907"/>
                    <a:pt x="2885" y="6907"/>
                    <a:pt x="2885" y="6907"/>
                  </a:cubicBezTo>
                  <a:cubicBezTo>
                    <a:pt x="2922" y="6907"/>
                    <a:pt x="2922" y="6907"/>
                    <a:pt x="2922" y="6907"/>
                  </a:cubicBezTo>
                  <a:cubicBezTo>
                    <a:pt x="2959" y="6907"/>
                    <a:pt x="2959" y="6907"/>
                    <a:pt x="2959" y="6907"/>
                  </a:cubicBezTo>
                  <a:cubicBezTo>
                    <a:pt x="2959" y="6907"/>
                    <a:pt x="2959" y="6907"/>
                    <a:pt x="2959" y="6907"/>
                  </a:cubicBezTo>
                  <a:cubicBezTo>
                    <a:pt x="2922" y="6907"/>
                    <a:pt x="2922" y="6907"/>
                    <a:pt x="2922" y="6907"/>
                  </a:cubicBezTo>
                  <a:cubicBezTo>
                    <a:pt x="2885" y="6907"/>
                    <a:pt x="2885" y="6907"/>
                    <a:pt x="2885" y="6907"/>
                  </a:cubicBezTo>
                  <a:cubicBezTo>
                    <a:pt x="2885" y="6974"/>
                    <a:pt x="2885" y="6974"/>
                    <a:pt x="2885" y="6974"/>
                  </a:cubicBezTo>
                  <a:cubicBezTo>
                    <a:pt x="2922" y="6974"/>
                    <a:pt x="2922" y="6974"/>
                    <a:pt x="2922" y="6974"/>
                  </a:cubicBezTo>
                  <a:cubicBezTo>
                    <a:pt x="2959" y="6974"/>
                    <a:pt x="2959" y="6974"/>
                    <a:pt x="2959" y="6974"/>
                  </a:cubicBezTo>
                  <a:cubicBezTo>
                    <a:pt x="2996" y="7042"/>
                    <a:pt x="2996" y="7042"/>
                    <a:pt x="2996" y="7042"/>
                  </a:cubicBezTo>
                  <a:cubicBezTo>
                    <a:pt x="3033" y="7042"/>
                    <a:pt x="3033" y="7042"/>
                    <a:pt x="3033" y="7042"/>
                  </a:cubicBezTo>
                  <a:cubicBezTo>
                    <a:pt x="3033" y="7042"/>
                    <a:pt x="3033" y="7042"/>
                    <a:pt x="3033" y="7042"/>
                  </a:cubicBezTo>
                  <a:cubicBezTo>
                    <a:pt x="3033" y="7110"/>
                    <a:pt x="3033" y="7110"/>
                    <a:pt x="3033" y="7110"/>
                  </a:cubicBezTo>
                  <a:cubicBezTo>
                    <a:pt x="2996" y="7042"/>
                    <a:pt x="2996" y="7042"/>
                    <a:pt x="2996" y="7042"/>
                  </a:cubicBezTo>
                  <a:cubicBezTo>
                    <a:pt x="2959" y="7042"/>
                    <a:pt x="2959" y="7042"/>
                    <a:pt x="2959" y="7042"/>
                  </a:cubicBezTo>
                  <a:cubicBezTo>
                    <a:pt x="2922" y="7042"/>
                    <a:pt x="2922" y="7042"/>
                    <a:pt x="2922" y="7042"/>
                  </a:cubicBezTo>
                  <a:cubicBezTo>
                    <a:pt x="2922" y="6974"/>
                    <a:pt x="2922" y="6974"/>
                    <a:pt x="2922" y="6974"/>
                  </a:cubicBezTo>
                  <a:cubicBezTo>
                    <a:pt x="2885" y="6974"/>
                    <a:pt x="2885" y="6974"/>
                    <a:pt x="2885" y="6974"/>
                  </a:cubicBezTo>
                  <a:cubicBezTo>
                    <a:pt x="2848" y="7042"/>
                    <a:pt x="2848" y="7042"/>
                    <a:pt x="2848" y="7042"/>
                  </a:cubicBezTo>
                  <a:cubicBezTo>
                    <a:pt x="2848" y="7042"/>
                    <a:pt x="2848" y="7042"/>
                    <a:pt x="2848" y="7042"/>
                  </a:cubicBezTo>
                  <a:cubicBezTo>
                    <a:pt x="2848" y="7110"/>
                    <a:pt x="2848" y="7110"/>
                    <a:pt x="2848" y="7110"/>
                  </a:cubicBezTo>
                  <a:cubicBezTo>
                    <a:pt x="2848" y="7110"/>
                    <a:pt x="2848" y="7110"/>
                    <a:pt x="2848" y="7110"/>
                  </a:cubicBezTo>
                  <a:cubicBezTo>
                    <a:pt x="2848" y="7110"/>
                    <a:pt x="2848" y="7110"/>
                    <a:pt x="2848" y="7110"/>
                  </a:cubicBezTo>
                  <a:cubicBezTo>
                    <a:pt x="2848" y="7177"/>
                    <a:pt x="2848" y="7177"/>
                    <a:pt x="2848" y="7177"/>
                  </a:cubicBezTo>
                  <a:cubicBezTo>
                    <a:pt x="2848" y="7177"/>
                    <a:pt x="2848" y="7177"/>
                    <a:pt x="2848" y="7177"/>
                  </a:cubicBezTo>
                  <a:cubicBezTo>
                    <a:pt x="2811" y="7177"/>
                    <a:pt x="2811" y="7177"/>
                    <a:pt x="2811" y="7177"/>
                  </a:cubicBezTo>
                  <a:cubicBezTo>
                    <a:pt x="2811" y="7177"/>
                    <a:pt x="2811" y="7177"/>
                    <a:pt x="2811" y="7177"/>
                  </a:cubicBezTo>
                  <a:cubicBezTo>
                    <a:pt x="2811" y="7245"/>
                    <a:pt x="2811" y="7245"/>
                    <a:pt x="2811" y="7245"/>
                  </a:cubicBezTo>
                  <a:cubicBezTo>
                    <a:pt x="2811" y="7245"/>
                    <a:pt x="2811" y="7245"/>
                    <a:pt x="2811" y="7245"/>
                  </a:cubicBezTo>
                  <a:cubicBezTo>
                    <a:pt x="2774" y="7313"/>
                    <a:pt x="2774" y="7313"/>
                    <a:pt x="2774" y="7313"/>
                  </a:cubicBezTo>
                  <a:cubicBezTo>
                    <a:pt x="2774" y="7313"/>
                    <a:pt x="2774" y="7313"/>
                    <a:pt x="2774" y="7313"/>
                  </a:cubicBezTo>
                  <a:cubicBezTo>
                    <a:pt x="2774" y="7313"/>
                    <a:pt x="2774" y="7313"/>
                    <a:pt x="2774" y="7313"/>
                  </a:cubicBezTo>
                  <a:cubicBezTo>
                    <a:pt x="2811" y="7381"/>
                    <a:pt x="2811" y="7381"/>
                    <a:pt x="2811" y="7381"/>
                  </a:cubicBezTo>
                  <a:cubicBezTo>
                    <a:pt x="2811" y="7381"/>
                    <a:pt x="2811" y="7381"/>
                    <a:pt x="2811" y="7381"/>
                  </a:cubicBezTo>
                  <a:cubicBezTo>
                    <a:pt x="2848" y="7381"/>
                    <a:pt x="2848" y="7381"/>
                    <a:pt x="2848" y="7381"/>
                  </a:cubicBezTo>
                  <a:cubicBezTo>
                    <a:pt x="2848" y="7381"/>
                    <a:pt x="2848" y="7381"/>
                    <a:pt x="2848" y="7381"/>
                  </a:cubicBezTo>
                  <a:cubicBezTo>
                    <a:pt x="2885" y="7313"/>
                    <a:pt x="2885" y="7313"/>
                    <a:pt x="2885" y="7313"/>
                  </a:cubicBezTo>
                  <a:cubicBezTo>
                    <a:pt x="2922" y="7313"/>
                    <a:pt x="2922" y="7313"/>
                    <a:pt x="2922" y="7313"/>
                  </a:cubicBezTo>
                  <a:cubicBezTo>
                    <a:pt x="2959" y="7245"/>
                    <a:pt x="2959" y="7245"/>
                    <a:pt x="2959" y="7245"/>
                  </a:cubicBezTo>
                  <a:cubicBezTo>
                    <a:pt x="2996" y="7245"/>
                    <a:pt x="2996" y="7245"/>
                    <a:pt x="2996" y="7245"/>
                  </a:cubicBezTo>
                  <a:cubicBezTo>
                    <a:pt x="2996" y="7313"/>
                    <a:pt x="2996" y="7313"/>
                    <a:pt x="2996" y="7313"/>
                  </a:cubicBezTo>
                  <a:cubicBezTo>
                    <a:pt x="2996" y="7313"/>
                    <a:pt x="2996" y="7313"/>
                    <a:pt x="2996" y="7313"/>
                  </a:cubicBezTo>
                  <a:cubicBezTo>
                    <a:pt x="2996" y="7313"/>
                    <a:pt x="2996" y="7313"/>
                    <a:pt x="2996" y="7313"/>
                  </a:cubicBezTo>
                  <a:cubicBezTo>
                    <a:pt x="2959" y="7313"/>
                    <a:pt x="2959" y="7313"/>
                    <a:pt x="2959" y="7313"/>
                  </a:cubicBezTo>
                  <a:cubicBezTo>
                    <a:pt x="2959" y="7313"/>
                    <a:pt x="2959" y="7313"/>
                    <a:pt x="2959" y="7313"/>
                  </a:cubicBezTo>
                  <a:cubicBezTo>
                    <a:pt x="2922" y="7313"/>
                    <a:pt x="2922" y="7313"/>
                    <a:pt x="2922" y="7313"/>
                  </a:cubicBezTo>
                  <a:cubicBezTo>
                    <a:pt x="2885" y="7381"/>
                    <a:pt x="2885" y="7381"/>
                    <a:pt x="2885" y="7381"/>
                  </a:cubicBezTo>
                  <a:cubicBezTo>
                    <a:pt x="2885" y="7381"/>
                    <a:pt x="2885" y="7381"/>
                    <a:pt x="2885" y="7381"/>
                  </a:cubicBezTo>
                  <a:cubicBezTo>
                    <a:pt x="2848" y="7448"/>
                    <a:pt x="2848" y="7448"/>
                    <a:pt x="2848" y="7448"/>
                  </a:cubicBezTo>
                  <a:cubicBezTo>
                    <a:pt x="2885" y="7516"/>
                    <a:pt x="2885" y="7516"/>
                    <a:pt x="2885" y="7516"/>
                  </a:cubicBezTo>
                  <a:cubicBezTo>
                    <a:pt x="2848" y="7516"/>
                    <a:pt x="2848" y="7516"/>
                    <a:pt x="2848" y="7516"/>
                  </a:cubicBezTo>
                  <a:cubicBezTo>
                    <a:pt x="2848" y="7516"/>
                    <a:pt x="2848" y="7584"/>
                    <a:pt x="2848" y="7516"/>
                  </a:cubicBezTo>
                  <a:close/>
                  <a:moveTo>
                    <a:pt x="2996" y="9006"/>
                  </a:moveTo>
                  <a:cubicBezTo>
                    <a:pt x="3033" y="9006"/>
                    <a:pt x="3033" y="9006"/>
                    <a:pt x="3033" y="9006"/>
                  </a:cubicBezTo>
                  <a:cubicBezTo>
                    <a:pt x="3033" y="9006"/>
                    <a:pt x="3033" y="9006"/>
                    <a:pt x="3033" y="9006"/>
                  </a:cubicBezTo>
                  <a:cubicBezTo>
                    <a:pt x="2996" y="8938"/>
                    <a:pt x="2996" y="8938"/>
                    <a:pt x="2996" y="8938"/>
                  </a:cubicBezTo>
                  <a:cubicBezTo>
                    <a:pt x="3033" y="8938"/>
                    <a:pt x="3033" y="8938"/>
                    <a:pt x="3033" y="8938"/>
                  </a:cubicBezTo>
                  <a:cubicBezTo>
                    <a:pt x="2996" y="8870"/>
                    <a:pt x="2996" y="8870"/>
                    <a:pt x="2996" y="8870"/>
                  </a:cubicBezTo>
                  <a:cubicBezTo>
                    <a:pt x="2959" y="8870"/>
                    <a:pt x="2959" y="8870"/>
                    <a:pt x="2959" y="8870"/>
                  </a:cubicBezTo>
                  <a:cubicBezTo>
                    <a:pt x="2959" y="8803"/>
                    <a:pt x="2959" y="8803"/>
                    <a:pt x="2959" y="8803"/>
                  </a:cubicBezTo>
                  <a:cubicBezTo>
                    <a:pt x="2959" y="8803"/>
                    <a:pt x="2959" y="8803"/>
                    <a:pt x="2959" y="8803"/>
                  </a:cubicBezTo>
                  <a:cubicBezTo>
                    <a:pt x="2922" y="8803"/>
                    <a:pt x="2922" y="8803"/>
                    <a:pt x="2922" y="8803"/>
                  </a:cubicBezTo>
                  <a:cubicBezTo>
                    <a:pt x="2885" y="8870"/>
                    <a:pt x="2885" y="8870"/>
                    <a:pt x="2885" y="8870"/>
                  </a:cubicBezTo>
                  <a:cubicBezTo>
                    <a:pt x="2885" y="8870"/>
                    <a:pt x="2885" y="8870"/>
                    <a:pt x="2885" y="8870"/>
                  </a:cubicBezTo>
                  <a:cubicBezTo>
                    <a:pt x="2922" y="8870"/>
                    <a:pt x="2922" y="8870"/>
                    <a:pt x="2922" y="8870"/>
                  </a:cubicBezTo>
                  <a:cubicBezTo>
                    <a:pt x="2922" y="8870"/>
                    <a:pt x="2922" y="8870"/>
                    <a:pt x="2922" y="8870"/>
                  </a:cubicBezTo>
                  <a:cubicBezTo>
                    <a:pt x="2959" y="8870"/>
                    <a:pt x="2959" y="8870"/>
                    <a:pt x="2959" y="8870"/>
                  </a:cubicBezTo>
                  <a:cubicBezTo>
                    <a:pt x="2959" y="8938"/>
                    <a:pt x="2959" y="8938"/>
                    <a:pt x="2959" y="8938"/>
                  </a:cubicBezTo>
                  <a:cubicBezTo>
                    <a:pt x="2996" y="8938"/>
                    <a:pt x="2996" y="8938"/>
                    <a:pt x="2996" y="8938"/>
                  </a:cubicBezTo>
                  <a:cubicBezTo>
                    <a:pt x="2996" y="9006"/>
                    <a:pt x="2996" y="9006"/>
                    <a:pt x="2996" y="9006"/>
                  </a:cubicBezTo>
                  <a:close/>
                  <a:moveTo>
                    <a:pt x="3588" y="9006"/>
                  </a:moveTo>
                  <a:cubicBezTo>
                    <a:pt x="3551" y="8938"/>
                    <a:pt x="3551" y="8938"/>
                    <a:pt x="3551" y="8938"/>
                  </a:cubicBezTo>
                  <a:cubicBezTo>
                    <a:pt x="3551" y="9006"/>
                    <a:pt x="3551" y="9006"/>
                    <a:pt x="3551" y="9006"/>
                  </a:cubicBezTo>
                  <a:cubicBezTo>
                    <a:pt x="3514" y="9006"/>
                    <a:pt x="3514" y="9006"/>
                    <a:pt x="3514" y="9006"/>
                  </a:cubicBezTo>
                  <a:cubicBezTo>
                    <a:pt x="3477" y="8870"/>
                    <a:pt x="3477" y="8870"/>
                    <a:pt x="3477" y="8870"/>
                  </a:cubicBezTo>
                  <a:cubicBezTo>
                    <a:pt x="3477" y="8870"/>
                    <a:pt x="3477" y="8870"/>
                    <a:pt x="3477" y="8870"/>
                  </a:cubicBezTo>
                  <a:cubicBezTo>
                    <a:pt x="3403" y="8803"/>
                    <a:pt x="3403" y="8803"/>
                    <a:pt x="3403" y="8803"/>
                  </a:cubicBezTo>
                  <a:cubicBezTo>
                    <a:pt x="3403" y="8803"/>
                    <a:pt x="3403" y="8803"/>
                    <a:pt x="3403" y="8803"/>
                  </a:cubicBezTo>
                  <a:cubicBezTo>
                    <a:pt x="3366" y="8803"/>
                    <a:pt x="3366" y="8803"/>
                    <a:pt x="3366" y="8803"/>
                  </a:cubicBezTo>
                  <a:cubicBezTo>
                    <a:pt x="3329" y="8667"/>
                    <a:pt x="3329" y="8667"/>
                    <a:pt x="3329" y="8667"/>
                  </a:cubicBezTo>
                  <a:cubicBezTo>
                    <a:pt x="3255" y="8532"/>
                    <a:pt x="3255" y="8532"/>
                    <a:pt x="3255" y="8532"/>
                  </a:cubicBezTo>
                  <a:cubicBezTo>
                    <a:pt x="3218" y="8396"/>
                    <a:pt x="3218" y="8396"/>
                    <a:pt x="3218" y="8396"/>
                  </a:cubicBezTo>
                  <a:cubicBezTo>
                    <a:pt x="3218" y="8329"/>
                    <a:pt x="3218" y="8329"/>
                    <a:pt x="3218" y="8329"/>
                  </a:cubicBezTo>
                  <a:cubicBezTo>
                    <a:pt x="3218" y="8193"/>
                    <a:pt x="3218" y="8193"/>
                    <a:pt x="3218" y="8193"/>
                  </a:cubicBezTo>
                  <a:cubicBezTo>
                    <a:pt x="3181" y="8125"/>
                    <a:pt x="3181" y="8125"/>
                    <a:pt x="3181" y="8125"/>
                  </a:cubicBezTo>
                  <a:cubicBezTo>
                    <a:pt x="3144" y="7990"/>
                    <a:pt x="3144" y="7990"/>
                    <a:pt x="3144" y="7990"/>
                  </a:cubicBezTo>
                  <a:cubicBezTo>
                    <a:pt x="3144" y="7922"/>
                    <a:pt x="3144" y="7922"/>
                    <a:pt x="3144" y="7922"/>
                  </a:cubicBezTo>
                  <a:cubicBezTo>
                    <a:pt x="3181" y="7922"/>
                    <a:pt x="3181" y="7922"/>
                    <a:pt x="3181" y="7922"/>
                  </a:cubicBezTo>
                  <a:cubicBezTo>
                    <a:pt x="3181" y="7855"/>
                    <a:pt x="3181" y="7855"/>
                    <a:pt x="3181" y="7855"/>
                  </a:cubicBezTo>
                  <a:cubicBezTo>
                    <a:pt x="3144" y="7855"/>
                    <a:pt x="3144" y="7855"/>
                    <a:pt x="3144" y="7855"/>
                  </a:cubicBezTo>
                  <a:cubicBezTo>
                    <a:pt x="3107" y="7855"/>
                    <a:pt x="3107" y="7855"/>
                    <a:pt x="3107" y="7855"/>
                  </a:cubicBezTo>
                  <a:cubicBezTo>
                    <a:pt x="3107" y="7855"/>
                    <a:pt x="3107" y="7855"/>
                    <a:pt x="3107" y="7855"/>
                  </a:cubicBezTo>
                  <a:cubicBezTo>
                    <a:pt x="3107" y="7855"/>
                    <a:pt x="3107" y="7855"/>
                    <a:pt x="3107" y="7855"/>
                  </a:cubicBezTo>
                  <a:cubicBezTo>
                    <a:pt x="3144" y="7855"/>
                    <a:pt x="3144" y="7855"/>
                    <a:pt x="3144" y="7855"/>
                  </a:cubicBezTo>
                  <a:cubicBezTo>
                    <a:pt x="3181" y="7787"/>
                    <a:pt x="3181" y="7787"/>
                    <a:pt x="3181" y="7787"/>
                  </a:cubicBezTo>
                  <a:cubicBezTo>
                    <a:pt x="3181" y="7719"/>
                    <a:pt x="3181" y="7719"/>
                    <a:pt x="3181" y="7719"/>
                  </a:cubicBezTo>
                  <a:cubicBezTo>
                    <a:pt x="3181" y="7651"/>
                    <a:pt x="3181" y="7651"/>
                    <a:pt x="3181" y="7651"/>
                  </a:cubicBezTo>
                  <a:cubicBezTo>
                    <a:pt x="3144" y="7651"/>
                    <a:pt x="3144" y="7651"/>
                    <a:pt x="3144" y="7651"/>
                  </a:cubicBezTo>
                  <a:cubicBezTo>
                    <a:pt x="3107" y="7651"/>
                    <a:pt x="3107" y="7651"/>
                    <a:pt x="3107" y="7651"/>
                  </a:cubicBezTo>
                  <a:cubicBezTo>
                    <a:pt x="3144" y="7651"/>
                    <a:pt x="3144" y="7651"/>
                    <a:pt x="3144" y="7651"/>
                  </a:cubicBezTo>
                  <a:cubicBezTo>
                    <a:pt x="3181" y="7651"/>
                    <a:pt x="3181" y="7651"/>
                    <a:pt x="3181" y="7651"/>
                  </a:cubicBezTo>
                  <a:cubicBezTo>
                    <a:pt x="3181" y="7584"/>
                    <a:pt x="3181" y="7584"/>
                    <a:pt x="3181" y="7584"/>
                  </a:cubicBezTo>
                  <a:cubicBezTo>
                    <a:pt x="3181" y="7584"/>
                    <a:pt x="3181" y="7584"/>
                    <a:pt x="3181" y="7584"/>
                  </a:cubicBezTo>
                  <a:cubicBezTo>
                    <a:pt x="3107" y="7584"/>
                    <a:pt x="3107" y="7584"/>
                    <a:pt x="3107" y="7584"/>
                  </a:cubicBezTo>
                  <a:cubicBezTo>
                    <a:pt x="3033" y="7516"/>
                    <a:pt x="3033" y="7516"/>
                    <a:pt x="3033" y="7516"/>
                  </a:cubicBezTo>
                  <a:cubicBezTo>
                    <a:pt x="2996" y="7516"/>
                    <a:pt x="2996" y="7516"/>
                    <a:pt x="2996" y="7516"/>
                  </a:cubicBezTo>
                  <a:cubicBezTo>
                    <a:pt x="2959" y="7516"/>
                    <a:pt x="2959" y="7516"/>
                    <a:pt x="2959" y="7516"/>
                  </a:cubicBezTo>
                  <a:cubicBezTo>
                    <a:pt x="2922" y="7584"/>
                    <a:pt x="2922" y="7584"/>
                    <a:pt x="2922" y="7584"/>
                  </a:cubicBezTo>
                  <a:cubicBezTo>
                    <a:pt x="2848" y="7584"/>
                    <a:pt x="2848" y="7584"/>
                    <a:pt x="2848" y="7584"/>
                  </a:cubicBezTo>
                  <a:cubicBezTo>
                    <a:pt x="2848" y="7584"/>
                    <a:pt x="2848" y="7584"/>
                    <a:pt x="2848" y="7584"/>
                  </a:cubicBezTo>
                  <a:cubicBezTo>
                    <a:pt x="2811" y="7651"/>
                    <a:pt x="2811" y="7651"/>
                    <a:pt x="2811" y="7651"/>
                  </a:cubicBezTo>
                  <a:cubicBezTo>
                    <a:pt x="2811" y="7719"/>
                    <a:pt x="2811" y="7719"/>
                    <a:pt x="2811" y="7719"/>
                  </a:cubicBezTo>
                  <a:cubicBezTo>
                    <a:pt x="2774" y="7719"/>
                    <a:pt x="2774" y="7719"/>
                    <a:pt x="2774" y="7719"/>
                  </a:cubicBezTo>
                  <a:cubicBezTo>
                    <a:pt x="2811" y="7787"/>
                    <a:pt x="2811" y="7787"/>
                    <a:pt x="2811" y="7787"/>
                  </a:cubicBezTo>
                  <a:cubicBezTo>
                    <a:pt x="2811" y="7787"/>
                    <a:pt x="2811" y="7787"/>
                    <a:pt x="2811" y="7787"/>
                  </a:cubicBezTo>
                  <a:cubicBezTo>
                    <a:pt x="2848" y="7855"/>
                    <a:pt x="2848" y="7855"/>
                    <a:pt x="2848" y="7855"/>
                  </a:cubicBezTo>
                  <a:cubicBezTo>
                    <a:pt x="2811" y="7855"/>
                    <a:pt x="2811" y="7855"/>
                    <a:pt x="2811" y="7855"/>
                  </a:cubicBezTo>
                  <a:cubicBezTo>
                    <a:pt x="2811" y="7855"/>
                    <a:pt x="2811" y="7855"/>
                    <a:pt x="2811" y="7855"/>
                  </a:cubicBezTo>
                  <a:cubicBezTo>
                    <a:pt x="2774" y="7855"/>
                    <a:pt x="2774" y="7855"/>
                    <a:pt x="2774" y="7855"/>
                  </a:cubicBezTo>
                  <a:cubicBezTo>
                    <a:pt x="2737" y="7922"/>
                    <a:pt x="2737" y="7922"/>
                    <a:pt x="2737" y="7922"/>
                  </a:cubicBezTo>
                  <a:cubicBezTo>
                    <a:pt x="2737" y="7990"/>
                    <a:pt x="2737" y="7990"/>
                    <a:pt x="2737" y="7990"/>
                  </a:cubicBezTo>
                  <a:cubicBezTo>
                    <a:pt x="2737" y="8058"/>
                    <a:pt x="2737" y="8058"/>
                    <a:pt x="2737" y="8058"/>
                  </a:cubicBezTo>
                  <a:cubicBezTo>
                    <a:pt x="2774" y="8058"/>
                    <a:pt x="2774" y="8058"/>
                    <a:pt x="2774" y="8058"/>
                  </a:cubicBezTo>
                  <a:cubicBezTo>
                    <a:pt x="2811" y="7990"/>
                    <a:pt x="2811" y="7990"/>
                    <a:pt x="2811" y="7990"/>
                  </a:cubicBezTo>
                  <a:cubicBezTo>
                    <a:pt x="2811" y="7990"/>
                    <a:pt x="2811" y="7990"/>
                    <a:pt x="2811" y="7990"/>
                  </a:cubicBezTo>
                  <a:cubicBezTo>
                    <a:pt x="2811" y="8058"/>
                    <a:pt x="2811" y="8058"/>
                    <a:pt x="2811" y="8058"/>
                  </a:cubicBezTo>
                  <a:cubicBezTo>
                    <a:pt x="2774" y="8125"/>
                    <a:pt x="2774" y="8125"/>
                    <a:pt x="2774" y="8125"/>
                  </a:cubicBezTo>
                  <a:cubicBezTo>
                    <a:pt x="2811" y="8125"/>
                    <a:pt x="2811" y="8125"/>
                    <a:pt x="2811" y="8125"/>
                  </a:cubicBezTo>
                  <a:cubicBezTo>
                    <a:pt x="2811" y="8058"/>
                    <a:pt x="2811" y="8058"/>
                    <a:pt x="2811" y="8058"/>
                  </a:cubicBezTo>
                  <a:cubicBezTo>
                    <a:pt x="2848" y="8058"/>
                    <a:pt x="2848" y="8058"/>
                    <a:pt x="2848" y="8058"/>
                  </a:cubicBezTo>
                  <a:cubicBezTo>
                    <a:pt x="2848" y="8058"/>
                    <a:pt x="2848" y="8058"/>
                    <a:pt x="2848" y="8058"/>
                  </a:cubicBezTo>
                  <a:cubicBezTo>
                    <a:pt x="2848" y="8125"/>
                    <a:pt x="2848" y="8125"/>
                    <a:pt x="2848" y="8125"/>
                  </a:cubicBezTo>
                  <a:cubicBezTo>
                    <a:pt x="2811" y="8125"/>
                    <a:pt x="2811" y="8125"/>
                    <a:pt x="2811" y="8125"/>
                  </a:cubicBezTo>
                  <a:cubicBezTo>
                    <a:pt x="2848" y="8193"/>
                    <a:pt x="2848" y="8193"/>
                    <a:pt x="2848" y="8193"/>
                  </a:cubicBezTo>
                  <a:cubicBezTo>
                    <a:pt x="2885" y="8193"/>
                    <a:pt x="2885" y="8193"/>
                    <a:pt x="2885" y="8193"/>
                  </a:cubicBezTo>
                  <a:cubicBezTo>
                    <a:pt x="2848" y="8193"/>
                    <a:pt x="2848" y="8193"/>
                    <a:pt x="2848" y="8193"/>
                  </a:cubicBezTo>
                  <a:cubicBezTo>
                    <a:pt x="2848" y="8193"/>
                    <a:pt x="2848" y="8193"/>
                    <a:pt x="2848" y="8193"/>
                  </a:cubicBezTo>
                  <a:cubicBezTo>
                    <a:pt x="2811" y="8261"/>
                    <a:pt x="2811" y="8261"/>
                    <a:pt x="2811" y="8261"/>
                  </a:cubicBezTo>
                  <a:cubicBezTo>
                    <a:pt x="2811" y="8261"/>
                    <a:pt x="2811" y="8261"/>
                    <a:pt x="2811" y="8261"/>
                  </a:cubicBezTo>
                  <a:cubicBezTo>
                    <a:pt x="2848" y="8329"/>
                    <a:pt x="2848" y="8329"/>
                    <a:pt x="2848" y="8329"/>
                  </a:cubicBezTo>
                  <a:cubicBezTo>
                    <a:pt x="2811" y="8329"/>
                    <a:pt x="2811" y="8329"/>
                    <a:pt x="2811" y="8329"/>
                  </a:cubicBezTo>
                  <a:cubicBezTo>
                    <a:pt x="2811" y="8329"/>
                    <a:pt x="2811" y="8329"/>
                    <a:pt x="2811" y="8329"/>
                  </a:cubicBezTo>
                  <a:cubicBezTo>
                    <a:pt x="2774" y="8329"/>
                    <a:pt x="2774" y="8329"/>
                    <a:pt x="2774" y="8329"/>
                  </a:cubicBezTo>
                  <a:cubicBezTo>
                    <a:pt x="2737" y="8329"/>
                    <a:pt x="2737" y="8329"/>
                    <a:pt x="2737" y="8329"/>
                  </a:cubicBezTo>
                  <a:cubicBezTo>
                    <a:pt x="2737" y="8329"/>
                    <a:pt x="2737" y="8329"/>
                    <a:pt x="2737" y="8329"/>
                  </a:cubicBezTo>
                  <a:cubicBezTo>
                    <a:pt x="2700" y="8396"/>
                    <a:pt x="2700" y="8396"/>
                    <a:pt x="2700" y="8396"/>
                  </a:cubicBezTo>
                  <a:cubicBezTo>
                    <a:pt x="2700" y="8464"/>
                    <a:pt x="2700" y="8464"/>
                    <a:pt x="2700" y="8464"/>
                  </a:cubicBezTo>
                  <a:cubicBezTo>
                    <a:pt x="2700" y="8532"/>
                    <a:pt x="2700" y="8532"/>
                    <a:pt x="2700" y="8532"/>
                  </a:cubicBezTo>
                  <a:cubicBezTo>
                    <a:pt x="2700" y="8599"/>
                    <a:pt x="2700" y="8599"/>
                    <a:pt x="2700" y="8599"/>
                  </a:cubicBezTo>
                  <a:cubicBezTo>
                    <a:pt x="2700" y="8667"/>
                    <a:pt x="2700" y="8667"/>
                    <a:pt x="2700" y="8667"/>
                  </a:cubicBezTo>
                  <a:cubicBezTo>
                    <a:pt x="2774" y="8667"/>
                    <a:pt x="2774" y="8667"/>
                    <a:pt x="2774" y="8667"/>
                  </a:cubicBezTo>
                  <a:cubicBezTo>
                    <a:pt x="2774" y="8735"/>
                    <a:pt x="2774" y="8735"/>
                    <a:pt x="2774" y="8735"/>
                  </a:cubicBezTo>
                  <a:cubicBezTo>
                    <a:pt x="2811" y="8803"/>
                    <a:pt x="2811" y="8803"/>
                    <a:pt x="2811" y="8803"/>
                  </a:cubicBezTo>
                  <a:cubicBezTo>
                    <a:pt x="2848" y="8803"/>
                    <a:pt x="2848" y="8803"/>
                    <a:pt x="2848" y="8803"/>
                  </a:cubicBezTo>
                  <a:cubicBezTo>
                    <a:pt x="2848" y="8803"/>
                    <a:pt x="2848" y="8803"/>
                    <a:pt x="2848" y="8803"/>
                  </a:cubicBezTo>
                  <a:cubicBezTo>
                    <a:pt x="2885" y="8803"/>
                    <a:pt x="2885" y="8803"/>
                    <a:pt x="2885" y="8803"/>
                  </a:cubicBezTo>
                  <a:cubicBezTo>
                    <a:pt x="2922" y="8735"/>
                    <a:pt x="2922" y="8735"/>
                    <a:pt x="2922" y="8735"/>
                  </a:cubicBezTo>
                  <a:cubicBezTo>
                    <a:pt x="2885" y="8667"/>
                    <a:pt x="2885" y="8667"/>
                    <a:pt x="2885" y="8667"/>
                  </a:cubicBezTo>
                  <a:cubicBezTo>
                    <a:pt x="2885" y="8599"/>
                    <a:pt x="2885" y="8599"/>
                    <a:pt x="2885" y="8599"/>
                  </a:cubicBezTo>
                  <a:cubicBezTo>
                    <a:pt x="2922" y="8532"/>
                    <a:pt x="2922" y="8532"/>
                    <a:pt x="2922" y="8532"/>
                  </a:cubicBezTo>
                  <a:cubicBezTo>
                    <a:pt x="2922" y="8599"/>
                    <a:pt x="2922" y="8599"/>
                    <a:pt x="2922" y="8599"/>
                  </a:cubicBezTo>
                  <a:cubicBezTo>
                    <a:pt x="2922" y="8667"/>
                    <a:pt x="2922" y="8667"/>
                    <a:pt x="2922" y="8667"/>
                  </a:cubicBezTo>
                  <a:cubicBezTo>
                    <a:pt x="2922" y="8667"/>
                    <a:pt x="2922" y="8667"/>
                    <a:pt x="2922" y="8667"/>
                  </a:cubicBezTo>
                  <a:cubicBezTo>
                    <a:pt x="2922" y="8735"/>
                    <a:pt x="2922" y="8735"/>
                    <a:pt x="2922" y="8735"/>
                  </a:cubicBezTo>
                  <a:cubicBezTo>
                    <a:pt x="2959" y="8735"/>
                    <a:pt x="2959" y="8735"/>
                    <a:pt x="2959" y="8735"/>
                  </a:cubicBezTo>
                  <a:cubicBezTo>
                    <a:pt x="2959" y="8735"/>
                    <a:pt x="2959" y="8735"/>
                    <a:pt x="2959" y="8735"/>
                  </a:cubicBezTo>
                  <a:cubicBezTo>
                    <a:pt x="2959" y="8667"/>
                    <a:pt x="2959" y="8667"/>
                    <a:pt x="2959" y="8667"/>
                  </a:cubicBezTo>
                  <a:cubicBezTo>
                    <a:pt x="2996" y="8667"/>
                    <a:pt x="2996" y="8667"/>
                    <a:pt x="2996" y="8667"/>
                  </a:cubicBezTo>
                  <a:cubicBezTo>
                    <a:pt x="2996" y="8667"/>
                    <a:pt x="2996" y="8667"/>
                    <a:pt x="2996" y="8667"/>
                  </a:cubicBezTo>
                  <a:cubicBezTo>
                    <a:pt x="2996" y="8667"/>
                    <a:pt x="2996" y="8667"/>
                    <a:pt x="2996" y="8667"/>
                  </a:cubicBezTo>
                  <a:cubicBezTo>
                    <a:pt x="2996" y="8735"/>
                    <a:pt x="2996" y="8735"/>
                    <a:pt x="2996" y="8735"/>
                  </a:cubicBezTo>
                  <a:cubicBezTo>
                    <a:pt x="3033" y="8803"/>
                    <a:pt x="3033" y="8803"/>
                    <a:pt x="3033" y="8803"/>
                  </a:cubicBezTo>
                  <a:cubicBezTo>
                    <a:pt x="3070" y="8870"/>
                    <a:pt x="3070" y="8870"/>
                    <a:pt x="3070" y="8870"/>
                  </a:cubicBezTo>
                  <a:cubicBezTo>
                    <a:pt x="3107" y="8870"/>
                    <a:pt x="3107" y="8870"/>
                    <a:pt x="3107" y="8870"/>
                  </a:cubicBezTo>
                  <a:cubicBezTo>
                    <a:pt x="3107" y="8803"/>
                    <a:pt x="3107" y="8803"/>
                    <a:pt x="3107" y="8803"/>
                  </a:cubicBezTo>
                  <a:cubicBezTo>
                    <a:pt x="3144" y="8870"/>
                    <a:pt x="3144" y="8870"/>
                    <a:pt x="3144" y="8870"/>
                  </a:cubicBezTo>
                  <a:cubicBezTo>
                    <a:pt x="3107" y="8870"/>
                    <a:pt x="3107" y="8870"/>
                    <a:pt x="3107" y="8870"/>
                  </a:cubicBezTo>
                  <a:cubicBezTo>
                    <a:pt x="3107" y="8870"/>
                    <a:pt x="3107" y="8870"/>
                    <a:pt x="3107" y="8870"/>
                  </a:cubicBezTo>
                  <a:cubicBezTo>
                    <a:pt x="3107" y="8870"/>
                    <a:pt x="3107" y="8870"/>
                    <a:pt x="3107" y="8870"/>
                  </a:cubicBezTo>
                  <a:cubicBezTo>
                    <a:pt x="3070" y="8938"/>
                    <a:pt x="3070" y="8938"/>
                    <a:pt x="3070" y="8938"/>
                  </a:cubicBezTo>
                  <a:cubicBezTo>
                    <a:pt x="3070" y="8938"/>
                    <a:pt x="3070" y="8938"/>
                    <a:pt x="3070" y="8938"/>
                  </a:cubicBezTo>
                  <a:cubicBezTo>
                    <a:pt x="3107" y="9006"/>
                    <a:pt x="3107" y="9006"/>
                    <a:pt x="3107" y="9006"/>
                  </a:cubicBezTo>
                  <a:cubicBezTo>
                    <a:pt x="3107" y="9006"/>
                    <a:pt x="3107" y="9006"/>
                    <a:pt x="3107" y="9006"/>
                  </a:cubicBezTo>
                  <a:cubicBezTo>
                    <a:pt x="3070" y="9006"/>
                    <a:pt x="3070" y="9006"/>
                    <a:pt x="3070" y="9006"/>
                  </a:cubicBezTo>
                  <a:cubicBezTo>
                    <a:pt x="3070" y="9006"/>
                    <a:pt x="3070" y="9006"/>
                    <a:pt x="3070" y="9006"/>
                  </a:cubicBezTo>
                  <a:cubicBezTo>
                    <a:pt x="3070" y="9073"/>
                    <a:pt x="3070" y="9073"/>
                    <a:pt x="3070" y="9073"/>
                  </a:cubicBezTo>
                  <a:cubicBezTo>
                    <a:pt x="3070" y="9073"/>
                    <a:pt x="3070" y="9073"/>
                    <a:pt x="3070" y="9073"/>
                  </a:cubicBezTo>
                  <a:cubicBezTo>
                    <a:pt x="3107" y="9073"/>
                    <a:pt x="3107" y="9073"/>
                    <a:pt x="3107" y="9073"/>
                  </a:cubicBezTo>
                  <a:cubicBezTo>
                    <a:pt x="3144" y="9141"/>
                    <a:pt x="3144" y="9141"/>
                    <a:pt x="3144" y="9141"/>
                  </a:cubicBezTo>
                  <a:cubicBezTo>
                    <a:pt x="3181" y="9141"/>
                    <a:pt x="3181" y="9141"/>
                    <a:pt x="3181" y="9141"/>
                  </a:cubicBezTo>
                  <a:cubicBezTo>
                    <a:pt x="3218" y="9141"/>
                    <a:pt x="3218" y="9141"/>
                    <a:pt x="3218" y="9141"/>
                  </a:cubicBezTo>
                  <a:cubicBezTo>
                    <a:pt x="3218" y="9073"/>
                    <a:pt x="3218" y="9073"/>
                    <a:pt x="3218" y="9073"/>
                  </a:cubicBezTo>
                  <a:cubicBezTo>
                    <a:pt x="3255" y="9073"/>
                    <a:pt x="3255" y="9073"/>
                    <a:pt x="3255" y="9073"/>
                  </a:cubicBezTo>
                  <a:cubicBezTo>
                    <a:pt x="3255" y="9141"/>
                    <a:pt x="3255" y="9141"/>
                    <a:pt x="3255" y="9141"/>
                  </a:cubicBezTo>
                  <a:cubicBezTo>
                    <a:pt x="3255" y="9209"/>
                    <a:pt x="3255" y="9209"/>
                    <a:pt x="3255" y="9209"/>
                  </a:cubicBezTo>
                  <a:cubicBezTo>
                    <a:pt x="3292" y="9209"/>
                    <a:pt x="3292" y="9209"/>
                    <a:pt x="3292" y="9209"/>
                  </a:cubicBezTo>
                  <a:cubicBezTo>
                    <a:pt x="3329" y="9209"/>
                    <a:pt x="3329" y="9209"/>
                    <a:pt x="3329" y="9209"/>
                  </a:cubicBezTo>
                  <a:cubicBezTo>
                    <a:pt x="3329" y="9209"/>
                    <a:pt x="3329" y="9209"/>
                    <a:pt x="3329" y="9209"/>
                  </a:cubicBezTo>
                  <a:cubicBezTo>
                    <a:pt x="3329" y="9141"/>
                    <a:pt x="3329" y="9141"/>
                    <a:pt x="3329" y="9141"/>
                  </a:cubicBezTo>
                  <a:cubicBezTo>
                    <a:pt x="3292" y="9073"/>
                    <a:pt x="3292" y="9073"/>
                    <a:pt x="3292" y="9073"/>
                  </a:cubicBezTo>
                  <a:cubicBezTo>
                    <a:pt x="3292" y="9073"/>
                    <a:pt x="3292" y="9073"/>
                    <a:pt x="3292" y="9073"/>
                  </a:cubicBezTo>
                  <a:cubicBezTo>
                    <a:pt x="3292" y="9073"/>
                    <a:pt x="3292" y="9073"/>
                    <a:pt x="3292" y="9073"/>
                  </a:cubicBezTo>
                  <a:cubicBezTo>
                    <a:pt x="3329" y="9073"/>
                    <a:pt x="3329" y="9073"/>
                    <a:pt x="3329" y="9073"/>
                  </a:cubicBezTo>
                  <a:cubicBezTo>
                    <a:pt x="3329" y="9141"/>
                    <a:pt x="3329" y="9141"/>
                    <a:pt x="3329" y="9141"/>
                  </a:cubicBezTo>
                  <a:cubicBezTo>
                    <a:pt x="3366" y="9141"/>
                    <a:pt x="3366" y="9141"/>
                    <a:pt x="3366" y="9141"/>
                  </a:cubicBezTo>
                  <a:cubicBezTo>
                    <a:pt x="3366" y="9209"/>
                    <a:pt x="3366" y="9209"/>
                    <a:pt x="3366" y="9209"/>
                  </a:cubicBezTo>
                  <a:cubicBezTo>
                    <a:pt x="3403" y="9209"/>
                    <a:pt x="3403" y="9209"/>
                    <a:pt x="3403" y="9209"/>
                  </a:cubicBezTo>
                  <a:cubicBezTo>
                    <a:pt x="3403" y="9141"/>
                    <a:pt x="3403" y="9141"/>
                    <a:pt x="3403" y="9141"/>
                  </a:cubicBezTo>
                  <a:cubicBezTo>
                    <a:pt x="3403" y="9141"/>
                    <a:pt x="3403" y="9141"/>
                    <a:pt x="3403" y="9141"/>
                  </a:cubicBezTo>
                  <a:cubicBezTo>
                    <a:pt x="3440" y="9209"/>
                    <a:pt x="3440" y="9209"/>
                    <a:pt x="3440" y="9209"/>
                  </a:cubicBezTo>
                  <a:cubicBezTo>
                    <a:pt x="3477" y="9209"/>
                    <a:pt x="3477" y="9209"/>
                    <a:pt x="3477" y="9209"/>
                  </a:cubicBezTo>
                  <a:cubicBezTo>
                    <a:pt x="3477" y="9209"/>
                    <a:pt x="3477" y="9209"/>
                    <a:pt x="3477" y="9209"/>
                  </a:cubicBezTo>
                  <a:cubicBezTo>
                    <a:pt x="3477" y="9209"/>
                    <a:pt x="3477" y="9209"/>
                    <a:pt x="3477" y="9209"/>
                  </a:cubicBezTo>
                  <a:cubicBezTo>
                    <a:pt x="3477" y="9141"/>
                    <a:pt x="3477" y="9141"/>
                    <a:pt x="3477" y="9141"/>
                  </a:cubicBezTo>
                  <a:cubicBezTo>
                    <a:pt x="3477" y="9141"/>
                    <a:pt x="3477" y="9141"/>
                    <a:pt x="3477" y="9141"/>
                  </a:cubicBezTo>
                  <a:cubicBezTo>
                    <a:pt x="3477" y="9141"/>
                    <a:pt x="3477" y="9141"/>
                    <a:pt x="3477" y="9141"/>
                  </a:cubicBezTo>
                  <a:cubicBezTo>
                    <a:pt x="3514" y="9141"/>
                    <a:pt x="3514" y="9141"/>
                    <a:pt x="3514" y="9141"/>
                  </a:cubicBezTo>
                  <a:cubicBezTo>
                    <a:pt x="3514" y="9141"/>
                    <a:pt x="3514" y="9141"/>
                    <a:pt x="3514" y="9141"/>
                  </a:cubicBezTo>
                  <a:cubicBezTo>
                    <a:pt x="3514" y="9141"/>
                    <a:pt x="3514" y="9141"/>
                    <a:pt x="3514" y="9141"/>
                  </a:cubicBezTo>
                  <a:cubicBezTo>
                    <a:pt x="3551" y="9209"/>
                    <a:pt x="3551" y="9209"/>
                    <a:pt x="3551" y="9209"/>
                  </a:cubicBezTo>
                  <a:cubicBezTo>
                    <a:pt x="3551" y="9276"/>
                    <a:pt x="3551" y="9276"/>
                    <a:pt x="3551" y="9276"/>
                  </a:cubicBezTo>
                  <a:cubicBezTo>
                    <a:pt x="3588" y="9209"/>
                    <a:pt x="3588" y="9209"/>
                    <a:pt x="3588" y="9209"/>
                  </a:cubicBezTo>
                  <a:cubicBezTo>
                    <a:pt x="3588" y="9209"/>
                    <a:pt x="3588" y="9209"/>
                    <a:pt x="3588" y="9209"/>
                  </a:cubicBezTo>
                  <a:cubicBezTo>
                    <a:pt x="3551" y="9141"/>
                    <a:pt x="3551" y="9141"/>
                    <a:pt x="3551" y="9141"/>
                  </a:cubicBezTo>
                  <a:cubicBezTo>
                    <a:pt x="3551" y="9141"/>
                    <a:pt x="3551" y="9141"/>
                    <a:pt x="3551" y="9141"/>
                  </a:cubicBezTo>
                  <a:cubicBezTo>
                    <a:pt x="3514" y="9141"/>
                    <a:pt x="3514" y="9141"/>
                    <a:pt x="3514" y="9141"/>
                  </a:cubicBezTo>
                  <a:cubicBezTo>
                    <a:pt x="3551" y="9141"/>
                    <a:pt x="3551" y="9141"/>
                    <a:pt x="3551" y="9141"/>
                  </a:cubicBezTo>
                  <a:cubicBezTo>
                    <a:pt x="3551" y="9141"/>
                    <a:pt x="3551" y="9141"/>
                    <a:pt x="3551" y="9141"/>
                  </a:cubicBezTo>
                  <a:cubicBezTo>
                    <a:pt x="3551" y="9141"/>
                    <a:pt x="3551" y="9141"/>
                    <a:pt x="3551" y="9141"/>
                  </a:cubicBezTo>
                  <a:cubicBezTo>
                    <a:pt x="3588" y="9073"/>
                    <a:pt x="3588" y="9073"/>
                    <a:pt x="3588" y="9073"/>
                  </a:cubicBezTo>
                  <a:cubicBezTo>
                    <a:pt x="3588" y="9073"/>
                    <a:pt x="3588" y="9073"/>
                    <a:pt x="3588" y="9073"/>
                  </a:cubicBezTo>
                  <a:cubicBezTo>
                    <a:pt x="3588" y="9006"/>
                    <a:pt x="3588" y="9006"/>
                    <a:pt x="3588" y="9006"/>
                  </a:cubicBezTo>
                  <a:close/>
                  <a:moveTo>
                    <a:pt x="1147" y="12391"/>
                  </a:moveTo>
                  <a:cubicBezTo>
                    <a:pt x="1110" y="12391"/>
                    <a:pt x="1110" y="12391"/>
                    <a:pt x="1110" y="12391"/>
                  </a:cubicBezTo>
                  <a:cubicBezTo>
                    <a:pt x="1147" y="12324"/>
                    <a:pt x="1147" y="12324"/>
                    <a:pt x="1147" y="12324"/>
                  </a:cubicBezTo>
                  <a:cubicBezTo>
                    <a:pt x="1110" y="12324"/>
                    <a:pt x="1110" y="12324"/>
                    <a:pt x="1110" y="12324"/>
                  </a:cubicBezTo>
                  <a:cubicBezTo>
                    <a:pt x="1110" y="12324"/>
                    <a:pt x="1110" y="12324"/>
                    <a:pt x="1110" y="12324"/>
                  </a:cubicBezTo>
                  <a:cubicBezTo>
                    <a:pt x="1073" y="12324"/>
                    <a:pt x="1073" y="12324"/>
                    <a:pt x="1073" y="12324"/>
                  </a:cubicBezTo>
                  <a:cubicBezTo>
                    <a:pt x="1073" y="12391"/>
                    <a:pt x="1073" y="12391"/>
                    <a:pt x="1073" y="12391"/>
                  </a:cubicBezTo>
                  <a:cubicBezTo>
                    <a:pt x="1110" y="12391"/>
                    <a:pt x="1110" y="12391"/>
                    <a:pt x="1110" y="12391"/>
                  </a:cubicBezTo>
                  <a:cubicBezTo>
                    <a:pt x="1110" y="12459"/>
                    <a:pt x="1110" y="12459"/>
                    <a:pt x="1110" y="12459"/>
                  </a:cubicBezTo>
                  <a:cubicBezTo>
                    <a:pt x="1147" y="12459"/>
                    <a:pt x="1147" y="12459"/>
                    <a:pt x="1147" y="12459"/>
                  </a:cubicBezTo>
                  <a:cubicBezTo>
                    <a:pt x="1147" y="12391"/>
                    <a:pt x="1147" y="12391"/>
                    <a:pt x="1147" y="12391"/>
                  </a:cubicBezTo>
                  <a:close/>
                  <a:moveTo>
                    <a:pt x="1997" y="11511"/>
                  </a:moveTo>
                  <a:cubicBezTo>
                    <a:pt x="1997" y="11511"/>
                    <a:pt x="1997" y="11511"/>
                    <a:pt x="1997" y="11511"/>
                  </a:cubicBezTo>
                  <a:cubicBezTo>
                    <a:pt x="1997" y="11511"/>
                    <a:pt x="1997" y="11511"/>
                    <a:pt x="1997" y="11511"/>
                  </a:cubicBezTo>
                  <a:cubicBezTo>
                    <a:pt x="1960" y="11443"/>
                    <a:pt x="1960" y="11443"/>
                    <a:pt x="1960" y="11443"/>
                  </a:cubicBezTo>
                  <a:cubicBezTo>
                    <a:pt x="1960" y="11443"/>
                    <a:pt x="1960" y="11443"/>
                    <a:pt x="1960" y="11443"/>
                  </a:cubicBezTo>
                  <a:cubicBezTo>
                    <a:pt x="1960" y="11511"/>
                    <a:pt x="1960" y="11511"/>
                    <a:pt x="1960" y="11511"/>
                  </a:cubicBezTo>
                  <a:cubicBezTo>
                    <a:pt x="1997" y="11511"/>
                    <a:pt x="1997" y="11511"/>
                    <a:pt x="1997" y="11511"/>
                  </a:cubicBezTo>
                  <a:close/>
                  <a:moveTo>
                    <a:pt x="2626" y="10360"/>
                  </a:moveTo>
                  <a:cubicBezTo>
                    <a:pt x="2663" y="10360"/>
                    <a:pt x="2663" y="10360"/>
                    <a:pt x="2663" y="10360"/>
                  </a:cubicBezTo>
                  <a:cubicBezTo>
                    <a:pt x="2737" y="10292"/>
                    <a:pt x="2737" y="10292"/>
                    <a:pt x="2737" y="10292"/>
                  </a:cubicBezTo>
                  <a:cubicBezTo>
                    <a:pt x="2737" y="10224"/>
                    <a:pt x="2737" y="10224"/>
                    <a:pt x="2737" y="10224"/>
                  </a:cubicBezTo>
                  <a:cubicBezTo>
                    <a:pt x="2737" y="10089"/>
                    <a:pt x="2737" y="10089"/>
                    <a:pt x="2737" y="10089"/>
                  </a:cubicBezTo>
                  <a:cubicBezTo>
                    <a:pt x="2774" y="10089"/>
                    <a:pt x="2774" y="10089"/>
                    <a:pt x="2774" y="10089"/>
                  </a:cubicBezTo>
                  <a:cubicBezTo>
                    <a:pt x="2774" y="10157"/>
                    <a:pt x="2774" y="10157"/>
                    <a:pt x="2774" y="10157"/>
                  </a:cubicBezTo>
                  <a:cubicBezTo>
                    <a:pt x="2774" y="10224"/>
                    <a:pt x="2774" y="10224"/>
                    <a:pt x="2774" y="10224"/>
                  </a:cubicBezTo>
                  <a:cubicBezTo>
                    <a:pt x="2811" y="10157"/>
                    <a:pt x="2811" y="10157"/>
                    <a:pt x="2811" y="10157"/>
                  </a:cubicBezTo>
                  <a:cubicBezTo>
                    <a:pt x="2811" y="10089"/>
                    <a:pt x="2811" y="10089"/>
                    <a:pt x="2811" y="10089"/>
                  </a:cubicBezTo>
                  <a:cubicBezTo>
                    <a:pt x="2774" y="10021"/>
                    <a:pt x="2774" y="10021"/>
                    <a:pt x="2774" y="10021"/>
                  </a:cubicBezTo>
                  <a:cubicBezTo>
                    <a:pt x="2663" y="9954"/>
                    <a:pt x="2663" y="9954"/>
                    <a:pt x="2663" y="9954"/>
                  </a:cubicBezTo>
                  <a:cubicBezTo>
                    <a:pt x="2589" y="9886"/>
                    <a:pt x="2589" y="9886"/>
                    <a:pt x="2589" y="9886"/>
                  </a:cubicBezTo>
                  <a:cubicBezTo>
                    <a:pt x="2552" y="9954"/>
                    <a:pt x="2552" y="9954"/>
                    <a:pt x="2552" y="9954"/>
                  </a:cubicBezTo>
                  <a:cubicBezTo>
                    <a:pt x="2552" y="10089"/>
                    <a:pt x="2552" y="10089"/>
                    <a:pt x="2552" y="10089"/>
                  </a:cubicBezTo>
                  <a:cubicBezTo>
                    <a:pt x="2552" y="10224"/>
                    <a:pt x="2552" y="10224"/>
                    <a:pt x="2552" y="10224"/>
                  </a:cubicBezTo>
                  <a:cubicBezTo>
                    <a:pt x="2552" y="10224"/>
                    <a:pt x="2552" y="10224"/>
                    <a:pt x="2552" y="10224"/>
                  </a:cubicBezTo>
                  <a:cubicBezTo>
                    <a:pt x="2552" y="10360"/>
                    <a:pt x="2552" y="10360"/>
                    <a:pt x="2552" y="10360"/>
                  </a:cubicBezTo>
                  <a:cubicBezTo>
                    <a:pt x="2589" y="10292"/>
                    <a:pt x="2589" y="10292"/>
                    <a:pt x="2589" y="10292"/>
                  </a:cubicBezTo>
                  <a:cubicBezTo>
                    <a:pt x="2589" y="10360"/>
                    <a:pt x="2589" y="10360"/>
                    <a:pt x="2589" y="10360"/>
                  </a:cubicBezTo>
                  <a:cubicBezTo>
                    <a:pt x="2589" y="10360"/>
                    <a:pt x="2589" y="10360"/>
                    <a:pt x="2589" y="10360"/>
                  </a:cubicBezTo>
                  <a:cubicBezTo>
                    <a:pt x="2626" y="10360"/>
                    <a:pt x="2626" y="10360"/>
                    <a:pt x="2626" y="10360"/>
                  </a:cubicBezTo>
                  <a:cubicBezTo>
                    <a:pt x="2626" y="10360"/>
                    <a:pt x="2626" y="10360"/>
                    <a:pt x="2626" y="10360"/>
                  </a:cubicBezTo>
                  <a:close/>
                  <a:moveTo>
                    <a:pt x="2922" y="10428"/>
                  </a:moveTo>
                  <a:cubicBezTo>
                    <a:pt x="2959" y="10428"/>
                    <a:pt x="2959" y="10428"/>
                    <a:pt x="2959" y="10428"/>
                  </a:cubicBezTo>
                  <a:cubicBezTo>
                    <a:pt x="2959" y="10428"/>
                    <a:pt x="2959" y="10428"/>
                    <a:pt x="2959" y="10428"/>
                  </a:cubicBezTo>
                  <a:cubicBezTo>
                    <a:pt x="2996" y="10428"/>
                    <a:pt x="2996" y="10428"/>
                    <a:pt x="2996" y="10428"/>
                  </a:cubicBezTo>
                  <a:cubicBezTo>
                    <a:pt x="2996" y="10360"/>
                    <a:pt x="2996" y="10360"/>
                    <a:pt x="2996" y="10360"/>
                  </a:cubicBezTo>
                  <a:cubicBezTo>
                    <a:pt x="2959" y="10360"/>
                    <a:pt x="2959" y="10360"/>
                    <a:pt x="2959" y="10360"/>
                  </a:cubicBezTo>
                  <a:cubicBezTo>
                    <a:pt x="2922" y="10428"/>
                    <a:pt x="2922" y="10428"/>
                    <a:pt x="2922" y="10428"/>
                  </a:cubicBezTo>
                  <a:cubicBezTo>
                    <a:pt x="2922" y="10428"/>
                    <a:pt x="2922" y="10428"/>
                    <a:pt x="2922" y="10428"/>
                  </a:cubicBezTo>
                  <a:close/>
                  <a:moveTo>
                    <a:pt x="3403" y="10428"/>
                  </a:moveTo>
                  <a:cubicBezTo>
                    <a:pt x="3403" y="10428"/>
                    <a:pt x="3403" y="10428"/>
                    <a:pt x="3403" y="10428"/>
                  </a:cubicBezTo>
                  <a:cubicBezTo>
                    <a:pt x="3440" y="10360"/>
                    <a:pt x="3440" y="10360"/>
                    <a:pt x="3440" y="10360"/>
                  </a:cubicBezTo>
                  <a:cubicBezTo>
                    <a:pt x="3440" y="10360"/>
                    <a:pt x="3440" y="10360"/>
                    <a:pt x="3440" y="10360"/>
                  </a:cubicBezTo>
                  <a:cubicBezTo>
                    <a:pt x="3403" y="10360"/>
                    <a:pt x="3403" y="10360"/>
                    <a:pt x="3403" y="10360"/>
                  </a:cubicBezTo>
                  <a:cubicBezTo>
                    <a:pt x="3403" y="10428"/>
                    <a:pt x="3403" y="10428"/>
                    <a:pt x="3403" y="10428"/>
                  </a:cubicBezTo>
                  <a:cubicBezTo>
                    <a:pt x="3403" y="10428"/>
                    <a:pt x="3403" y="10428"/>
                    <a:pt x="3403" y="10428"/>
                  </a:cubicBezTo>
                  <a:close/>
                  <a:moveTo>
                    <a:pt x="3329" y="10428"/>
                  </a:moveTo>
                  <a:cubicBezTo>
                    <a:pt x="3366" y="10428"/>
                    <a:pt x="3366" y="10428"/>
                    <a:pt x="3366" y="10428"/>
                  </a:cubicBezTo>
                  <a:cubicBezTo>
                    <a:pt x="3403" y="10428"/>
                    <a:pt x="3403" y="10428"/>
                    <a:pt x="3403" y="10428"/>
                  </a:cubicBezTo>
                  <a:cubicBezTo>
                    <a:pt x="3366" y="10360"/>
                    <a:pt x="3366" y="10360"/>
                    <a:pt x="3366" y="10360"/>
                  </a:cubicBezTo>
                  <a:cubicBezTo>
                    <a:pt x="3366" y="10360"/>
                    <a:pt x="3366" y="10360"/>
                    <a:pt x="3366" y="10360"/>
                  </a:cubicBezTo>
                  <a:cubicBezTo>
                    <a:pt x="3329" y="10428"/>
                    <a:pt x="3329" y="10428"/>
                    <a:pt x="3329" y="10428"/>
                  </a:cubicBezTo>
                  <a:close/>
                  <a:moveTo>
                    <a:pt x="3736" y="10157"/>
                  </a:moveTo>
                  <a:cubicBezTo>
                    <a:pt x="3736" y="10157"/>
                    <a:pt x="3736" y="10157"/>
                    <a:pt x="3736" y="10157"/>
                  </a:cubicBezTo>
                  <a:cubicBezTo>
                    <a:pt x="3773" y="10157"/>
                    <a:pt x="3773" y="10157"/>
                    <a:pt x="3773" y="10157"/>
                  </a:cubicBezTo>
                  <a:cubicBezTo>
                    <a:pt x="3810" y="10089"/>
                    <a:pt x="3810" y="10089"/>
                    <a:pt x="3810" y="10089"/>
                  </a:cubicBezTo>
                  <a:cubicBezTo>
                    <a:pt x="3810" y="10089"/>
                    <a:pt x="3810" y="10089"/>
                    <a:pt x="3810" y="10089"/>
                  </a:cubicBezTo>
                  <a:cubicBezTo>
                    <a:pt x="3810" y="10089"/>
                    <a:pt x="3810" y="10089"/>
                    <a:pt x="3810" y="10089"/>
                  </a:cubicBezTo>
                  <a:cubicBezTo>
                    <a:pt x="3736" y="10089"/>
                    <a:pt x="3736" y="10089"/>
                    <a:pt x="3736" y="10089"/>
                  </a:cubicBezTo>
                  <a:cubicBezTo>
                    <a:pt x="3736" y="10157"/>
                    <a:pt x="3736" y="10157"/>
                    <a:pt x="3736" y="10157"/>
                  </a:cubicBezTo>
                  <a:close/>
                  <a:moveTo>
                    <a:pt x="3588" y="10089"/>
                  </a:moveTo>
                  <a:cubicBezTo>
                    <a:pt x="3588" y="10157"/>
                    <a:pt x="3588" y="10157"/>
                    <a:pt x="3588" y="10157"/>
                  </a:cubicBezTo>
                  <a:cubicBezTo>
                    <a:pt x="3625" y="10157"/>
                    <a:pt x="3625" y="10157"/>
                    <a:pt x="3625" y="10157"/>
                  </a:cubicBezTo>
                  <a:cubicBezTo>
                    <a:pt x="3625" y="10089"/>
                    <a:pt x="3625" y="10089"/>
                    <a:pt x="3625" y="10089"/>
                  </a:cubicBezTo>
                  <a:cubicBezTo>
                    <a:pt x="3588" y="10089"/>
                    <a:pt x="3588" y="10089"/>
                    <a:pt x="3588" y="10089"/>
                  </a:cubicBezTo>
                  <a:cubicBezTo>
                    <a:pt x="3588" y="10089"/>
                    <a:pt x="3588" y="10089"/>
                    <a:pt x="3588" y="10089"/>
                  </a:cubicBezTo>
                  <a:close/>
                  <a:moveTo>
                    <a:pt x="3477" y="10089"/>
                  </a:moveTo>
                  <a:cubicBezTo>
                    <a:pt x="3514" y="10089"/>
                    <a:pt x="3514" y="10089"/>
                    <a:pt x="3514" y="10089"/>
                  </a:cubicBezTo>
                  <a:cubicBezTo>
                    <a:pt x="3514" y="10157"/>
                    <a:pt x="3514" y="10157"/>
                    <a:pt x="3514" y="10157"/>
                  </a:cubicBezTo>
                  <a:cubicBezTo>
                    <a:pt x="3551" y="10157"/>
                    <a:pt x="3551" y="10157"/>
                    <a:pt x="3551" y="10157"/>
                  </a:cubicBezTo>
                  <a:cubicBezTo>
                    <a:pt x="3551" y="10089"/>
                    <a:pt x="3551" y="10089"/>
                    <a:pt x="3551" y="10089"/>
                  </a:cubicBezTo>
                  <a:cubicBezTo>
                    <a:pt x="3514" y="10089"/>
                    <a:pt x="3514" y="10089"/>
                    <a:pt x="3514" y="10089"/>
                  </a:cubicBezTo>
                  <a:cubicBezTo>
                    <a:pt x="3477" y="10089"/>
                    <a:pt x="3477" y="10089"/>
                    <a:pt x="3477" y="10089"/>
                  </a:cubicBezTo>
                  <a:close/>
                  <a:moveTo>
                    <a:pt x="3440" y="10089"/>
                  </a:moveTo>
                  <a:cubicBezTo>
                    <a:pt x="3440" y="10089"/>
                    <a:pt x="3440" y="10089"/>
                    <a:pt x="3440" y="10089"/>
                  </a:cubicBezTo>
                  <a:cubicBezTo>
                    <a:pt x="3440" y="10089"/>
                    <a:pt x="3440" y="10089"/>
                    <a:pt x="3440" y="10089"/>
                  </a:cubicBezTo>
                  <a:cubicBezTo>
                    <a:pt x="3477" y="10089"/>
                    <a:pt x="3477" y="10089"/>
                    <a:pt x="3477" y="10089"/>
                  </a:cubicBezTo>
                  <a:cubicBezTo>
                    <a:pt x="3440" y="10089"/>
                    <a:pt x="3440" y="10089"/>
                    <a:pt x="3440" y="10089"/>
                  </a:cubicBezTo>
                  <a:cubicBezTo>
                    <a:pt x="3440" y="10089"/>
                    <a:pt x="3440" y="10089"/>
                    <a:pt x="3440" y="10089"/>
                  </a:cubicBezTo>
                  <a:close/>
                  <a:moveTo>
                    <a:pt x="6953" y="8329"/>
                  </a:moveTo>
                  <a:cubicBezTo>
                    <a:pt x="6953" y="8396"/>
                    <a:pt x="6953" y="8396"/>
                    <a:pt x="6953" y="8396"/>
                  </a:cubicBezTo>
                  <a:cubicBezTo>
                    <a:pt x="6953" y="8396"/>
                    <a:pt x="6953" y="8396"/>
                    <a:pt x="6953" y="8396"/>
                  </a:cubicBezTo>
                  <a:cubicBezTo>
                    <a:pt x="6953" y="8396"/>
                    <a:pt x="6953" y="8396"/>
                    <a:pt x="6953" y="8396"/>
                  </a:cubicBezTo>
                  <a:cubicBezTo>
                    <a:pt x="6953" y="8329"/>
                    <a:pt x="6953" y="8329"/>
                    <a:pt x="6953" y="8329"/>
                  </a:cubicBezTo>
                  <a:cubicBezTo>
                    <a:pt x="6953" y="8329"/>
                    <a:pt x="6953" y="8329"/>
                    <a:pt x="6953" y="8329"/>
                  </a:cubicBezTo>
                  <a:close/>
                  <a:moveTo>
                    <a:pt x="6879" y="8193"/>
                  </a:moveTo>
                  <a:cubicBezTo>
                    <a:pt x="6879" y="8261"/>
                    <a:pt x="6879" y="8261"/>
                    <a:pt x="6879" y="8261"/>
                  </a:cubicBezTo>
                  <a:cubicBezTo>
                    <a:pt x="6879" y="8329"/>
                    <a:pt x="6879" y="8329"/>
                    <a:pt x="6879" y="8329"/>
                  </a:cubicBezTo>
                  <a:cubicBezTo>
                    <a:pt x="6879" y="8396"/>
                    <a:pt x="6879" y="8396"/>
                    <a:pt x="6879" y="8396"/>
                  </a:cubicBezTo>
                  <a:cubicBezTo>
                    <a:pt x="6879" y="8396"/>
                    <a:pt x="6879" y="8396"/>
                    <a:pt x="6879" y="8396"/>
                  </a:cubicBezTo>
                  <a:cubicBezTo>
                    <a:pt x="6916" y="8396"/>
                    <a:pt x="6916" y="8396"/>
                    <a:pt x="6916" y="8396"/>
                  </a:cubicBezTo>
                  <a:cubicBezTo>
                    <a:pt x="6916" y="8261"/>
                    <a:pt x="6916" y="8261"/>
                    <a:pt x="6916" y="8261"/>
                  </a:cubicBezTo>
                  <a:cubicBezTo>
                    <a:pt x="6879" y="8193"/>
                    <a:pt x="6879" y="8193"/>
                    <a:pt x="6879" y="8193"/>
                  </a:cubicBezTo>
                  <a:cubicBezTo>
                    <a:pt x="6879" y="8193"/>
                    <a:pt x="6879" y="8193"/>
                    <a:pt x="6879" y="8193"/>
                  </a:cubicBezTo>
                  <a:close/>
                  <a:moveTo>
                    <a:pt x="6842" y="8058"/>
                  </a:moveTo>
                  <a:cubicBezTo>
                    <a:pt x="6842" y="8125"/>
                    <a:pt x="6842" y="8125"/>
                    <a:pt x="6842" y="8125"/>
                  </a:cubicBezTo>
                  <a:cubicBezTo>
                    <a:pt x="6842" y="8125"/>
                    <a:pt x="6842" y="8125"/>
                    <a:pt x="6842" y="8125"/>
                  </a:cubicBezTo>
                  <a:cubicBezTo>
                    <a:pt x="6879" y="8058"/>
                    <a:pt x="6879" y="8058"/>
                    <a:pt x="6879" y="8058"/>
                  </a:cubicBezTo>
                  <a:cubicBezTo>
                    <a:pt x="6842" y="8058"/>
                    <a:pt x="6842" y="8058"/>
                    <a:pt x="6842" y="8058"/>
                  </a:cubicBezTo>
                  <a:cubicBezTo>
                    <a:pt x="6842" y="8058"/>
                    <a:pt x="6842" y="8058"/>
                    <a:pt x="6842" y="8058"/>
                  </a:cubicBezTo>
                  <a:close/>
                  <a:moveTo>
                    <a:pt x="3847" y="9683"/>
                  </a:moveTo>
                  <a:cubicBezTo>
                    <a:pt x="3847" y="9683"/>
                    <a:pt x="3847" y="9683"/>
                    <a:pt x="3847" y="9683"/>
                  </a:cubicBezTo>
                  <a:cubicBezTo>
                    <a:pt x="3847" y="9615"/>
                    <a:pt x="3847" y="9615"/>
                    <a:pt x="3847" y="9615"/>
                  </a:cubicBezTo>
                  <a:cubicBezTo>
                    <a:pt x="3847" y="9615"/>
                    <a:pt x="3847" y="9615"/>
                    <a:pt x="3847" y="9615"/>
                  </a:cubicBezTo>
                  <a:cubicBezTo>
                    <a:pt x="3847" y="9683"/>
                    <a:pt x="3847" y="9683"/>
                    <a:pt x="3847" y="9683"/>
                  </a:cubicBezTo>
                  <a:close/>
                  <a:moveTo>
                    <a:pt x="3995" y="9886"/>
                  </a:moveTo>
                  <a:cubicBezTo>
                    <a:pt x="3995" y="9886"/>
                    <a:pt x="4032" y="9886"/>
                    <a:pt x="4032" y="9886"/>
                  </a:cubicBezTo>
                  <a:cubicBezTo>
                    <a:pt x="3995" y="9886"/>
                    <a:pt x="3995" y="9886"/>
                    <a:pt x="3995" y="9886"/>
                  </a:cubicBezTo>
                  <a:cubicBezTo>
                    <a:pt x="3995" y="9886"/>
                    <a:pt x="3995" y="9886"/>
                    <a:pt x="3995" y="9886"/>
                  </a:cubicBezTo>
                  <a:close/>
                  <a:moveTo>
                    <a:pt x="3958" y="9818"/>
                  </a:moveTo>
                  <a:cubicBezTo>
                    <a:pt x="3958" y="9750"/>
                    <a:pt x="3958" y="9750"/>
                    <a:pt x="3958" y="9750"/>
                  </a:cubicBezTo>
                  <a:cubicBezTo>
                    <a:pt x="3921" y="9750"/>
                    <a:pt x="3921" y="9750"/>
                    <a:pt x="3921" y="9750"/>
                  </a:cubicBezTo>
                  <a:cubicBezTo>
                    <a:pt x="3884" y="9683"/>
                    <a:pt x="3884" y="9683"/>
                    <a:pt x="3884" y="9683"/>
                  </a:cubicBezTo>
                  <a:cubicBezTo>
                    <a:pt x="3884" y="9750"/>
                    <a:pt x="3884" y="9750"/>
                    <a:pt x="3884" y="9750"/>
                  </a:cubicBezTo>
                  <a:cubicBezTo>
                    <a:pt x="3921" y="9750"/>
                    <a:pt x="3921" y="9750"/>
                    <a:pt x="3921" y="9750"/>
                  </a:cubicBezTo>
                  <a:cubicBezTo>
                    <a:pt x="3958" y="9818"/>
                    <a:pt x="3958" y="9818"/>
                    <a:pt x="3958" y="9818"/>
                  </a:cubicBezTo>
                  <a:close/>
                  <a:moveTo>
                    <a:pt x="4068" y="9547"/>
                  </a:moveTo>
                  <a:cubicBezTo>
                    <a:pt x="4068" y="9547"/>
                    <a:pt x="4068" y="9547"/>
                    <a:pt x="4068" y="9547"/>
                  </a:cubicBezTo>
                  <a:cubicBezTo>
                    <a:pt x="4068" y="9412"/>
                    <a:pt x="4068" y="9412"/>
                    <a:pt x="4068" y="9412"/>
                  </a:cubicBezTo>
                  <a:cubicBezTo>
                    <a:pt x="3995" y="9344"/>
                    <a:pt x="3995" y="9344"/>
                    <a:pt x="3995" y="9344"/>
                  </a:cubicBezTo>
                  <a:cubicBezTo>
                    <a:pt x="3958" y="9276"/>
                    <a:pt x="3958" y="9276"/>
                    <a:pt x="3958" y="9276"/>
                  </a:cubicBezTo>
                  <a:cubicBezTo>
                    <a:pt x="3921" y="9276"/>
                    <a:pt x="3921" y="9276"/>
                    <a:pt x="3921" y="9276"/>
                  </a:cubicBezTo>
                  <a:cubicBezTo>
                    <a:pt x="3884" y="9209"/>
                    <a:pt x="3884" y="9209"/>
                    <a:pt x="3884" y="9209"/>
                  </a:cubicBezTo>
                  <a:cubicBezTo>
                    <a:pt x="3847" y="9209"/>
                    <a:pt x="3847" y="9209"/>
                    <a:pt x="3847" y="9209"/>
                  </a:cubicBezTo>
                  <a:cubicBezTo>
                    <a:pt x="3847" y="9141"/>
                    <a:pt x="3847" y="9141"/>
                    <a:pt x="3847" y="9141"/>
                  </a:cubicBezTo>
                  <a:cubicBezTo>
                    <a:pt x="3810" y="9141"/>
                    <a:pt x="3810" y="9141"/>
                    <a:pt x="3810" y="9141"/>
                  </a:cubicBezTo>
                  <a:cubicBezTo>
                    <a:pt x="3773" y="9141"/>
                    <a:pt x="3773" y="9141"/>
                    <a:pt x="3773" y="9141"/>
                  </a:cubicBezTo>
                  <a:cubicBezTo>
                    <a:pt x="3773" y="9141"/>
                    <a:pt x="3773" y="9141"/>
                    <a:pt x="3773" y="9141"/>
                  </a:cubicBezTo>
                  <a:cubicBezTo>
                    <a:pt x="3773" y="9141"/>
                    <a:pt x="3773" y="9141"/>
                    <a:pt x="3773" y="9141"/>
                  </a:cubicBezTo>
                  <a:cubicBezTo>
                    <a:pt x="3736" y="9209"/>
                    <a:pt x="3736" y="9209"/>
                    <a:pt x="3736" y="9209"/>
                  </a:cubicBezTo>
                  <a:cubicBezTo>
                    <a:pt x="3773" y="9276"/>
                    <a:pt x="3773" y="9276"/>
                    <a:pt x="3773" y="9276"/>
                  </a:cubicBezTo>
                  <a:cubicBezTo>
                    <a:pt x="3810" y="9276"/>
                    <a:pt x="3810" y="9276"/>
                    <a:pt x="3810" y="9276"/>
                  </a:cubicBezTo>
                  <a:cubicBezTo>
                    <a:pt x="3810" y="9276"/>
                    <a:pt x="3810" y="9276"/>
                    <a:pt x="3810" y="9276"/>
                  </a:cubicBezTo>
                  <a:cubicBezTo>
                    <a:pt x="3773" y="9276"/>
                    <a:pt x="3773" y="9276"/>
                    <a:pt x="3773" y="9276"/>
                  </a:cubicBezTo>
                  <a:cubicBezTo>
                    <a:pt x="3736" y="9276"/>
                    <a:pt x="3736" y="9276"/>
                    <a:pt x="3736" y="9276"/>
                  </a:cubicBezTo>
                  <a:cubicBezTo>
                    <a:pt x="3736" y="9276"/>
                    <a:pt x="3736" y="9276"/>
                    <a:pt x="3736" y="9276"/>
                  </a:cubicBezTo>
                  <a:cubicBezTo>
                    <a:pt x="3736" y="9276"/>
                    <a:pt x="3736" y="9276"/>
                    <a:pt x="3736" y="9276"/>
                  </a:cubicBezTo>
                  <a:cubicBezTo>
                    <a:pt x="3810" y="9412"/>
                    <a:pt x="3810" y="9412"/>
                    <a:pt x="3810" y="9412"/>
                  </a:cubicBezTo>
                  <a:cubicBezTo>
                    <a:pt x="3847" y="9412"/>
                    <a:pt x="3847" y="9412"/>
                    <a:pt x="3847" y="9412"/>
                  </a:cubicBezTo>
                  <a:cubicBezTo>
                    <a:pt x="3847" y="9480"/>
                    <a:pt x="3847" y="9480"/>
                    <a:pt x="3847" y="9480"/>
                  </a:cubicBezTo>
                  <a:cubicBezTo>
                    <a:pt x="3884" y="9480"/>
                    <a:pt x="3884" y="9480"/>
                    <a:pt x="3884" y="9480"/>
                  </a:cubicBezTo>
                  <a:cubicBezTo>
                    <a:pt x="3884" y="9412"/>
                    <a:pt x="3884" y="9412"/>
                    <a:pt x="3884" y="9412"/>
                  </a:cubicBezTo>
                  <a:cubicBezTo>
                    <a:pt x="3921" y="9480"/>
                    <a:pt x="3921" y="9480"/>
                    <a:pt x="3921" y="9480"/>
                  </a:cubicBezTo>
                  <a:cubicBezTo>
                    <a:pt x="3921" y="9412"/>
                    <a:pt x="3921" y="9412"/>
                    <a:pt x="3921" y="9412"/>
                  </a:cubicBezTo>
                  <a:cubicBezTo>
                    <a:pt x="3958" y="9480"/>
                    <a:pt x="3958" y="9480"/>
                    <a:pt x="3958" y="9480"/>
                  </a:cubicBezTo>
                  <a:cubicBezTo>
                    <a:pt x="3958" y="9547"/>
                    <a:pt x="3958" y="9547"/>
                    <a:pt x="3958" y="9547"/>
                  </a:cubicBezTo>
                  <a:cubicBezTo>
                    <a:pt x="3958" y="9547"/>
                    <a:pt x="3958" y="9547"/>
                    <a:pt x="3958" y="9547"/>
                  </a:cubicBezTo>
                  <a:cubicBezTo>
                    <a:pt x="3958" y="9615"/>
                    <a:pt x="3958" y="9615"/>
                    <a:pt x="3958" y="9615"/>
                  </a:cubicBezTo>
                  <a:cubicBezTo>
                    <a:pt x="3995" y="9615"/>
                    <a:pt x="3995" y="9615"/>
                    <a:pt x="3995" y="9615"/>
                  </a:cubicBezTo>
                  <a:cubicBezTo>
                    <a:pt x="4032" y="9547"/>
                    <a:pt x="4032" y="9547"/>
                    <a:pt x="4032" y="9547"/>
                  </a:cubicBezTo>
                  <a:cubicBezTo>
                    <a:pt x="4068" y="9547"/>
                    <a:pt x="4068" y="9547"/>
                    <a:pt x="4068" y="9547"/>
                  </a:cubicBezTo>
                  <a:close/>
                  <a:moveTo>
                    <a:pt x="4845" y="7245"/>
                  </a:moveTo>
                  <a:cubicBezTo>
                    <a:pt x="4845" y="7245"/>
                    <a:pt x="4845" y="7245"/>
                    <a:pt x="4845" y="7245"/>
                  </a:cubicBezTo>
                  <a:cubicBezTo>
                    <a:pt x="4845" y="7245"/>
                    <a:pt x="4845" y="7245"/>
                    <a:pt x="4845" y="7245"/>
                  </a:cubicBezTo>
                  <a:cubicBezTo>
                    <a:pt x="4845" y="7177"/>
                    <a:pt x="4845" y="7177"/>
                    <a:pt x="4845" y="7177"/>
                  </a:cubicBezTo>
                  <a:cubicBezTo>
                    <a:pt x="4845" y="7177"/>
                    <a:pt x="4845" y="7177"/>
                    <a:pt x="4845" y="7177"/>
                  </a:cubicBezTo>
                  <a:cubicBezTo>
                    <a:pt x="4882" y="7245"/>
                    <a:pt x="4882" y="7245"/>
                    <a:pt x="4882" y="7245"/>
                  </a:cubicBezTo>
                  <a:cubicBezTo>
                    <a:pt x="4882" y="7245"/>
                    <a:pt x="4882" y="7245"/>
                    <a:pt x="4882" y="7245"/>
                  </a:cubicBezTo>
                  <a:cubicBezTo>
                    <a:pt x="4919" y="7245"/>
                    <a:pt x="4919" y="7245"/>
                    <a:pt x="4919" y="7245"/>
                  </a:cubicBezTo>
                  <a:cubicBezTo>
                    <a:pt x="4919" y="7245"/>
                    <a:pt x="4919" y="7245"/>
                    <a:pt x="4919" y="7245"/>
                  </a:cubicBezTo>
                  <a:cubicBezTo>
                    <a:pt x="4956" y="7177"/>
                    <a:pt x="4956" y="7177"/>
                    <a:pt x="4956" y="7177"/>
                  </a:cubicBezTo>
                  <a:cubicBezTo>
                    <a:pt x="4956" y="7177"/>
                    <a:pt x="4956" y="7177"/>
                    <a:pt x="4956" y="7177"/>
                  </a:cubicBezTo>
                  <a:cubicBezTo>
                    <a:pt x="4993" y="7110"/>
                    <a:pt x="4993" y="7110"/>
                    <a:pt x="4993" y="7110"/>
                  </a:cubicBezTo>
                  <a:cubicBezTo>
                    <a:pt x="4993" y="7110"/>
                    <a:pt x="4993" y="7110"/>
                    <a:pt x="4993" y="7110"/>
                  </a:cubicBezTo>
                  <a:cubicBezTo>
                    <a:pt x="4993" y="7042"/>
                    <a:pt x="4993" y="7042"/>
                    <a:pt x="4993" y="7042"/>
                  </a:cubicBezTo>
                  <a:cubicBezTo>
                    <a:pt x="4956" y="7042"/>
                    <a:pt x="4956" y="7042"/>
                    <a:pt x="4956" y="7042"/>
                  </a:cubicBezTo>
                  <a:cubicBezTo>
                    <a:pt x="4956" y="6974"/>
                    <a:pt x="4956" y="6974"/>
                    <a:pt x="4956" y="6974"/>
                  </a:cubicBezTo>
                  <a:cubicBezTo>
                    <a:pt x="4919" y="6907"/>
                    <a:pt x="4919" y="6907"/>
                    <a:pt x="4919" y="6907"/>
                  </a:cubicBezTo>
                  <a:cubicBezTo>
                    <a:pt x="4882" y="6907"/>
                    <a:pt x="4882" y="6907"/>
                    <a:pt x="4882" y="6907"/>
                  </a:cubicBezTo>
                  <a:cubicBezTo>
                    <a:pt x="4882" y="6907"/>
                    <a:pt x="4882" y="6907"/>
                    <a:pt x="4882" y="6907"/>
                  </a:cubicBezTo>
                  <a:cubicBezTo>
                    <a:pt x="4845" y="6974"/>
                    <a:pt x="4845" y="6974"/>
                    <a:pt x="4845" y="6974"/>
                  </a:cubicBezTo>
                  <a:cubicBezTo>
                    <a:pt x="4808" y="6974"/>
                    <a:pt x="4808" y="6974"/>
                    <a:pt x="4808" y="6974"/>
                  </a:cubicBezTo>
                  <a:cubicBezTo>
                    <a:pt x="4771" y="7042"/>
                    <a:pt x="4771" y="7042"/>
                    <a:pt x="4771" y="7042"/>
                  </a:cubicBezTo>
                  <a:cubicBezTo>
                    <a:pt x="4771" y="7042"/>
                    <a:pt x="4771" y="7042"/>
                    <a:pt x="4771" y="7042"/>
                  </a:cubicBezTo>
                  <a:cubicBezTo>
                    <a:pt x="4808" y="7110"/>
                    <a:pt x="4808" y="7110"/>
                    <a:pt x="4808" y="7110"/>
                  </a:cubicBezTo>
                  <a:cubicBezTo>
                    <a:pt x="4808" y="7177"/>
                    <a:pt x="4808" y="7177"/>
                    <a:pt x="4808" y="7177"/>
                  </a:cubicBezTo>
                  <a:cubicBezTo>
                    <a:pt x="4808" y="7245"/>
                    <a:pt x="4808" y="7245"/>
                    <a:pt x="4808" y="7245"/>
                  </a:cubicBezTo>
                  <a:cubicBezTo>
                    <a:pt x="4845" y="7245"/>
                    <a:pt x="4845" y="7245"/>
                    <a:pt x="4845" y="7245"/>
                  </a:cubicBezTo>
                  <a:close/>
                  <a:moveTo>
                    <a:pt x="4919" y="9547"/>
                  </a:moveTo>
                  <a:cubicBezTo>
                    <a:pt x="4919" y="9547"/>
                    <a:pt x="4956" y="9547"/>
                    <a:pt x="4956" y="9547"/>
                  </a:cubicBezTo>
                  <a:cubicBezTo>
                    <a:pt x="4956" y="9615"/>
                    <a:pt x="4956" y="9615"/>
                    <a:pt x="4956" y="9615"/>
                  </a:cubicBezTo>
                  <a:cubicBezTo>
                    <a:pt x="4993" y="9547"/>
                    <a:pt x="4993" y="9547"/>
                    <a:pt x="4993" y="9547"/>
                  </a:cubicBezTo>
                  <a:cubicBezTo>
                    <a:pt x="4993" y="9480"/>
                    <a:pt x="4993" y="9480"/>
                    <a:pt x="4993" y="9480"/>
                  </a:cubicBezTo>
                  <a:cubicBezTo>
                    <a:pt x="4956" y="9480"/>
                    <a:pt x="4956" y="9480"/>
                    <a:pt x="4956" y="9480"/>
                  </a:cubicBezTo>
                  <a:cubicBezTo>
                    <a:pt x="4956" y="9480"/>
                    <a:pt x="4956" y="9480"/>
                    <a:pt x="4956" y="9480"/>
                  </a:cubicBezTo>
                  <a:cubicBezTo>
                    <a:pt x="4956" y="9547"/>
                    <a:pt x="4956" y="9547"/>
                    <a:pt x="4956" y="9547"/>
                  </a:cubicBezTo>
                  <a:cubicBezTo>
                    <a:pt x="4919" y="9547"/>
                    <a:pt x="4919" y="9547"/>
                    <a:pt x="4919" y="9547"/>
                  </a:cubicBezTo>
                  <a:close/>
                  <a:moveTo>
                    <a:pt x="5548" y="10834"/>
                  </a:moveTo>
                  <a:cubicBezTo>
                    <a:pt x="5548" y="10902"/>
                    <a:pt x="5548" y="10902"/>
                    <a:pt x="5548" y="10902"/>
                  </a:cubicBezTo>
                  <a:cubicBezTo>
                    <a:pt x="5585" y="10902"/>
                    <a:pt x="5585" y="10902"/>
                    <a:pt x="5585" y="10902"/>
                  </a:cubicBezTo>
                  <a:cubicBezTo>
                    <a:pt x="5585" y="10902"/>
                    <a:pt x="5585" y="10902"/>
                    <a:pt x="5585" y="10902"/>
                  </a:cubicBezTo>
                  <a:cubicBezTo>
                    <a:pt x="5622" y="10969"/>
                    <a:pt x="5622" y="10969"/>
                    <a:pt x="5622" y="10969"/>
                  </a:cubicBezTo>
                  <a:cubicBezTo>
                    <a:pt x="5659" y="10902"/>
                    <a:pt x="5659" y="10902"/>
                    <a:pt x="5659" y="10902"/>
                  </a:cubicBezTo>
                  <a:cubicBezTo>
                    <a:pt x="5659" y="10902"/>
                    <a:pt x="5659" y="10902"/>
                    <a:pt x="5659" y="10902"/>
                  </a:cubicBezTo>
                  <a:cubicBezTo>
                    <a:pt x="5659" y="10834"/>
                    <a:pt x="5659" y="10834"/>
                    <a:pt x="5659" y="10834"/>
                  </a:cubicBezTo>
                  <a:cubicBezTo>
                    <a:pt x="5622" y="10834"/>
                    <a:pt x="5622" y="10834"/>
                    <a:pt x="5622" y="10834"/>
                  </a:cubicBezTo>
                  <a:cubicBezTo>
                    <a:pt x="5585" y="10834"/>
                    <a:pt x="5585" y="10834"/>
                    <a:pt x="5585" y="10834"/>
                  </a:cubicBezTo>
                  <a:cubicBezTo>
                    <a:pt x="5585" y="10834"/>
                    <a:pt x="5585" y="10834"/>
                    <a:pt x="5585" y="10834"/>
                  </a:cubicBezTo>
                  <a:cubicBezTo>
                    <a:pt x="5548" y="10834"/>
                    <a:pt x="5548" y="10834"/>
                    <a:pt x="5548" y="10834"/>
                  </a:cubicBezTo>
                  <a:close/>
                  <a:moveTo>
                    <a:pt x="5437" y="7245"/>
                  </a:moveTo>
                  <a:cubicBezTo>
                    <a:pt x="5437" y="7177"/>
                    <a:pt x="5437" y="7177"/>
                    <a:pt x="5437" y="7177"/>
                  </a:cubicBezTo>
                  <a:cubicBezTo>
                    <a:pt x="5400" y="7177"/>
                    <a:pt x="5400" y="7177"/>
                    <a:pt x="5400" y="7177"/>
                  </a:cubicBezTo>
                  <a:cubicBezTo>
                    <a:pt x="5400" y="7110"/>
                    <a:pt x="5400" y="7110"/>
                    <a:pt x="5400" y="7110"/>
                  </a:cubicBezTo>
                  <a:cubicBezTo>
                    <a:pt x="5437" y="7110"/>
                    <a:pt x="5437" y="7110"/>
                    <a:pt x="5437" y="7110"/>
                  </a:cubicBezTo>
                  <a:cubicBezTo>
                    <a:pt x="5437" y="7042"/>
                    <a:pt x="5437" y="7042"/>
                    <a:pt x="5437" y="7042"/>
                  </a:cubicBezTo>
                  <a:cubicBezTo>
                    <a:pt x="5400" y="7042"/>
                    <a:pt x="5400" y="7042"/>
                    <a:pt x="5400" y="7042"/>
                  </a:cubicBezTo>
                  <a:cubicBezTo>
                    <a:pt x="5363" y="7042"/>
                    <a:pt x="5363" y="7042"/>
                    <a:pt x="5363" y="7042"/>
                  </a:cubicBezTo>
                  <a:cubicBezTo>
                    <a:pt x="5363" y="7177"/>
                    <a:pt x="5363" y="7177"/>
                    <a:pt x="5363" y="7177"/>
                  </a:cubicBezTo>
                  <a:cubicBezTo>
                    <a:pt x="5363" y="7177"/>
                    <a:pt x="5363" y="7177"/>
                    <a:pt x="5363" y="7177"/>
                  </a:cubicBezTo>
                  <a:cubicBezTo>
                    <a:pt x="5400" y="7177"/>
                    <a:pt x="5400" y="7177"/>
                    <a:pt x="5400" y="7177"/>
                  </a:cubicBezTo>
                  <a:cubicBezTo>
                    <a:pt x="5400" y="7245"/>
                    <a:pt x="5400" y="7245"/>
                    <a:pt x="5400" y="7245"/>
                  </a:cubicBezTo>
                  <a:cubicBezTo>
                    <a:pt x="5437" y="7245"/>
                    <a:pt x="5437" y="7245"/>
                    <a:pt x="5437" y="7245"/>
                  </a:cubicBezTo>
                  <a:close/>
                  <a:moveTo>
                    <a:pt x="5400" y="6839"/>
                  </a:moveTo>
                  <a:cubicBezTo>
                    <a:pt x="5400" y="6771"/>
                    <a:pt x="5400" y="6771"/>
                    <a:pt x="5400" y="6771"/>
                  </a:cubicBezTo>
                  <a:cubicBezTo>
                    <a:pt x="5437" y="6839"/>
                    <a:pt x="5437" y="6839"/>
                    <a:pt x="5437" y="6839"/>
                  </a:cubicBezTo>
                  <a:cubicBezTo>
                    <a:pt x="5474" y="6771"/>
                    <a:pt x="5474" y="6771"/>
                    <a:pt x="5474" y="6771"/>
                  </a:cubicBezTo>
                  <a:cubicBezTo>
                    <a:pt x="5437" y="6771"/>
                    <a:pt x="5437" y="6771"/>
                    <a:pt x="5437" y="6771"/>
                  </a:cubicBezTo>
                  <a:cubicBezTo>
                    <a:pt x="5474" y="6703"/>
                    <a:pt x="5474" y="6703"/>
                    <a:pt x="5474" y="6703"/>
                  </a:cubicBezTo>
                  <a:cubicBezTo>
                    <a:pt x="5474" y="6703"/>
                    <a:pt x="5474" y="6703"/>
                    <a:pt x="5474" y="6703"/>
                  </a:cubicBezTo>
                  <a:cubicBezTo>
                    <a:pt x="5474" y="6703"/>
                    <a:pt x="5474" y="6703"/>
                    <a:pt x="5474" y="6703"/>
                  </a:cubicBezTo>
                  <a:cubicBezTo>
                    <a:pt x="5437" y="6703"/>
                    <a:pt x="5437" y="6703"/>
                    <a:pt x="5437" y="6703"/>
                  </a:cubicBezTo>
                  <a:cubicBezTo>
                    <a:pt x="5400" y="6771"/>
                    <a:pt x="5400" y="6771"/>
                    <a:pt x="5400" y="6771"/>
                  </a:cubicBezTo>
                  <a:cubicBezTo>
                    <a:pt x="5400" y="6771"/>
                    <a:pt x="5400" y="6771"/>
                    <a:pt x="5400" y="6771"/>
                  </a:cubicBezTo>
                  <a:cubicBezTo>
                    <a:pt x="5400" y="6839"/>
                    <a:pt x="5400" y="6839"/>
                    <a:pt x="5400" y="6839"/>
                  </a:cubicBezTo>
                  <a:close/>
                  <a:moveTo>
                    <a:pt x="5511" y="6907"/>
                  </a:moveTo>
                  <a:cubicBezTo>
                    <a:pt x="5548" y="6974"/>
                    <a:pt x="5548" y="6974"/>
                    <a:pt x="5548" y="6974"/>
                  </a:cubicBezTo>
                  <a:cubicBezTo>
                    <a:pt x="5585" y="6974"/>
                    <a:pt x="5585" y="6974"/>
                    <a:pt x="5585" y="6974"/>
                  </a:cubicBezTo>
                  <a:cubicBezTo>
                    <a:pt x="5622" y="6974"/>
                    <a:pt x="5622" y="6974"/>
                    <a:pt x="5622" y="6974"/>
                  </a:cubicBezTo>
                  <a:cubicBezTo>
                    <a:pt x="5622" y="6907"/>
                    <a:pt x="5622" y="6907"/>
                    <a:pt x="5622" y="6907"/>
                  </a:cubicBezTo>
                  <a:cubicBezTo>
                    <a:pt x="5585" y="6907"/>
                    <a:pt x="5585" y="6907"/>
                    <a:pt x="5585" y="6907"/>
                  </a:cubicBezTo>
                  <a:cubicBezTo>
                    <a:pt x="5548" y="6907"/>
                    <a:pt x="5548" y="6907"/>
                    <a:pt x="5548" y="6907"/>
                  </a:cubicBezTo>
                  <a:cubicBezTo>
                    <a:pt x="5511" y="6907"/>
                    <a:pt x="5511" y="6907"/>
                    <a:pt x="5511" y="6907"/>
                  </a:cubicBezTo>
                  <a:close/>
                  <a:moveTo>
                    <a:pt x="5844" y="7313"/>
                  </a:moveTo>
                  <a:cubicBezTo>
                    <a:pt x="5844" y="7381"/>
                    <a:pt x="5844" y="7381"/>
                    <a:pt x="5844" y="7381"/>
                  </a:cubicBezTo>
                  <a:cubicBezTo>
                    <a:pt x="5807" y="7381"/>
                    <a:pt x="5807" y="7381"/>
                    <a:pt x="5807" y="7381"/>
                  </a:cubicBezTo>
                  <a:cubicBezTo>
                    <a:pt x="5807" y="7448"/>
                    <a:pt x="5807" y="7448"/>
                    <a:pt x="5807" y="7448"/>
                  </a:cubicBezTo>
                  <a:cubicBezTo>
                    <a:pt x="5807" y="7448"/>
                    <a:pt x="5807" y="7448"/>
                    <a:pt x="5807" y="7448"/>
                  </a:cubicBezTo>
                  <a:cubicBezTo>
                    <a:pt x="5807" y="7516"/>
                    <a:pt x="5807" y="7516"/>
                    <a:pt x="5807" y="7516"/>
                  </a:cubicBezTo>
                  <a:cubicBezTo>
                    <a:pt x="5844" y="7516"/>
                    <a:pt x="5844" y="7516"/>
                    <a:pt x="5844" y="7516"/>
                  </a:cubicBezTo>
                  <a:cubicBezTo>
                    <a:pt x="5881" y="7448"/>
                    <a:pt x="5881" y="7448"/>
                    <a:pt x="5881" y="7448"/>
                  </a:cubicBezTo>
                  <a:cubicBezTo>
                    <a:pt x="5881" y="7448"/>
                    <a:pt x="5881" y="7448"/>
                    <a:pt x="5881" y="7448"/>
                  </a:cubicBezTo>
                  <a:cubicBezTo>
                    <a:pt x="5918" y="7381"/>
                    <a:pt x="5918" y="7381"/>
                    <a:pt x="5918" y="7381"/>
                  </a:cubicBezTo>
                  <a:cubicBezTo>
                    <a:pt x="5918" y="7381"/>
                    <a:pt x="5918" y="7381"/>
                    <a:pt x="5918" y="7381"/>
                  </a:cubicBezTo>
                  <a:cubicBezTo>
                    <a:pt x="5955" y="7313"/>
                    <a:pt x="5955" y="7313"/>
                    <a:pt x="5955" y="7313"/>
                  </a:cubicBezTo>
                  <a:cubicBezTo>
                    <a:pt x="5955" y="7245"/>
                    <a:pt x="5955" y="7245"/>
                    <a:pt x="5955" y="7245"/>
                  </a:cubicBezTo>
                  <a:cubicBezTo>
                    <a:pt x="5955" y="7245"/>
                    <a:pt x="5955" y="7245"/>
                    <a:pt x="5955" y="7245"/>
                  </a:cubicBezTo>
                  <a:cubicBezTo>
                    <a:pt x="5918" y="7245"/>
                    <a:pt x="5918" y="7245"/>
                    <a:pt x="5918" y="7245"/>
                  </a:cubicBezTo>
                  <a:cubicBezTo>
                    <a:pt x="5881" y="7245"/>
                    <a:pt x="5881" y="7245"/>
                    <a:pt x="5881" y="7245"/>
                  </a:cubicBezTo>
                  <a:cubicBezTo>
                    <a:pt x="5844" y="7313"/>
                    <a:pt x="5844" y="7313"/>
                    <a:pt x="5844" y="7313"/>
                  </a:cubicBezTo>
                  <a:close/>
                  <a:moveTo>
                    <a:pt x="5955" y="6771"/>
                  </a:moveTo>
                  <a:cubicBezTo>
                    <a:pt x="5918" y="6839"/>
                    <a:pt x="5918" y="6839"/>
                    <a:pt x="5918" y="6839"/>
                  </a:cubicBezTo>
                  <a:cubicBezTo>
                    <a:pt x="5918" y="6974"/>
                    <a:pt x="5918" y="6974"/>
                    <a:pt x="5918" y="6974"/>
                  </a:cubicBezTo>
                  <a:cubicBezTo>
                    <a:pt x="5918" y="7042"/>
                    <a:pt x="5918" y="7042"/>
                    <a:pt x="5918" y="7042"/>
                  </a:cubicBezTo>
                  <a:cubicBezTo>
                    <a:pt x="5918" y="7042"/>
                    <a:pt x="5918" y="7042"/>
                    <a:pt x="5918" y="7042"/>
                  </a:cubicBezTo>
                  <a:cubicBezTo>
                    <a:pt x="5955" y="7042"/>
                    <a:pt x="5955" y="7042"/>
                    <a:pt x="5955" y="7042"/>
                  </a:cubicBezTo>
                  <a:cubicBezTo>
                    <a:pt x="5955" y="7110"/>
                    <a:pt x="5955" y="7110"/>
                    <a:pt x="5955" y="7110"/>
                  </a:cubicBezTo>
                  <a:cubicBezTo>
                    <a:pt x="5992" y="7110"/>
                    <a:pt x="5992" y="7110"/>
                    <a:pt x="5992" y="7110"/>
                  </a:cubicBezTo>
                  <a:cubicBezTo>
                    <a:pt x="6029" y="7110"/>
                    <a:pt x="6029" y="7110"/>
                    <a:pt x="6029" y="7110"/>
                  </a:cubicBezTo>
                  <a:cubicBezTo>
                    <a:pt x="6029" y="7110"/>
                    <a:pt x="6029" y="7110"/>
                    <a:pt x="6029" y="7110"/>
                  </a:cubicBezTo>
                  <a:cubicBezTo>
                    <a:pt x="6066" y="7042"/>
                    <a:pt x="6066" y="7042"/>
                    <a:pt x="6066" y="7042"/>
                  </a:cubicBezTo>
                  <a:cubicBezTo>
                    <a:pt x="6029" y="6974"/>
                    <a:pt x="6029" y="6974"/>
                    <a:pt x="6029" y="6974"/>
                  </a:cubicBezTo>
                  <a:cubicBezTo>
                    <a:pt x="6029" y="6907"/>
                    <a:pt x="6029" y="6907"/>
                    <a:pt x="6029" y="6907"/>
                  </a:cubicBezTo>
                  <a:cubicBezTo>
                    <a:pt x="5992" y="6839"/>
                    <a:pt x="5992" y="6839"/>
                    <a:pt x="5992" y="6839"/>
                  </a:cubicBezTo>
                  <a:cubicBezTo>
                    <a:pt x="5955" y="6771"/>
                    <a:pt x="5955" y="6771"/>
                    <a:pt x="5955" y="6771"/>
                  </a:cubicBezTo>
                  <a:close/>
                  <a:moveTo>
                    <a:pt x="5733" y="5891"/>
                  </a:moveTo>
                  <a:cubicBezTo>
                    <a:pt x="5733" y="5823"/>
                    <a:pt x="5733" y="5823"/>
                    <a:pt x="5733" y="5823"/>
                  </a:cubicBezTo>
                  <a:cubicBezTo>
                    <a:pt x="5733" y="5823"/>
                    <a:pt x="5733" y="5823"/>
                    <a:pt x="5733" y="5823"/>
                  </a:cubicBezTo>
                  <a:cubicBezTo>
                    <a:pt x="5696" y="5823"/>
                    <a:pt x="5696" y="5823"/>
                    <a:pt x="5696" y="5823"/>
                  </a:cubicBezTo>
                  <a:cubicBezTo>
                    <a:pt x="5659" y="5823"/>
                    <a:pt x="5659" y="5823"/>
                    <a:pt x="5659" y="5823"/>
                  </a:cubicBezTo>
                  <a:cubicBezTo>
                    <a:pt x="5659" y="5823"/>
                    <a:pt x="5659" y="5823"/>
                    <a:pt x="5659" y="5823"/>
                  </a:cubicBezTo>
                  <a:cubicBezTo>
                    <a:pt x="5696" y="5823"/>
                    <a:pt x="5696" y="5823"/>
                    <a:pt x="5696" y="5823"/>
                  </a:cubicBezTo>
                  <a:cubicBezTo>
                    <a:pt x="5696" y="5891"/>
                    <a:pt x="5696" y="5891"/>
                    <a:pt x="5696" y="5891"/>
                  </a:cubicBezTo>
                  <a:cubicBezTo>
                    <a:pt x="5696" y="5891"/>
                    <a:pt x="5696" y="5891"/>
                    <a:pt x="5696" y="5891"/>
                  </a:cubicBezTo>
                  <a:cubicBezTo>
                    <a:pt x="5733" y="5891"/>
                    <a:pt x="5733" y="5891"/>
                    <a:pt x="5733" y="5891"/>
                  </a:cubicBezTo>
                  <a:close/>
                  <a:moveTo>
                    <a:pt x="5844" y="5214"/>
                  </a:moveTo>
                  <a:cubicBezTo>
                    <a:pt x="5807" y="5214"/>
                    <a:pt x="5807" y="5214"/>
                    <a:pt x="5807" y="5214"/>
                  </a:cubicBezTo>
                  <a:cubicBezTo>
                    <a:pt x="5807" y="5146"/>
                    <a:pt x="5807" y="5146"/>
                    <a:pt x="5807" y="5146"/>
                  </a:cubicBezTo>
                  <a:cubicBezTo>
                    <a:pt x="5807" y="5282"/>
                    <a:pt x="5807" y="5282"/>
                    <a:pt x="5807" y="5282"/>
                  </a:cubicBezTo>
                  <a:cubicBezTo>
                    <a:pt x="5844" y="5282"/>
                    <a:pt x="5844" y="5282"/>
                    <a:pt x="5844" y="5282"/>
                  </a:cubicBezTo>
                  <a:cubicBezTo>
                    <a:pt x="5844" y="5282"/>
                    <a:pt x="5844" y="5282"/>
                    <a:pt x="5844" y="5282"/>
                  </a:cubicBezTo>
                  <a:cubicBezTo>
                    <a:pt x="5844" y="5282"/>
                    <a:pt x="5844" y="5282"/>
                    <a:pt x="5844" y="5282"/>
                  </a:cubicBezTo>
                  <a:cubicBezTo>
                    <a:pt x="5881" y="5349"/>
                    <a:pt x="5881" y="5349"/>
                    <a:pt x="5881" y="5349"/>
                  </a:cubicBezTo>
                  <a:cubicBezTo>
                    <a:pt x="5881" y="5349"/>
                    <a:pt x="5881" y="5349"/>
                    <a:pt x="5881" y="5349"/>
                  </a:cubicBezTo>
                  <a:cubicBezTo>
                    <a:pt x="5881" y="5349"/>
                    <a:pt x="5881" y="5349"/>
                    <a:pt x="5881" y="5349"/>
                  </a:cubicBezTo>
                  <a:cubicBezTo>
                    <a:pt x="5881" y="5282"/>
                    <a:pt x="5881" y="5282"/>
                    <a:pt x="5881" y="5282"/>
                  </a:cubicBezTo>
                  <a:cubicBezTo>
                    <a:pt x="5881" y="5214"/>
                    <a:pt x="5881" y="5214"/>
                    <a:pt x="5881" y="5214"/>
                  </a:cubicBezTo>
                  <a:cubicBezTo>
                    <a:pt x="5881" y="5214"/>
                    <a:pt x="5881" y="5214"/>
                    <a:pt x="5881" y="5214"/>
                  </a:cubicBezTo>
                  <a:cubicBezTo>
                    <a:pt x="5881" y="5146"/>
                    <a:pt x="5881" y="5146"/>
                    <a:pt x="5881" y="5146"/>
                  </a:cubicBezTo>
                  <a:cubicBezTo>
                    <a:pt x="5881" y="5146"/>
                    <a:pt x="5881" y="5146"/>
                    <a:pt x="5881" y="5146"/>
                  </a:cubicBezTo>
                  <a:cubicBezTo>
                    <a:pt x="5881" y="5078"/>
                    <a:pt x="5881" y="5078"/>
                    <a:pt x="5881" y="5078"/>
                  </a:cubicBezTo>
                  <a:cubicBezTo>
                    <a:pt x="5844" y="5078"/>
                    <a:pt x="5844" y="5078"/>
                    <a:pt x="5844" y="5078"/>
                  </a:cubicBezTo>
                  <a:cubicBezTo>
                    <a:pt x="5844" y="5078"/>
                    <a:pt x="5844" y="5078"/>
                    <a:pt x="5844" y="5078"/>
                  </a:cubicBezTo>
                  <a:cubicBezTo>
                    <a:pt x="5807" y="5146"/>
                    <a:pt x="5807" y="5146"/>
                    <a:pt x="5807" y="5146"/>
                  </a:cubicBezTo>
                  <a:cubicBezTo>
                    <a:pt x="5844" y="5146"/>
                    <a:pt x="5844" y="5146"/>
                    <a:pt x="5844" y="5146"/>
                  </a:cubicBezTo>
                  <a:cubicBezTo>
                    <a:pt x="5844" y="5214"/>
                    <a:pt x="5844" y="5214"/>
                    <a:pt x="5844" y="5214"/>
                  </a:cubicBezTo>
                  <a:close/>
                  <a:moveTo>
                    <a:pt x="5770" y="4875"/>
                  </a:moveTo>
                  <a:cubicBezTo>
                    <a:pt x="5733" y="4875"/>
                    <a:pt x="5733" y="4875"/>
                    <a:pt x="5733" y="4875"/>
                  </a:cubicBezTo>
                  <a:cubicBezTo>
                    <a:pt x="5733" y="4875"/>
                    <a:pt x="5733" y="4875"/>
                    <a:pt x="5733" y="4875"/>
                  </a:cubicBezTo>
                  <a:cubicBezTo>
                    <a:pt x="5696" y="4808"/>
                    <a:pt x="5696" y="4808"/>
                    <a:pt x="5696" y="4808"/>
                  </a:cubicBezTo>
                  <a:cubicBezTo>
                    <a:pt x="5696" y="4875"/>
                    <a:pt x="5696" y="4875"/>
                    <a:pt x="5696" y="4875"/>
                  </a:cubicBezTo>
                  <a:cubicBezTo>
                    <a:pt x="5696" y="4875"/>
                    <a:pt x="5696" y="4875"/>
                    <a:pt x="5696" y="4875"/>
                  </a:cubicBezTo>
                  <a:cubicBezTo>
                    <a:pt x="5733" y="4943"/>
                    <a:pt x="5733" y="4943"/>
                    <a:pt x="5733" y="4943"/>
                  </a:cubicBezTo>
                  <a:cubicBezTo>
                    <a:pt x="5770" y="4943"/>
                    <a:pt x="5770" y="4943"/>
                    <a:pt x="5770" y="4943"/>
                  </a:cubicBezTo>
                  <a:cubicBezTo>
                    <a:pt x="5770" y="4875"/>
                    <a:pt x="5770" y="4875"/>
                    <a:pt x="5770" y="4875"/>
                  </a:cubicBezTo>
                  <a:close/>
                  <a:moveTo>
                    <a:pt x="5770" y="4808"/>
                  </a:moveTo>
                  <a:cubicBezTo>
                    <a:pt x="5770" y="4808"/>
                    <a:pt x="5807" y="4875"/>
                    <a:pt x="5807" y="4875"/>
                  </a:cubicBezTo>
                  <a:cubicBezTo>
                    <a:pt x="5844" y="4808"/>
                    <a:pt x="5844" y="4808"/>
                    <a:pt x="5844" y="4808"/>
                  </a:cubicBezTo>
                  <a:cubicBezTo>
                    <a:pt x="5881" y="4875"/>
                    <a:pt x="5881" y="4875"/>
                    <a:pt x="5881" y="4875"/>
                  </a:cubicBezTo>
                  <a:cubicBezTo>
                    <a:pt x="5881" y="4808"/>
                    <a:pt x="5881" y="4808"/>
                    <a:pt x="5881" y="4808"/>
                  </a:cubicBezTo>
                  <a:cubicBezTo>
                    <a:pt x="5881" y="4808"/>
                    <a:pt x="5881" y="4808"/>
                    <a:pt x="5881" y="4808"/>
                  </a:cubicBezTo>
                  <a:cubicBezTo>
                    <a:pt x="5844" y="4808"/>
                    <a:pt x="5844" y="4808"/>
                    <a:pt x="5844" y="4808"/>
                  </a:cubicBezTo>
                  <a:cubicBezTo>
                    <a:pt x="5844" y="4740"/>
                    <a:pt x="5844" y="4740"/>
                    <a:pt x="5844" y="4740"/>
                  </a:cubicBezTo>
                  <a:cubicBezTo>
                    <a:pt x="5807" y="4808"/>
                    <a:pt x="5807" y="4808"/>
                    <a:pt x="5807" y="4808"/>
                  </a:cubicBezTo>
                  <a:cubicBezTo>
                    <a:pt x="5770" y="4808"/>
                    <a:pt x="5770" y="4808"/>
                    <a:pt x="5770" y="4808"/>
                  </a:cubicBezTo>
                  <a:close/>
                  <a:moveTo>
                    <a:pt x="6177" y="6162"/>
                  </a:moveTo>
                  <a:cubicBezTo>
                    <a:pt x="6177" y="6094"/>
                    <a:pt x="6177" y="6094"/>
                    <a:pt x="6177" y="6094"/>
                  </a:cubicBezTo>
                  <a:cubicBezTo>
                    <a:pt x="6177" y="6026"/>
                    <a:pt x="6177" y="6026"/>
                    <a:pt x="6177" y="6026"/>
                  </a:cubicBezTo>
                  <a:cubicBezTo>
                    <a:pt x="6140" y="6094"/>
                    <a:pt x="6140" y="6094"/>
                    <a:pt x="6140" y="6094"/>
                  </a:cubicBezTo>
                  <a:cubicBezTo>
                    <a:pt x="6140" y="6094"/>
                    <a:pt x="6140" y="6094"/>
                    <a:pt x="6140" y="6094"/>
                  </a:cubicBezTo>
                  <a:cubicBezTo>
                    <a:pt x="6140" y="6162"/>
                    <a:pt x="6140" y="6162"/>
                    <a:pt x="6140" y="6162"/>
                  </a:cubicBezTo>
                  <a:cubicBezTo>
                    <a:pt x="6177" y="6162"/>
                    <a:pt x="6177" y="6162"/>
                    <a:pt x="6177" y="6162"/>
                  </a:cubicBezTo>
                  <a:close/>
                  <a:moveTo>
                    <a:pt x="6251" y="6094"/>
                  </a:moveTo>
                  <a:cubicBezTo>
                    <a:pt x="6288" y="6094"/>
                    <a:pt x="6288" y="6094"/>
                    <a:pt x="6288" y="6094"/>
                  </a:cubicBezTo>
                  <a:cubicBezTo>
                    <a:pt x="6288" y="6026"/>
                    <a:pt x="6288" y="6026"/>
                    <a:pt x="6288" y="6026"/>
                  </a:cubicBezTo>
                  <a:cubicBezTo>
                    <a:pt x="6251" y="6026"/>
                    <a:pt x="6251" y="6026"/>
                    <a:pt x="6251" y="6026"/>
                  </a:cubicBezTo>
                  <a:cubicBezTo>
                    <a:pt x="6251" y="6026"/>
                    <a:pt x="6251" y="6026"/>
                    <a:pt x="6251" y="6026"/>
                  </a:cubicBezTo>
                  <a:cubicBezTo>
                    <a:pt x="6214" y="6026"/>
                    <a:pt x="6214" y="6026"/>
                    <a:pt x="6214" y="6026"/>
                  </a:cubicBezTo>
                  <a:cubicBezTo>
                    <a:pt x="6214" y="6094"/>
                    <a:pt x="6214" y="6094"/>
                    <a:pt x="6214" y="6094"/>
                  </a:cubicBezTo>
                  <a:cubicBezTo>
                    <a:pt x="6251" y="6094"/>
                    <a:pt x="6251" y="6094"/>
                    <a:pt x="6251" y="6094"/>
                  </a:cubicBezTo>
                  <a:close/>
                  <a:moveTo>
                    <a:pt x="6399" y="6162"/>
                  </a:moveTo>
                  <a:cubicBezTo>
                    <a:pt x="6436" y="6094"/>
                    <a:pt x="6436" y="6094"/>
                    <a:pt x="6436" y="6094"/>
                  </a:cubicBezTo>
                  <a:cubicBezTo>
                    <a:pt x="6399" y="6094"/>
                    <a:pt x="6399" y="6094"/>
                    <a:pt x="6399" y="6094"/>
                  </a:cubicBezTo>
                  <a:cubicBezTo>
                    <a:pt x="6362" y="6094"/>
                    <a:pt x="6362" y="6094"/>
                    <a:pt x="6362" y="6094"/>
                  </a:cubicBezTo>
                  <a:cubicBezTo>
                    <a:pt x="6362" y="6162"/>
                    <a:pt x="6362" y="6162"/>
                    <a:pt x="6362" y="6162"/>
                  </a:cubicBezTo>
                  <a:cubicBezTo>
                    <a:pt x="6399" y="6162"/>
                    <a:pt x="6399" y="6162"/>
                    <a:pt x="6399" y="6162"/>
                  </a:cubicBezTo>
                  <a:close/>
                  <a:moveTo>
                    <a:pt x="6621" y="6026"/>
                  </a:moveTo>
                  <a:cubicBezTo>
                    <a:pt x="6658" y="6094"/>
                    <a:pt x="6658" y="6094"/>
                    <a:pt x="6658" y="6094"/>
                  </a:cubicBezTo>
                  <a:cubicBezTo>
                    <a:pt x="6658" y="6094"/>
                    <a:pt x="6658" y="6094"/>
                    <a:pt x="6658" y="6094"/>
                  </a:cubicBezTo>
                  <a:cubicBezTo>
                    <a:pt x="6695" y="6094"/>
                    <a:pt x="6695" y="6094"/>
                    <a:pt x="6695" y="6094"/>
                  </a:cubicBezTo>
                  <a:cubicBezTo>
                    <a:pt x="6658" y="6026"/>
                    <a:pt x="6658" y="6026"/>
                    <a:pt x="6658" y="6026"/>
                  </a:cubicBezTo>
                  <a:cubicBezTo>
                    <a:pt x="6621" y="6026"/>
                    <a:pt x="6621" y="6026"/>
                    <a:pt x="6621" y="6026"/>
                  </a:cubicBezTo>
                  <a:close/>
                  <a:moveTo>
                    <a:pt x="6510" y="5959"/>
                  </a:moveTo>
                  <a:cubicBezTo>
                    <a:pt x="6547" y="5959"/>
                    <a:pt x="6547" y="5959"/>
                    <a:pt x="6547" y="5959"/>
                  </a:cubicBezTo>
                  <a:cubicBezTo>
                    <a:pt x="6547" y="5959"/>
                    <a:pt x="6547" y="5959"/>
                    <a:pt x="6547" y="5959"/>
                  </a:cubicBezTo>
                  <a:cubicBezTo>
                    <a:pt x="6510" y="5891"/>
                    <a:pt x="6510" y="5891"/>
                    <a:pt x="6510" y="5891"/>
                  </a:cubicBezTo>
                  <a:cubicBezTo>
                    <a:pt x="6510" y="5891"/>
                    <a:pt x="6510" y="5891"/>
                    <a:pt x="6510" y="5891"/>
                  </a:cubicBezTo>
                  <a:cubicBezTo>
                    <a:pt x="6510" y="5959"/>
                    <a:pt x="6510" y="5959"/>
                    <a:pt x="6510" y="5959"/>
                  </a:cubicBezTo>
                  <a:cubicBezTo>
                    <a:pt x="6510" y="5959"/>
                    <a:pt x="6510" y="5959"/>
                    <a:pt x="6510" y="5959"/>
                  </a:cubicBezTo>
                  <a:close/>
                  <a:moveTo>
                    <a:pt x="6399" y="5755"/>
                  </a:moveTo>
                  <a:cubicBezTo>
                    <a:pt x="6399" y="5688"/>
                    <a:pt x="6399" y="5688"/>
                    <a:pt x="6399" y="5688"/>
                  </a:cubicBezTo>
                  <a:cubicBezTo>
                    <a:pt x="6362" y="5688"/>
                    <a:pt x="6362" y="5688"/>
                    <a:pt x="6362" y="5688"/>
                  </a:cubicBezTo>
                  <a:cubicBezTo>
                    <a:pt x="6325" y="5755"/>
                    <a:pt x="6325" y="5755"/>
                    <a:pt x="6325" y="5755"/>
                  </a:cubicBezTo>
                  <a:cubicBezTo>
                    <a:pt x="6325" y="5823"/>
                    <a:pt x="6325" y="5823"/>
                    <a:pt x="6325" y="5823"/>
                  </a:cubicBezTo>
                  <a:cubicBezTo>
                    <a:pt x="6362" y="5823"/>
                    <a:pt x="6362" y="5823"/>
                    <a:pt x="6362" y="5823"/>
                  </a:cubicBezTo>
                  <a:cubicBezTo>
                    <a:pt x="6362" y="5823"/>
                    <a:pt x="6362" y="5823"/>
                    <a:pt x="6362" y="5823"/>
                  </a:cubicBezTo>
                  <a:cubicBezTo>
                    <a:pt x="6362" y="5755"/>
                    <a:pt x="6362" y="5755"/>
                    <a:pt x="6362" y="5755"/>
                  </a:cubicBezTo>
                  <a:cubicBezTo>
                    <a:pt x="6362" y="5755"/>
                    <a:pt x="6362" y="5755"/>
                    <a:pt x="6362" y="5755"/>
                  </a:cubicBezTo>
                  <a:cubicBezTo>
                    <a:pt x="6399" y="5755"/>
                    <a:pt x="6399" y="5755"/>
                    <a:pt x="6399" y="5755"/>
                  </a:cubicBezTo>
                  <a:close/>
                  <a:moveTo>
                    <a:pt x="6473" y="5688"/>
                  </a:moveTo>
                  <a:cubicBezTo>
                    <a:pt x="6473" y="5688"/>
                    <a:pt x="6473" y="5688"/>
                    <a:pt x="6473" y="5688"/>
                  </a:cubicBezTo>
                  <a:cubicBezTo>
                    <a:pt x="6436" y="5688"/>
                    <a:pt x="6436" y="5688"/>
                    <a:pt x="6436" y="5688"/>
                  </a:cubicBezTo>
                  <a:cubicBezTo>
                    <a:pt x="6436" y="5688"/>
                    <a:pt x="6436" y="5688"/>
                    <a:pt x="6436" y="5688"/>
                  </a:cubicBezTo>
                  <a:cubicBezTo>
                    <a:pt x="6436" y="5755"/>
                    <a:pt x="6436" y="5755"/>
                    <a:pt x="6436" y="5755"/>
                  </a:cubicBezTo>
                  <a:cubicBezTo>
                    <a:pt x="6473" y="5755"/>
                    <a:pt x="6473" y="5755"/>
                    <a:pt x="6473" y="5755"/>
                  </a:cubicBezTo>
                  <a:cubicBezTo>
                    <a:pt x="6473" y="5755"/>
                    <a:pt x="6473" y="5755"/>
                    <a:pt x="6473" y="5755"/>
                  </a:cubicBezTo>
                  <a:cubicBezTo>
                    <a:pt x="6473" y="5688"/>
                    <a:pt x="6473" y="5688"/>
                    <a:pt x="6473" y="5688"/>
                  </a:cubicBezTo>
                  <a:close/>
                  <a:moveTo>
                    <a:pt x="6510" y="5755"/>
                  </a:moveTo>
                  <a:cubicBezTo>
                    <a:pt x="6510" y="5755"/>
                    <a:pt x="6510" y="5755"/>
                    <a:pt x="6510" y="5755"/>
                  </a:cubicBezTo>
                  <a:cubicBezTo>
                    <a:pt x="6510" y="5755"/>
                    <a:pt x="6510" y="5755"/>
                    <a:pt x="6510" y="5755"/>
                  </a:cubicBezTo>
                  <a:cubicBezTo>
                    <a:pt x="6547" y="5688"/>
                    <a:pt x="6547" y="5688"/>
                    <a:pt x="6547" y="5688"/>
                  </a:cubicBezTo>
                  <a:cubicBezTo>
                    <a:pt x="6547" y="5688"/>
                    <a:pt x="6547" y="5688"/>
                    <a:pt x="6547" y="5688"/>
                  </a:cubicBezTo>
                  <a:cubicBezTo>
                    <a:pt x="6547" y="5620"/>
                    <a:pt x="6547" y="5620"/>
                    <a:pt x="6547" y="5620"/>
                  </a:cubicBezTo>
                  <a:cubicBezTo>
                    <a:pt x="6510" y="5620"/>
                    <a:pt x="6510" y="5620"/>
                    <a:pt x="6510" y="5620"/>
                  </a:cubicBezTo>
                  <a:cubicBezTo>
                    <a:pt x="6510" y="5688"/>
                    <a:pt x="6510" y="5688"/>
                    <a:pt x="6510" y="5688"/>
                  </a:cubicBezTo>
                  <a:cubicBezTo>
                    <a:pt x="6510" y="5688"/>
                    <a:pt x="6510" y="5688"/>
                    <a:pt x="6510" y="5688"/>
                  </a:cubicBezTo>
                  <a:cubicBezTo>
                    <a:pt x="6510" y="5755"/>
                    <a:pt x="6510" y="5755"/>
                    <a:pt x="6510" y="5755"/>
                  </a:cubicBezTo>
                  <a:close/>
                  <a:moveTo>
                    <a:pt x="6399" y="5552"/>
                  </a:moveTo>
                  <a:cubicBezTo>
                    <a:pt x="6436" y="5485"/>
                    <a:pt x="6436" y="5485"/>
                    <a:pt x="6436" y="5485"/>
                  </a:cubicBezTo>
                  <a:cubicBezTo>
                    <a:pt x="6399" y="5485"/>
                    <a:pt x="6399" y="5485"/>
                    <a:pt x="6399" y="5485"/>
                  </a:cubicBezTo>
                  <a:cubicBezTo>
                    <a:pt x="6399" y="5485"/>
                    <a:pt x="6399" y="5485"/>
                    <a:pt x="6399" y="5485"/>
                  </a:cubicBezTo>
                  <a:cubicBezTo>
                    <a:pt x="6362" y="5485"/>
                    <a:pt x="6362" y="5485"/>
                    <a:pt x="6362" y="5485"/>
                  </a:cubicBezTo>
                  <a:cubicBezTo>
                    <a:pt x="6325" y="5485"/>
                    <a:pt x="6325" y="5485"/>
                    <a:pt x="6325" y="5485"/>
                  </a:cubicBezTo>
                  <a:cubicBezTo>
                    <a:pt x="6325" y="5552"/>
                    <a:pt x="6325" y="5552"/>
                    <a:pt x="6325" y="5552"/>
                  </a:cubicBezTo>
                  <a:cubicBezTo>
                    <a:pt x="6399" y="5552"/>
                    <a:pt x="6399" y="5552"/>
                    <a:pt x="6399" y="5552"/>
                  </a:cubicBezTo>
                  <a:cubicBezTo>
                    <a:pt x="6399" y="5552"/>
                    <a:pt x="6399" y="5552"/>
                    <a:pt x="6399" y="5552"/>
                  </a:cubicBezTo>
                  <a:close/>
                  <a:moveTo>
                    <a:pt x="6547" y="5417"/>
                  </a:moveTo>
                  <a:cubicBezTo>
                    <a:pt x="6547" y="5417"/>
                    <a:pt x="6547" y="5417"/>
                    <a:pt x="6547" y="5417"/>
                  </a:cubicBezTo>
                  <a:cubicBezTo>
                    <a:pt x="6547" y="5417"/>
                    <a:pt x="6547" y="5417"/>
                    <a:pt x="6547" y="5417"/>
                  </a:cubicBezTo>
                  <a:cubicBezTo>
                    <a:pt x="6547" y="5349"/>
                    <a:pt x="6547" y="5349"/>
                    <a:pt x="6547" y="5349"/>
                  </a:cubicBezTo>
                  <a:cubicBezTo>
                    <a:pt x="6584" y="5349"/>
                    <a:pt x="6584" y="5349"/>
                    <a:pt x="6584" y="5349"/>
                  </a:cubicBezTo>
                  <a:cubicBezTo>
                    <a:pt x="6584" y="5349"/>
                    <a:pt x="6584" y="5349"/>
                    <a:pt x="6584" y="5349"/>
                  </a:cubicBezTo>
                  <a:cubicBezTo>
                    <a:pt x="6547" y="5282"/>
                    <a:pt x="6547" y="5282"/>
                    <a:pt x="6547" y="5282"/>
                  </a:cubicBezTo>
                  <a:cubicBezTo>
                    <a:pt x="6510" y="5282"/>
                    <a:pt x="6510" y="5282"/>
                    <a:pt x="6510" y="5282"/>
                  </a:cubicBezTo>
                  <a:cubicBezTo>
                    <a:pt x="6510" y="5349"/>
                    <a:pt x="6510" y="5349"/>
                    <a:pt x="6510" y="5349"/>
                  </a:cubicBezTo>
                  <a:cubicBezTo>
                    <a:pt x="6510" y="5349"/>
                    <a:pt x="6510" y="5349"/>
                    <a:pt x="6510" y="5349"/>
                  </a:cubicBezTo>
                  <a:cubicBezTo>
                    <a:pt x="6510" y="5349"/>
                    <a:pt x="6510" y="5349"/>
                    <a:pt x="6510" y="5349"/>
                  </a:cubicBezTo>
                  <a:cubicBezTo>
                    <a:pt x="6473" y="5349"/>
                    <a:pt x="6473" y="5349"/>
                    <a:pt x="6473" y="5349"/>
                  </a:cubicBezTo>
                  <a:cubicBezTo>
                    <a:pt x="6473" y="5349"/>
                    <a:pt x="6473" y="5349"/>
                    <a:pt x="6473" y="5349"/>
                  </a:cubicBezTo>
                  <a:cubicBezTo>
                    <a:pt x="6473" y="5417"/>
                    <a:pt x="6473" y="5417"/>
                    <a:pt x="6473" y="5417"/>
                  </a:cubicBezTo>
                  <a:cubicBezTo>
                    <a:pt x="6510" y="5417"/>
                    <a:pt x="6510" y="5417"/>
                    <a:pt x="6510" y="5417"/>
                  </a:cubicBezTo>
                  <a:cubicBezTo>
                    <a:pt x="6510" y="5417"/>
                    <a:pt x="6510" y="5417"/>
                    <a:pt x="6510" y="5417"/>
                  </a:cubicBezTo>
                  <a:cubicBezTo>
                    <a:pt x="6547" y="5417"/>
                    <a:pt x="6547" y="5417"/>
                    <a:pt x="6547" y="5417"/>
                  </a:cubicBezTo>
                  <a:close/>
                  <a:moveTo>
                    <a:pt x="6436" y="3115"/>
                  </a:moveTo>
                  <a:cubicBezTo>
                    <a:pt x="6436" y="3115"/>
                    <a:pt x="6436" y="3115"/>
                    <a:pt x="6436" y="3115"/>
                  </a:cubicBezTo>
                  <a:cubicBezTo>
                    <a:pt x="6436" y="3047"/>
                    <a:pt x="6436" y="3047"/>
                    <a:pt x="6436" y="3047"/>
                  </a:cubicBezTo>
                  <a:cubicBezTo>
                    <a:pt x="6436" y="3047"/>
                    <a:pt x="6436" y="3047"/>
                    <a:pt x="6436" y="3047"/>
                  </a:cubicBezTo>
                  <a:cubicBezTo>
                    <a:pt x="6399" y="3047"/>
                    <a:pt x="6399" y="3047"/>
                    <a:pt x="6399" y="3047"/>
                  </a:cubicBezTo>
                  <a:cubicBezTo>
                    <a:pt x="6436" y="3115"/>
                    <a:pt x="6436" y="3115"/>
                    <a:pt x="6436" y="3115"/>
                  </a:cubicBezTo>
                  <a:close/>
                  <a:moveTo>
                    <a:pt x="6251" y="3589"/>
                  </a:moveTo>
                  <a:cubicBezTo>
                    <a:pt x="6251" y="3589"/>
                    <a:pt x="6251" y="3589"/>
                    <a:pt x="6251" y="3589"/>
                  </a:cubicBezTo>
                  <a:cubicBezTo>
                    <a:pt x="6288" y="3589"/>
                    <a:pt x="6288" y="3589"/>
                    <a:pt x="6288" y="3589"/>
                  </a:cubicBezTo>
                  <a:cubicBezTo>
                    <a:pt x="6288" y="3589"/>
                    <a:pt x="6288" y="3589"/>
                    <a:pt x="6288" y="3589"/>
                  </a:cubicBezTo>
                  <a:cubicBezTo>
                    <a:pt x="6325" y="3589"/>
                    <a:pt x="6325" y="3589"/>
                    <a:pt x="6325" y="3589"/>
                  </a:cubicBezTo>
                  <a:cubicBezTo>
                    <a:pt x="6325" y="3521"/>
                    <a:pt x="6325" y="3521"/>
                    <a:pt x="6325" y="3521"/>
                  </a:cubicBezTo>
                  <a:cubicBezTo>
                    <a:pt x="6288" y="3453"/>
                    <a:pt x="6288" y="3453"/>
                    <a:pt x="6288" y="3453"/>
                  </a:cubicBezTo>
                  <a:cubicBezTo>
                    <a:pt x="6251" y="3453"/>
                    <a:pt x="6251" y="3453"/>
                    <a:pt x="6251" y="3453"/>
                  </a:cubicBezTo>
                  <a:cubicBezTo>
                    <a:pt x="6251" y="3453"/>
                    <a:pt x="6251" y="3453"/>
                    <a:pt x="6251" y="3453"/>
                  </a:cubicBezTo>
                  <a:cubicBezTo>
                    <a:pt x="6251" y="3521"/>
                    <a:pt x="6251" y="3521"/>
                    <a:pt x="6251" y="3521"/>
                  </a:cubicBezTo>
                  <a:cubicBezTo>
                    <a:pt x="6251" y="3589"/>
                    <a:pt x="6251" y="3589"/>
                    <a:pt x="6251" y="3589"/>
                  </a:cubicBezTo>
                  <a:close/>
                  <a:moveTo>
                    <a:pt x="6990" y="3453"/>
                  </a:moveTo>
                  <a:cubicBezTo>
                    <a:pt x="6990" y="3453"/>
                    <a:pt x="6990" y="3453"/>
                    <a:pt x="6990" y="3453"/>
                  </a:cubicBezTo>
                  <a:cubicBezTo>
                    <a:pt x="7027" y="3453"/>
                    <a:pt x="7027" y="3453"/>
                    <a:pt x="7027" y="3453"/>
                  </a:cubicBezTo>
                  <a:cubicBezTo>
                    <a:pt x="7027" y="3453"/>
                    <a:pt x="7027" y="3453"/>
                    <a:pt x="7027" y="3453"/>
                  </a:cubicBezTo>
                  <a:cubicBezTo>
                    <a:pt x="7064" y="3453"/>
                    <a:pt x="7064" y="3453"/>
                    <a:pt x="7064" y="3453"/>
                  </a:cubicBezTo>
                  <a:cubicBezTo>
                    <a:pt x="7064" y="3453"/>
                    <a:pt x="7064" y="3453"/>
                    <a:pt x="7064" y="3453"/>
                  </a:cubicBezTo>
                  <a:cubicBezTo>
                    <a:pt x="7064" y="3453"/>
                    <a:pt x="7064" y="3453"/>
                    <a:pt x="7064" y="3453"/>
                  </a:cubicBezTo>
                  <a:cubicBezTo>
                    <a:pt x="7101" y="3453"/>
                    <a:pt x="7101" y="3453"/>
                    <a:pt x="7101" y="3453"/>
                  </a:cubicBezTo>
                  <a:cubicBezTo>
                    <a:pt x="7101" y="3386"/>
                    <a:pt x="7101" y="3386"/>
                    <a:pt x="7101" y="3386"/>
                  </a:cubicBezTo>
                  <a:cubicBezTo>
                    <a:pt x="7101" y="3318"/>
                    <a:pt x="7101" y="3318"/>
                    <a:pt x="7101" y="3318"/>
                  </a:cubicBezTo>
                  <a:cubicBezTo>
                    <a:pt x="7138" y="3318"/>
                    <a:pt x="7138" y="3318"/>
                    <a:pt x="7138" y="3318"/>
                  </a:cubicBezTo>
                  <a:cubicBezTo>
                    <a:pt x="7138" y="3250"/>
                    <a:pt x="7138" y="3250"/>
                    <a:pt x="7138" y="3250"/>
                  </a:cubicBezTo>
                  <a:cubicBezTo>
                    <a:pt x="7138" y="3250"/>
                    <a:pt x="7138" y="3250"/>
                    <a:pt x="7138" y="3250"/>
                  </a:cubicBezTo>
                  <a:cubicBezTo>
                    <a:pt x="7101" y="3250"/>
                    <a:pt x="7101" y="3250"/>
                    <a:pt x="7101" y="3250"/>
                  </a:cubicBezTo>
                  <a:cubicBezTo>
                    <a:pt x="7101" y="3250"/>
                    <a:pt x="7101" y="3250"/>
                    <a:pt x="7101" y="3250"/>
                  </a:cubicBezTo>
                  <a:cubicBezTo>
                    <a:pt x="7064" y="3318"/>
                    <a:pt x="7064" y="3318"/>
                    <a:pt x="7064" y="3318"/>
                  </a:cubicBezTo>
                  <a:cubicBezTo>
                    <a:pt x="7027" y="3318"/>
                    <a:pt x="7027" y="3318"/>
                    <a:pt x="7027" y="3318"/>
                  </a:cubicBezTo>
                  <a:cubicBezTo>
                    <a:pt x="6990" y="3453"/>
                    <a:pt x="6990" y="3453"/>
                    <a:pt x="6990" y="3453"/>
                  </a:cubicBezTo>
                  <a:cubicBezTo>
                    <a:pt x="6990" y="3453"/>
                    <a:pt x="6990" y="3453"/>
                    <a:pt x="6990" y="3453"/>
                  </a:cubicBezTo>
                  <a:close/>
                  <a:moveTo>
                    <a:pt x="7286" y="3521"/>
                  </a:moveTo>
                  <a:cubicBezTo>
                    <a:pt x="7323" y="3521"/>
                    <a:pt x="7323" y="3521"/>
                    <a:pt x="7323" y="3521"/>
                  </a:cubicBezTo>
                  <a:cubicBezTo>
                    <a:pt x="7360" y="3453"/>
                    <a:pt x="7360" y="3453"/>
                    <a:pt x="7360" y="3453"/>
                  </a:cubicBezTo>
                  <a:cubicBezTo>
                    <a:pt x="7323" y="3453"/>
                    <a:pt x="7323" y="3453"/>
                    <a:pt x="7323" y="3453"/>
                  </a:cubicBezTo>
                  <a:cubicBezTo>
                    <a:pt x="7286" y="3453"/>
                    <a:pt x="7286" y="3453"/>
                    <a:pt x="7286" y="3453"/>
                  </a:cubicBezTo>
                  <a:cubicBezTo>
                    <a:pt x="7286" y="3521"/>
                    <a:pt x="7286" y="3521"/>
                    <a:pt x="7286" y="3521"/>
                  </a:cubicBezTo>
                  <a:cubicBezTo>
                    <a:pt x="7286" y="3521"/>
                    <a:pt x="7286" y="3521"/>
                    <a:pt x="7286" y="3521"/>
                  </a:cubicBezTo>
                  <a:close/>
                  <a:moveTo>
                    <a:pt x="7360" y="3656"/>
                  </a:moveTo>
                  <a:cubicBezTo>
                    <a:pt x="7360" y="3656"/>
                    <a:pt x="7360" y="3656"/>
                    <a:pt x="7360" y="3656"/>
                  </a:cubicBezTo>
                  <a:cubicBezTo>
                    <a:pt x="7360" y="3656"/>
                    <a:pt x="7360" y="3656"/>
                    <a:pt x="7360" y="3656"/>
                  </a:cubicBezTo>
                  <a:cubicBezTo>
                    <a:pt x="7397" y="3589"/>
                    <a:pt x="7397" y="3589"/>
                    <a:pt x="7397" y="3589"/>
                  </a:cubicBezTo>
                  <a:cubicBezTo>
                    <a:pt x="7360" y="3589"/>
                    <a:pt x="7360" y="3589"/>
                    <a:pt x="7360" y="3589"/>
                  </a:cubicBezTo>
                  <a:cubicBezTo>
                    <a:pt x="7360" y="3521"/>
                    <a:pt x="7360" y="3521"/>
                    <a:pt x="7360" y="3521"/>
                  </a:cubicBezTo>
                  <a:cubicBezTo>
                    <a:pt x="7323" y="3521"/>
                    <a:pt x="7323" y="3521"/>
                    <a:pt x="7323" y="3521"/>
                  </a:cubicBezTo>
                  <a:cubicBezTo>
                    <a:pt x="7323" y="3589"/>
                    <a:pt x="7323" y="3589"/>
                    <a:pt x="7323" y="3589"/>
                  </a:cubicBezTo>
                  <a:cubicBezTo>
                    <a:pt x="7360" y="3589"/>
                    <a:pt x="7360" y="3589"/>
                    <a:pt x="7360" y="3589"/>
                  </a:cubicBezTo>
                  <a:cubicBezTo>
                    <a:pt x="7360" y="3656"/>
                    <a:pt x="7360" y="3656"/>
                    <a:pt x="7360" y="3656"/>
                  </a:cubicBezTo>
                  <a:close/>
                  <a:moveTo>
                    <a:pt x="7064" y="3792"/>
                  </a:moveTo>
                  <a:cubicBezTo>
                    <a:pt x="7101" y="3724"/>
                    <a:pt x="7101" y="3724"/>
                    <a:pt x="7101" y="3724"/>
                  </a:cubicBezTo>
                  <a:cubicBezTo>
                    <a:pt x="7101" y="3724"/>
                    <a:pt x="7101" y="3724"/>
                    <a:pt x="7101" y="3724"/>
                  </a:cubicBezTo>
                  <a:cubicBezTo>
                    <a:pt x="7064" y="3724"/>
                    <a:pt x="7064" y="3724"/>
                    <a:pt x="7064" y="3724"/>
                  </a:cubicBezTo>
                  <a:cubicBezTo>
                    <a:pt x="7064" y="3724"/>
                    <a:pt x="7064" y="3724"/>
                    <a:pt x="7064" y="3724"/>
                  </a:cubicBezTo>
                  <a:cubicBezTo>
                    <a:pt x="7027" y="3724"/>
                    <a:pt x="7027" y="3724"/>
                    <a:pt x="7027" y="3724"/>
                  </a:cubicBezTo>
                  <a:cubicBezTo>
                    <a:pt x="7027" y="3792"/>
                    <a:pt x="7027" y="3792"/>
                    <a:pt x="7027" y="3792"/>
                  </a:cubicBezTo>
                  <a:cubicBezTo>
                    <a:pt x="7064" y="3792"/>
                    <a:pt x="7064" y="3792"/>
                    <a:pt x="7064" y="3792"/>
                  </a:cubicBezTo>
                  <a:close/>
                  <a:moveTo>
                    <a:pt x="7212" y="3792"/>
                  </a:moveTo>
                  <a:cubicBezTo>
                    <a:pt x="7249" y="3724"/>
                    <a:pt x="7249" y="3724"/>
                    <a:pt x="7249" y="3724"/>
                  </a:cubicBezTo>
                  <a:cubicBezTo>
                    <a:pt x="7249" y="3724"/>
                    <a:pt x="7249" y="3724"/>
                    <a:pt x="7249" y="3724"/>
                  </a:cubicBezTo>
                  <a:cubicBezTo>
                    <a:pt x="7249" y="3724"/>
                    <a:pt x="7249" y="3724"/>
                    <a:pt x="7249" y="3724"/>
                  </a:cubicBezTo>
                  <a:cubicBezTo>
                    <a:pt x="7249" y="3656"/>
                    <a:pt x="7249" y="3656"/>
                    <a:pt x="7249" y="3656"/>
                  </a:cubicBezTo>
                  <a:cubicBezTo>
                    <a:pt x="7212" y="3656"/>
                    <a:pt x="7212" y="3656"/>
                    <a:pt x="7212" y="3656"/>
                  </a:cubicBezTo>
                  <a:cubicBezTo>
                    <a:pt x="7212" y="3656"/>
                    <a:pt x="7212" y="3656"/>
                    <a:pt x="7212" y="3656"/>
                  </a:cubicBezTo>
                  <a:cubicBezTo>
                    <a:pt x="7175" y="3724"/>
                    <a:pt x="7175" y="3724"/>
                    <a:pt x="7175" y="3724"/>
                  </a:cubicBezTo>
                  <a:cubicBezTo>
                    <a:pt x="7175" y="3724"/>
                    <a:pt x="7175" y="3724"/>
                    <a:pt x="7175" y="3724"/>
                  </a:cubicBezTo>
                  <a:cubicBezTo>
                    <a:pt x="7175" y="3724"/>
                    <a:pt x="7175" y="3724"/>
                    <a:pt x="7175" y="3724"/>
                  </a:cubicBezTo>
                  <a:cubicBezTo>
                    <a:pt x="7175" y="3724"/>
                    <a:pt x="7175" y="3724"/>
                    <a:pt x="7175" y="3724"/>
                  </a:cubicBezTo>
                  <a:cubicBezTo>
                    <a:pt x="7212" y="3724"/>
                    <a:pt x="7212" y="3724"/>
                    <a:pt x="7212" y="3724"/>
                  </a:cubicBezTo>
                  <a:cubicBezTo>
                    <a:pt x="7212" y="3724"/>
                    <a:pt x="7212" y="3724"/>
                    <a:pt x="7212" y="3724"/>
                  </a:cubicBezTo>
                  <a:cubicBezTo>
                    <a:pt x="7212" y="3792"/>
                    <a:pt x="7212" y="3792"/>
                    <a:pt x="7212" y="3792"/>
                  </a:cubicBezTo>
                  <a:close/>
                  <a:moveTo>
                    <a:pt x="7249" y="4063"/>
                  </a:moveTo>
                  <a:cubicBezTo>
                    <a:pt x="7249" y="4063"/>
                    <a:pt x="7249" y="4063"/>
                    <a:pt x="7249" y="4063"/>
                  </a:cubicBezTo>
                  <a:cubicBezTo>
                    <a:pt x="7286" y="4063"/>
                    <a:pt x="7286" y="4063"/>
                    <a:pt x="7286" y="4063"/>
                  </a:cubicBezTo>
                  <a:cubicBezTo>
                    <a:pt x="7323" y="4063"/>
                    <a:pt x="7323" y="4063"/>
                    <a:pt x="7323" y="4063"/>
                  </a:cubicBezTo>
                  <a:cubicBezTo>
                    <a:pt x="7323" y="4063"/>
                    <a:pt x="7323" y="4063"/>
                    <a:pt x="7323" y="4063"/>
                  </a:cubicBezTo>
                  <a:cubicBezTo>
                    <a:pt x="7360" y="4063"/>
                    <a:pt x="7360" y="4063"/>
                    <a:pt x="7360" y="4063"/>
                  </a:cubicBezTo>
                  <a:cubicBezTo>
                    <a:pt x="7397" y="4063"/>
                    <a:pt x="7397" y="4063"/>
                    <a:pt x="7397" y="4063"/>
                  </a:cubicBezTo>
                  <a:cubicBezTo>
                    <a:pt x="7397" y="3995"/>
                    <a:pt x="7397" y="3995"/>
                    <a:pt x="7397" y="3995"/>
                  </a:cubicBezTo>
                  <a:cubicBezTo>
                    <a:pt x="7397" y="3995"/>
                    <a:pt x="7397" y="3995"/>
                    <a:pt x="7397" y="3995"/>
                  </a:cubicBezTo>
                  <a:cubicBezTo>
                    <a:pt x="7397" y="3995"/>
                    <a:pt x="7397" y="3995"/>
                    <a:pt x="7397" y="3995"/>
                  </a:cubicBezTo>
                  <a:cubicBezTo>
                    <a:pt x="7397" y="3995"/>
                    <a:pt x="7397" y="3995"/>
                    <a:pt x="7397" y="3995"/>
                  </a:cubicBezTo>
                  <a:cubicBezTo>
                    <a:pt x="7397" y="3927"/>
                    <a:pt x="7397" y="3927"/>
                    <a:pt x="7397" y="3927"/>
                  </a:cubicBezTo>
                  <a:cubicBezTo>
                    <a:pt x="7360" y="3927"/>
                    <a:pt x="7360" y="3927"/>
                    <a:pt x="7360" y="3927"/>
                  </a:cubicBezTo>
                  <a:cubicBezTo>
                    <a:pt x="7360" y="3927"/>
                    <a:pt x="7360" y="3927"/>
                    <a:pt x="7360" y="3927"/>
                  </a:cubicBezTo>
                  <a:cubicBezTo>
                    <a:pt x="7360" y="3995"/>
                    <a:pt x="7360" y="3995"/>
                    <a:pt x="7360" y="3995"/>
                  </a:cubicBezTo>
                  <a:cubicBezTo>
                    <a:pt x="7323" y="3995"/>
                    <a:pt x="7323" y="3995"/>
                    <a:pt x="7323" y="3995"/>
                  </a:cubicBezTo>
                  <a:cubicBezTo>
                    <a:pt x="7323" y="3995"/>
                    <a:pt x="7323" y="3995"/>
                    <a:pt x="7323" y="3995"/>
                  </a:cubicBezTo>
                  <a:cubicBezTo>
                    <a:pt x="7323" y="3927"/>
                    <a:pt x="7323" y="3927"/>
                    <a:pt x="7323" y="3927"/>
                  </a:cubicBezTo>
                  <a:cubicBezTo>
                    <a:pt x="7286" y="3927"/>
                    <a:pt x="7286" y="3927"/>
                    <a:pt x="7286" y="3927"/>
                  </a:cubicBezTo>
                  <a:cubicBezTo>
                    <a:pt x="7286" y="3995"/>
                    <a:pt x="7286" y="3995"/>
                    <a:pt x="7286" y="3995"/>
                  </a:cubicBezTo>
                  <a:cubicBezTo>
                    <a:pt x="7286" y="3995"/>
                    <a:pt x="7286" y="3995"/>
                    <a:pt x="7286" y="3995"/>
                  </a:cubicBezTo>
                  <a:cubicBezTo>
                    <a:pt x="7249" y="3995"/>
                    <a:pt x="7249" y="3995"/>
                    <a:pt x="7249" y="3995"/>
                  </a:cubicBezTo>
                  <a:cubicBezTo>
                    <a:pt x="7249" y="4063"/>
                    <a:pt x="7249" y="4063"/>
                    <a:pt x="7249" y="4063"/>
                  </a:cubicBezTo>
                  <a:cubicBezTo>
                    <a:pt x="7249" y="4063"/>
                    <a:pt x="7249" y="4063"/>
                    <a:pt x="7249" y="4063"/>
                  </a:cubicBezTo>
                  <a:close/>
                  <a:moveTo>
                    <a:pt x="4290" y="2438"/>
                  </a:moveTo>
                  <a:cubicBezTo>
                    <a:pt x="4327" y="2438"/>
                    <a:pt x="4327" y="2438"/>
                    <a:pt x="4327" y="2438"/>
                  </a:cubicBezTo>
                  <a:cubicBezTo>
                    <a:pt x="4364" y="2505"/>
                    <a:pt x="4364" y="2505"/>
                    <a:pt x="4364" y="2505"/>
                  </a:cubicBezTo>
                  <a:cubicBezTo>
                    <a:pt x="4364" y="2505"/>
                    <a:pt x="4364" y="2505"/>
                    <a:pt x="4364" y="2505"/>
                  </a:cubicBezTo>
                  <a:cubicBezTo>
                    <a:pt x="4401" y="2438"/>
                    <a:pt x="4401" y="2438"/>
                    <a:pt x="4401" y="2438"/>
                  </a:cubicBezTo>
                  <a:cubicBezTo>
                    <a:pt x="4438" y="2438"/>
                    <a:pt x="4438" y="2438"/>
                    <a:pt x="4438" y="2438"/>
                  </a:cubicBezTo>
                  <a:cubicBezTo>
                    <a:pt x="4401" y="2438"/>
                    <a:pt x="4401" y="2438"/>
                    <a:pt x="4401" y="2438"/>
                  </a:cubicBezTo>
                  <a:cubicBezTo>
                    <a:pt x="4364" y="2438"/>
                    <a:pt x="4364" y="2438"/>
                    <a:pt x="4364" y="2438"/>
                  </a:cubicBezTo>
                  <a:cubicBezTo>
                    <a:pt x="4327" y="2438"/>
                    <a:pt x="4327" y="2438"/>
                    <a:pt x="4327" y="2438"/>
                  </a:cubicBezTo>
                  <a:cubicBezTo>
                    <a:pt x="4327" y="2370"/>
                    <a:pt x="4327" y="2370"/>
                    <a:pt x="4327" y="2370"/>
                  </a:cubicBezTo>
                  <a:cubicBezTo>
                    <a:pt x="4290" y="2370"/>
                    <a:pt x="4290" y="2370"/>
                    <a:pt x="4290" y="2370"/>
                  </a:cubicBezTo>
                  <a:cubicBezTo>
                    <a:pt x="4290" y="2438"/>
                    <a:pt x="4290" y="2438"/>
                    <a:pt x="4290" y="2438"/>
                  </a:cubicBezTo>
                  <a:cubicBezTo>
                    <a:pt x="4290" y="2438"/>
                    <a:pt x="4290" y="2438"/>
                    <a:pt x="4290" y="2438"/>
                  </a:cubicBezTo>
                  <a:close/>
                  <a:moveTo>
                    <a:pt x="4216" y="1287"/>
                  </a:moveTo>
                  <a:cubicBezTo>
                    <a:pt x="4216" y="1287"/>
                    <a:pt x="4216" y="1287"/>
                    <a:pt x="4216" y="1287"/>
                  </a:cubicBezTo>
                  <a:cubicBezTo>
                    <a:pt x="4216" y="1219"/>
                    <a:pt x="4216" y="1219"/>
                    <a:pt x="4216" y="1219"/>
                  </a:cubicBezTo>
                  <a:cubicBezTo>
                    <a:pt x="4253" y="1151"/>
                    <a:pt x="4253" y="1151"/>
                    <a:pt x="4253" y="1151"/>
                  </a:cubicBezTo>
                  <a:cubicBezTo>
                    <a:pt x="4290" y="1151"/>
                    <a:pt x="4290" y="1151"/>
                    <a:pt x="4290" y="1151"/>
                  </a:cubicBezTo>
                  <a:cubicBezTo>
                    <a:pt x="4364" y="1219"/>
                    <a:pt x="4364" y="1219"/>
                    <a:pt x="4364" y="1219"/>
                  </a:cubicBezTo>
                  <a:cubicBezTo>
                    <a:pt x="4364" y="1219"/>
                    <a:pt x="4364" y="1219"/>
                    <a:pt x="4364" y="1219"/>
                  </a:cubicBezTo>
                  <a:cubicBezTo>
                    <a:pt x="4327" y="1287"/>
                    <a:pt x="4327" y="1287"/>
                    <a:pt x="4327" y="1287"/>
                  </a:cubicBezTo>
                  <a:cubicBezTo>
                    <a:pt x="4290" y="1287"/>
                    <a:pt x="4290" y="1287"/>
                    <a:pt x="4290" y="1287"/>
                  </a:cubicBezTo>
                  <a:cubicBezTo>
                    <a:pt x="4253" y="1287"/>
                    <a:pt x="4253" y="1287"/>
                    <a:pt x="4253" y="1287"/>
                  </a:cubicBezTo>
                  <a:cubicBezTo>
                    <a:pt x="4253" y="1287"/>
                    <a:pt x="4216" y="1287"/>
                    <a:pt x="4216" y="1287"/>
                  </a:cubicBezTo>
                  <a:close/>
                  <a:moveTo>
                    <a:pt x="5252" y="406"/>
                  </a:moveTo>
                  <a:cubicBezTo>
                    <a:pt x="5252" y="339"/>
                    <a:pt x="5252" y="339"/>
                    <a:pt x="5252" y="339"/>
                  </a:cubicBezTo>
                  <a:cubicBezTo>
                    <a:pt x="5289" y="339"/>
                    <a:pt x="5289" y="339"/>
                    <a:pt x="5289" y="339"/>
                  </a:cubicBezTo>
                  <a:cubicBezTo>
                    <a:pt x="5326" y="339"/>
                    <a:pt x="5326" y="339"/>
                    <a:pt x="5326" y="339"/>
                  </a:cubicBezTo>
                  <a:cubicBezTo>
                    <a:pt x="5363" y="339"/>
                    <a:pt x="5363" y="339"/>
                    <a:pt x="5363" y="339"/>
                  </a:cubicBezTo>
                  <a:cubicBezTo>
                    <a:pt x="5363" y="339"/>
                    <a:pt x="5363" y="339"/>
                    <a:pt x="5363" y="339"/>
                  </a:cubicBezTo>
                  <a:cubicBezTo>
                    <a:pt x="5363" y="406"/>
                    <a:pt x="5363" y="406"/>
                    <a:pt x="5363" y="406"/>
                  </a:cubicBezTo>
                  <a:cubicBezTo>
                    <a:pt x="5326" y="474"/>
                    <a:pt x="5326" y="474"/>
                    <a:pt x="5326" y="474"/>
                  </a:cubicBezTo>
                  <a:cubicBezTo>
                    <a:pt x="5289" y="474"/>
                    <a:pt x="5289" y="474"/>
                    <a:pt x="5289" y="474"/>
                  </a:cubicBezTo>
                  <a:cubicBezTo>
                    <a:pt x="5252" y="474"/>
                    <a:pt x="5252" y="474"/>
                    <a:pt x="5252" y="474"/>
                  </a:cubicBezTo>
                  <a:cubicBezTo>
                    <a:pt x="5252" y="406"/>
                    <a:pt x="5252" y="406"/>
                    <a:pt x="5252" y="406"/>
                  </a:cubicBezTo>
                  <a:close/>
                  <a:moveTo>
                    <a:pt x="5955" y="1219"/>
                  </a:moveTo>
                  <a:cubicBezTo>
                    <a:pt x="6029" y="1151"/>
                    <a:pt x="6029" y="1151"/>
                    <a:pt x="6029" y="1151"/>
                  </a:cubicBezTo>
                  <a:cubicBezTo>
                    <a:pt x="6066" y="1083"/>
                    <a:pt x="6066" y="1083"/>
                    <a:pt x="6066" y="1083"/>
                  </a:cubicBezTo>
                  <a:cubicBezTo>
                    <a:pt x="6066" y="1016"/>
                    <a:pt x="6066" y="1016"/>
                    <a:pt x="6066" y="1016"/>
                  </a:cubicBezTo>
                  <a:cubicBezTo>
                    <a:pt x="6103" y="948"/>
                    <a:pt x="6103" y="948"/>
                    <a:pt x="6103" y="948"/>
                  </a:cubicBezTo>
                  <a:cubicBezTo>
                    <a:pt x="6140" y="880"/>
                    <a:pt x="6140" y="880"/>
                    <a:pt x="6140" y="880"/>
                  </a:cubicBezTo>
                  <a:cubicBezTo>
                    <a:pt x="6214" y="813"/>
                    <a:pt x="6214" y="813"/>
                    <a:pt x="6214" y="813"/>
                  </a:cubicBezTo>
                  <a:cubicBezTo>
                    <a:pt x="6214" y="813"/>
                    <a:pt x="6214" y="813"/>
                    <a:pt x="6214" y="813"/>
                  </a:cubicBezTo>
                  <a:cubicBezTo>
                    <a:pt x="6214" y="745"/>
                    <a:pt x="6214" y="745"/>
                    <a:pt x="6214" y="745"/>
                  </a:cubicBezTo>
                  <a:cubicBezTo>
                    <a:pt x="6140" y="677"/>
                    <a:pt x="6140" y="677"/>
                    <a:pt x="6140" y="677"/>
                  </a:cubicBezTo>
                  <a:cubicBezTo>
                    <a:pt x="6103" y="609"/>
                    <a:pt x="6103" y="609"/>
                    <a:pt x="6103" y="609"/>
                  </a:cubicBezTo>
                  <a:cubicBezTo>
                    <a:pt x="6066" y="542"/>
                    <a:pt x="6066" y="542"/>
                    <a:pt x="6066" y="542"/>
                  </a:cubicBezTo>
                  <a:cubicBezTo>
                    <a:pt x="6066" y="474"/>
                    <a:pt x="6066" y="474"/>
                    <a:pt x="6066" y="474"/>
                  </a:cubicBezTo>
                  <a:cubicBezTo>
                    <a:pt x="6103" y="406"/>
                    <a:pt x="6103" y="406"/>
                    <a:pt x="6103" y="406"/>
                  </a:cubicBezTo>
                  <a:cubicBezTo>
                    <a:pt x="6103" y="339"/>
                    <a:pt x="6103" y="339"/>
                    <a:pt x="6103" y="339"/>
                  </a:cubicBezTo>
                  <a:cubicBezTo>
                    <a:pt x="6103" y="339"/>
                    <a:pt x="6103" y="339"/>
                    <a:pt x="6103" y="339"/>
                  </a:cubicBezTo>
                  <a:cubicBezTo>
                    <a:pt x="5992" y="339"/>
                    <a:pt x="5992" y="339"/>
                    <a:pt x="5992" y="339"/>
                  </a:cubicBezTo>
                  <a:cubicBezTo>
                    <a:pt x="5955" y="339"/>
                    <a:pt x="5955" y="339"/>
                    <a:pt x="5955" y="339"/>
                  </a:cubicBezTo>
                  <a:cubicBezTo>
                    <a:pt x="5881" y="271"/>
                    <a:pt x="5881" y="271"/>
                    <a:pt x="5881" y="271"/>
                  </a:cubicBezTo>
                  <a:cubicBezTo>
                    <a:pt x="5844" y="135"/>
                    <a:pt x="5844" y="135"/>
                    <a:pt x="5844" y="135"/>
                  </a:cubicBezTo>
                  <a:cubicBezTo>
                    <a:pt x="5770" y="68"/>
                    <a:pt x="5770" y="68"/>
                    <a:pt x="5770" y="68"/>
                  </a:cubicBezTo>
                  <a:cubicBezTo>
                    <a:pt x="5733" y="0"/>
                    <a:pt x="5733" y="0"/>
                    <a:pt x="5733" y="0"/>
                  </a:cubicBezTo>
                  <a:cubicBezTo>
                    <a:pt x="5696" y="0"/>
                    <a:pt x="5696" y="0"/>
                    <a:pt x="5696" y="0"/>
                  </a:cubicBezTo>
                  <a:cubicBezTo>
                    <a:pt x="5696" y="68"/>
                    <a:pt x="5696" y="68"/>
                    <a:pt x="5696" y="68"/>
                  </a:cubicBezTo>
                  <a:cubicBezTo>
                    <a:pt x="5696" y="68"/>
                    <a:pt x="5696" y="68"/>
                    <a:pt x="5696" y="68"/>
                  </a:cubicBezTo>
                  <a:cubicBezTo>
                    <a:pt x="5696" y="135"/>
                    <a:pt x="5696" y="135"/>
                    <a:pt x="5696" y="135"/>
                  </a:cubicBezTo>
                  <a:cubicBezTo>
                    <a:pt x="5696" y="203"/>
                    <a:pt x="5696" y="203"/>
                    <a:pt x="5696" y="203"/>
                  </a:cubicBezTo>
                  <a:cubicBezTo>
                    <a:pt x="5659" y="271"/>
                    <a:pt x="5659" y="271"/>
                    <a:pt x="5659" y="271"/>
                  </a:cubicBezTo>
                  <a:cubicBezTo>
                    <a:pt x="5622" y="339"/>
                    <a:pt x="5622" y="339"/>
                    <a:pt x="5622" y="339"/>
                  </a:cubicBezTo>
                  <a:cubicBezTo>
                    <a:pt x="5622" y="406"/>
                    <a:pt x="5622" y="406"/>
                    <a:pt x="5622" y="406"/>
                  </a:cubicBezTo>
                  <a:cubicBezTo>
                    <a:pt x="5585" y="474"/>
                    <a:pt x="5585" y="474"/>
                    <a:pt x="5585" y="474"/>
                  </a:cubicBezTo>
                  <a:cubicBezTo>
                    <a:pt x="5622" y="677"/>
                    <a:pt x="5622" y="677"/>
                    <a:pt x="5622" y="677"/>
                  </a:cubicBezTo>
                  <a:cubicBezTo>
                    <a:pt x="5622" y="745"/>
                    <a:pt x="5622" y="745"/>
                    <a:pt x="5622" y="745"/>
                  </a:cubicBezTo>
                  <a:cubicBezTo>
                    <a:pt x="5659" y="813"/>
                    <a:pt x="5659" y="813"/>
                    <a:pt x="5659" y="813"/>
                  </a:cubicBezTo>
                  <a:cubicBezTo>
                    <a:pt x="5659" y="813"/>
                    <a:pt x="5659" y="813"/>
                    <a:pt x="5659" y="813"/>
                  </a:cubicBezTo>
                  <a:cubicBezTo>
                    <a:pt x="5659" y="948"/>
                    <a:pt x="5659" y="948"/>
                    <a:pt x="5659" y="948"/>
                  </a:cubicBezTo>
                  <a:cubicBezTo>
                    <a:pt x="5622" y="1016"/>
                    <a:pt x="5622" y="1016"/>
                    <a:pt x="5622" y="1016"/>
                  </a:cubicBezTo>
                  <a:cubicBezTo>
                    <a:pt x="5622" y="1083"/>
                    <a:pt x="5622" y="1083"/>
                    <a:pt x="5622" y="1083"/>
                  </a:cubicBezTo>
                  <a:cubicBezTo>
                    <a:pt x="5622" y="1151"/>
                    <a:pt x="5622" y="1151"/>
                    <a:pt x="5622" y="1151"/>
                  </a:cubicBezTo>
                  <a:cubicBezTo>
                    <a:pt x="5659" y="1083"/>
                    <a:pt x="5659" y="1083"/>
                    <a:pt x="5659" y="1083"/>
                  </a:cubicBezTo>
                  <a:cubicBezTo>
                    <a:pt x="5659" y="1083"/>
                    <a:pt x="5659" y="1083"/>
                    <a:pt x="5659" y="1083"/>
                  </a:cubicBezTo>
                  <a:cubicBezTo>
                    <a:pt x="5696" y="1016"/>
                    <a:pt x="5696" y="1016"/>
                    <a:pt x="5696" y="1016"/>
                  </a:cubicBezTo>
                  <a:cubicBezTo>
                    <a:pt x="5733" y="1083"/>
                    <a:pt x="5733" y="1083"/>
                    <a:pt x="5733" y="1083"/>
                  </a:cubicBezTo>
                  <a:cubicBezTo>
                    <a:pt x="5733" y="1083"/>
                    <a:pt x="5733" y="1083"/>
                    <a:pt x="5733" y="1083"/>
                  </a:cubicBezTo>
                  <a:cubicBezTo>
                    <a:pt x="5770" y="1151"/>
                    <a:pt x="5770" y="1151"/>
                    <a:pt x="5770" y="1151"/>
                  </a:cubicBezTo>
                  <a:cubicBezTo>
                    <a:pt x="5807" y="1151"/>
                    <a:pt x="5807" y="1151"/>
                    <a:pt x="5807" y="1151"/>
                  </a:cubicBezTo>
                  <a:cubicBezTo>
                    <a:pt x="5807" y="1151"/>
                    <a:pt x="5807" y="1151"/>
                    <a:pt x="5807" y="1151"/>
                  </a:cubicBezTo>
                  <a:cubicBezTo>
                    <a:pt x="5844" y="1151"/>
                    <a:pt x="5844" y="1151"/>
                    <a:pt x="5844" y="1151"/>
                  </a:cubicBezTo>
                  <a:cubicBezTo>
                    <a:pt x="5881" y="1219"/>
                    <a:pt x="5881" y="1219"/>
                    <a:pt x="5881" y="1219"/>
                  </a:cubicBezTo>
                  <a:cubicBezTo>
                    <a:pt x="5918" y="1219"/>
                    <a:pt x="5918" y="1219"/>
                    <a:pt x="5918" y="1219"/>
                  </a:cubicBezTo>
                  <a:cubicBezTo>
                    <a:pt x="5955" y="1219"/>
                    <a:pt x="5955" y="1219"/>
                    <a:pt x="5955" y="1219"/>
                  </a:cubicBezTo>
                  <a:close/>
                  <a:moveTo>
                    <a:pt x="5807" y="1557"/>
                  </a:moveTo>
                  <a:cubicBezTo>
                    <a:pt x="5807" y="1557"/>
                    <a:pt x="5807" y="1557"/>
                    <a:pt x="5807" y="1557"/>
                  </a:cubicBezTo>
                  <a:cubicBezTo>
                    <a:pt x="5844" y="1625"/>
                    <a:pt x="5844" y="1625"/>
                    <a:pt x="5844" y="1625"/>
                  </a:cubicBezTo>
                  <a:cubicBezTo>
                    <a:pt x="5881" y="1625"/>
                    <a:pt x="5881" y="1625"/>
                    <a:pt x="5881" y="1625"/>
                  </a:cubicBezTo>
                  <a:cubicBezTo>
                    <a:pt x="5918" y="1557"/>
                    <a:pt x="5918" y="1557"/>
                    <a:pt x="5918" y="1557"/>
                  </a:cubicBezTo>
                  <a:cubicBezTo>
                    <a:pt x="5955" y="1557"/>
                    <a:pt x="5955" y="1557"/>
                    <a:pt x="5955" y="1557"/>
                  </a:cubicBezTo>
                  <a:cubicBezTo>
                    <a:pt x="5992" y="1490"/>
                    <a:pt x="5992" y="1490"/>
                    <a:pt x="5992" y="1490"/>
                  </a:cubicBezTo>
                  <a:cubicBezTo>
                    <a:pt x="5992" y="1422"/>
                    <a:pt x="5992" y="1422"/>
                    <a:pt x="5992" y="1422"/>
                  </a:cubicBezTo>
                  <a:cubicBezTo>
                    <a:pt x="6029" y="1354"/>
                    <a:pt x="6029" y="1354"/>
                    <a:pt x="6029" y="1354"/>
                  </a:cubicBezTo>
                  <a:cubicBezTo>
                    <a:pt x="5992" y="1287"/>
                    <a:pt x="5992" y="1287"/>
                    <a:pt x="5992" y="1287"/>
                  </a:cubicBezTo>
                  <a:cubicBezTo>
                    <a:pt x="5955" y="1287"/>
                    <a:pt x="5955" y="1287"/>
                    <a:pt x="5955" y="1287"/>
                  </a:cubicBezTo>
                  <a:cubicBezTo>
                    <a:pt x="5881" y="1219"/>
                    <a:pt x="5881" y="1219"/>
                    <a:pt x="5881" y="1219"/>
                  </a:cubicBezTo>
                  <a:cubicBezTo>
                    <a:pt x="5844" y="1287"/>
                    <a:pt x="5844" y="1287"/>
                    <a:pt x="5844" y="1287"/>
                  </a:cubicBezTo>
                  <a:cubicBezTo>
                    <a:pt x="5807" y="1287"/>
                    <a:pt x="5807" y="1287"/>
                    <a:pt x="5807" y="1287"/>
                  </a:cubicBezTo>
                  <a:cubicBezTo>
                    <a:pt x="5770" y="1287"/>
                    <a:pt x="5770" y="1287"/>
                    <a:pt x="5770" y="1287"/>
                  </a:cubicBezTo>
                  <a:cubicBezTo>
                    <a:pt x="5733" y="1287"/>
                    <a:pt x="5733" y="1287"/>
                    <a:pt x="5733" y="1287"/>
                  </a:cubicBezTo>
                  <a:cubicBezTo>
                    <a:pt x="5733" y="1287"/>
                    <a:pt x="5733" y="1287"/>
                    <a:pt x="5733" y="1287"/>
                  </a:cubicBezTo>
                  <a:cubicBezTo>
                    <a:pt x="5696" y="1287"/>
                    <a:pt x="5696" y="1287"/>
                    <a:pt x="5696" y="1287"/>
                  </a:cubicBezTo>
                  <a:cubicBezTo>
                    <a:pt x="5659" y="1287"/>
                    <a:pt x="5659" y="1287"/>
                    <a:pt x="5659" y="1287"/>
                  </a:cubicBezTo>
                  <a:cubicBezTo>
                    <a:pt x="5696" y="1354"/>
                    <a:pt x="5696" y="1354"/>
                    <a:pt x="5696" y="1354"/>
                  </a:cubicBezTo>
                  <a:cubicBezTo>
                    <a:pt x="5733" y="1354"/>
                    <a:pt x="5733" y="1354"/>
                    <a:pt x="5733" y="1354"/>
                  </a:cubicBezTo>
                  <a:cubicBezTo>
                    <a:pt x="5733" y="1422"/>
                    <a:pt x="5733" y="1422"/>
                    <a:pt x="5733" y="1422"/>
                  </a:cubicBezTo>
                  <a:cubicBezTo>
                    <a:pt x="5770" y="1422"/>
                    <a:pt x="5770" y="1422"/>
                    <a:pt x="5770" y="1422"/>
                  </a:cubicBezTo>
                  <a:cubicBezTo>
                    <a:pt x="5807" y="1490"/>
                    <a:pt x="5807" y="1490"/>
                    <a:pt x="5807" y="1490"/>
                  </a:cubicBezTo>
                  <a:cubicBezTo>
                    <a:pt x="5844" y="1490"/>
                    <a:pt x="5844" y="1490"/>
                    <a:pt x="5844" y="1490"/>
                  </a:cubicBezTo>
                  <a:cubicBezTo>
                    <a:pt x="5881" y="1490"/>
                    <a:pt x="5881" y="1490"/>
                    <a:pt x="5881" y="1490"/>
                  </a:cubicBezTo>
                  <a:cubicBezTo>
                    <a:pt x="5918" y="1557"/>
                    <a:pt x="5918" y="1557"/>
                    <a:pt x="5918" y="1557"/>
                  </a:cubicBezTo>
                  <a:cubicBezTo>
                    <a:pt x="5918" y="1557"/>
                    <a:pt x="5918" y="1557"/>
                    <a:pt x="5918" y="1557"/>
                  </a:cubicBezTo>
                  <a:cubicBezTo>
                    <a:pt x="5844" y="1557"/>
                    <a:pt x="5844" y="1557"/>
                    <a:pt x="5844" y="1557"/>
                  </a:cubicBezTo>
                  <a:cubicBezTo>
                    <a:pt x="5807" y="1557"/>
                    <a:pt x="5807" y="1557"/>
                    <a:pt x="5807" y="1557"/>
                  </a:cubicBezTo>
                  <a:close/>
                  <a:moveTo>
                    <a:pt x="6916" y="1761"/>
                  </a:moveTo>
                  <a:cubicBezTo>
                    <a:pt x="6916" y="1761"/>
                    <a:pt x="6916" y="1761"/>
                    <a:pt x="6916" y="1761"/>
                  </a:cubicBezTo>
                  <a:cubicBezTo>
                    <a:pt x="6879" y="1828"/>
                    <a:pt x="6879" y="1828"/>
                    <a:pt x="6879" y="1828"/>
                  </a:cubicBezTo>
                  <a:cubicBezTo>
                    <a:pt x="6842" y="1896"/>
                    <a:pt x="6842" y="1896"/>
                    <a:pt x="6842" y="1896"/>
                  </a:cubicBezTo>
                  <a:cubicBezTo>
                    <a:pt x="6805" y="1964"/>
                    <a:pt x="6805" y="1964"/>
                    <a:pt x="6805" y="1964"/>
                  </a:cubicBezTo>
                  <a:cubicBezTo>
                    <a:pt x="6768" y="1964"/>
                    <a:pt x="6768" y="1964"/>
                    <a:pt x="6768" y="1964"/>
                  </a:cubicBezTo>
                  <a:cubicBezTo>
                    <a:pt x="6732" y="1964"/>
                    <a:pt x="6732" y="1964"/>
                    <a:pt x="6732" y="1964"/>
                  </a:cubicBezTo>
                  <a:cubicBezTo>
                    <a:pt x="6732" y="1964"/>
                    <a:pt x="6732" y="1964"/>
                    <a:pt x="6732" y="1964"/>
                  </a:cubicBezTo>
                  <a:cubicBezTo>
                    <a:pt x="6695" y="1896"/>
                    <a:pt x="6695" y="1896"/>
                    <a:pt x="6695" y="1896"/>
                  </a:cubicBezTo>
                  <a:cubicBezTo>
                    <a:pt x="6658" y="1896"/>
                    <a:pt x="6658" y="1896"/>
                    <a:pt x="6658" y="1896"/>
                  </a:cubicBezTo>
                  <a:cubicBezTo>
                    <a:pt x="6621" y="1896"/>
                    <a:pt x="6621" y="1896"/>
                    <a:pt x="6621" y="1896"/>
                  </a:cubicBezTo>
                  <a:cubicBezTo>
                    <a:pt x="6621" y="1896"/>
                    <a:pt x="6621" y="1896"/>
                    <a:pt x="6621" y="1896"/>
                  </a:cubicBezTo>
                  <a:cubicBezTo>
                    <a:pt x="6510" y="1896"/>
                    <a:pt x="6510" y="1896"/>
                    <a:pt x="6510" y="1896"/>
                  </a:cubicBezTo>
                  <a:cubicBezTo>
                    <a:pt x="6473" y="1896"/>
                    <a:pt x="6473" y="1896"/>
                    <a:pt x="6473" y="1896"/>
                  </a:cubicBezTo>
                  <a:cubicBezTo>
                    <a:pt x="6473" y="1828"/>
                    <a:pt x="6473" y="1828"/>
                    <a:pt x="6473" y="1828"/>
                  </a:cubicBezTo>
                  <a:cubicBezTo>
                    <a:pt x="6436" y="1896"/>
                    <a:pt x="6436" y="1896"/>
                    <a:pt x="6436" y="1896"/>
                  </a:cubicBezTo>
                  <a:cubicBezTo>
                    <a:pt x="6362" y="1896"/>
                    <a:pt x="6362" y="1896"/>
                    <a:pt x="6362" y="1896"/>
                  </a:cubicBezTo>
                  <a:cubicBezTo>
                    <a:pt x="6362" y="1896"/>
                    <a:pt x="6362" y="1896"/>
                    <a:pt x="6362" y="1896"/>
                  </a:cubicBezTo>
                  <a:cubicBezTo>
                    <a:pt x="6325" y="1828"/>
                    <a:pt x="6325" y="1828"/>
                    <a:pt x="6325" y="1828"/>
                  </a:cubicBezTo>
                  <a:cubicBezTo>
                    <a:pt x="6288" y="1828"/>
                    <a:pt x="6288" y="1828"/>
                    <a:pt x="6288" y="1828"/>
                  </a:cubicBezTo>
                  <a:cubicBezTo>
                    <a:pt x="6251" y="1828"/>
                    <a:pt x="6251" y="1828"/>
                    <a:pt x="6251" y="1828"/>
                  </a:cubicBezTo>
                  <a:cubicBezTo>
                    <a:pt x="6214" y="1693"/>
                    <a:pt x="6214" y="1693"/>
                    <a:pt x="6214" y="1693"/>
                  </a:cubicBezTo>
                  <a:cubicBezTo>
                    <a:pt x="6214" y="1625"/>
                    <a:pt x="6214" y="1625"/>
                    <a:pt x="6214" y="1625"/>
                  </a:cubicBezTo>
                  <a:cubicBezTo>
                    <a:pt x="6177" y="1625"/>
                    <a:pt x="6177" y="1625"/>
                    <a:pt x="6177" y="1625"/>
                  </a:cubicBezTo>
                  <a:cubicBezTo>
                    <a:pt x="6140" y="1693"/>
                    <a:pt x="6140" y="1693"/>
                    <a:pt x="6140" y="1693"/>
                  </a:cubicBezTo>
                  <a:cubicBezTo>
                    <a:pt x="6140" y="1625"/>
                    <a:pt x="6140" y="1625"/>
                    <a:pt x="6140" y="1625"/>
                  </a:cubicBezTo>
                  <a:cubicBezTo>
                    <a:pt x="6103" y="1625"/>
                    <a:pt x="6103" y="1625"/>
                    <a:pt x="6103" y="1625"/>
                  </a:cubicBezTo>
                  <a:cubicBezTo>
                    <a:pt x="6103" y="1625"/>
                    <a:pt x="6103" y="1625"/>
                    <a:pt x="6103" y="1625"/>
                  </a:cubicBezTo>
                  <a:cubicBezTo>
                    <a:pt x="6103" y="1693"/>
                    <a:pt x="6103" y="1693"/>
                    <a:pt x="6103" y="1693"/>
                  </a:cubicBezTo>
                  <a:cubicBezTo>
                    <a:pt x="6066" y="1693"/>
                    <a:pt x="6066" y="1693"/>
                    <a:pt x="6066" y="1693"/>
                  </a:cubicBezTo>
                  <a:cubicBezTo>
                    <a:pt x="6066" y="1693"/>
                    <a:pt x="6066" y="1693"/>
                    <a:pt x="6066" y="1693"/>
                  </a:cubicBezTo>
                  <a:cubicBezTo>
                    <a:pt x="6029" y="1625"/>
                    <a:pt x="6029" y="1625"/>
                    <a:pt x="6029" y="1625"/>
                  </a:cubicBezTo>
                  <a:cubicBezTo>
                    <a:pt x="6029" y="1625"/>
                    <a:pt x="6029" y="1625"/>
                    <a:pt x="6029" y="1625"/>
                  </a:cubicBezTo>
                  <a:cubicBezTo>
                    <a:pt x="6066" y="1557"/>
                    <a:pt x="6066" y="1557"/>
                    <a:pt x="6066" y="1557"/>
                  </a:cubicBezTo>
                  <a:cubicBezTo>
                    <a:pt x="6103" y="1557"/>
                    <a:pt x="6103" y="1557"/>
                    <a:pt x="6103" y="1557"/>
                  </a:cubicBezTo>
                  <a:cubicBezTo>
                    <a:pt x="6066" y="1422"/>
                    <a:pt x="6066" y="1422"/>
                    <a:pt x="6066" y="1422"/>
                  </a:cubicBezTo>
                  <a:cubicBezTo>
                    <a:pt x="6066" y="1422"/>
                    <a:pt x="6066" y="1422"/>
                    <a:pt x="6066" y="1422"/>
                  </a:cubicBezTo>
                  <a:cubicBezTo>
                    <a:pt x="6103" y="1354"/>
                    <a:pt x="6103" y="1354"/>
                    <a:pt x="6103" y="1354"/>
                  </a:cubicBezTo>
                  <a:cubicBezTo>
                    <a:pt x="6103" y="1287"/>
                    <a:pt x="6103" y="1287"/>
                    <a:pt x="6103" y="1287"/>
                  </a:cubicBezTo>
                  <a:cubicBezTo>
                    <a:pt x="6103" y="1287"/>
                    <a:pt x="6103" y="1287"/>
                    <a:pt x="6103" y="1287"/>
                  </a:cubicBezTo>
                  <a:cubicBezTo>
                    <a:pt x="6066" y="1287"/>
                    <a:pt x="6066" y="1287"/>
                    <a:pt x="6066" y="1287"/>
                  </a:cubicBezTo>
                  <a:cubicBezTo>
                    <a:pt x="6066" y="1219"/>
                    <a:pt x="6066" y="1219"/>
                    <a:pt x="6066" y="1219"/>
                  </a:cubicBezTo>
                  <a:cubicBezTo>
                    <a:pt x="6066" y="1151"/>
                    <a:pt x="6066" y="1151"/>
                    <a:pt x="6066" y="1151"/>
                  </a:cubicBezTo>
                  <a:cubicBezTo>
                    <a:pt x="6103" y="1083"/>
                    <a:pt x="6103" y="1083"/>
                    <a:pt x="6103" y="1083"/>
                  </a:cubicBezTo>
                  <a:cubicBezTo>
                    <a:pt x="6140" y="1083"/>
                    <a:pt x="6140" y="1083"/>
                    <a:pt x="6140" y="1083"/>
                  </a:cubicBezTo>
                  <a:cubicBezTo>
                    <a:pt x="6140" y="1016"/>
                    <a:pt x="6140" y="1016"/>
                    <a:pt x="6140" y="1016"/>
                  </a:cubicBezTo>
                  <a:cubicBezTo>
                    <a:pt x="6140" y="1016"/>
                    <a:pt x="6140" y="1016"/>
                    <a:pt x="6140" y="1016"/>
                  </a:cubicBezTo>
                  <a:cubicBezTo>
                    <a:pt x="6214" y="948"/>
                    <a:pt x="6214" y="948"/>
                    <a:pt x="6214" y="948"/>
                  </a:cubicBezTo>
                  <a:cubicBezTo>
                    <a:pt x="6251" y="948"/>
                    <a:pt x="6251" y="948"/>
                    <a:pt x="6251" y="948"/>
                  </a:cubicBezTo>
                  <a:cubicBezTo>
                    <a:pt x="6251" y="880"/>
                    <a:pt x="6251" y="880"/>
                    <a:pt x="6251" y="880"/>
                  </a:cubicBezTo>
                  <a:cubicBezTo>
                    <a:pt x="6288" y="813"/>
                    <a:pt x="6288" y="813"/>
                    <a:pt x="6288" y="813"/>
                  </a:cubicBezTo>
                  <a:cubicBezTo>
                    <a:pt x="6325" y="813"/>
                    <a:pt x="6325" y="813"/>
                    <a:pt x="6325" y="813"/>
                  </a:cubicBezTo>
                  <a:cubicBezTo>
                    <a:pt x="6399" y="880"/>
                    <a:pt x="6399" y="880"/>
                    <a:pt x="6399" y="880"/>
                  </a:cubicBezTo>
                  <a:cubicBezTo>
                    <a:pt x="6436" y="1016"/>
                    <a:pt x="6436" y="1016"/>
                    <a:pt x="6436" y="1016"/>
                  </a:cubicBezTo>
                  <a:cubicBezTo>
                    <a:pt x="6436" y="1083"/>
                    <a:pt x="6436" y="1083"/>
                    <a:pt x="6436" y="1083"/>
                  </a:cubicBezTo>
                  <a:cubicBezTo>
                    <a:pt x="6436" y="1151"/>
                    <a:pt x="6436" y="1151"/>
                    <a:pt x="6436" y="1151"/>
                  </a:cubicBezTo>
                  <a:cubicBezTo>
                    <a:pt x="6436" y="1151"/>
                    <a:pt x="6436" y="1151"/>
                    <a:pt x="6436" y="1151"/>
                  </a:cubicBezTo>
                  <a:cubicBezTo>
                    <a:pt x="6436" y="1219"/>
                    <a:pt x="6436" y="1219"/>
                    <a:pt x="6436" y="1219"/>
                  </a:cubicBezTo>
                  <a:cubicBezTo>
                    <a:pt x="6436" y="1287"/>
                    <a:pt x="6436" y="1287"/>
                    <a:pt x="6436" y="1287"/>
                  </a:cubicBezTo>
                  <a:cubicBezTo>
                    <a:pt x="6436" y="1287"/>
                    <a:pt x="6436" y="1287"/>
                    <a:pt x="6436" y="1287"/>
                  </a:cubicBezTo>
                  <a:cubicBezTo>
                    <a:pt x="6436" y="1287"/>
                    <a:pt x="6436" y="1287"/>
                    <a:pt x="6436" y="1287"/>
                  </a:cubicBezTo>
                  <a:cubicBezTo>
                    <a:pt x="6473" y="1219"/>
                    <a:pt x="6473" y="1219"/>
                    <a:pt x="6473" y="1219"/>
                  </a:cubicBezTo>
                  <a:cubicBezTo>
                    <a:pt x="6473" y="1151"/>
                    <a:pt x="6473" y="1151"/>
                    <a:pt x="6473" y="1151"/>
                  </a:cubicBezTo>
                  <a:cubicBezTo>
                    <a:pt x="6473" y="1083"/>
                    <a:pt x="6473" y="1083"/>
                    <a:pt x="6473" y="1083"/>
                  </a:cubicBezTo>
                  <a:cubicBezTo>
                    <a:pt x="6473" y="1083"/>
                    <a:pt x="6473" y="1083"/>
                    <a:pt x="6473" y="1083"/>
                  </a:cubicBezTo>
                  <a:cubicBezTo>
                    <a:pt x="6473" y="1016"/>
                    <a:pt x="6473" y="1016"/>
                    <a:pt x="6473" y="1016"/>
                  </a:cubicBezTo>
                  <a:cubicBezTo>
                    <a:pt x="6436" y="948"/>
                    <a:pt x="6436" y="948"/>
                    <a:pt x="6436" y="948"/>
                  </a:cubicBezTo>
                  <a:cubicBezTo>
                    <a:pt x="6436" y="880"/>
                    <a:pt x="6436" y="880"/>
                    <a:pt x="6436" y="880"/>
                  </a:cubicBezTo>
                  <a:cubicBezTo>
                    <a:pt x="6436" y="880"/>
                    <a:pt x="6436" y="880"/>
                    <a:pt x="6436" y="880"/>
                  </a:cubicBezTo>
                  <a:cubicBezTo>
                    <a:pt x="6510" y="880"/>
                    <a:pt x="6510" y="880"/>
                    <a:pt x="6510" y="880"/>
                  </a:cubicBezTo>
                  <a:cubicBezTo>
                    <a:pt x="6547" y="880"/>
                    <a:pt x="6547" y="880"/>
                    <a:pt x="6547" y="880"/>
                  </a:cubicBezTo>
                  <a:cubicBezTo>
                    <a:pt x="6658" y="1016"/>
                    <a:pt x="6658" y="1016"/>
                    <a:pt x="6658" y="1016"/>
                  </a:cubicBezTo>
                  <a:cubicBezTo>
                    <a:pt x="6695" y="1016"/>
                    <a:pt x="6695" y="1016"/>
                    <a:pt x="6695" y="1016"/>
                  </a:cubicBezTo>
                  <a:cubicBezTo>
                    <a:pt x="6695" y="1016"/>
                    <a:pt x="6695" y="1016"/>
                    <a:pt x="6695" y="1016"/>
                  </a:cubicBezTo>
                  <a:cubicBezTo>
                    <a:pt x="6695" y="1083"/>
                    <a:pt x="6695" y="1083"/>
                    <a:pt x="6695" y="1083"/>
                  </a:cubicBezTo>
                  <a:cubicBezTo>
                    <a:pt x="6732" y="1151"/>
                    <a:pt x="6732" y="1151"/>
                    <a:pt x="6732" y="1151"/>
                  </a:cubicBezTo>
                  <a:cubicBezTo>
                    <a:pt x="6732" y="1219"/>
                    <a:pt x="6732" y="1219"/>
                    <a:pt x="6732" y="1219"/>
                  </a:cubicBezTo>
                  <a:cubicBezTo>
                    <a:pt x="6732" y="1287"/>
                    <a:pt x="6732" y="1287"/>
                    <a:pt x="6732" y="1287"/>
                  </a:cubicBezTo>
                  <a:cubicBezTo>
                    <a:pt x="6768" y="1354"/>
                    <a:pt x="6768" y="1354"/>
                    <a:pt x="6768" y="1354"/>
                  </a:cubicBezTo>
                  <a:cubicBezTo>
                    <a:pt x="6805" y="1422"/>
                    <a:pt x="6805" y="1422"/>
                    <a:pt x="6805" y="1422"/>
                  </a:cubicBezTo>
                  <a:cubicBezTo>
                    <a:pt x="6805" y="1490"/>
                    <a:pt x="6805" y="1490"/>
                    <a:pt x="6805" y="1490"/>
                  </a:cubicBezTo>
                  <a:cubicBezTo>
                    <a:pt x="6768" y="1490"/>
                    <a:pt x="6768" y="1490"/>
                    <a:pt x="6768" y="1490"/>
                  </a:cubicBezTo>
                  <a:cubicBezTo>
                    <a:pt x="6768" y="1422"/>
                    <a:pt x="6768" y="1422"/>
                    <a:pt x="6768" y="1422"/>
                  </a:cubicBezTo>
                  <a:cubicBezTo>
                    <a:pt x="6732" y="1490"/>
                    <a:pt x="6732" y="1490"/>
                    <a:pt x="6732" y="1490"/>
                  </a:cubicBezTo>
                  <a:cubicBezTo>
                    <a:pt x="6732" y="1490"/>
                    <a:pt x="6732" y="1490"/>
                    <a:pt x="6732" y="1490"/>
                  </a:cubicBezTo>
                  <a:cubicBezTo>
                    <a:pt x="6768" y="1557"/>
                    <a:pt x="6768" y="1557"/>
                    <a:pt x="6768" y="1557"/>
                  </a:cubicBezTo>
                  <a:cubicBezTo>
                    <a:pt x="6842" y="1557"/>
                    <a:pt x="6842" y="1557"/>
                    <a:pt x="6842" y="1557"/>
                  </a:cubicBezTo>
                  <a:cubicBezTo>
                    <a:pt x="6879" y="1625"/>
                    <a:pt x="6879" y="1625"/>
                    <a:pt x="6879" y="1625"/>
                  </a:cubicBezTo>
                  <a:cubicBezTo>
                    <a:pt x="6879" y="1625"/>
                    <a:pt x="6879" y="1625"/>
                    <a:pt x="6879" y="1625"/>
                  </a:cubicBezTo>
                  <a:cubicBezTo>
                    <a:pt x="6916" y="1761"/>
                    <a:pt x="6916" y="1761"/>
                    <a:pt x="6916" y="1761"/>
                  </a:cubicBezTo>
                  <a:close/>
                  <a:moveTo>
                    <a:pt x="12945" y="203"/>
                  </a:moveTo>
                  <a:cubicBezTo>
                    <a:pt x="12945" y="135"/>
                    <a:pt x="12945" y="135"/>
                    <a:pt x="12945" y="135"/>
                  </a:cubicBezTo>
                  <a:cubicBezTo>
                    <a:pt x="12982" y="68"/>
                    <a:pt x="12982" y="68"/>
                    <a:pt x="12982" y="68"/>
                  </a:cubicBezTo>
                  <a:cubicBezTo>
                    <a:pt x="12982" y="68"/>
                    <a:pt x="12982" y="68"/>
                    <a:pt x="12982" y="68"/>
                  </a:cubicBezTo>
                  <a:cubicBezTo>
                    <a:pt x="13019" y="68"/>
                    <a:pt x="13019" y="68"/>
                    <a:pt x="13019" y="68"/>
                  </a:cubicBezTo>
                  <a:cubicBezTo>
                    <a:pt x="13019" y="135"/>
                    <a:pt x="13019" y="135"/>
                    <a:pt x="13019" y="135"/>
                  </a:cubicBezTo>
                  <a:cubicBezTo>
                    <a:pt x="12982" y="135"/>
                    <a:pt x="12982" y="135"/>
                    <a:pt x="12982" y="135"/>
                  </a:cubicBezTo>
                  <a:cubicBezTo>
                    <a:pt x="12982" y="203"/>
                    <a:pt x="12982" y="203"/>
                    <a:pt x="12982" y="203"/>
                  </a:cubicBezTo>
                  <a:cubicBezTo>
                    <a:pt x="12945" y="203"/>
                    <a:pt x="12945" y="203"/>
                    <a:pt x="12945" y="203"/>
                  </a:cubicBezTo>
                  <a:close/>
                  <a:moveTo>
                    <a:pt x="13278" y="1151"/>
                  </a:moveTo>
                  <a:cubicBezTo>
                    <a:pt x="13278" y="1219"/>
                    <a:pt x="13278" y="1219"/>
                    <a:pt x="13278" y="1219"/>
                  </a:cubicBezTo>
                  <a:cubicBezTo>
                    <a:pt x="13352" y="1354"/>
                    <a:pt x="13352" y="1354"/>
                    <a:pt x="13352" y="1354"/>
                  </a:cubicBezTo>
                  <a:cubicBezTo>
                    <a:pt x="13352" y="1422"/>
                    <a:pt x="13352" y="1422"/>
                    <a:pt x="13352" y="1422"/>
                  </a:cubicBezTo>
                  <a:cubicBezTo>
                    <a:pt x="13463" y="1490"/>
                    <a:pt x="13463" y="1490"/>
                    <a:pt x="13463" y="1490"/>
                  </a:cubicBezTo>
                  <a:cubicBezTo>
                    <a:pt x="13574" y="1490"/>
                    <a:pt x="13574" y="1490"/>
                    <a:pt x="13574" y="1490"/>
                  </a:cubicBezTo>
                  <a:cubicBezTo>
                    <a:pt x="13611" y="1557"/>
                    <a:pt x="13611" y="1557"/>
                    <a:pt x="13611" y="1557"/>
                  </a:cubicBezTo>
                  <a:cubicBezTo>
                    <a:pt x="13685" y="1557"/>
                    <a:pt x="13685" y="1557"/>
                    <a:pt x="13685" y="1557"/>
                  </a:cubicBezTo>
                  <a:cubicBezTo>
                    <a:pt x="13722" y="1490"/>
                    <a:pt x="13722" y="1490"/>
                    <a:pt x="13722" y="1490"/>
                  </a:cubicBezTo>
                  <a:cubicBezTo>
                    <a:pt x="13759" y="1557"/>
                    <a:pt x="13759" y="1557"/>
                    <a:pt x="13759" y="1557"/>
                  </a:cubicBezTo>
                  <a:cubicBezTo>
                    <a:pt x="13796" y="1557"/>
                    <a:pt x="13796" y="1557"/>
                    <a:pt x="13796" y="1557"/>
                  </a:cubicBezTo>
                  <a:cubicBezTo>
                    <a:pt x="13870" y="1490"/>
                    <a:pt x="13870" y="1490"/>
                    <a:pt x="13870" y="1490"/>
                  </a:cubicBezTo>
                  <a:cubicBezTo>
                    <a:pt x="13870" y="1422"/>
                    <a:pt x="13870" y="1422"/>
                    <a:pt x="13870" y="1422"/>
                  </a:cubicBezTo>
                  <a:cubicBezTo>
                    <a:pt x="13907" y="1354"/>
                    <a:pt x="13907" y="1354"/>
                    <a:pt x="13907" y="1354"/>
                  </a:cubicBezTo>
                  <a:cubicBezTo>
                    <a:pt x="13870" y="1287"/>
                    <a:pt x="13870" y="1287"/>
                    <a:pt x="13870" y="1287"/>
                  </a:cubicBezTo>
                  <a:cubicBezTo>
                    <a:pt x="13870" y="1219"/>
                    <a:pt x="13870" y="1219"/>
                    <a:pt x="13870" y="1219"/>
                  </a:cubicBezTo>
                  <a:cubicBezTo>
                    <a:pt x="13833" y="1219"/>
                    <a:pt x="13833" y="1219"/>
                    <a:pt x="13833" y="1219"/>
                  </a:cubicBezTo>
                  <a:cubicBezTo>
                    <a:pt x="13833" y="1219"/>
                    <a:pt x="13833" y="1219"/>
                    <a:pt x="13833" y="1219"/>
                  </a:cubicBezTo>
                  <a:cubicBezTo>
                    <a:pt x="13833" y="1151"/>
                    <a:pt x="13833" y="1151"/>
                    <a:pt x="13833" y="1151"/>
                  </a:cubicBezTo>
                  <a:cubicBezTo>
                    <a:pt x="13796" y="1151"/>
                    <a:pt x="13796" y="1151"/>
                    <a:pt x="13796" y="1151"/>
                  </a:cubicBezTo>
                  <a:cubicBezTo>
                    <a:pt x="13796" y="1151"/>
                    <a:pt x="13796" y="1151"/>
                    <a:pt x="13796" y="1151"/>
                  </a:cubicBezTo>
                  <a:cubicBezTo>
                    <a:pt x="13722" y="1151"/>
                    <a:pt x="13722" y="1151"/>
                    <a:pt x="13722" y="1151"/>
                  </a:cubicBezTo>
                  <a:cubicBezTo>
                    <a:pt x="13648" y="1151"/>
                    <a:pt x="13648" y="1151"/>
                    <a:pt x="13648" y="1151"/>
                  </a:cubicBezTo>
                  <a:cubicBezTo>
                    <a:pt x="13611" y="1219"/>
                    <a:pt x="13611" y="1219"/>
                    <a:pt x="13611" y="1219"/>
                  </a:cubicBezTo>
                  <a:cubicBezTo>
                    <a:pt x="13574" y="1219"/>
                    <a:pt x="13574" y="1219"/>
                    <a:pt x="13574" y="1219"/>
                  </a:cubicBezTo>
                  <a:cubicBezTo>
                    <a:pt x="13574" y="1219"/>
                    <a:pt x="13574" y="1219"/>
                    <a:pt x="13574" y="1219"/>
                  </a:cubicBezTo>
                  <a:cubicBezTo>
                    <a:pt x="13537" y="1151"/>
                    <a:pt x="13537" y="1151"/>
                    <a:pt x="13537" y="1151"/>
                  </a:cubicBezTo>
                  <a:cubicBezTo>
                    <a:pt x="13537" y="1151"/>
                    <a:pt x="13537" y="1151"/>
                    <a:pt x="13537" y="1151"/>
                  </a:cubicBezTo>
                  <a:cubicBezTo>
                    <a:pt x="13500" y="1151"/>
                    <a:pt x="13500" y="1151"/>
                    <a:pt x="13500" y="1151"/>
                  </a:cubicBezTo>
                  <a:cubicBezTo>
                    <a:pt x="13426" y="1151"/>
                    <a:pt x="13426" y="1151"/>
                    <a:pt x="13426" y="1151"/>
                  </a:cubicBezTo>
                  <a:cubicBezTo>
                    <a:pt x="13426" y="1151"/>
                    <a:pt x="13426" y="1151"/>
                    <a:pt x="13426" y="1151"/>
                  </a:cubicBezTo>
                  <a:cubicBezTo>
                    <a:pt x="13426" y="1219"/>
                    <a:pt x="13426" y="1219"/>
                    <a:pt x="13426" y="1219"/>
                  </a:cubicBezTo>
                  <a:cubicBezTo>
                    <a:pt x="13389" y="1219"/>
                    <a:pt x="13389" y="1219"/>
                    <a:pt x="13389" y="1219"/>
                  </a:cubicBezTo>
                  <a:cubicBezTo>
                    <a:pt x="13352" y="1219"/>
                    <a:pt x="13352" y="1219"/>
                    <a:pt x="13352" y="1219"/>
                  </a:cubicBezTo>
                  <a:cubicBezTo>
                    <a:pt x="13315" y="1219"/>
                    <a:pt x="13315" y="1219"/>
                    <a:pt x="13315" y="1219"/>
                  </a:cubicBezTo>
                  <a:cubicBezTo>
                    <a:pt x="13315" y="1151"/>
                    <a:pt x="13315" y="1151"/>
                    <a:pt x="13315" y="1151"/>
                  </a:cubicBezTo>
                  <a:cubicBezTo>
                    <a:pt x="13278" y="1151"/>
                    <a:pt x="13278" y="1151"/>
                    <a:pt x="13278" y="1151"/>
                  </a:cubicBezTo>
                  <a:close/>
                  <a:moveTo>
                    <a:pt x="12021" y="2099"/>
                  </a:moveTo>
                  <a:cubicBezTo>
                    <a:pt x="11984" y="1964"/>
                    <a:pt x="11984" y="1964"/>
                    <a:pt x="11984" y="1964"/>
                  </a:cubicBezTo>
                  <a:cubicBezTo>
                    <a:pt x="11984" y="1896"/>
                    <a:pt x="11984" y="1896"/>
                    <a:pt x="11984" y="1896"/>
                  </a:cubicBezTo>
                  <a:cubicBezTo>
                    <a:pt x="11947" y="1828"/>
                    <a:pt x="11947" y="1828"/>
                    <a:pt x="11947" y="1828"/>
                  </a:cubicBezTo>
                  <a:cubicBezTo>
                    <a:pt x="11873" y="1828"/>
                    <a:pt x="11873" y="1828"/>
                    <a:pt x="11873" y="1828"/>
                  </a:cubicBezTo>
                  <a:cubicBezTo>
                    <a:pt x="11873" y="1761"/>
                    <a:pt x="11873" y="1761"/>
                    <a:pt x="11873" y="1761"/>
                  </a:cubicBezTo>
                  <a:cubicBezTo>
                    <a:pt x="11836" y="1761"/>
                    <a:pt x="11836" y="1761"/>
                    <a:pt x="11836" y="1761"/>
                  </a:cubicBezTo>
                  <a:cubicBezTo>
                    <a:pt x="11799" y="1693"/>
                    <a:pt x="11799" y="1693"/>
                    <a:pt x="11799" y="1693"/>
                  </a:cubicBezTo>
                  <a:cubicBezTo>
                    <a:pt x="11836" y="1761"/>
                    <a:pt x="11836" y="1761"/>
                    <a:pt x="11836" y="1761"/>
                  </a:cubicBezTo>
                  <a:cubicBezTo>
                    <a:pt x="11836" y="1828"/>
                    <a:pt x="11836" y="1828"/>
                    <a:pt x="11836" y="1828"/>
                  </a:cubicBezTo>
                  <a:cubicBezTo>
                    <a:pt x="11910" y="1896"/>
                    <a:pt x="11910" y="1896"/>
                    <a:pt x="11910" y="1896"/>
                  </a:cubicBezTo>
                  <a:cubicBezTo>
                    <a:pt x="11947" y="2031"/>
                    <a:pt x="11947" y="2031"/>
                    <a:pt x="11947" y="2031"/>
                  </a:cubicBezTo>
                  <a:cubicBezTo>
                    <a:pt x="11984" y="2167"/>
                    <a:pt x="11984" y="2167"/>
                    <a:pt x="11984" y="2167"/>
                  </a:cubicBezTo>
                  <a:cubicBezTo>
                    <a:pt x="11984" y="2167"/>
                    <a:pt x="11984" y="2167"/>
                    <a:pt x="11984" y="2167"/>
                  </a:cubicBezTo>
                  <a:cubicBezTo>
                    <a:pt x="12021" y="2167"/>
                    <a:pt x="12021" y="2167"/>
                    <a:pt x="12021" y="2167"/>
                  </a:cubicBezTo>
                  <a:cubicBezTo>
                    <a:pt x="12021" y="2099"/>
                    <a:pt x="12021" y="2099"/>
                    <a:pt x="12021" y="2099"/>
                  </a:cubicBezTo>
                  <a:close/>
                  <a:moveTo>
                    <a:pt x="12649" y="2167"/>
                  </a:moveTo>
                  <a:cubicBezTo>
                    <a:pt x="12649" y="2167"/>
                    <a:pt x="12649" y="2167"/>
                    <a:pt x="12649" y="2167"/>
                  </a:cubicBezTo>
                  <a:cubicBezTo>
                    <a:pt x="12612" y="2167"/>
                    <a:pt x="12612" y="2167"/>
                    <a:pt x="12612" y="2167"/>
                  </a:cubicBezTo>
                  <a:cubicBezTo>
                    <a:pt x="12612" y="2167"/>
                    <a:pt x="12612" y="2167"/>
                    <a:pt x="12612" y="2167"/>
                  </a:cubicBezTo>
                  <a:cubicBezTo>
                    <a:pt x="12612" y="2099"/>
                    <a:pt x="12612" y="2099"/>
                    <a:pt x="12612" y="2099"/>
                  </a:cubicBezTo>
                  <a:cubicBezTo>
                    <a:pt x="12649" y="2099"/>
                    <a:pt x="12649" y="2099"/>
                    <a:pt x="12649" y="2099"/>
                  </a:cubicBezTo>
                  <a:cubicBezTo>
                    <a:pt x="12649" y="2167"/>
                    <a:pt x="12649" y="2167"/>
                    <a:pt x="12649" y="2167"/>
                  </a:cubicBezTo>
                  <a:cubicBezTo>
                    <a:pt x="12686" y="2167"/>
                    <a:pt x="12686" y="2167"/>
                    <a:pt x="12686" y="2167"/>
                  </a:cubicBezTo>
                  <a:cubicBezTo>
                    <a:pt x="12686" y="2234"/>
                    <a:pt x="12686" y="2234"/>
                    <a:pt x="12686" y="2234"/>
                  </a:cubicBezTo>
                  <a:cubicBezTo>
                    <a:pt x="12686" y="2234"/>
                    <a:pt x="12686" y="2234"/>
                    <a:pt x="12686" y="2234"/>
                  </a:cubicBezTo>
                  <a:cubicBezTo>
                    <a:pt x="12723" y="2234"/>
                    <a:pt x="12723" y="2234"/>
                    <a:pt x="12723" y="2234"/>
                  </a:cubicBezTo>
                  <a:cubicBezTo>
                    <a:pt x="12760" y="2167"/>
                    <a:pt x="12760" y="2167"/>
                    <a:pt x="12760" y="2167"/>
                  </a:cubicBezTo>
                  <a:cubicBezTo>
                    <a:pt x="12797" y="2031"/>
                    <a:pt x="12797" y="2031"/>
                    <a:pt x="12797" y="2031"/>
                  </a:cubicBezTo>
                  <a:cubicBezTo>
                    <a:pt x="12834" y="1964"/>
                    <a:pt x="12834" y="1964"/>
                    <a:pt x="12834" y="1964"/>
                  </a:cubicBezTo>
                  <a:cubicBezTo>
                    <a:pt x="12871" y="1964"/>
                    <a:pt x="12871" y="1964"/>
                    <a:pt x="12871" y="1964"/>
                  </a:cubicBezTo>
                  <a:cubicBezTo>
                    <a:pt x="12908" y="1896"/>
                    <a:pt x="12908" y="1896"/>
                    <a:pt x="12908" y="1896"/>
                  </a:cubicBezTo>
                  <a:cubicBezTo>
                    <a:pt x="12908" y="1964"/>
                    <a:pt x="12908" y="1964"/>
                    <a:pt x="12908" y="1964"/>
                  </a:cubicBezTo>
                  <a:cubicBezTo>
                    <a:pt x="12908" y="1964"/>
                    <a:pt x="12908" y="1964"/>
                    <a:pt x="12908" y="1964"/>
                  </a:cubicBezTo>
                  <a:cubicBezTo>
                    <a:pt x="12945" y="1964"/>
                    <a:pt x="12945" y="1964"/>
                    <a:pt x="12945" y="1964"/>
                  </a:cubicBezTo>
                  <a:cubicBezTo>
                    <a:pt x="12945" y="2031"/>
                    <a:pt x="12945" y="2031"/>
                    <a:pt x="12945" y="2031"/>
                  </a:cubicBezTo>
                  <a:cubicBezTo>
                    <a:pt x="12982" y="1964"/>
                    <a:pt x="12982" y="1964"/>
                    <a:pt x="12982" y="1964"/>
                  </a:cubicBezTo>
                  <a:cubicBezTo>
                    <a:pt x="12982" y="1964"/>
                    <a:pt x="12982" y="1964"/>
                    <a:pt x="12982" y="1964"/>
                  </a:cubicBezTo>
                  <a:cubicBezTo>
                    <a:pt x="13056" y="1896"/>
                    <a:pt x="13056" y="1896"/>
                    <a:pt x="13056" y="1896"/>
                  </a:cubicBezTo>
                  <a:cubicBezTo>
                    <a:pt x="13056" y="1828"/>
                    <a:pt x="13056" y="1828"/>
                    <a:pt x="13056" y="1828"/>
                  </a:cubicBezTo>
                  <a:cubicBezTo>
                    <a:pt x="13056" y="1828"/>
                    <a:pt x="13056" y="1828"/>
                    <a:pt x="13056" y="1828"/>
                  </a:cubicBezTo>
                  <a:cubicBezTo>
                    <a:pt x="13019" y="1828"/>
                    <a:pt x="13019" y="1828"/>
                    <a:pt x="13019" y="1828"/>
                  </a:cubicBezTo>
                  <a:cubicBezTo>
                    <a:pt x="12945" y="1896"/>
                    <a:pt x="12945" y="1896"/>
                    <a:pt x="12945" y="1896"/>
                  </a:cubicBezTo>
                  <a:cubicBezTo>
                    <a:pt x="12908" y="1828"/>
                    <a:pt x="12908" y="1828"/>
                    <a:pt x="12908" y="1828"/>
                  </a:cubicBezTo>
                  <a:cubicBezTo>
                    <a:pt x="12871" y="1761"/>
                    <a:pt x="12871" y="1761"/>
                    <a:pt x="12871" y="1761"/>
                  </a:cubicBezTo>
                  <a:cubicBezTo>
                    <a:pt x="12834" y="1761"/>
                    <a:pt x="12834" y="1761"/>
                    <a:pt x="12834" y="1761"/>
                  </a:cubicBezTo>
                  <a:cubicBezTo>
                    <a:pt x="12797" y="1761"/>
                    <a:pt x="12797" y="1761"/>
                    <a:pt x="12797" y="1761"/>
                  </a:cubicBezTo>
                  <a:cubicBezTo>
                    <a:pt x="12797" y="1693"/>
                    <a:pt x="12797" y="1693"/>
                    <a:pt x="12797" y="1693"/>
                  </a:cubicBezTo>
                  <a:cubicBezTo>
                    <a:pt x="12760" y="1625"/>
                    <a:pt x="12760" y="1625"/>
                    <a:pt x="12760" y="1625"/>
                  </a:cubicBezTo>
                  <a:cubicBezTo>
                    <a:pt x="12723" y="1625"/>
                    <a:pt x="12723" y="1625"/>
                    <a:pt x="12723" y="1625"/>
                  </a:cubicBezTo>
                  <a:cubicBezTo>
                    <a:pt x="12686" y="1557"/>
                    <a:pt x="12686" y="1557"/>
                    <a:pt x="12686" y="1557"/>
                  </a:cubicBezTo>
                  <a:cubicBezTo>
                    <a:pt x="12686" y="1490"/>
                    <a:pt x="12686" y="1490"/>
                    <a:pt x="12686" y="1490"/>
                  </a:cubicBezTo>
                  <a:cubicBezTo>
                    <a:pt x="12686" y="1422"/>
                    <a:pt x="12686" y="1422"/>
                    <a:pt x="12686" y="1422"/>
                  </a:cubicBezTo>
                  <a:cubicBezTo>
                    <a:pt x="12649" y="1354"/>
                    <a:pt x="12649" y="1354"/>
                    <a:pt x="12649" y="1354"/>
                  </a:cubicBezTo>
                  <a:cubicBezTo>
                    <a:pt x="12612" y="1354"/>
                    <a:pt x="12612" y="1354"/>
                    <a:pt x="12612" y="1354"/>
                  </a:cubicBezTo>
                  <a:cubicBezTo>
                    <a:pt x="12612" y="1354"/>
                    <a:pt x="12612" y="1354"/>
                    <a:pt x="12612" y="1354"/>
                  </a:cubicBezTo>
                  <a:cubicBezTo>
                    <a:pt x="12649" y="1287"/>
                    <a:pt x="12649" y="1287"/>
                    <a:pt x="12649" y="1287"/>
                  </a:cubicBezTo>
                  <a:cubicBezTo>
                    <a:pt x="12649" y="1287"/>
                    <a:pt x="12649" y="1287"/>
                    <a:pt x="12649" y="1287"/>
                  </a:cubicBezTo>
                  <a:cubicBezTo>
                    <a:pt x="12649" y="1219"/>
                    <a:pt x="12649" y="1219"/>
                    <a:pt x="12649" y="1219"/>
                  </a:cubicBezTo>
                  <a:cubicBezTo>
                    <a:pt x="12649" y="1219"/>
                    <a:pt x="12649" y="1219"/>
                    <a:pt x="12649" y="1219"/>
                  </a:cubicBezTo>
                  <a:cubicBezTo>
                    <a:pt x="12649" y="1219"/>
                    <a:pt x="12649" y="1219"/>
                    <a:pt x="12649" y="1219"/>
                  </a:cubicBezTo>
                  <a:cubicBezTo>
                    <a:pt x="12649" y="1151"/>
                    <a:pt x="12649" y="1151"/>
                    <a:pt x="12649" y="1151"/>
                  </a:cubicBezTo>
                  <a:cubicBezTo>
                    <a:pt x="12612" y="1151"/>
                    <a:pt x="12612" y="1151"/>
                    <a:pt x="12612" y="1151"/>
                  </a:cubicBezTo>
                  <a:cubicBezTo>
                    <a:pt x="12538" y="1151"/>
                    <a:pt x="12538" y="1151"/>
                    <a:pt x="12538" y="1151"/>
                  </a:cubicBezTo>
                  <a:cubicBezTo>
                    <a:pt x="12501" y="1151"/>
                    <a:pt x="12501" y="1151"/>
                    <a:pt x="12501" y="1151"/>
                  </a:cubicBezTo>
                  <a:cubicBezTo>
                    <a:pt x="12501" y="1083"/>
                    <a:pt x="12501" y="1083"/>
                    <a:pt x="12501" y="1083"/>
                  </a:cubicBezTo>
                  <a:cubicBezTo>
                    <a:pt x="12464" y="1083"/>
                    <a:pt x="12464" y="1083"/>
                    <a:pt x="12464" y="1083"/>
                  </a:cubicBezTo>
                  <a:cubicBezTo>
                    <a:pt x="12427" y="1083"/>
                    <a:pt x="12427" y="1083"/>
                    <a:pt x="12427" y="1083"/>
                  </a:cubicBezTo>
                  <a:cubicBezTo>
                    <a:pt x="12390" y="1083"/>
                    <a:pt x="12390" y="1083"/>
                    <a:pt x="12390" y="1083"/>
                  </a:cubicBezTo>
                  <a:cubicBezTo>
                    <a:pt x="12464" y="1151"/>
                    <a:pt x="12464" y="1151"/>
                    <a:pt x="12464" y="1151"/>
                  </a:cubicBezTo>
                  <a:cubicBezTo>
                    <a:pt x="12501" y="1151"/>
                    <a:pt x="12501" y="1151"/>
                    <a:pt x="12501" y="1151"/>
                  </a:cubicBezTo>
                  <a:cubicBezTo>
                    <a:pt x="12501" y="1219"/>
                    <a:pt x="12501" y="1219"/>
                    <a:pt x="12501" y="1219"/>
                  </a:cubicBezTo>
                  <a:cubicBezTo>
                    <a:pt x="12464" y="1219"/>
                    <a:pt x="12464" y="1219"/>
                    <a:pt x="12464" y="1219"/>
                  </a:cubicBezTo>
                  <a:cubicBezTo>
                    <a:pt x="12464" y="1219"/>
                    <a:pt x="12464" y="1219"/>
                    <a:pt x="12464" y="1219"/>
                  </a:cubicBezTo>
                  <a:cubicBezTo>
                    <a:pt x="12427" y="1219"/>
                    <a:pt x="12427" y="1219"/>
                    <a:pt x="12427" y="1219"/>
                  </a:cubicBezTo>
                  <a:cubicBezTo>
                    <a:pt x="12390" y="1219"/>
                    <a:pt x="12390" y="1219"/>
                    <a:pt x="12390" y="1219"/>
                  </a:cubicBezTo>
                  <a:cubicBezTo>
                    <a:pt x="12427" y="1287"/>
                    <a:pt x="12427" y="1287"/>
                    <a:pt x="12427" y="1287"/>
                  </a:cubicBezTo>
                  <a:cubicBezTo>
                    <a:pt x="12427" y="1354"/>
                    <a:pt x="12427" y="1354"/>
                    <a:pt x="12427" y="1354"/>
                  </a:cubicBezTo>
                  <a:cubicBezTo>
                    <a:pt x="12427" y="1422"/>
                    <a:pt x="12427" y="1422"/>
                    <a:pt x="12427" y="1422"/>
                  </a:cubicBezTo>
                  <a:cubicBezTo>
                    <a:pt x="12501" y="1490"/>
                    <a:pt x="12501" y="1490"/>
                    <a:pt x="12501" y="1490"/>
                  </a:cubicBezTo>
                  <a:cubicBezTo>
                    <a:pt x="12501" y="1557"/>
                    <a:pt x="12501" y="1557"/>
                    <a:pt x="12501" y="1557"/>
                  </a:cubicBezTo>
                  <a:cubicBezTo>
                    <a:pt x="12501" y="1557"/>
                    <a:pt x="12501" y="1557"/>
                    <a:pt x="12501" y="1557"/>
                  </a:cubicBezTo>
                  <a:cubicBezTo>
                    <a:pt x="12464" y="1557"/>
                    <a:pt x="12464" y="1557"/>
                    <a:pt x="12464" y="1557"/>
                  </a:cubicBezTo>
                  <a:cubicBezTo>
                    <a:pt x="12427" y="1490"/>
                    <a:pt x="12427" y="1490"/>
                    <a:pt x="12427" y="1490"/>
                  </a:cubicBezTo>
                  <a:cubicBezTo>
                    <a:pt x="12390" y="1422"/>
                    <a:pt x="12390" y="1422"/>
                    <a:pt x="12390" y="1422"/>
                  </a:cubicBezTo>
                  <a:cubicBezTo>
                    <a:pt x="12353" y="1422"/>
                    <a:pt x="12353" y="1422"/>
                    <a:pt x="12353" y="1422"/>
                  </a:cubicBezTo>
                  <a:cubicBezTo>
                    <a:pt x="12353" y="1422"/>
                    <a:pt x="12353" y="1422"/>
                    <a:pt x="12353" y="1422"/>
                  </a:cubicBezTo>
                  <a:cubicBezTo>
                    <a:pt x="12316" y="1422"/>
                    <a:pt x="12316" y="1422"/>
                    <a:pt x="12316" y="1422"/>
                  </a:cubicBezTo>
                  <a:cubicBezTo>
                    <a:pt x="12316" y="1422"/>
                    <a:pt x="12316" y="1422"/>
                    <a:pt x="12316" y="1422"/>
                  </a:cubicBezTo>
                  <a:cubicBezTo>
                    <a:pt x="12279" y="1422"/>
                    <a:pt x="12279" y="1422"/>
                    <a:pt x="12279" y="1422"/>
                  </a:cubicBezTo>
                  <a:cubicBezTo>
                    <a:pt x="12279" y="1354"/>
                    <a:pt x="12279" y="1354"/>
                    <a:pt x="12279" y="1354"/>
                  </a:cubicBezTo>
                  <a:cubicBezTo>
                    <a:pt x="12279" y="1287"/>
                    <a:pt x="12279" y="1287"/>
                    <a:pt x="12279" y="1287"/>
                  </a:cubicBezTo>
                  <a:cubicBezTo>
                    <a:pt x="12242" y="1287"/>
                    <a:pt x="12242" y="1287"/>
                    <a:pt x="12242" y="1287"/>
                  </a:cubicBezTo>
                  <a:cubicBezTo>
                    <a:pt x="12205" y="1219"/>
                    <a:pt x="12205" y="1219"/>
                    <a:pt x="12205" y="1219"/>
                  </a:cubicBezTo>
                  <a:cubicBezTo>
                    <a:pt x="12168" y="1219"/>
                    <a:pt x="12168" y="1219"/>
                    <a:pt x="12168" y="1219"/>
                  </a:cubicBezTo>
                  <a:cubicBezTo>
                    <a:pt x="12132" y="1219"/>
                    <a:pt x="12132" y="1219"/>
                    <a:pt x="12132" y="1219"/>
                  </a:cubicBezTo>
                  <a:cubicBezTo>
                    <a:pt x="12132" y="1151"/>
                    <a:pt x="12132" y="1151"/>
                    <a:pt x="12132" y="1151"/>
                  </a:cubicBezTo>
                  <a:cubicBezTo>
                    <a:pt x="12095" y="1219"/>
                    <a:pt x="12095" y="1219"/>
                    <a:pt x="12095" y="1219"/>
                  </a:cubicBezTo>
                  <a:cubicBezTo>
                    <a:pt x="12058" y="1219"/>
                    <a:pt x="12058" y="1219"/>
                    <a:pt x="12058" y="1219"/>
                  </a:cubicBezTo>
                  <a:cubicBezTo>
                    <a:pt x="12058" y="1287"/>
                    <a:pt x="12058" y="1287"/>
                    <a:pt x="12058" y="1287"/>
                  </a:cubicBezTo>
                  <a:cubicBezTo>
                    <a:pt x="12058" y="1354"/>
                    <a:pt x="12058" y="1354"/>
                    <a:pt x="12058" y="1354"/>
                  </a:cubicBezTo>
                  <a:cubicBezTo>
                    <a:pt x="12058" y="1422"/>
                    <a:pt x="12058" y="1422"/>
                    <a:pt x="12058" y="1422"/>
                  </a:cubicBezTo>
                  <a:cubicBezTo>
                    <a:pt x="12021" y="1490"/>
                    <a:pt x="12021" y="1490"/>
                    <a:pt x="12021" y="1490"/>
                  </a:cubicBezTo>
                  <a:cubicBezTo>
                    <a:pt x="11984" y="1490"/>
                    <a:pt x="11984" y="1490"/>
                    <a:pt x="11984" y="1490"/>
                  </a:cubicBezTo>
                  <a:cubicBezTo>
                    <a:pt x="11984" y="1557"/>
                    <a:pt x="11984" y="1557"/>
                    <a:pt x="11984" y="1557"/>
                  </a:cubicBezTo>
                  <a:cubicBezTo>
                    <a:pt x="12021" y="1625"/>
                    <a:pt x="12021" y="1625"/>
                    <a:pt x="12021" y="1625"/>
                  </a:cubicBezTo>
                  <a:cubicBezTo>
                    <a:pt x="12058" y="1625"/>
                    <a:pt x="12058" y="1625"/>
                    <a:pt x="12058" y="1625"/>
                  </a:cubicBezTo>
                  <a:cubicBezTo>
                    <a:pt x="12095" y="1693"/>
                    <a:pt x="12095" y="1693"/>
                    <a:pt x="12095" y="1693"/>
                  </a:cubicBezTo>
                  <a:cubicBezTo>
                    <a:pt x="12058" y="1693"/>
                    <a:pt x="12058" y="1693"/>
                    <a:pt x="12058" y="1693"/>
                  </a:cubicBezTo>
                  <a:cubicBezTo>
                    <a:pt x="12058" y="1693"/>
                    <a:pt x="12058" y="1693"/>
                    <a:pt x="12058" y="1693"/>
                  </a:cubicBezTo>
                  <a:cubicBezTo>
                    <a:pt x="12058" y="1761"/>
                    <a:pt x="12058" y="1761"/>
                    <a:pt x="12058" y="1761"/>
                  </a:cubicBezTo>
                  <a:cubicBezTo>
                    <a:pt x="12095" y="1761"/>
                    <a:pt x="12095" y="1761"/>
                    <a:pt x="12095" y="1761"/>
                  </a:cubicBezTo>
                  <a:cubicBezTo>
                    <a:pt x="12095" y="1828"/>
                    <a:pt x="12095" y="1828"/>
                    <a:pt x="12095" y="1828"/>
                  </a:cubicBezTo>
                  <a:cubicBezTo>
                    <a:pt x="12095" y="1828"/>
                    <a:pt x="12095" y="1828"/>
                    <a:pt x="12095" y="1828"/>
                  </a:cubicBezTo>
                  <a:cubicBezTo>
                    <a:pt x="12095" y="1896"/>
                    <a:pt x="12095" y="1896"/>
                    <a:pt x="12095" y="1896"/>
                  </a:cubicBezTo>
                  <a:cubicBezTo>
                    <a:pt x="12132" y="1896"/>
                    <a:pt x="12132" y="1896"/>
                    <a:pt x="12132" y="1896"/>
                  </a:cubicBezTo>
                  <a:cubicBezTo>
                    <a:pt x="12168" y="1964"/>
                    <a:pt x="12168" y="1964"/>
                    <a:pt x="12168" y="1964"/>
                  </a:cubicBezTo>
                  <a:cubicBezTo>
                    <a:pt x="12168" y="1964"/>
                    <a:pt x="12168" y="1964"/>
                    <a:pt x="12168" y="1964"/>
                  </a:cubicBezTo>
                  <a:cubicBezTo>
                    <a:pt x="12168" y="1964"/>
                    <a:pt x="12168" y="1964"/>
                    <a:pt x="12168" y="1964"/>
                  </a:cubicBezTo>
                  <a:cubicBezTo>
                    <a:pt x="12168" y="1964"/>
                    <a:pt x="12168" y="1964"/>
                    <a:pt x="12168" y="1964"/>
                  </a:cubicBezTo>
                  <a:cubicBezTo>
                    <a:pt x="12205" y="1964"/>
                    <a:pt x="12205" y="1964"/>
                    <a:pt x="12205" y="1964"/>
                  </a:cubicBezTo>
                  <a:cubicBezTo>
                    <a:pt x="12205" y="2031"/>
                    <a:pt x="12205" y="2031"/>
                    <a:pt x="12205" y="2031"/>
                  </a:cubicBezTo>
                  <a:cubicBezTo>
                    <a:pt x="12205" y="2031"/>
                    <a:pt x="12205" y="2031"/>
                    <a:pt x="12205" y="2031"/>
                  </a:cubicBezTo>
                  <a:cubicBezTo>
                    <a:pt x="12168" y="2031"/>
                    <a:pt x="12168" y="2031"/>
                    <a:pt x="12168" y="2031"/>
                  </a:cubicBezTo>
                  <a:cubicBezTo>
                    <a:pt x="12168" y="2031"/>
                    <a:pt x="12168" y="2031"/>
                    <a:pt x="12168" y="2031"/>
                  </a:cubicBezTo>
                  <a:cubicBezTo>
                    <a:pt x="12168" y="2031"/>
                    <a:pt x="12168" y="2031"/>
                    <a:pt x="12168" y="2031"/>
                  </a:cubicBezTo>
                  <a:cubicBezTo>
                    <a:pt x="12168" y="2099"/>
                    <a:pt x="12168" y="2099"/>
                    <a:pt x="12168" y="2099"/>
                  </a:cubicBezTo>
                  <a:cubicBezTo>
                    <a:pt x="12279" y="2234"/>
                    <a:pt x="12279" y="2234"/>
                    <a:pt x="12279" y="2234"/>
                  </a:cubicBezTo>
                  <a:cubicBezTo>
                    <a:pt x="12316" y="2234"/>
                    <a:pt x="12316" y="2234"/>
                    <a:pt x="12316" y="2234"/>
                  </a:cubicBezTo>
                  <a:cubicBezTo>
                    <a:pt x="12353" y="2234"/>
                    <a:pt x="12353" y="2234"/>
                    <a:pt x="12353" y="2234"/>
                  </a:cubicBezTo>
                  <a:cubicBezTo>
                    <a:pt x="12390" y="2302"/>
                    <a:pt x="12390" y="2302"/>
                    <a:pt x="12390" y="2302"/>
                  </a:cubicBezTo>
                  <a:cubicBezTo>
                    <a:pt x="12427" y="2302"/>
                    <a:pt x="12427" y="2302"/>
                    <a:pt x="12427" y="2302"/>
                  </a:cubicBezTo>
                  <a:cubicBezTo>
                    <a:pt x="12427" y="2370"/>
                    <a:pt x="12427" y="2370"/>
                    <a:pt x="12427" y="2370"/>
                  </a:cubicBezTo>
                  <a:cubicBezTo>
                    <a:pt x="12464" y="2370"/>
                    <a:pt x="12464" y="2370"/>
                    <a:pt x="12464" y="2370"/>
                  </a:cubicBezTo>
                  <a:cubicBezTo>
                    <a:pt x="12501" y="2370"/>
                    <a:pt x="12501" y="2370"/>
                    <a:pt x="12501" y="2370"/>
                  </a:cubicBezTo>
                  <a:cubicBezTo>
                    <a:pt x="12538" y="2370"/>
                    <a:pt x="12538" y="2370"/>
                    <a:pt x="12538" y="2370"/>
                  </a:cubicBezTo>
                  <a:cubicBezTo>
                    <a:pt x="12612" y="2370"/>
                    <a:pt x="12612" y="2370"/>
                    <a:pt x="12612" y="2370"/>
                  </a:cubicBezTo>
                  <a:cubicBezTo>
                    <a:pt x="12649" y="2438"/>
                    <a:pt x="12649" y="2438"/>
                    <a:pt x="12649" y="2438"/>
                  </a:cubicBezTo>
                  <a:cubicBezTo>
                    <a:pt x="12649" y="2370"/>
                    <a:pt x="12649" y="2370"/>
                    <a:pt x="12649" y="2370"/>
                  </a:cubicBezTo>
                  <a:cubicBezTo>
                    <a:pt x="12686" y="2370"/>
                    <a:pt x="12686" y="2370"/>
                    <a:pt x="12686" y="2370"/>
                  </a:cubicBezTo>
                  <a:cubicBezTo>
                    <a:pt x="12686" y="2302"/>
                    <a:pt x="12686" y="2302"/>
                    <a:pt x="12686" y="2302"/>
                  </a:cubicBezTo>
                  <a:cubicBezTo>
                    <a:pt x="12649" y="2234"/>
                    <a:pt x="12649" y="2234"/>
                    <a:pt x="12649" y="2234"/>
                  </a:cubicBezTo>
                  <a:cubicBezTo>
                    <a:pt x="12649" y="2167"/>
                    <a:pt x="12649" y="2167"/>
                    <a:pt x="12649" y="2167"/>
                  </a:cubicBezTo>
                  <a:close/>
                  <a:moveTo>
                    <a:pt x="12686" y="1151"/>
                  </a:moveTo>
                  <a:cubicBezTo>
                    <a:pt x="12723" y="1151"/>
                    <a:pt x="12723" y="1151"/>
                    <a:pt x="12723" y="1151"/>
                  </a:cubicBezTo>
                  <a:cubicBezTo>
                    <a:pt x="12760" y="1151"/>
                    <a:pt x="12760" y="1151"/>
                    <a:pt x="12760" y="1151"/>
                  </a:cubicBezTo>
                  <a:cubicBezTo>
                    <a:pt x="12797" y="1151"/>
                    <a:pt x="12797" y="1151"/>
                    <a:pt x="12797" y="1151"/>
                  </a:cubicBezTo>
                  <a:cubicBezTo>
                    <a:pt x="12871" y="1219"/>
                    <a:pt x="12871" y="1219"/>
                    <a:pt x="12871" y="1219"/>
                  </a:cubicBezTo>
                  <a:cubicBezTo>
                    <a:pt x="12908" y="1219"/>
                    <a:pt x="12908" y="1219"/>
                    <a:pt x="12908" y="1219"/>
                  </a:cubicBezTo>
                  <a:cubicBezTo>
                    <a:pt x="12945" y="1219"/>
                    <a:pt x="12945" y="1219"/>
                    <a:pt x="12945" y="1219"/>
                  </a:cubicBezTo>
                  <a:cubicBezTo>
                    <a:pt x="13019" y="1219"/>
                    <a:pt x="13019" y="1219"/>
                    <a:pt x="13019" y="1219"/>
                  </a:cubicBezTo>
                  <a:cubicBezTo>
                    <a:pt x="13130" y="1287"/>
                    <a:pt x="13130" y="1287"/>
                    <a:pt x="13130" y="1287"/>
                  </a:cubicBezTo>
                  <a:cubicBezTo>
                    <a:pt x="13130" y="1287"/>
                    <a:pt x="13130" y="1287"/>
                    <a:pt x="13130" y="1287"/>
                  </a:cubicBezTo>
                  <a:cubicBezTo>
                    <a:pt x="13093" y="1287"/>
                    <a:pt x="13093" y="1287"/>
                    <a:pt x="13093" y="1287"/>
                  </a:cubicBezTo>
                  <a:cubicBezTo>
                    <a:pt x="13056" y="1354"/>
                    <a:pt x="13056" y="1354"/>
                    <a:pt x="13056" y="1354"/>
                  </a:cubicBezTo>
                  <a:cubicBezTo>
                    <a:pt x="13056" y="1422"/>
                    <a:pt x="13056" y="1422"/>
                    <a:pt x="13056" y="1422"/>
                  </a:cubicBezTo>
                  <a:cubicBezTo>
                    <a:pt x="13093" y="1490"/>
                    <a:pt x="13093" y="1490"/>
                    <a:pt x="13093" y="1490"/>
                  </a:cubicBezTo>
                  <a:cubicBezTo>
                    <a:pt x="13130" y="1490"/>
                    <a:pt x="13130" y="1490"/>
                    <a:pt x="13130" y="1490"/>
                  </a:cubicBezTo>
                  <a:cubicBezTo>
                    <a:pt x="13130" y="1557"/>
                    <a:pt x="13130" y="1557"/>
                    <a:pt x="13130" y="1557"/>
                  </a:cubicBezTo>
                  <a:cubicBezTo>
                    <a:pt x="13130" y="1557"/>
                    <a:pt x="13130" y="1557"/>
                    <a:pt x="13130" y="1557"/>
                  </a:cubicBezTo>
                  <a:cubicBezTo>
                    <a:pt x="13130" y="1625"/>
                    <a:pt x="13130" y="1625"/>
                    <a:pt x="13130" y="1625"/>
                  </a:cubicBezTo>
                  <a:cubicBezTo>
                    <a:pt x="13130" y="1693"/>
                    <a:pt x="13130" y="1693"/>
                    <a:pt x="13130" y="1693"/>
                  </a:cubicBezTo>
                  <a:cubicBezTo>
                    <a:pt x="13093" y="1761"/>
                    <a:pt x="13093" y="1761"/>
                    <a:pt x="13093" y="1761"/>
                  </a:cubicBezTo>
                  <a:cubicBezTo>
                    <a:pt x="13056" y="1761"/>
                    <a:pt x="13056" y="1761"/>
                    <a:pt x="13056" y="1761"/>
                  </a:cubicBezTo>
                  <a:cubicBezTo>
                    <a:pt x="13056" y="1761"/>
                    <a:pt x="13056" y="1761"/>
                    <a:pt x="13056" y="1761"/>
                  </a:cubicBezTo>
                  <a:cubicBezTo>
                    <a:pt x="13019" y="1761"/>
                    <a:pt x="13019" y="1761"/>
                    <a:pt x="13019" y="1761"/>
                  </a:cubicBezTo>
                  <a:cubicBezTo>
                    <a:pt x="12982" y="1761"/>
                    <a:pt x="12982" y="1761"/>
                    <a:pt x="12982" y="1761"/>
                  </a:cubicBezTo>
                  <a:cubicBezTo>
                    <a:pt x="12945" y="1828"/>
                    <a:pt x="12945" y="1828"/>
                    <a:pt x="12945" y="1828"/>
                  </a:cubicBezTo>
                  <a:cubicBezTo>
                    <a:pt x="12871" y="1761"/>
                    <a:pt x="12871" y="1761"/>
                    <a:pt x="12871" y="1761"/>
                  </a:cubicBezTo>
                  <a:cubicBezTo>
                    <a:pt x="12834" y="1693"/>
                    <a:pt x="12834" y="1693"/>
                    <a:pt x="12834" y="1693"/>
                  </a:cubicBezTo>
                  <a:cubicBezTo>
                    <a:pt x="12760" y="1557"/>
                    <a:pt x="12760" y="1557"/>
                    <a:pt x="12760" y="1557"/>
                  </a:cubicBezTo>
                  <a:cubicBezTo>
                    <a:pt x="12760" y="1490"/>
                    <a:pt x="12760" y="1490"/>
                    <a:pt x="12760" y="1490"/>
                  </a:cubicBezTo>
                  <a:cubicBezTo>
                    <a:pt x="12760" y="1422"/>
                    <a:pt x="12760" y="1422"/>
                    <a:pt x="12760" y="1422"/>
                  </a:cubicBezTo>
                  <a:cubicBezTo>
                    <a:pt x="12760" y="1422"/>
                    <a:pt x="12760" y="1422"/>
                    <a:pt x="12760" y="1422"/>
                  </a:cubicBezTo>
                  <a:cubicBezTo>
                    <a:pt x="12797" y="1354"/>
                    <a:pt x="12797" y="1354"/>
                    <a:pt x="12797" y="1354"/>
                  </a:cubicBezTo>
                  <a:cubicBezTo>
                    <a:pt x="12760" y="1354"/>
                    <a:pt x="12760" y="1354"/>
                    <a:pt x="12760" y="1354"/>
                  </a:cubicBezTo>
                  <a:cubicBezTo>
                    <a:pt x="12760" y="1287"/>
                    <a:pt x="12760" y="1287"/>
                    <a:pt x="12760" y="1287"/>
                  </a:cubicBezTo>
                  <a:cubicBezTo>
                    <a:pt x="12723" y="1287"/>
                    <a:pt x="12723" y="1287"/>
                    <a:pt x="12723" y="1287"/>
                  </a:cubicBezTo>
                  <a:cubicBezTo>
                    <a:pt x="12723" y="1219"/>
                    <a:pt x="12723" y="1219"/>
                    <a:pt x="12723" y="1219"/>
                  </a:cubicBezTo>
                  <a:cubicBezTo>
                    <a:pt x="12686" y="1219"/>
                    <a:pt x="12686" y="1219"/>
                    <a:pt x="12686" y="1219"/>
                  </a:cubicBezTo>
                  <a:cubicBezTo>
                    <a:pt x="12686" y="1151"/>
                    <a:pt x="12686" y="1151"/>
                    <a:pt x="12686" y="1151"/>
                  </a:cubicBezTo>
                  <a:close/>
                  <a:moveTo>
                    <a:pt x="7212" y="2573"/>
                  </a:moveTo>
                  <a:cubicBezTo>
                    <a:pt x="7212" y="2573"/>
                    <a:pt x="7249" y="2505"/>
                    <a:pt x="7249" y="2505"/>
                  </a:cubicBezTo>
                  <a:cubicBezTo>
                    <a:pt x="7286" y="2438"/>
                    <a:pt x="7286" y="2438"/>
                    <a:pt x="7286" y="2438"/>
                  </a:cubicBezTo>
                  <a:cubicBezTo>
                    <a:pt x="7323" y="2370"/>
                    <a:pt x="7323" y="2370"/>
                    <a:pt x="7323" y="2370"/>
                  </a:cubicBezTo>
                  <a:cubicBezTo>
                    <a:pt x="7360" y="2370"/>
                    <a:pt x="7360" y="2370"/>
                    <a:pt x="7360" y="2370"/>
                  </a:cubicBezTo>
                  <a:cubicBezTo>
                    <a:pt x="7323" y="2302"/>
                    <a:pt x="7323" y="2302"/>
                    <a:pt x="7323" y="2302"/>
                  </a:cubicBezTo>
                  <a:cubicBezTo>
                    <a:pt x="7360" y="2234"/>
                    <a:pt x="7360" y="2234"/>
                    <a:pt x="7360" y="2234"/>
                  </a:cubicBezTo>
                  <a:cubicBezTo>
                    <a:pt x="7397" y="2167"/>
                    <a:pt x="7397" y="2167"/>
                    <a:pt x="7397" y="2167"/>
                  </a:cubicBezTo>
                  <a:cubicBezTo>
                    <a:pt x="7434" y="2167"/>
                    <a:pt x="7434" y="2167"/>
                    <a:pt x="7434" y="2167"/>
                  </a:cubicBezTo>
                  <a:cubicBezTo>
                    <a:pt x="7471" y="2234"/>
                    <a:pt x="7471" y="2234"/>
                    <a:pt x="7471" y="2234"/>
                  </a:cubicBezTo>
                  <a:cubicBezTo>
                    <a:pt x="7471" y="2167"/>
                    <a:pt x="7471" y="2167"/>
                    <a:pt x="7471" y="2167"/>
                  </a:cubicBezTo>
                  <a:cubicBezTo>
                    <a:pt x="7508" y="2167"/>
                    <a:pt x="7508" y="2167"/>
                    <a:pt x="7508" y="2167"/>
                  </a:cubicBezTo>
                  <a:cubicBezTo>
                    <a:pt x="7508" y="2099"/>
                    <a:pt x="7508" y="2099"/>
                    <a:pt x="7508" y="2099"/>
                  </a:cubicBezTo>
                  <a:cubicBezTo>
                    <a:pt x="7545" y="2099"/>
                    <a:pt x="7545" y="2099"/>
                    <a:pt x="7545" y="2099"/>
                  </a:cubicBezTo>
                  <a:cubicBezTo>
                    <a:pt x="7619" y="2031"/>
                    <a:pt x="7619" y="2031"/>
                    <a:pt x="7619" y="2031"/>
                  </a:cubicBezTo>
                  <a:cubicBezTo>
                    <a:pt x="7619" y="1964"/>
                    <a:pt x="7619" y="1964"/>
                    <a:pt x="7619" y="1964"/>
                  </a:cubicBezTo>
                  <a:cubicBezTo>
                    <a:pt x="7619" y="1964"/>
                    <a:pt x="7619" y="1964"/>
                    <a:pt x="7619" y="1964"/>
                  </a:cubicBezTo>
                  <a:cubicBezTo>
                    <a:pt x="7656" y="1828"/>
                    <a:pt x="7656" y="1828"/>
                    <a:pt x="7656" y="1828"/>
                  </a:cubicBezTo>
                  <a:cubicBezTo>
                    <a:pt x="7656" y="1761"/>
                    <a:pt x="7656" y="1761"/>
                    <a:pt x="7656" y="1761"/>
                  </a:cubicBezTo>
                  <a:cubicBezTo>
                    <a:pt x="7619" y="1693"/>
                    <a:pt x="7619" y="1693"/>
                    <a:pt x="7619" y="1693"/>
                  </a:cubicBezTo>
                  <a:cubicBezTo>
                    <a:pt x="7582" y="1625"/>
                    <a:pt x="7582" y="1625"/>
                    <a:pt x="7582" y="1625"/>
                  </a:cubicBezTo>
                  <a:cubicBezTo>
                    <a:pt x="7582" y="1557"/>
                    <a:pt x="7582" y="1557"/>
                    <a:pt x="7582" y="1557"/>
                  </a:cubicBezTo>
                  <a:cubicBezTo>
                    <a:pt x="7545" y="1557"/>
                    <a:pt x="7545" y="1557"/>
                    <a:pt x="7545" y="1557"/>
                  </a:cubicBezTo>
                  <a:cubicBezTo>
                    <a:pt x="7508" y="1490"/>
                    <a:pt x="7508" y="1490"/>
                    <a:pt x="7508" y="1490"/>
                  </a:cubicBezTo>
                  <a:cubicBezTo>
                    <a:pt x="7508" y="1557"/>
                    <a:pt x="7508" y="1557"/>
                    <a:pt x="7508" y="1557"/>
                  </a:cubicBezTo>
                  <a:cubicBezTo>
                    <a:pt x="7471" y="1490"/>
                    <a:pt x="7471" y="1490"/>
                    <a:pt x="7471" y="1490"/>
                  </a:cubicBezTo>
                  <a:cubicBezTo>
                    <a:pt x="7434" y="1490"/>
                    <a:pt x="7434" y="1490"/>
                    <a:pt x="7434" y="1490"/>
                  </a:cubicBezTo>
                  <a:cubicBezTo>
                    <a:pt x="7397" y="1422"/>
                    <a:pt x="7397" y="1422"/>
                    <a:pt x="7397" y="1422"/>
                  </a:cubicBezTo>
                  <a:cubicBezTo>
                    <a:pt x="7360" y="1422"/>
                    <a:pt x="7360" y="1422"/>
                    <a:pt x="7360" y="1422"/>
                  </a:cubicBezTo>
                  <a:cubicBezTo>
                    <a:pt x="7360" y="1422"/>
                    <a:pt x="7360" y="1422"/>
                    <a:pt x="7360" y="1422"/>
                  </a:cubicBezTo>
                  <a:cubicBezTo>
                    <a:pt x="7323" y="1422"/>
                    <a:pt x="7323" y="1422"/>
                    <a:pt x="7323" y="1422"/>
                  </a:cubicBezTo>
                  <a:cubicBezTo>
                    <a:pt x="7323" y="1354"/>
                    <a:pt x="7323" y="1354"/>
                    <a:pt x="7323" y="1354"/>
                  </a:cubicBezTo>
                  <a:cubicBezTo>
                    <a:pt x="7323" y="1354"/>
                    <a:pt x="7323" y="1354"/>
                    <a:pt x="7323" y="1354"/>
                  </a:cubicBezTo>
                  <a:cubicBezTo>
                    <a:pt x="7286" y="1354"/>
                    <a:pt x="7286" y="1354"/>
                    <a:pt x="7286" y="1354"/>
                  </a:cubicBezTo>
                  <a:cubicBezTo>
                    <a:pt x="7286" y="1354"/>
                    <a:pt x="7286" y="1354"/>
                    <a:pt x="7286" y="1354"/>
                  </a:cubicBezTo>
                  <a:cubicBezTo>
                    <a:pt x="7249" y="1354"/>
                    <a:pt x="7249" y="1354"/>
                    <a:pt x="7249" y="1354"/>
                  </a:cubicBezTo>
                  <a:cubicBezTo>
                    <a:pt x="7212" y="1287"/>
                    <a:pt x="7212" y="1287"/>
                    <a:pt x="7212" y="1287"/>
                  </a:cubicBezTo>
                  <a:cubicBezTo>
                    <a:pt x="7212" y="1287"/>
                    <a:pt x="7212" y="1287"/>
                    <a:pt x="7212" y="1287"/>
                  </a:cubicBezTo>
                  <a:cubicBezTo>
                    <a:pt x="7212" y="1354"/>
                    <a:pt x="7212" y="1354"/>
                    <a:pt x="7212" y="1354"/>
                  </a:cubicBezTo>
                  <a:cubicBezTo>
                    <a:pt x="7249" y="1354"/>
                    <a:pt x="7249" y="1354"/>
                    <a:pt x="7249" y="1354"/>
                  </a:cubicBezTo>
                  <a:cubicBezTo>
                    <a:pt x="7249" y="1422"/>
                    <a:pt x="7249" y="1422"/>
                    <a:pt x="7249" y="1422"/>
                  </a:cubicBezTo>
                  <a:cubicBezTo>
                    <a:pt x="7212" y="1422"/>
                    <a:pt x="7212" y="1422"/>
                    <a:pt x="7212" y="1422"/>
                  </a:cubicBezTo>
                  <a:cubicBezTo>
                    <a:pt x="7212" y="1490"/>
                    <a:pt x="7212" y="1490"/>
                    <a:pt x="7212" y="1490"/>
                  </a:cubicBezTo>
                  <a:cubicBezTo>
                    <a:pt x="7212" y="1490"/>
                    <a:pt x="7212" y="1490"/>
                    <a:pt x="7212" y="1490"/>
                  </a:cubicBezTo>
                  <a:cubicBezTo>
                    <a:pt x="7175" y="1422"/>
                    <a:pt x="7175" y="1422"/>
                    <a:pt x="7175" y="1422"/>
                  </a:cubicBezTo>
                  <a:cubicBezTo>
                    <a:pt x="7175" y="1287"/>
                    <a:pt x="7175" y="1287"/>
                    <a:pt x="7175" y="1287"/>
                  </a:cubicBezTo>
                  <a:cubicBezTo>
                    <a:pt x="7138" y="1219"/>
                    <a:pt x="7138" y="1219"/>
                    <a:pt x="7138" y="1219"/>
                  </a:cubicBezTo>
                  <a:cubicBezTo>
                    <a:pt x="7101" y="1219"/>
                    <a:pt x="7101" y="1219"/>
                    <a:pt x="7101" y="1219"/>
                  </a:cubicBezTo>
                  <a:cubicBezTo>
                    <a:pt x="7064" y="1219"/>
                    <a:pt x="7064" y="1219"/>
                    <a:pt x="7064" y="1219"/>
                  </a:cubicBezTo>
                  <a:cubicBezTo>
                    <a:pt x="7064" y="1219"/>
                    <a:pt x="7064" y="1219"/>
                    <a:pt x="7064" y="1219"/>
                  </a:cubicBezTo>
                  <a:cubicBezTo>
                    <a:pt x="7027" y="1219"/>
                    <a:pt x="7027" y="1219"/>
                    <a:pt x="7027" y="1219"/>
                  </a:cubicBezTo>
                  <a:cubicBezTo>
                    <a:pt x="7027" y="1287"/>
                    <a:pt x="7027" y="1287"/>
                    <a:pt x="7027" y="1287"/>
                  </a:cubicBezTo>
                  <a:cubicBezTo>
                    <a:pt x="7064" y="1354"/>
                    <a:pt x="7064" y="1354"/>
                    <a:pt x="7064" y="1354"/>
                  </a:cubicBezTo>
                  <a:cubicBezTo>
                    <a:pt x="7101" y="1354"/>
                    <a:pt x="7101" y="1354"/>
                    <a:pt x="7101" y="1354"/>
                  </a:cubicBezTo>
                  <a:cubicBezTo>
                    <a:pt x="7064" y="1422"/>
                    <a:pt x="7064" y="1422"/>
                    <a:pt x="7064" y="1422"/>
                  </a:cubicBezTo>
                  <a:cubicBezTo>
                    <a:pt x="7064" y="1422"/>
                    <a:pt x="7064" y="1422"/>
                    <a:pt x="7064" y="1422"/>
                  </a:cubicBezTo>
                  <a:cubicBezTo>
                    <a:pt x="7027" y="1354"/>
                    <a:pt x="7027" y="1354"/>
                    <a:pt x="7027" y="1354"/>
                  </a:cubicBezTo>
                  <a:cubicBezTo>
                    <a:pt x="7027" y="1354"/>
                    <a:pt x="7027" y="1354"/>
                    <a:pt x="7027" y="1354"/>
                  </a:cubicBezTo>
                  <a:cubicBezTo>
                    <a:pt x="6990" y="1354"/>
                    <a:pt x="6990" y="1354"/>
                    <a:pt x="6990" y="1354"/>
                  </a:cubicBezTo>
                  <a:cubicBezTo>
                    <a:pt x="7027" y="1354"/>
                    <a:pt x="7027" y="1354"/>
                    <a:pt x="7027" y="1354"/>
                  </a:cubicBezTo>
                  <a:cubicBezTo>
                    <a:pt x="7027" y="1422"/>
                    <a:pt x="7027" y="1422"/>
                    <a:pt x="7027" y="1422"/>
                  </a:cubicBezTo>
                  <a:cubicBezTo>
                    <a:pt x="7027" y="1422"/>
                    <a:pt x="7027" y="1422"/>
                    <a:pt x="7027" y="1422"/>
                  </a:cubicBezTo>
                  <a:cubicBezTo>
                    <a:pt x="7027" y="1490"/>
                    <a:pt x="7027" y="1490"/>
                    <a:pt x="7027" y="1490"/>
                  </a:cubicBezTo>
                  <a:cubicBezTo>
                    <a:pt x="7027" y="1490"/>
                    <a:pt x="7027" y="1490"/>
                    <a:pt x="7027" y="1490"/>
                  </a:cubicBezTo>
                  <a:cubicBezTo>
                    <a:pt x="7064" y="1557"/>
                    <a:pt x="7064" y="1557"/>
                    <a:pt x="7064" y="1557"/>
                  </a:cubicBezTo>
                  <a:cubicBezTo>
                    <a:pt x="7064" y="1557"/>
                    <a:pt x="7064" y="1557"/>
                    <a:pt x="7064" y="1557"/>
                  </a:cubicBezTo>
                  <a:cubicBezTo>
                    <a:pt x="7064" y="1625"/>
                    <a:pt x="7064" y="1625"/>
                    <a:pt x="7064" y="1625"/>
                  </a:cubicBezTo>
                  <a:cubicBezTo>
                    <a:pt x="7101" y="1761"/>
                    <a:pt x="7101" y="1761"/>
                    <a:pt x="7101" y="1761"/>
                  </a:cubicBezTo>
                  <a:cubicBezTo>
                    <a:pt x="7138" y="1761"/>
                    <a:pt x="7138" y="1761"/>
                    <a:pt x="7138" y="1761"/>
                  </a:cubicBezTo>
                  <a:cubicBezTo>
                    <a:pt x="7138" y="1761"/>
                    <a:pt x="7138" y="1761"/>
                    <a:pt x="7138" y="1761"/>
                  </a:cubicBezTo>
                  <a:cubicBezTo>
                    <a:pt x="7138" y="1828"/>
                    <a:pt x="7138" y="1828"/>
                    <a:pt x="7138" y="1828"/>
                  </a:cubicBezTo>
                  <a:cubicBezTo>
                    <a:pt x="7101" y="1828"/>
                    <a:pt x="7101" y="1828"/>
                    <a:pt x="7101" y="1828"/>
                  </a:cubicBezTo>
                  <a:cubicBezTo>
                    <a:pt x="7101" y="1896"/>
                    <a:pt x="7101" y="1896"/>
                    <a:pt x="7101" y="1896"/>
                  </a:cubicBezTo>
                  <a:cubicBezTo>
                    <a:pt x="7101" y="2031"/>
                    <a:pt x="7101" y="2031"/>
                    <a:pt x="7101" y="2031"/>
                  </a:cubicBezTo>
                  <a:cubicBezTo>
                    <a:pt x="7138" y="2099"/>
                    <a:pt x="7138" y="2099"/>
                    <a:pt x="7138" y="2099"/>
                  </a:cubicBezTo>
                  <a:cubicBezTo>
                    <a:pt x="7138" y="2167"/>
                    <a:pt x="7138" y="2167"/>
                    <a:pt x="7138" y="2167"/>
                  </a:cubicBezTo>
                  <a:cubicBezTo>
                    <a:pt x="7138" y="2167"/>
                    <a:pt x="7138" y="2167"/>
                    <a:pt x="7138" y="2167"/>
                  </a:cubicBezTo>
                  <a:cubicBezTo>
                    <a:pt x="7138" y="2234"/>
                    <a:pt x="7138" y="2234"/>
                    <a:pt x="7138" y="2234"/>
                  </a:cubicBezTo>
                  <a:cubicBezTo>
                    <a:pt x="7138" y="2234"/>
                    <a:pt x="7138" y="2234"/>
                    <a:pt x="7138" y="2234"/>
                  </a:cubicBezTo>
                  <a:cubicBezTo>
                    <a:pt x="7138" y="2302"/>
                    <a:pt x="7138" y="2302"/>
                    <a:pt x="7138" y="2302"/>
                  </a:cubicBezTo>
                  <a:cubicBezTo>
                    <a:pt x="7175" y="2438"/>
                    <a:pt x="7175" y="2438"/>
                    <a:pt x="7175" y="2438"/>
                  </a:cubicBezTo>
                  <a:cubicBezTo>
                    <a:pt x="7212" y="2438"/>
                    <a:pt x="7212" y="2438"/>
                    <a:pt x="7212" y="2438"/>
                  </a:cubicBezTo>
                  <a:cubicBezTo>
                    <a:pt x="7212" y="2505"/>
                    <a:pt x="7212" y="2505"/>
                    <a:pt x="7212" y="2505"/>
                  </a:cubicBezTo>
                  <a:cubicBezTo>
                    <a:pt x="7212" y="2573"/>
                    <a:pt x="7212" y="2573"/>
                    <a:pt x="7212" y="2573"/>
                  </a:cubicBezTo>
                  <a:close/>
                  <a:moveTo>
                    <a:pt x="7841" y="1964"/>
                  </a:moveTo>
                  <a:cubicBezTo>
                    <a:pt x="7878" y="1896"/>
                    <a:pt x="7878" y="1896"/>
                    <a:pt x="7878" y="1896"/>
                  </a:cubicBezTo>
                  <a:cubicBezTo>
                    <a:pt x="7878" y="1896"/>
                    <a:pt x="7878" y="1896"/>
                    <a:pt x="7878" y="1896"/>
                  </a:cubicBezTo>
                  <a:cubicBezTo>
                    <a:pt x="7878" y="1896"/>
                    <a:pt x="7878" y="1896"/>
                    <a:pt x="7878" y="1896"/>
                  </a:cubicBezTo>
                  <a:cubicBezTo>
                    <a:pt x="7878" y="1828"/>
                    <a:pt x="7878" y="1828"/>
                    <a:pt x="7878" y="1828"/>
                  </a:cubicBezTo>
                  <a:cubicBezTo>
                    <a:pt x="7915" y="1828"/>
                    <a:pt x="7915" y="1828"/>
                    <a:pt x="7915" y="1828"/>
                  </a:cubicBezTo>
                  <a:cubicBezTo>
                    <a:pt x="7878" y="1761"/>
                    <a:pt x="7878" y="1761"/>
                    <a:pt x="7878" y="1761"/>
                  </a:cubicBezTo>
                  <a:cubicBezTo>
                    <a:pt x="7878" y="1828"/>
                    <a:pt x="7878" y="1828"/>
                    <a:pt x="7878" y="1828"/>
                  </a:cubicBezTo>
                  <a:cubicBezTo>
                    <a:pt x="7841" y="1828"/>
                    <a:pt x="7841" y="1828"/>
                    <a:pt x="7841" y="1828"/>
                  </a:cubicBezTo>
                  <a:cubicBezTo>
                    <a:pt x="7841" y="1896"/>
                    <a:pt x="7841" y="1896"/>
                    <a:pt x="7841" y="1896"/>
                  </a:cubicBezTo>
                  <a:cubicBezTo>
                    <a:pt x="7841" y="1896"/>
                    <a:pt x="7841" y="1896"/>
                    <a:pt x="7841" y="1896"/>
                  </a:cubicBezTo>
                  <a:cubicBezTo>
                    <a:pt x="7804" y="1964"/>
                    <a:pt x="7804" y="1964"/>
                    <a:pt x="7804" y="1964"/>
                  </a:cubicBezTo>
                  <a:cubicBezTo>
                    <a:pt x="7841" y="1964"/>
                    <a:pt x="7841" y="1964"/>
                    <a:pt x="7841" y="1964"/>
                  </a:cubicBezTo>
                  <a:cubicBezTo>
                    <a:pt x="7841" y="1964"/>
                    <a:pt x="7841" y="1964"/>
                    <a:pt x="7841" y="1964"/>
                  </a:cubicBezTo>
                  <a:close/>
                  <a:moveTo>
                    <a:pt x="7878" y="1964"/>
                  </a:moveTo>
                  <a:cubicBezTo>
                    <a:pt x="7915" y="1896"/>
                    <a:pt x="7915" y="1896"/>
                    <a:pt x="7915" y="1896"/>
                  </a:cubicBezTo>
                  <a:cubicBezTo>
                    <a:pt x="7952" y="1896"/>
                    <a:pt x="7952" y="1896"/>
                    <a:pt x="7952" y="1896"/>
                  </a:cubicBezTo>
                  <a:cubicBezTo>
                    <a:pt x="7989" y="1896"/>
                    <a:pt x="7989" y="1896"/>
                    <a:pt x="7989" y="1896"/>
                  </a:cubicBezTo>
                  <a:cubicBezTo>
                    <a:pt x="7989" y="1896"/>
                    <a:pt x="7989" y="1896"/>
                    <a:pt x="7989" y="1896"/>
                  </a:cubicBezTo>
                  <a:cubicBezTo>
                    <a:pt x="8026" y="1828"/>
                    <a:pt x="8026" y="1828"/>
                    <a:pt x="8026" y="1828"/>
                  </a:cubicBezTo>
                  <a:cubicBezTo>
                    <a:pt x="8026" y="1828"/>
                    <a:pt x="8026" y="1828"/>
                    <a:pt x="8026" y="1828"/>
                  </a:cubicBezTo>
                  <a:cubicBezTo>
                    <a:pt x="8063" y="1896"/>
                    <a:pt x="8063" y="1896"/>
                    <a:pt x="8063" y="1896"/>
                  </a:cubicBezTo>
                  <a:cubicBezTo>
                    <a:pt x="8026" y="1964"/>
                    <a:pt x="8026" y="1964"/>
                    <a:pt x="8026" y="1964"/>
                  </a:cubicBezTo>
                  <a:cubicBezTo>
                    <a:pt x="7989" y="1964"/>
                    <a:pt x="7989" y="1964"/>
                    <a:pt x="7989" y="1964"/>
                  </a:cubicBezTo>
                  <a:cubicBezTo>
                    <a:pt x="7989" y="1964"/>
                    <a:pt x="7989" y="1964"/>
                    <a:pt x="7989" y="1964"/>
                  </a:cubicBezTo>
                  <a:cubicBezTo>
                    <a:pt x="7952" y="1964"/>
                    <a:pt x="7952" y="1964"/>
                    <a:pt x="7952" y="1964"/>
                  </a:cubicBezTo>
                  <a:cubicBezTo>
                    <a:pt x="7878" y="1964"/>
                    <a:pt x="7878" y="1964"/>
                    <a:pt x="7878" y="1964"/>
                  </a:cubicBezTo>
                  <a:cubicBezTo>
                    <a:pt x="7878" y="1964"/>
                    <a:pt x="7878" y="1964"/>
                    <a:pt x="7878" y="1964"/>
                  </a:cubicBezTo>
                  <a:close/>
                  <a:moveTo>
                    <a:pt x="8211" y="2438"/>
                  </a:moveTo>
                  <a:cubicBezTo>
                    <a:pt x="8211" y="2505"/>
                    <a:pt x="8211" y="2505"/>
                    <a:pt x="8211" y="2505"/>
                  </a:cubicBezTo>
                  <a:cubicBezTo>
                    <a:pt x="8248" y="2573"/>
                    <a:pt x="8248" y="2573"/>
                    <a:pt x="8248" y="2573"/>
                  </a:cubicBezTo>
                  <a:cubicBezTo>
                    <a:pt x="8248" y="2573"/>
                    <a:pt x="8248" y="2573"/>
                    <a:pt x="8248" y="2573"/>
                  </a:cubicBezTo>
                  <a:cubicBezTo>
                    <a:pt x="8248" y="2641"/>
                    <a:pt x="8248" y="2641"/>
                    <a:pt x="8248" y="2641"/>
                  </a:cubicBezTo>
                  <a:cubicBezTo>
                    <a:pt x="8285" y="2573"/>
                    <a:pt x="8285" y="2573"/>
                    <a:pt x="8285" y="2573"/>
                  </a:cubicBezTo>
                  <a:cubicBezTo>
                    <a:pt x="8285" y="2505"/>
                    <a:pt x="8285" y="2505"/>
                    <a:pt x="8285" y="2505"/>
                  </a:cubicBezTo>
                  <a:cubicBezTo>
                    <a:pt x="8285" y="2438"/>
                    <a:pt x="8285" y="2438"/>
                    <a:pt x="8285" y="2438"/>
                  </a:cubicBezTo>
                  <a:cubicBezTo>
                    <a:pt x="8248" y="2438"/>
                    <a:pt x="8248" y="2438"/>
                    <a:pt x="8248" y="2438"/>
                  </a:cubicBezTo>
                  <a:cubicBezTo>
                    <a:pt x="8211" y="2438"/>
                    <a:pt x="8211" y="2438"/>
                    <a:pt x="8211" y="2438"/>
                  </a:cubicBezTo>
                  <a:close/>
                  <a:moveTo>
                    <a:pt x="11281" y="4130"/>
                  </a:moveTo>
                  <a:cubicBezTo>
                    <a:pt x="11281" y="4063"/>
                    <a:pt x="11281" y="4063"/>
                    <a:pt x="11281" y="4063"/>
                  </a:cubicBezTo>
                  <a:cubicBezTo>
                    <a:pt x="11318" y="3995"/>
                    <a:pt x="11318" y="3995"/>
                    <a:pt x="11318" y="3995"/>
                  </a:cubicBezTo>
                  <a:cubicBezTo>
                    <a:pt x="11318" y="3995"/>
                    <a:pt x="11318" y="3995"/>
                    <a:pt x="11318" y="3995"/>
                  </a:cubicBezTo>
                  <a:cubicBezTo>
                    <a:pt x="11244" y="3995"/>
                    <a:pt x="11244" y="3995"/>
                    <a:pt x="11244" y="3995"/>
                  </a:cubicBezTo>
                  <a:cubicBezTo>
                    <a:pt x="11244" y="4063"/>
                    <a:pt x="11244" y="4063"/>
                    <a:pt x="11244" y="4063"/>
                  </a:cubicBezTo>
                  <a:cubicBezTo>
                    <a:pt x="11244" y="4063"/>
                    <a:pt x="11244" y="4063"/>
                    <a:pt x="11244" y="4063"/>
                  </a:cubicBezTo>
                  <a:cubicBezTo>
                    <a:pt x="11281" y="4063"/>
                    <a:pt x="11281" y="4063"/>
                    <a:pt x="11281" y="4063"/>
                  </a:cubicBezTo>
                  <a:cubicBezTo>
                    <a:pt x="11281" y="4130"/>
                    <a:pt x="11281" y="4130"/>
                    <a:pt x="11281" y="4130"/>
                  </a:cubicBezTo>
                  <a:close/>
                  <a:moveTo>
                    <a:pt x="10874" y="4875"/>
                  </a:moveTo>
                  <a:cubicBezTo>
                    <a:pt x="10911" y="4875"/>
                    <a:pt x="10911" y="4875"/>
                    <a:pt x="10911" y="4875"/>
                  </a:cubicBezTo>
                  <a:cubicBezTo>
                    <a:pt x="10911" y="4808"/>
                    <a:pt x="10911" y="4808"/>
                    <a:pt x="10911" y="4808"/>
                  </a:cubicBezTo>
                  <a:cubicBezTo>
                    <a:pt x="10948" y="4875"/>
                    <a:pt x="10948" y="4875"/>
                    <a:pt x="10948" y="4875"/>
                  </a:cubicBezTo>
                  <a:cubicBezTo>
                    <a:pt x="10948" y="4808"/>
                    <a:pt x="10948" y="4808"/>
                    <a:pt x="10948" y="4808"/>
                  </a:cubicBezTo>
                  <a:cubicBezTo>
                    <a:pt x="10911" y="4808"/>
                    <a:pt x="10911" y="4808"/>
                    <a:pt x="10911" y="4808"/>
                  </a:cubicBezTo>
                  <a:cubicBezTo>
                    <a:pt x="10874" y="4740"/>
                    <a:pt x="10874" y="4740"/>
                    <a:pt x="10874" y="4740"/>
                  </a:cubicBezTo>
                  <a:cubicBezTo>
                    <a:pt x="10874" y="4740"/>
                    <a:pt x="10874" y="4740"/>
                    <a:pt x="10874" y="4740"/>
                  </a:cubicBezTo>
                  <a:cubicBezTo>
                    <a:pt x="10837" y="4740"/>
                    <a:pt x="10837" y="4740"/>
                    <a:pt x="10837" y="4740"/>
                  </a:cubicBezTo>
                  <a:cubicBezTo>
                    <a:pt x="10837" y="4808"/>
                    <a:pt x="10837" y="4808"/>
                    <a:pt x="10837" y="4808"/>
                  </a:cubicBezTo>
                  <a:cubicBezTo>
                    <a:pt x="10874" y="4808"/>
                    <a:pt x="10874" y="4808"/>
                    <a:pt x="10874" y="4808"/>
                  </a:cubicBezTo>
                  <a:cubicBezTo>
                    <a:pt x="10874" y="4808"/>
                    <a:pt x="10874" y="4875"/>
                    <a:pt x="10874" y="4875"/>
                  </a:cubicBezTo>
                  <a:close/>
                  <a:moveTo>
                    <a:pt x="9727" y="4537"/>
                  </a:moveTo>
                  <a:cubicBezTo>
                    <a:pt x="9764" y="4537"/>
                    <a:pt x="9764" y="4537"/>
                    <a:pt x="9764" y="4537"/>
                  </a:cubicBezTo>
                  <a:cubicBezTo>
                    <a:pt x="9801" y="4537"/>
                    <a:pt x="9801" y="4537"/>
                    <a:pt x="9801" y="4537"/>
                  </a:cubicBezTo>
                  <a:cubicBezTo>
                    <a:pt x="9801" y="4537"/>
                    <a:pt x="9801" y="4537"/>
                    <a:pt x="9801" y="4537"/>
                  </a:cubicBezTo>
                  <a:cubicBezTo>
                    <a:pt x="9801" y="4469"/>
                    <a:pt x="9801" y="4469"/>
                    <a:pt x="9801" y="4469"/>
                  </a:cubicBezTo>
                  <a:cubicBezTo>
                    <a:pt x="9838" y="4469"/>
                    <a:pt x="9838" y="4469"/>
                    <a:pt x="9838" y="4469"/>
                  </a:cubicBezTo>
                  <a:cubicBezTo>
                    <a:pt x="9838" y="4401"/>
                    <a:pt x="9838" y="4401"/>
                    <a:pt x="9838" y="4401"/>
                  </a:cubicBezTo>
                  <a:cubicBezTo>
                    <a:pt x="9801" y="4401"/>
                    <a:pt x="9801" y="4401"/>
                    <a:pt x="9801" y="4401"/>
                  </a:cubicBezTo>
                  <a:cubicBezTo>
                    <a:pt x="9801" y="4334"/>
                    <a:pt x="9801" y="4334"/>
                    <a:pt x="9801" y="4334"/>
                  </a:cubicBezTo>
                  <a:cubicBezTo>
                    <a:pt x="9801" y="4266"/>
                    <a:pt x="9801" y="4266"/>
                    <a:pt x="9801" y="4266"/>
                  </a:cubicBezTo>
                  <a:cubicBezTo>
                    <a:pt x="9764" y="4198"/>
                    <a:pt x="9764" y="4198"/>
                    <a:pt x="9764" y="4198"/>
                  </a:cubicBezTo>
                  <a:cubicBezTo>
                    <a:pt x="9764" y="4198"/>
                    <a:pt x="9764" y="4198"/>
                    <a:pt x="9764" y="4198"/>
                  </a:cubicBezTo>
                  <a:cubicBezTo>
                    <a:pt x="9764" y="4198"/>
                    <a:pt x="9764" y="4198"/>
                    <a:pt x="9764" y="4198"/>
                  </a:cubicBezTo>
                  <a:cubicBezTo>
                    <a:pt x="9690" y="4198"/>
                    <a:pt x="9690" y="4198"/>
                    <a:pt x="9690" y="4198"/>
                  </a:cubicBezTo>
                  <a:cubicBezTo>
                    <a:pt x="9653" y="4266"/>
                    <a:pt x="9653" y="4266"/>
                    <a:pt x="9653" y="4266"/>
                  </a:cubicBezTo>
                  <a:cubicBezTo>
                    <a:pt x="9616" y="4266"/>
                    <a:pt x="9616" y="4266"/>
                    <a:pt x="9616" y="4266"/>
                  </a:cubicBezTo>
                  <a:cubicBezTo>
                    <a:pt x="9579" y="4266"/>
                    <a:pt x="9579" y="4266"/>
                    <a:pt x="9579" y="4266"/>
                  </a:cubicBezTo>
                  <a:cubicBezTo>
                    <a:pt x="9616" y="4334"/>
                    <a:pt x="9616" y="4334"/>
                    <a:pt x="9616" y="4334"/>
                  </a:cubicBezTo>
                  <a:cubicBezTo>
                    <a:pt x="9616" y="4401"/>
                    <a:pt x="9616" y="4401"/>
                    <a:pt x="9616" y="4401"/>
                  </a:cubicBezTo>
                  <a:cubicBezTo>
                    <a:pt x="9653" y="4401"/>
                    <a:pt x="9653" y="4401"/>
                    <a:pt x="9653" y="4401"/>
                  </a:cubicBezTo>
                  <a:cubicBezTo>
                    <a:pt x="9616" y="4469"/>
                    <a:pt x="9616" y="4469"/>
                    <a:pt x="9616" y="4469"/>
                  </a:cubicBezTo>
                  <a:cubicBezTo>
                    <a:pt x="9579" y="4469"/>
                    <a:pt x="9579" y="4469"/>
                    <a:pt x="9579" y="4469"/>
                  </a:cubicBezTo>
                  <a:cubicBezTo>
                    <a:pt x="9579" y="4469"/>
                    <a:pt x="9579" y="4469"/>
                    <a:pt x="9579" y="4469"/>
                  </a:cubicBezTo>
                  <a:cubicBezTo>
                    <a:pt x="9616" y="4469"/>
                    <a:pt x="9616" y="4469"/>
                    <a:pt x="9616" y="4469"/>
                  </a:cubicBezTo>
                  <a:cubicBezTo>
                    <a:pt x="9653" y="4469"/>
                    <a:pt x="9653" y="4469"/>
                    <a:pt x="9653" y="4469"/>
                  </a:cubicBezTo>
                  <a:cubicBezTo>
                    <a:pt x="9727" y="4537"/>
                    <a:pt x="9727" y="4537"/>
                    <a:pt x="9727" y="4537"/>
                  </a:cubicBezTo>
                  <a:close/>
                  <a:moveTo>
                    <a:pt x="13056" y="2844"/>
                  </a:moveTo>
                  <a:cubicBezTo>
                    <a:pt x="13093" y="2844"/>
                    <a:pt x="13093" y="2844"/>
                    <a:pt x="13093" y="2844"/>
                  </a:cubicBezTo>
                  <a:cubicBezTo>
                    <a:pt x="13093" y="2844"/>
                    <a:pt x="13093" y="2844"/>
                    <a:pt x="13093" y="2844"/>
                  </a:cubicBezTo>
                  <a:cubicBezTo>
                    <a:pt x="13093" y="2776"/>
                    <a:pt x="13093" y="2776"/>
                    <a:pt x="13093" y="2776"/>
                  </a:cubicBezTo>
                  <a:cubicBezTo>
                    <a:pt x="13093" y="2708"/>
                    <a:pt x="13093" y="2708"/>
                    <a:pt x="13093" y="2708"/>
                  </a:cubicBezTo>
                  <a:cubicBezTo>
                    <a:pt x="13093" y="2708"/>
                    <a:pt x="13093" y="2708"/>
                    <a:pt x="13093" y="2708"/>
                  </a:cubicBezTo>
                  <a:cubicBezTo>
                    <a:pt x="13056" y="2641"/>
                    <a:pt x="13056" y="2641"/>
                    <a:pt x="13056" y="2641"/>
                  </a:cubicBezTo>
                  <a:cubicBezTo>
                    <a:pt x="13056" y="2573"/>
                    <a:pt x="13056" y="2573"/>
                    <a:pt x="13056" y="2573"/>
                  </a:cubicBezTo>
                  <a:cubicBezTo>
                    <a:pt x="13019" y="2505"/>
                    <a:pt x="13019" y="2505"/>
                    <a:pt x="13019" y="2505"/>
                  </a:cubicBezTo>
                  <a:cubicBezTo>
                    <a:pt x="12982" y="2573"/>
                    <a:pt x="12982" y="2573"/>
                    <a:pt x="12982" y="2573"/>
                  </a:cubicBezTo>
                  <a:cubicBezTo>
                    <a:pt x="12945" y="2573"/>
                    <a:pt x="12945" y="2573"/>
                    <a:pt x="12945" y="2573"/>
                  </a:cubicBezTo>
                  <a:cubicBezTo>
                    <a:pt x="12945" y="2641"/>
                    <a:pt x="12945" y="2641"/>
                    <a:pt x="12945" y="2641"/>
                  </a:cubicBezTo>
                  <a:cubicBezTo>
                    <a:pt x="12982" y="2708"/>
                    <a:pt x="12982" y="2708"/>
                    <a:pt x="12982" y="2708"/>
                  </a:cubicBezTo>
                  <a:cubicBezTo>
                    <a:pt x="12982" y="2708"/>
                    <a:pt x="12982" y="2708"/>
                    <a:pt x="12982" y="2708"/>
                  </a:cubicBezTo>
                  <a:cubicBezTo>
                    <a:pt x="12982" y="2776"/>
                    <a:pt x="12982" y="2776"/>
                    <a:pt x="12982" y="2776"/>
                  </a:cubicBezTo>
                  <a:cubicBezTo>
                    <a:pt x="13019" y="2776"/>
                    <a:pt x="13019" y="2776"/>
                    <a:pt x="13019" y="2776"/>
                  </a:cubicBezTo>
                  <a:cubicBezTo>
                    <a:pt x="13056" y="2844"/>
                    <a:pt x="13056" y="2844"/>
                    <a:pt x="13056" y="2844"/>
                  </a:cubicBezTo>
                  <a:cubicBezTo>
                    <a:pt x="13056" y="2844"/>
                    <a:pt x="13056" y="2844"/>
                    <a:pt x="13056" y="2844"/>
                  </a:cubicBezTo>
                  <a:close/>
                  <a:moveTo>
                    <a:pt x="13167" y="3250"/>
                  </a:moveTo>
                  <a:cubicBezTo>
                    <a:pt x="13204" y="3250"/>
                    <a:pt x="13204" y="3250"/>
                    <a:pt x="13204" y="3250"/>
                  </a:cubicBezTo>
                  <a:cubicBezTo>
                    <a:pt x="13204" y="3182"/>
                    <a:pt x="13204" y="3182"/>
                    <a:pt x="13204" y="3182"/>
                  </a:cubicBezTo>
                  <a:cubicBezTo>
                    <a:pt x="13278" y="3182"/>
                    <a:pt x="13278" y="3182"/>
                    <a:pt x="13278" y="3182"/>
                  </a:cubicBezTo>
                  <a:cubicBezTo>
                    <a:pt x="13315" y="3182"/>
                    <a:pt x="13315" y="3182"/>
                    <a:pt x="13315" y="3182"/>
                  </a:cubicBezTo>
                  <a:cubicBezTo>
                    <a:pt x="13389" y="3182"/>
                    <a:pt x="13389" y="3182"/>
                    <a:pt x="13389" y="3182"/>
                  </a:cubicBezTo>
                  <a:cubicBezTo>
                    <a:pt x="13426" y="3182"/>
                    <a:pt x="13426" y="3182"/>
                    <a:pt x="13426" y="3182"/>
                  </a:cubicBezTo>
                  <a:cubicBezTo>
                    <a:pt x="13500" y="3182"/>
                    <a:pt x="13500" y="3182"/>
                    <a:pt x="13500" y="3182"/>
                  </a:cubicBezTo>
                  <a:cubicBezTo>
                    <a:pt x="13537" y="3115"/>
                    <a:pt x="13537" y="3115"/>
                    <a:pt x="13537" y="3115"/>
                  </a:cubicBezTo>
                  <a:cubicBezTo>
                    <a:pt x="13574" y="3115"/>
                    <a:pt x="13574" y="3115"/>
                    <a:pt x="13574" y="3115"/>
                  </a:cubicBezTo>
                  <a:cubicBezTo>
                    <a:pt x="13611" y="3115"/>
                    <a:pt x="13611" y="3115"/>
                    <a:pt x="13611" y="3115"/>
                  </a:cubicBezTo>
                  <a:cubicBezTo>
                    <a:pt x="13648" y="3115"/>
                    <a:pt x="13648" y="3115"/>
                    <a:pt x="13648" y="3115"/>
                  </a:cubicBezTo>
                  <a:cubicBezTo>
                    <a:pt x="13611" y="3047"/>
                    <a:pt x="13611" y="3047"/>
                    <a:pt x="13611" y="3047"/>
                  </a:cubicBezTo>
                  <a:cubicBezTo>
                    <a:pt x="13611" y="2979"/>
                    <a:pt x="13611" y="2979"/>
                    <a:pt x="13611" y="2979"/>
                  </a:cubicBezTo>
                  <a:cubicBezTo>
                    <a:pt x="13574" y="2912"/>
                    <a:pt x="13574" y="2912"/>
                    <a:pt x="13574" y="2912"/>
                  </a:cubicBezTo>
                  <a:cubicBezTo>
                    <a:pt x="13500" y="2844"/>
                    <a:pt x="13500" y="2844"/>
                    <a:pt x="13500" y="2844"/>
                  </a:cubicBezTo>
                  <a:cubicBezTo>
                    <a:pt x="13463" y="2844"/>
                    <a:pt x="13463" y="2844"/>
                    <a:pt x="13463" y="2844"/>
                  </a:cubicBezTo>
                  <a:cubicBezTo>
                    <a:pt x="13426" y="2776"/>
                    <a:pt x="13426" y="2776"/>
                    <a:pt x="13426" y="2776"/>
                  </a:cubicBezTo>
                  <a:cubicBezTo>
                    <a:pt x="13389" y="2776"/>
                    <a:pt x="13389" y="2776"/>
                    <a:pt x="13389" y="2776"/>
                  </a:cubicBezTo>
                  <a:cubicBezTo>
                    <a:pt x="13352" y="2776"/>
                    <a:pt x="13352" y="2776"/>
                    <a:pt x="13352" y="2776"/>
                  </a:cubicBezTo>
                  <a:cubicBezTo>
                    <a:pt x="13315" y="2776"/>
                    <a:pt x="13315" y="2776"/>
                    <a:pt x="13315" y="2776"/>
                  </a:cubicBezTo>
                  <a:cubicBezTo>
                    <a:pt x="13278" y="2708"/>
                    <a:pt x="13278" y="2708"/>
                    <a:pt x="13278" y="2708"/>
                  </a:cubicBezTo>
                  <a:cubicBezTo>
                    <a:pt x="13241" y="2708"/>
                    <a:pt x="13241" y="2708"/>
                    <a:pt x="13241" y="2708"/>
                  </a:cubicBezTo>
                  <a:cubicBezTo>
                    <a:pt x="13241" y="2776"/>
                    <a:pt x="13241" y="2776"/>
                    <a:pt x="13241" y="2776"/>
                  </a:cubicBezTo>
                  <a:cubicBezTo>
                    <a:pt x="13204" y="2912"/>
                    <a:pt x="13204" y="2912"/>
                    <a:pt x="13204" y="2912"/>
                  </a:cubicBezTo>
                  <a:cubicBezTo>
                    <a:pt x="13204" y="2912"/>
                    <a:pt x="13204" y="2912"/>
                    <a:pt x="13204" y="2912"/>
                  </a:cubicBezTo>
                  <a:cubicBezTo>
                    <a:pt x="13204" y="3047"/>
                    <a:pt x="13204" y="3047"/>
                    <a:pt x="13204" y="3047"/>
                  </a:cubicBezTo>
                  <a:cubicBezTo>
                    <a:pt x="13167" y="3182"/>
                    <a:pt x="13167" y="3182"/>
                    <a:pt x="13167" y="3182"/>
                  </a:cubicBezTo>
                  <a:cubicBezTo>
                    <a:pt x="13130" y="3250"/>
                    <a:pt x="13130" y="3250"/>
                    <a:pt x="13130" y="3250"/>
                  </a:cubicBezTo>
                  <a:cubicBezTo>
                    <a:pt x="13130" y="3250"/>
                    <a:pt x="13130" y="3250"/>
                    <a:pt x="13130" y="3250"/>
                  </a:cubicBezTo>
                  <a:cubicBezTo>
                    <a:pt x="13167" y="3250"/>
                    <a:pt x="13167" y="3250"/>
                    <a:pt x="13167" y="3250"/>
                  </a:cubicBezTo>
                  <a:close/>
                  <a:moveTo>
                    <a:pt x="12390" y="2979"/>
                  </a:moveTo>
                  <a:cubicBezTo>
                    <a:pt x="12390" y="3047"/>
                    <a:pt x="12390" y="3047"/>
                    <a:pt x="12390" y="3047"/>
                  </a:cubicBezTo>
                  <a:cubicBezTo>
                    <a:pt x="12427" y="3115"/>
                    <a:pt x="12427" y="3115"/>
                    <a:pt x="12427" y="3115"/>
                  </a:cubicBezTo>
                  <a:cubicBezTo>
                    <a:pt x="12464" y="3115"/>
                    <a:pt x="12464" y="3115"/>
                    <a:pt x="12464" y="3115"/>
                  </a:cubicBezTo>
                  <a:cubicBezTo>
                    <a:pt x="12464" y="3115"/>
                    <a:pt x="12464" y="3115"/>
                    <a:pt x="12464" y="3115"/>
                  </a:cubicBezTo>
                  <a:cubicBezTo>
                    <a:pt x="12538" y="3115"/>
                    <a:pt x="12538" y="3115"/>
                    <a:pt x="12538" y="3115"/>
                  </a:cubicBezTo>
                  <a:cubicBezTo>
                    <a:pt x="12538" y="3182"/>
                    <a:pt x="12538" y="3182"/>
                    <a:pt x="12538" y="3182"/>
                  </a:cubicBezTo>
                  <a:cubicBezTo>
                    <a:pt x="12575" y="3182"/>
                    <a:pt x="12575" y="3182"/>
                    <a:pt x="12575" y="3182"/>
                  </a:cubicBezTo>
                  <a:cubicBezTo>
                    <a:pt x="12575" y="3182"/>
                    <a:pt x="12575" y="3182"/>
                    <a:pt x="12575" y="3182"/>
                  </a:cubicBezTo>
                  <a:cubicBezTo>
                    <a:pt x="12538" y="3115"/>
                    <a:pt x="12538" y="3115"/>
                    <a:pt x="12538" y="3115"/>
                  </a:cubicBezTo>
                  <a:cubicBezTo>
                    <a:pt x="12501" y="3047"/>
                    <a:pt x="12501" y="3047"/>
                    <a:pt x="12501" y="3047"/>
                  </a:cubicBezTo>
                  <a:cubicBezTo>
                    <a:pt x="12464" y="3047"/>
                    <a:pt x="12464" y="3047"/>
                    <a:pt x="12464" y="3047"/>
                  </a:cubicBezTo>
                  <a:cubicBezTo>
                    <a:pt x="12427" y="2979"/>
                    <a:pt x="12427" y="2979"/>
                    <a:pt x="12427" y="2979"/>
                  </a:cubicBezTo>
                  <a:cubicBezTo>
                    <a:pt x="12390" y="2979"/>
                    <a:pt x="12390" y="2979"/>
                    <a:pt x="12390" y="2979"/>
                  </a:cubicBezTo>
                  <a:cubicBezTo>
                    <a:pt x="12390" y="2979"/>
                    <a:pt x="12390" y="2979"/>
                    <a:pt x="12390" y="2979"/>
                  </a:cubicBezTo>
                  <a:close/>
                  <a:moveTo>
                    <a:pt x="13426" y="4740"/>
                  </a:moveTo>
                  <a:cubicBezTo>
                    <a:pt x="13463" y="4808"/>
                    <a:pt x="13463" y="4808"/>
                    <a:pt x="13463" y="4808"/>
                  </a:cubicBezTo>
                  <a:cubicBezTo>
                    <a:pt x="13500" y="4808"/>
                    <a:pt x="13500" y="4808"/>
                    <a:pt x="13500" y="4808"/>
                  </a:cubicBezTo>
                  <a:cubicBezTo>
                    <a:pt x="13500" y="4808"/>
                    <a:pt x="13500" y="4808"/>
                    <a:pt x="13500" y="4808"/>
                  </a:cubicBezTo>
                  <a:cubicBezTo>
                    <a:pt x="13537" y="4740"/>
                    <a:pt x="13537" y="4740"/>
                    <a:pt x="13537" y="4740"/>
                  </a:cubicBezTo>
                  <a:cubicBezTo>
                    <a:pt x="13537" y="4740"/>
                    <a:pt x="13537" y="4740"/>
                    <a:pt x="13537" y="4740"/>
                  </a:cubicBezTo>
                  <a:cubicBezTo>
                    <a:pt x="13537" y="4672"/>
                    <a:pt x="13537" y="4672"/>
                    <a:pt x="13537" y="4672"/>
                  </a:cubicBezTo>
                  <a:cubicBezTo>
                    <a:pt x="13500" y="4604"/>
                    <a:pt x="13500" y="4604"/>
                    <a:pt x="13500" y="4604"/>
                  </a:cubicBezTo>
                  <a:cubicBezTo>
                    <a:pt x="13500" y="4672"/>
                    <a:pt x="13500" y="4672"/>
                    <a:pt x="13500" y="4672"/>
                  </a:cubicBezTo>
                  <a:cubicBezTo>
                    <a:pt x="13500" y="4672"/>
                    <a:pt x="13500" y="4672"/>
                    <a:pt x="13500" y="4672"/>
                  </a:cubicBezTo>
                  <a:cubicBezTo>
                    <a:pt x="13463" y="4740"/>
                    <a:pt x="13463" y="4740"/>
                    <a:pt x="13463" y="4740"/>
                  </a:cubicBezTo>
                  <a:cubicBezTo>
                    <a:pt x="13463" y="4740"/>
                    <a:pt x="13426" y="4740"/>
                    <a:pt x="13426" y="4740"/>
                  </a:cubicBezTo>
                  <a:close/>
                  <a:moveTo>
                    <a:pt x="17088" y="4266"/>
                  </a:moveTo>
                  <a:cubicBezTo>
                    <a:pt x="17088" y="4266"/>
                    <a:pt x="17088" y="4266"/>
                    <a:pt x="17088" y="4266"/>
                  </a:cubicBezTo>
                  <a:cubicBezTo>
                    <a:pt x="17125" y="4198"/>
                    <a:pt x="17125" y="4198"/>
                    <a:pt x="17125" y="4198"/>
                  </a:cubicBezTo>
                  <a:cubicBezTo>
                    <a:pt x="17088" y="4198"/>
                    <a:pt x="17088" y="4198"/>
                    <a:pt x="17088" y="4198"/>
                  </a:cubicBezTo>
                  <a:cubicBezTo>
                    <a:pt x="17088" y="4198"/>
                    <a:pt x="17088" y="4198"/>
                    <a:pt x="17088" y="4198"/>
                  </a:cubicBezTo>
                  <a:cubicBezTo>
                    <a:pt x="17088" y="4198"/>
                    <a:pt x="17088" y="4198"/>
                    <a:pt x="17088" y="4198"/>
                  </a:cubicBezTo>
                  <a:cubicBezTo>
                    <a:pt x="17088" y="4266"/>
                    <a:pt x="17088" y="4266"/>
                    <a:pt x="17088" y="4266"/>
                  </a:cubicBezTo>
                  <a:close/>
                  <a:moveTo>
                    <a:pt x="17051" y="4334"/>
                  </a:moveTo>
                  <a:cubicBezTo>
                    <a:pt x="17088" y="4334"/>
                    <a:pt x="17088" y="4334"/>
                    <a:pt x="17088" y="4334"/>
                  </a:cubicBezTo>
                  <a:cubicBezTo>
                    <a:pt x="17088" y="4266"/>
                    <a:pt x="17088" y="4266"/>
                    <a:pt x="17088" y="4266"/>
                  </a:cubicBezTo>
                  <a:cubicBezTo>
                    <a:pt x="17051" y="4198"/>
                    <a:pt x="17051" y="4198"/>
                    <a:pt x="17051" y="4198"/>
                  </a:cubicBezTo>
                  <a:cubicBezTo>
                    <a:pt x="17051" y="4198"/>
                    <a:pt x="17051" y="4198"/>
                    <a:pt x="17051" y="4198"/>
                  </a:cubicBezTo>
                  <a:cubicBezTo>
                    <a:pt x="17051" y="4266"/>
                    <a:pt x="17051" y="4266"/>
                    <a:pt x="17051" y="4266"/>
                  </a:cubicBezTo>
                  <a:cubicBezTo>
                    <a:pt x="17051" y="4334"/>
                    <a:pt x="17051" y="4334"/>
                    <a:pt x="17051" y="4334"/>
                  </a:cubicBezTo>
                  <a:close/>
                  <a:moveTo>
                    <a:pt x="17051" y="4334"/>
                  </a:moveTo>
                  <a:cubicBezTo>
                    <a:pt x="17051" y="4401"/>
                    <a:pt x="17051" y="4401"/>
                    <a:pt x="17051" y="4401"/>
                  </a:cubicBezTo>
                  <a:cubicBezTo>
                    <a:pt x="17088" y="4469"/>
                    <a:pt x="17088" y="4469"/>
                    <a:pt x="17088" y="4469"/>
                  </a:cubicBezTo>
                  <a:cubicBezTo>
                    <a:pt x="17088" y="4401"/>
                    <a:pt x="17088" y="4401"/>
                    <a:pt x="17088" y="4401"/>
                  </a:cubicBezTo>
                  <a:cubicBezTo>
                    <a:pt x="17088" y="4334"/>
                    <a:pt x="17088" y="4334"/>
                    <a:pt x="17088" y="4334"/>
                  </a:cubicBezTo>
                  <a:cubicBezTo>
                    <a:pt x="17051" y="4334"/>
                    <a:pt x="17051" y="4334"/>
                    <a:pt x="17051" y="4334"/>
                  </a:cubicBezTo>
                  <a:cubicBezTo>
                    <a:pt x="17051" y="4334"/>
                    <a:pt x="17051" y="4334"/>
                    <a:pt x="17051" y="4334"/>
                  </a:cubicBezTo>
                  <a:cubicBezTo>
                    <a:pt x="17051" y="4334"/>
                    <a:pt x="17051" y="4334"/>
                    <a:pt x="17051" y="4334"/>
                  </a:cubicBezTo>
                  <a:close/>
                  <a:moveTo>
                    <a:pt x="16940" y="4266"/>
                  </a:moveTo>
                  <a:cubicBezTo>
                    <a:pt x="16977" y="4334"/>
                    <a:pt x="16977" y="4334"/>
                    <a:pt x="16977" y="4334"/>
                  </a:cubicBezTo>
                  <a:cubicBezTo>
                    <a:pt x="17014" y="4401"/>
                    <a:pt x="17014" y="4401"/>
                    <a:pt x="17014" y="4401"/>
                  </a:cubicBezTo>
                  <a:cubicBezTo>
                    <a:pt x="17014" y="4334"/>
                    <a:pt x="17014" y="4334"/>
                    <a:pt x="17014" y="4334"/>
                  </a:cubicBezTo>
                  <a:cubicBezTo>
                    <a:pt x="17014" y="4334"/>
                    <a:pt x="17014" y="4334"/>
                    <a:pt x="17014" y="4334"/>
                  </a:cubicBezTo>
                  <a:cubicBezTo>
                    <a:pt x="17014" y="4266"/>
                    <a:pt x="17014" y="4266"/>
                    <a:pt x="17014" y="4266"/>
                  </a:cubicBezTo>
                  <a:cubicBezTo>
                    <a:pt x="16977" y="4266"/>
                    <a:pt x="16977" y="4266"/>
                    <a:pt x="16977" y="4266"/>
                  </a:cubicBezTo>
                  <a:cubicBezTo>
                    <a:pt x="16977" y="4266"/>
                    <a:pt x="16977" y="4266"/>
                    <a:pt x="16977" y="4266"/>
                  </a:cubicBezTo>
                  <a:cubicBezTo>
                    <a:pt x="16940" y="4266"/>
                    <a:pt x="16940" y="4266"/>
                    <a:pt x="16940" y="4266"/>
                  </a:cubicBezTo>
                  <a:close/>
                  <a:moveTo>
                    <a:pt x="17864" y="3656"/>
                  </a:moveTo>
                  <a:cubicBezTo>
                    <a:pt x="17901" y="3724"/>
                    <a:pt x="17901" y="3724"/>
                    <a:pt x="17901" y="3724"/>
                  </a:cubicBezTo>
                  <a:cubicBezTo>
                    <a:pt x="17938" y="3656"/>
                    <a:pt x="17938" y="3656"/>
                    <a:pt x="17938" y="3656"/>
                  </a:cubicBezTo>
                  <a:cubicBezTo>
                    <a:pt x="17975" y="3656"/>
                    <a:pt x="17975" y="3656"/>
                    <a:pt x="17975" y="3656"/>
                  </a:cubicBezTo>
                  <a:cubicBezTo>
                    <a:pt x="17938" y="3589"/>
                    <a:pt x="17938" y="3589"/>
                    <a:pt x="17938" y="3589"/>
                  </a:cubicBezTo>
                  <a:cubicBezTo>
                    <a:pt x="17938" y="3521"/>
                    <a:pt x="17938" y="3521"/>
                    <a:pt x="17938" y="3521"/>
                  </a:cubicBezTo>
                  <a:cubicBezTo>
                    <a:pt x="17938" y="3521"/>
                    <a:pt x="17938" y="3521"/>
                    <a:pt x="17938" y="3521"/>
                  </a:cubicBezTo>
                  <a:cubicBezTo>
                    <a:pt x="17938" y="3453"/>
                    <a:pt x="17938" y="3453"/>
                    <a:pt x="17938" y="3453"/>
                  </a:cubicBezTo>
                  <a:cubicBezTo>
                    <a:pt x="17901" y="3386"/>
                    <a:pt x="17901" y="3386"/>
                    <a:pt x="17901" y="3386"/>
                  </a:cubicBezTo>
                  <a:cubicBezTo>
                    <a:pt x="17901" y="3453"/>
                    <a:pt x="17901" y="3453"/>
                    <a:pt x="17901" y="3453"/>
                  </a:cubicBezTo>
                  <a:cubicBezTo>
                    <a:pt x="17864" y="3453"/>
                    <a:pt x="17864" y="3453"/>
                    <a:pt x="17864" y="3453"/>
                  </a:cubicBezTo>
                  <a:cubicBezTo>
                    <a:pt x="17827" y="3386"/>
                    <a:pt x="17827" y="3386"/>
                    <a:pt x="17827" y="3386"/>
                  </a:cubicBezTo>
                  <a:cubicBezTo>
                    <a:pt x="17790" y="3386"/>
                    <a:pt x="17790" y="3386"/>
                    <a:pt x="17790" y="3386"/>
                  </a:cubicBezTo>
                  <a:cubicBezTo>
                    <a:pt x="17790" y="3453"/>
                    <a:pt x="17790" y="3453"/>
                    <a:pt x="17790" y="3453"/>
                  </a:cubicBezTo>
                  <a:cubicBezTo>
                    <a:pt x="17753" y="3453"/>
                    <a:pt x="17753" y="3453"/>
                    <a:pt x="17753" y="3453"/>
                  </a:cubicBezTo>
                  <a:cubicBezTo>
                    <a:pt x="17790" y="3453"/>
                    <a:pt x="17790" y="3453"/>
                    <a:pt x="17790" y="3453"/>
                  </a:cubicBezTo>
                  <a:cubicBezTo>
                    <a:pt x="17753" y="3453"/>
                    <a:pt x="17753" y="3453"/>
                    <a:pt x="17753" y="3453"/>
                  </a:cubicBezTo>
                  <a:cubicBezTo>
                    <a:pt x="17753" y="3521"/>
                    <a:pt x="17753" y="3521"/>
                    <a:pt x="17753" y="3521"/>
                  </a:cubicBezTo>
                  <a:cubicBezTo>
                    <a:pt x="17753" y="3589"/>
                    <a:pt x="17753" y="3589"/>
                    <a:pt x="17753" y="3589"/>
                  </a:cubicBezTo>
                  <a:cubicBezTo>
                    <a:pt x="17753" y="3589"/>
                    <a:pt x="17753" y="3589"/>
                    <a:pt x="17753" y="3589"/>
                  </a:cubicBezTo>
                  <a:cubicBezTo>
                    <a:pt x="17790" y="3589"/>
                    <a:pt x="17790" y="3589"/>
                    <a:pt x="17790" y="3589"/>
                  </a:cubicBezTo>
                  <a:cubicBezTo>
                    <a:pt x="17827" y="3656"/>
                    <a:pt x="17827" y="3656"/>
                    <a:pt x="17827" y="3656"/>
                  </a:cubicBezTo>
                  <a:cubicBezTo>
                    <a:pt x="17864" y="3656"/>
                    <a:pt x="17864" y="3656"/>
                    <a:pt x="17864" y="3656"/>
                  </a:cubicBezTo>
                  <a:close/>
                  <a:moveTo>
                    <a:pt x="18086" y="3521"/>
                  </a:moveTo>
                  <a:cubicBezTo>
                    <a:pt x="18086" y="3521"/>
                    <a:pt x="18086" y="3521"/>
                    <a:pt x="18086" y="3521"/>
                  </a:cubicBezTo>
                  <a:cubicBezTo>
                    <a:pt x="18086" y="3453"/>
                    <a:pt x="18086" y="3453"/>
                    <a:pt x="18086" y="3453"/>
                  </a:cubicBezTo>
                  <a:cubicBezTo>
                    <a:pt x="18086" y="3521"/>
                    <a:pt x="18086" y="3521"/>
                    <a:pt x="18086" y="3521"/>
                  </a:cubicBezTo>
                  <a:cubicBezTo>
                    <a:pt x="18049" y="3521"/>
                    <a:pt x="18049" y="3521"/>
                    <a:pt x="18049" y="3521"/>
                  </a:cubicBezTo>
                  <a:cubicBezTo>
                    <a:pt x="18086" y="3521"/>
                    <a:pt x="18086" y="3521"/>
                    <a:pt x="18086" y="3521"/>
                  </a:cubicBezTo>
                  <a:close/>
                  <a:moveTo>
                    <a:pt x="18308" y="18079"/>
                  </a:moveTo>
                  <a:cubicBezTo>
                    <a:pt x="18308" y="18079"/>
                    <a:pt x="18308" y="18079"/>
                    <a:pt x="18308" y="18079"/>
                  </a:cubicBezTo>
                  <a:cubicBezTo>
                    <a:pt x="18308" y="18011"/>
                    <a:pt x="18308" y="18011"/>
                    <a:pt x="18308" y="18011"/>
                  </a:cubicBezTo>
                  <a:cubicBezTo>
                    <a:pt x="18271" y="17944"/>
                    <a:pt x="18271" y="17944"/>
                    <a:pt x="18271" y="17944"/>
                  </a:cubicBezTo>
                  <a:cubicBezTo>
                    <a:pt x="18271" y="17876"/>
                    <a:pt x="18271" y="17876"/>
                    <a:pt x="18271" y="17876"/>
                  </a:cubicBezTo>
                  <a:cubicBezTo>
                    <a:pt x="18271" y="17808"/>
                    <a:pt x="18271" y="17808"/>
                    <a:pt x="18271" y="17808"/>
                  </a:cubicBezTo>
                  <a:cubicBezTo>
                    <a:pt x="18308" y="17740"/>
                    <a:pt x="18308" y="17740"/>
                    <a:pt x="18308" y="17740"/>
                  </a:cubicBezTo>
                  <a:cubicBezTo>
                    <a:pt x="18345" y="17740"/>
                    <a:pt x="18345" y="17740"/>
                    <a:pt x="18345" y="17740"/>
                  </a:cubicBezTo>
                  <a:cubicBezTo>
                    <a:pt x="18345" y="17808"/>
                    <a:pt x="18345" y="17808"/>
                    <a:pt x="18345" y="17808"/>
                  </a:cubicBezTo>
                  <a:cubicBezTo>
                    <a:pt x="18345" y="17808"/>
                    <a:pt x="18345" y="17808"/>
                    <a:pt x="18345" y="17808"/>
                  </a:cubicBezTo>
                  <a:cubicBezTo>
                    <a:pt x="18419" y="17808"/>
                    <a:pt x="18419" y="17808"/>
                    <a:pt x="18419" y="17808"/>
                  </a:cubicBezTo>
                  <a:cubicBezTo>
                    <a:pt x="18419" y="17808"/>
                    <a:pt x="18419" y="17808"/>
                    <a:pt x="18419" y="17808"/>
                  </a:cubicBezTo>
                  <a:cubicBezTo>
                    <a:pt x="18419" y="17808"/>
                    <a:pt x="18419" y="17808"/>
                    <a:pt x="18419" y="17808"/>
                  </a:cubicBezTo>
                  <a:cubicBezTo>
                    <a:pt x="18456" y="17808"/>
                    <a:pt x="18456" y="17808"/>
                    <a:pt x="18456" y="17808"/>
                  </a:cubicBezTo>
                  <a:cubicBezTo>
                    <a:pt x="18419" y="17808"/>
                    <a:pt x="18419" y="17808"/>
                    <a:pt x="18419" y="17808"/>
                  </a:cubicBezTo>
                  <a:cubicBezTo>
                    <a:pt x="18419" y="17876"/>
                    <a:pt x="18419" y="17876"/>
                    <a:pt x="18419" y="17876"/>
                  </a:cubicBezTo>
                  <a:cubicBezTo>
                    <a:pt x="18456" y="17944"/>
                    <a:pt x="18456" y="17944"/>
                    <a:pt x="18456" y="17944"/>
                  </a:cubicBezTo>
                  <a:cubicBezTo>
                    <a:pt x="18493" y="17944"/>
                    <a:pt x="18493" y="17944"/>
                    <a:pt x="18493" y="17944"/>
                  </a:cubicBezTo>
                  <a:cubicBezTo>
                    <a:pt x="18493" y="18011"/>
                    <a:pt x="18493" y="18011"/>
                    <a:pt x="18493" y="18011"/>
                  </a:cubicBezTo>
                  <a:cubicBezTo>
                    <a:pt x="18493" y="17944"/>
                    <a:pt x="18493" y="17944"/>
                    <a:pt x="18493" y="17944"/>
                  </a:cubicBezTo>
                  <a:cubicBezTo>
                    <a:pt x="18493" y="17944"/>
                    <a:pt x="18493" y="17944"/>
                    <a:pt x="18493" y="17944"/>
                  </a:cubicBezTo>
                  <a:cubicBezTo>
                    <a:pt x="18493" y="17876"/>
                    <a:pt x="18493" y="17876"/>
                    <a:pt x="18493" y="17876"/>
                  </a:cubicBezTo>
                  <a:cubicBezTo>
                    <a:pt x="18493" y="17808"/>
                    <a:pt x="18493" y="17808"/>
                    <a:pt x="18493" y="17808"/>
                  </a:cubicBezTo>
                  <a:cubicBezTo>
                    <a:pt x="18456" y="17808"/>
                    <a:pt x="18456" y="17808"/>
                    <a:pt x="18456" y="17808"/>
                  </a:cubicBezTo>
                  <a:cubicBezTo>
                    <a:pt x="18456" y="17673"/>
                    <a:pt x="18456" y="17673"/>
                    <a:pt x="18456" y="17673"/>
                  </a:cubicBezTo>
                  <a:cubicBezTo>
                    <a:pt x="18456" y="17673"/>
                    <a:pt x="18456" y="17673"/>
                    <a:pt x="18456" y="17673"/>
                  </a:cubicBezTo>
                  <a:cubicBezTo>
                    <a:pt x="18419" y="17673"/>
                    <a:pt x="18419" y="17673"/>
                    <a:pt x="18419" y="17673"/>
                  </a:cubicBezTo>
                  <a:cubicBezTo>
                    <a:pt x="18382" y="17673"/>
                    <a:pt x="18382" y="17673"/>
                    <a:pt x="18382" y="17673"/>
                  </a:cubicBezTo>
                  <a:cubicBezTo>
                    <a:pt x="18345" y="17605"/>
                    <a:pt x="18345" y="17605"/>
                    <a:pt x="18345" y="17605"/>
                  </a:cubicBezTo>
                  <a:cubicBezTo>
                    <a:pt x="18345" y="17537"/>
                    <a:pt x="18345" y="17537"/>
                    <a:pt x="18345" y="17537"/>
                  </a:cubicBezTo>
                  <a:cubicBezTo>
                    <a:pt x="18308" y="17470"/>
                    <a:pt x="18308" y="17470"/>
                    <a:pt x="18308" y="17470"/>
                  </a:cubicBezTo>
                  <a:cubicBezTo>
                    <a:pt x="18271" y="17402"/>
                    <a:pt x="18271" y="17402"/>
                    <a:pt x="18271" y="17402"/>
                  </a:cubicBezTo>
                  <a:cubicBezTo>
                    <a:pt x="18271" y="17402"/>
                    <a:pt x="18271" y="17402"/>
                    <a:pt x="18271" y="17402"/>
                  </a:cubicBezTo>
                  <a:cubicBezTo>
                    <a:pt x="18234" y="17334"/>
                    <a:pt x="18234" y="17334"/>
                    <a:pt x="18234" y="17334"/>
                  </a:cubicBezTo>
                  <a:cubicBezTo>
                    <a:pt x="18234" y="17266"/>
                    <a:pt x="18234" y="17266"/>
                    <a:pt x="18234" y="17266"/>
                  </a:cubicBezTo>
                  <a:cubicBezTo>
                    <a:pt x="18197" y="17199"/>
                    <a:pt x="18197" y="17199"/>
                    <a:pt x="18197" y="17199"/>
                  </a:cubicBezTo>
                  <a:cubicBezTo>
                    <a:pt x="18197" y="17131"/>
                    <a:pt x="18197" y="17131"/>
                    <a:pt x="18197" y="17131"/>
                  </a:cubicBezTo>
                  <a:cubicBezTo>
                    <a:pt x="18197" y="17063"/>
                    <a:pt x="18197" y="17063"/>
                    <a:pt x="18197" y="17063"/>
                  </a:cubicBezTo>
                  <a:cubicBezTo>
                    <a:pt x="18160" y="16928"/>
                    <a:pt x="18160" y="16928"/>
                    <a:pt x="18160" y="16928"/>
                  </a:cubicBezTo>
                  <a:cubicBezTo>
                    <a:pt x="18160" y="16860"/>
                    <a:pt x="18160" y="16860"/>
                    <a:pt x="18160" y="16860"/>
                  </a:cubicBezTo>
                  <a:cubicBezTo>
                    <a:pt x="18160" y="16792"/>
                    <a:pt x="18160" y="16792"/>
                    <a:pt x="18160" y="16792"/>
                  </a:cubicBezTo>
                  <a:cubicBezTo>
                    <a:pt x="18160" y="16725"/>
                    <a:pt x="18160" y="16725"/>
                    <a:pt x="18160" y="16725"/>
                  </a:cubicBezTo>
                  <a:cubicBezTo>
                    <a:pt x="18123" y="16657"/>
                    <a:pt x="18123" y="16657"/>
                    <a:pt x="18123" y="16657"/>
                  </a:cubicBezTo>
                  <a:cubicBezTo>
                    <a:pt x="18160" y="16657"/>
                    <a:pt x="18160" y="16657"/>
                    <a:pt x="18160" y="16657"/>
                  </a:cubicBezTo>
                  <a:cubicBezTo>
                    <a:pt x="18160" y="16589"/>
                    <a:pt x="18160" y="16589"/>
                    <a:pt x="18160" y="16589"/>
                  </a:cubicBezTo>
                  <a:cubicBezTo>
                    <a:pt x="18160" y="16589"/>
                    <a:pt x="18160" y="16589"/>
                    <a:pt x="18160" y="16589"/>
                  </a:cubicBezTo>
                  <a:cubicBezTo>
                    <a:pt x="18160" y="16589"/>
                    <a:pt x="18160" y="16589"/>
                    <a:pt x="18160" y="16589"/>
                  </a:cubicBezTo>
                  <a:cubicBezTo>
                    <a:pt x="18197" y="16589"/>
                    <a:pt x="18197" y="16589"/>
                    <a:pt x="18197" y="16589"/>
                  </a:cubicBezTo>
                  <a:cubicBezTo>
                    <a:pt x="18234" y="16589"/>
                    <a:pt x="18234" y="16589"/>
                    <a:pt x="18234" y="16589"/>
                  </a:cubicBezTo>
                  <a:cubicBezTo>
                    <a:pt x="18271" y="16589"/>
                    <a:pt x="18271" y="16589"/>
                    <a:pt x="18271" y="16589"/>
                  </a:cubicBezTo>
                  <a:cubicBezTo>
                    <a:pt x="18308" y="16589"/>
                    <a:pt x="18308" y="16589"/>
                    <a:pt x="18308" y="16589"/>
                  </a:cubicBezTo>
                  <a:cubicBezTo>
                    <a:pt x="18308" y="16657"/>
                    <a:pt x="18308" y="16657"/>
                    <a:pt x="18308" y="16657"/>
                  </a:cubicBezTo>
                  <a:cubicBezTo>
                    <a:pt x="18345" y="16725"/>
                    <a:pt x="18345" y="16725"/>
                    <a:pt x="18345" y="16725"/>
                  </a:cubicBezTo>
                  <a:cubicBezTo>
                    <a:pt x="18382" y="16725"/>
                    <a:pt x="18382" y="16725"/>
                    <a:pt x="18382" y="16725"/>
                  </a:cubicBezTo>
                  <a:cubicBezTo>
                    <a:pt x="18419" y="16792"/>
                    <a:pt x="18419" y="16792"/>
                    <a:pt x="18419" y="16792"/>
                  </a:cubicBezTo>
                  <a:cubicBezTo>
                    <a:pt x="18456" y="16792"/>
                    <a:pt x="18456" y="16792"/>
                    <a:pt x="18456" y="16792"/>
                  </a:cubicBezTo>
                  <a:cubicBezTo>
                    <a:pt x="18419" y="16725"/>
                    <a:pt x="18419" y="16725"/>
                    <a:pt x="18419" y="16725"/>
                  </a:cubicBezTo>
                  <a:cubicBezTo>
                    <a:pt x="18382" y="16657"/>
                    <a:pt x="18382" y="16657"/>
                    <a:pt x="18382" y="16657"/>
                  </a:cubicBezTo>
                  <a:cubicBezTo>
                    <a:pt x="18345" y="16657"/>
                    <a:pt x="18345" y="16657"/>
                    <a:pt x="18345" y="16657"/>
                  </a:cubicBezTo>
                  <a:cubicBezTo>
                    <a:pt x="18308" y="16522"/>
                    <a:pt x="18308" y="16522"/>
                    <a:pt x="18308" y="16522"/>
                  </a:cubicBezTo>
                  <a:cubicBezTo>
                    <a:pt x="18271" y="16454"/>
                    <a:pt x="18271" y="16454"/>
                    <a:pt x="18271" y="16454"/>
                  </a:cubicBezTo>
                  <a:cubicBezTo>
                    <a:pt x="18271" y="16454"/>
                    <a:pt x="18271" y="16454"/>
                    <a:pt x="18271" y="16454"/>
                  </a:cubicBezTo>
                  <a:cubicBezTo>
                    <a:pt x="18271" y="16454"/>
                    <a:pt x="18271" y="16454"/>
                    <a:pt x="18271" y="16454"/>
                  </a:cubicBezTo>
                  <a:cubicBezTo>
                    <a:pt x="18234" y="16318"/>
                    <a:pt x="18234" y="16318"/>
                    <a:pt x="18234" y="16318"/>
                  </a:cubicBezTo>
                  <a:cubicBezTo>
                    <a:pt x="18234" y="16251"/>
                    <a:pt x="18234" y="16251"/>
                    <a:pt x="18234" y="16251"/>
                  </a:cubicBezTo>
                  <a:cubicBezTo>
                    <a:pt x="18197" y="16251"/>
                    <a:pt x="18197" y="16251"/>
                    <a:pt x="18197" y="16251"/>
                  </a:cubicBezTo>
                  <a:cubicBezTo>
                    <a:pt x="18197" y="16183"/>
                    <a:pt x="18197" y="16183"/>
                    <a:pt x="18197" y="16183"/>
                  </a:cubicBezTo>
                  <a:cubicBezTo>
                    <a:pt x="18160" y="16115"/>
                    <a:pt x="18160" y="16115"/>
                    <a:pt x="18160" y="16115"/>
                  </a:cubicBezTo>
                  <a:cubicBezTo>
                    <a:pt x="18086" y="15980"/>
                    <a:pt x="18086" y="15980"/>
                    <a:pt x="18086" y="15980"/>
                  </a:cubicBezTo>
                  <a:cubicBezTo>
                    <a:pt x="18086" y="15912"/>
                    <a:pt x="18086" y="15912"/>
                    <a:pt x="18086" y="15912"/>
                  </a:cubicBezTo>
                  <a:cubicBezTo>
                    <a:pt x="18049" y="15777"/>
                    <a:pt x="18049" y="15777"/>
                    <a:pt x="18049" y="15777"/>
                  </a:cubicBezTo>
                  <a:cubicBezTo>
                    <a:pt x="18012" y="15709"/>
                    <a:pt x="18012" y="15709"/>
                    <a:pt x="18012" y="15709"/>
                  </a:cubicBezTo>
                  <a:cubicBezTo>
                    <a:pt x="17975" y="15641"/>
                    <a:pt x="17975" y="15641"/>
                    <a:pt x="17975" y="15641"/>
                  </a:cubicBezTo>
                  <a:cubicBezTo>
                    <a:pt x="17975" y="15574"/>
                    <a:pt x="17975" y="15574"/>
                    <a:pt x="17975" y="15574"/>
                  </a:cubicBezTo>
                  <a:cubicBezTo>
                    <a:pt x="17975" y="15574"/>
                    <a:pt x="17975" y="15574"/>
                    <a:pt x="17975" y="15574"/>
                  </a:cubicBezTo>
                  <a:cubicBezTo>
                    <a:pt x="17938" y="15506"/>
                    <a:pt x="17938" y="15506"/>
                    <a:pt x="17938" y="15506"/>
                  </a:cubicBezTo>
                  <a:cubicBezTo>
                    <a:pt x="17938" y="15574"/>
                    <a:pt x="17938" y="15574"/>
                    <a:pt x="17938" y="15574"/>
                  </a:cubicBezTo>
                  <a:cubicBezTo>
                    <a:pt x="17938" y="15574"/>
                    <a:pt x="17938" y="15574"/>
                    <a:pt x="17938" y="15574"/>
                  </a:cubicBezTo>
                  <a:cubicBezTo>
                    <a:pt x="17901" y="15506"/>
                    <a:pt x="17901" y="15506"/>
                    <a:pt x="17901" y="15506"/>
                  </a:cubicBezTo>
                  <a:cubicBezTo>
                    <a:pt x="17938" y="15506"/>
                    <a:pt x="17938" y="15506"/>
                    <a:pt x="17938" y="15506"/>
                  </a:cubicBezTo>
                  <a:cubicBezTo>
                    <a:pt x="17901" y="15438"/>
                    <a:pt x="17901" y="15438"/>
                    <a:pt x="17901" y="15438"/>
                  </a:cubicBezTo>
                  <a:cubicBezTo>
                    <a:pt x="17864" y="15438"/>
                    <a:pt x="17864" y="15438"/>
                    <a:pt x="17864" y="15438"/>
                  </a:cubicBezTo>
                  <a:cubicBezTo>
                    <a:pt x="17864" y="15371"/>
                    <a:pt x="17864" y="15371"/>
                    <a:pt x="17864" y="15371"/>
                  </a:cubicBezTo>
                  <a:cubicBezTo>
                    <a:pt x="17827" y="15303"/>
                    <a:pt x="17827" y="15303"/>
                    <a:pt x="17827" y="15303"/>
                  </a:cubicBezTo>
                  <a:cubicBezTo>
                    <a:pt x="17827" y="15235"/>
                    <a:pt x="17827" y="15235"/>
                    <a:pt x="17827" y="15235"/>
                  </a:cubicBezTo>
                  <a:cubicBezTo>
                    <a:pt x="17827" y="15167"/>
                    <a:pt x="17827" y="15167"/>
                    <a:pt x="17827" y="15167"/>
                  </a:cubicBezTo>
                  <a:cubicBezTo>
                    <a:pt x="17827" y="15167"/>
                    <a:pt x="17827" y="15167"/>
                    <a:pt x="17827" y="15167"/>
                  </a:cubicBezTo>
                  <a:cubicBezTo>
                    <a:pt x="17827" y="15167"/>
                    <a:pt x="17827" y="15167"/>
                    <a:pt x="17827" y="15167"/>
                  </a:cubicBezTo>
                  <a:cubicBezTo>
                    <a:pt x="17827" y="15100"/>
                    <a:pt x="17827" y="15100"/>
                    <a:pt x="17827" y="15100"/>
                  </a:cubicBezTo>
                  <a:cubicBezTo>
                    <a:pt x="17827" y="14964"/>
                    <a:pt x="17827" y="14964"/>
                    <a:pt x="17827" y="14964"/>
                  </a:cubicBezTo>
                  <a:cubicBezTo>
                    <a:pt x="17790" y="14897"/>
                    <a:pt x="17790" y="14897"/>
                    <a:pt x="17790" y="14897"/>
                  </a:cubicBezTo>
                  <a:cubicBezTo>
                    <a:pt x="17753" y="14897"/>
                    <a:pt x="17753" y="14897"/>
                    <a:pt x="17753" y="14897"/>
                  </a:cubicBezTo>
                  <a:cubicBezTo>
                    <a:pt x="17753" y="14829"/>
                    <a:pt x="17753" y="14829"/>
                    <a:pt x="17753" y="14829"/>
                  </a:cubicBezTo>
                  <a:cubicBezTo>
                    <a:pt x="17716" y="14829"/>
                    <a:pt x="17716" y="14829"/>
                    <a:pt x="17716" y="14829"/>
                  </a:cubicBezTo>
                  <a:cubicBezTo>
                    <a:pt x="17716" y="14761"/>
                    <a:pt x="17716" y="14761"/>
                    <a:pt x="17716" y="14761"/>
                  </a:cubicBezTo>
                  <a:cubicBezTo>
                    <a:pt x="17716" y="14761"/>
                    <a:pt x="17716" y="14761"/>
                    <a:pt x="17716" y="14761"/>
                  </a:cubicBezTo>
                  <a:cubicBezTo>
                    <a:pt x="17716" y="14761"/>
                    <a:pt x="17716" y="14761"/>
                    <a:pt x="17716" y="14761"/>
                  </a:cubicBezTo>
                  <a:cubicBezTo>
                    <a:pt x="17753" y="14761"/>
                    <a:pt x="17753" y="14761"/>
                    <a:pt x="17753" y="14761"/>
                  </a:cubicBezTo>
                  <a:cubicBezTo>
                    <a:pt x="17790" y="14829"/>
                    <a:pt x="17790" y="14829"/>
                    <a:pt x="17790" y="14829"/>
                  </a:cubicBezTo>
                  <a:cubicBezTo>
                    <a:pt x="17790" y="14761"/>
                    <a:pt x="17790" y="14761"/>
                    <a:pt x="17790" y="14761"/>
                  </a:cubicBezTo>
                  <a:cubicBezTo>
                    <a:pt x="17753" y="14693"/>
                    <a:pt x="17753" y="14693"/>
                    <a:pt x="17753" y="14693"/>
                  </a:cubicBezTo>
                  <a:cubicBezTo>
                    <a:pt x="17716" y="14626"/>
                    <a:pt x="17716" y="14626"/>
                    <a:pt x="17716" y="14626"/>
                  </a:cubicBezTo>
                  <a:cubicBezTo>
                    <a:pt x="17679" y="14626"/>
                    <a:pt x="17679" y="14626"/>
                    <a:pt x="17679" y="14626"/>
                  </a:cubicBezTo>
                  <a:cubicBezTo>
                    <a:pt x="17679" y="14558"/>
                    <a:pt x="17679" y="14558"/>
                    <a:pt x="17679" y="14558"/>
                  </a:cubicBezTo>
                  <a:cubicBezTo>
                    <a:pt x="17605" y="14490"/>
                    <a:pt x="17605" y="14490"/>
                    <a:pt x="17605" y="14490"/>
                  </a:cubicBezTo>
                  <a:cubicBezTo>
                    <a:pt x="17605" y="14423"/>
                    <a:pt x="17605" y="14423"/>
                    <a:pt x="17605" y="14423"/>
                  </a:cubicBezTo>
                  <a:cubicBezTo>
                    <a:pt x="17605" y="14355"/>
                    <a:pt x="17605" y="14355"/>
                    <a:pt x="17605" y="14355"/>
                  </a:cubicBezTo>
                  <a:cubicBezTo>
                    <a:pt x="17568" y="14287"/>
                    <a:pt x="17568" y="14287"/>
                    <a:pt x="17568" y="14287"/>
                  </a:cubicBezTo>
                  <a:cubicBezTo>
                    <a:pt x="17532" y="14287"/>
                    <a:pt x="17532" y="14287"/>
                    <a:pt x="17532" y="14287"/>
                  </a:cubicBezTo>
                  <a:cubicBezTo>
                    <a:pt x="17495" y="14219"/>
                    <a:pt x="17495" y="14219"/>
                    <a:pt x="17495" y="14219"/>
                  </a:cubicBezTo>
                  <a:cubicBezTo>
                    <a:pt x="17495" y="14152"/>
                    <a:pt x="17495" y="14152"/>
                    <a:pt x="17495" y="14152"/>
                  </a:cubicBezTo>
                  <a:cubicBezTo>
                    <a:pt x="17495" y="14219"/>
                    <a:pt x="17495" y="14219"/>
                    <a:pt x="17495" y="14219"/>
                  </a:cubicBezTo>
                  <a:cubicBezTo>
                    <a:pt x="17495" y="14219"/>
                    <a:pt x="17495" y="14219"/>
                    <a:pt x="17495" y="14219"/>
                  </a:cubicBezTo>
                  <a:cubicBezTo>
                    <a:pt x="17495" y="14287"/>
                    <a:pt x="17495" y="14287"/>
                    <a:pt x="17495" y="14287"/>
                  </a:cubicBezTo>
                  <a:cubicBezTo>
                    <a:pt x="17458" y="14287"/>
                    <a:pt x="17458" y="14287"/>
                    <a:pt x="17458" y="14287"/>
                  </a:cubicBezTo>
                  <a:cubicBezTo>
                    <a:pt x="17458" y="14287"/>
                    <a:pt x="17458" y="14287"/>
                    <a:pt x="17458" y="14287"/>
                  </a:cubicBezTo>
                  <a:cubicBezTo>
                    <a:pt x="17421" y="14287"/>
                    <a:pt x="17421" y="14287"/>
                    <a:pt x="17421" y="14287"/>
                  </a:cubicBezTo>
                  <a:cubicBezTo>
                    <a:pt x="17458" y="14355"/>
                    <a:pt x="17458" y="14355"/>
                    <a:pt x="17458" y="14355"/>
                  </a:cubicBezTo>
                  <a:cubicBezTo>
                    <a:pt x="17532" y="14355"/>
                    <a:pt x="17532" y="14355"/>
                    <a:pt x="17532" y="14355"/>
                  </a:cubicBezTo>
                  <a:cubicBezTo>
                    <a:pt x="17532" y="14423"/>
                    <a:pt x="17532" y="14423"/>
                    <a:pt x="17532" y="14423"/>
                  </a:cubicBezTo>
                  <a:cubicBezTo>
                    <a:pt x="17532" y="14490"/>
                    <a:pt x="17532" y="14490"/>
                    <a:pt x="17532" y="14490"/>
                  </a:cubicBezTo>
                  <a:cubicBezTo>
                    <a:pt x="17532" y="14490"/>
                    <a:pt x="17532" y="14490"/>
                    <a:pt x="17532" y="14490"/>
                  </a:cubicBezTo>
                  <a:cubicBezTo>
                    <a:pt x="17568" y="14490"/>
                    <a:pt x="17568" y="14490"/>
                    <a:pt x="17568" y="14490"/>
                  </a:cubicBezTo>
                  <a:cubicBezTo>
                    <a:pt x="17568" y="14490"/>
                    <a:pt x="17568" y="14490"/>
                    <a:pt x="17568" y="14490"/>
                  </a:cubicBezTo>
                  <a:cubicBezTo>
                    <a:pt x="17568" y="14558"/>
                    <a:pt x="17568" y="14558"/>
                    <a:pt x="17568" y="14558"/>
                  </a:cubicBezTo>
                  <a:cubicBezTo>
                    <a:pt x="17532" y="14558"/>
                    <a:pt x="17532" y="14558"/>
                    <a:pt x="17532" y="14558"/>
                  </a:cubicBezTo>
                  <a:cubicBezTo>
                    <a:pt x="17532" y="14558"/>
                    <a:pt x="17532" y="14558"/>
                    <a:pt x="17532" y="14558"/>
                  </a:cubicBezTo>
                  <a:cubicBezTo>
                    <a:pt x="17568" y="14558"/>
                    <a:pt x="17568" y="14558"/>
                    <a:pt x="17568" y="14558"/>
                  </a:cubicBezTo>
                  <a:cubicBezTo>
                    <a:pt x="17568" y="14626"/>
                    <a:pt x="17568" y="14626"/>
                    <a:pt x="17568" y="14626"/>
                  </a:cubicBezTo>
                  <a:cubicBezTo>
                    <a:pt x="17568" y="14626"/>
                    <a:pt x="17568" y="14626"/>
                    <a:pt x="17568" y="14626"/>
                  </a:cubicBezTo>
                  <a:cubicBezTo>
                    <a:pt x="17532" y="14626"/>
                    <a:pt x="17532" y="14626"/>
                    <a:pt x="17532" y="14626"/>
                  </a:cubicBezTo>
                  <a:cubicBezTo>
                    <a:pt x="17495" y="14626"/>
                    <a:pt x="17495" y="14626"/>
                    <a:pt x="17495" y="14626"/>
                  </a:cubicBezTo>
                  <a:cubicBezTo>
                    <a:pt x="17495" y="14626"/>
                    <a:pt x="17495" y="14626"/>
                    <a:pt x="17495" y="14626"/>
                  </a:cubicBezTo>
                  <a:cubicBezTo>
                    <a:pt x="17458" y="14693"/>
                    <a:pt x="17458" y="14693"/>
                    <a:pt x="17458" y="14693"/>
                  </a:cubicBezTo>
                  <a:cubicBezTo>
                    <a:pt x="17495" y="14761"/>
                    <a:pt x="17495" y="14761"/>
                    <a:pt x="17495" y="14761"/>
                  </a:cubicBezTo>
                  <a:cubicBezTo>
                    <a:pt x="17495" y="14829"/>
                    <a:pt x="17495" y="14829"/>
                    <a:pt x="17495" y="14829"/>
                  </a:cubicBezTo>
                  <a:cubicBezTo>
                    <a:pt x="17532" y="14897"/>
                    <a:pt x="17532" y="14897"/>
                    <a:pt x="17532" y="14897"/>
                  </a:cubicBezTo>
                  <a:cubicBezTo>
                    <a:pt x="17568" y="14964"/>
                    <a:pt x="17568" y="14964"/>
                    <a:pt x="17568" y="14964"/>
                  </a:cubicBezTo>
                  <a:cubicBezTo>
                    <a:pt x="17568" y="15100"/>
                    <a:pt x="17568" y="15100"/>
                    <a:pt x="17568" y="15100"/>
                  </a:cubicBezTo>
                  <a:cubicBezTo>
                    <a:pt x="17568" y="15100"/>
                    <a:pt x="17568" y="15100"/>
                    <a:pt x="17568" y="15100"/>
                  </a:cubicBezTo>
                  <a:cubicBezTo>
                    <a:pt x="17605" y="15235"/>
                    <a:pt x="17605" y="15235"/>
                    <a:pt x="17605" y="15235"/>
                  </a:cubicBezTo>
                  <a:cubicBezTo>
                    <a:pt x="17605" y="15371"/>
                    <a:pt x="17605" y="15371"/>
                    <a:pt x="17605" y="15371"/>
                  </a:cubicBezTo>
                  <a:cubicBezTo>
                    <a:pt x="17642" y="15438"/>
                    <a:pt x="17642" y="15438"/>
                    <a:pt x="17642" y="15438"/>
                  </a:cubicBezTo>
                  <a:cubicBezTo>
                    <a:pt x="17679" y="15438"/>
                    <a:pt x="17679" y="15438"/>
                    <a:pt x="17679" y="15438"/>
                  </a:cubicBezTo>
                  <a:cubicBezTo>
                    <a:pt x="17679" y="15506"/>
                    <a:pt x="17679" y="15506"/>
                    <a:pt x="17679" y="15506"/>
                  </a:cubicBezTo>
                  <a:cubicBezTo>
                    <a:pt x="17679" y="15506"/>
                    <a:pt x="17679" y="15506"/>
                    <a:pt x="17679" y="15506"/>
                  </a:cubicBezTo>
                  <a:cubicBezTo>
                    <a:pt x="17753" y="15641"/>
                    <a:pt x="17753" y="15641"/>
                    <a:pt x="17753" y="15641"/>
                  </a:cubicBezTo>
                  <a:cubicBezTo>
                    <a:pt x="17753" y="15641"/>
                    <a:pt x="17753" y="15641"/>
                    <a:pt x="17753" y="15641"/>
                  </a:cubicBezTo>
                  <a:cubicBezTo>
                    <a:pt x="17790" y="15709"/>
                    <a:pt x="17790" y="15709"/>
                    <a:pt x="17790" y="15709"/>
                  </a:cubicBezTo>
                  <a:cubicBezTo>
                    <a:pt x="17827" y="15845"/>
                    <a:pt x="17827" y="15845"/>
                    <a:pt x="17827" y="15845"/>
                  </a:cubicBezTo>
                  <a:cubicBezTo>
                    <a:pt x="17827" y="15912"/>
                    <a:pt x="17827" y="15912"/>
                    <a:pt x="17827" y="15912"/>
                  </a:cubicBezTo>
                  <a:cubicBezTo>
                    <a:pt x="17827" y="15980"/>
                    <a:pt x="17827" y="15980"/>
                    <a:pt x="17827" y="15980"/>
                  </a:cubicBezTo>
                  <a:cubicBezTo>
                    <a:pt x="17827" y="16048"/>
                    <a:pt x="17827" y="16048"/>
                    <a:pt x="17827" y="16048"/>
                  </a:cubicBezTo>
                  <a:cubicBezTo>
                    <a:pt x="17864" y="16048"/>
                    <a:pt x="17864" y="16048"/>
                    <a:pt x="17864" y="16048"/>
                  </a:cubicBezTo>
                  <a:cubicBezTo>
                    <a:pt x="17901" y="16115"/>
                    <a:pt x="17901" y="16115"/>
                    <a:pt x="17901" y="16115"/>
                  </a:cubicBezTo>
                  <a:cubicBezTo>
                    <a:pt x="17901" y="16115"/>
                    <a:pt x="17901" y="16115"/>
                    <a:pt x="17901" y="16115"/>
                  </a:cubicBezTo>
                  <a:cubicBezTo>
                    <a:pt x="17901" y="16183"/>
                    <a:pt x="17901" y="16183"/>
                    <a:pt x="17901" y="16183"/>
                  </a:cubicBezTo>
                  <a:cubicBezTo>
                    <a:pt x="17938" y="16251"/>
                    <a:pt x="17938" y="16251"/>
                    <a:pt x="17938" y="16251"/>
                  </a:cubicBezTo>
                  <a:cubicBezTo>
                    <a:pt x="17938" y="16318"/>
                    <a:pt x="17938" y="16318"/>
                    <a:pt x="17938" y="16318"/>
                  </a:cubicBezTo>
                  <a:cubicBezTo>
                    <a:pt x="17938" y="16386"/>
                    <a:pt x="17938" y="16386"/>
                    <a:pt x="17938" y="16386"/>
                  </a:cubicBezTo>
                  <a:cubicBezTo>
                    <a:pt x="17975" y="16522"/>
                    <a:pt x="17975" y="16522"/>
                    <a:pt x="17975" y="16522"/>
                  </a:cubicBezTo>
                  <a:cubicBezTo>
                    <a:pt x="17975" y="16522"/>
                    <a:pt x="17975" y="16522"/>
                    <a:pt x="17975" y="16522"/>
                  </a:cubicBezTo>
                  <a:cubicBezTo>
                    <a:pt x="17975" y="16589"/>
                    <a:pt x="17975" y="16589"/>
                    <a:pt x="17975" y="16589"/>
                  </a:cubicBezTo>
                  <a:cubicBezTo>
                    <a:pt x="17975" y="16657"/>
                    <a:pt x="17975" y="16657"/>
                    <a:pt x="17975" y="16657"/>
                  </a:cubicBezTo>
                  <a:cubicBezTo>
                    <a:pt x="18012" y="16792"/>
                    <a:pt x="18012" y="16792"/>
                    <a:pt x="18012" y="16792"/>
                  </a:cubicBezTo>
                  <a:cubicBezTo>
                    <a:pt x="17975" y="16792"/>
                    <a:pt x="17975" y="16792"/>
                    <a:pt x="17975" y="16792"/>
                  </a:cubicBezTo>
                  <a:cubicBezTo>
                    <a:pt x="18012" y="16928"/>
                    <a:pt x="18012" y="16928"/>
                    <a:pt x="18012" y="16928"/>
                  </a:cubicBezTo>
                  <a:cubicBezTo>
                    <a:pt x="18012" y="16928"/>
                    <a:pt x="18012" y="16928"/>
                    <a:pt x="18012" y="16928"/>
                  </a:cubicBezTo>
                  <a:cubicBezTo>
                    <a:pt x="18086" y="17063"/>
                    <a:pt x="18086" y="17063"/>
                    <a:pt x="18086" y="17063"/>
                  </a:cubicBezTo>
                  <a:cubicBezTo>
                    <a:pt x="18086" y="17131"/>
                    <a:pt x="18086" y="17131"/>
                    <a:pt x="18086" y="17131"/>
                  </a:cubicBezTo>
                  <a:cubicBezTo>
                    <a:pt x="18123" y="17199"/>
                    <a:pt x="18123" y="17199"/>
                    <a:pt x="18123" y="17199"/>
                  </a:cubicBezTo>
                  <a:cubicBezTo>
                    <a:pt x="18123" y="17334"/>
                    <a:pt x="18123" y="17334"/>
                    <a:pt x="18123" y="17334"/>
                  </a:cubicBezTo>
                  <a:cubicBezTo>
                    <a:pt x="18123" y="17402"/>
                    <a:pt x="18123" y="17402"/>
                    <a:pt x="18123" y="17402"/>
                  </a:cubicBezTo>
                  <a:cubicBezTo>
                    <a:pt x="18160" y="17470"/>
                    <a:pt x="18160" y="17470"/>
                    <a:pt x="18160" y="17470"/>
                  </a:cubicBezTo>
                  <a:cubicBezTo>
                    <a:pt x="18160" y="17537"/>
                    <a:pt x="18160" y="17537"/>
                    <a:pt x="18160" y="17537"/>
                  </a:cubicBezTo>
                  <a:cubicBezTo>
                    <a:pt x="18197" y="17605"/>
                    <a:pt x="18197" y="17605"/>
                    <a:pt x="18197" y="17605"/>
                  </a:cubicBezTo>
                  <a:cubicBezTo>
                    <a:pt x="18197" y="17673"/>
                    <a:pt x="18197" y="17673"/>
                    <a:pt x="18197" y="17673"/>
                  </a:cubicBezTo>
                  <a:cubicBezTo>
                    <a:pt x="18197" y="17740"/>
                    <a:pt x="18197" y="17740"/>
                    <a:pt x="18197" y="17740"/>
                  </a:cubicBezTo>
                  <a:cubicBezTo>
                    <a:pt x="18197" y="17876"/>
                    <a:pt x="18197" y="17876"/>
                    <a:pt x="18197" y="17876"/>
                  </a:cubicBezTo>
                  <a:cubicBezTo>
                    <a:pt x="18197" y="17944"/>
                    <a:pt x="18197" y="17944"/>
                    <a:pt x="18197" y="17944"/>
                  </a:cubicBezTo>
                  <a:cubicBezTo>
                    <a:pt x="18234" y="18011"/>
                    <a:pt x="18234" y="18011"/>
                    <a:pt x="18234" y="18011"/>
                  </a:cubicBezTo>
                  <a:cubicBezTo>
                    <a:pt x="18271" y="18079"/>
                    <a:pt x="18271" y="18079"/>
                    <a:pt x="18271" y="18079"/>
                  </a:cubicBezTo>
                  <a:cubicBezTo>
                    <a:pt x="18308" y="18079"/>
                    <a:pt x="18308" y="18079"/>
                    <a:pt x="18308" y="18079"/>
                  </a:cubicBezTo>
                  <a:close/>
                  <a:moveTo>
                    <a:pt x="16644" y="14287"/>
                  </a:moveTo>
                  <a:cubicBezTo>
                    <a:pt x="16644" y="14287"/>
                    <a:pt x="16644" y="14287"/>
                    <a:pt x="16644" y="14287"/>
                  </a:cubicBezTo>
                  <a:cubicBezTo>
                    <a:pt x="16644" y="14219"/>
                    <a:pt x="16644" y="14219"/>
                    <a:pt x="16644" y="14219"/>
                  </a:cubicBezTo>
                  <a:cubicBezTo>
                    <a:pt x="16644" y="14219"/>
                    <a:pt x="16644" y="14219"/>
                    <a:pt x="16644" y="14219"/>
                  </a:cubicBezTo>
                  <a:cubicBezTo>
                    <a:pt x="16681" y="14219"/>
                    <a:pt x="16681" y="14219"/>
                    <a:pt x="16681" y="14219"/>
                  </a:cubicBezTo>
                  <a:cubicBezTo>
                    <a:pt x="16681" y="14287"/>
                    <a:pt x="16681" y="14287"/>
                    <a:pt x="16681" y="14287"/>
                  </a:cubicBezTo>
                  <a:cubicBezTo>
                    <a:pt x="16718" y="14287"/>
                    <a:pt x="16718" y="14287"/>
                    <a:pt x="16718" y="14287"/>
                  </a:cubicBezTo>
                  <a:cubicBezTo>
                    <a:pt x="16718" y="14219"/>
                    <a:pt x="16718" y="14219"/>
                    <a:pt x="16718" y="14219"/>
                  </a:cubicBezTo>
                  <a:cubicBezTo>
                    <a:pt x="16755" y="14219"/>
                    <a:pt x="16755" y="14219"/>
                    <a:pt x="16755" y="14219"/>
                  </a:cubicBezTo>
                  <a:cubicBezTo>
                    <a:pt x="16718" y="14152"/>
                    <a:pt x="16718" y="14152"/>
                    <a:pt x="16718" y="14152"/>
                  </a:cubicBezTo>
                  <a:cubicBezTo>
                    <a:pt x="16718" y="14152"/>
                    <a:pt x="16718" y="14152"/>
                    <a:pt x="16718" y="14152"/>
                  </a:cubicBezTo>
                  <a:cubicBezTo>
                    <a:pt x="16755" y="14152"/>
                    <a:pt x="16755" y="14152"/>
                    <a:pt x="16755" y="14152"/>
                  </a:cubicBezTo>
                  <a:cubicBezTo>
                    <a:pt x="16755" y="14084"/>
                    <a:pt x="16755" y="14084"/>
                    <a:pt x="16755" y="14084"/>
                  </a:cubicBezTo>
                  <a:cubicBezTo>
                    <a:pt x="16718" y="14084"/>
                    <a:pt x="16718" y="14084"/>
                    <a:pt x="16718" y="14084"/>
                  </a:cubicBezTo>
                  <a:cubicBezTo>
                    <a:pt x="16718" y="14084"/>
                    <a:pt x="16718" y="14084"/>
                    <a:pt x="16718" y="14084"/>
                  </a:cubicBezTo>
                  <a:cubicBezTo>
                    <a:pt x="16718" y="14152"/>
                    <a:pt x="16718" y="14152"/>
                    <a:pt x="16718" y="14152"/>
                  </a:cubicBezTo>
                  <a:cubicBezTo>
                    <a:pt x="16681" y="14152"/>
                    <a:pt x="16681" y="14152"/>
                    <a:pt x="16681" y="14152"/>
                  </a:cubicBezTo>
                  <a:cubicBezTo>
                    <a:pt x="16718" y="14084"/>
                    <a:pt x="16718" y="14084"/>
                    <a:pt x="16718" y="14084"/>
                  </a:cubicBezTo>
                  <a:cubicBezTo>
                    <a:pt x="16718" y="14084"/>
                    <a:pt x="16718" y="14084"/>
                    <a:pt x="16718" y="14084"/>
                  </a:cubicBezTo>
                  <a:cubicBezTo>
                    <a:pt x="16718" y="14084"/>
                    <a:pt x="16718" y="14084"/>
                    <a:pt x="16718" y="14084"/>
                  </a:cubicBezTo>
                  <a:cubicBezTo>
                    <a:pt x="16681" y="14084"/>
                    <a:pt x="16681" y="14084"/>
                    <a:pt x="16681" y="14084"/>
                  </a:cubicBezTo>
                  <a:cubicBezTo>
                    <a:pt x="16644" y="14016"/>
                    <a:pt x="16644" y="14016"/>
                    <a:pt x="16644" y="14016"/>
                  </a:cubicBezTo>
                  <a:cubicBezTo>
                    <a:pt x="16644" y="14084"/>
                    <a:pt x="16644" y="14084"/>
                    <a:pt x="16644" y="14084"/>
                  </a:cubicBezTo>
                  <a:cubicBezTo>
                    <a:pt x="16607" y="14152"/>
                    <a:pt x="16607" y="14152"/>
                    <a:pt x="16607" y="14152"/>
                  </a:cubicBezTo>
                  <a:cubicBezTo>
                    <a:pt x="16607" y="14152"/>
                    <a:pt x="16607" y="14152"/>
                    <a:pt x="16607" y="14152"/>
                  </a:cubicBezTo>
                  <a:cubicBezTo>
                    <a:pt x="16607" y="14219"/>
                    <a:pt x="16607" y="14219"/>
                    <a:pt x="16607" y="14219"/>
                  </a:cubicBezTo>
                  <a:cubicBezTo>
                    <a:pt x="16644" y="14287"/>
                    <a:pt x="16644" y="14287"/>
                    <a:pt x="16644" y="14287"/>
                  </a:cubicBezTo>
                  <a:close/>
                  <a:moveTo>
                    <a:pt x="16533" y="14219"/>
                  </a:moveTo>
                  <a:cubicBezTo>
                    <a:pt x="16533" y="14219"/>
                    <a:pt x="16533" y="14219"/>
                    <a:pt x="16533" y="14219"/>
                  </a:cubicBezTo>
                  <a:cubicBezTo>
                    <a:pt x="16533" y="14219"/>
                    <a:pt x="16533" y="14219"/>
                    <a:pt x="16533" y="14219"/>
                  </a:cubicBezTo>
                  <a:cubicBezTo>
                    <a:pt x="16533" y="14152"/>
                    <a:pt x="16533" y="14152"/>
                    <a:pt x="16533" y="14152"/>
                  </a:cubicBezTo>
                  <a:cubicBezTo>
                    <a:pt x="16570" y="14219"/>
                    <a:pt x="16570" y="14219"/>
                    <a:pt x="16570" y="14219"/>
                  </a:cubicBezTo>
                  <a:cubicBezTo>
                    <a:pt x="16570" y="14219"/>
                    <a:pt x="16570" y="14219"/>
                    <a:pt x="16570" y="14219"/>
                  </a:cubicBezTo>
                  <a:cubicBezTo>
                    <a:pt x="16570" y="14152"/>
                    <a:pt x="16570" y="14152"/>
                    <a:pt x="16570" y="14152"/>
                  </a:cubicBezTo>
                  <a:cubicBezTo>
                    <a:pt x="16570" y="14152"/>
                    <a:pt x="16570" y="14152"/>
                    <a:pt x="16570" y="14152"/>
                  </a:cubicBezTo>
                  <a:cubicBezTo>
                    <a:pt x="16570" y="14084"/>
                    <a:pt x="16570" y="14084"/>
                    <a:pt x="16570" y="14084"/>
                  </a:cubicBezTo>
                  <a:cubicBezTo>
                    <a:pt x="16570" y="14084"/>
                    <a:pt x="16570" y="14084"/>
                    <a:pt x="16570" y="14084"/>
                  </a:cubicBezTo>
                  <a:cubicBezTo>
                    <a:pt x="16533" y="14152"/>
                    <a:pt x="16533" y="14152"/>
                    <a:pt x="16533" y="14152"/>
                  </a:cubicBezTo>
                  <a:cubicBezTo>
                    <a:pt x="16496" y="14152"/>
                    <a:pt x="16496" y="14152"/>
                    <a:pt x="16496" y="14152"/>
                  </a:cubicBezTo>
                  <a:cubicBezTo>
                    <a:pt x="16496" y="14219"/>
                    <a:pt x="16496" y="14219"/>
                    <a:pt x="16496" y="14219"/>
                  </a:cubicBezTo>
                  <a:cubicBezTo>
                    <a:pt x="16533" y="14219"/>
                    <a:pt x="16533" y="14219"/>
                    <a:pt x="16533" y="14219"/>
                  </a:cubicBezTo>
                  <a:close/>
                  <a:moveTo>
                    <a:pt x="16755" y="14423"/>
                  </a:moveTo>
                  <a:cubicBezTo>
                    <a:pt x="16755" y="14423"/>
                    <a:pt x="16755" y="14423"/>
                    <a:pt x="16755" y="14423"/>
                  </a:cubicBezTo>
                  <a:cubicBezTo>
                    <a:pt x="16755" y="14423"/>
                    <a:pt x="16755" y="14423"/>
                    <a:pt x="16755" y="14423"/>
                  </a:cubicBezTo>
                  <a:cubicBezTo>
                    <a:pt x="16792" y="14355"/>
                    <a:pt x="16792" y="14355"/>
                    <a:pt x="16792" y="14355"/>
                  </a:cubicBezTo>
                  <a:cubicBezTo>
                    <a:pt x="16755" y="14355"/>
                    <a:pt x="16755" y="14355"/>
                    <a:pt x="16755" y="14355"/>
                  </a:cubicBezTo>
                  <a:cubicBezTo>
                    <a:pt x="16755" y="14355"/>
                    <a:pt x="16755" y="14355"/>
                    <a:pt x="16755" y="14355"/>
                  </a:cubicBezTo>
                  <a:cubicBezTo>
                    <a:pt x="16755" y="14355"/>
                    <a:pt x="16755" y="14355"/>
                    <a:pt x="16755" y="14355"/>
                  </a:cubicBezTo>
                  <a:cubicBezTo>
                    <a:pt x="16755" y="14423"/>
                    <a:pt x="16755" y="14423"/>
                    <a:pt x="16755" y="14423"/>
                  </a:cubicBezTo>
                  <a:close/>
                  <a:moveTo>
                    <a:pt x="16718" y="14355"/>
                  </a:moveTo>
                  <a:cubicBezTo>
                    <a:pt x="16718" y="14355"/>
                    <a:pt x="16718" y="14355"/>
                    <a:pt x="16718" y="14355"/>
                  </a:cubicBezTo>
                  <a:cubicBezTo>
                    <a:pt x="16718" y="14423"/>
                    <a:pt x="16718" y="14423"/>
                    <a:pt x="16718" y="14423"/>
                  </a:cubicBezTo>
                  <a:cubicBezTo>
                    <a:pt x="16718" y="14355"/>
                    <a:pt x="16718" y="14355"/>
                    <a:pt x="16718" y="14355"/>
                  </a:cubicBezTo>
                  <a:cubicBezTo>
                    <a:pt x="16718" y="14355"/>
                    <a:pt x="16718" y="14355"/>
                    <a:pt x="16718" y="14355"/>
                  </a:cubicBezTo>
                  <a:cubicBezTo>
                    <a:pt x="16718" y="14355"/>
                    <a:pt x="16718" y="14355"/>
                    <a:pt x="16718" y="14355"/>
                  </a:cubicBezTo>
                  <a:cubicBezTo>
                    <a:pt x="16718" y="14355"/>
                    <a:pt x="16718" y="14355"/>
                    <a:pt x="16718" y="14355"/>
                  </a:cubicBezTo>
                  <a:close/>
                  <a:moveTo>
                    <a:pt x="16718" y="14558"/>
                  </a:moveTo>
                  <a:cubicBezTo>
                    <a:pt x="16718" y="14558"/>
                    <a:pt x="16718" y="14558"/>
                    <a:pt x="16718" y="14558"/>
                  </a:cubicBezTo>
                  <a:cubicBezTo>
                    <a:pt x="16755" y="14558"/>
                    <a:pt x="16755" y="14558"/>
                    <a:pt x="16755" y="14558"/>
                  </a:cubicBezTo>
                  <a:cubicBezTo>
                    <a:pt x="16755" y="14490"/>
                    <a:pt x="16755" y="14490"/>
                    <a:pt x="16755" y="14490"/>
                  </a:cubicBezTo>
                  <a:cubicBezTo>
                    <a:pt x="16755" y="14490"/>
                    <a:pt x="16755" y="14490"/>
                    <a:pt x="16755" y="14490"/>
                  </a:cubicBezTo>
                  <a:cubicBezTo>
                    <a:pt x="16755" y="14423"/>
                    <a:pt x="16755" y="14423"/>
                    <a:pt x="16755" y="14423"/>
                  </a:cubicBezTo>
                  <a:cubicBezTo>
                    <a:pt x="16718" y="14490"/>
                    <a:pt x="16718" y="14490"/>
                    <a:pt x="16718" y="14490"/>
                  </a:cubicBezTo>
                  <a:cubicBezTo>
                    <a:pt x="16681" y="14490"/>
                    <a:pt x="16681" y="14490"/>
                    <a:pt x="16681" y="14490"/>
                  </a:cubicBezTo>
                  <a:cubicBezTo>
                    <a:pt x="16681" y="14558"/>
                    <a:pt x="16681" y="14558"/>
                    <a:pt x="16681" y="14558"/>
                  </a:cubicBezTo>
                  <a:cubicBezTo>
                    <a:pt x="16718" y="14558"/>
                    <a:pt x="16718" y="14558"/>
                    <a:pt x="16718" y="14558"/>
                  </a:cubicBezTo>
                  <a:close/>
                  <a:moveTo>
                    <a:pt x="17975" y="11443"/>
                  </a:moveTo>
                  <a:cubicBezTo>
                    <a:pt x="17975" y="11443"/>
                    <a:pt x="17975" y="11443"/>
                    <a:pt x="17975" y="11443"/>
                  </a:cubicBezTo>
                  <a:cubicBezTo>
                    <a:pt x="18012" y="11376"/>
                    <a:pt x="18012" y="11376"/>
                    <a:pt x="18012" y="11376"/>
                  </a:cubicBezTo>
                  <a:cubicBezTo>
                    <a:pt x="18012" y="11308"/>
                    <a:pt x="18012" y="11308"/>
                    <a:pt x="18012" y="11308"/>
                  </a:cubicBezTo>
                  <a:cubicBezTo>
                    <a:pt x="17975" y="11308"/>
                    <a:pt x="17975" y="11308"/>
                    <a:pt x="17975" y="11308"/>
                  </a:cubicBezTo>
                  <a:cubicBezTo>
                    <a:pt x="17975" y="11376"/>
                    <a:pt x="17975" y="11376"/>
                    <a:pt x="17975" y="11376"/>
                  </a:cubicBezTo>
                  <a:cubicBezTo>
                    <a:pt x="17975" y="11443"/>
                    <a:pt x="17975" y="11443"/>
                    <a:pt x="17975" y="11443"/>
                  </a:cubicBezTo>
                  <a:close/>
                  <a:moveTo>
                    <a:pt x="19973" y="11037"/>
                  </a:moveTo>
                  <a:cubicBezTo>
                    <a:pt x="19973" y="11105"/>
                    <a:pt x="19973" y="11105"/>
                    <a:pt x="19973" y="11105"/>
                  </a:cubicBezTo>
                  <a:cubicBezTo>
                    <a:pt x="19973" y="11037"/>
                    <a:pt x="19973" y="11037"/>
                    <a:pt x="19973" y="11037"/>
                  </a:cubicBezTo>
                  <a:cubicBezTo>
                    <a:pt x="19973" y="10969"/>
                    <a:pt x="19973" y="10969"/>
                    <a:pt x="19973" y="10969"/>
                  </a:cubicBezTo>
                  <a:cubicBezTo>
                    <a:pt x="19973" y="10969"/>
                    <a:pt x="19973" y="10969"/>
                    <a:pt x="19973" y="10969"/>
                  </a:cubicBezTo>
                  <a:cubicBezTo>
                    <a:pt x="19973" y="10902"/>
                    <a:pt x="19973" y="10902"/>
                    <a:pt x="19973" y="10902"/>
                  </a:cubicBezTo>
                  <a:cubicBezTo>
                    <a:pt x="20010" y="10834"/>
                    <a:pt x="20010" y="10834"/>
                    <a:pt x="20010" y="10834"/>
                  </a:cubicBezTo>
                  <a:cubicBezTo>
                    <a:pt x="20010" y="10766"/>
                    <a:pt x="20010" y="10766"/>
                    <a:pt x="20010" y="10766"/>
                  </a:cubicBezTo>
                  <a:cubicBezTo>
                    <a:pt x="20047" y="10766"/>
                    <a:pt x="20047" y="10766"/>
                    <a:pt x="20047" y="10766"/>
                  </a:cubicBezTo>
                  <a:cubicBezTo>
                    <a:pt x="20084" y="10698"/>
                    <a:pt x="20084" y="10698"/>
                    <a:pt x="20084" y="10698"/>
                  </a:cubicBezTo>
                  <a:cubicBezTo>
                    <a:pt x="20084" y="10698"/>
                    <a:pt x="20084" y="10698"/>
                    <a:pt x="20084" y="10698"/>
                  </a:cubicBezTo>
                  <a:cubicBezTo>
                    <a:pt x="20047" y="10631"/>
                    <a:pt x="20047" y="10631"/>
                    <a:pt x="20047" y="10631"/>
                  </a:cubicBezTo>
                  <a:cubicBezTo>
                    <a:pt x="20010" y="10495"/>
                    <a:pt x="20010" y="10495"/>
                    <a:pt x="20010" y="10495"/>
                  </a:cubicBezTo>
                  <a:cubicBezTo>
                    <a:pt x="20010" y="10495"/>
                    <a:pt x="20010" y="10495"/>
                    <a:pt x="20010" y="10495"/>
                  </a:cubicBezTo>
                  <a:cubicBezTo>
                    <a:pt x="19973" y="10563"/>
                    <a:pt x="19973" y="10563"/>
                    <a:pt x="19973" y="10563"/>
                  </a:cubicBezTo>
                  <a:cubicBezTo>
                    <a:pt x="19973" y="10563"/>
                    <a:pt x="19973" y="10563"/>
                    <a:pt x="19973" y="10563"/>
                  </a:cubicBezTo>
                  <a:cubicBezTo>
                    <a:pt x="19973" y="10563"/>
                    <a:pt x="19973" y="10563"/>
                    <a:pt x="19973" y="10563"/>
                  </a:cubicBezTo>
                  <a:cubicBezTo>
                    <a:pt x="19936" y="10698"/>
                    <a:pt x="19936" y="10698"/>
                    <a:pt x="19936" y="10698"/>
                  </a:cubicBezTo>
                  <a:cubicBezTo>
                    <a:pt x="19899" y="10698"/>
                    <a:pt x="19899" y="10698"/>
                    <a:pt x="19899" y="10698"/>
                  </a:cubicBezTo>
                  <a:cubicBezTo>
                    <a:pt x="19899" y="10766"/>
                    <a:pt x="19899" y="10766"/>
                    <a:pt x="19899" y="10766"/>
                  </a:cubicBezTo>
                  <a:cubicBezTo>
                    <a:pt x="19899" y="10698"/>
                    <a:pt x="19899" y="10698"/>
                    <a:pt x="19899" y="10698"/>
                  </a:cubicBezTo>
                  <a:cubicBezTo>
                    <a:pt x="19936" y="10698"/>
                    <a:pt x="19936" y="10698"/>
                    <a:pt x="19936" y="10698"/>
                  </a:cubicBezTo>
                  <a:cubicBezTo>
                    <a:pt x="19936" y="10698"/>
                    <a:pt x="19936" y="10698"/>
                    <a:pt x="19936" y="10698"/>
                  </a:cubicBezTo>
                  <a:cubicBezTo>
                    <a:pt x="19936" y="10766"/>
                    <a:pt x="19936" y="10766"/>
                    <a:pt x="19936" y="10766"/>
                  </a:cubicBezTo>
                  <a:cubicBezTo>
                    <a:pt x="19936" y="10834"/>
                    <a:pt x="19936" y="10834"/>
                    <a:pt x="19936" y="10834"/>
                  </a:cubicBezTo>
                  <a:cubicBezTo>
                    <a:pt x="19973" y="10902"/>
                    <a:pt x="19973" y="10902"/>
                    <a:pt x="19973" y="10902"/>
                  </a:cubicBezTo>
                  <a:cubicBezTo>
                    <a:pt x="19973" y="10969"/>
                    <a:pt x="19973" y="10969"/>
                    <a:pt x="19973" y="10969"/>
                  </a:cubicBezTo>
                  <a:cubicBezTo>
                    <a:pt x="19936" y="10969"/>
                    <a:pt x="19936" y="10969"/>
                    <a:pt x="19936" y="10969"/>
                  </a:cubicBezTo>
                  <a:cubicBezTo>
                    <a:pt x="19936" y="11037"/>
                    <a:pt x="19936" y="11037"/>
                    <a:pt x="19936" y="11037"/>
                  </a:cubicBezTo>
                  <a:cubicBezTo>
                    <a:pt x="19973" y="11037"/>
                    <a:pt x="19973" y="11037"/>
                    <a:pt x="19973" y="11037"/>
                  </a:cubicBezTo>
                  <a:close/>
                  <a:moveTo>
                    <a:pt x="21156" y="12797"/>
                  </a:moveTo>
                  <a:cubicBezTo>
                    <a:pt x="21156" y="12797"/>
                    <a:pt x="21156" y="12797"/>
                    <a:pt x="21156" y="12797"/>
                  </a:cubicBezTo>
                  <a:cubicBezTo>
                    <a:pt x="21193" y="12797"/>
                    <a:pt x="21193" y="12797"/>
                    <a:pt x="21193" y="12797"/>
                  </a:cubicBezTo>
                  <a:cubicBezTo>
                    <a:pt x="21230" y="12865"/>
                    <a:pt x="21230" y="12865"/>
                    <a:pt x="21230" y="12865"/>
                  </a:cubicBezTo>
                  <a:cubicBezTo>
                    <a:pt x="21304" y="12933"/>
                    <a:pt x="21304" y="12933"/>
                    <a:pt x="21304" y="12933"/>
                  </a:cubicBezTo>
                  <a:cubicBezTo>
                    <a:pt x="21304" y="12933"/>
                    <a:pt x="21304" y="12933"/>
                    <a:pt x="21304" y="12933"/>
                  </a:cubicBezTo>
                  <a:cubicBezTo>
                    <a:pt x="21341" y="12933"/>
                    <a:pt x="21341" y="12933"/>
                    <a:pt x="21341" y="12933"/>
                  </a:cubicBezTo>
                  <a:cubicBezTo>
                    <a:pt x="21341" y="12865"/>
                    <a:pt x="21341" y="12865"/>
                    <a:pt x="21341" y="12865"/>
                  </a:cubicBezTo>
                  <a:cubicBezTo>
                    <a:pt x="21304" y="12865"/>
                    <a:pt x="21304" y="12865"/>
                    <a:pt x="21304" y="12865"/>
                  </a:cubicBezTo>
                  <a:cubicBezTo>
                    <a:pt x="21267" y="12865"/>
                    <a:pt x="21267" y="12865"/>
                    <a:pt x="21267" y="12865"/>
                  </a:cubicBezTo>
                  <a:cubicBezTo>
                    <a:pt x="21230" y="12797"/>
                    <a:pt x="21230" y="12797"/>
                    <a:pt x="21230" y="12797"/>
                  </a:cubicBezTo>
                  <a:cubicBezTo>
                    <a:pt x="21230" y="12797"/>
                    <a:pt x="21230" y="12797"/>
                    <a:pt x="21230" y="12797"/>
                  </a:cubicBezTo>
                  <a:cubicBezTo>
                    <a:pt x="21156" y="12797"/>
                    <a:pt x="21156" y="12797"/>
                    <a:pt x="21156" y="12797"/>
                  </a:cubicBezTo>
                  <a:cubicBezTo>
                    <a:pt x="21156" y="12797"/>
                    <a:pt x="21156" y="12797"/>
                    <a:pt x="21156" y="12797"/>
                  </a:cubicBezTo>
                  <a:close/>
                  <a:moveTo>
                    <a:pt x="20823" y="12662"/>
                  </a:moveTo>
                  <a:cubicBezTo>
                    <a:pt x="20860" y="12662"/>
                    <a:pt x="20860" y="12662"/>
                    <a:pt x="20860" y="12662"/>
                  </a:cubicBezTo>
                  <a:cubicBezTo>
                    <a:pt x="20860" y="12662"/>
                    <a:pt x="20860" y="12662"/>
                    <a:pt x="20860" y="12662"/>
                  </a:cubicBezTo>
                  <a:cubicBezTo>
                    <a:pt x="20897" y="12730"/>
                    <a:pt x="20897" y="12730"/>
                    <a:pt x="20897" y="12730"/>
                  </a:cubicBezTo>
                  <a:cubicBezTo>
                    <a:pt x="20897" y="12730"/>
                    <a:pt x="20897" y="12730"/>
                    <a:pt x="20897" y="12730"/>
                  </a:cubicBezTo>
                  <a:cubicBezTo>
                    <a:pt x="20934" y="12797"/>
                    <a:pt x="20934" y="12797"/>
                    <a:pt x="20934" y="12797"/>
                  </a:cubicBezTo>
                  <a:cubicBezTo>
                    <a:pt x="20934" y="12797"/>
                    <a:pt x="20934" y="12797"/>
                    <a:pt x="20934" y="12797"/>
                  </a:cubicBezTo>
                  <a:cubicBezTo>
                    <a:pt x="20971" y="12865"/>
                    <a:pt x="20971" y="12865"/>
                    <a:pt x="20971" y="12865"/>
                  </a:cubicBezTo>
                  <a:cubicBezTo>
                    <a:pt x="20971" y="12865"/>
                    <a:pt x="20971" y="12865"/>
                    <a:pt x="20971" y="12865"/>
                  </a:cubicBezTo>
                  <a:cubicBezTo>
                    <a:pt x="21008" y="12865"/>
                    <a:pt x="21008" y="12865"/>
                    <a:pt x="21008" y="12865"/>
                  </a:cubicBezTo>
                  <a:cubicBezTo>
                    <a:pt x="21045" y="12865"/>
                    <a:pt x="21045" y="12865"/>
                    <a:pt x="21045" y="12865"/>
                  </a:cubicBezTo>
                  <a:cubicBezTo>
                    <a:pt x="21082" y="12865"/>
                    <a:pt x="21082" y="12865"/>
                    <a:pt x="21082" y="12865"/>
                  </a:cubicBezTo>
                  <a:cubicBezTo>
                    <a:pt x="21082" y="12865"/>
                    <a:pt x="21082" y="12865"/>
                    <a:pt x="21082" y="12865"/>
                  </a:cubicBezTo>
                  <a:cubicBezTo>
                    <a:pt x="21045" y="12797"/>
                    <a:pt x="21045" y="12797"/>
                    <a:pt x="21045" y="12797"/>
                  </a:cubicBezTo>
                  <a:cubicBezTo>
                    <a:pt x="21008" y="12797"/>
                    <a:pt x="21008" y="12797"/>
                    <a:pt x="21008" y="12797"/>
                  </a:cubicBezTo>
                  <a:cubicBezTo>
                    <a:pt x="20971" y="12730"/>
                    <a:pt x="20971" y="12730"/>
                    <a:pt x="20971" y="12730"/>
                  </a:cubicBezTo>
                  <a:cubicBezTo>
                    <a:pt x="20971" y="12662"/>
                    <a:pt x="20971" y="12662"/>
                    <a:pt x="20971" y="12662"/>
                  </a:cubicBezTo>
                  <a:cubicBezTo>
                    <a:pt x="20934" y="12662"/>
                    <a:pt x="20934" y="12662"/>
                    <a:pt x="20934" y="12662"/>
                  </a:cubicBezTo>
                  <a:cubicBezTo>
                    <a:pt x="20897" y="12594"/>
                    <a:pt x="20897" y="12594"/>
                    <a:pt x="20897" y="12594"/>
                  </a:cubicBezTo>
                  <a:cubicBezTo>
                    <a:pt x="20897" y="12594"/>
                    <a:pt x="20897" y="12594"/>
                    <a:pt x="20897" y="12594"/>
                  </a:cubicBezTo>
                  <a:cubicBezTo>
                    <a:pt x="20934" y="12594"/>
                    <a:pt x="20934" y="12594"/>
                    <a:pt x="20934" y="12594"/>
                  </a:cubicBezTo>
                  <a:cubicBezTo>
                    <a:pt x="20897" y="12594"/>
                    <a:pt x="20897" y="12594"/>
                    <a:pt x="20897" y="12594"/>
                  </a:cubicBezTo>
                  <a:cubicBezTo>
                    <a:pt x="20860" y="12594"/>
                    <a:pt x="20860" y="12594"/>
                    <a:pt x="20860" y="12594"/>
                  </a:cubicBezTo>
                  <a:cubicBezTo>
                    <a:pt x="20823" y="12594"/>
                    <a:pt x="20823" y="12594"/>
                    <a:pt x="20823" y="12594"/>
                  </a:cubicBezTo>
                  <a:cubicBezTo>
                    <a:pt x="20823" y="12594"/>
                    <a:pt x="20823" y="12594"/>
                    <a:pt x="20823" y="12594"/>
                  </a:cubicBezTo>
                  <a:cubicBezTo>
                    <a:pt x="20823" y="12662"/>
                    <a:pt x="20823" y="12662"/>
                    <a:pt x="20823" y="12662"/>
                  </a:cubicBezTo>
                  <a:close/>
                  <a:moveTo>
                    <a:pt x="20010" y="15438"/>
                  </a:moveTo>
                  <a:cubicBezTo>
                    <a:pt x="20010" y="15438"/>
                    <a:pt x="20010" y="15438"/>
                    <a:pt x="20010" y="15438"/>
                  </a:cubicBezTo>
                  <a:cubicBezTo>
                    <a:pt x="20047" y="15438"/>
                    <a:pt x="20047" y="15438"/>
                    <a:pt x="20047" y="15438"/>
                  </a:cubicBezTo>
                  <a:cubicBezTo>
                    <a:pt x="20047" y="15371"/>
                    <a:pt x="20047" y="15371"/>
                    <a:pt x="20047" y="15371"/>
                  </a:cubicBezTo>
                  <a:cubicBezTo>
                    <a:pt x="20010" y="15371"/>
                    <a:pt x="20010" y="15371"/>
                    <a:pt x="20010" y="15371"/>
                  </a:cubicBezTo>
                  <a:cubicBezTo>
                    <a:pt x="19973" y="15371"/>
                    <a:pt x="19973" y="15371"/>
                    <a:pt x="19973" y="15371"/>
                  </a:cubicBezTo>
                  <a:cubicBezTo>
                    <a:pt x="19973" y="15438"/>
                    <a:pt x="19973" y="15438"/>
                    <a:pt x="19973" y="15438"/>
                  </a:cubicBezTo>
                  <a:cubicBezTo>
                    <a:pt x="20010" y="15438"/>
                    <a:pt x="20010" y="15438"/>
                    <a:pt x="20010" y="15438"/>
                  </a:cubicBezTo>
                  <a:close/>
                  <a:moveTo>
                    <a:pt x="19825" y="15371"/>
                  </a:moveTo>
                  <a:cubicBezTo>
                    <a:pt x="19825" y="15438"/>
                    <a:pt x="19825" y="15438"/>
                    <a:pt x="19825" y="15438"/>
                  </a:cubicBezTo>
                  <a:cubicBezTo>
                    <a:pt x="19862" y="15438"/>
                    <a:pt x="19862" y="15438"/>
                    <a:pt x="19862" y="15438"/>
                  </a:cubicBezTo>
                  <a:cubicBezTo>
                    <a:pt x="19899" y="15438"/>
                    <a:pt x="19899" y="15438"/>
                    <a:pt x="19899" y="15438"/>
                  </a:cubicBezTo>
                  <a:cubicBezTo>
                    <a:pt x="19899" y="15438"/>
                    <a:pt x="19899" y="15438"/>
                    <a:pt x="19899" y="15438"/>
                  </a:cubicBezTo>
                  <a:cubicBezTo>
                    <a:pt x="19862" y="15371"/>
                    <a:pt x="19862" y="15371"/>
                    <a:pt x="19862" y="15371"/>
                  </a:cubicBezTo>
                  <a:cubicBezTo>
                    <a:pt x="19825" y="15371"/>
                    <a:pt x="19825" y="15371"/>
                    <a:pt x="19825" y="15371"/>
                  </a:cubicBezTo>
                  <a:close/>
                  <a:moveTo>
                    <a:pt x="19936" y="15845"/>
                  </a:moveTo>
                  <a:cubicBezTo>
                    <a:pt x="19936" y="15845"/>
                    <a:pt x="19936" y="15845"/>
                    <a:pt x="19936" y="15845"/>
                  </a:cubicBezTo>
                  <a:cubicBezTo>
                    <a:pt x="19936" y="15777"/>
                    <a:pt x="19936" y="15777"/>
                    <a:pt x="19936" y="15777"/>
                  </a:cubicBezTo>
                  <a:cubicBezTo>
                    <a:pt x="19936" y="15709"/>
                    <a:pt x="19936" y="15709"/>
                    <a:pt x="19936" y="15709"/>
                  </a:cubicBezTo>
                  <a:cubicBezTo>
                    <a:pt x="19973" y="15709"/>
                    <a:pt x="19973" y="15709"/>
                    <a:pt x="19973" y="15709"/>
                  </a:cubicBezTo>
                  <a:cubicBezTo>
                    <a:pt x="20010" y="15641"/>
                    <a:pt x="20010" y="15641"/>
                    <a:pt x="20010" y="15641"/>
                  </a:cubicBezTo>
                  <a:cubicBezTo>
                    <a:pt x="19973" y="15574"/>
                    <a:pt x="19973" y="15574"/>
                    <a:pt x="19973" y="15574"/>
                  </a:cubicBezTo>
                  <a:cubicBezTo>
                    <a:pt x="20010" y="15574"/>
                    <a:pt x="20010" y="15574"/>
                    <a:pt x="20010" y="15574"/>
                  </a:cubicBezTo>
                  <a:cubicBezTo>
                    <a:pt x="20010" y="15506"/>
                    <a:pt x="20010" y="15506"/>
                    <a:pt x="20010" y="15506"/>
                  </a:cubicBezTo>
                  <a:cubicBezTo>
                    <a:pt x="20010" y="15506"/>
                    <a:pt x="20010" y="15506"/>
                    <a:pt x="20010" y="15506"/>
                  </a:cubicBezTo>
                  <a:cubicBezTo>
                    <a:pt x="19936" y="15438"/>
                    <a:pt x="19936" y="15438"/>
                    <a:pt x="19936" y="15438"/>
                  </a:cubicBezTo>
                  <a:cubicBezTo>
                    <a:pt x="19936" y="15438"/>
                    <a:pt x="19936" y="15438"/>
                    <a:pt x="19936" y="15438"/>
                  </a:cubicBezTo>
                  <a:cubicBezTo>
                    <a:pt x="19936" y="15574"/>
                    <a:pt x="19936" y="15574"/>
                    <a:pt x="19936" y="15574"/>
                  </a:cubicBezTo>
                  <a:cubicBezTo>
                    <a:pt x="19936" y="15574"/>
                    <a:pt x="19936" y="15574"/>
                    <a:pt x="19936" y="15574"/>
                  </a:cubicBezTo>
                  <a:cubicBezTo>
                    <a:pt x="19899" y="15641"/>
                    <a:pt x="19899" y="15641"/>
                    <a:pt x="19899" y="15641"/>
                  </a:cubicBezTo>
                  <a:cubicBezTo>
                    <a:pt x="19899" y="15641"/>
                    <a:pt x="19899" y="15641"/>
                    <a:pt x="19899" y="15641"/>
                  </a:cubicBezTo>
                  <a:cubicBezTo>
                    <a:pt x="19862" y="15641"/>
                    <a:pt x="19862" y="15641"/>
                    <a:pt x="19862" y="15641"/>
                  </a:cubicBezTo>
                  <a:cubicBezTo>
                    <a:pt x="19862" y="15709"/>
                    <a:pt x="19862" y="15709"/>
                    <a:pt x="19862" y="15709"/>
                  </a:cubicBezTo>
                  <a:cubicBezTo>
                    <a:pt x="19899" y="15709"/>
                    <a:pt x="19899" y="15709"/>
                    <a:pt x="19899" y="15709"/>
                  </a:cubicBezTo>
                  <a:cubicBezTo>
                    <a:pt x="19899" y="15777"/>
                    <a:pt x="19899" y="15777"/>
                    <a:pt x="19899" y="15777"/>
                  </a:cubicBezTo>
                  <a:cubicBezTo>
                    <a:pt x="19899" y="15777"/>
                    <a:pt x="19899" y="15777"/>
                    <a:pt x="19899" y="15777"/>
                  </a:cubicBezTo>
                  <a:cubicBezTo>
                    <a:pt x="19899" y="15777"/>
                    <a:pt x="19899" y="15777"/>
                    <a:pt x="19899" y="15777"/>
                  </a:cubicBezTo>
                  <a:cubicBezTo>
                    <a:pt x="19936" y="15777"/>
                    <a:pt x="19936" y="15777"/>
                    <a:pt x="19936" y="15777"/>
                  </a:cubicBezTo>
                  <a:cubicBezTo>
                    <a:pt x="19936" y="15845"/>
                    <a:pt x="19936" y="15845"/>
                    <a:pt x="19936" y="15845"/>
                  </a:cubicBezTo>
                  <a:close/>
                  <a:moveTo>
                    <a:pt x="19899" y="16183"/>
                  </a:moveTo>
                  <a:cubicBezTo>
                    <a:pt x="19899" y="16183"/>
                    <a:pt x="19899" y="16115"/>
                    <a:pt x="19899" y="16115"/>
                  </a:cubicBezTo>
                  <a:cubicBezTo>
                    <a:pt x="19899" y="16115"/>
                    <a:pt x="19899" y="16115"/>
                    <a:pt x="19899" y="16115"/>
                  </a:cubicBezTo>
                  <a:cubicBezTo>
                    <a:pt x="19899" y="16048"/>
                    <a:pt x="19899" y="16048"/>
                    <a:pt x="19899" y="16048"/>
                  </a:cubicBezTo>
                  <a:cubicBezTo>
                    <a:pt x="19899" y="16048"/>
                    <a:pt x="19899" y="16048"/>
                    <a:pt x="19899" y="16048"/>
                  </a:cubicBezTo>
                  <a:cubicBezTo>
                    <a:pt x="19899" y="16048"/>
                    <a:pt x="19899" y="16048"/>
                    <a:pt x="19899" y="16048"/>
                  </a:cubicBezTo>
                  <a:cubicBezTo>
                    <a:pt x="19862" y="16115"/>
                    <a:pt x="19862" y="16115"/>
                    <a:pt x="19862" y="16115"/>
                  </a:cubicBezTo>
                  <a:cubicBezTo>
                    <a:pt x="19899" y="16183"/>
                    <a:pt x="19899" y="16183"/>
                    <a:pt x="19899" y="16183"/>
                  </a:cubicBezTo>
                  <a:close/>
                  <a:moveTo>
                    <a:pt x="19899" y="16251"/>
                  </a:moveTo>
                  <a:cubicBezTo>
                    <a:pt x="19936" y="16251"/>
                    <a:pt x="19936" y="16251"/>
                    <a:pt x="19936" y="16251"/>
                  </a:cubicBezTo>
                  <a:cubicBezTo>
                    <a:pt x="19899" y="16251"/>
                    <a:pt x="19899" y="16251"/>
                    <a:pt x="19899" y="16251"/>
                  </a:cubicBezTo>
                  <a:cubicBezTo>
                    <a:pt x="19899" y="16183"/>
                    <a:pt x="19899" y="16183"/>
                    <a:pt x="19899" y="16183"/>
                  </a:cubicBezTo>
                  <a:cubicBezTo>
                    <a:pt x="19899" y="16251"/>
                    <a:pt x="19899" y="16251"/>
                    <a:pt x="19899" y="16251"/>
                  </a:cubicBezTo>
                  <a:cubicBezTo>
                    <a:pt x="19899" y="16251"/>
                    <a:pt x="19899" y="16251"/>
                    <a:pt x="19899" y="16251"/>
                  </a:cubicBezTo>
                  <a:cubicBezTo>
                    <a:pt x="19899" y="16251"/>
                    <a:pt x="19899" y="16251"/>
                    <a:pt x="19899" y="16251"/>
                  </a:cubicBezTo>
                  <a:close/>
                  <a:moveTo>
                    <a:pt x="19862" y="16318"/>
                  </a:moveTo>
                  <a:cubicBezTo>
                    <a:pt x="19862" y="16318"/>
                    <a:pt x="19862" y="16318"/>
                    <a:pt x="19862" y="16318"/>
                  </a:cubicBezTo>
                  <a:cubicBezTo>
                    <a:pt x="19862" y="16318"/>
                    <a:pt x="19862" y="16318"/>
                    <a:pt x="19862" y="16318"/>
                  </a:cubicBezTo>
                  <a:cubicBezTo>
                    <a:pt x="19825" y="16318"/>
                    <a:pt x="19825" y="16318"/>
                    <a:pt x="19825" y="16318"/>
                  </a:cubicBezTo>
                  <a:cubicBezTo>
                    <a:pt x="19825" y="16318"/>
                    <a:pt x="19825" y="16318"/>
                    <a:pt x="19825" y="16318"/>
                  </a:cubicBezTo>
                  <a:cubicBezTo>
                    <a:pt x="19862" y="16318"/>
                    <a:pt x="19862" y="16318"/>
                    <a:pt x="19862" y="16318"/>
                  </a:cubicBezTo>
                  <a:close/>
                  <a:moveTo>
                    <a:pt x="19862" y="16454"/>
                  </a:moveTo>
                  <a:cubicBezTo>
                    <a:pt x="19899" y="16454"/>
                    <a:pt x="19899" y="16454"/>
                    <a:pt x="19899" y="16454"/>
                  </a:cubicBezTo>
                  <a:cubicBezTo>
                    <a:pt x="19899" y="16454"/>
                    <a:pt x="19899" y="16454"/>
                    <a:pt x="19899" y="16454"/>
                  </a:cubicBezTo>
                  <a:cubicBezTo>
                    <a:pt x="19899" y="16386"/>
                    <a:pt x="19899" y="16386"/>
                    <a:pt x="19899" y="16386"/>
                  </a:cubicBezTo>
                  <a:cubicBezTo>
                    <a:pt x="19899" y="16386"/>
                    <a:pt x="19899" y="16386"/>
                    <a:pt x="19899" y="16386"/>
                  </a:cubicBezTo>
                  <a:cubicBezTo>
                    <a:pt x="19862" y="16386"/>
                    <a:pt x="19862" y="16386"/>
                    <a:pt x="19862" y="16386"/>
                  </a:cubicBezTo>
                  <a:cubicBezTo>
                    <a:pt x="19862" y="16454"/>
                    <a:pt x="19862" y="16454"/>
                    <a:pt x="19862" y="16454"/>
                  </a:cubicBezTo>
                  <a:close/>
                  <a:moveTo>
                    <a:pt x="19825" y="16792"/>
                  </a:moveTo>
                  <a:cubicBezTo>
                    <a:pt x="19825" y="16792"/>
                    <a:pt x="19825" y="16792"/>
                    <a:pt x="19825" y="16792"/>
                  </a:cubicBezTo>
                  <a:cubicBezTo>
                    <a:pt x="19825" y="16792"/>
                    <a:pt x="19825" y="16792"/>
                    <a:pt x="19825" y="16792"/>
                  </a:cubicBezTo>
                  <a:cubicBezTo>
                    <a:pt x="19825" y="16792"/>
                    <a:pt x="19825" y="16792"/>
                    <a:pt x="19825" y="16792"/>
                  </a:cubicBezTo>
                  <a:cubicBezTo>
                    <a:pt x="19825" y="16792"/>
                    <a:pt x="19825" y="16792"/>
                    <a:pt x="19825" y="16792"/>
                  </a:cubicBezTo>
                  <a:close/>
                  <a:moveTo>
                    <a:pt x="19825" y="16996"/>
                  </a:moveTo>
                  <a:cubicBezTo>
                    <a:pt x="19825" y="16928"/>
                    <a:pt x="19825" y="16928"/>
                    <a:pt x="19825" y="16928"/>
                  </a:cubicBezTo>
                  <a:cubicBezTo>
                    <a:pt x="19825" y="16928"/>
                    <a:pt x="19825" y="16928"/>
                    <a:pt x="19825" y="16928"/>
                  </a:cubicBezTo>
                  <a:cubicBezTo>
                    <a:pt x="19825" y="16928"/>
                    <a:pt x="19825" y="16928"/>
                    <a:pt x="19825" y="16928"/>
                  </a:cubicBezTo>
                  <a:cubicBezTo>
                    <a:pt x="19825" y="16996"/>
                    <a:pt x="19825" y="16996"/>
                    <a:pt x="19825" y="16996"/>
                  </a:cubicBezTo>
                  <a:close/>
                  <a:moveTo>
                    <a:pt x="19825" y="17063"/>
                  </a:moveTo>
                  <a:cubicBezTo>
                    <a:pt x="19825" y="17063"/>
                    <a:pt x="19825" y="17063"/>
                    <a:pt x="19825" y="17063"/>
                  </a:cubicBezTo>
                  <a:cubicBezTo>
                    <a:pt x="19825" y="17063"/>
                    <a:pt x="19825" y="17063"/>
                    <a:pt x="19825" y="17063"/>
                  </a:cubicBezTo>
                  <a:cubicBezTo>
                    <a:pt x="19825" y="17063"/>
                    <a:pt x="19825" y="17063"/>
                    <a:pt x="19825" y="17063"/>
                  </a:cubicBezTo>
                  <a:close/>
                  <a:moveTo>
                    <a:pt x="19788" y="17131"/>
                  </a:moveTo>
                  <a:cubicBezTo>
                    <a:pt x="19788" y="17131"/>
                    <a:pt x="19788" y="17131"/>
                    <a:pt x="19788" y="17131"/>
                  </a:cubicBezTo>
                  <a:cubicBezTo>
                    <a:pt x="19788" y="17131"/>
                    <a:pt x="19788" y="17131"/>
                    <a:pt x="19788" y="17131"/>
                  </a:cubicBezTo>
                  <a:cubicBezTo>
                    <a:pt x="19788" y="17131"/>
                    <a:pt x="19788" y="17131"/>
                    <a:pt x="19788" y="17131"/>
                  </a:cubicBezTo>
                  <a:cubicBezTo>
                    <a:pt x="19788" y="17131"/>
                    <a:pt x="19788" y="17131"/>
                    <a:pt x="19788" y="17131"/>
                  </a:cubicBezTo>
                  <a:cubicBezTo>
                    <a:pt x="19788" y="17131"/>
                    <a:pt x="19788" y="17131"/>
                    <a:pt x="19788" y="17131"/>
                  </a:cubicBezTo>
                  <a:close/>
                  <a:moveTo>
                    <a:pt x="19751" y="17334"/>
                  </a:moveTo>
                  <a:cubicBezTo>
                    <a:pt x="19751" y="17334"/>
                    <a:pt x="19751" y="17334"/>
                    <a:pt x="19751" y="17334"/>
                  </a:cubicBezTo>
                  <a:cubicBezTo>
                    <a:pt x="19751" y="17266"/>
                    <a:pt x="19751" y="17266"/>
                    <a:pt x="19751" y="17266"/>
                  </a:cubicBezTo>
                  <a:cubicBezTo>
                    <a:pt x="19751" y="17266"/>
                    <a:pt x="19751" y="17266"/>
                    <a:pt x="19751" y="17266"/>
                  </a:cubicBezTo>
                  <a:cubicBezTo>
                    <a:pt x="19751" y="17266"/>
                    <a:pt x="19751" y="17266"/>
                    <a:pt x="19751" y="17266"/>
                  </a:cubicBezTo>
                  <a:cubicBezTo>
                    <a:pt x="19751" y="17334"/>
                    <a:pt x="19751" y="17334"/>
                    <a:pt x="19751" y="17334"/>
                  </a:cubicBezTo>
                  <a:cubicBezTo>
                    <a:pt x="19751" y="17334"/>
                    <a:pt x="19751" y="17334"/>
                    <a:pt x="19751" y="17334"/>
                  </a:cubicBezTo>
                  <a:close/>
                  <a:moveTo>
                    <a:pt x="19455" y="18011"/>
                  </a:moveTo>
                  <a:cubicBezTo>
                    <a:pt x="19492" y="18011"/>
                    <a:pt x="19492" y="18011"/>
                    <a:pt x="19492" y="18011"/>
                  </a:cubicBezTo>
                  <a:cubicBezTo>
                    <a:pt x="19529" y="17944"/>
                    <a:pt x="19529" y="17944"/>
                    <a:pt x="19529" y="17944"/>
                  </a:cubicBezTo>
                  <a:cubicBezTo>
                    <a:pt x="19529" y="17876"/>
                    <a:pt x="19529" y="17876"/>
                    <a:pt x="19529" y="17876"/>
                  </a:cubicBezTo>
                  <a:cubicBezTo>
                    <a:pt x="19566" y="17876"/>
                    <a:pt x="19566" y="17876"/>
                    <a:pt x="19566" y="17876"/>
                  </a:cubicBezTo>
                  <a:cubicBezTo>
                    <a:pt x="19566" y="17808"/>
                    <a:pt x="19566" y="17808"/>
                    <a:pt x="19566" y="17808"/>
                  </a:cubicBezTo>
                  <a:cubicBezTo>
                    <a:pt x="19566" y="17740"/>
                    <a:pt x="19566" y="17740"/>
                    <a:pt x="19566" y="17740"/>
                  </a:cubicBezTo>
                  <a:cubicBezTo>
                    <a:pt x="19603" y="17673"/>
                    <a:pt x="19603" y="17673"/>
                    <a:pt x="19603" y="17673"/>
                  </a:cubicBezTo>
                  <a:cubicBezTo>
                    <a:pt x="19603" y="17673"/>
                    <a:pt x="19603" y="17673"/>
                    <a:pt x="19603" y="17673"/>
                  </a:cubicBezTo>
                  <a:cubicBezTo>
                    <a:pt x="19566" y="17673"/>
                    <a:pt x="19566" y="17673"/>
                    <a:pt x="19566" y="17673"/>
                  </a:cubicBezTo>
                  <a:cubicBezTo>
                    <a:pt x="19529" y="17740"/>
                    <a:pt x="19529" y="17740"/>
                    <a:pt x="19529" y="17740"/>
                  </a:cubicBezTo>
                  <a:cubicBezTo>
                    <a:pt x="19529" y="17740"/>
                    <a:pt x="19529" y="17740"/>
                    <a:pt x="19529" y="17740"/>
                  </a:cubicBezTo>
                  <a:cubicBezTo>
                    <a:pt x="19529" y="17808"/>
                    <a:pt x="19529" y="17808"/>
                    <a:pt x="19529" y="17808"/>
                  </a:cubicBezTo>
                  <a:cubicBezTo>
                    <a:pt x="19492" y="17808"/>
                    <a:pt x="19492" y="17808"/>
                    <a:pt x="19492" y="17808"/>
                  </a:cubicBezTo>
                  <a:cubicBezTo>
                    <a:pt x="19492" y="17876"/>
                    <a:pt x="19492" y="17876"/>
                    <a:pt x="19492" y="17876"/>
                  </a:cubicBezTo>
                  <a:cubicBezTo>
                    <a:pt x="19492" y="17876"/>
                    <a:pt x="19492" y="17876"/>
                    <a:pt x="19492" y="17876"/>
                  </a:cubicBezTo>
                  <a:cubicBezTo>
                    <a:pt x="19455" y="18011"/>
                    <a:pt x="19455" y="18011"/>
                    <a:pt x="19455" y="18011"/>
                  </a:cubicBezTo>
                  <a:close/>
                  <a:moveTo>
                    <a:pt x="19159" y="18553"/>
                  </a:moveTo>
                  <a:cubicBezTo>
                    <a:pt x="19196" y="18553"/>
                    <a:pt x="19196" y="18553"/>
                    <a:pt x="19196" y="18553"/>
                  </a:cubicBezTo>
                  <a:cubicBezTo>
                    <a:pt x="19196" y="18485"/>
                    <a:pt x="19196" y="18485"/>
                    <a:pt x="19196" y="18485"/>
                  </a:cubicBezTo>
                  <a:cubicBezTo>
                    <a:pt x="19196" y="18485"/>
                    <a:pt x="19196" y="18485"/>
                    <a:pt x="19196" y="18485"/>
                  </a:cubicBezTo>
                  <a:cubicBezTo>
                    <a:pt x="19196" y="18418"/>
                    <a:pt x="19196" y="18418"/>
                    <a:pt x="19196" y="18418"/>
                  </a:cubicBezTo>
                  <a:cubicBezTo>
                    <a:pt x="19233" y="18418"/>
                    <a:pt x="19233" y="18418"/>
                    <a:pt x="19233" y="18418"/>
                  </a:cubicBezTo>
                  <a:cubicBezTo>
                    <a:pt x="19233" y="18350"/>
                    <a:pt x="19233" y="18350"/>
                    <a:pt x="19233" y="18350"/>
                  </a:cubicBezTo>
                  <a:cubicBezTo>
                    <a:pt x="19233" y="18350"/>
                    <a:pt x="19233" y="18350"/>
                    <a:pt x="19233" y="18350"/>
                  </a:cubicBezTo>
                  <a:cubicBezTo>
                    <a:pt x="19270" y="18350"/>
                    <a:pt x="19270" y="18350"/>
                    <a:pt x="19270" y="18350"/>
                  </a:cubicBezTo>
                  <a:cubicBezTo>
                    <a:pt x="19270" y="18282"/>
                    <a:pt x="19270" y="18282"/>
                    <a:pt x="19270" y="18282"/>
                  </a:cubicBezTo>
                  <a:cubicBezTo>
                    <a:pt x="19307" y="18214"/>
                    <a:pt x="19307" y="18214"/>
                    <a:pt x="19307" y="18214"/>
                  </a:cubicBezTo>
                  <a:cubicBezTo>
                    <a:pt x="19344" y="18147"/>
                    <a:pt x="19344" y="18147"/>
                    <a:pt x="19344" y="18147"/>
                  </a:cubicBezTo>
                  <a:cubicBezTo>
                    <a:pt x="19381" y="18147"/>
                    <a:pt x="19381" y="18147"/>
                    <a:pt x="19381" y="18147"/>
                  </a:cubicBezTo>
                  <a:cubicBezTo>
                    <a:pt x="19381" y="18147"/>
                    <a:pt x="19381" y="18147"/>
                    <a:pt x="19381" y="18147"/>
                  </a:cubicBezTo>
                  <a:cubicBezTo>
                    <a:pt x="19381" y="18079"/>
                    <a:pt x="19381" y="18079"/>
                    <a:pt x="19381" y="18079"/>
                  </a:cubicBezTo>
                  <a:cubicBezTo>
                    <a:pt x="19381" y="18011"/>
                    <a:pt x="19381" y="18011"/>
                    <a:pt x="19381" y="18011"/>
                  </a:cubicBezTo>
                  <a:cubicBezTo>
                    <a:pt x="19344" y="18011"/>
                    <a:pt x="19344" y="18011"/>
                    <a:pt x="19344" y="18011"/>
                  </a:cubicBezTo>
                  <a:cubicBezTo>
                    <a:pt x="19344" y="18079"/>
                    <a:pt x="19344" y="18079"/>
                    <a:pt x="19344" y="18079"/>
                  </a:cubicBezTo>
                  <a:cubicBezTo>
                    <a:pt x="19307" y="18147"/>
                    <a:pt x="19307" y="18147"/>
                    <a:pt x="19307" y="18147"/>
                  </a:cubicBezTo>
                  <a:cubicBezTo>
                    <a:pt x="19307" y="18147"/>
                    <a:pt x="19307" y="18147"/>
                    <a:pt x="19307" y="18147"/>
                  </a:cubicBezTo>
                  <a:cubicBezTo>
                    <a:pt x="19270" y="18147"/>
                    <a:pt x="19270" y="18147"/>
                    <a:pt x="19270" y="18147"/>
                  </a:cubicBezTo>
                  <a:cubicBezTo>
                    <a:pt x="19270" y="18147"/>
                    <a:pt x="19270" y="18147"/>
                    <a:pt x="19270" y="18147"/>
                  </a:cubicBezTo>
                  <a:cubicBezTo>
                    <a:pt x="19233" y="18147"/>
                    <a:pt x="19233" y="18147"/>
                    <a:pt x="19233" y="18147"/>
                  </a:cubicBezTo>
                  <a:cubicBezTo>
                    <a:pt x="19233" y="18147"/>
                    <a:pt x="19233" y="18147"/>
                    <a:pt x="19233" y="18147"/>
                  </a:cubicBezTo>
                  <a:cubicBezTo>
                    <a:pt x="19233" y="18147"/>
                    <a:pt x="19233" y="18147"/>
                    <a:pt x="19233" y="18147"/>
                  </a:cubicBezTo>
                  <a:cubicBezTo>
                    <a:pt x="19233" y="18214"/>
                    <a:pt x="19233" y="18214"/>
                    <a:pt x="19233" y="18214"/>
                  </a:cubicBezTo>
                  <a:cubicBezTo>
                    <a:pt x="19233" y="18214"/>
                    <a:pt x="19233" y="18214"/>
                    <a:pt x="19233" y="18214"/>
                  </a:cubicBezTo>
                  <a:cubicBezTo>
                    <a:pt x="19196" y="18282"/>
                    <a:pt x="19196" y="18282"/>
                    <a:pt x="19196" y="18282"/>
                  </a:cubicBezTo>
                  <a:cubicBezTo>
                    <a:pt x="19196" y="18282"/>
                    <a:pt x="19196" y="18282"/>
                    <a:pt x="19196" y="18282"/>
                  </a:cubicBezTo>
                  <a:cubicBezTo>
                    <a:pt x="19196" y="18350"/>
                    <a:pt x="19196" y="18350"/>
                    <a:pt x="19196" y="18350"/>
                  </a:cubicBezTo>
                  <a:cubicBezTo>
                    <a:pt x="19196" y="18350"/>
                    <a:pt x="19196" y="18350"/>
                    <a:pt x="19196" y="18350"/>
                  </a:cubicBezTo>
                  <a:cubicBezTo>
                    <a:pt x="19159" y="18418"/>
                    <a:pt x="19159" y="18418"/>
                    <a:pt x="19159" y="18418"/>
                  </a:cubicBezTo>
                  <a:cubicBezTo>
                    <a:pt x="19159" y="18418"/>
                    <a:pt x="19159" y="18418"/>
                    <a:pt x="19159" y="18418"/>
                  </a:cubicBezTo>
                  <a:cubicBezTo>
                    <a:pt x="19159" y="18485"/>
                    <a:pt x="19159" y="18485"/>
                    <a:pt x="19159" y="18485"/>
                  </a:cubicBezTo>
                  <a:cubicBezTo>
                    <a:pt x="19159" y="18485"/>
                    <a:pt x="19159" y="18485"/>
                    <a:pt x="19159" y="18485"/>
                  </a:cubicBezTo>
                  <a:cubicBezTo>
                    <a:pt x="19159" y="18553"/>
                    <a:pt x="19159" y="18553"/>
                    <a:pt x="19159" y="18553"/>
                  </a:cubicBezTo>
                  <a:cubicBezTo>
                    <a:pt x="19159" y="18553"/>
                    <a:pt x="19159" y="18553"/>
                    <a:pt x="19159" y="18553"/>
                  </a:cubicBezTo>
                  <a:close/>
                  <a:moveTo>
                    <a:pt x="19011" y="18959"/>
                  </a:moveTo>
                  <a:cubicBezTo>
                    <a:pt x="19011" y="18959"/>
                    <a:pt x="19011" y="18892"/>
                    <a:pt x="19011" y="18892"/>
                  </a:cubicBezTo>
                  <a:cubicBezTo>
                    <a:pt x="19048" y="18756"/>
                    <a:pt x="19048" y="18756"/>
                    <a:pt x="19048" y="18756"/>
                  </a:cubicBezTo>
                  <a:cubicBezTo>
                    <a:pt x="19048" y="18756"/>
                    <a:pt x="19048" y="18756"/>
                    <a:pt x="19048" y="18756"/>
                  </a:cubicBezTo>
                  <a:cubicBezTo>
                    <a:pt x="19085" y="18688"/>
                    <a:pt x="19085" y="18688"/>
                    <a:pt x="19085" y="18688"/>
                  </a:cubicBezTo>
                  <a:cubicBezTo>
                    <a:pt x="19085" y="18621"/>
                    <a:pt x="19085" y="18621"/>
                    <a:pt x="19085" y="18621"/>
                  </a:cubicBezTo>
                  <a:cubicBezTo>
                    <a:pt x="19085" y="18621"/>
                    <a:pt x="19085" y="18621"/>
                    <a:pt x="19085" y="18621"/>
                  </a:cubicBezTo>
                  <a:cubicBezTo>
                    <a:pt x="19085" y="18621"/>
                    <a:pt x="19085" y="18621"/>
                    <a:pt x="19085" y="18621"/>
                  </a:cubicBezTo>
                  <a:cubicBezTo>
                    <a:pt x="19048" y="18621"/>
                    <a:pt x="19048" y="18621"/>
                    <a:pt x="19048" y="18621"/>
                  </a:cubicBezTo>
                  <a:cubicBezTo>
                    <a:pt x="19048" y="18553"/>
                    <a:pt x="19048" y="18553"/>
                    <a:pt x="19048" y="18553"/>
                  </a:cubicBezTo>
                  <a:cubicBezTo>
                    <a:pt x="19011" y="18621"/>
                    <a:pt x="19011" y="18621"/>
                    <a:pt x="19011" y="18621"/>
                  </a:cubicBezTo>
                  <a:cubicBezTo>
                    <a:pt x="19011" y="18688"/>
                    <a:pt x="19011" y="18688"/>
                    <a:pt x="19011" y="18688"/>
                  </a:cubicBezTo>
                  <a:cubicBezTo>
                    <a:pt x="19011" y="18688"/>
                    <a:pt x="19011" y="18688"/>
                    <a:pt x="19011" y="18688"/>
                  </a:cubicBezTo>
                  <a:cubicBezTo>
                    <a:pt x="19011" y="18824"/>
                    <a:pt x="19011" y="18824"/>
                    <a:pt x="19011" y="18824"/>
                  </a:cubicBezTo>
                  <a:cubicBezTo>
                    <a:pt x="18974" y="18824"/>
                    <a:pt x="18974" y="18824"/>
                    <a:pt x="18974" y="18824"/>
                  </a:cubicBezTo>
                  <a:cubicBezTo>
                    <a:pt x="19011" y="18892"/>
                    <a:pt x="19011" y="18892"/>
                    <a:pt x="19011" y="18892"/>
                  </a:cubicBezTo>
                  <a:cubicBezTo>
                    <a:pt x="19011" y="18959"/>
                    <a:pt x="19011" y="18959"/>
                    <a:pt x="19011" y="18959"/>
                  </a:cubicBezTo>
                  <a:close/>
                  <a:moveTo>
                    <a:pt x="333" y="14558"/>
                  </a:moveTo>
                  <a:cubicBezTo>
                    <a:pt x="333" y="14558"/>
                    <a:pt x="296" y="14626"/>
                    <a:pt x="296" y="14626"/>
                  </a:cubicBezTo>
                  <a:cubicBezTo>
                    <a:pt x="333" y="14693"/>
                    <a:pt x="333" y="14693"/>
                    <a:pt x="333" y="14693"/>
                  </a:cubicBezTo>
                  <a:cubicBezTo>
                    <a:pt x="370" y="14626"/>
                    <a:pt x="370" y="14626"/>
                    <a:pt x="370" y="14626"/>
                  </a:cubicBezTo>
                  <a:lnTo>
                    <a:pt x="333" y="14558"/>
                  </a:lnTo>
                  <a:close/>
                  <a:moveTo>
                    <a:pt x="333" y="14558"/>
                  </a:moveTo>
                </a:path>
              </a:pathLst>
            </a:custGeom>
            <a:grpFill/>
            <a:ln>
              <a:noFill/>
            </a:ln>
          </p:spPr>
          <p:txBody>
            <a:bodyPr lIns="0" tIns="0" rIns="0" bIns="0"/>
            <a:lstStyle/>
            <a:p>
              <a:pPr defTabSz="913765">
                <a:defRPr/>
              </a:pPr>
              <a:endParaRPr lang="es-ES">
                <a:solidFill>
                  <a:prstClr val="black"/>
                </a:solidFill>
              </a:endParaRPr>
            </a:p>
          </p:txBody>
        </p:sp>
        <p:sp>
          <p:nvSpPr>
            <p:cNvPr id="287" name="AutoShape 9"/>
            <p:cNvSpPr/>
            <p:nvPr/>
          </p:nvSpPr>
          <p:spPr bwMode="auto">
            <a:xfrm>
              <a:off x="7121" y="521"/>
              <a:ext cx="591" cy="633"/>
            </a:xfrm>
            <a:custGeom>
              <a:avLst/>
              <a:gdLst>
                <a:gd name="T0" fmla="*/ 563 w 21600"/>
                <a:gd name="T1" fmla="*/ 55 h 21600"/>
                <a:gd name="T2" fmla="*/ 244 w 21600"/>
                <a:gd name="T3" fmla="*/ 0 h 21600"/>
                <a:gd name="T4" fmla="*/ 197 w 21600"/>
                <a:gd name="T5" fmla="*/ 64 h 21600"/>
                <a:gd name="T6" fmla="*/ 263 w 21600"/>
                <a:gd name="T7" fmla="*/ 119 h 21600"/>
                <a:gd name="T8" fmla="*/ 263 w 21600"/>
                <a:gd name="T9" fmla="*/ 119 h 21600"/>
                <a:gd name="T10" fmla="*/ 235 w 21600"/>
                <a:gd name="T11" fmla="*/ 128 h 21600"/>
                <a:gd name="T12" fmla="*/ 310 w 21600"/>
                <a:gd name="T13" fmla="*/ 156 h 21600"/>
                <a:gd name="T14" fmla="*/ 366 w 21600"/>
                <a:gd name="T15" fmla="*/ 156 h 21600"/>
                <a:gd name="T16" fmla="*/ 422 w 21600"/>
                <a:gd name="T17" fmla="*/ 110 h 21600"/>
                <a:gd name="T18" fmla="*/ 413 w 21600"/>
                <a:gd name="T19" fmla="*/ 64 h 21600"/>
                <a:gd name="T20" fmla="*/ 356 w 21600"/>
                <a:gd name="T21" fmla="*/ 46 h 21600"/>
                <a:gd name="T22" fmla="*/ 328 w 21600"/>
                <a:gd name="T23" fmla="*/ 64 h 21600"/>
                <a:gd name="T24" fmla="*/ 310 w 21600"/>
                <a:gd name="T25" fmla="*/ 28 h 21600"/>
                <a:gd name="T26" fmla="*/ 310 w 21600"/>
                <a:gd name="T27" fmla="*/ 92 h 21600"/>
                <a:gd name="T28" fmla="*/ 263 w 21600"/>
                <a:gd name="T29" fmla="*/ 64 h 21600"/>
                <a:gd name="T30" fmla="*/ 235 w 21600"/>
                <a:gd name="T31" fmla="*/ 28 h 21600"/>
                <a:gd name="T32" fmla="*/ 225 w 21600"/>
                <a:gd name="T33" fmla="*/ 73 h 21600"/>
                <a:gd name="T34" fmla="*/ 197 w 21600"/>
                <a:gd name="T35" fmla="*/ 92 h 21600"/>
                <a:gd name="T36" fmla="*/ 478 w 21600"/>
                <a:gd name="T37" fmla="*/ 202 h 21600"/>
                <a:gd name="T38" fmla="*/ 488 w 21600"/>
                <a:gd name="T39" fmla="*/ 202 h 21600"/>
                <a:gd name="T40" fmla="*/ 460 w 21600"/>
                <a:gd name="T41" fmla="*/ 220 h 21600"/>
                <a:gd name="T42" fmla="*/ 366 w 21600"/>
                <a:gd name="T43" fmla="*/ 275 h 21600"/>
                <a:gd name="T44" fmla="*/ 413 w 21600"/>
                <a:gd name="T45" fmla="*/ 312 h 21600"/>
                <a:gd name="T46" fmla="*/ 356 w 21600"/>
                <a:gd name="T47" fmla="*/ 358 h 21600"/>
                <a:gd name="T48" fmla="*/ 310 w 21600"/>
                <a:gd name="T49" fmla="*/ 358 h 21600"/>
                <a:gd name="T50" fmla="*/ 310 w 21600"/>
                <a:gd name="T51" fmla="*/ 294 h 21600"/>
                <a:gd name="T52" fmla="*/ 272 w 21600"/>
                <a:gd name="T53" fmla="*/ 248 h 21600"/>
                <a:gd name="T54" fmla="*/ 328 w 21600"/>
                <a:gd name="T55" fmla="*/ 266 h 21600"/>
                <a:gd name="T56" fmla="*/ 310 w 21600"/>
                <a:gd name="T57" fmla="*/ 229 h 21600"/>
                <a:gd name="T58" fmla="*/ 28 w 21600"/>
                <a:gd name="T59" fmla="*/ 257 h 21600"/>
                <a:gd name="T60" fmla="*/ 28 w 21600"/>
                <a:gd name="T61" fmla="*/ 248 h 21600"/>
                <a:gd name="T62" fmla="*/ 197 w 21600"/>
                <a:gd name="T63" fmla="*/ 440 h 21600"/>
                <a:gd name="T64" fmla="*/ 178 w 21600"/>
                <a:gd name="T65" fmla="*/ 404 h 21600"/>
                <a:gd name="T66" fmla="*/ 131 w 21600"/>
                <a:gd name="T67" fmla="*/ 385 h 21600"/>
                <a:gd name="T68" fmla="*/ 113 w 21600"/>
                <a:gd name="T69" fmla="*/ 358 h 21600"/>
                <a:gd name="T70" fmla="*/ 150 w 21600"/>
                <a:gd name="T71" fmla="*/ 349 h 21600"/>
                <a:gd name="T72" fmla="*/ 178 w 21600"/>
                <a:gd name="T73" fmla="*/ 321 h 21600"/>
                <a:gd name="T74" fmla="*/ 159 w 21600"/>
                <a:gd name="T75" fmla="*/ 312 h 21600"/>
                <a:gd name="T76" fmla="*/ 103 w 21600"/>
                <a:gd name="T77" fmla="*/ 321 h 21600"/>
                <a:gd name="T78" fmla="*/ 131 w 21600"/>
                <a:gd name="T79" fmla="*/ 284 h 21600"/>
                <a:gd name="T80" fmla="*/ 178 w 21600"/>
                <a:gd name="T81" fmla="*/ 257 h 21600"/>
                <a:gd name="T82" fmla="*/ 141 w 21600"/>
                <a:gd name="T83" fmla="*/ 257 h 21600"/>
                <a:gd name="T84" fmla="*/ 131 w 21600"/>
                <a:gd name="T85" fmla="*/ 239 h 21600"/>
                <a:gd name="T86" fmla="*/ 122 w 21600"/>
                <a:gd name="T87" fmla="*/ 266 h 21600"/>
                <a:gd name="T88" fmla="*/ 66 w 21600"/>
                <a:gd name="T89" fmla="*/ 266 h 21600"/>
                <a:gd name="T90" fmla="*/ 38 w 21600"/>
                <a:gd name="T91" fmla="*/ 229 h 21600"/>
                <a:gd name="T92" fmla="*/ 47 w 21600"/>
                <a:gd name="T93" fmla="*/ 220 h 21600"/>
                <a:gd name="T94" fmla="*/ 38 w 21600"/>
                <a:gd name="T95" fmla="*/ 174 h 21600"/>
                <a:gd name="T96" fmla="*/ 0 w 21600"/>
                <a:gd name="T97" fmla="*/ 156 h 21600"/>
                <a:gd name="T98" fmla="*/ 47 w 21600"/>
                <a:gd name="T99" fmla="*/ 138 h 21600"/>
                <a:gd name="T100" fmla="*/ 84 w 21600"/>
                <a:gd name="T101" fmla="*/ 128 h 21600"/>
                <a:gd name="T102" fmla="*/ 84 w 21600"/>
                <a:gd name="T103" fmla="*/ 138 h 21600"/>
                <a:gd name="T104" fmla="*/ 94 w 21600"/>
                <a:gd name="T105" fmla="*/ 174 h 21600"/>
                <a:gd name="T106" fmla="*/ 122 w 21600"/>
                <a:gd name="T107" fmla="*/ 156 h 21600"/>
                <a:gd name="T108" fmla="*/ 159 w 21600"/>
                <a:gd name="T109" fmla="*/ 211 h 21600"/>
                <a:gd name="T110" fmla="*/ 141 w 21600"/>
                <a:gd name="T111" fmla="*/ 110 h 21600"/>
                <a:gd name="T112" fmla="*/ 197 w 21600"/>
                <a:gd name="T113" fmla="*/ 119 h 21600"/>
                <a:gd name="T114" fmla="*/ 216 w 21600"/>
                <a:gd name="T115" fmla="*/ 138 h 21600"/>
                <a:gd name="T116" fmla="*/ 300 w 21600"/>
                <a:gd name="T117" fmla="*/ 211 h 21600"/>
                <a:gd name="T118" fmla="*/ 253 w 21600"/>
                <a:gd name="T119" fmla="*/ 248 h 21600"/>
                <a:gd name="T120" fmla="*/ 244 w 21600"/>
                <a:gd name="T121" fmla="*/ 312 h 21600"/>
                <a:gd name="T122" fmla="*/ 216 w 21600"/>
                <a:gd name="T123" fmla="*/ 376 h 21600"/>
                <a:gd name="T124" fmla="*/ 300 w 21600"/>
                <a:gd name="T125" fmla="*/ 633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9886" y="1878"/>
                  </a:moveTo>
                  <a:cubicBezTo>
                    <a:pt x="20229" y="1878"/>
                    <a:pt x="20229" y="1565"/>
                    <a:pt x="20229" y="1565"/>
                  </a:cubicBezTo>
                  <a:cubicBezTo>
                    <a:pt x="20571" y="1565"/>
                    <a:pt x="20571" y="1565"/>
                    <a:pt x="20571" y="1565"/>
                  </a:cubicBezTo>
                  <a:cubicBezTo>
                    <a:pt x="20914" y="1565"/>
                    <a:pt x="20914" y="1565"/>
                    <a:pt x="20914" y="1565"/>
                  </a:cubicBezTo>
                  <a:cubicBezTo>
                    <a:pt x="20914" y="1252"/>
                    <a:pt x="20914" y="1252"/>
                    <a:pt x="20914" y="1252"/>
                  </a:cubicBezTo>
                  <a:cubicBezTo>
                    <a:pt x="21257" y="939"/>
                    <a:pt x="21257" y="939"/>
                    <a:pt x="21257" y="939"/>
                  </a:cubicBezTo>
                  <a:cubicBezTo>
                    <a:pt x="21600" y="939"/>
                    <a:pt x="21600" y="939"/>
                    <a:pt x="21600" y="939"/>
                  </a:cubicBezTo>
                  <a:cubicBezTo>
                    <a:pt x="21600" y="1252"/>
                    <a:pt x="21600" y="1252"/>
                    <a:pt x="21600" y="1252"/>
                  </a:cubicBezTo>
                  <a:cubicBezTo>
                    <a:pt x="21600" y="1252"/>
                    <a:pt x="21600" y="1252"/>
                    <a:pt x="21600" y="1252"/>
                  </a:cubicBezTo>
                  <a:cubicBezTo>
                    <a:pt x="21257" y="1565"/>
                    <a:pt x="21257" y="1565"/>
                    <a:pt x="21257" y="1565"/>
                  </a:cubicBezTo>
                  <a:cubicBezTo>
                    <a:pt x="20914" y="1565"/>
                    <a:pt x="20914" y="1565"/>
                    <a:pt x="20914" y="1565"/>
                  </a:cubicBezTo>
                  <a:cubicBezTo>
                    <a:pt x="20571" y="1878"/>
                    <a:pt x="20571" y="1878"/>
                    <a:pt x="20571" y="1878"/>
                  </a:cubicBezTo>
                  <a:cubicBezTo>
                    <a:pt x="20229" y="1878"/>
                    <a:pt x="20229" y="1878"/>
                    <a:pt x="20229" y="1878"/>
                  </a:cubicBezTo>
                  <a:cubicBezTo>
                    <a:pt x="20229" y="1878"/>
                    <a:pt x="20229" y="1878"/>
                    <a:pt x="20229" y="1878"/>
                  </a:cubicBezTo>
                  <a:cubicBezTo>
                    <a:pt x="19886" y="1878"/>
                    <a:pt x="19886" y="1878"/>
                    <a:pt x="19886" y="1878"/>
                  </a:cubicBezTo>
                  <a:close/>
                  <a:moveTo>
                    <a:pt x="16114" y="2191"/>
                  </a:moveTo>
                  <a:cubicBezTo>
                    <a:pt x="16457" y="2191"/>
                    <a:pt x="16457" y="2191"/>
                    <a:pt x="16457" y="2191"/>
                  </a:cubicBezTo>
                  <a:cubicBezTo>
                    <a:pt x="16457" y="2191"/>
                    <a:pt x="16457" y="2191"/>
                    <a:pt x="16457" y="2191"/>
                  </a:cubicBezTo>
                  <a:cubicBezTo>
                    <a:pt x="16800" y="2191"/>
                    <a:pt x="16800" y="2191"/>
                    <a:pt x="16800" y="2191"/>
                  </a:cubicBezTo>
                  <a:cubicBezTo>
                    <a:pt x="16457" y="1878"/>
                    <a:pt x="16457" y="1878"/>
                    <a:pt x="16457" y="1878"/>
                  </a:cubicBezTo>
                  <a:cubicBezTo>
                    <a:pt x="16457" y="1878"/>
                    <a:pt x="16457" y="1878"/>
                    <a:pt x="16457" y="1878"/>
                  </a:cubicBezTo>
                  <a:cubicBezTo>
                    <a:pt x="16114" y="1878"/>
                    <a:pt x="16114" y="1878"/>
                    <a:pt x="16114" y="1878"/>
                  </a:cubicBezTo>
                  <a:cubicBezTo>
                    <a:pt x="16114" y="2191"/>
                    <a:pt x="16114" y="2191"/>
                    <a:pt x="16114" y="2191"/>
                  </a:cubicBezTo>
                  <a:close/>
                  <a:moveTo>
                    <a:pt x="8914" y="0"/>
                  </a:moveTo>
                  <a:cubicBezTo>
                    <a:pt x="9257" y="313"/>
                    <a:pt x="9257" y="313"/>
                    <a:pt x="9257" y="313"/>
                  </a:cubicBezTo>
                  <a:cubicBezTo>
                    <a:pt x="9600" y="626"/>
                    <a:pt x="9600" y="626"/>
                    <a:pt x="9600" y="626"/>
                  </a:cubicBezTo>
                  <a:cubicBezTo>
                    <a:pt x="9600" y="313"/>
                    <a:pt x="9600" y="313"/>
                    <a:pt x="9600" y="313"/>
                  </a:cubicBezTo>
                  <a:cubicBezTo>
                    <a:pt x="9943" y="313"/>
                    <a:pt x="9943" y="313"/>
                    <a:pt x="9943" y="313"/>
                  </a:cubicBezTo>
                  <a:cubicBezTo>
                    <a:pt x="9600" y="0"/>
                    <a:pt x="9600" y="0"/>
                    <a:pt x="9600" y="0"/>
                  </a:cubicBezTo>
                  <a:cubicBezTo>
                    <a:pt x="9600" y="313"/>
                    <a:pt x="9600" y="313"/>
                    <a:pt x="9600" y="313"/>
                  </a:cubicBezTo>
                  <a:cubicBezTo>
                    <a:pt x="9257" y="0"/>
                    <a:pt x="9257" y="0"/>
                    <a:pt x="9257" y="0"/>
                  </a:cubicBezTo>
                  <a:cubicBezTo>
                    <a:pt x="8914" y="0"/>
                    <a:pt x="8914" y="0"/>
                    <a:pt x="8914" y="0"/>
                  </a:cubicBezTo>
                  <a:cubicBezTo>
                    <a:pt x="8914" y="0"/>
                    <a:pt x="8914" y="0"/>
                    <a:pt x="8914" y="0"/>
                  </a:cubicBezTo>
                  <a:cubicBezTo>
                    <a:pt x="8914" y="0"/>
                    <a:pt x="8914" y="0"/>
                    <a:pt x="8914" y="0"/>
                  </a:cubicBezTo>
                  <a:close/>
                  <a:moveTo>
                    <a:pt x="7543" y="2191"/>
                  </a:moveTo>
                  <a:cubicBezTo>
                    <a:pt x="7200" y="2191"/>
                    <a:pt x="7200" y="2191"/>
                    <a:pt x="7200" y="2191"/>
                  </a:cubicBezTo>
                  <a:cubicBezTo>
                    <a:pt x="7200" y="1878"/>
                    <a:pt x="7200" y="1878"/>
                    <a:pt x="7200" y="1878"/>
                  </a:cubicBezTo>
                  <a:cubicBezTo>
                    <a:pt x="7200" y="1878"/>
                    <a:pt x="7200" y="1878"/>
                    <a:pt x="7200" y="1878"/>
                  </a:cubicBezTo>
                  <a:cubicBezTo>
                    <a:pt x="7543" y="1878"/>
                    <a:pt x="7543" y="1878"/>
                    <a:pt x="7543" y="1878"/>
                  </a:cubicBezTo>
                  <a:cubicBezTo>
                    <a:pt x="7543" y="1878"/>
                    <a:pt x="7543" y="1878"/>
                    <a:pt x="7543" y="1878"/>
                  </a:cubicBezTo>
                  <a:cubicBezTo>
                    <a:pt x="7886" y="1878"/>
                    <a:pt x="7886" y="1878"/>
                    <a:pt x="7886" y="1878"/>
                  </a:cubicBezTo>
                  <a:cubicBezTo>
                    <a:pt x="7543" y="2191"/>
                    <a:pt x="7543" y="2191"/>
                    <a:pt x="7543" y="2191"/>
                  </a:cubicBezTo>
                  <a:cubicBezTo>
                    <a:pt x="7543" y="2191"/>
                    <a:pt x="7543" y="2191"/>
                    <a:pt x="7543" y="2191"/>
                  </a:cubicBezTo>
                  <a:cubicBezTo>
                    <a:pt x="7543" y="2191"/>
                    <a:pt x="7543" y="2191"/>
                    <a:pt x="7543" y="2191"/>
                  </a:cubicBezTo>
                  <a:close/>
                  <a:moveTo>
                    <a:pt x="8914" y="4070"/>
                  </a:moveTo>
                  <a:cubicBezTo>
                    <a:pt x="8914" y="4070"/>
                    <a:pt x="8914" y="4070"/>
                    <a:pt x="8914" y="4070"/>
                  </a:cubicBezTo>
                  <a:cubicBezTo>
                    <a:pt x="9257" y="4070"/>
                    <a:pt x="9257" y="4070"/>
                    <a:pt x="9257" y="4070"/>
                  </a:cubicBezTo>
                  <a:cubicBezTo>
                    <a:pt x="9600" y="4070"/>
                    <a:pt x="9600" y="4070"/>
                    <a:pt x="9600" y="4070"/>
                  </a:cubicBezTo>
                  <a:cubicBezTo>
                    <a:pt x="9943" y="3757"/>
                    <a:pt x="9943" y="3757"/>
                    <a:pt x="9943" y="3757"/>
                  </a:cubicBezTo>
                  <a:cubicBezTo>
                    <a:pt x="10629" y="3757"/>
                    <a:pt x="10629" y="3757"/>
                    <a:pt x="10629" y="3757"/>
                  </a:cubicBezTo>
                  <a:cubicBezTo>
                    <a:pt x="10629" y="3757"/>
                    <a:pt x="10629" y="3757"/>
                    <a:pt x="10629" y="3757"/>
                  </a:cubicBezTo>
                  <a:cubicBezTo>
                    <a:pt x="10971" y="3757"/>
                    <a:pt x="10971" y="3757"/>
                    <a:pt x="10971" y="3757"/>
                  </a:cubicBezTo>
                  <a:cubicBezTo>
                    <a:pt x="10971" y="3757"/>
                    <a:pt x="10971" y="3757"/>
                    <a:pt x="10971" y="3757"/>
                  </a:cubicBezTo>
                  <a:cubicBezTo>
                    <a:pt x="10971" y="4070"/>
                    <a:pt x="10971" y="4070"/>
                    <a:pt x="10971" y="4070"/>
                  </a:cubicBezTo>
                  <a:cubicBezTo>
                    <a:pt x="10971" y="4070"/>
                    <a:pt x="10971" y="4070"/>
                    <a:pt x="10971" y="4070"/>
                  </a:cubicBezTo>
                  <a:cubicBezTo>
                    <a:pt x="10971" y="4070"/>
                    <a:pt x="10971" y="4070"/>
                    <a:pt x="10971" y="4070"/>
                  </a:cubicBezTo>
                  <a:cubicBezTo>
                    <a:pt x="10629" y="4383"/>
                    <a:pt x="10629" y="4383"/>
                    <a:pt x="10629" y="4383"/>
                  </a:cubicBezTo>
                  <a:cubicBezTo>
                    <a:pt x="10286" y="4070"/>
                    <a:pt x="10286" y="4070"/>
                    <a:pt x="10286" y="4070"/>
                  </a:cubicBezTo>
                  <a:cubicBezTo>
                    <a:pt x="9943" y="4070"/>
                    <a:pt x="9943" y="4070"/>
                    <a:pt x="9943" y="4070"/>
                  </a:cubicBezTo>
                  <a:cubicBezTo>
                    <a:pt x="9600" y="4070"/>
                    <a:pt x="9600" y="4070"/>
                    <a:pt x="9600" y="4070"/>
                  </a:cubicBezTo>
                  <a:cubicBezTo>
                    <a:pt x="9600" y="4383"/>
                    <a:pt x="9600" y="4383"/>
                    <a:pt x="9600" y="4383"/>
                  </a:cubicBezTo>
                  <a:cubicBezTo>
                    <a:pt x="9600" y="4383"/>
                    <a:pt x="9600" y="4383"/>
                    <a:pt x="9600" y="4383"/>
                  </a:cubicBezTo>
                  <a:cubicBezTo>
                    <a:pt x="10286" y="4383"/>
                    <a:pt x="10286" y="4383"/>
                    <a:pt x="10286" y="4383"/>
                  </a:cubicBezTo>
                  <a:cubicBezTo>
                    <a:pt x="10286" y="4383"/>
                    <a:pt x="10286" y="4383"/>
                    <a:pt x="10286" y="4383"/>
                  </a:cubicBezTo>
                  <a:cubicBezTo>
                    <a:pt x="10286" y="4696"/>
                    <a:pt x="10286" y="4696"/>
                    <a:pt x="10286" y="4696"/>
                  </a:cubicBezTo>
                  <a:cubicBezTo>
                    <a:pt x="10286" y="4696"/>
                    <a:pt x="10286" y="4696"/>
                    <a:pt x="10286" y="4696"/>
                  </a:cubicBezTo>
                  <a:cubicBezTo>
                    <a:pt x="9943" y="4383"/>
                    <a:pt x="9943" y="4383"/>
                    <a:pt x="9943" y="4383"/>
                  </a:cubicBezTo>
                  <a:cubicBezTo>
                    <a:pt x="9943" y="4696"/>
                    <a:pt x="9943" y="4696"/>
                    <a:pt x="9943" y="4696"/>
                  </a:cubicBezTo>
                  <a:cubicBezTo>
                    <a:pt x="9600" y="4696"/>
                    <a:pt x="9600" y="4696"/>
                    <a:pt x="9600" y="4696"/>
                  </a:cubicBezTo>
                  <a:cubicBezTo>
                    <a:pt x="9257" y="4383"/>
                    <a:pt x="9257" y="4383"/>
                    <a:pt x="9257" y="4383"/>
                  </a:cubicBezTo>
                  <a:cubicBezTo>
                    <a:pt x="8914" y="4383"/>
                    <a:pt x="8914" y="4383"/>
                    <a:pt x="8914" y="4383"/>
                  </a:cubicBezTo>
                  <a:cubicBezTo>
                    <a:pt x="8571" y="4383"/>
                    <a:pt x="8571" y="4383"/>
                    <a:pt x="8571" y="4383"/>
                  </a:cubicBezTo>
                  <a:cubicBezTo>
                    <a:pt x="8571" y="4696"/>
                    <a:pt x="8571" y="4696"/>
                    <a:pt x="8571" y="4696"/>
                  </a:cubicBezTo>
                  <a:cubicBezTo>
                    <a:pt x="8914" y="4696"/>
                    <a:pt x="8914" y="4696"/>
                    <a:pt x="8914" y="4696"/>
                  </a:cubicBezTo>
                  <a:cubicBezTo>
                    <a:pt x="9600" y="5009"/>
                    <a:pt x="9600" y="5009"/>
                    <a:pt x="9600" y="5009"/>
                  </a:cubicBezTo>
                  <a:cubicBezTo>
                    <a:pt x="9600" y="5009"/>
                    <a:pt x="9600" y="5009"/>
                    <a:pt x="9600" y="5009"/>
                  </a:cubicBezTo>
                  <a:cubicBezTo>
                    <a:pt x="9943" y="5009"/>
                    <a:pt x="9943" y="5009"/>
                    <a:pt x="9943" y="5009"/>
                  </a:cubicBezTo>
                  <a:cubicBezTo>
                    <a:pt x="9943" y="5009"/>
                    <a:pt x="9943" y="5009"/>
                    <a:pt x="9943" y="5009"/>
                  </a:cubicBezTo>
                  <a:cubicBezTo>
                    <a:pt x="10286" y="5322"/>
                    <a:pt x="10286" y="5322"/>
                    <a:pt x="10286" y="5322"/>
                  </a:cubicBezTo>
                  <a:cubicBezTo>
                    <a:pt x="10286" y="5635"/>
                    <a:pt x="10286" y="5635"/>
                    <a:pt x="10286" y="5635"/>
                  </a:cubicBezTo>
                  <a:cubicBezTo>
                    <a:pt x="10286" y="5635"/>
                    <a:pt x="10286" y="5635"/>
                    <a:pt x="10286" y="5635"/>
                  </a:cubicBezTo>
                  <a:cubicBezTo>
                    <a:pt x="10629" y="5635"/>
                    <a:pt x="10629" y="5635"/>
                    <a:pt x="10629" y="5635"/>
                  </a:cubicBezTo>
                  <a:cubicBezTo>
                    <a:pt x="10971" y="5322"/>
                    <a:pt x="10971" y="5322"/>
                    <a:pt x="10971" y="5322"/>
                  </a:cubicBezTo>
                  <a:cubicBezTo>
                    <a:pt x="11314" y="5322"/>
                    <a:pt x="11314" y="5322"/>
                    <a:pt x="11314" y="5322"/>
                  </a:cubicBezTo>
                  <a:cubicBezTo>
                    <a:pt x="11657" y="5322"/>
                    <a:pt x="11657" y="5322"/>
                    <a:pt x="11657" y="5322"/>
                  </a:cubicBezTo>
                  <a:cubicBezTo>
                    <a:pt x="12000" y="5322"/>
                    <a:pt x="12000" y="5322"/>
                    <a:pt x="12000" y="5322"/>
                  </a:cubicBezTo>
                  <a:cubicBezTo>
                    <a:pt x="12343" y="5322"/>
                    <a:pt x="12343" y="5322"/>
                    <a:pt x="12343" y="5322"/>
                  </a:cubicBezTo>
                  <a:cubicBezTo>
                    <a:pt x="12000" y="5635"/>
                    <a:pt x="12000" y="5635"/>
                    <a:pt x="12000" y="5635"/>
                  </a:cubicBezTo>
                  <a:cubicBezTo>
                    <a:pt x="12343" y="5948"/>
                    <a:pt x="12343" y="5948"/>
                    <a:pt x="12343" y="5948"/>
                  </a:cubicBezTo>
                  <a:cubicBezTo>
                    <a:pt x="12686" y="5948"/>
                    <a:pt x="12686" y="5948"/>
                    <a:pt x="12686" y="5948"/>
                  </a:cubicBezTo>
                  <a:cubicBezTo>
                    <a:pt x="13029" y="5948"/>
                    <a:pt x="13029" y="5948"/>
                    <a:pt x="13029" y="5948"/>
                  </a:cubicBezTo>
                  <a:cubicBezTo>
                    <a:pt x="13371" y="5948"/>
                    <a:pt x="13371" y="5948"/>
                    <a:pt x="13371" y="5948"/>
                  </a:cubicBezTo>
                  <a:cubicBezTo>
                    <a:pt x="13371" y="5948"/>
                    <a:pt x="13371" y="5948"/>
                    <a:pt x="13371" y="5948"/>
                  </a:cubicBezTo>
                  <a:cubicBezTo>
                    <a:pt x="13371" y="5635"/>
                    <a:pt x="13371" y="5635"/>
                    <a:pt x="13371" y="5635"/>
                  </a:cubicBezTo>
                  <a:cubicBezTo>
                    <a:pt x="13371" y="5635"/>
                    <a:pt x="13371" y="5635"/>
                    <a:pt x="13371" y="5635"/>
                  </a:cubicBezTo>
                  <a:cubicBezTo>
                    <a:pt x="13371" y="5322"/>
                    <a:pt x="13371" y="5322"/>
                    <a:pt x="13371" y="5322"/>
                  </a:cubicBezTo>
                  <a:cubicBezTo>
                    <a:pt x="13714" y="5322"/>
                    <a:pt x="13714" y="5322"/>
                    <a:pt x="13714" y="5322"/>
                  </a:cubicBezTo>
                  <a:cubicBezTo>
                    <a:pt x="14057" y="5322"/>
                    <a:pt x="14057" y="5322"/>
                    <a:pt x="14057" y="5322"/>
                  </a:cubicBezTo>
                  <a:cubicBezTo>
                    <a:pt x="14057" y="5322"/>
                    <a:pt x="14057" y="5322"/>
                    <a:pt x="14057" y="5322"/>
                  </a:cubicBezTo>
                  <a:cubicBezTo>
                    <a:pt x="14400" y="5322"/>
                    <a:pt x="14400" y="5322"/>
                    <a:pt x="14400" y="5322"/>
                  </a:cubicBezTo>
                  <a:cubicBezTo>
                    <a:pt x="14743" y="5322"/>
                    <a:pt x="14743" y="5322"/>
                    <a:pt x="14743" y="5322"/>
                  </a:cubicBezTo>
                  <a:cubicBezTo>
                    <a:pt x="15086" y="5322"/>
                    <a:pt x="15086" y="5322"/>
                    <a:pt x="15086" y="5322"/>
                  </a:cubicBezTo>
                  <a:cubicBezTo>
                    <a:pt x="15086" y="5009"/>
                    <a:pt x="15086" y="5009"/>
                    <a:pt x="15086" y="5009"/>
                  </a:cubicBezTo>
                  <a:cubicBezTo>
                    <a:pt x="15086" y="4696"/>
                    <a:pt x="15086" y="4696"/>
                    <a:pt x="15086" y="4696"/>
                  </a:cubicBezTo>
                  <a:cubicBezTo>
                    <a:pt x="15086" y="4696"/>
                    <a:pt x="15086" y="4696"/>
                    <a:pt x="15086" y="4696"/>
                  </a:cubicBezTo>
                  <a:cubicBezTo>
                    <a:pt x="15086" y="4383"/>
                    <a:pt x="15086" y="4383"/>
                    <a:pt x="15086" y="4383"/>
                  </a:cubicBezTo>
                  <a:cubicBezTo>
                    <a:pt x="15429" y="4383"/>
                    <a:pt x="15429" y="4383"/>
                    <a:pt x="15429" y="4383"/>
                  </a:cubicBezTo>
                  <a:cubicBezTo>
                    <a:pt x="15429" y="3757"/>
                    <a:pt x="15429" y="3757"/>
                    <a:pt x="15429" y="3757"/>
                  </a:cubicBezTo>
                  <a:cubicBezTo>
                    <a:pt x="15771" y="3757"/>
                    <a:pt x="15771" y="3757"/>
                    <a:pt x="15771" y="3757"/>
                  </a:cubicBezTo>
                  <a:cubicBezTo>
                    <a:pt x="16114" y="3443"/>
                    <a:pt x="16114" y="3443"/>
                    <a:pt x="16114" y="3443"/>
                  </a:cubicBezTo>
                  <a:cubicBezTo>
                    <a:pt x="16114" y="3130"/>
                    <a:pt x="16114" y="3130"/>
                    <a:pt x="16114" y="3130"/>
                  </a:cubicBezTo>
                  <a:cubicBezTo>
                    <a:pt x="16114" y="3130"/>
                    <a:pt x="16114" y="3130"/>
                    <a:pt x="16114" y="3130"/>
                  </a:cubicBezTo>
                  <a:cubicBezTo>
                    <a:pt x="16114" y="2817"/>
                    <a:pt x="16114" y="2817"/>
                    <a:pt x="16114" y="2817"/>
                  </a:cubicBezTo>
                  <a:cubicBezTo>
                    <a:pt x="16114" y="2504"/>
                    <a:pt x="16114" y="2504"/>
                    <a:pt x="16114" y="2504"/>
                  </a:cubicBezTo>
                  <a:cubicBezTo>
                    <a:pt x="16114" y="2504"/>
                    <a:pt x="16114" y="2504"/>
                    <a:pt x="16114" y="2504"/>
                  </a:cubicBezTo>
                  <a:cubicBezTo>
                    <a:pt x="16114" y="2191"/>
                    <a:pt x="16114" y="2191"/>
                    <a:pt x="16114" y="2191"/>
                  </a:cubicBezTo>
                  <a:cubicBezTo>
                    <a:pt x="16114" y="2191"/>
                    <a:pt x="16114" y="2191"/>
                    <a:pt x="16114" y="2191"/>
                  </a:cubicBezTo>
                  <a:cubicBezTo>
                    <a:pt x="15429" y="2191"/>
                    <a:pt x="15429" y="2191"/>
                    <a:pt x="15429" y="2191"/>
                  </a:cubicBezTo>
                  <a:cubicBezTo>
                    <a:pt x="15429" y="2191"/>
                    <a:pt x="15429" y="2191"/>
                    <a:pt x="15429" y="2191"/>
                  </a:cubicBezTo>
                  <a:cubicBezTo>
                    <a:pt x="15086" y="2191"/>
                    <a:pt x="15086" y="2191"/>
                    <a:pt x="15086" y="2191"/>
                  </a:cubicBezTo>
                  <a:cubicBezTo>
                    <a:pt x="14743" y="2191"/>
                    <a:pt x="14743" y="2191"/>
                    <a:pt x="14743" y="2191"/>
                  </a:cubicBezTo>
                  <a:cubicBezTo>
                    <a:pt x="14400" y="2191"/>
                    <a:pt x="14400" y="2191"/>
                    <a:pt x="14400" y="2191"/>
                  </a:cubicBezTo>
                  <a:cubicBezTo>
                    <a:pt x="14057" y="1878"/>
                    <a:pt x="14057" y="1878"/>
                    <a:pt x="14057" y="1878"/>
                  </a:cubicBezTo>
                  <a:cubicBezTo>
                    <a:pt x="13714" y="1878"/>
                    <a:pt x="13714" y="1878"/>
                    <a:pt x="13714" y="1878"/>
                  </a:cubicBezTo>
                  <a:cubicBezTo>
                    <a:pt x="13714" y="1878"/>
                    <a:pt x="13714" y="1878"/>
                    <a:pt x="13714" y="1878"/>
                  </a:cubicBezTo>
                  <a:cubicBezTo>
                    <a:pt x="13714" y="1878"/>
                    <a:pt x="13714" y="1878"/>
                    <a:pt x="13714" y="1878"/>
                  </a:cubicBezTo>
                  <a:cubicBezTo>
                    <a:pt x="13371" y="1565"/>
                    <a:pt x="13371" y="1565"/>
                    <a:pt x="13371" y="1565"/>
                  </a:cubicBezTo>
                  <a:cubicBezTo>
                    <a:pt x="13371" y="1878"/>
                    <a:pt x="13371" y="1878"/>
                    <a:pt x="13371" y="1878"/>
                  </a:cubicBezTo>
                  <a:cubicBezTo>
                    <a:pt x="13371" y="1565"/>
                    <a:pt x="13371" y="1565"/>
                    <a:pt x="13371" y="1565"/>
                  </a:cubicBezTo>
                  <a:cubicBezTo>
                    <a:pt x="13371" y="1565"/>
                    <a:pt x="13371" y="1565"/>
                    <a:pt x="13371" y="1565"/>
                  </a:cubicBezTo>
                  <a:cubicBezTo>
                    <a:pt x="13371" y="1252"/>
                    <a:pt x="13371" y="1252"/>
                    <a:pt x="13371" y="1252"/>
                  </a:cubicBezTo>
                  <a:cubicBezTo>
                    <a:pt x="13029" y="1565"/>
                    <a:pt x="13029" y="1565"/>
                    <a:pt x="13029" y="1565"/>
                  </a:cubicBezTo>
                  <a:cubicBezTo>
                    <a:pt x="13029" y="1565"/>
                    <a:pt x="13029" y="1565"/>
                    <a:pt x="13029" y="1565"/>
                  </a:cubicBezTo>
                  <a:cubicBezTo>
                    <a:pt x="13029" y="1878"/>
                    <a:pt x="13029" y="1878"/>
                    <a:pt x="13029" y="1878"/>
                  </a:cubicBezTo>
                  <a:cubicBezTo>
                    <a:pt x="12686" y="1565"/>
                    <a:pt x="12686" y="1565"/>
                    <a:pt x="12686" y="1565"/>
                  </a:cubicBezTo>
                  <a:cubicBezTo>
                    <a:pt x="12686" y="1565"/>
                    <a:pt x="12686" y="1565"/>
                    <a:pt x="12686" y="1565"/>
                  </a:cubicBezTo>
                  <a:cubicBezTo>
                    <a:pt x="12686" y="1565"/>
                    <a:pt x="12686" y="1565"/>
                    <a:pt x="12686" y="1565"/>
                  </a:cubicBezTo>
                  <a:cubicBezTo>
                    <a:pt x="12686" y="1565"/>
                    <a:pt x="12686" y="1565"/>
                    <a:pt x="12686" y="1565"/>
                  </a:cubicBezTo>
                  <a:cubicBezTo>
                    <a:pt x="12686" y="1878"/>
                    <a:pt x="12686" y="1878"/>
                    <a:pt x="12686" y="1878"/>
                  </a:cubicBezTo>
                  <a:cubicBezTo>
                    <a:pt x="12343" y="1878"/>
                    <a:pt x="12343" y="1878"/>
                    <a:pt x="12343" y="1878"/>
                  </a:cubicBezTo>
                  <a:cubicBezTo>
                    <a:pt x="12343" y="2191"/>
                    <a:pt x="12343" y="2191"/>
                    <a:pt x="12343" y="2191"/>
                  </a:cubicBezTo>
                  <a:cubicBezTo>
                    <a:pt x="12343" y="2191"/>
                    <a:pt x="12343" y="2191"/>
                    <a:pt x="12343" y="2191"/>
                  </a:cubicBezTo>
                  <a:cubicBezTo>
                    <a:pt x="12343" y="2191"/>
                    <a:pt x="12343" y="2191"/>
                    <a:pt x="12343" y="2191"/>
                  </a:cubicBezTo>
                  <a:cubicBezTo>
                    <a:pt x="12000" y="2191"/>
                    <a:pt x="12000" y="2191"/>
                    <a:pt x="12000" y="2191"/>
                  </a:cubicBezTo>
                  <a:cubicBezTo>
                    <a:pt x="12000" y="2191"/>
                    <a:pt x="12000" y="2191"/>
                    <a:pt x="12000" y="2191"/>
                  </a:cubicBezTo>
                  <a:cubicBezTo>
                    <a:pt x="12000" y="2191"/>
                    <a:pt x="12000" y="2191"/>
                    <a:pt x="12000" y="2191"/>
                  </a:cubicBezTo>
                  <a:cubicBezTo>
                    <a:pt x="12000" y="2504"/>
                    <a:pt x="12000" y="2504"/>
                    <a:pt x="12000" y="2504"/>
                  </a:cubicBezTo>
                  <a:cubicBezTo>
                    <a:pt x="12000" y="2191"/>
                    <a:pt x="12000" y="2191"/>
                    <a:pt x="12000" y="2191"/>
                  </a:cubicBezTo>
                  <a:cubicBezTo>
                    <a:pt x="11657" y="2191"/>
                    <a:pt x="11657" y="2191"/>
                    <a:pt x="11657" y="2191"/>
                  </a:cubicBezTo>
                  <a:cubicBezTo>
                    <a:pt x="12000" y="1878"/>
                    <a:pt x="12000" y="1878"/>
                    <a:pt x="12000" y="1878"/>
                  </a:cubicBezTo>
                  <a:cubicBezTo>
                    <a:pt x="12000" y="1252"/>
                    <a:pt x="12000" y="1252"/>
                    <a:pt x="12000" y="1252"/>
                  </a:cubicBezTo>
                  <a:cubicBezTo>
                    <a:pt x="12000" y="1252"/>
                    <a:pt x="12000" y="1252"/>
                    <a:pt x="12000" y="1252"/>
                  </a:cubicBezTo>
                  <a:cubicBezTo>
                    <a:pt x="11657" y="939"/>
                    <a:pt x="11657" y="939"/>
                    <a:pt x="11657" y="939"/>
                  </a:cubicBezTo>
                  <a:cubicBezTo>
                    <a:pt x="11314" y="939"/>
                    <a:pt x="11314" y="939"/>
                    <a:pt x="11314" y="939"/>
                  </a:cubicBezTo>
                  <a:cubicBezTo>
                    <a:pt x="11314" y="939"/>
                    <a:pt x="11314" y="939"/>
                    <a:pt x="11314" y="939"/>
                  </a:cubicBezTo>
                  <a:cubicBezTo>
                    <a:pt x="11314" y="939"/>
                    <a:pt x="11314" y="939"/>
                    <a:pt x="11314" y="939"/>
                  </a:cubicBezTo>
                  <a:cubicBezTo>
                    <a:pt x="11314" y="1252"/>
                    <a:pt x="11314" y="1252"/>
                    <a:pt x="11314" y="1252"/>
                  </a:cubicBezTo>
                  <a:cubicBezTo>
                    <a:pt x="11314" y="1252"/>
                    <a:pt x="11314" y="1252"/>
                    <a:pt x="11314" y="1252"/>
                  </a:cubicBezTo>
                  <a:cubicBezTo>
                    <a:pt x="11314" y="1252"/>
                    <a:pt x="11314" y="1252"/>
                    <a:pt x="11314" y="1252"/>
                  </a:cubicBezTo>
                  <a:cubicBezTo>
                    <a:pt x="11314" y="1252"/>
                    <a:pt x="11314" y="1252"/>
                    <a:pt x="11314" y="1252"/>
                  </a:cubicBezTo>
                  <a:cubicBezTo>
                    <a:pt x="10971" y="1252"/>
                    <a:pt x="10971" y="1252"/>
                    <a:pt x="10971" y="1252"/>
                  </a:cubicBezTo>
                  <a:cubicBezTo>
                    <a:pt x="10971" y="1565"/>
                    <a:pt x="10971" y="1565"/>
                    <a:pt x="10971" y="1565"/>
                  </a:cubicBezTo>
                  <a:cubicBezTo>
                    <a:pt x="11314" y="1878"/>
                    <a:pt x="11314" y="1878"/>
                    <a:pt x="11314" y="1878"/>
                  </a:cubicBezTo>
                  <a:cubicBezTo>
                    <a:pt x="11314" y="1878"/>
                    <a:pt x="11314" y="1878"/>
                    <a:pt x="11314" y="1878"/>
                  </a:cubicBezTo>
                  <a:cubicBezTo>
                    <a:pt x="11314" y="2191"/>
                    <a:pt x="11314" y="2191"/>
                    <a:pt x="11314" y="2191"/>
                  </a:cubicBezTo>
                  <a:cubicBezTo>
                    <a:pt x="11314" y="2504"/>
                    <a:pt x="11314" y="2504"/>
                    <a:pt x="11314" y="2504"/>
                  </a:cubicBezTo>
                  <a:cubicBezTo>
                    <a:pt x="11314" y="2817"/>
                    <a:pt x="11314" y="2817"/>
                    <a:pt x="11314" y="2817"/>
                  </a:cubicBezTo>
                  <a:cubicBezTo>
                    <a:pt x="11314" y="3130"/>
                    <a:pt x="11314" y="3130"/>
                    <a:pt x="11314" y="3130"/>
                  </a:cubicBezTo>
                  <a:cubicBezTo>
                    <a:pt x="11314" y="3130"/>
                    <a:pt x="11314" y="3130"/>
                    <a:pt x="11314" y="3130"/>
                  </a:cubicBezTo>
                  <a:cubicBezTo>
                    <a:pt x="10971" y="2817"/>
                    <a:pt x="10971" y="2817"/>
                    <a:pt x="10971" y="2817"/>
                  </a:cubicBezTo>
                  <a:cubicBezTo>
                    <a:pt x="10971" y="2504"/>
                    <a:pt x="10971" y="2504"/>
                    <a:pt x="10971" y="2504"/>
                  </a:cubicBezTo>
                  <a:cubicBezTo>
                    <a:pt x="10629" y="2504"/>
                    <a:pt x="10629" y="2504"/>
                    <a:pt x="10629" y="2504"/>
                  </a:cubicBezTo>
                  <a:cubicBezTo>
                    <a:pt x="10629" y="2191"/>
                    <a:pt x="10629" y="2191"/>
                    <a:pt x="10629" y="2191"/>
                  </a:cubicBezTo>
                  <a:cubicBezTo>
                    <a:pt x="10629" y="2191"/>
                    <a:pt x="10629" y="2191"/>
                    <a:pt x="10629" y="2191"/>
                  </a:cubicBezTo>
                  <a:cubicBezTo>
                    <a:pt x="10629" y="1878"/>
                    <a:pt x="10629" y="1878"/>
                    <a:pt x="10629" y="1878"/>
                  </a:cubicBezTo>
                  <a:cubicBezTo>
                    <a:pt x="10286" y="1878"/>
                    <a:pt x="10286" y="1878"/>
                    <a:pt x="10286" y="1878"/>
                  </a:cubicBezTo>
                  <a:cubicBezTo>
                    <a:pt x="10286" y="2191"/>
                    <a:pt x="10286" y="2191"/>
                    <a:pt x="10286" y="2191"/>
                  </a:cubicBezTo>
                  <a:cubicBezTo>
                    <a:pt x="9943" y="2191"/>
                    <a:pt x="9943" y="2191"/>
                    <a:pt x="9943" y="2191"/>
                  </a:cubicBezTo>
                  <a:cubicBezTo>
                    <a:pt x="9943" y="2191"/>
                    <a:pt x="9943" y="2191"/>
                    <a:pt x="9943" y="2191"/>
                  </a:cubicBezTo>
                  <a:cubicBezTo>
                    <a:pt x="9600" y="2191"/>
                    <a:pt x="9600" y="2191"/>
                    <a:pt x="9600" y="2191"/>
                  </a:cubicBezTo>
                  <a:cubicBezTo>
                    <a:pt x="9600" y="2191"/>
                    <a:pt x="9600" y="2191"/>
                    <a:pt x="9600" y="2191"/>
                  </a:cubicBezTo>
                  <a:cubicBezTo>
                    <a:pt x="9600" y="2191"/>
                    <a:pt x="9600" y="2191"/>
                    <a:pt x="9600" y="2191"/>
                  </a:cubicBezTo>
                  <a:cubicBezTo>
                    <a:pt x="9600" y="1878"/>
                    <a:pt x="9600" y="1878"/>
                    <a:pt x="9600" y="1878"/>
                  </a:cubicBezTo>
                  <a:cubicBezTo>
                    <a:pt x="9257" y="1878"/>
                    <a:pt x="9257" y="1878"/>
                    <a:pt x="9257" y="1878"/>
                  </a:cubicBezTo>
                  <a:cubicBezTo>
                    <a:pt x="9257" y="1878"/>
                    <a:pt x="9257" y="1878"/>
                    <a:pt x="9257" y="1878"/>
                  </a:cubicBezTo>
                  <a:cubicBezTo>
                    <a:pt x="8914" y="1565"/>
                    <a:pt x="8914" y="1565"/>
                    <a:pt x="8914" y="1565"/>
                  </a:cubicBezTo>
                  <a:cubicBezTo>
                    <a:pt x="8914" y="1565"/>
                    <a:pt x="8914" y="1565"/>
                    <a:pt x="8914" y="1565"/>
                  </a:cubicBezTo>
                  <a:cubicBezTo>
                    <a:pt x="8914" y="1565"/>
                    <a:pt x="8914" y="1565"/>
                    <a:pt x="8914" y="1565"/>
                  </a:cubicBezTo>
                  <a:cubicBezTo>
                    <a:pt x="8571" y="1252"/>
                    <a:pt x="8571" y="1252"/>
                    <a:pt x="8571" y="1252"/>
                  </a:cubicBezTo>
                  <a:cubicBezTo>
                    <a:pt x="8571" y="1252"/>
                    <a:pt x="8571" y="1252"/>
                    <a:pt x="8571" y="1252"/>
                  </a:cubicBezTo>
                  <a:cubicBezTo>
                    <a:pt x="8571" y="939"/>
                    <a:pt x="8571" y="939"/>
                    <a:pt x="8571" y="939"/>
                  </a:cubicBezTo>
                  <a:cubicBezTo>
                    <a:pt x="8571" y="939"/>
                    <a:pt x="8571" y="939"/>
                    <a:pt x="8571" y="939"/>
                  </a:cubicBezTo>
                  <a:cubicBezTo>
                    <a:pt x="8229" y="939"/>
                    <a:pt x="8229" y="939"/>
                    <a:pt x="8229" y="939"/>
                  </a:cubicBezTo>
                  <a:cubicBezTo>
                    <a:pt x="8229" y="1565"/>
                    <a:pt x="8229" y="1565"/>
                    <a:pt x="8229" y="1565"/>
                  </a:cubicBezTo>
                  <a:cubicBezTo>
                    <a:pt x="8229" y="1565"/>
                    <a:pt x="8229" y="1565"/>
                    <a:pt x="8229" y="1565"/>
                  </a:cubicBezTo>
                  <a:cubicBezTo>
                    <a:pt x="8571" y="1878"/>
                    <a:pt x="8571" y="1878"/>
                    <a:pt x="8571" y="1878"/>
                  </a:cubicBezTo>
                  <a:cubicBezTo>
                    <a:pt x="8571" y="2191"/>
                    <a:pt x="8571" y="2191"/>
                    <a:pt x="8571" y="2191"/>
                  </a:cubicBezTo>
                  <a:cubicBezTo>
                    <a:pt x="8571" y="2191"/>
                    <a:pt x="8571" y="2191"/>
                    <a:pt x="8571" y="2191"/>
                  </a:cubicBezTo>
                  <a:cubicBezTo>
                    <a:pt x="8229" y="2191"/>
                    <a:pt x="8229" y="2191"/>
                    <a:pt x="8229" y="2191"/>
                  </a:cubicBezTo>
                  <a:cubicBezTo>
                    <a:pt x="8229" y="1878"/>
                    <a:pt x="8229" y="1878"/>
                    <a:pt x="8229" y="1878"/>
                  </a:cubicBezTo>
                  <a:cubicBezTo>
                    <a:pt x="7886" y="1878"/>
                    <a:pt x="7886" y="1878"/>
                    <a:pt x="7886" y="1878"/>
                  </a:cubicBezTo>
                  <a:cubicBezTo>
                    <a:pt x="7886" y="2191"/>
                    <a:pt x="7886" y="2191"/>
                    <a:pt x="7886" y="2191"/>
                  </a:cubicBezTo>
                  <a:cubicBezTo>
                    <a:pt x="8229" y="2504"/>
                    <a:pt x="8229" y="2504"/>
                    <a:pt x="8229" y="2504"/>
                  </a:cubicBezTo>
                  <a:cubicBezTo>
                    <a:pt x="8229" y="2504"/>
                    <a:pt x="8229" y="2504"/>
                    <a:pt x="8229" y="2504"/>
                  </a:cubicBezTo>
                  <a:cubicBezTo>
                    <a:pt x="8229" y="2817"/>
                    <a:pt x="8229" y="2817"/>
                    <a:pt x="8229" y="2817"/>
                  </a:cubicBezTo>
                  <a:cubicBezTo>
                    <a:pt x="8229" y="2817"/>
                    <a:pt x="8229" y="2817"/>
                    <a:pt x="8229" y="2817"/>
                  </a:cubicBezTo>
                  <a:cubicBezTo>
                    <a:pt x="7886" y="2817"/>
                    <a:pt x="7886" y="2817"/>
                    <a:pt x="7886" y="2817"/>
                  </a:cubicBezTo>
                  <a:cubicBezTo>
                    <a:pt x="7886" y="2504"/>
                    <a:pt x="7886" y="2504"/>
                    <a:pt x="7886" y="2504"/>
                  </a:cubicBezTo>
                  <a:cubicBezTo>
                    <a:pt x="7886" y="2504"/>
                    <a:pt x="7886" y="2504"/>
                    <a:pt x="7886" y="2504"/>
                  </a:cubicBezTo>
                  <a:cubicBezTo>
                    <a:pt x="7200" y="2504"/>
                    <a:pt x="7200" y="2504"/>
                    <a:pt x="7200" y="2504"/>
                  </a:cubicBezTo>
                  <a:cubicBezTo>
                    <a:pt x="7200" y="2504"/>
                    <a:pt x="7200" y="2504"/>
                    <a:pt x="7200" y="2504"/>
                  </a:cubicBezTo>
                  <a:cubicBezTo>
                    <a:pt x="6857" y="2504"/>
                    <a:pt x="6857" y="2504"/>
                    <a:pt x="6857" y="2504"/>
                  </a:cubicBezTo>
                  <a:cubicBezTo>
                    <a:pt x="7200" y="2817"/>
                    <a:pt x="7200" y="2817"/>
                    <a:pt x="7200" y="2817"/>
                  </a:cubicBezTo>
                  <a:cubicBezTo>
                    <a:pt x="7200" y="2817"/>
                    <a:pt x="7200" y="2817"/>
                    <a:pt x="7200" y="2817"/>
                  </a:cubicBezTo>
                  <a:cubicBezTo>
                    <a:pt x="7543" y="2817"/>
                    <a:pt x="7543" y="2817"/>
                    <a:pt x="7543" y="2817"/>
                  </a:cubicBezTo>
                  <a:cubicBezTo>
                    <a:pt x="7200" y="3130"/>
                    <a:pt x="7200" y="3130"/>
                    <a:pt x="7200" y="3130"/>
                  </a:cubicBezTo>
                  <a:cubicBezTo>
                    <a:pt x="7543" y="3130"/>
                    <a:pt x="7543" y="3130"/>
                    <a:pt x="7543" y="3130"/>
                  </a:cubicBezTo>
                  <a:cubicBezTo>
                    <a:pt x="7543" y="3130"/>
                    <a:pt x="7543" y="3130"/>
                    <a:pt x="7543" y="3130"/>
                  </a:cubicBezTo>
                  <a:cubicBezTo>
                    <a:pt x="7886" y="3130"/>
                    <a:pt x="7886" y="3130"/>
                    <a:pt x="7886" y="3130"/>
                  </a:cubicBezTo>
                  <a:cubicBezTo>
                    <a:pt x="7200" y="3443"/>
                    <a:pt x="7200" y="3443"/>
                    <a:pt x="7200" y="3443"/>
                  </a:cubicBezTo>
                  <a:cubicBezTo>
                    <a:pt x="7200" y="3443"/>
                    <a:pt x="7200" y="3443"/>
                    <a:pt x="7200" y="3443"/>
                  </a:cubicBezTo>
                  <a:cubicBezTo>
                    <a:pt x="7543" y="4070"/>
                    <a:pt x="7543" y="4070"/>
                    <a:pt x="7543" y="4070"/>
                  </a:cubicBezTo>
                  <a:cubicBezTo>
                    <a:pt x="7886" y="4070"/>
                    <a:pt x="7886" y="4070"/>
                    <a:pt x="7886" y="4070"/>
                  </a:cubicBezTo>
                  <a:cubicBezTo>
                    <a:pt x="8229" y="4070"/>
                    <a:pt x="8229" y="4070"/>
                    <a:pt x="8229" y="4070"/>
                  </a:cubicBezTo>
                  <a:cubicBezTo>
                    <a:pt x="8571" y="4070"/>
                    <a:pt x="8571" y="4070"/>
                    <a:pt x="8571" y="4070"/>
                  </a:cubicBezTo>
                  <a:cubicBezTo>
                    <a:pt x="8571" y="4070"/>
                    <a:pt x="8571" y="4070"/>
                    <a:pt x="8571" y="4070"/>
                  </a:cubicBezTo>
                  <a:cubicBezTo>
                    <a:pt x="8914" y="4070"/>
                    <a:pt x="8914" y="4070"/>
                    <a:pt x="8914" y="4070"/>
                  </a:cubicBezTo>
                  <a:close/>
                  <a:moveTo>
                    <a:pt x="17486" y="6887"/>
                  </a:moveTo>
                  <a:cubicBezTo>
                    <a:pt x="17829" y="6574"/>
                    <a:pt x="17829" y="6574"/>
                    <a:pt x="17829" y="6574"/>
                  </a:cubicBezTo>
                  <a:cubicBezTo>
                    <a:pt x="17829" y="6574"/>
                    <a:pt x="17829" y="6574"/>
                    <a:pt x="17829" y="6574"/>
                  </a:cubicBezTo>
                  <a:cubicBezTo>
                    <a:pt x="18171" y="6574"/>
                    <a:pt x="18171" y="6574"/>
                    <a:pt x="18171" y="6574"/>
                  </a:cubicBezTo>
                  <a:cubicBezTo>
                    <a:pt x="18171" y="6261"/>
                    <a:pt x="18171" y="6261"/>
                    <a:pt x="18171" y="6261"/>
                  </a:cubicBezTo>
                  <a:cubicBezTo>
                    <a:pt x="18514" y="6574"/>
                    <a:pt x="18514" y="6574"/>
                    <a:pt x="18514" y="6574"/>
                  </a:cubicBezTo>
                  <a:cubicBezTo>
                    <a:pt x="18857" y="6574"/>
                    <a:pt x="18857" y="6574"/>
                    <a:pt x="18857" y="6574"/>
                  </a:cubicBezTo>
                  <a:cubicBezTo>
                    <a:pt x="19200" y="6574"/>
                    <a:pt x="19200" y="6574"/>
                    <a:pt x="19200" y="6574"/>
                  </a:cubicBezTo>
                  <a:cubicBezTo>
                    <a:pt x="18857" y="6574"/>
                    <a:pt x="18857" y="6574"/>
                    <a:pt x="18857" y="6574"/>
                  </a:cubicBezTo>
                  <a:cubicBezTo>
                    <a:pt x="18857" y="6887"/>
                    <a:pt x="18857" y="6887"/>
                    <a:pt x="18857" y="6887"/>
                  </a:cubicBezTo>
                  <a:cubicBezTo>
                    <a:pt x="18171" y="6574"/>
                    <a:pt x="18171" y="6574"/>
                    <a:pt x="18171" y="6574"/>
                  </a:cubicBezTo>
                  <a:cubicBezTo>
                    <a:pt x="18171" y="6574"/>
                    <a:pt x="18171" y="6574"/>
                    <a:pt x="18171" y="6574"/>
                  </a:cubicBezTo>
                  <a:cubicBezTo>
                    <a:pt x="17829" y="6887"/>
                    <a:pt x="17829" y="6887"/>
                    <a:pt x="17829" y="6887"/>
                  </a:cubicBezTo>
                  <a:cubicBezTo>
                    <a:pt x="17829" y="6887"/>
                    <a:pt x="17829" y="6887"/>
                    <a:pt x="17829" y="6887"/>
                  </a:cubicBezTo>
                  <a:cubicBezTo>
                    <a:pt x="17486" y="6887"/>
                    <a:pt x="17486" y="6887"/>
                    <a:pt x="17486" y="6887"/>
                  </a:cubicBezTo>
                  <a:cubicBezTo>
                    <a:pt x="17486" y="6887"/>
                    <a:pt x="17486" y="6887"/>
                    <a:pt x="17486" y="6887"/>
                  </a:cubicBezTo>
                  <a:close/>
                  <a:moveTo>
                    <a:pt x="16457" y="7826"/>
                  </a:moveTo>
                  <a:cubicBezTo>
                    <a:pt x="16457" y="7513"/>
                    <a:pt x="16457" y="7513"/>
                    <a:pt x="16457" y="7513"/>
                  </a:cubicBezTo>
                  <a:cubicBezTo>
                    <a:pt x="16114" y="7513"/>
                    <a:pt x="16114" y="7513"/>
                    <a:pt x="16114" y="7513"/>
                  </a:cubicBezTo>
                  <a:cubicBezTo>
                    <a:pt x="16114" y="7200"/>
                    <a:pt x="16114" y="7200"/>
                    <a:pt x="16114" y="7200"/>
                  </a:cubicBezTo>
                  <a:cubicBezTo>
                    <a:pt x="16114" y="7200"/>
                    <a:pt x="16114" y="7200"/>
                    <a:pt x="16114" y="7200"/>
                  </a:cubicBezTo>
                  <a:cubicBezTo>
                    <a:pt x="16457" y="7200"/>
                    <a:pt x="16457" y="7200"/>
                    <a:pt x="16457" y="7200"/>
                  </a:cubicBezTo>
                  <a:cubicBezTo>
                    <a:pt x="16457" y="7200"/>
                    <a:pt x="16457" y="7200"/>
                    <a:pt x="16457" y="7200"/>
                  </a:cubicBezTo>
                  <a:cubicBezTo>
                    <a:pt x="16457" y="7200"/>
                    <a:pt x="16457" y="7200"/>
                    <a:pt x="16457" y="7200"/>
                  </a:cubicBezTo>
                  <a:cubicBezTo>
                    <a:pt x="16800" y="7513"/>
                    <a:pt x="16800" y="7513"/>
                    <a:pt x="16800" y="7513"/>
                  </a:cubicBezTo>
                  <a:cubicBezTo>
                    <a:pt x="16800" y="7513"/>
                    <a:pt x="16800" y="7513"/>
                    <a:pt x="16800" y="7513"/>
                  </a:cubicBezTo>
                  <a:cubicBezTo>
                    <a:pt x="16457" y="7826"/>
                    <a:pt x="16457" y="7826"/>
                    <a:pt x="16457" y="7826"/>
                  </a:cubicBezTo>
                  <a:cubicBezTo>
                    <a:pt x="16457" y="7826"/>
                    <a:pt x="16457" y="7826"/>
                    <a:pt x="16457" y="7826"/>
                  </a:cubicBezTo>
                  <a:close/>
                  <a:moveTo>
                    <a:pt x="10971" y="10017"/>
                  </a:moveTo>
                  <a:cubicBezTo>
                    <a:pt x="10971" y="9704"/>
                    <a:pt x="10971" y="9704"/>
                    <a:pt x="10971" y="9704"/>
                  </a:cubicBezTo>
                  <a:cubicBezTo>
                    <a:pt x="11314" y="9391"/>
                    <a:pt x="11314" y="9391"/>
                    <a:pt x="11314" y="9391"/>
                  </a:cubicBezTo>
                  <a:cubicBezTo>
                    <a:pt x="12000" y="9391"/>
                    <a:pt x="12000" y="9391"/>
                    <a:pt x="12000" y="9391"/>
                  </a:cubicBezTo>
                  <a:cubicBezTo>
                    <a:pt x="12343" y="9391"/>
                    <a:pt x="12343" y="9391"/>
                    <a:pt x="12343" y="9391"/>
                  </a:cubicBezTo>
                  <a:cubicBezTo>
                    <a:pt x="12686" y="9078"/>
                    <a:pt x="12686" y="9078"/>
                    <a:pt x="12686" y="9078"/>
                  </a:cubicBezTo>
                  <a:cubicBezTo>
                    <a:pt x="13029" y="8765"/>
                    <a:pt x="13029" y="8765"/>
                    <a:pt x="13029" y="8765"/>
                  </a:cubicBezTo>
                  <a:cubicBezTo>
                    <a:pt x="13029" y="9078"/>
                    <a:pt x="13029" y="9078"/>
                    <a:pt x="13029" y="9078"/>
                  </a:cubicBezTo>
                  <a:cubicBezTo>
                    <a:pt x="13371" y="9391"/>
                    <a:pt x="13371" y="9391"/>
                    <a:pt x="13371" y="9391"/>
                  </a:cubicBezTo>
                  <a:cubicBezTo>
                    <a:pt x="13371" y="9391"/>
                    <a:pt x="13371" y="9391"/>
                    <a:pt x="13371" y="9391"/>
                  </a:cubicBezTo>
                  <a:cubicBezTo>
                    <a:pt x="13029" y="9704"/>
                    <a:pt x="13029" y="9704"/>
                    <a:pt x="13029" y="9704"/>
                  </a:cubicBezTo>
                  <a:cubicBezTo>
                    <a:pt x="13029" y="9704"/>
                    <a:pt x="13029" y="9704"/>
                    <a:pt x="13029" y="9704"/>
                  </a:cubicBezTo>
                  <a:cubicBezTo>
                    <a:pt x="13029" y="10017"/>
                    <a:pt x="13029" y="10017"/>
                    <a:pt x="13029" y="10017"/>
                  </a:cubicBezTo>
                  <a:cubicBezTo>
                    <a:pt x="13371" y="10330"/>
                    <a:pt x="13371" y="10330"/>
                    <a:pt x="13371" y="10330"/>
                  </a:cubicBezTo>
                  <a:cubicBezTo>
                    <a:pt x="13714" y="10643"/>
                    <a:pt x="13714" y="10643"/>
                    <a:pt x="13714" y="10643"/>
                  </a:cubicBezTo>
                  <a:cubicBezTo>
                    <a:pt x="14057" y="10330"/>
                    <a:pt x="14057" y="10330"/>
                    <a:pt x="14057" y="10330"/>
                  </a:cubicBezTo>
                  <a:cubicBezTo>
                    <a:pt x="14400" y="10330"/>
                    <a:pt x="14400" y="10330"/>
                    <a:pt x="14400" y="10330"/>
                  </a:cubicBezTo>
                  <a:cubicBezTo>
                    <a:pt x="14743" y="10330"/>
                    <a:pt x="14743" y="10330"/>
                    <a:pt x="14743" y="10330"/>
                  </a:cubicBezTo>
                  <a:cubicBezTo>
                    <a:pt x="14743" y="10330"/>
                    <a:pt x="14743" y="10330"/>
                    <a:pt x="14743" y="10330"/>
                  </a:cubicBezTo>
                  <a:cubicBezTo>
                    <a:pt x="15086" y="10643"/>
                    <a:pt x="15086" y="10643"/>
                    <a:pt x="15086" y="10643"/>
                  </a:cubicBezTo>
                  <a:cubicBezTo>
                    <a:pt x="15086" y="10643"/>
                    <a:pt x="15086" y="10643"/>
                    <a:pt x="15086" y="10643"/>
                  </a:cubicBezTo>
                  <a:cubicBezTo>
                    <a:pt x="14743" y="10643"/>
                    <a:pt x="14743" y="10643"/>
                    <a:pt x="14743" y="10643"/>
                  </a:cubicBezTo>
                  <a:cubicBezTo>
                    <a:pt x="14400" y="11270"/>
                    <a:pt x="14400" y="11270"/>
                    <a:pt x="14400" y="11270"/>
                  </a:cubicBezTo>
                  <a:cubicBezTo>
                    <a:pt x="14400" y="11270"/>
                    <a:pt x="14400" y="11270"/>
                    <a:pt x="14400" y="11270"/>
                  </a:cubicBezTo>
                  <a:cubicBezTo>
                    <a:pt x="14057" y="11896"/>
                    <a:pt x="14057" y="11896"/>
                    <a:pt x="14057" y="11896"/>
                  </a:cubicBezTo>
                  <a:cubicBezTo>
                    <a:pt x="13714" y="11896"/>
                    <a:pt x="13714" y="11896"/>
                    <a:pt x="13714" y="11896"/>
                  </a:cubicBezTo>
                  <a:cubicBezTo>
                    <a:pt x="13714" y="11896"/>
                    <a:pt x="13714" y="11896"/>
                    <a:pt x="13714" y="11896"/>
                  </a:cubicBezTo>
                  <a:cubicBezTo>
                    <a:pt x="13371" y="12209"/>
                    <a:pt x="13371" y="12209"/>
                    <a:pt x="13371" y="12209"/>
                  </a:cubicBezTo>
                  <a:cubicBezTo>
                    <a:pt x="13371" y="12522"/>
                    <a:pt x="13371" y="12522"/>
                    <a:pt x="13371" y="12522"/>
                  </a:cubicBezTo>
                  <a:cubicBezTo>
                    <a:pt x="13029" y="12522"/>
                    <a:pt x="13029" y="12522"/>
                    <a:pt x="13029" y="12522"/>
                  </a:cubicBezTo>
                  <a:cubicBezTo>
                    <a:pt x="13029" y="12522"/>
                    <a:pt x="13029" y="12522"/>
                    <a:pt x="13029" y="12522"/>
                  </a:cubicBezTo>
                  <a:cubicBezTo>
                    <a:pt x="13029" y="12522"/>
                    <a:pt x="13029" y="12522"/>
                    <a:pt x="13029" y="12522"/>
                  </a:cubicBezTo>
                  <a:cubicBezTo>
                    <a:pt x="13029" y="12209"/>
                    <a:pt x="13029" y="12209"/>
                    <a:pt x="13029" y="12209"/>
                  </a:cubicBezTo>
                  <a:cubicBezTo>
                    <a:pt x="13029" y="11896"/>
                    <a:pt x="13029" y="11896"/>
                    <a:pt x="13029" y="11896"/>
                  </a:cubicBezTo>
                  <a:cubicBezTo>
                    <a:pt x="13029" y="11583"/>
                    <a:pt x="13029" y="11583"/>
                    <a:pt x="13029" y="11583"/>
                  </a:cubicBezTo>
                  <a:cubicBezTo>
                    <a:pt x="13029" y="11270"/>
                    <a:pt x="13029" y="11270"/>
                    <a:pt x="13029" y="11270"/>
                  </a:cubicBezTo>
                  <a:cubicBezTo>
                    <a:pt x="13029" y="11270"/>
                    <a:pt x="13029" y="11270"/>
                    <a:pt x="13029" y="11270"/>
                  </a:cubicBezTo>
                  <a:cubicBezTo>
                    <a:pt x="12686" y="11270"/>
                    <a:pt x="12686" y="11270"/>
                    <a:pt x="12686" y="11270"/>
                  </a:cubicBezTo>
                  <a:cubicBezTo>
                    <a:pt x="12686" y="11270"/>
                    <a:pt x="12686" y="11270"/>
                    <a:pt x="12686" y="11270"/>
                  </a:cubicBezTo>
                  <a:cubicBezTo>
                    <a:pt x="12343" y="11583"/>
                    <a:pt x="12343" y="11583"/>
                    <a:pt x="12343" y="11583"/>
                  </a:cubicBezTo>
                  <a:cubicBezTo>
                    <a:pt x="12343" y="11896"/>
                    <a:pt x="12343" y="11896"/>
                    <a:pt x="12343" y="11896"/>
                  </a:cubicBezTo>
                  <a:cubicBezTo>
                    <a:pt x="12000" y="11896"/>
                    <a:pt x="12000" y="11896"/>
                    <a:pt x="12000" y="11896"/>
                  </a:cubicBezTo>
                  <a:cubicBezTo>
                    <a:pt x="11657" y="12209"/>
                    <a:pt x="11657" y="12209"/>
                    <a:pt x="11657" y="12209"/>
                  </a:cubicBezTo>
                  <a:cubicBezTo>
                    <a:pt x="11314" y="12209"/>
                    <a:pt x="11314" y="12209"/>
                    <a:pt x="11314" y="12209"/>
                  </a:cubicBezTo>
                  <a:cubicBezTo>
                    <a:pt x="11314" y="12209"/>
                    <a:pt x="11314" y="12209"/>
                    <a:pt x="11314" y="12209"/>
                  </a:cubicBezTo>
                  <a:cubicBezTo>
                    <a:pt x="10971" y="12209"/>
                    <a:pt x="10971" y="12209"/>
                    <a:pt x="10971" y="12209"/>
                  </a:cubicBezTo>
                  <a:cubicBezTo>
                    <a:pt x="10971" y="11896"/>
                    <a:pt x="10971" y="11896"/>
                    <a:pt x="10971" y="11896"/>
                  </a:cubicBezTo>
                  <a:cubicBezTo>
                    <a:pt x="11314" y="11896"/>
                    <a:pt x="11314" y="11896"/>
                    <a:pt x="11314" y="11896"/>
                  </a:cubicBezTo>
                  <a:cubicBezTo>
                    <a:pt x="10971" y="11583"/>
                    <a:pt x="10971" y="11583"/>
                    <a:pt x="10971" y="11583"/>
                  </a:cubicBezTo>
                  <a:cubicBezTo>
                    <a:pt x="11314" y="11583"/>
                    <a:pt x="11314" y="11583"/>
                    <a:pt x="11314" y="11583"/>
                  </a:cubicBezTo>
                  <a:cubicBezTo>
                    <a:pt x="11314" y="11270"/>
                    <a:pt x="11314" y="11270"/>
                    <a:pt x="11314" y="11270"/>
                  </a:cubicBezTo>
                  <a:cubicBezTo>
                    <a:pt x="11657" y="10957"/>
                    <a:pt x="11657" y="10957"/>
                    <a:pt x="11657" y="10957"/>
                  </a:cubicBezTo>
                  <a:cubicBezTo>
                    <a:pt x="11657" y="10643"/>
                    <a:pt x="11657" y="10643"/>
                    <a:pt x="11657" y="10643"/>
                  </a:cubicBezTo>
                  <a:cubicBezTo>
                    <a:pt x="11657" y="10330"/>
                    <a:pt x="11657" y="10330"/>
                    <a:pt x="11657" y="10330"/>
                  </a:cubicBezTo>
                  <a:cubicBezTo>
                    <a:pt x="11657" y="10330"/>
                    <a:pt x="11657" y="10330"/>
                    <a:pt x="11657" y="10330"/>
                  </a:cubicBezTo>
                  <a:cubicBezTo>
                    <a:pt x="11314" y="10330"/>
                    <a:pt x="11314" y="10330"/>
                    <a:pt x="11314" y="10330"/>
                  </a:cubicBezTo>
                  <a:cubicBezTo>
                    <a:pt x="11314" y="10017"/>
                    <a:pt x="11314" y="10017"/>
                    <a:pt x="11314" y="10017"/>
                  </a:cubicBezTo>
                  <a:cubicBezTo>
                    <a:pt x="10971" y="10017"/>
                    <a:pt x="10971" y="10017"/>
                    <a:pt x="10971" y="10017"/>
                  </a:cubicBezTo>
                  <a:close/>
                  <a:moveTo>
                    <a:pt x="9600" y="6261"/>
                  </a:moveTo>
                  <a:cubicBezTo>
                    <a:pt x="9600" y="6574"/>
                    <a:pt x="9600" y="6574"/>
                    <a:pt x="9600" y="6574"/>
                  </a:cubicBezTo>
                  <a:cubicBezTo>
                    <a:pt x="9943" y="6574"/>
                    <a:pt x="9943" y="6574"/>
                    <a:pt x="9943" y="6574"/>
                  </a:cubicBezTo>
                  <a:cubicBezTo>
                    <a:pt x="9943" y="6574"/>
                    <a:pt x="9943" y="6574"/>
                    <a:pt x="9943" y="6574"/>
                  </a:cubicBezTo>
                  <a:cubicBezTo>
                    <a:pt x="10286" y="6574"/>
                    <a:pt x="10286" y="6574"/>
                    <a:pt x="10286" y="6574"/>
                  </a:cubicBezTo>
                  <a:cubicBezTo>
                    <a:pt x="10286" y="6574"/>
                    <a:pt x="10286" y="6574"/>
                    <a:pt x="10286" y="6574"/>
                  </a:cubicBezTo>
                  <a:cubicBezTo>
                    <a:pt x="10286" y="6261"/>
                    <a:pt x="10286" y="6261"/>
                    <a:pt x="10286" y="6261"/>
                  </a:cubicBezTo>
                  <a:cubicBezTo>
                    <a:pt x="9600" y="6261"/>
                    <a:pt x="9600" y="6261"/>
                    <a:pt x="9600" y="6261"/>
                  </a:cubicBezTo>
                  <a:cubicBezTo>
                    <a:pt x="9600" y="6261"/>
                    <a:pt x="9600" y="6261"/>
                    <a:pt x="9600" y="6261"/>
                  </a:cubicBezTo>
                  <a:cubicBezTo>
                    <a:pt x="9600" y="6261"/>
                    <a:pt x="9600" y="6261"/>
                    <a:pt x="9600" y="6261"/>
                  </a:cubicBezTo>
                  <a:close/>
                  <a:moveTo>
                    <a:pt x="9943" y="8452"/>
                  </a:moveTo>
                  <a:cubicBezTo>
                    <a:pt x="10286" y="8765"/>
                    <a:pt x="10286" y="8765"/>
                    <a:pt x="10286" y="8765"/>
                  </a:cubicBezTo>
                  <a:cubicBezTo>
                    <a:pt x="10629" y="8765"/>
                    <a:pt x="10629" y="8765"/>
                    <a:pt x="10629" y="8765"/>
                  </a:cubicBezTo>
                  <a:cubicBezTo>
                    <a:pt x="10629" y="8765"/>
                    <a:pt x="10629" y="8765"/>
                    <a:pt x="10629" y="8765"/>
                  </a:cubicBezTo>
                  <a:cubicBezTo>
                    <a:pt x="10971" y="9078"/>
                    <a:pt x="10971" y="9078"/>
                    <a:pt x="10971" y="9078"/>
                  </a:cubicBezTo>
                  <a:cubicBezTo>
                    <a:pt x="10971" y="9078"/>
                    <a:pt x="10971" y="9078"/>
                    <a:pt x="10971" y="9078"/>
                  </a:cubicBezTo>
                  <a:cubicBezTo>
                    <a:pt x="10971" y="9078"/>
                    <a:pt x="10971" y="9078"/>
                    <a:pt x="10971" y="9078"/>
                  </a:cubicBezTo>
                  <a:cubicBezTo>
                    <a:pt x="10971" y="9391"/>
                    <a:pt x="10971" y="9391"/>
                    <a:pt x="10971" y="9391"/>
                  </a:cubicBezTo>
                  <a:cubicBezTo>
                    <a:pt x="10971" y="9391"/>
                    <a:pt x="10971" y="9391"/>
                    <a:pt x="10971" y="9391"/>
                  </a:cubicBezTo>
                  <a:cubicBezTo>
                    <a:pt x="11314" y="9391"/>
                    <a:pt x="11314" y="9391"/>
                    <a:pt x="11314" y="9391"/>
                  </a:cubicBezTo>
                  <a:cubicBezTo>
                    <a:pt x="11314" y="9391"/>
                    <a:pt x="11314" y="9391"/>
                    <a:pt x="11314" y="9391"/>
                  </a:cubicBezTo>
                  <a:cubicBezTo>
                    <a:pt x="11657" y="9078"/>
                    <a:pt x="11657" y="9078"/>
                    <a:pt x="11657" y="9078"/>
                  </a:cubicBezTo>
                  <a:cubicBezTo>
                    <a:pt x="12000" y="9078"/>
                    <a:pt x="12000" y="9078"/>
                    <a:pt x="12000" y="9078"/>
                  </a:cubicBezTo>
                  <a:cubicBezTo>
                    <a:pt x="12000" y="9078"/>
                    <a:pt x="12000" y="9078"/>
                    <a:pt x="12000" y="9078"/>
                  </a:cubicBezTo>
                  <a:cubicBezTo>
                    <a:pt x="12000" y="8765"/>
                    <a:pt x="12000" y="8765"/>
                    <a:pt x="12000" y="8765"/>
                  </a:cubicBezTo>
                  <a:cubicBezTo>
                    <a:pt x="12000" y="8452"/>
                    <a:pt x="12000" y="8452"/>
                    <a:pt x="12000" y="8452"/>
                  </a:cubicBezTo>
                  <a:cubicBezTo>
                    <a:pt x="12343" y="8452"/>
                    <a:pt x="12343" y="8452"/>
                    <a:pt x="12343" y="8452"/>
                  </a:cubicBezTo>
                  <a:cubicBezTo>
                    <a:pt x="12343" y="8139"/>
                    <a:pt x="12343" y="8139"/>
                    <a:pt x="12343" y="8139"/>
                  </a:cubicBezTo>
                  <a:cubicBezTo>
                    <a:pt x="12343" y="8139"/>
                    <a:pt x="12343" y="8139"/>
                    <a:pt x="12343" y="8139"/>
                  </a:cubicBezTo>
                  <a:cubicBezTo>
                    <a:pt x="12000" y="8139"/>
                    <a:pt x="12000" y="8139"/>
                    <a:pt x="12000" y="8139"/>
                  </a:cubicBezTo>
                  <a:cubicBezTo>
                    <a:pt x="12000" y="7826"/>
                    <a:pt x="12000" y="7826"/>
                    <a:pt x="12000" y="7826"/>
                  </a:cubicBezTo>
                  <a:cubicBezTo>
                    <a:pt x="11657" y="7826"/>
                    <a:pt x="11657" y="7826"/>
                    <a:pt x="11657" y="7826"/>
                  </a:cubicBezTo>
                  <a:cubicBezTo>
                    <a:pt x="11657" y="7826"/>
                    <a:pt x="11657" y="7826"/>
                    <a:pt x="11657" y="7826"/>
                  </a:cubicBezTo>
                  <a:cubicBezTo>
                    <a:pt x="11314" y="8139"/>
                    <a:pt x="11314" y="8139"/>
                    <a:pt x="11314" y="8139"/>
                  </a:cubicBezTo>
                  <a:cubicBezTo>
                    <a:pt x="11314" y="7826"/>
                    <a:pt x="11314" y="7826"/>
                    <a:pt x="11314" y="7826"/>
                  </a:cubicBezTo>
                  <a:cubicBezTo>
                    <a:pt x="10971" y="7826"/>
                    <a:pt x="10971" y="7826"/>
                    <a:pt x="10971" y="7826"/>
                  </a:cubicBezTo>
                  <a:cubicBezTo>
                    <a:pt x="10971" y="8139"/>
                    <a:pt x="10971" y="8139"/>
                    <a:pt x="10971" y="8139"/>
                  </a:cubicBezTo>
                  <a:cubicBezTo>
                    <a:pt x="10971" y="8139"/>
                    <a:pt x="10971" y="8139"/>
                    <a:pt x="10971" y="8139"/>
                  </a:cubicBezTo>
                  <a:cubicBezTo>
                    <a:pt x="10629" y="8139"/>
                    <a:pt x="10629" y="8139"/>
                    <a:pt x="10629" y="8139"/>
                  </a:cubicBezTo>
                  <a:cubicBezTo>
                    <a:pt x="10286" y="8139"/>
                    <a:pt x="10286" y="8139"/>
                    <a:pt x="10286" y="8139"/>
                  </a:cubicBezTo>
                  <a:cubicBezTo>
                    <a:pt x="10286" y="8452"/>
                    <a:pt x="10286" y="8452"/>
                    <a:pt x="10286" y="8452"/>
                  </a:cubicBezTo>
                  <a:cubicBezTo>
                    <a:pt x="9943" y="8452"/>
                    <a:pt x="9943" y="8452"/>
                    <a:pt x="9943" y="8452"/>
                  </a:cubicBezTo>
                  <a:close/>
                  <a:moveTo>
                    <a:pt x="1714" y="9704"/>
                  </a:moveTo>
                  <a:cubicBezTo>
                    <a:pt x="1371" y="9391"/>
                    <a:pt x="1371" y="9391"/>
                    <a:pt x="1371" y="9391"/>
                  </a:cubicBezTo>
                  <a:cubicBezTo>
                    <a:pt x="1371" y="9391"/>
                    <a:pt x="1371" y="9391"/>
                    <a:pt x="1371" y="9391"/>
                  </a:cubicBezTo>
                  <a:cubicBezTo>
                    <a:pt x="1371" y="9078"/>
                    <a:pt x="1371" y="9078"/>
                    <a:pt x="1371" y="9078"/>
                  </a:cubicBezTo>
                  <a:cubicBezTo>
                    <a:pt x="1029" y="8765"/>
                    <a:pt x="1029" y="8765"/>
                    <a:pt x="1029" y="8765"/>
                  </a:cubicBezTo>
                  <a:cubicBezTo>
                    <a:pt x="686" y="8765"/>
                    <a:pt x="686" y="8765"/>
                    <a:pt x="686" y="8765"/>
                  </a:cubicBezTo>
                  <a:cubicBezTo>
                    <a:pt x="686" y="8765"/>
                    <a:pt x="686" y="8765"/>
                    <a:pt x="686" y="8765"/>
                  </a:cubicBezTo>
                  <a:cubicBezTo>
                    <a:pt x="686" y="8139"/>
                    <a:pt x="686" y="8139"/>
                    <a:pt x="686" y="8139"/>
                  </a:cubicBezTo>
                  <a:cubicBezTo>
                    <a:pt x="343" y="8139"/>
                    <a:pt x="343" y="8139"/>
                    <a:pt x="343" y="8139"/>
                  </a:cubicBezTo>
                  <a:cubicBezTo>
                    <a:pt x="343" y="7826"/>
                    <a:pt x="343" y="7826"/>
                    <a:pt x="343" y="7826"/>
                  </a:cubicBezTo>
                  <a:cubicBezTo>
                    <a:pt x="343" y="7513"/>
                    <a:pt x="343" y="7513"/>
                    <a:pt x="343" y="7513"/>
                  </a:cubicBezTo>
                  <a:cubicBezTo>
                    <a:pt x="343" y="7513"/>
                    <a:pt x="343" y="7513"/>
                    <a:pt x="343" y="7513"/>
                  </a:cubicBezTo>
                  <a:cubicBezTo>
                    <a:pt x="686" y="7513"/>
                    <a:pt x="686" y="7513"/>
                    <a:pt x="686" y="7513"/>
                  </a:cubicBezTo>
                  <a:cubicBezTo>
                    <a:pt x="686" y="7826"/>
                    <a:pt x="686" y="7826"/>
                    <a:pt x="686" y="7826"/>
                  </a:cubicBezTo>
                  <a:cubicBezTo>
                    <a:pt x="1029" y="7826"/>
                    <a:pt x="1029" y="7826"/>
                    <a:pt x="1029" y="7826"/>
                  </a:cubicBezTo>
                  <a:cubicBezTo>
                    <a:pt x="686" y="8139"/>
                    <a:pt x="686" y="8139"/>
                    <a:pt x="686" y="8139"/>
                  </a:cubicBezTo>
                  <a:cubicBezTo>
                    <a:pt x="1029" y="8452"/>
                    <a:pt x="1029" y="8452"/>
                    <a:pt x="1029" y="8452"/>
                  </a:cubicBezTo>
                  <a:cubicBezTo>
                    <a:pt x="1371" y="8765"/>
                    <a:pt x="1371" y="8765"/>
                    <a:pt x="1371" y="8765"/>
                  </a:cubicBezTo>
                  <a:cubicBezTo>
                    <a:pt x="1371" y="8765"/>
                    <a:pt x="1371" y="8765"/>
                    <a:pt x="1371" y="8765"/>
                  </a:cubicBezTo>
                  <a:cubicBezTo>
                    <a:pt x="1371" y="8765"/>
                    <a:pt x="1371" y="8765"/>
                    <a:pt x="1371" y="8765"/>
                  </a:cubicBezTo>
                  <a:cubicBezTo>
                    <a:pt x="1371" y="8765"/>
                    <a:pt x="1371" y="8765"/>
                    <a:pt x="1371" y="8765"/>
                  </a:cubicBezTo>
                  <a:cubicBezTo>
                    <a:pt x="1714" y="9078"/>
                    <a:pt x="1714" y="9078"/>
                    <a:pt x="1714" y="9078"/>
                  </a:cubicBezTo>
                  <a:cubicBezTo>
                    <a:pt x="1714" y="9391"/>
                    <a:pt x="1714" y="9391"/>
                    <a:pt x="1714" y="9391"/>
                  </a:cubicBezTo>
                  <a:cubicBezTo>
                    <a:pt x="2057" y="9391"/>
                    <a:pt x="2057" y="9391"/>
                    <a:pt x="2057" y="9391"/>
                  </a:cubicBezTo>
                  <a:cubicBezTo>
                    <a:pt x="1714" y="9704"/>
                    <a:pt x="1714" y="9704"/>
                    <a:pt x="1714" y="9704"/>
                  </a:cubicBezTo>
                  <a:cubicBezTo>
                    <a:pt x="1714" y="9704"/>
                    <a:pt x="1714" y="9704"/>
                    <a:pt x="1714" y="9704"/>
                  </a:cubicBezTo>
                  <a:cubicBezTo>
                    <a:pt x="1714" y="9704"/>
                    <a:pt x="1714" y="9704"/>
                    <a:pt x="1714" y="9704"/>
                  </a:cubicBezTo>
                  <a:close/>
                  <a:moveTo>
                    <a:pt x="7200" y="15339"/>
                  </a:moveTo>
                  <a:cubicBezTo>
                    <a:pt x="7200" y="15026"/>
                    <a:pt x="7200" y="15026"/>
                    <a:pt x="7200" y="15026"/>
                  </a:cubicBezTo>
                  <a:cubicBezTo>
                    <a:pt x="7200" y="15339"/>
                    <a:pt x="7200" y="15339"/>
                    <a:pt x="7200" y="15339"/>
                  </a:cubicBezTo>
                  <a:cubicBezTo>
                    <a:pt x="6857" y="15339"/>
                    <a:pt x="6857" y="15339"/>
                    <a:pt x="6857" y="15339"/>
                  </a:cubicBezTo>
                  <a:cubicBezTo>
                    <a:pt x="6857" y="15339"/>
                    <a:pt x="6857" y="15339"/>
                    <a:pt x="6857" y="15339"/>
                  </a:cubicBezTo>
                  <a:cubicBezTo>
                    <a:pt x="6857" y="15026"/>
                    <a:pt x="6857" y="15026"/>
                    <a:pt x="6857" y="15026"/>
                  </a:cubicBezTo>
                  <a:cubicBezTo>
                    <a:pt x="6857" y="14713"/>
                    <a:pt x="6857" y="14713"/>
                    <a:pt x="6857" y="14713"/>
                  </a:cubicBezTo>
                  <a:cubicBezTo>
                    <a:pt x="6857" y="14713"/>
                    <a:pt x="6857" y="14713"/>
                    <a:pt x="6857" y="14713"/>
                  </a:cubicBezTo>
                  <a:cubicBezTo>
                    <a:pt x="6514" y="14713"/>
                    <a:pt x="6514" y="14713"/>
                    <a:pt x="6514" y="14713"/>
                  </a:cubicBezTo>
                  <a:cubicBezTo>
                    <a:pt x="6171" y="14400"/>
                    <a:pt x="6171" y="14400"/>
                    <a:pt x="6171" y="14400"/>
                  </a:cubicBezTo>
                  <a:cubicBezTo>
                    <a:pt x="6171" y="14087"/>
                    <a:pt x="6171" y="14087"/>
                    <a:pt x="6171" y="14087"/>
                  </a:cubicBezTo>
                  <a:cubicBezTo>
                    <a:pt x="6514" y="14087"/>
                    <a:pt x="6514" y="14087"/>
                    <a:pt x="6514" y="14087"/>
                  </a:cubicBezTo>
                  <a:cubicBezTo>
                    <a:pt x="6514" y="14087"/>
                    <a:pt x="6514" y="14087"/>
                    <a:pt x="6514" y="14087"/>
                  </a:cubicBezTo>
                  <a:cubicBezTo>
                    <a:pt x="6514" y="13774"/>
                    <a:pt x="6514" y="13774"/>
                    <a:pt x="6514" y="13774"/>
                  </a:cubicBezTo>
                  <a:cubicBezTo>
                    <a:pt x="6514" y="13774"/>
                    <a:pt x="6514" y="13774"/>
                    <a:pt x="6514" y="13774"/>
                  </a:cubicBezTo>
                  <a:cubicBezTo>
                    <a:pt x="6514" y="13774"/>
                    <a:pt x="6514" y="13774"/>
                    <a:pt x="6514" y="13774"/>
                  </a:cubicBezTo>
                  <a:cubicBezTo>
                    <a:pt x="6514" y="13774"/>
                    <a:pt x="6514" y="13774"/>
                    <a:pt x="6514" y="13774"/>
                  </a:cubicBezTo>
                  <a:cubicBezTo>
                    <a:pt x="6171" y="13461"/>
                    <a:pt x="6171" y="13461"/>
                    <a:pt x="6171" y="13461"/>
                  </a:cubicBezTo>
                  <a:cubicBezTo>
                    <a:pt x="6171" y="13461"/>
                    <a:pt x="6171" y="13461"/>
                    <a:pt x="6171" y="13461"/>
                  </a:cubicBezTo>
                  <a:cubicBezTo>
                    <a:pt x="6171" y="13774"/>
                    <a:pt x="6171" y="13774"/>
                    <a:pt x="6171" y="13774"/>
                  </a:cubicBezTo>
                  <a:cubicBezTo>
                    <a:pt x="5829" y="13774"/>
                    <a:pt x="5829" y="13774"/>
                    <a:pt x="5829" y="13774"/>
                  </a:cubicBezTo>
                  <a:cubicBezTo>
                    <a:pt x="5486" y="13461"/>
                    <a:pt x="5486" y="13461"/>
                    <a:pt x="5486" y="13461"/>
                  </a:cubicBezTo>
                  <a:cubicBezTo>
                    <a:pt x="5486" y="13461"/>
                    <a:pt x="5486" y="13461"/>
                    <a:pt x="5486" y="13461"/>
                  </a:cubicBezTo>
                  <a:cubicBezTo>
                    <a:pt x="5143" y="13461"/>
                    <a:pt x="5143" y="13461"/>
                    <a:pt x="5143" y="13461"/>
                  </a:cubicBezTo>
                  <a:cubicBezTo>
                    <a:pt x="5143" y="13148"/>
                    <a:pt x="5143" y="13148"/>
                    <a:pt x="5143" y="13148"/>
                  </a:cubicBezTo>
                  <a:cubicBezTo>
                    <a:pt x="4800" y="13148"/>
                    <a:pt x="4800" y="13148"/>
                    <a:pt x="4800" y="13148"/>
                  </a:cubicBezTo>
                  <a:cubicBezTo>
                    <a:pt x="4800" y="13148"/>
                    <a:pt x="4800" y="13148"/>
                    <a:pt x="4800" y="13148"/>
                  </a:cubicBezTo>
                  <a:cubicBezTo>
                    <a:pt x="4800" y="13148"/>
                    <a:pt x="4800" y="13148"/>
                    <a:pt x="4800" y="13148"/>
                  </a:cubicBezTo>
                  <a:cubicBezTo>
                    <a:pt x="4800" y="12835"/>
                    <a:pt x="4800" y="12835"/>
                    <a:pt x="4800" y="12835"/>
                  </a:cubicBezTo>
                  <a:cubicBezTo>
                    <a:pt x="4457" y="12835"/>
                    <a:pt x="4457" y="12835"/>
                    <a:pt x="4457" y="12835"/>
                  </a:cubicBezTo>
                  <a:cubicBezTo>
                    <a:pt x="4457" y="12835"/>
                    <a:pt x="4457" y="12835"/>
                    <a:pt x="4457" y="12835"/>
                  </a:cubicBezTo>
                  <a:cubicBezTo>
                    <a:pt x="4457" y="12835"/>
                    <a:pt x="4457" y="12835"/>
                    <a:pt x="4457" y="12835"/>
                  </a:cubicBezTo>
                  <a:cubicBezTo>
                    <a:pt x="4457" y="12522"/>
                    <a:pt x="4457" y="12522"/>
                    <a:pt x="4457" y="12522"/>
                  </a:cubicBezTo>
                  <a:cubicBezTo>
                    <a:pt x="4114" y="12522"/>
                    <a:pt x="4114" y="12522"/>
                    <a:pt x="4114" y="12522"/>
                  </a:cubicBezTo>
                  <a:cubicBezTo>
                    <a:pt x="4114" y="12522"/>
                    <a:pt x="4114" y="12522"/>
                    <a:pt x="4114" y="12522"/>
                  </a:cubicBezTo>
                  <a:cubicBezTo>
                    <a:pt x="4114" y="12209"/>
                    <a:pt x="4114" y="12209"/>
                    <a:pt x="4114" y="12209"/>
                  </a:cubicBezTo>
                  <a:cubicBezTo>
                    <a:pt x="4114" y="12209"/>
                    <a:pt x="4114" y="12209"/>
                    <a:pt x="4114" y="12209"/>
                  </a:cubicBezTo>
                  <a:cubicBezTo>
                    <a:pt x="4114" y="12209"/>
                    <a:pt x="4114" y="12209"/>
                    <a:pt x="4114" y="12209"/>
                  </a:cubicBezTo>
                  <a:cubicBezTo>
                    <a:pt x="4114" y="11896"/>
                    <a:pt x="4114" y="11896"/>
                    <a:pt x="4114" y="11896"/>
                  </a:cubicBezTo>
                  <a:cubicBezTo>
                    <a:pt x="4114" y="11896"/>
                    <a:pt x="4114" y="11896"/>
                    <a:pt x="4114" y="11896"/>
                  </a:cubicBezTo>
                  <a:cubicBezTo>
                    <a:pt x="4114" y="11896"/>
                    <a:pt x="4114" y="11896"/>
                    <a:pt x="4114" y="11896"/>
                  </a:cubicBezTo>
                  <a:cubicBezTo>
                    <a:pt x="4457" y="11583"/>
                    <a:pt x="4457" y="11583"/>
                    <a:pt x="4457" y="11583"/>
                  </a:cubicBezTo>
                  <a:cubicBezTo>
                    <a:pt x="4457" y="11583"/>
                    <a:pt x="4457" y="11583"/>
                    <a:pt x="4457" y="11583"/>
                  </a:cubicBezTo>
                  <a:cubicBezTo>
                    <a:pt x="4800" y="11896"/>
                    <a:pt x="4800" y="11896"/>
                    <a:pt x="4800" y="11896"/>
                  </a:cubicBezTo>
                  <a:cubicBezTo>
                    <a:pt x="4800" y="11896"/>
                    <a:pt x="4800" y="11896"/>
                    <a:pt x="4800" y="11896"/>
                  </a:cubicBezTo>
                  <a:cubicBezTo>
                    <a:pt x="4800" y="11896"/>
                    <a:pt x="4800" y="11896"/>
                    <a:pt x="4800" y="11896"/>
                  </a:cubicBezTo>
                  <a:cubicBezTo>
                    <a:pt x="4800" y="11896"/>
                    <a:pt x="4800" y="11896"/>
                    <a:pt x="4800" y="11896"/>
                  </a:cubicBezTo>
                  <a:cubicBezTo>
                    <a:pt x="5143" y="11896"/>
                    <a:pt x="5143" y="11896"/>
                    <a:pt x="5143" y="11896"/>
                  </a:cubicBezTo>
                  <a:cubicBezTo>
                    <a:pt x="5486" y="11896"/>
                    <a:pt x="5486" y="11896"/>
                    <a:pt x="5486" y="11896"/>
                  </a:cubicBezTo>
                  <a:cubicBezTo>
                    <a:pt x="5486" y="11896"/>
                    <a:pt x="5486" y="11896"/>
                    <a:pt x="5486" y="11896"/>
                  </a:cubicBezTo>
                  <a:cubicBezTo>
                    <a:pt x="6171" y="11896"/>
                    <a:pt x="6171" y="11896"/>
                    <a:pt x="6171" y="11896"/>
                  </a:cubicBezTo>
                  <a:cubicBezTo>
                    <a:pt x="6171" y="11583"/>
                    <a:pt x="6171" y="11583"/>
                    <a:pt x="6171" y="11583"/>
                  </a:cubicBezTo>
                  <a:cubicBezTo>
                    <a:pt x="5829" y="11583"/>
                    <a:pt x="5829" y="11583"/>
                    <a:pt x="5829" y="11583"/>
                  </a:cubicBezTo>
                  <a:cubicBezTo>
                    <a:pt x="5486" y="11583"/>
                    <a:pt x="5486" y="11583"/>
                    <a:pt x="5486" y="11583"/>
                  </a:cubicBezTo>
                  <a:cubicBezTo>
                    <a:pt x="5143" y="11583"/>
                    <a:pt x="5143" y="11583"/>
                    <a:pt x="5143" y="11583"/>
                  </a:cubicBezTo>
                  <a:cubicBezTo>
                    <a:pt x="4800" y="11270"/>
                    <a:pt x="4800" y="11270"/>
                    <a:pt x="4800" y="11270"/>
                  </a:cubicBezTo>
                  <a:cubicBezTo>
                    <a:pt x="4800" y="11270"/>
                    <a:pt x="4800" y="11270"/>
                    <a:pt x="4800" y="11270"/>
                  </a:cubicBezTo>
                  <a:cubicBezTo>
                    <a:pt x="5143" y="11270"/>
                    <a:pt x="5143" y="11270"/>
                    <a:pt x="5143" y="11270"/>
                  </a:cubicBezTo>
                  <a:cubicBezTo>
                    <a:pt x="5486" y="11270"/>
                    <a:pt x="5486" y="11270"/>
                    <a:pt x="5486" y="11270"/>
                  </a:cubicBezTo>
                  <a:cubicBezTo>
                    <a:pt x="5829" y="10957"/>
                    <a:pt x="5829" y="10957"/>
                    <a:pt x="5829" y="10957"/>
                  </a:cubicBezTo>
                  <a:cubicBezTo>
                    <a:pt x="6171" y="10957"/>
                    <a:pt x="6171" y="10957"/>
                    <a:pt x="6171" y="10957"/>
                  </a:cubicBezTo>
                  <a:cubicBezTo>
                    <a:pt x="6514" y="10957"/>
                    <a:pt x="6514" y="10957"/>
                    <a:pt x="6514" y="10957"/>
                  </a:cubicBezTo>
                  <a:cubicBezTo>
                    <a:pt x="6514" y="10957"/>
                    <a:pt x="6514" y="10957"/>
                    <a:pt x="6514" y="10957"/>
                  </a:cubicBezTo>
                  <a:cubicBezTo>
                    <a:pt x="6857" y="10957"/>
                    <a:pt x="6857" y="10957"/>
                    <a:pt x="6857" y="10957"/>
                  </a:cubicBezTo>
                  <a:cubicBezTo>
                    <a:pt x="6857" y="10957"/>
                    <a:pt x="6857" y="10957"/>
                    <a:pt x="6857" y="10957"/>
                  </a:cubicBezTo>
                  <a:cubicBezTo>
                    <a:pt x="6857" y="10643"/>
                    <a:pt x="6857" y="10643"/>
                    <a:pt x="6857" y="10643"/>
                  </a:cubicBezTo>
                  <a:cubicBezTo>
                    <a:pt x="7200" y="10643"/>
                    <a:pt x="7200" y="10643"/>
                    <a:pt x="7200" y="10643"/>
                  </a:cubicBezTo>
                  <a:cubicBezTo>
                    <a:pt x="7200" y="10643"/>
                    <a:pt x="7200" y="10643"/>
                    <a:pt x="7200" y="10643"/>
                  </a:cubicBezTo>
                  <a:cubicBezTo>
                    <a:pt x="6857" y="10330"/>
                    <a:pt x="6857" y="10330"/>
                    <a:pt x="6857" y="10330"/>
                  </a:cubicBezTo>
                  <a:cubicBezTo>
                    <a:pt x="6857" y="10643"/>
                    <a:pt x="6857" y="10643"/>
                    <a:pt x="6857" y="10643"/>
                  </a:cubicBezTo>
                  <a:cubicBezTo>
                    <a:pt x="6514" y="10643"/>
                    <a:pt x="6514" y="10643"/>
                    <a:pt x="6514" y="10643"/>
                  </a:cubicBezTo>
                  <a:cubicBezTo>
                    <a:pt x="5829" y="10643"/>
                    <a:pt x="5829" y="10643"/>
                    <a:pt x="5829" y="10643"/>
                  </a:cubicBezTo>
                  <a:cubicBezTo>
                    <a:pt x="5829" y="10643"/>
                    <a:pt x="5829" y="10643"/>
                    <a:pt x="5829" y="10643"/>
                  </a:cubicBezTo>
                  <a:cubicBezTo>
                    <a:pt x="5829" y="10643"/>
                    <a:pt x="5829" y="10643"/>
                    <a:pt x="5829" y="10643"/>
                  </a:cubicBezTo>
                  <a:cubicBezTo>
                    <a:pt x="5486" y="10643"/>
                    <a:pt x="5486" y="10643"/>
                    <a:pt x="5486" y="10643"/>
                  </a:cubicBezTo>
                  <a:cubicBezTo>
                    <a:pt x="5486" y="10643"/>
                    <a:pt x="5486" y="10643"/>
                    <a:pt x="5486" y="10643"/>
                  </a:cubicBezTo>
                  <a:cubicBezTo>
                    <a:pt x="5143" y="10643"/>
                    <a:pt x="5143" y="10643"/>
                    <a:pt x="5143" y="10643"/>
                  </a:cubicBezTo>
                  <a:cubicBezTo>
                    <a:pt x="5143" y="10957"/>
                    <a:pt x="5143" y="10957"/>
                    <a:pt x="5143" y="10957"/>
                  </a:cubicBezTo>
                  <a:cubicBezTo>
                    <a:pt x="4800" y="10957"/>
                    <a:pt x="4800" y="10957"/>
                    <a:pt x="4800" y="10957"/>
                  </a:cubicBezTo>
                  <a:cubicBezTo>
                    <a:pt x="4800" y="10957"/>
                    <a:pt x="4800" y="10957"/>
                    <a:pt x="4800" y="10957"/>
                  </a:cubicBezTo>
                  <a:cubicBezTo>
                    <a:pt x="4457" y="10957"/>
                    <a:pt x="4457" y="10957"/>
                    <a:pt x="4457" y="10957"/>
                  </a:cubicBezTo>
                  <a:cubicBezTo>
                    <a:pt x="4114" y="10957"/>
                    <a:pt x="4114" y="10957"/>
                    <a:pt x="4114" y="10957"/>
                  </a:cubicBezTo>
                  <a:cubicBezTo>
                    <a:pt x="4114" y="11270"/>
                    <a:pt x="4114" y="11270"/>
                    <a:pt x="4114" y="11270"/>
                  </a:cubicBezTo>
                  <a:cubicBezTo>
                    <a:pt x="3771" y="11270"/>
                    <a:pt x="3771" y="11270"/>
                    <a:pt x="3771" y="11270"/>
                  </a:cubicBezTo>
                  <a:cubicBezTo>
                    <a:pt x="3771" y="11270"/>
                    <a:pt x="3771" y="11270"/>
                    <a:pt x="3771" y="11270"/>
                  </a:cubicBezTo>
                  <a:cubicBezTo>
                    <a:pt x="3771" y="10957"/>
                    <a:pt x="3771" y="10957"/>
                    <a:pt x="3771" y="10957"/>
                  </a:cubicBezTo>
                  <a:cubicBezTo>
                    <a:pt x="3429" y="10330"/>
                    <a:pt x="3429" y="10330"/>
                    <a:pt x="3429" y="10330"/>
                  </a:cubicBezTo>
                  <a:cubicBezTo>
                    <a:pt x="3771" y="10330"/>
                    <a:pt x="3771" y="10330"/>
                    <a:pt x="3771" y="10330"/>
                  </a:cubicBezTo>
                  <a:cubicBezTo>
                    <a:pt x="3771" y="10330"/>
                    <a:pt x="3771" y="10330"/>
                    <a:pt x="3771" y="10330"/>
                  </a:cubicBezTo>
                  <a:cubicBezTo>
                    <a:pt x="3771" y="10017"/>
                    <a:pt x="3771" y="10017"/>
                    <a:pt x="3771" y="10017"/>
                  </a:cubicBezTo>
                  <a:cubicBezTo>
                    <a:pt x="4114" y="10017"/>
                    <a:pt x="4114" y="10017"/>
                    <a:pt x="4114" y="10017"/>
                  </a:cubicBezTo>
                  <a:cubicBezTo>
                    <a:pt x="4114" y="10017"/>
                    <a:pt x="4114" y="10017"/>
                    <a:pt x="4114" y="10017"/>
                  </a:cubicBezTo>
                  <a:cubicBezTo>
                    <a:pt x="4114" y="10330"/>
                    <a:pt x="4114" y="10330"/>
                    <a:pt x="4114" y="10330"/>
                  </a:cubicBezTo>
                  <a:cubicBezTo>
                    <a:pt x="4114" y="10330"/>
                    <a:pt x="4114" y="10330"/>
                    <a:pt x="4114" y="10330"/>
                  </a:cubicBezTo>
                  <a:cubicBezTo>
                    <a:pt x="4457" y="10017"/>
                    <a:pt x="4457" y="10017"/>
                    <a:pt x="4457" y="10017"/>
                  </a:cubicBezTo>
                  <a:cubicBezTo>
                    <a:pt x="4457" y="10017"/>
                    <a:pt x="4457" y="10017"/>
                    <a:pt x="4457" y="10017"/>
                  </a:cubicBezTo>
                  <a:cubicBezTo>
                    <a:pt x="4800" y="10017"/>
                    <a:pt x="4800" y="10017"/>
                    <a:pt x="4800" y="10017"/>
                  </a:cubicBezTo>
                  <a:cubicBezTo>
                    <a:pt x="4800" y="9704"/>
                    <a:pt x="4800" y="9704"/>
                    <a:pt x="4800" y="9704"/>
                  </a:cubicBezTo>
                  <a:cubicBezTo>
                    <a:pt x="5143" y="9704"/>
                    <a:pt x="5143" y="9704"/>
                    <a:pt x="5143" y="9704"/>
                  </a:cubicBezTo>
                  <a:cubicBezTo>
                    <a:pt x="5486" y="9391"/>
                    <a:pt x="5486" y="9391"/>
                    <a:pt x="5486" y="9391"/>
                  </a:cubicBezTo>
                  <a:cubicBezTo>
                    <a:pt x="5486" y="9391"/>
                    <a:pt x="5486" y="9391"/>
                    <a:pt x="5486" y="9391"/>
                  </a:cubicBezTo>
                  <a:cubicBezTo>
                    <a:pt x="5486" y="9078"/>
                    <a:pt x="5486" y="9078"/>
                    <a:pt x="5486" y="9078"/>
                  </a:cubicBezTo>
                  <a:cubicBezTo>
                    <a:pt x="5829" y="9078"/>
                    <a:pt x="5829" y="9078"/>
                    <a:pt x="5829" y="9078"/>
                  </a:cubicBezTo>
                  <a:cubicBezTo>
                    <a:pt x="6171" y="9078"/>
                    <a:pt x="6171" y="9078"/>
                    <a:pt x="6171" y="9078"/>
                  </a:cubicBezTo>
                  <a:cubicBezTo>
                    <a:pt x="6514" y="8765"/>
                    <a:pt x="6514" y="8765"/>
                    <a:pt x="6514" y="8765"/>
                  </a:cubicBezTo>
                  <a:cubicBezTo>
                    <a:pt x="6857" y="8765"/>
                    <a:pt x="6857" y="8765"/>
                    <a:pt x="6857" y="8765"/>
                  </a:cubicBezTo>
                  <a:cubicBezTo>
                    <a:pt x="6857" y="8765"/>
                    <a:pt x="6857" y="8765"/>
                    <a:pt x="6857" y="8765"/>
                  </a:cubicBezTo>
                  <a:cubicBezTo>
                    <a:pt x="6857" y="8452"/>
                    <a:pt x="6857" y="8452"/>
                    <a:pt x="6857" y="8452"/>
                  </a:cubicBezTo>
                  <a:cubicBezTo>
                    <a:pt x="6857" y="8452"/>
                    <a:pt x="6857" y="8452"/>
                    <a:pt x="6857" y="8452"/>
                  </a:cubicBezTo>
                  <a:cubicBezTo>
                    <a:pt x="6514" y="8765"/>
                    <a:pt x="6514" y="8765"/>
                    <a:pt x="6514" y="8765"/>
                  </a:cubicBezTo>
                  <a:cubicBezTo>
                    <a:pt x="6514" y="8765"/>
                    <a:pt x="6514" y="8765"/>
                    <a:pt x="6514" y="8765"/>
                  </a:cubicBezTo>
                  <a:cubicBezTo>
                    <a:pt x="6171" y="8765"/>
                    <a:pt x="6171" y="8765"/>
                    <a:pt x="6171" y="8765"/>
                  </a:cubicBezTo>
                  <a:cubicBezTo>
                    <a:pt x="6171" y="8452"/>
                    <a:pt x="6171" y="8452"/>
                    <a:pt x="6171" y="8452"/>
                  </a:cubicBezTo>
                  <a:cubicBezTo>
                    <a:pt x="6171" y="8139"/>
                    <a:pt x="6171" y="8139"/>
                    <a:pt x="6171" y="8139"/>
                  </a:cubicBezTo>
                  <a:cubicBezTo>
                    <a:pt x="6171" y="7826"/>
                    <a:pt x="6171" y="7826"/>
                    <a:pt x="6171" y="7826"/>
                  </a:cubicBezTo>
                  <a:cubicBezTo>
                    <a:pt x="6171" y="7826"/>
                    <a:pt x="6171" y="7826"/>
                    <a:pt x="6171" y="7826"/>
                  </a:cubicBezTo>
                  <a:cubicBezTo>
                    <a:pt x="6171" y="7826"/>
                    <a:pt x="6171" y="7826"/>
                    <a:pt x="6171" y="7826"/>
                  </a:cubicBezTo>
                  <a:cubicBezTo>
                    <a:pt x="5829" y="7826"/>
                    <a:pt x="5829" y="7826"/>
                    <a:pt x="5829" y="7826"/>
                  </a:cubicBezTo>
                  <a:cubicBezTo>
                    <a:pt x="5829" y="8139"/>
                    <a:pt x="5829" y="8139"/>
                    <a:pt x="5829" y="8139"/>
                  </a:cubicBezTo>
                  <a:cubicBezTo>
                    <a:pt x="5829" y="8452"/>
                    <a:pt x="5829" y="8452"/>
                    <a:pt x="5829" y="8452"/>
                  </a:cubicBezTo>
                  <a:cubicBezTo>
                    <a:pt x="5486" y="8765"/>
                    <a:pt x="5486" y="8765"/>
                    <a:pt x="5486" y="8765"/>
                  </a:cubicBezTo>
                  <a:cubicBezTo>
                    <a:pt x="5143" y="8765"/>
                    <a:pt x="5143" y="8765"/>
                    <a:pt x="5143" y="8765"/>
                  </a:cubicBezTo>
                  <a:cubicBezTo>
                    <a:pt x="5143" y="8765"/>
                    <a:pt x="5143" y="8765"/>
                    <a:pt x="5143" y="8765"/>
                  </a:cubicBezTo>
                  <a:cubicBezTo>
                    <a:pt x="5143" y="8452"/>
                    <a:pt x="5143" y="8452"/>
                    <a:pt x="5143" y="8452"/>
                  </a:cubicBezTo>
                  <a:cubicBezTo>
                    <a:pt x="5143" y="8452"/>
                    <a:pt x="5143" y="8452"/>
                    <a:pt x="5143" y="8452"/>
                  </a:cubicBezTo>
                  <a:cubicBezTo>
                    <a:pt x="5143" y="8139"/>
                    <a:pt x="5143" y="8139"/>
                    <a:pt x="5143" y="8139"/>
                  </a:cubicBezTo>
                  <a:cubicBezTo>
                    <a:pt x="5143" y="8139"/>
                    <a:pt x="5143" y="8139"/>
                    <a:pt x="5143" y="8139"/>
                  </a:cubicBezTo>
                  <a:cubicBezTo>
                    <a:pt x="5143" y="7826"/>
                    <a:pt x="5143" y="7826"/>
                    <a:pt x="5143" y="7826"/>
                  </a:cubicBezTo>
                  <a:cubicBezTo>
                    <a:pt x="5143" y="7513"/>
                    <a:pt x="5143" y="7513"/>
                    <a:pt x="5143" y="7513"/>
                  </a:cubicBezTo>
                  <a:cubicBezTo>
                    <a:pt x="5143" y="7513"/>
                    <a:pt x="5143" y="7513"/>
                    <a:pt x="5143" y="7513"/>
                  </a:cubicBezTo>
                  <a:cubicBezTo>
                    <a:pt x="4800" y="7513"/>
                    <a:pt x="4800" y="7513"/>
                    <a:pt x="4800" y="7513"/>
                  </a:cubicBezTo>
                  <a:cubicBezTo>
                    <a:pt x="4800" y="7513"/>
                    <a:pt x="4800" y="7513"/>
                    <a:pt x="4800" y="7513"/>
                  </a:cubicBezTo>
                  <a:cubicBezTo>
                    <a:pt x="4800" y="8139"/>
                    <a:pt x="4800" y="8139"/>
                    <a:pt x="4800" y="8139"/>
                  </a:cubicBezTo>
                  <a:cubicBezTo>
                    <a:pt x="4800" y="8139"/>
                    <a:pt x="4800" y="8139"/>
                    <a:pt x="4800" y="8139"/>
                  </a:cubicBezTo>
                  <a:cubicBezTo>
                    <a:pt x="4800" y="8452"/>
                    <a:pt x="4800" y="8452"/>
                    <a:pt x="4800" y="8452"/>
                  </a:cubicBezTo>
                  <a:cubicBezTo>
                    <a:pt x="4457" y="8139"/>
                    <a:pt x="4457" y="8139"/>
                    <a:pt x="4457" y="8139"/>
                  </a:cubicBezTo>
                  <a:cubicBezTo>
                    <a:pt x="4457" y="8139"/>
                    <a:pt x="4457" y="8139"/>
                    <a:pt x="4457" y="8139"/>
                  </a:cubicBezTo>
                  <a:cubicBezTo>
                    <a:pt x="4457" y="7826"/>
                    <a:pt x="4457" y="7826"/>
                    <a:pt x="4457" y="7826"/>
                  </a:cubicBezTo>
                  <a:cubicBezTo>
                    <a:pt x="4457" y="7826"/>
                    <a:pt x="4457" y="7826"/>
                    <a:pt x="4457" y="7826"/>
                  </a:cubicBezTo>
                  <a:cubicBezTo>
                    <a:pt x="4114" y="7826"/>
                    <a:pt x="4114" y="7826"/>
                    <a:pt x="4114" y="7826"/>
                  </a:cubicBezTo>
                  <a:cubicBezTo>
                    <a:pt x="4114" y="8139"/>
                    <a:pt x="4114" y="8139"/>
                    <a:pt x="4114" y="8139"/>
                  </a:cubicBezTo>
                  <a:cubicBezTo>
                    <a:pt x="4114" y="8139"/>
                    <a:pt x="4114" y="8139"/>
                    <a:pt x="4114" y="8139"/>
                  </a:cubicBezTo>
                  <a:cubicBezTo>
                    <a:pt x="4114" y="8452"/>
                    <a:pt x="4114" y="8452"/>
                    <a:pt x="4114" y="8452"/>
                  </a:cubicBezTo>
                  <a:cubicBezTo>
                    <a:pt x="4457" y="8765"/>
                    <a:pt x="4457" y="8765"/>
                    <a:pt x="4457" y="8765"/>
                  </a:cubicBezTo>
                  <a:cubicBezTo>
                    <a:pt x="4457" y="9078"/>
                    <a:pt x="4457" y="9078"/>
                    <a:pt x="4457" y="9078"/>
                  </a:cubicBezTo>
                  <a:cubicBezTo>
                    <a:pt x="4457" y="9078"/>
                    <a:pt x="4457" y="9078"/>
                    <a:pt x="4457" y="9078"/>
                  </a:cubicBezTo>
                  <a:cubicBezTo>
                    <a:pt x="4457" y="9078"/>
                    <a:pt x="4457" y="9078"/>
                    <a:pt x="4457" y="9078"/>
                  </a:cubicBezTo>
                  <a:cubicBezTo>
                    <a:pt x="4114" y="9078"/>
                    <a:pt x="4114" y="9078"/>
                    <a:pt x="4114" y="9078"/>
                  </a:cubicBezTo>
                  <a:cubicBezTo>
                    <a:pt x="4114" y="9391"/>
                    <a:pt x="4114" y="9391"/>
                    <a:pt x="4114" y="9391"/>
                  </a:cubicBezTo>
                  <a:cubicBezTo>
                    <a:pt x="4114" y="9704"/>
                    <a:pt x="4114" y="9704"/>
                    <a:pt x="4114" y="9704"/>
                  </a:cubicBezTo>
                  <a:cubicBezTo>
                    <a:pt x="3771" y="9704"/>
                    <a:pt x="3771" y="9704"/>
                    <a:pt x="3771" y="9704"/>
                  </a:cubicBezTo>
                  <a:cubicBezTo>
                    <a:pt x="3429" y="9704"/>
                    <a:pt x="3429" y="9704"/>
                    <a:pt x="3429" y="9704"/>
                  </a:cubicBezTo>
                  <a:cubicBezTo>
                    <a:pt x="3086" y="9704"/>
                    <a:pt x="3086" y="9704"/>
                    <a:pt x="3086" y="9704"/>
                  </a:cubicBezTo>
                  <a:cubicBezTo>
                    <a:pt x="3086" y="9704"/>
                    <a:pt x="3086" y="9704"/>
                    <a:pt x="3086" y="9704"/>
                  </a:cubicBezTo>
                  <a:cubicBezTo>
                    <a:pt x="3086" y="9391"/>
                    <a:pt x="3086" y="9391"/>
                    <a:pt x="3086" y="9391"/>
                  </a:cubicBezTo>
                  <a:cubicBezTo>
                    <a:pt x="3086" y="9391"/>
                    <a:pt x="3086" y="9391"/>
                    <a:pt x="3086" y="9391"/>
                  </a:cubicBezTo>
                  <a:cubicBezTo>
                    <a:pt x="2743" y="9078"/>
                    <a:pt x="2743" y="9078"/>
                    <a:pt x="2743" y="9078"/>
                  </a:cubicBezTo>
                  <a:cubicBezTo>
                    <a:pt x="2400" y="9078"/>
                    <a:pt x="2400" y="9078"/>
                    <a:pt x="2400" y="9078"/>
                  </a:cubicBezTo>
                  <a:cubicBezTo>
                    <a:pt x="2400" y="9078"/>
                    <a:pt x="2400" y="9078"/>
                    <a:pt x="2400" y="9078"/>
                  </a:cubicBezTo>
                  <a:cubicBezTo>
                    <a:pt x="2057" y="8765"/>
                    <a:pt x="2057" y="8765"/>
                    <a:pt x="2057" y="8765"/>
                  </a:cubicBezTo>
                  <a:cubicBezTo>
                    <a:pt x="2057" y="8452"/>
                    <a:pt x="2057" y="8452"/>
                    <a:pt x="2057" y="8452"/>
                  </a:cubicBezTo>
                  <a:cubicBezTo>
                    <a:pt x="2400" y="8452"/>
                    <a:pt x="2400" y="8452"/>
                    <a:pt x="2400" y="8452"/>
                  </a:cubicBezTo>
                  <a:cubicBezTo>
                    <a:pt x="2743" y="8452"/>
                    <a:pt x="2743" y="8452"/>
                    <a:pt x="2743" y="8452"/>
                  </a:cubicBezTo>
                  <a:cubicBezTo>
                    <a:pt x="2743" y="8452"/>
                    <a:pt x="2743" y="8452"/>
                    <a:pt x="2743" y="8452"/>
                  </a:cubicBezTo>
                  <a:cubicBezTo>
                    <a:pt x="2400" y="8452"/>
                    <a:pt x="2400" y="8452"/>
                    <a:pt x="2400" y="8452"/>
                  </a:cubicBezTo>
                  <a:cubicBezTo>
                    <a:pt x="2057" y="8452"/>
                    <a:pt x="2057" y="8452"/>
                    <a:pt x="2057" y="8452"/>
                  </a:cubicBezTo>
                  <a:cubicBezTo>
                    <a:pt x="2057" y="8452"/>
                    <a:pt x="2057" y="8452"/>
                    <a:pt x="2057" y="8452"/>
                  </a:cubicBezTo>
                  <a:cubicBezTo>
                    <a:pt x="2057" y="8139"/>
                    <a:pt x="2057" y="8139"/>
                    <a:pt x="2057" y="8139"/>
                  </a:cubicBezTo>
                  <a:cubicBezTo>
                    <a:pt x="1714" y="8139"/>
                    <a:pt x="1714" y="8139"/>
                    <a:pt x="1714" y="8139"/>
                  </a:cubicBezTo>
                  <a:cubicBezTo>
                    <a:pt x="1371" y="7826"/>
                    <a:pt x="1371" y="7826"/>
                    <a:pt x="1371" y="7826"/>
                  </a:cubicBezTo>
                  <a:cubicBezTo>
                    <a:pt x="1371" y="7826"/>
                    <a:pt x="1371" y="7826"/>
                    <a:pt x="1371" y="7826"/>
                  </a:cubicBezTo>
                  <a:cubicBezTo>
                    <a:pt x="1371" y="7513"/>
                    <a:pt x="1371" y="7513"/>
                    <a:pt x="1371" y="7513"/>
                  </a:cubicBezTo>
                  <a:cubicBezTo>
                    <a:pt x="1371" y="7513"/>
                    <a:pt x="1371" y="7513"/>
                    <a:pt x="1371" y="7513"/>
                  </a:cubicBezTo>
                  <a:cubicBezTo>
                    <a:pt x="1371" y="7513"/>
                    <a:pt x="1371" y="7513"/>
                    <a:pt x="1371" y="7513"/>
                  </a:cubicBezTo>
                  <a:cubicBezTo>
                    <a:pt x="1029" y="7513"/>
                    <a:pt x="1029" y="7513"/>
                    <a:pt x="1029" y="7513"/>
                  </a:cubicBezTo>
                  <a:cubicBezTo>
                    <a:pt x="1029" y="7200"/>
                    <a:pt x="1029" y="7200"/>
                    <a:pt x="1029" y="7200"/>
                  </a:cubicBezTo>
                  <a:cubicBezTo>
                    <a:pt x="1029" y="6887"/>
                    <a:pt x="1029" y="6887"/>
                    <a:pt x="1029" y="6887"/>
                  </a:cubicBezTo>
                  <a:cubicBezTo>
                    <a:pt x="1029" y="6887"/>
                    <a:pt x="1029" y="6887"/>
                    <a:pt x="1029" y="6887"/>
                  </a:cubicBezTo>
                  <a:cubicBezTo>
                    <a:pt x="1371" y="7200"/>
                    <a:pt x="1371" y="7200"/>
                    <a:pt x="1371" y="7200"/>
                  </a:cubicBezTo>
                  <a:cubicBezTo>
                    <a:pt x="1371" y="7200"/>
                    <a:pt x="1371" y="7200"/>
                    <a:pt x="1371" y="7200"/>
                  </a:cubicBezTo>
                  <a:cubicBezTo>
                    <a:pt x="1371" y="7513"/>
                    <a:pt x="1371" y="7513"/>
                    <a:pt x="1371" y="7513"/>
                  </a:cubicBezTo>
                  <a:cubicBezTo>
                    <a:pt x="1714" y="7513"/>
                    <a:pt x="1714" y="7513"/>
                    <a:pt x="1714" y="7513"/>
                  </a:cubicBezTo>
                  <a:cubicBezTo>
                    <a:pt x="1714" y="7200"/>
                    <a:pt x="1714" y="7200"/>
                    <a:pt x="1714" y="7200"/>
                  </a:cubicBezTo>
                  <a:cubicBezTo>
                    <a:pt x="1714" y="7200"/>
                    <a:pt x="1714" y="7200"/>
                    <a:pt x="1714" y="7200"/>
                  </a:cubicBezTo>
                  <a:cubicBezTo>
                    <a:pt x="1714" y="6887"/>
                    <a:pt x="1714" y="6887"/>
                    <a:pt x="1714" y="6887"/>
                  </a:cubicBezTo>
                  <a:cubicBezTo>
                    <a:pt x="1714" y="6887"/>
                    <a:pt x="1714" y="6887"/>
                    <a:pt x="1714" y="6887"/>
                  </a:cubicBezTo>
                  <a:cubicBezTo>
                    <a:pt x="1371" y="6887"/>
                    <a:pt x="1371" y="6887"/>
                    <a:pt x="1371" y="6887"/>
                  </a:cubicBezTo>
                  <a:cubicBezTo>
                    <a:pt x="1371" y="6887"/>
                    <a:pt x="1371" y="6887"/>
                    <a:pt x="1371" y="6887"/>
                  </a:cubicBezTo>
                  <a:cubicBezTo>
                    <a:pt x="1029" y="6574"/>
                    <a:pt x="1029" y="6574"/>
                    <a:pt x="1029" y="6574"/>
                  </a:cubicBezTo>
                  <a:cubicBezTo>
                    <a:pt x="1029" y="6574"/>
                    <a:pt x="1029" y="6574"/>
                    <a:pt x="1029" y="6574"/>
                  </a:cubicBezTo>
                  <a:cubicBezTo>
                    <a:pt x="1371" y="6574"/>
                    <a:pt x="1371" y="6574"/>
                    <a:pt x="1371" y="6574"/>
                  </a:cubicBezTo>
                  <a:cubicBezTo>
                    <a:pt x="1371" y="6261"/>
                    <a:pt x="1371" y="6261"/>
                    <a:pt x="1371" y="6261"/>
                  </a:cubicBezTo>
                  <a:cubicBezTo>
                    <a:pt x="1371" y="5948"/>
                    <a:pt x="1371" y="5948"/>
                    <a:pt x="1371" y="5948"/>
                  </a:cubicBezTo>
                  <a:cubicBezTo>
                    <a:pt x="1371" y="5948"/>
                    <a:pt x="1371" y="5948"/>
                    <a:pt x="1371" y="5948"/>
                  </a:cubicBezTo>
                  <a:cubicBezTo>
                    <a:pt x="1371" y="5948"/>
                    <a:pt x="1371" y="5948"/>
                    <a:pt x="1371" y="5948"/>
                  </a:cubicBezTo>
                  <a:cubicBezTo>
                    <a:pt x="1029" y="5948"/>
                    <a:pt x="1029" y="5948"/>
                    <a:pt x="1029" y="5948"/>
                  </a:cubicBezTo>
                  <a:cubicBezTo>
                    <a:pt x="1029" y="5948"/>
                    <a:pt x="1029" y="5948"/>
                    <a:pt x="1029" y="5948"/>
                  </a:cubicBezTo>
                  <a:cubicBezTo>
                    <a:pt x="1029" y="6261"/>
                    <a:pt x="1029" y="6261"/>
                    <a:pt x="1029" y="6261"/>
                  </a:cubicBezTo>
                  <a:cubicBezTo>
                    <a:pt x="1029" y="6261"/>
                    <a:pt x="1029" y="6261"/>
                    <a:pt x="1029" y="6261"/>
                  </a:cubicBezTo>
                  <a:cubicBezTo>
                    <a:pt x="686" y="6574"/>
                    <a:pt x="686" y="6574"/>
                    <a:pt x="686" y="6574"/>
                  </a:cubicBezTo>
                  <a:cubicBezTo>
                    <a:pt x="686" y="6574"/>
                    <a:pt x="686" y="6574"/>
                    <a:pt x="686" y="6574"/>
                  </a:cubicBezTo>
                  <a:cubicBezTo>
                    <a:pt x="686" y="6261"/>
                    <a:pt x="686" y="6261"/>
                    <a:pt x="686" y="6261"/>
                  </a:cubicBezTo>
                  <a:cubicBezTo>
                    <a:pt x="343" y="5948"/>
                    <a:pt x="343" y="5948"/>
                    <a:pt x="343" y="5948"/>
                  </a:cubicBezTo>
                  <a:cubicBezTo>
                    <a:pt x="343" y="5635"/>
                    <a:pt x="343" y="5635"/>
                    <a:pt x="343" y="5635"/>
                  </a:cubicBezTo>
                  <a:cubicBezTo>
                    <a:pt x="0" y="5322"/>
                    <a:pt x="0" y="5322"/>
                    <a:pt x="0" y="5322"/>
                  </a:cubicBezTo>
                  <a:cubicBezTo>
                    <a:pt x="0" y="5322"/>
                    <a:pt x="0" y="5322"/>
                    <a:pt x="0" y="5322"/>
                  </a:cubicBezTo>
                  <a:cubicBezTo>
                    <a:pt x="343" y="5322"/>
                    <a:pt x="343" y="5322"/>
                    <a:pt x="343" y="5322"/>
                  </a:cubicBezTo>
                  <a:cubicBezTo>
                    <a:pt x="686" y="5009"/>
                    <a:pt x="686" y="5009"/>
                    <a:pt x="686" y="5009"/>
                  </a:cubicBezTo>
                  <a:cubicBezTo>
                    <a:pt x="686" y="5009"/>
                    <a:pt x="686" y="5009"/>
                    <a:pt x="686" y="5009"/>
                  </a:cubicBezTo>
                  <a:cubicBezTo>
                    <a:pt x="686" y="4696"/>
                    <a:pt x="686" y="4696"/>
                    <a:pt x="686" y="4696"/>
                  </a:cubicBezTo>
                  <a:cubicBezTo>
                    <a:pt x="686" y="4696"/>
                    <a:pt x="686" y="4696"/>
                    <a:pt x="686" y="4696"/>
                  </a:cubicBezTo>
                  <a:cubicBezTo>
                    <a:pt x="686" y="4383"/>
                    <a:pt x="686" y="4383"/>
                    <a:pt x="686" y="4383"/>
                  </a:cubicBezTo>
                  <a:cubicBezTo>
                    <a:pt x="686" y="4070"/>
                    <a:pt x="686" y="4070"/>
                    <a:pt x="686" y="4070"/>
                  </a:cubicBezTo>
                  <a:cubicBezTo>
                    <a:pt x="1029" y="4070"/>
                    <a:pt x="1029" y="4070"/>
                    <a:pt x="1029" y="4070"/>
                  </a:cubicBezTo>
                  <a:cubicBezTo>
                    <a:pt x="1029" y="4383"/>
                    <a:pt x="1029" y="4383"/>
                    <a:pt x="1029" y="4383"/>
                  </a:cubicBezTo>
                  <a:cubicBezTo>
                    <a:pt x="1371" y="4696"/>
                    <a:pt x="1371" y="4696"/>
                    <a:pt x="1371" y="4696"/>
                  </a:cubicBezTo>
                  <a:cubicBezTo>
                    <a:pt x="1371" y="4696"/>
                    <a:pt x="1371" y="4696"/>
                    <a:pt x="1371" y="4696"/>
                  </a:cubicBezTo>
                  <a:cubicBezTo>
                    <a:pt x="1714" y="4696"/>
                    <a:pt x="1714" y="4696"/>
                    <a:pt x="1714" y="4696"/>
                  </a:cubicBezTo>
                  <a:cubicBezTo>
                    <a:pt x="1371" y="4383"/>
                    <a:pt x="1371" y="4383"/>
                    <a:pt x="1371" y="4383"/>
                  </a:cubicBezTo>
                  <a:cubicBezTo>
                    <a:pt x="1371" y="4070"/>
                    <a:pt x="1371" y="4070"/>
                    <a:pt x="1371" y="4070"/>
                  </a:cubicBezTo>
                  <a:cubicBezTo>
                    <a:pt x="1371" y="4070"/>
                    <a:pt x="1371" y="4070"/>
                    <a:pt x="1371" y="4070"/>
                  </a:cubicBezTo>
                  <a:cubicBezTo>
                    <a:pt x="1714" y="4070"/>
                    <a:pt x="1714" y="4070"/>
                    <a:pt x="1714" y="4070"/>
                  </a:cubicBezTo>
                  <a:cubicBezTo>
                    <a:pt x="1714" y="4070"/>
                    <a:pt x="1714" y="4070"/>
                    <a:pt x="1714" y="4070"/>
                  </a:cubicBezTo>
                  <a:cubicBezTo>
                    <a:pt x="1714" y="4383"/>
                    <a:pt x="1714" y="4383"/>
                    <a:pt x="1714" y="4383"/>
                  </a:cubicBezTo>
                  <a:cubicBezTo>
                    <a:pt x="2057" y="4070"/>
                    <a:pt x="2057" y="4070"/>
                    <a:pt x="2057" y="4070"/>
                  </a:cubicBezTo>
                  <a:cubicBezTo>
                    <a:pt x="2743" y="3757"/>
                    <a:pt x="2743" y="3757"/>
                    <a:pt x="2743" y="3757"/>
                  </a:cubicBezTo>
                  <a:cubicBezTo>
                    <a:pt x="2743" y="3757"/>
                    <a:pt x="2743" y="3757"/>
                    <a:pt x="2743" y="3757"/>
                  </a:cubicBezTo>
                  <a:cubicBezTo>
                    <a:pt x="3086" y="3757"/>
                    <a:pt x="3086" y="3757"/>
                    <a:pt x="3086" y="3757"/>
                  </a:cubicBezTo>
                  <a:cubicBezTo>
                    <a:pt x="3086" y="4070"/>
                    <a:pt x="3086" y="4070"/>
                    <a:pt x="3086" y="4070"/>
                  </a:cubicBezTo>
                  <a:cubicBezTo>
                    <a:pt x="3086" y="4383"/>
                    <a:pt x="3086" y="4383"/>
                    <a:pt x="3086" y="4383"/>
                  </a:cubicBezTo>
                  <a:cubicBezTo>
                    <a:pt x="3086" y="4383"/>
                    <a:pt x="3086" y="4383"/>
                    <a:pt x="3086" y="4383"/>
                  </a:cubicBezTo>
                  <a:cubicBezTo>
                    <a:pt x="2743" y="4383"/>
                    <a:pt x="2743" y="4383"/>
                    <a:pt x="2743" y="4383"/>
                  </a:cubicBezTo>
                  <a:cubicBezTo>
                    <a:pt x="2743" y="4383"/>
                    <a:pt x="2743" y="4383"/>
                    <a:pt x="2743" y="4383"/>
                  </a:cubicBezTo>
                  <a:cubicBezTo>
                    <a:pt x="2743" y="4383"/>
                    <a:pt x="2743" y="4383"/>
                    <a:pt x="2743" y="4383"/>
                  </a:cubicBezTo>
                  <a:cubicBezTo>
                    <a:pt x="2400" y="4696"/>
                    <a:pt x="2400" y="4696"/>
                    <a:pt x="2400" y="4696"/>
                  </a:cubicBezTo>
                  <a:cubicBezTo>
                    <a:pt x="2400" y="4696"/>
                    <a:pt x="2400" y="4696"/>
                    <a:pt x="2400" y="4696"/>
                  </a:cubicBezTo>
                  <a:cubicBezTo>
                    <a:pt x="2057" y="4696"/>
                    <a:pt x="2057" y="4696"/>
                    <a:pt x="2057" y="4696"/>
                  </a:cubicBezTo>
                  <a:cubicBezTo>
                    <a:pt x="2057" y="5009"/>
                    <a:pt x="2057" y="5009"/>
                    <a:pt x="2057" y="5009"/>
                  </a:cubicBezTo>
                  <a:cubicBezTo>
                    <a:pt x="2057" y="5009"/>
                    <a:pt x="2057" y="5009"/>
                    <a:pt x="2057" y="5009"/>
                  </a:cubicBezTo>
                  <a:cubicBezTo>
                    <a:pt x="2400" y="5009"/>
                    <a:pt x="2400" y="5009"/>
                    <a:pt x="2400" y="5009"/>
                  </a:cubicBezTo>
                  <a:cubicBezTo>
                    <a:pt x="2743" y="4696"/>
                    <a:pt x="2743" y="4696"/>
                    <a:pt x="2743" y="4696"/>
                  </a:cubicBezTo>
                  <a:cubicBezTo>
                    <a:pt x="3086" y="4696"/>
                    <a:pt x="3086" y="4696"/>
                    <a:pt x="3086" y="4696"/>
                  </a:cubicBezTo>
                  <a:cubicBezTo>
                    <a:pt x="3086" y="5009"/>
                    <a:pt x="3086" y="5009"/>
                    <a:pt x="3086" y="5009"/>
                  </a:cubicBezTo>
                  <a:cubicBezTo>
                    <a:pt x="2743" y="5009"/>
                    <a:pt x="2743" y="5009"/>
                    <a:pt x="2743" y="5009"/>
                  </a:cubicBezTo>
                  <a:cubicBezTo>
                    <a:pt x="2743" y="5322"/>
                    <a:pt x="2743" y="5322"/>
                    <a:pt x="2743" y="5322"/>
                  </a:cubicBezTo>
                  <a:cubicBezTo>
                    <a:pt x="2743" y="5322"/>
                    <a:pt x="2743" y="5322"/>
                    <a:pt x="2743" y="5322"/>
                  </a:cubicBezTo>
                  <a:cubicBezTo>
                    <a:pt x="2743" y="5322"/>
                    <a:pt x="2743" y="5322"/>
                    <a:pt x="2743" y="5322"/>
                  </a:cubicBezTo>
                  <a:cubicBezTo>
                    <a:pt x="3086" y="5322"/>
                    <a:pt x="3086" y="5322"/>
                    <a:pt x="3086" y="5322"/>
                  </a:cubicBezTo>
                  <a:cubicBezTo>
                    <a:pt x="3086" y="5322"/>
                    <a:pt x="3086" y="5322"/>
                    <a:pt x="3086" y="5322"/>
                  </a:cubicBezTo>
                  <a:cubicBezTo>
                    <a:pt x="3086" y="5322"/>
                    <a:pt x="3086" y="5322"/>
                    <a:pt x="3086" y="5322"/>
                  </a:cubicBezTo>
                  <a:cubicBezTo>
                    <a:pt x="3086" y="5635"/>
                    <a:pt x="3086" y="5635"/>
                    <a:pt x="3086" y="5635"/>
                  </a:cubicBezTo>
                  <a:cubicBezTo>
                    <a:pt x="3429" y="5948"/>
                    <a:pt x="3429" y="5948"/>
                    <a:pt x="3429" y="5948"/>
                  </a:cubicBezTo>
                  <a:cubicBezTo>
                    <a:pt x="3429" y="5948"/>
                    <a:pt x="3429" y="5948"/>
                    <a:pt x="3429" y="5948"/>
                  </a:cubicBezTo>
                  <a:cubicBezTo>
                    <a:pt x="3429" y="5948"/>
                    <a:pt x="3429" y="5948"/>
                    <a:pt x="3429" y="5948"/>
                  </a:cubicBezTo>
                  <a:cubicBezTo>
                    <a:pt x="3429" y="5635"/>
                    <a:pt x="3429" y="5635"/>
                    <a:pt x="3429" y="5635"/>
                  </a:cubicBezTo>
                  <a:cubicBezTo>
                    <a:pt x="3429" y="5322"/>
                    <a:pt x="3429" y="5322"/>
                    <a:pt x="3429" y="5322"/>
                  </a:cubicBezTo>
                  <a:cubicBezTo>
                    <a:pt x="3429" y="5009"/>
                    <a:pt x="3429" y="5009"/>
                    <a:pt x="3429" y="5009"/>
                  </a:cubicBezTo>
                  <a:cubicBezTo>
                    <a:pt x="3429" y="5009"/>
                    <a:pt x="3429" y="5009"/>
                    <a:pt x="3429" y="5009"/>
                  </a:cubicBezTo>
                  <a:cubicBezTo>
                    <a:pt x="3771" y="4383"/>
                    <a:pt x="3771" y="4383"/>
                    <a:pt x="3771" y="4383"/>
                  </a:cubicBezTo>
                  <a:cubicBezTo>
                    <a:pt x="3771" y="4383"/>
                    <a:pt x="3771" y="4383"/>
                    <a:pt x="3771" y="4383"/>
                  </a:cubicBezTo>
                  <a:cubicBezTo>
                    <a:pt x="3771" y="4070"/>
                    <a:pt x="3771" y="4070"/>
                    <a:pt x="3771" y="4070"/>
                  </a:cubicBezTo>
                  <a:cubicBezTo>
                    <a:pt x="4114" y="4070"/>
                    <a:pt x="4114" y="4070"/>
                    <a:pt x="4114" y="4070"/>
                  </a:cubicBezTo>
                  <a:cubicBezTo>
                    <a:pt x="4114" y="4383"/>
                    <a:pt x="4114" y="4383"/>
                    <a:pt x="4114" y="4383"/>
                  </a:cubicBezTo>
                  <a:cubicBezTo>
                    <a:pt x="4457" y="4696"/>
                    <a:pt x="4457" y="4696"/>
                    <a:pt x="4457" y="4696"/>
                  </a:cubicBezTo>
                  <a:cubicBezTo>
                    <a:pt x="4457" y="4696"/>
                    <a:pt x="4457" y="4696"/>
                    <a:pt x="4457" y="4696"/>
                  </a:cubicBezTo>
                  <a:cubicBezTo>
                    <a:pt x="4457" y="5322"/>
                    <a:pt x="4457" y="5322"/>
                    <a:pt x="4457" y="5322"/>
                  </a:cubicBezTo>
                  <a:cubicBezTo>
                    <a:pt x="4800" y="5635"/>
                    <a:pt x="4800" y="5635"/>
                    <a:pt x="4800" y="5635"/>
                  </a:cubicBezTo>
                  <a:cubicBezTo>
                    <a:pt x="4800" y="5948"/>
                    <a:pt x="4800" y="5948"/>
                    <a:pt x="4800" y="5948"/>
                  </a:cubicBezTo>
                  <a:cubicBezTo>
                    <a:pt x="4800" y="6261"/>
                    <a:pt x="4800" y="6261"/>
                    <a:pt x="4800" y="6261"/>
                  </a:cubicBezTo>
                  <a:cubicBezTo>
                    <a:pt x="4457" y="6261"/>
                    <a:pt x="4457" y="6261"/>
                    <a:pt x="4457" y="6261"/>
                  </a:cubicBezTo>
                  <a:cubicBezTo>
                    <a:pt x="4457" y="6261"/>
                    <a:pt x="4457" y="6261"/>
                    <a:pt x="4457" y="6261"/>
                  </a:cubicBezTo>
                  <a:cubicBezTo>
                    <a:pt x="4800" y="6574"/>
                    <a:pt x="4800" y="6574"/>
                    <a:pt x="4800" y="6574"/>
                  </a:cubicBezTo>
                  <a:cubicBezTo>
                    <a:pt x="4800" y="6261"/>
                    <a:pt x="4800" y="6261"/>
                    <a:pt x="4800" y="6261"/>
                  </a:cubicBezTo>
                  <a:cubicBezTo>
                    <a:pt x="5143" y="6261"/>
                    <a:pt x="5143" y="6261"/>
                    <a:pt x="5143" y="6261"/>
                  </a:cubicBezTo>
                  <a:cubicBezTo>
                    <a:pt x="5143" y="6574"/>
                    <a:pt x="5143" y="6574"/>
                    <a:pt x="5143" y="6574"/>
                  </a:cubicBezTo>
                  <a:cubicBezTo>
                    <a:pt x="5486" y="6887"/>
                    <a:pt x="5486" y="6887"/>
                    <a:pt x="5486" y="6887"/>
                  </a:cubicBezTo>
                  <a:cubicBezTo>
                    <a:pt x="5486" y="7200"/>
                    <a:pt x="5486" y="7200"/>
                    <a:pt x="5486" y="7200"/>
                  </a:cubicBezTo>
                  <a:cubicBezTo>
                    <a:pt x="5829" y="7200"/>
                    <a:pt x="5829" y="7200"/>
                    <a:pt x="5829" y="7200"/>
                  </a:cubicBezTo>
                  <a:cubicBezTo>
                    <a:pt x="5829" y="6887"/>
                    <a:pt x="5829" y="6887"/>
                    <a:pt x="5829" y="6887"/>
                  </a:cubicBezTo>
                  <a:cubicBezTo>
                    <a:pt x="5486" y="6574"/>
                    <a:pt x="5486" y="6574"/>
                    <a:pt x="5486" y="6574"/>
                  </a:cubicBezTo>
                  <a:cubicBezTo>
                    <a:pt x="5486" y="6261"/>
                    <a:pt x="5486" y="6261"/>
                    <a:pt x="5486" y="6261"/>
                  </a:cubicBezTo>
                  <a:cubicBezTo>
                    <a:pt x="5143" y="5948"/>
                    <a:pt x="5143" y="5948"/>
                    <a:pt x="5143" y="5948"/>
                  </a:cubicBezTo>
                  <a:cubicBezTo>
                    <a:pt x="5143" y="5635"/>
                    <a:pt x="5143" y="5635"/>
                    <a:pt x="5143" y="5635"/>
                  </a:cubicBezTo>
                  <a:cubicBezTo>
                    <a:pt x="5143" y="5322"/>
                    <a:pt x="5143" y="5322"/>
                    <a:pt x="5143" y="5322"/>
                  </a:cubicBezTo>
                  <a:cubicBezTo>
                    <a:pt x="5143" y="4696"/>
                    <a:pt x="5143" y="4696"/>
                    <a:pt x="5143" y="4696"/>
                  </a:cubicBezTo>
                  <a:cubicBezTo>
                    <a:pt x="5143" y="4383"/>
                    <a:pt x="5143" y="4383"/>
                    <a:pt x="5143" y="4383"/>
                  </a:cubicBezTo>
                  <a:cubicBezTo>
                    <a:pt x="4800" y="4383"/>
                    <a:pt x="4800" y="4383"/>
                    <a:pt x="4800" y="4383"/>
                  </a:cubicBezTo>
                  <a:cubicBezTo>
                    <a:pt x="5143" y="4070"/>
                    <a:pt x="5143" y="4070"/>
                    <a:pt x="5143" y="4070"/>
                  </a:cubicBezTo>
                  <a:cubicBezTo>
                    <a:pt x="5143" y="4070"/>
                    <a:pt x="5143" y="4070"/>
                    <a:pt x="5143" y="4070"/>
                  </a:cubicBezTo>
                  <a:cubicBezTo>
                    <a:pt x="5143" y="3757"/>
                    <a:pt x="5143" y="3757"/>
                    <a:pt x="5143" y="3757"/>
                  </a:cubicBezTo>
                  <a:cubicBezTo>
                    <a:pt x="5143" y="3443"/>
                    <a:pt x="5143" y="3443"/>
                    <a:pt x="5143" y="3443"/>
                  </a:cubicBezTo>
                  <a:cubicBezTo>
                    <a:pt x="5143" y="3130"/>
                    <a:pt x="5143" y="3130"/>
                    <a:pt x="5143" y="3130"/>
                  </a:cubicBezTo>
                  <a:cubicBezTo>
                    <a:pt x="5486" y="3130"/>
                    <a:pt x="5486" y="3130"/>
                    <a:pt x="5486" y="3130"/>
                  </a:cubicBezTo>
                  <a:cubicBezTo>
                    <a:pt x="5486" y="3130"/>
                    <a:pt x="5486" y="3130"/>
                    <a:pt x="5486" y="3130"/>
                  </a:cubicBezTo>
                  <a:cubicBezTo>
                    <a:pt x="5829" y="3443"/>
                    <a:pt x="5829" y="3443"/>
                    <a:pt x="5829" y="3443"/>
                  </a:cubicBezTo>
                  <a:cubicBezTo>
                    <a:pt x="5829" y="3757"/>
                    <a:pt x="5829" y="3757"/>
                    <a:pt x="5829" y="3757"/>
                  </a:cubicBezTo>
                  <a:cubicBezTo>
                    <a:pt x="6171" y="3757"/>
                    <a:pt x="6171" y="3757"/>
                    <a:pt x="6171" y="3757"/>
                  </a:cubicBezTo>
                  <a:cubicBezTo>
                    <a:pt x="6171" y="3443"/>
                    <a:pt x="6171" y="3443"/>
                    <a:pt x="6171" y="3443"/>
                  </a:cubicBezTo>
                  <a:cubicBezTo>
                    <a:pt x="6514" y="3443"/>
                    <a:pt x="6514" y="3443"/>
                    <a:pt x="6514" y="3443"/>
                  </a:cubicBezTo>
                  <a:cubicBezTo>
                    <a:pt x="6514" y="3443"/>
                    <a:pt x="6514" y="3443"/>
                    <a:pt x="6514" y="3443"/>
                  </a:cubicBezTo>
                  <a:cubicBezTo>
                    <a:pt x="6857" y="4070"/>
                    <a:pt x="6857" y="4070"/>
                    <a:pt x="6857" y="4070"/>
                  </a:cubicBezTo>
                  <a:cubicBezTo>
                    <a:pt x="7200" y="4070"/>
                    <a:pt x="7200" y="4070"/>
                    <a:pt x="7200" y="4070"/>
                  </a:cubicBezTo>
                  <a:cubicBezTo>
                    <a:pt x="7200" y="4383"/>
                    <a:pt x="7200" y="4383"/>
                    <a:pt x="7200" y="4383"/>
                  </a:cubicBezTo>
                  <a:cubicBezTo>
                    <a:pt x="6857" y="4696"/>
                    <a:pt x="6857" y="4696"/>
                    <a:pt x="6857" y="4696"/>
                  </a:cubicBezTo>
                  <a:cubicBezTo>
                    <a:pt x="6857" y="5009"/>
                    <a:pt x="6857" y="5009"/>
                    <a:pt x="6857" y="5009"/>
                  </a:cubicBezTo>
                  <a:cubicBezTo>
                    <a:pt x="6857" y="5322"/>
                    <a:pt x="6857" y="5322"/>
                    <a:pt x="6857" y="5322"/>
                  </a:cubicBezTo>
                  <a:cubicBezTo>
                    <a:pt x="6857" y="5635"/>
                    <a:pt x="6857" y="5635"/>
                    <a:pt x="6857" y="5635"/>
                  </a:cubicBezTo>
                  <a:cubicBezTo>
                    <a:pt x="6857" y="5635"/>
                    <a:pt x="6857" y="5635"/>
                    <a:pt x="6857" y="5635"/>
                  </a:cubicBezTo>
                  <a:cubicBezTo>
                    <a:pt x="7200" y="5635"/>
                    <a:pt x="7200" y="5635"/>
                    <a:pt x="7200" y="5635"/>
                  </a:cubicBezTo>
                  <a:cubicBezTo>
                    <a:pt x="7200" y="5322"/>
                    <a:pt x="7200" y="5322"/>
                    <a:pt x="7200" y="5322"/>
                  </a:cubicBezTo>
                  <a:cubicBezTo>
                    <a:pt x="7200" y="4696"/>
                    <a:pt x="7200" y="4696"/>
                    <a:pt x="7200" y="4696"/>
                  </a:cubicBezTo>
                  <a:cubicBezTo>
                    <a:pt x="7200" y="4383"/>
                    <a:pt x="7200" y="4383"/>
                    <a:pt x="7200" y="4383"/>
                  </a:cubicBezTo>
                  <a:cubicBezTo>
                    <a:pt x="7543" y="4383"/>
                    <a:pt x="7543" y="4383"/>
                    <a:pt x="7543" y="4383"/>
                  </a:cubicBezTo>
                  <a:cubicBezTo>
                    <a:pt x="7886" y="4696"/>
                    <a:pt x="7886" y="4696"/>
                    <a:pt x="7886" y="4696"/>
                  </a:cubicBezTo>
                  <a:cubicBezTo>
                    <a:pt x="7886" y="5009"/>
                    <a:pt x="7886" y="5009"/>
                    <a:pt x="7886" y="5009"/>
                  </a:cubicBezTo>
                  <a:cubicBezTo>
                    <a:pt x="8229" y="5635"/>
                    <a:pt x="8229" y="5635"/>
                    <a:pt x="8229" y="5635"/>
                  </a:cubicBezTo>
                  <a:cubicBezTo>
                    <a:pt x="8229" y="5948"/>
                    <a:pt x="8229" y="5948"/>
                    <a:pt x="8229" y="5948"/>
                  </a:cubicBezTo>
                  <a:cubicBezTo>
                    <a:pt x="8229" y="5948"/>
                    <a:pt x="8229" y="5948"/>
                    <a:pt x="8229" y="5948"/>
                  </a:cubicBezTo>
                  <a:cubicBezTo>
                    <a:pt x="8571" y="5948"/>
                    <a:pt x="8571" y="5948"/>
                    <a:pt x="8571" y="5948"/>
                  </a:cubicBezTo>
                  <a:cubicBezTo>
                    <a:pt x="8914" y="5948"/>
                    <a:pt x="8914" y="5948"/>
                    <a:pt x="8914" y="5948"/>
                  </a:cubicBezTo>
                  <a:cubicBezTo>
                    <a:pt x="9257" y="6574"/>
                    <a:pt x="9257" y="6574"/>
                    <a:pt x="9257" y="6574"/>
                  </a:cubicBezTo>
                  <a:cubicBezTo>
                    <a:pt x="9257" y="6574"/>
                    <a:pt x="9257" y="6574"/>
                    <a:pt x="9257" y="6574"/>
                  </a:cubicBezTo>
                  <a:cubicBezTo>
                    <a:pt x="9943" y="6887"/>
                    <a:pt x="9943" y="6887"/>
                    <a:pt x="9943" y="6887"/>
                  </a:cubicBezTo>
                  <a:cubicBezTo>
                    <a:pt x="9943" y="7200"/>
                    <a:pt x="9943" y="7200"/>
                    <a:pt x="9943" y="7200"/>
                  </a:cubicBezTo>
                  <a:cubicBezTo>
                    <a:pt x="10629" y="7200"/>
                    <a:pt x="10629" y="7200"/>
                    <a:pt x="10629" y="7200"/>
                  </a:cubicBezTo>
                  <a:cubicBezTo>
                    <a:pt x="10971" y="7200"/>
                    <a:pt x="10971" y="7200"/>
                    <a:pt x="10971" y="7200"/>
                  </a:cubicBezTo>
                  <a:cubicBezTo>
                    <a:pt x="10971" y="7513"/>
                    <a:pt x="10971" y="7513"/>
                    <a:pt x="10971" y="7513"/>
                  </a:cubicBezTo>
                  <a:cubicBezTo>
                    <a:pt x="10971" y="7513"/>
                    <a:pt x="10971" y="7513"/>
                    <a:pt x="10971" y="7513"/>
                  </a:cubicBezTo>
                  <a:cubicBezTo>
                    <a:pt x="10971" y="7826"/>
                    <a:pt x="10971" y="7826"/>
                    <a:pt x="10971" y="7826"/>
                  </a:cubicBezTo>
                  <a:cubicBezTo>
                    <a:pt x="10629" y="7826"/>
                    <a:pt x="10629" y="7826"/>
                    <a:pt x="10629" y="7826"/>
                  </a:cubicBezTo>
                  <a:cubicBezTo>
                    <a:pt x="10629" y="7513"/>
                    <a:pt x="10629" y="7513"/>
                    <a:pt x="10629" y="7513"/>
                  </a:cubicBezTo>
                  <a:cubicBezTo>
                    <a:pt x="10286" y="7826"/>
                    <a:pt x="10286" y="7826"/>
                    <a:pt x="10286" y="7826"/>
                  </a:cubicBezTo>
                  <a:cubicBezTo>
                    <a:pt x="9943" y="7826"/>
                    <a:pt x="9943" y="7826"/>
                    <a:pt x="9943" y="7826"/>
                  </a:cubicBezTo>
                  <a:cubicBezTo>
                    <a:pt x="9600" y="7826"/>
                    <a:pt x="9600" y="7826"/>
                    <a:pt x="9600" y="7826"/>
                  </a:cubicBezTo>
                  <a:cubicBezTo>
                    <a:pt x="9257" y="8139"/>
                    <a:pt x="9257" y="8139"/>
                    <a:pt x="9257" y="8139"/>
                  </a:cubicBezTo>
                  <a:cubicBezTo>
                    <a:pt x="9257" y="8139"/>
                    <a:pt x="9257" y="8139"/>
                    <a:pt x="9257" y="8139"/>
                  </a:cubicBezTo>
                  <a:cubicBezTo>
                    <a:pt x="9257" y="8139"/>
                    <a:pt x="9257" y="8139"/>
                    <a:pt x="9257" y="8139"/>
                  </a:cubicBezTo>
                  <a:cubicBezTo>
                    <a:pt x="9257" y="8452"/>
                    <a:pt x="9257" y="8452"/>
                    <a:pt x="9257" y="8452"/>
                  </a:cubicBezTo>
                  <a:cubicBezTo>
                    <a:pt x="8914" y="8452"/>
                    <a:pt x="8914" y="8452"/>
                    <a:pt x="8914" y="8452"/>
                  </a:cubicBezTo>
                  <a:cubicBezTo>
                    <a:pt x="8914" y="8765"/>
                    <a:pt x="8914" y="8765"/>
                    <a:pt x="8914" y="8765"/>
                  </a:cubicBezTo>
                  <a:cubicBezTo>
                    <a:pt x="8914" y="9078"/>
                    <a:pt x="8914" y="9078"/>
                    <a:pt x="8914" y="9078"/>
                  </a:cubicBezTo>
                  <a:cubicBezTo>
                    <a:pt x="8914" y="9391"/>
                    <a:pt x="8914" y="9391"/>
                    <a:pt x="8914" y="9391"/>
                  </a:cubicBezTo>
                  <a:cubicBezTo>
                    <a:pt x="8914" y="9704"/>
                    <a:pt x="8914" y="9704"/>
                    <a:pt x="8914" y="9704"/>
                  </a:cubicBezTo>
                  <a:cubicBezTo>
                    <a:pt x="8914" y="10017"/>
                    <a:pt x="8914" y="10017"/>
                    <a:pt x="8914" y="10017"/>
                  </a:cubicBezTo>
                  <a:cubicBezTo>
                    <a:pt x="9257" y="10017"/>
                    <a:pt x="9257" y="10017"/>
                    <a:pt x="9257" y="10017"/>
                  </a:cubicBezTo>
                  <a:cubicBezTo>
                    <a:pt x="8914" y="10330"/>
                    <a:pt x="8914" y="10330"/>
                    <a:pt x="8914" y="10330"/>
                  </a:cubicBezTo>
                  <a:cubicBezTo>
                    <a:pt x="8571" y="10017"/>
                    <a:pt x="8571" y="10017"/>
                    <a:pt x="8571" y="10017"/>
                  </a:cubicBezTo>
                  <a:cubicBezTo>
                    <a:pt x="8571" y="10330"/>
                    <a:pt x="8571" y="10330"/>
                    <a:pt x="8571" y="10330"/>
                  </a:cubicBezTo>
                  <a:cubicBezTo>
                    <a:pt x="8571" y="10330"/>
                    <a:pt x="8571" y="10330"/>
                    <a:pt x="8571" y="10330"/>
                  </a:cubicBezTo>
                  <a:cubicBezTo>
                    <a:pt x="8914" y="10643"/>
                    <a:pt x="8914" y="10643"/>
                    <a:pt x="8914" y="10643"/>
                  </a:cubicBezTo>
                  <a:cubicBezTo>
                    <a:pt x="8914" y="10957"/>
                    <a:pt x="8914" y="10957"/>
                    <a:pt x="8914" y="10957"/>
                  </a:cubicBezTo>
                  <a:cubicBezTo>
                    <a:pt x="8571" y="11270"/>
                    <a:pt x="8571" y="11270"/>
                    <a:pt x="8571" y="11270"/>
                  </a:cubicBezTo>
                  <a:cubicBezTo>
                    <a:pt x="8571" y="11583"/>
                    <a:pt x="8571" y="11583"/>
                    <a:pt x="8571" y="11583"/>
                  </a:cubicBezTo>
                  <a:cubicBezTo>
                    <a:pt x="8571" y="11896"/>
                    <a:pt x="8571" y="11896"/>
                    <a:pt x="8571" y="11896"/>
                  </a:cubicBezTo>
                  <a:cubicBezTo>
                    <a:pt x="8571" y="11896"/>
                    <a:pt x="8571" y="11896"/>
                    <a:pt x="8571" y="11896"/>
                  </a:cubicBezTo>
                  <a:cubicBezTo>
                    <a:pt x="8229" y="11896"/>
                    <a:pt x="8229" y="11896"/>
                    <a:pt x="8229" y="11896"/>
                  </a:cubicBezTo>
                  <a:cubicBezTo>
                    <a:pt x="7886" y="12209"/>
                    <a:pt x="7886" y="12209"/>
                    <a:pt x="7886" y="12209"/>
                  </a:cubicBezTo>
                  <a:cubicBezTo>
                    <a:pt x="8229" y="12209"/>
                    <a:pt x="8229" y="12209"/>
                    <a:pt x="8229" y="12209"/>
                  </a:cubicBezTo>
                  <a:cubicBezTo>
                    <a:pt x="8229" y="12209"/>
                    <a:pt x="8229" y="12209"/>
                    <a:pt x="8229" y="12209"/>
                  </a:cubicBezTo>
                  <a:cubicBezTo>
                    <a:pt x="7886" y="12522"/>
                    <a:pt x="7886" y="12522"/>
                    <a:pt x="7886" y="12522"/>
                  </a:cubicBezTo>
                  <a:cubicBezTo>
                    <a:pt x="7886" y="12522"/>
                    <a:pt x="7886" y="12522"/>
                    <a:pt x="7886" y="12522"/>
                  </a:cubicBezTo>
                  <a:cubicBezTo>
                    <a:pt x="7886" y="12835"/>
                    <a:pt x="7886" y="12835"/>
                    <a:pt x="7886" y="12835"/>
                  </a:cubicBezTo>
                  <a:cubicBezTo>
                    <a:pt x="7886" y="13461"/>
                    <a:pt x="7886" y="13461"/>
                    <a:pt x="7886" y="13461"/>
                  </a:cubicBezTo>
                  <a:cubicBezTo>
                    <a:pt x="7886" y="13774"/>
                    <a:pt x="7886" y="13774"/>
                    <a:pt x="7886" y="13774"/>
                  </a:cubicBezTo>
                  <a:cubicBezTo>
                    <a:pt x="7543" y="14087"/>
                    <a:pt x="7543" y="14087"/>
                    <a:pt x="7543" y="14087"/>
                  </a:cubicBezTo>
                  <a:cubicBezTo>
                    <a:pt x="7886" y="14400"/>
                    <a:pt x="7886" y="14400"/>
                    <a:pt x="7886" y="14400"/>
                  </a:cubicBezTo>
                  <a:cubicBezTo>
                    <a:pt x="7886" y="14713"/>
                    <a:pt x="7886" y="14713"/>
                    <a:pt x="7886" y="14713"/>
                  </a:cubicBezTo>
                  <a:cubicBezTo>
                    <a:pt x="7886" y="14713"/>
                    <a:pt x="7886" y="14713"/>
                    <a:pt x="7886" y="14713"/>
                  </a:cubicBezTo>
                  <a:cubicBezTo>
                    <a:pt x="7886" y="14713"/>
                    <a:pt x="7886" y="14713"/>
                    <a:pt x="7886" y="14713"/>
                  </a:cubicBezTo>
                  <a:cubicBezTo>
                    <a:pt x="7886" y="15026"/>
                    <a:pt x="7886" y="15026"/>
                    <a:pt x="7886" y="15026"/>
                  </a:cubicBezTo>
                  <a:cubicBezTo>
                    <a:pt x="7543" y="15339"/>
                    <a:pt x="7543" y="15339"/>
                    <a:pt x="7543" y="15339"/>
                  </a:cubicBezTo>
                  <a:cubicBezTo>
                    <a:pt x="7200" y="15339"/>
                    <a:pt x="7200" y="15339"/>
                    <a:pt x="7200" y="15339"/>
                  </a:cubicBezTo>
                  <a:close/>
                  <a:moveTo>
                    <a:pt x="10629" y="21600"/>
                  </a:moveTo>
                  <a:cubicBezTo>
                    <a:pt x="10971" y="21600"/>
                    <a:pt x="10971" y="21600"/>
                    <a:pt x="10971" y="21600"/>
                  </a:cubicBezTo>
                  <a:cubicBezTo>
                    <a:pt x="10971" y="21287"/>
                    <a:pt x="10971" y="21287"/>
                    <a:pt x="10971" y="21287"/>
                  </a:cubicBezTo>
                  <a:cubicBezTo>
                    <a:pt x="10629" y="20974"/>
                    <a:pt x="10629" y="20974"/>
                    <a:pt x="10629" y="20974"/>
                  </a:cubicBezTo>
                  <a:cubicBezTo>
                    <a:pt x="10286" y="20974"/>
                    <a:pt x="10286" y="20974"/>
                    <a:pt x="10286" y="20974"/>
                  </a:cubicBezTo>
                  <a:cubicBezTo>
                    <a:pt x="10286" y="21287"/>
                    <a:pt x="10286" y="21287"/>
                    <a:pt x="10286" y="21287"/>
                  </a:cubicBezTo>
                  <a:cubicBezTo>
                    <a:pt x="10286" y="21287"/>
                    <a:pt x="10286" y="21287"/>
                    <a:pt x="10286" y="21287"/>
                  </a:cubicBezTo>
                  <a:cubicBezTo>
                    <a:pt x="10629" y="21600"/>
                    <a:pt x="10629" y="21600"/>
                    <a:pt x="10629" y="21600"/>
                  </a:cubicBezTo>
                  <a:cubicBezTo>
                    <a:pt x="10629" y="21600"/>
                    <a:pt x="10629" y="21600"/>
                    <a:pt x="10629" y="21600"/>
                  </a:cubicBezTo>
                  <a:close/>
                  <a:moveTo>
                    <a:pt x="10629" y="21600"/>
                  </a:moveTo>
                </a:path>
              </a:pathLst>
            </a:custGeom>
            <a:grpFill/>
            <a:ln>
              <a:noFill/>
            </a:ln>
          </p:spPr>
          <p:txBody>
            <a:bodyPr lIns="0" tIns="0" rIns="0" bIns="0"/>
            <a:lstStyle/>
            <a:p>
              <a:pPr defTabSz="913765">
                <a:defRPr/>
              </a:pPr>
              <a:endParaRPr lang="es-ES">
                <a:solidFill>
                  <a:prstClr val="black"/>
                </a:solidFill>
              </a:endParaRPr>
            </a:p>
          </p:txBody>
        </p:sp>
        <p:sp>
          <p:nvSpPr>
            <p:cNvPr id="288" name="AutoShape 10"/>
            <p:cNvSpPr/>
            <p:nvPr/>
          </p:nvSpPr>
          <p:spPr bwMode="auto">
            <a:xfrm>
              <a:off x="11967" y="2603"/>
              <a:ext cx="657" cy="1120"/>
            </a:xfrm>
            <a:custGeom>
              <a:avLst/>
              <a:gdLst>
                <a:gd name="T0" fmla="*/ 274 w 21600"/>
                <a:gd name="T1" fmla="*/ 541 h 21600"/>
                <a:gd name="T2" fmla="*/ 20 w 21600"/>
                <a:gd name="T3" fmla="*/ 1100 h 21600"/>
                <a:gd name="T4" fmla="*/ 56 w 21600"/>
                <a:gd name="T5" fmla="*/ 1083 h 21600"/>
                <a:gd name="T6" fmla="*/ 160 w 21600"/>
                <a:gd name="T7" fmla="*/ 999 h 21600"/>
                <a:gd name="T8" fmla="*/ 180 w 21600"/>
                <a:gd name="T9" fmla="*/ 944 h 21600"/>
                <a:gd name="T10" fmla="*/ 208 w 21600"/>
                <a:gd name="T11" fmla="*/ 927 h 21600"/>
                <a:gd name="T12" fmla="*/ 469 w 21600"/>
                <a:gd name="T13" fmla="*/ 237 h 21600"/>
                <a:gd name="T14" fmla="*/ 441 w 21600"/>
                <a:gd name="T15" fmla="*/ 156 h 21600"/>
                <a:gd name="T16" fmla="*/ 479 w 21600"/>
                <a:gd name="T17" fmla="*/ 129 h 21600"/>
                <a:gd name="T18" fmla="*/ 452 w 21600"/>
                <a:gd name="T19" fmla="*/ 27 h 21600"/>
                <a:gd name="T20" fmla="*/ 500 w 21600"/>
                <a:gd name="T21" fmla="*/ 27 h 21600"/>
                <a:gd name="T22" fmla="*/ 583 w 21600"/>
                <a:gd name="T23" fmla="*/ 82 h 21600"/>
                <a:gd name="T24" fmla="*/ 621 w 21600"/>
                <a:gd name="T25" fmla="*/ 82 h 21600"/>
                <a:gd name="T26" fmla="*/ 657 w 21600"/>
                <a:gd name="T27" fmla="*/ 111 h 21600"/>
                <a:gd name="T28" fmla="*/ 601 w 21600"/>
                <a:gd name="T29" fmla="*/ 129 h 21600"/>
                <a:gd name="T30" fmla="*/ 545 w 21600"/>
                <a:gd name="T31" fmla="*/ 176 h 21600"/>
                <a:gd name="T32" fmla="*/ 462 w 21600"/>
                <a:gd name="T33" fmla="*/ 166 h 21600"/>
                <a:gd name="T34" fmla="*/ 500 w 21600"/>
                <a:gd name="T35" fmla="*/ 220 h 21600"/>
                <a:gd name="T36" fmla="*/ 462 w 21600"/>
                <a:gd name="T37" fmla="*/ 430 h 21600"/>
                <a:gd name="T38" fmla="*/ 152 w 21600"/>
                <a:gd name="T39" fmla="*/ 697 h 21600"/>
                <a:gd name="T40" fmla="*/ 142 w 21600"/>
                <a:gd name="T41" fmla="*/ 707 h 21600"/>
                <a:gd name="T42" fmla="*/ 142 w 21600"/>
                <a:gd name="T43" fmla="*/ 715 h 21600"/>
                <a:gd name="T44" fmla="*/ 188 w 21600"/>
                <a:gd name="T45" fmla="*/ 742 h 21600"/>
                <a:gd name="T46" fmla="*/ 358 w 21600"/>
                <a:gd name="T47" fmla="*/ 633 h 21600"/>
                <a:gd name="T48" fmla="*/ 348 w 21600"/>
                <a:gd name="T49" fmla="*/ 616 h 21600"/>
                <a:gd name="T50" fmla="*/ 309 w 21600"/>
                <a:gd name="T51" fmla="*/ 670 h 21600"/>
                <a:gd name="T52" fmla="*/ 368 w 21600"/>
                <a:gd name="T53" fmla="*/ 643 h 21600"/>
                <a:gd name="T54" fmla="*/ 309 w 21600"/>
                <a:gd name="T55" fmla="*/ 643 h 21600"/>
                <a:gd name="T56" fmla="*/ 264 w 21600"/>
                <a:gd name="T57" fmla="*/ 660 h 21600"/>
                <a:gd name="T58" fmla="*/ 226 w 21600"/>
                <a:gd name="T59" fmla="*/ 816 h 21600"/>
                <a:gd name="T60" fmla="*/ 254 w 21600"/>
                <a:gd name="T61" fmla="*/ 806 h 21600"/>
                <a:gd name="T62" fmla="*/ 254 w 21600"/>
                <a:gd name="T63" fmla="*/ 771 h 21600"/>
                <a:gd name="T64" fmla="*/ 236 w 21600"/>
                <a:gd name="T65" fmla="*/ 680 h 21600"/>
                <a:gd name="T66" fmla="*/ 226 w 21600"/>
                <a:gd name="T67" fmla="*/ 650 h 21600"/>
                <a:gd name="T68" fmla="*/ 274 w 21600"/>
                <a:gd name="T69" fmla="*/ 633 h 21600"/>
                <a:gd name="T70" fmla="*/ 368 w 21600"/>
                <a:gd name="T71" fmla="*/ 606 h 21600"/>
                <a:gd name="T72" fmla="*/ 396 w 21600"/>
                <a:gd name="T73" fmla="*/ 660 h 21600"/>
                <a:gd name="T74" fmla="*/ 441 w 21600"/>
                <a:gd name="T75" fmla="*/ 606 h 21600"/>
                <a:gd name="T76" fmla="*/ 462 w 21600"/>
                <a:gd name="T77" fmla="*/ 606 h 21600"/>
                <a:gd name="T78" fmla="*/ 528 w 21600"/>
                <a:gd name="T79" fmla="*/ 569 h 21600"/>
                <a:gd name="T80" fmla="*/ 563 w 21600"/>
                <a:gd name="T81" fmla="*/ 579 h 21600"/>
                <a:gd name="T82" fmla="*/ 563 w 21600"/>
                <a:gd name="T83" fmla="*/ 440 h 21600"/>
                <a:gd name="T84" fmla="*/ 573 w 21600"/>
                <a:gd name="T85" fmla="*/ 321 h 21600"/>
                <a:gd name="T86" fmla="*/ 517 w 21600"/>
                <a:gd name="T87" fmla="*/ 247 h 21600"/>
                <a:gd name="T88" fmla="*/ 517 w 21600"/>
                <a:gd name="T89" fmla="*/ 257 h 21600"/>
                <a:gd name="T90" fmla="*/ 479 w 21600"/>
                <a:gd name="T91" fmla="*/ 274 h 21600"/>
                <a:gd name="T92" fmla="*/ 479 w 21600"/>
                <a:gd name="T93" fmla="*/ 321 h 21600"/>
                <a:gd name="T94" fmla="*/ 469 w 21600"/>
                <a:gd name="T95" fmla="*/ 440 h 21600"/>
                <a:gd name="T96" fmla="*/ 413 w 21600"/>
                <a:gd name="T97" fmla="*/ 467 h 21600"/>
                <a:gd name="T98" fmla="*/ 386 w 21600"/>
                <a:gd name="T99" fmla="*/ 514 h 21600"/>
                <a:gd name="T100" fmla="*/ 330 w 21600"/>
                <a:gd name="T101" fmla="*/ 559 h 21600"/>
                <a:gd name="T102" fmla="*/ 236 w 21600"/>
                <a:gd name="T103" fmla="*/ 606 h 21600"/>
                <a:gd name="T104" fmla="*/ 198 w 21600"/>
                <a:gd name="T105" fmla="*/ 650 h 21600"/>
                <a:gd name="T106" fmla="*/ 170 w 21600"/>
                <a:gd name="T107" fmla="*/ 697 h 21600"/>
                <a:gd name="T108" fmla="*/ 198 w 21600"/>
                <a:gd name="T109" fmla="*/ 715 h 21600"/>
                <a:gd name="T110" fmla="*/ 208 w 21600"/>
                <a:gd name="T111" fmla="*/ 715 h 21600"/>
                <a:gd name="T112" fmla="*/ 208 w 21600"/>
                <a:gd name="T113" fmla="*/ 771 h 21600"/>
                <a:gd name="T114" fmla="*/ 226 w 21600"/>
                <a:gd name="T115" fmla="*/ 771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8673" y="10442"/>
                  </a:moveTo>
                  <a:lnTo>
                    <a:pt x="9007" y="10442"/>
                  </a:lnTo>
                  <a:lnTo>
                    <a:pt x="8673" y="10442"/>
                  </a:lnTo>
                  <a:close/>
                  <a:moveTo>
                    <a:pt x="9007" y="10442"/>
                  </a:moveTo>
                  <a:lnTo>
                    <a:pt x="9007" y="10252"/>
                  </a:lnTo>
                  <a:lnTo>
                    <a:pt x="9257" y="10252"/>
                  </a:lnTo>
                  <a:lnTo>
                    <a:pt x="9007" y="10442"/>
                  </a:lnTo>
                  <a:close/>
                  <a:moveTo>
                    <a:pt x="334" y="21600"/>
                  </a:moveTo>
                  <a:lnTo>
                    <a:pt x="334" y="21409"/>
                  </a:lnTo>
                  <a:lnTo>
                    <a:pt x="0" y="21409"/>
                  </a:lnTo>
                  <a:lnTo>
                    <a:pt x="0" y="21600"/>
                  </a:lnTo>
                  <a:lnTo>
                    <a:pt x="334" y="21600"/>
                  </a:lnTo>
                  <a:close/>
                  <a:moveTo>
                    <a:pt x="667" y="21409"/>
                  </a:moveTo>
                  <a:lnTo>
                    <a:pt x="667" y="21219"/>
                  </a:lnTo>
                  <a:lnTo>
                    <a:pt x="917" y="21409"/>
                  </a:lnTo>
                  <a:lnTo>
                    <a:pt x="667" y="21600"/>
                  </a:lnTo>
                  <a:lnTo>
                    <a:pt x="667" y="21409"/>
                  </a:lnTo>
                  <a:close/>
                  <a:moveTo>
                    <a:pt x="1835" y="20885"/>
                  </a:moveTo>
                  <a:lnTo>
                    <a:pt x="1835" y="21028"/>
                  </a:lnTo>
                  <a:lnTo>
                    <a:pt x="2168" y="21028"/>
                  </a:lnTo>
                  <a:lnTo>
                    <a:pt x="1835" y="20885"/>
                  </a:lnTo>
                  <a:close/>
                  <a:moveTo>
                    <a:pt x="5004" y="19645"/>
                  </a:moveTo>
                  <a:lnTo>
                    <a:pt x="4670" y="19454"/>
                  </a:lnTo>
                  <a:lnTo>
                    <a:pt x="5004" y="19454"/>
                  </a:lnTo>
                  <a:lnTo>
                    <a:pt x="5004" y="19264"/>
                  </a:lnTo>
                  <a:lnTo>
                    <a:pt x="5254" y="19121"/>
                  </a:lnTo>
                  <a:lnTo>
                    <a:pt x="5588" y="19121"/>
                  </a:lnTo>
                  <a:lnTo>
                    <a:pt x="5254" y="19264"/>
                  </a:lnTo>
                  <a:lnTo>
                    <a:pt x="5254" y="19454"/>
                  </a:lnTo>
                  <a:lnTo>
                    <a:pt x="5004" y="19454"/>
                  </a:lnTo>
                  <a:lnTo>
                    <a:pt x="5004" y="19645"/>
                  </a:lnTo>
                  <a:close/>
                  <a:moveTo>
                    <a:pt x="6171" y="18215"/>
                  </a:moveTo>
                  <a:lnTo>
                    <a:pt x="6171" y="18405"/>
                  </a:lnTo>
                  <a:lnTo>
                    <a:pt x="5921" y="18405"/>
                  </a:lnTo>
                  <a:lnTo>
                    <a:pt x="5921" y="18215"/>
                  </a:lnTo>
                  <a:lnTo>
                    <a:pt x="6171" y="18215"/>
                  </a:lnTo>
                  <a:close/>
                  <a:moveTo>
                    <a:pt x="6505" y="18024"/>
                  </a:moveTo>
                  <a:lnTo>
                    <a:pt x="6505" y="17881"/>
                  </a:lnTo>
                  <a:lnTo>
                    <a:pt x="6171" y="17881"/>
                  </a:lnTo>
                  <a:lnTo>
                    <a:pt x="6505" y="17690"/>
                  </a:lnTo>
                  <a:lnTo>
                    <a:pt x="6839" y="17690"/>
                  </a:lnTo>
                  <a:lnTo>
                    <a:pt x="6839" y="17881"/>
                  </a:lnTo>
                  <a:lnTo>
                    <a:pt x="6505" y="18024"/>
                  </a:lnTo>
                  <a:close/>
                  <a:moveTo>
                    <a:pt x="13594" y="3910"/>
                  </a:moveTo>
                  <a:lnTo>
                    <a:pt x="13594" y="3719"/>
                  </a:lnTo>
                  <a:lnTo>
                    <a:pt x="13927" y="3528"/>
                  </a:lnTo>
                  <a:lnTo>
                    <a:pt x="13927" y="3910"/>
                  </a:lnTo>
                  <a:lnTo>
                    <a:pt x="13594" y="3910"/>
                  </a:lnTo>
                  <a:close/>
                  <a:moveTo>
                    <a:pt x="15429" y="4577"/>
                  </a:moveTo>
                  <a:lnTo>
                    <a:pt x="15178" y="4434"/>
                  </a:lnTo>
                  <a:lnTo>
                    <a:pt x="15178" y="4053"/>
                  </a:lnTo>
                  <a:lnTo>
                    <a:pt x="14845" y="3910"/>
                  </a:lnTo>
                  <a:lnTo>
                    <a:pt x="14511" y="3719"/>
                  </a:lnTo>
                  <a:lnTo>
                    <a:pt x="14261" y="3719"/>
                  </a:lnTo>
                  <a:lnTo>
                    <a:pt x="14261" y="3195"/>
                  </a:lnTo>
                  <a:lnTo>
                    <a:pt x="14511" y="3004"/>
                  </a:lnTo>
                  <a:lnTo>
                    <a:pt x="14845" y="2813"/>
                  </a:lnTo>
                  <a:lnTo>
                    <a:pt x="14845" y="2670"/>
                  </a:lnTo>
                  <a:lnTo>
                    <a:pt x="14511" y="2670"/>
                  </a:lnTo>
                  <a:lnTo>
                    <a:pt x="14511" y="2479"/>
                  </a:lnTo>
                  <a:lnTo>
                    <a:pt x="15178" y="2479"/>
                  </a:lnTo>
                  <a:lnTo>
                    <a:pt x="15429" y="2670"/>
                  </a:lnTo>
                  <a:lnTo>
                    <a:pt x="15762" y="2479"/>
                  </a:lnTo>
                  <a:lnTo>
                    <a:pt x="15762" y="2289"/>
                  </a:lnTo>
                  <a:lnTo>
                    <a:pt x="15429" y="2146"/>
                  </a:lnTo>
                  <a:lnTo>
                    <a:pt x="15429" y="1764"/>
                  </a:lnTo>
                  <a:lnTo>
                    <a:pt x="15762" y="1764"/>
                  </a:lnTo>
                  <a:lnTo>
                    <a:pt x="15429" y="1574"/>
                  </a:lnTo>
                  <a:lnTo>
                    <a:pt x="15429" y="906"/>
                  </a:lnTo>
                  <a:lnTo>
                    <a:pt x="14845" y="525"/>
                  </a:lnTo>
                  <a:lnTo>
                    <a:pt x="14845" y="191"/>
                  </a:lnTo>
                  <a:lnTo>
                    <a:pt x="15178" y="0"/>
                  </a:lnTo>
                  <a:lnTo>
                    <a:pt x="15429" y="0"/>
                  </a:lnTo>
                  <a:lnTo>
                    <a:pt x="15429" y="191"/>
                  </a:lnTo>
                  <a:lnTo>
                    <a:pt x="15762" y="334"/>
                  </a:lnTo>
                  <a:lnTo>
                    <a:pt x="16429" y="334"/>
                  </a:lnTo>
                  <a:lnTo>
                    <a:pt x="16429" y="525"/>
                  </a:lnTo>
                  <a:lnTo>
                    <a:pt x="17013" y="906"/>
                  </a:lnTo>
                  <a:lnTo>
                    <a:pt x="17347" y="1049"/>
                  </a:lnTo>
                  <a:lnTo>
                    <a:pt x="17597" y="1049"/>
                  </a:lnTo>
                  <a:lnTo>
                    <a:pt x="17931" y="1240"/>
                  </a:lnTo>
                  <a:lnTo>
                    <a:pt x="18514" y="1430"/>
                  </a:lnTo>
                  <a:lnTo>
                    <a:pt x="18848" y="1430"/>
                  </a:lnTo>
                  <a:lnTo>
                    <a:pt x="19181" y="1574"/>
                  </a:lnTo>
                  <a:lnTo>
                    <a:pt x="19181" y="1430"/>
                  </a:lnTo>
                  <a:lnTo>
                    <a:pt x="19515" y="1574"/>
                  </a:lnTo>
                  <a:lnTo>
                    <a:pt x="19765" y="1430"/>
                  </a:lnTo>
                  <a:lnTo>
                    <a:pt x="20099" y="1430"/>
                  </a:lnTo>
                  <a:lnTo>
                    <a:pt x="20432" y="1240"/>
                  </a:lnTo>
                  <a:lnTo>
                    <a:pt x="20432" y="1049"/>
                  </a:lnTo>
                  <a:lnTo>
                    <a:pt x="20432" y="1574"/>
                  </a:lnTo>
                  <a:lnTo>
                    <a:pt x="20683" y="1764"/>
                  </a:lnTo>
                  <a:lnTo>
                    <a:pt x="21016" y="1955"/>
                  </a:lnTo>
                  <a:lnTo>
                    <a:pt x="21016" y="2146"/>
                  </a:lnTo>
                  <a:lnTo>
                    <a:pt x="21350" y="2146"/>
                  </a:lnTo>
                  <a:lnTo>
                    <a:pt x="21350" y="1955"/>
                  </a:lnTo>
                  <a:lnTo>
                    <a:pt x="21600" y="1955"/>
                  </a:lnTo>
                  <a:lnTo>
                    <a:pt x="21600" y="2146"/>
                  </a:lnTo>
                  <a:lnTo>
                    <a:pt x="21350" y="2289"/>
                  </a:lnTo>
                  <a:lnTo>
                    <a:pt x="21016" y="2289"/>
                  </a:lnTo>
                  <a:lnTo>
                    <a:pt x="21016" y="2479"/>
                  </a:lnTo>
                  <a:lnTo>
                    <a:pt x="20432" y="2479"/>
                  </a:lnTo>
                  <a:lnTo>
                    <a:pt x="20432" y="2670"/>
                  </a:lnTo>
                  <a:lnTo>
                    <a:pt x="20099" y="2670"/>
                  </a:lnTo>
                  <a:lnTo>
                    <a:pt x="19765" y="2479"/>
                  </a:lnTo>
                  <a:lnTo>
                    <a:pt x="19765" y="2670"/>
                  </a:lnTo>
                  <a:lnTo>
                    <a:pt x="19181" y="2813"/>
                  </a:lnTo>
                  <a:lnTo>
                    <a:pt x="19181" y="3719"/>
                  </a:lnTo>
                  <a:lnTo>
                    <a:pt x="18848" y="3719"/>
                  </a:lnTo>
                  <a:lnTo>
                    <a:pt x="18848" y="3528"/>
                  </a:lnTo>
                  <a:lnTo>
                    <a:pt x="18264" y="3528"/>
                  </a:lnTo>
                  <a:lnTo>
                    <a:pt x="17931" y="3385"/>
                  </a:lnTo>
                  <a:lnTo>
                    <a:pt x="17597" y="3195"/>
                  </a:lnTo>
                  <a:lnTo>
                    <a:pt x="16680" y="3195"/>
                  </a:lnTo>
                  <a:lnTo>
                    <a:pt x="16680" y="3004"/>
                  </a:lnTo>
                  <a:lnTo>
                    <a:pt x="16429" y="3004"/>
                  </a:lnTo>
                  <a:lnTo>
                    <a:pt x="15762" y="3385"/>
                  </a:lnTo>
                  <a:lnTo>
                    <a:pt x="15429" y="3195"/>
                  </a:lnTo>
                  <a:lnTo>
                    <a:pt x="15178" y="3195"/>
                  </a:lnTo>
                  <a:lnTo>
                    <a:pt x="15178" y="3528"/>
                  </a:lnTo>
                  <a:lnTo>
                    <a:pt x="15429" y="3719"/>
                  </a:lnTo>
                  <a:lnTo>
                    <a:pt x="15762" y="3719"/>
                  </a:lnTo>
                  <a:lnTo>
                    <a:pt x="16096" y="3910"/>
                  </a:lnTo>
                  <a:lnTo>
                    <a:pt x="16680" y="3910"/>
                  </a:lnTo>
                  <a:lnTo>
                    <a:pt x="16429" y="4053"/>
                  </a:lnTo>
                  <a:lnTo>
                    <a:pt x="16429" y="4244"/>
                  </a:lnTo>
                  <a:lnTo>
                    <a:pt x="16429" y="4053"/>
                  </a:lnTo>
                  <a:lnTo>
                    <a:pt x="15762" y="4053"/>
                  </a:lnTo>
                  <a:lnTo>
                    <a:pt x="15762" y="4434"/>
                  </a:lnTo>
                  <a:lnTo>
                    <a:pt x="15429" y="4577"/>
                  </a:lnTo>
                  <a:close/>
                  <a:moveTo>
                    <a:pt x="14845" y="8487"/>
                  </a:moveTo>
                  <a:lnTo>
                    <a:pt x="14845" y="8297"/>
                  </a:lnTo>
                  <a:lnTo>
                    <a:pt x="15178" y="8297"/>
                  </a:lnTo>
                  <a:lnTo>
                    <a:pt x="14845" y="8297"/>
                  </a:lnTo>
                  <a:lnTo>
                    <a:pt x="14845" y="7963"/>
                  </a:lnTo>
                  <a:lnTo>
                    <a:pt x="15178" y="7963"/>
                  </a:lnTo>
                  <a:lnTo>
                    <a:pt x="15178" y="8487"/>
                  </a:lnTo>
                  <a:lnTo>
                    <a:pt x="14845" y="8487"/>
                  </a:lnTo>
                  <a:close/>
                  <a:moveTo>
                    <a:pt x="5004" y="13256"/>
                  </a:moveTo>
                  <a:lnTo>
                    <a:pt x="5004" y="13446"/>
                  </a:lnTo>
                  <a:lnTo>
                    <a:pt x="5004" y="13256"/>
                  </a:lnTo>
                  <a:close/>
                  <a:moveTo>
                    <a:pt x="4670" y="13446"/>
                  </a:moveTo>
                  <a:lnTo>
                    <a:pt x="5004" y="13446"/>
                  </a:lnTo>
                  <a:lnTo>
                    <a:pt x="4670" y="13446"/>
                  </a:lnTo>
                  <a:close/>
                  <a:moveTo>
                    <a:pt x="4670" y="13446"/>
                  </a:moveTo>
                  <a:close/>
                  <a:moveTo>
                    <a:pt x="4337" y="13637"/>
                  </a:moveTo>
                  <a:lnTo>
                    <a:pt x="4670" y="13637"/>
                  </a:lnTo>
                  <a:lnTo>
                    <a:pt x="4337" y="13637"/>
                  </a:lnTo>
                  <a:close/>
                  <a:moveTo>
                    <a:pt x="4337" y="13971"/>
                  </a:moveTo>
                  <a:lnTo>
                    <a:pt x="4003" y="13780"/>
                  </a:lnTo>
                  <a:lnTo>
                    <a:pt x="4003" y="13637"/>
                  </a:lnTo>
                  <a:lnTo>
                    <a:pt x="4337" y="13637"/>
                  </a:lnTo>
                  <a:lnTo>
                    <a:pt x="4337" y="13780"/>
                  </a:lnTo>
                  <a:lnTo>
                    <a:pt x="4670" y="13780"/>
                  </a:lnTo>
                  <a:lnTo>
                    <a:pt x="4337" y="13971"/>
                  </a:lnTo>
                  <a:close/>
                  <a:moveTo>
                    <a:pt x="6171" y="13971"/>
                  </a:moveTo>
                  <a:lnTo>
                    <a:pt x="6505" y="13780"/>
                  </a:lnTo>
                  <a:lnTo>
                    <a:pt x="6505" y="13971"/>
                  </a:lnTo>
                  <a:lnTo>
                    <a:pt x="6171" y="13971"/>
                  </a:lnTo>
                  <a:close/>
                  <a:moveTo>
                    <a:pt x="6171" y="14162"/>
                  </a:moveTo>
                  <a:lnTo>
                    <a:pt x="6171" y="14305"/>
                  </a:lnTo>
                  <a:lnTo>
                    <a:pt x="6171" y="14162"/>
                  </a:lnTo>
                  <a:close/>
                  <a:moveTo>
                    <a:pt x="5921" y="13780"/>
                  </a:moveTo>
                  <a:lnTo>
                    <a:pt x="5921" y="14162"/>
                  </a:lnTo>
                  <a:lnTo>
                    <a:pt x="6171" y="14162"/>
                  </a:lnTo>
                  <a:lnTo>
                    <a:pt x="6171" y="13780"/>
                  </a:lnTo>
                  <a:lnTo>
                    <a:pt x="5921" y="13780"/>
                  </a:lnTo>
                  <a:close/>
                  <a:moveTo>
                    <a:pt x="11759" y="12207"/>
                  </a:moveTo>
                  <a:lnTo>
                    <a:pt x="11759" y="11873"/>
                  </a:lnTo>
                  <a:lnTo>
                    <a:pt x="12093" y="11873"/>
                  </a:lnTo>
                  <a:lnTo>
                    <a:pt x="12093" y="12207"/>
                  </a:lnTo>
                  <a:lnTo>
                    <a:pt x="11759" y="12207"/>
                  </a:lnTo>
                  <a:close/>
                  <a:moveTo>
                    <a:pt x="10842" y="12016"/>
                  </a:moveTo>
                  <a:lnTo>
                    <a:pt x="11175" y="11873"/>
                  </a:lnTo>
                  <a:lnTo>
                    <a:pt x="11425" y="11873"/>
                  </a:lnTo>
                  <a:lnTo>
                    <a:pt x="11175" y="12016"/>
                  </a:lnTo>
                  <a:lnTo>
                    <a:pt x="10842" y="12016"/>
                  </a:lnTo>
                  <a:close/>
                  <a:moveTo>
                    <a:pt x="9591" y="13446"/>
                  </a:moveTo>
                  <a:lnTo>
                    <a:pt x="10175" y="13446"/>
                  </a:lnTo>
                  <a:lnTo>
                    <a:pt x="9924" y="13256"/>
                  </a:lnTo>
                  <a:lnTo>
                    <a:pt x="9924" y="13113"/>
                  </a:lnTo>
                  <a:lnTo>
                    <a:pt x="10175" y="12922"/>
                  </a:lnTo>
                  <a:lnTo>
                    <a:pt x="10508" y="12922"/>
                  </a:lnTo>
                  <a:lnTo>
                    <a:pt x="10508" y="12731"/>
                  </a:lnTo>
                  <a:lnTo>
                    <a:pt x="10842" y="12731"/>
                  </a:lnTo>
                  <a:lnTo>
                    <a:pt x="11175" y="12922"/>
                  </a:lnTo>
                  <a:lnTo>
                    <a:pt x="11425" y="12922"/>
                  </a:lnTo>
                  <a:lnTo>
                    <a:pt x="12093" y="12540"/>
                  </a:lnTo>
                  <a:lnTo>
                    <a:pt x="12093" y="12397"/>
                  </a:lnTo>
                  <a:lnTo>
                    <a:pt x="11759" y="12397"/>
                  </a:lnTo>
                  <a:lnTo>
                    <a:pt x="11425" y="12207"/>
                  </a:lnTo>
                  <a:lnTo>
                    <a:pt x="11175" y="12207"/>
                  </a:lnTo>
                  <a:lnTo>
                    <a:pt x="10842" y="12016"/>
                  </a:lnTo>
                  <a:lnTo>
                    <a:pt x="10508" y="12207"/>
                  </a:lnTo>
                  <a:lnTo>
                    <a:pt x="10508" y="12397"/>
                  </a:lnTo>
                  <a:lnTo>
                    <a:pt x="10175" y="12397"/>
                  </a:lnTo>
                  <a:lnTo>
                    <a:pt x="9924" y="12540"/>
                  </a:lnTo>
                  <a:lnTo>
                    <a:pt x="9591" y="12540"/>
                  </a:lnTo>
                  <a:lnTo>
                    <a:pt x="9591" y="12397"/>
                  </a:lnTo>
                  <a:lnTo>
                    <a:pt x="9257" y="12397"/>
                  </a:lnTo>
                  <a:lnTo>
                    <a:pt x="9007" y="12540"/>
                  </a:lnTo>
                  <a:lnTo>
                    <a:pt x="9007" y="12731"/>
                  </a:lnTo>
                  <a:lnTo>
                    <a:pt x="8673" y="12731"/>
                  </a:lnTo>
                  <a:lnTo>
                    <a:pt x="8673" y="12922"/>
                  </a:lnTo>
                  <a:lnTo>
                    <a:pt x="9257" y="12922"/>
                  </a:lnTo>
                  <a:lnTo>
                    <a:pt x="9257" y="13446"/>
                  </a:lnTo>
                  <a:lnTo>
                    <a:pt x="9591" y="13446"/>
                  </a:lnTo>
                  <a:close/>
                  <a:moveTo>
                    <a:pt x="7756" y="15926"/>
                  </a:moveTo>
                  <a:lnTo>
                    <a:pt x="7756" y="15735"/>
                  </a:lnTo>
                  <a:lnTo>
                    <a:pt x="7422" y="15735"/>
                  </a:lnTo>
                  <a:lnTo>
                    <a:pt x="7422" y="15926"/>
                  </a:lnTo>
                  <a:lnTo>
                    <a:pt x="7756" y="16117"/>
                  </a:lnTo>
                  <a:lnTo>
                    <a:pt x="8090" y="15926"/>
                  </a:lnTo>
                  <a:lnTo>
                    <a:pt x="7756" y="15926"/>
                  </a:lnTo>
                  <a:close/>
                  <a:moveTo>
                    <a:pt x="8090" y="15735"/>
                  </a:moveTo>
                  <a:lnTo>
                    <a:pt x="8090" y="15401"/>
                  </a:lnTo>
                  <a:lnTo>
                    <a:pt x="8340" y="15544"/>
                  </a:lnTo>
                  <a:lnTo>
                    <a:pt x="8090" y="15735"/>
                  </a:lnTo>
                  <a:close/>
                  <a:moveTo>
                    <a:pt x="7756" y="15401"/>
                  </a:moveTo>
                  <a:lnTo>
                    <a:pt x="7756" y="15211"/>
                  </a:lnTo>
                  <a:lnTo>
                    <a:pt x="8090" y="15020"/>
                  </a:lnTo>
                  <a:lnTo>
                    <a:pt x="8090" y="14877"/>
                  </a:lnTo>
                  <a:lnTo>
                    <a:pt x="7756" y="14877"/>
                  </a:lnTo>
                  <a:lnTo>
                    <a:pt x="8340" y="14877"/>
                  </a:lnTo>
                  <a:lnTo>
                    <a:pt x="8340" y="13637"/>
                  </a:lnTo>
                  <a:lnTo>
                    <a:pt x="8673" y="13637"/>
                  </a:lnTo>
                  <a:lnTo>
                    <a:pt x="8673" y="13446"/>
                  </a:lnTo>
                  <a:lnTo>
                    <a:pt x="8340" y="13446"/>
                  </a:lnTo>
                  <a:lnTo>
                    <a:pt x="8340" y="13256"/>
                  </a:lnTo>
                  <a:lnTo>
                    <a:pt x="8090" y="13256"/>
                  </a:lnTo>
                  <a:lnTo>
                    <a:pt x="7756" y="13113"/>
                  </a:lnTo>
                  <a:lnTo>
                    <a:pt x="8090" y="13113"/>
                  </a:lnTo>
                  <a:lnTo>
                    <a:pt x="8090" y="12731"/>
                  </a:lnTo>
                  <a:lnTo>
                    <a:pt x="7756" y="12731"/>
                  </a:lnTo>
                  <a:lnTo>
                    <a:pt x="7422" y="12922"/>
                  </a:lnTo>
                  <a:lnTo>
                    <a:pt x="7089" y="12731"/>
                  </a:lnTo>
                  <a:lnTo>
                    <a:pt x="7089" y="12540"/>
                  </a:lnTo>
                  <a:lnTo>
                    <a:pt x="7422" y="12540"/>
                  </a:lnTo>
                  <a:lnTo>
                    <a:pt x="7756" y="12397"/>
                  </a:lnTo>
                  <a:lnTo>
                    <a:pt x="8340" y="12540"/>
                  </a:lnTo>
                  <a:lnTo>
                    <a:pt x="8673" y="12540"/>
                  </a:lnTo>
                  <a:lnTo>
                    <a:pt x="8673" y="12207"/>
                  </a:lnTo>
                  <a:lnTo>
                    <a:pt x="8340" y="12207"/>
                  </a:lnTo>
                  <a:lnTo>
                    <a:pt x="8673" y="12016"/>
                  </a:lnTo>
                  <a:lnTo>
                    <a:pt x="9007" y="12207"/>
                  </a:lnTo>
                  <a:lnTo>
                    <a:pt x="9257" y="12016"/>
                  </a:lnTo>
                  <a:lnTo>
                    <a:pt x="10842" y="12016"/>
                  </a:lnTo>
                  <a:lnTo>
                    <a:pt x="10842" y="11873"/>
                  </a:lnTo>
                  <a:lnTo>
                    <a:pt x="11175" y="11873"/>
                  </a:lnTo>
                  <a:lnTo>
                    <a:pt x="11425" y="11682"/>
                  </a:lnTo>
                  <a:lnTo>
                    <a:pt x="11759" y="11491"/>
                  </a:lnTo>
                  <a:lnTo>
                    <a:pt x="12093" y="11682"/>
                  </a:lnTo>
                  <a:lnTo>
                    <a:pt x="12343" y="11682"/>
                  </a:lnTo>
                  <a:lnTo>
                    <a:pt x="12343" y="11873"/>
                  </a:lnTo>
                  <a:lnTo>
                    <a:pt x="12093" y="12016"/>
                  </a:lnTo>
                  <a:lnTo>
                    <a:pt x="12343" y="12016"/>
                  </a:lnTo>
                  <a:lnTo>
                    <a:pt x="12343" y="12540"/>
                  </a:lnTo>
                  <a:lnTo>
                    <a:pt x="12676" y="12540"/>
                  </a:lnTo>
                  <a:lnTo>
                    <a:pt x="13010" y="12731"/>
                  </a:lnTo>
                  <a:lnTo>
                    <a:pt x="13594" y="12731"/>
                  </a:lnTo>
                  <a:lnTo>
                    <a:pt x="13594" y="12540"/>
                  </a:lnTo>
                  <a:lnTo>
                    <a:pt x="13927" y="12397"/>
                  </a:lnTo>
                  <a:lnTo>
                    <a:pt x="13927" y="12207"/>
                  </a:lnTo>
                  <a:lnTo>
                    <a:pt x="14261" y="12016"/>
                  </a:lnTo>
                  <a:lnTo>
                    <a:pt x="14511" y="12016"/>
                  </a:lnTo>
                  <a:lnTo>
                    <a:pt x="14511" y="11682"/>
                  </a:lnTo>
                  <a:lnTo>
                    <a:pt x="13927" y="11682"/>
                  </a:lnTo>
                  <a:lnTo>
                    <a:pt x="13927" y="11301"/>
                  </a:lnTo>
                  <a:lnTo>
                    <a:pt x="14261" y="11301"/>
                  </a:lnTo>
                  <a:lnTo>
                    <a:pt x="14261" y="11491"/>
                  </a:lnTo>
                  <a:lnTo>
                    <a:pt x="15178" y="11491"/>
                  </a:lnTo>
                  <a:lnTo>
                    <a:pt x="14845" y="11682"/>
                  </a:lnTo>
                  <a:lnTo>
                    <a:pt x="15178" y="11682"/>
                  </a:lnTo>
                  <a:lnTo>
                    <a:pt x="15429" y="11491"/>
                  </a:lnTo>
                  <a:lnTo>
                    <a:pt x="16429" y="11491"/>
                  </a:lnTo>
                  <a:lnTo>
                    <a:pt x="16429" y="11158"/>
                  </a:lnTo>
                  <a:lnTo>
                    <a:pt x="17013" y="11158"/>
                  </a:lnTo>
                  <a:lnTo>
                    <a:pt x="17013" y="11491"/>
                  </a:lnTo>
                  <a:lnTo>
                    <a:pt x="17347" y="11491"/>
                  </a:lnTo>
                  <a:lnTo>
                    <a:pt x="17347" y="10967"/>
                  </a:lnTo>
                  <a:lnTo>
                    <a:pt x="17597" y="10776"/>
                  </a:lnTo>
                  <a:lnTo>
                    <a:pt x="17931" y="10776"/>
                  </a:lnTo>
                  <a:lnTo>
                    <a:pt x="17597" y="10633"/>
                  </a:lnTo>
                  <a:lnTo>
                    <a:pt x="17931" y="10442"/>
                  </a:lnTo>
                  <a:lnTo>
                    <a:pt x="18264" y="10442"/>
                  </a:lnTo>
                  <a:lnTo>
                    <a:pt x="18264" y="11301"/>
                  </a:lnTo>
                  <a:lnTo>
                    <a:pt x="18514" y="11158"/>
                  </a:lnTo>
                  <a:lnTo>
                    <a:pt x="18848" y="11158"/>
                  </a:lnTo>
                  <a:lnTo>
                    <a:pt x="19181" y="10967"/>
                  </a:lnTo>
                  <a:lnTo>
                    <a:pt x="19181" y="10633"/>
                  </a:lnTo>
                  <a:lnTo>
                    <a:pt x="19515" y="10442"/>
                  </a:lnTo>
                  <a:lnTo>
                    <a:pt x="18848" y="10061"/>
                  </a:lnTo>
                  <a:lnTo>
                    <a:pt x="18848" y="8869"/>
                  </a:lnTo>
                  <a:lnTo>
                    <a:pt x="18514" y="8487"/>
                  </a:lnTo>
                  <a:lnTo>
                    <a:pt x="18264" y="8154"/>
                  </a:lnTo>
                  <a:lnTo>
                    <a:pt x="18264" y="7772"/>
                  </a:lnTo>
                  <a:lnTo>
                    <a:pt x="18848" y="7629"/>
                  </a:lnTo>
                  <a:lnTo>
                    <a:pt x="19181" y="7772"/>
                  </a:lnTo>
                  <a:lnTo>
                    <a:pt x="19181" y="7438"/>
                  </a:lnTo>
                  <a:lnTo>
                    <a:pt x="18848" y="7438"/>
                  </a:lnTo>
                  <a:lnTo>
                    <a:pt x="18848" y="6199"/>
                  </a:lnTo>
                  <a:lnTo>
                    <a:pt x="18514" y="5817"/>
                  </a:lnTo>
                  <a:lnTo>
                    <a:pt x="18264" y="5817"/>
                  </a:lnTo>
                  <a:lnTo>
                    <a:pt x="18264" y="5483"/>
                  </a:lnTo>
                  <a:lnTo>
                    <a:pt x="17931" y="5483"/>
                  </a:lnTo>
                  <a:lnTo>
                    <a:pt x="17347" y="5150"/>
                  </a:lnTo>
                  <a:lnTo>
                    <a:pt x="17347" y="4959"/>
                  </a:lnTo>
                  <a:lnTo>
                    <a:pt x="17013" y="4768"/>
                  </a:lnTo>
                  <a:lnTo>
                    <a:pt x="17013" y="4577"/>
                  </a:lnTo>
                  <a:lnTo>
                    <a:pt x="16680" y="4434"/>
                  </a:lnTo>
                  <a:lnTo>
                    <a:pt x="16429" y="4434"/>
                  </a:lnTo>
                  <a:lnTo>
                    <a:pt x="16429" y="4768"/>
                  </a:lnTo>
                  <a:lnTo>
                    <a:pt x="16680" y="4768"/>
                  </a:lnTo>
                  <a:lnTo>
                    <a:pt x="17013" y="4577"/>
                  </a:lnTo>
                  <a:lnTo>
                    <a:pt x="17013" y="4959"/>
                  </a:lnTo>
                  <a:lnTo>
                    <a:pt x="16429" y="4959"/>
                  </a:lnTo>
                  <a:lnTo>
                    <a:pt x="16680" y="5150"/>
                  </a:lnTo>
                  <a:lnTo>
                    <a:pt x="16429" y="5150"/>
                  </a:lnTo>
                  <a:lnTo>
                    <a:pt x="16096" y="4959"/>
                  </a:lnTo>
                  <a:lnTo>
                    <a:pt x="16096" y="4768"/>
                  </a:lnTo>
                  <a:lnTo>
                    <a:pt x="15762" y="4768"/>
                  </a:lnTo>
                  <a:lnTo>
                    <a:pt x="15762" y="5293"/>
                  </a:lnTo>
                  <a:lnTo>
                    <a:pt x="15429" y="5483"/>
                  </a:lnTo>
                  <a:lnTo>
                    <a:pt x="15762" y="5674"/>
                  </a:lnTo>
                  <a:lnTo>
                    <a:pt x="16096" y="5817"/>
                  </a:lnTo>
                  <a:lnTo>
                    <a:pt x="15762" y="6008"/>
                  </a:lnTo>
                  <a:lnTo>
                    <a:pt x="15429" y="6008"/>
                  </a:lnTo>
                  <a:lnTo>
                    <a:pt x="15429" y="6199"/>
                  </a:lnTo>
                  <a:lnTo>
                    <a:pt x="15762" y="6199"/>
                  </a:lnTo>
                  <a:lnTo>
                    <a:pt x="16096" y="6008"/>
                  </a:lnTo>
                  <a:lnTo>
                    <a:pt x="16429" y="6389"/>
                  </a:lnTo>
                  <a:lnTo>
                    <a:pt x="16429" y="7248"/>
                  </a:lnTo>
                  <a:lnTo>
                    <a:pt x="16096" y="7772"/>
                  </a:lnTo>
                  <a:lnTo>
                    <a:pt x="16096" y="8154"/>
                  </a:lnTo>
                  <a:lnTo>
                    <a:pt x="15762" y="8297"/>
                  </a:lnTo>
                  <a:lnTo>
                    <a:pt x="15429" y="8487"/>
                  </a:lnTo>
                  <a:lnTo>
                    <a:pt x="15429" y="9012"/>
                  </a:lnTo>
                  <a:lnTo>
                    <a:pt x="15178" y="9203"/>
                  </a:lnTo>
                  <a:lnTo>
                    <a:pt x="14261" y="9393"/>
                  </a:lnTo>
                  <a:lnTo>
                    <a:pt x="13927" y="9536"/>
                  </a:lnTo>
                  <a:lnTo>
                    <a:pt x="13594" y="9393"/>
                  </a:lnTo>
                  <a:lnTo>
                    <a:pt x="13260" y="9203"/>
                  </a:lnTo>
                  <a:lnTo>
                    <a:pt x="13594" y="9012"/>
                  </a:lnTo>
                  <a:lnTo>
                    <a:pt x="13594" y="8869"/>
                  </a:lnTo>
                  <a:lnTo>
                    <a:pt x="13927" y="8869"/>
                  </a:lnTo>
                  <a:lnTo>
                    <a:pt x="13927" y="8678"/>
                  </a:lnTo>
                  <a:lnTo>
                    <a:pt x="13260" y="8869"/>
                  </a:lnTo>
                  <a:lnTo>
                    <a:pt x="13010" y="9012"/>
                  </a:lnTo>
                  <a:lnTo>
                    <a:pt x="13010" y="9727"/>
                  </a:lnTo>
                  <a:lnTo>
                    <a:pt x="12676" y="9918"/>
                  </a:lnTo>
                  <a:lnTo>
                    <a:pt x="12676" y="10633"/>
                  </a:lnTo>
                  <a:lnTo>
                    <a:pt x="12343" y="10633"/>
                  </a:lnTo>
                  <a:lnTo>
                    <a:pt x="12676" y="10776"/>
                  </a:lnTo>
                  <a:lnTo>
                    <a:pt x="12093" y="10776"/>
                  </a:lnTo>
                  <a:lnTo>
                    <a:pt x="11759" y="10633"/>
                  </a:lnTo>
                  <a:lnTo>
                    <a:pt x="11425" y="10633"/>
                  </a:lnTo>
                  <a:lnTo>
                    <a:pt x="10842" y="10776"/>
                  </a:lnTo>
                  <a:lnTo>
                    <a:pt x="10508" y="10776"/>
                  </a:lnTo>
                  <a:lnTo>
                    <a:pt x="10175" y="10967"/>
                  </a:lnTo>
                  <a:lnTo>
                    <a:pt x="9007" y="10967"/>
                  </a:lnTo>
                  <a:lnTo>
                    <a:pt x="8673" y="11158"/>
                  </a:lnTo>
                  <a:lnTo>
                    <a:pt x="8340" y="11301"/>
                  </a:lnTo>
                  <a:lnTo>
                    <a:pt x="8340" y="11491"/>
                  </a:lnTo>
                  <a:lnTo>
                    <a:pt x="7756" y="11682"/>
                  </a:lnTo>
                  <a:lnTo>
                    <a:pt x="7422" y="11873"/>
                  </a:lnTo>
                  <a:lnTo>
                    <a:pt x="7422" y="12016"/>
                  </a:lnTo>
                  <a:lnTo>
                    <a:pt x="6839" y="12016"/>
                  </a:lnTo>
                  <a:lnTo>
                    <a:pt x="6505" y="12207"/>
                  </a:lnTo>
                  <a:lnTo>
                    <a:pt x="6839" y="12397"/>
                  </a:lnTo>
                  <a:lnTo>
                    <a:pt x="6839" y="12540"/>
                  </a:lnTo>
                  <a:lnTo>
                    <a:pt x="6505" y="12540"/>
                  </a:lnTo>
                  <a:lnTo>
                    <a:pt x="6171" y="12731"/>
                  </a:lnTo>
                  <a:lnTo>
                    <a:pt x="6171" y="12922"/>
                  </a:lnTo>
                  <a:lnTo>
                    <a:pt x="5921" y="13113"/>
                  </a:lnTo>
                  <a:lnTo>
                    <a:pt x="5588" y="13113"/>
                  </a:lnTo>
                  <a:lnTo>
                    <a:pt x="5254" y="13256"/>
                  </a:lnTo>
                  <a:lnTo>
                    <a:pt x="5588" y="13256"/>
                  </a:lnTo>
                  <a:lnTo>
                    <a:pt x="5588" y="13446"/>
                  </a:lnTo>
                  <a:lnTo>
                    <a:pt x="5254" y="13446"/>
                  </a:lnTo>
                  <a:lnTo>
                    <a:pt x="5588" y="13637"/>
                  </a:lnTo>
                  <a:lnTo>
                    <a:pt x="5588" y="13780"/>
                  </a:lnTo>
                  <a:lnTo>
                    <a:pt x="5921" y="13637"/>
                  </a:lnTo>
                  <a:lnTo>
                    <a:pt x="6171" y="13637"/>
                  </a:lnTo>
                  <a:lnTo>
                    <a:pt x="6171" y="13780"/>
                  </a:lnTo>
                  <a:lnTo>
                    <a:pt x="6505" y="13780"/>
                  </a:lnTo>
                  <a:lnTo>
                    <a:pt x="6171" y="13637"/>
                  </a:lnTo>
                  <a:lnTo>
                    <a:pt x="5921" y="13637"/>
                  </a:lnTo>
                  <a:lnTo>
                    <a:pt x="5921" y="13256"/>
                  </a:lnTo>
                  <a:lnTo>
                    <a:pt x="6171" y="13256"/>
                  </a:lnTo>
                  <a:lnTo>
                    <a:pt x="6505" y="13446"/>
                  </a:lnTo>
                  <a:lnTo>
                    <a:pt x="6505" y="13637"/>
                  </a:lnTo>
                  <a:lnTo>
                    <a:pt x="6839" y="13780"/>
                  </a:lnTo>
                  <a:lnTo>
                    <a:pt x="6839" y="13971"/>
                  </a:lnTo>
                  <a:lnTo>
                    <a:pt x="6505" y="14162"/>
                  </a:lnTo>
                  <a:lnTo>
                    <a:pt x="6171" y="14162"/>
                  </a:lnTo>
                  <a:lnTo>
                    <a:pt x="6171" y="14305"/>
                  </a:lnTo>
                  <a:lnTo>
                    <a:pt x="6505" y="14495"/>
                  </a:lnTo>
                  <a:lnTo>
                    <a:pt x="6505" y="14686"/>
                  </a:lnTo>
                  <a:lnTo>
                    <a:pt x="6839" y="14877"/>
                  </a:lnTo>
                  <a:lnTo>
                    <a:pt x="6839" y="15211"/>
                  </a:lnTo>
                  <a:lnTo>
                    <a:pt x="7422" y="15211"/>
                  </a:lnTo>
                  <a:lnTo>
                    <a:pt x="7422" y="15020"/>
                  </a:lnTo>
                  <a:lnTo>
                    <a:pt x="7089" y="14877"/>
                  </a:lnTo>
                  <a:lnTo>
                    <a:pt x="7089" y="14686"/>
                  </a:lnTo>
                  <a:lnTo>
                    <a:pt x="7422" y="14686"/>
                  </a:lnTo>
                  <a:lnTo>
                    <a:pt x="7422" y="14877"/>
                  </a:lnTo>
                  <a:lnTo>
                    <a:pt x="7756" y="15211"/>
                  </a:lnTo>
                  <a:lnTo>
                    <a:pt x="7756" y="15401"/>
                  </a:lnTo>
                  <a:close/>
                  <a:moveTo>
                    <a:pt x="7756" y="15401"/>
                  </a:moveTo>
                </a:path>
              </a:pathLst>
            </a:custGeom>
            <a:grpFill/>
            <a:ln>
              <a:noFill/>
            </a:ln>
          </p:spPr>
          <p:txBody>
            <a:bodyPr lIns="0" tIns="0" rIns="0" bIns="0"/>
            <a:lstStyle/>
            <a:p>
              <a:pPr defTabSz="913765">
                <a:defRPr/>
              </a:pPr>
              <a:endParaRPr lang="es-ES">
                <a:solidFill>
                  <a:prstClr val="black"/>
                </a:solidFill>
              </a:endParaRPr>
            </a:p>
          </p:txBody>
        </p:sp>
        <p:sp>
          <p:nvSpPr>
            <p:cNvPr id="289" name="AutoShape 11"/>
            <p:cNvSpPr/>
            <p:nvPr/>
          </p:nvSpPr>
          <p:spPr bwMode="auto">
            <a:xfrm>
              <a:off x="11921" y="3026"/>
              <a:ext cx="188" cy="264"/>
            </a:xfrm>
            <a:custGeom>
              <a:avLst/>
              <a:gdLst>
                <a:gd name="T0" fmla="*/ 122 w 21600"/>
                <a:gd name="T1" fmla="*/ 192 h 21600"/>
                <a:gd name="T2" fmla="*/ 56 w 21600"/>
                <a:gd name="T3" fmla="*/ 220 h 21600"/>
                <a:gd name="T4" fmla="*/ 56 w 21600"/>
                <a:gd name="T5" fmla="*/ 210 h 21600"/>
                <a:gd name="T6" fmla="*/ 150 w 21600"/>
                <a:gd name="T7" fmla="*/ 183 h 21600"/>
                <a:gd name="T8" fmla="*/ 140 w 21600"/>
                <a:gd name="T9" fmla="*/ 192 h 21600"/>
                <a:gd name="T10" fmla="*/ 150 w 21600"/>
                <a:gd name="T11" fmla="*/ 183 h 21600"/>
                <a:gd name="T12" fmla="*/ 178 w 21600"/>
                <a:gd name="T13" fmla="*/ 220 h 21600"/>
                <a:gd name="T14" fmla="*/ 188 w 21600"/>
                <a:gd name="T15" fmla="*/ 227 h 21600"/>
                <a:gd name="T16" fmla="*/ 188 w 21600"/>
                <a:gd name="T17" fmla="*/ 210 h 21600"/>
                <a:gd name="T18" fmla="*/ 178 w 21600"/>
                <a:gd name="T19" fmla="*/ 200 h 21600"/>
                <a:gd name="T20" fmla="*/ 188 w 21600"/>
                <a:gd name="T21" fmla="*/ 210 h 21600"/>
                <a:gd name="T22" fmla="*/ 66 w 21600"/>
                <a:gd name="T23" fmla="*/ 257 h 21600"/>
                <a:gd name="T24" fmla="*/ 94 w 21600"/>
                <a:gd name="T25" fmla="*/ 257 h 21600"/>
                <a:gd name="T26" fmla="*/ 66 w 21600"/>
                <a:gd name="T27" fmla="*/ 264 h 21600"/>
                <a:gd name="T28" fmla="*/ 8 w 21600"/>
                <a:gd name="T29" fmla="*/ 44 h 21600"/>
                <a:gd name="T30" fmla="*/ 38 w 21600"/>
                <a:gd name="T31" fmla="*/ 72 h 21600"/>
                <a:gd name="T32" fmla="*/ 46 w 21600"/>
                <a:gd name="T33" fmla="*/ 81 h 21600"/>
                <a:gd name="T34" fmla="*/ 38 w 21600"/>
                <a:gd name="T35" fmla="*/ 91 h 21600"/>
                <a:gd name="T36" fmla="*/ 28 w 21600"/>
                <a:gd name="T37" fmla="*/ 91 h 21600"/>
                <a:gd name="T38" fmla="*/ 38 w 21600"/>
                <a:gd name="T39" fmla="*/ 109 h 21600"/>
                <a:gd name="T40" fmla="*/ 46 w 21600"/>
                <a:gd name="T41" fmla="*/ 128 h 21600"/>
                <a:gd name="T42" fmla="*/ 56 w 21600"/>
                <a:gd name="T43" fmla="*/ 146 h 21600"/>
                <a:gd name="T44" fmla="*/ 46 w 21600"/>
                <a:gd name="T45" fmla="*/ 155 h 21600"/>
                <a:gd name="T46" fmla="*/ 56 w 21600"/>
                <a:gd name="T47" fmla="*/ 163 h 21600"/>
                <a:gd name="T48" fmla="*/ 46 w 21600"/>
                <a:gd name="T49" fmla="*/ 173 h 21600"/>
                <a:gd name="T50" fmla="*/ 46 w 21600"/>
                <a:gd name="T51" fmla="*/ 183 h 21600"/>
                <a:gd name="T52" fmla="*/ 66 w 21600"/>
                <a:gd name="T53" fmla="*/ 200 h 21600"/>
                <a:gd name="T54" fmla="*/ 74 w 21600"/>
                <a:gd name="T55" fmla="*/ 210 h 21600"/>
                <a:gd name="T56" fmla="*/ 74 w 21600"/>
                <a:gd name="T57" fmla="*/ 210 h 21600"/>
                <a:gd name="T58" fmla="*/ 112 w 21600"/>
                <a:gd name="T59" fmla="*/ 183 h 21600"/>
                <a:gd name="T60" fmla="*/ 112 w 21600"/>
                <a:gd name="T61" fmla="*/ 183 h 21600"/>
                <a:gd name="T62" fmla="*/ 122 w 21600"/>
                <a:gd name="T63" fmla="*/ 192 h 21600"/>
                <a:gd name="T64" fmla="*/ 140 w 21600"/>
                <a:gd name="T65" fmla="*/ 192 h 21600"/>
                <a:gd name="T66" fmla="*/ 150 w 21600"/>
                <a:gd name="T67" fmla="*/ 173 h 21600"/>
                <a:gd name="T68" fmla="*/ 168 w 21600"/>
                <a:gd name="T69" fmla="*/ 163 h 21600"/>
                <a:gd name="T70" fmla="*/ 160 w 21600"/>
                <a:gd name="T71" fmla="*/ 128 h 21600"/>
                <a:gd name="T72" fmla="*/ 150 w 21600"/>
                <a:gd name="T73" fmla="*/ 91 h 21600"/>
                <a:gd name="T74" fmla="*/ 122 w 21600"/>
                <a:gd name="T75" fmla="*/ 44 h 21600"/>
                <a:gd name="T76" fmla="*/ 84 w 21600"/>
                <a:gd name="T77" fmla="*/ 0 h 21600"/>
                <a:gd name="T78" fmla="*/ 46 w 21600"/>
                <a:gd name="T79" fmla="*/ 7 h 21600"/>
                <a:gd name="T80" fmla="*/ 8 w 21600"/>
                <a:gd name="T81" fmla="*/ 27 h 21600"/>
                <a:gd name="T82" fmla="*/ 0 w 21600"/>
                <a:gd name="T83" fmla="*/ 44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12843" y="15746"/>
                  </a:moveTo>
                  <a:lnTo>
                    <a:pt x="14011" y="15746"/>
                  </a:lnTo>
                  <a:lnTo>
                    <a:pt x="12843" y="15746"/>
                  </a:lnTo>
                  <a:close/>
                  <a:moveTo>
                    <a:pt x="6422" y="17966"/>
                  </a:moveTo>
                  <a:lnTo>
                    <a:pt x="5254" y="17159"/>
                  </a:lnTo>
                  <a:lnTo>
                    <a:pt x="6422" y="17159"/>
                  </a:lnTo>
                  <a:lnTo>
                    <a:pt x="6422" y="17966"/>
                  </a:lnTo>
                  <a:close/>
                  <a:moveTo>
                    <a:pt x="17222" y="14938"/>
                  </a:moveTo>
                  <a:lnTo>
                    <a:pt x="16054" y="14938"/>
                  </a:lnTo>
                  <a:lnTo>
                    <a:pt x="16054" y="15746"/>
                  </a:lnTo>
                  <a:lnTo>
                    <a:pt x="17222" y="15746"/>
                  </a:lnTo>
                  <a:lnTo>
                    <a:pt x="17222" y="14938"/>
                  </a:lnTo>
                  <a:close/>
                  <a:moveTo>
                    <a:pt x="20432" y="18572"/>
                  </a:moveTo>
                  <a:lnTo>
                    <a:pt x="20432" y="17966"/>
                  </a:lnTo>
                  <a:lnTo>
                    <a:pt x="21600" y="17966"/>
                  </a:lnTo>
                  <a:lnTo>
                    <a:pt x="21600" y="18572"/>
                  </a:lnTo>
                  <a:lnTo>
                    <a:pt x="20432" y="18572"/>
                  </a:lnTo>
                  <a:close/>
                  <a:moveTo>
                    <a:pt x="21600" y="17159"/>
                  </a:moveTo>
                  <a:lnTo>
                    <a:pt x="20432" y="17966"/>
                  </a:lnTo>
                  <a:lnTo>
                    <a:pt x="20432" y="16351"/>
                  </a:lnTo>
                  <a:lnTo>
                    <a:pt x="21600" y="16351"/>
                  </a:lnTo>
                  <a:lnTo>
                    <a:pt x="21600" y="17159"/>
                  </a:lnTo>
                  <a:close/>
                  <a:moveTo>
                    <a:pt x="7589" y="21600"/>
                  </a:moveTo>
                  <a:lnTo>
                    <a:pt x="7589" y="20994"/>
                  </a:lnTo>
                  <a:lnTo>
                    <a:pt x="9632" y="20187"/>
                  </a:lnTo>
                  <a:lnTo>
                    <a:pt x="10800" y="20994"/>
                  </a:lnTo>
                  <a:lnTo>
                    <a:pt x="9632" y="21600"/>
                  </a:lnTo>
                  <a:lnTo>
                    <a:pt x="7589" y="21600"/>
                  </a:lnTo>
                  <a:close/>
                  <a:moveTo>
                    <a:pt x="0" y="3634"/>
                  </a:moveTo>
                  <a:lnTo>
                    <a:pt x="876" y="3634"/>
                  </a:lnTo>
                  <a:lnTo>
                    <a:pt x="3211" y="5249"/>
                  </a:lnTo>
                  <a:lnTo>
                    <a:pt x="4378" y="5854"/>
                  </a:lnTo>
                  <a:lnTo>
                    <a:pt x="5254" y="5854"/>
                  </a:lnTo>
                  <a:lnTo>
                    <a:pt x="5254" y="6662"/>
                  </a:lnTo>
                  <a:lnTo>
                    <a:pt x="6422" y="7469"/>
                  </a:lnTo>
                  <a:lnTo>
                    <a:pt x="4378" y="7469"/>
                  </a:lnTo>
                  <a:lnTo>
                    <a:pt x="4378" y="6662"/>
                  </a:lnTo>
                  <a:lnTo>
                    <a:pt x="3211" y="7469"/>
                  </a:lnTo>
                  <a:lnTo>
                    <a:pt x="2043" y="8075"/>
                  </a:lnTo>
                  <a:lnTo>
                    <a:pt x="4378" y="8882"/>
                  </a:lnTo>
                  <a:lnTo>
                    <a:pt x="5254" y="8882"/>
                  </a:lnTo>
                  <a:lnTo>
                    <a:pt x="5254" y="10497"/>
                  </a:lnTo>
                  <a:lnTo>
                    <a:pt x="6422" y="10497"/>
                  </a:lnTo>
                  <a:lnTo>
                    <a:pt x="6422" y="11910"/>
                  </a:lnTo>
                  <a:lnTo>
                    <a:pt x="5254" y="11910"/>
                  </a:lnTo>
                  <a:lnTo>
                    <a:pt x="5254" y="12718"/>
                  </a:lnTo>
                  <a:lnTo>
                    <a:pt x="6422" y="12718"/>
                  </a:lnTo>
                  <a:lnTo>
                    <a:pt x="6422" y="13323"/>
                  </a:lnTo>
                  <a:lnTo>
                    <a:pt x="5254" y="13323"/>
                  </a:lnTo>
                  <a:lnTo>
                    <a:pt x="5254" y="14131"/>
                  </a:lnTo>
                  <a:lnTo>
                    <a:pt x="6422" y="14938"/>
                  </a:lnTo>
                  <a:lnTo>
                    <a:pt x="5254" y="14938"/>
                  </a:lnTo>
                  <a:lnTo>
                    <a:pt x="6422" y="16351"/>
                  </a:lnTo>
                  <a:lnTo>
                    <a:pt x="7589" y="16351"/>
                  </a:lnTo>
                  <a:lnTo>
                    <a:pt x="7589" y="17966"/>
                  </a:lnTo>
                  <a:lnTo>
                    <a:pt x="8465" y="17159"/>
                  </a:lnTo>
                  <a:lnTo>
                    <a:pt x="8465" y="16351"/>
                  </a:lnTo>
                  <a:lnTo>
                    <a:pt x="8465" y="17159"/>
                  </a:lnTo>
                  <a:lnTo>
                    <a:pt x="11676" y="14938"/>
                  </a:lnTo>
                  <a:lnTo>
                    <a:pt x="12843" y="14938"/>
                  </a:lnTo>
                  <a:lnTo>
                    <a:pt x="12843" y="15746"/>
                  </a:lnTo>
                  <a:lnTo>
                    <a:pt x="12843" y="14938"/>
                  </a:lnTo>
                  <a:lnTo>
                    <a:pt x="14011" y="14938"/>
                  </a:lnTo>
                  <a:lnTo>
                    <a:pt x="14011" y="15746"/>
                  </a:lnTo>
                  <a:lnTo>
                    <a:pt x="15178" y="14938"/>
                  </a:lnTo>
                  <a:lnTo>
                    <a:pt x="16054" y="15746"/>
                  </a:lnTo>
                  <a:lnTo>
                    <a:pt x="16054" y="14938"/>
                  </a:lnTo>
                  <a:lnTo>
                    <a:pt x="17222" y="14131"/>
                  </a:lnTo>
                  <a:lnTo>
                    <a:pt x="18389" y="14131"/>
                  </a:lnTo>
                  <a:lnTo>
                    <a:pt x="19265" y="13323"/>
                  </a:lnTo>
                  <a:lnTo>
                    <a:pt x="19265" y="10497"/>
                  </a:lnTo>
                  <a:lnTo>
                    <a:pt x="18389" y="10497"/>
                  </a:lnTo>
                  <a:lnTo>
                    <a:pt x="18389" y="8075"/>
                  </a:lnTo>
                  <a:lnTo>
                    <a:pt x="17222" y="7469"/>
                  </a:lnTo>
                  <a:lnTo>
                    <a:pt x="17222" y="5854"/>
                  </a:lnTo>
                  <a:lnTo>
                    <a:pt x="14011" y="3634"/>
                  </a:lnTo>
                  <a:lnTo>
                    <a:pt x="11676" y="2221"/>
                  </a:lnTo>
                  <a:lnTo>
                    <a:pt x="9632" y="0"/>
                  </a:lnTo>
                  <a:lnTo>
                    <a:pt x="8465" y="606"/>
                  </a:lnTo>
                  <a:lnTo>
                    <a:pt x="5254" y="606"/>
                  </a:lnTo>
                  <a:lnTo>
                    <a:pt x="3211" y="2221"/>
                  </a:lnTo>
                  <a:lnTo>
                    <a:pt x="876" y="2221"/>
                  </a:lnTo>
                  <a:lnTo>
                    <a:pt x="0" y="3028"/>
                  </a:lnTo>
                  <a:lnTo>
                    <a:pt x="0" y="3634"/>
                  </a:lnTo>
                  <a:close/>
                  <a:moveTo>
                    <a:pt x="0" y="3634"/>
                  </a:moveTo>
                </a:path>
              </a:pathLst>
            </a:custGeom>
            <a:grpFill/>
            <a:ln>
              <a:noFill/>
            </a:ln>
          </p:spPr>
          <p:txBody>
            <a:bodyPr lIns="0" tIns="0" rIns="0" bIns="0"/>
            <a:lstStyle/>
            <a:p>
              <a:pPr defTabSz="913765">
                <a:defRPr/>
              </a:pPr>
              <a:endParaRPr lang="es-ES">
                <a:solidFill>
                  <a:prstClr val="black"/>
                </a:solidFill>
              </a:endParaRPr>
            </a:p>
          </p:txBody>
        </p:sp>
        <p:sp>
          <p:nvSpPr>
            <p:cNvPr id="290" name="AutoShape 12"/>
            <p:cNvSpPr/>
            <p:nvPr/>
          </p:nvSpPr>
          <p:spPr bwMode="auto">
            <a:xfrm>
              <a:off x="11835" y="2778"/>
              <a:ext cx="198" cy="302"/>
            </a:xfrm>
            <a:custGeom>
              <a:avLst/>
              <a:gdLst>
                <a:gd name="T0" fmla="*/ 0 w 21600"/>
                <a:gd name="T1" fmla="*/ 173 h 21600"/>
                <a:gd name="T2" fmla="*/ 10 w 21600"/>
                <a:gd name="T3" fmla="*/ 146 h 21600"/>
                <a:gd name="T4" fmla="*/ 30 w 21600"/>
                <a:gd name="T5" fmla="*/ 126 h 21600"/>
                <a:gd name="T6" fmla="*/ 48 w 21600"/>
                <a:gd name="T7" fmla="*/ 109 h 21600"/>
                <a:gd name="T8" fmla="*/ 58 w 21600"/>
                <a:gd name="T9" fmla="*/ 72 h 21600"/>
                <a:gd name="T10" fmla="*/ 86 w 21600"/>
                <a:gd name="T11" fmla="*/ 92 h 21600"/>
                <a:gd name="T12" fmla="*/ 114 w 21600"/>
                <a:gd name="T13" fmla="*/ 92 h 21600"/>
                <a:gd name="T14" fmla="*/ 132 w 21600"/>
                <a:gd name="T15" fmla="*/ 82 h 21600"/>
                <a:gd name="T16" fmla="*/ 124 w 21600"/>
                <a:gd name="T17" fmla="*/ 72 h 21600"/>
                <a:gd name="T18" fmla="*/ 124 w 21600"/>
                <a:gd name="T19" fmla="*/ 62 h 21600"/>
                <a:gd name="T20" fmla="*/ 142 w 21600"/>
                <a:gd name="T21" fmla="*/ 45 h 21600"/>
                <a:gd name="T22" fmla="*/ 160 w 21600"/>
                <a:gd name="T23" fmla="*/ 35 h 21600"/>
                <a:gd name="T24" fmla="*/ 170 w 21600"/>
                <a:gd name="T25" fmla="*/ 7 h 21600"/>
                <a:gd name="T26" fmla="*/ 188 w 21600"/>
                <a:gd name="T27" fmla="*/ 27 h 21600"/>
                <a:gd name="T28" fmla="*/ 180 w 21600"/>
                <a:gd name="T29" fmla="*/ 45 h 21600"/>
                <a:gd name="T30" fmla="*/ 170 w 21600"/>
                <a:gd name="T31" fmla="*/ 72 h 21600"/>
                <a:gd name="T32" fmla="*/ 180 w 21600"/>
                <a:gd name="T33" fmla="*/ 92 h 21600"/>
                <a:gd name="T34" fmla="*/ 188 w 21600"/>
                <a:gd name="T35" fmla="*/ 119 h 21600"/>
                <a:gd name="T36" fmla="*/ 170 w 21600"/>
                <a:gd name="T37" fmla="*/ 126 h 21600"/>
                <a:gd name="T38" fmla="*/ 152 w 21600"/>
                <a:gd name="T39" fmla="*/ 156 h 21600"/>
                <a:gd name="T40" fmla="*/ 152 w 21600"/>
                <a:gd name="T41" fmla="*/ 163 h 21600"/>
                <a:gd name="T42" fmla="*/ 132 w 21600"/>
                <a:gd name="T43" fmla="*/ 173 h 21600"/>
                <a:gd name="T44" fmla="*/ 114 w 21600"/>
                <a:gd name="T45" fmla="*/ 183 h 21600"/>
                <a:gd name="T46" fmla="*/ 124 w 21600"/>
                <a:gd name="T47" fmla="*/ 201 h 21600"/>
                <a:gd name="T48" fmla="*/ 124 w 21600"/>
                <a:gd name="T49" fmla="*/ 220 h 21600"/>
                <a:gd name="T50" fmla="*/ 142 w 21600"/>
                <a:gd name="T51" fmla="*/ 228 h 21600"/>
                <a:gd name="T52" fmla="*/ 170 w 21600"/>
                <a:gd name="T53" fmla="*/ 248 h 21600"/>
                <a:gd name="T54" fmla="*/ 132 w 21600"/>
                <a:gd name="T55" fmla="*/ 255 h 21600"/>
                <a:gd name="T56" fmla="*/ 94 w 21600"/>
                <a:gd name="T57" fmla="*/ 275 h 21600"/>
                <a:gd name="T58" fmla="*/ 86 w 21600"/>
                <a:gd name="T59" fmla="*/ 292 h 21600"/>
                <a:gd name="T60" fmla="*/ 66 w 21600"/>
                <a:gd name="T61" fmla="*/ 292 h 21600"/>
                <a:gd name="T62" fmla="*/ 66 w 21600"/>
                <a:gd name="T63" fmla="*/ 302 h 21600"/>
                <a:gd name="T64" fmla="*/ 58 w 21600"/>
                <a:gd name="T65" fmla="*/ 292 h 21600"/>
                <a:gd name="T66" fmla="*/ 38 w 21600"/>
                <a:gd name="T67" fmla="*/ 292 h 21600"/>
                <a:gd name="T68" fmla="*/ 48 w 21600"/>
                <a:gd name="T69" fmla="*/ 255 h 21600"/>
                <a:gd name="T70" fmla="*/ 66 w 21600"/>
                <a:gd name="T71" fmla="*/ 248 h 21600"/>
                <a:gd name="T72" fmla="*/ 38 w 21600"/>
                <a:gd name="T73" fmla="*/ 255 h 21600"/>
                <a:gd name="T74" fmla="*/ 48 w 21600"/>
                <a:gd name="T75" fmla="*/ 220 h 21600"/>
                <a:gd name="T76" fmla="*/ 48 w 21600"/>
                <a:gd name="T77" fmla="*/ 210 h 21600"/>
                <a:gd name="T78" fmla="*/ 38 w 21600"/>
                <a:gd name="T79" fmla="*/ 201 h 21600"/>
                <a:gd name="T80" fmla="*/ 20 w 21600"/>
                <a:gd name="T81" fmla="*/ 201 h 21600"/>
                <a:gd name="T82" fmla="*/ 10 w 21600"/>
                <a:gd name="T83" fmla="*/ 210 h 21600"/>
                <a:gd name="T84" fmla="*/ 0 w 21600"/>
                <a:gd name="T85" fmla="*/ 191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0" y="13633"/>
                  </a:moveTo>
                  <a:lnTo>
                    <a:pt x="0" y="12393"/>
                  </a:lnTo>
                  <a:lnTo>
                    <a:pt x="1108" y="11685"/>
                  </a:lnTo>
                  <a:lnTo>
                    <a:pt x="1108" y="10446"/>
                  </a:lnTo>
                  <a:lnTo>
                    <a:pt x="3323" y="9738"/>
                  </a:lnTo>
                  <a:lnTo>
                    <a:pt x="3323" y="9030"/>
                  </a:lnTo>
                  <a:lnTo>
                    <a:pt x="4154" y="9030"/>
                  </a:lnTo>
                  <a:lnTo>
                    <a:pt x="5262" y="7790"/>
                  </a:lnTo>
                  <a:lnTo>
                    <a:pt x="5262" y="5843"/>
                  </a:lnTo>
                  <a:lnTo>
                    <a:pt x="6369" y="5134"/>
                  </a:lnTo>
                  <a:lnTo>
                    <a:pt x="7200" y="6551"/>
                  </a:lnTo>
                  <a:lnTo>
                    <a:pt x="9415" y="6551"/>
                  </a:lnTo>
                  <a:lnTo>
                    <a:pt x="10246" y="7082"/>
                  </a:lnTo>
                  <a:lnTo>
                    <a:pt x="12462" y="6551"/>
                  </a:lnTo>
                  <a:lnTo>
                    <a:pt x="13569" y="7082"/>
                  </a:lnTo>
                  <a:lnTo>
                    <a:pt x="14400" y="5843"/>
                  </a:lnTo>
                  <a:lnTo>
                    <a:pt x="13569" y="5843"/>
                  </a:lnTo>
                  <a:lnTo>
                    <a:pt x="13569" y="5134"/>
                  </a:lnTo>
                  <a:lnTo>
                    <a:pt x="12462" y="4426"/>
                  </a:lnTo>
                  <a:lnTo>
                    <a:pt x="13569" y="4426"/>
                  </a:lnTo>
                  <a:lnTo>
                    <a:pt x="15508" y="3895"/>
                  </a:lnTo>
                  <a:lnTo>
                    <a:pt x="15508" y="3187"/>
                  </a:lnTo>
                  <a:lnTo>
                    <a:pt x="16615" y="2479"/>
                  </a:lnTo>
                  <a:lnTo>
                    <a:pt x="17446" y="2479"/>
                  </a:lnTo>
                  <a:lnTo>
                    <a:pt x="17446" y="0"/>
                  </a:lnTo>
                  <a:lnTo>
                    <a:pt x="18554" y="531"/>
                  </a:lnTo>
                  <a:lnTo>
                    <a:pt x="18554" y="1239"/>
                  </a:lnTo>
                  <a:lnTo>
                    <a:pt x="20492" y="1948"/>
                  </a:lnTo>
                  <a:lnTo>
                    <a:pt x="21600" y="2479"/>
                  </a:lnTo>
                  <a:lnTo>
                    <a:pt x="19662" y="3187"/>
                  </a:lnTo>
                  <a:lnTo>
                    <a:pt x="19662" y="3895"/>
                  </a:lnTo>
                  <a:lnTo>
                    <a:pt x="18554" y="5134"/>
                  </a:lnTo>
                  <a:lnTo>
                    <a:pt x="18554" y="5843"/>
                  </a:lnTo>
                  <a:lnTo>
                    <a:pt x="19662" y="6551"/>
                  </a:lnTo>
                  <a:lnTo>
                    <a:pt x="19662" y="7790"/>
                  </a:lnTo>
                  <a:lnTo>
                    <a:pt x="20492" y="8498"/>
                  </a:lnTo>
                  <a:lnTo>
                    <a:pt x="19662" y="8498"/>
                  </a:lnTo>
                  <a:lnTo>
                    <a:pt x="18554" y="9030"/>
                  </a:lnTo>
                  <a:lnTo>
                    <a:pt x="19662" y="9738"/>
                  </a:lnTo>
                  <a:lnTo>
                    <a:pt x="16615" y="11154"/>
                  </a:lnTo>
                  <a:lnTo>
                    <a:pt x="17446" y="11154"/>
                  </a:lnTo>
                  <a:lnTo>
                    <a:pt x="16615" y="11685"/>
                  </a:lnTo>
                  <a:lnTo>
                    <a:pt x="15508" y="11685"/>
                  </a:lnTo>
                  <a:lnTo>
                    <a:pt x="14400" y="12393"/>
                  </a:lnTo>
                  <a:lnTo>
                    <a:pt x="14400" y="13102"/>
                  </a:lnTo>
                  <a:lnTo>
                    <a:pt x="12462" y="13102"/>
                  </a:lnTo>
                  <a:lnTo>
                    <a:pt x="12462" y="13633"/>
                  </a:lnTo>
                  <a:lnTo>
                    <a:pt x="13569" y="14341"/>
                  </a:lnTo>
                  <a:lnTo>
                    <a:pt x="12462" y="15049"/>
                  </a:lnTo>
                  <a:lnTo>
                    <a:pt x="13569" y="15757"/>
                  </a:lnTo>
                  <a:lnTo>
                    <a:pt x="14400" y="15757"/>
                  </a:lnTo>
                  <a:lnTo>
                    <a:pt x="15508" y="16289"/>
                  </a:lnTo>
                  <a:lnTo>
                    <a:pt x="18554" y="16997"/>
                  </a:lnTo>
                  <a:lnTo>
                    <a:pt x="18554" y="17705"/>
                  </a:lnTo>
                  <a:lnTo>
                    <a:pt x="17446" y="18236"/>
                  </a:lnTo>
                  <a:lnTo>
                    <a:pt x="14400" y="18236"/>
                  </a:lnTo>
                  <a:lnTo>
                    <a:pt x="12462" y="19652"/>
                  </a:lnTo>
                  <a:lnTo>
                    <a:pt x="10246" y="19652"/>
                  </a:lnTo>
                  <a:lnTo>
                    <a:pt x="9415" y="20361"/>
                  </a:lnTo>
                  <a:lnTo>
                    <a:pt x="9415" y="20892"/>
                  </a:lnTo>
                  <a:lnTo>
                    <a:pt x="8308" y="20361"/>
                  </a:lnTo>
                  <a:lnTo>
                    <a:pt x="7200" y="20892"/>
                  </a:lnTo>
                  <a:lnTo>
                    <a:pt x="8308" y="20892"/>
                  </a:lnTo>
                  <a:lnTo>
                    <a:pt x="7200" y="21600"/>
                  </a:lnTo>
                  <a:lnTo>
                    <a:pt x="5262" y="21600"/>
                  </a:lnTo>
                  <a:lnTo>
                    <a:pt x="6369" y="20892"/>
                  </a:lnTo>
                  <a:lnTo>
                    <a:pt x="5262" y="20361"/>
                  </a:lnTo>
                  <a:lnTo>
                    <a:pt x="4154" y="20892"/>
                  </a:lnTo>
                  <a:lnTo>
                    <a:pt x="4154" y="18944"/>
                  </a:lnTo>
                  <a:lnTo>
                    <a:pt x="5262" y="18236"/>
                  </a:lnTo>
                  <a:lnTo>
                    <a:pt x="6369" y="18236"/>
                  </a:lnTo>
                  <a:lnTo>
                    <a:pt x="7200" y="17705"/>
                  </a:lnTo>
                  <a:lnTo>
                    <a:pt x="6369" y="18236"/>
                  </a:lnTo>
                  <a:lnTo>
                    <a:pt x="4154" y="18236"/>
                  </a:lnTo>
                  <a:lnTo>
                    <a:pt x="4154" y="16289"/>
                  </a:lnTo>
                  <a:lnTo>
                    <a:pt x="5262" y="15757"/>
                  </a:lnTo>
                  <a:lnTo>
                    <a:pt x="4154" y="15049"/>
                  </a:lnTo>
                  <a:lnTo>
                    <a:pt x="5262" y="15049"/>
                  </a:lnTo>
                  <a:lnTo>
                    <a:pt x="5262" y="14341"/>
                  </a:lnTo>
                  <a:lnTo>
                    <a:pt x="4154" y="14341"/>
                  </a:lnTo>
                  <a:lnTo>
                    <a:pt x="3323" y="15049"/>
                  </a:lnTo>
                  <a:lnTo>
                    <a:pt x="2215" y="14341"/>
                  </a:lnTo>
                  <a:lnTo>
                    <a:pt x="1108" y="14341"/>
                  </a:lnTo>
                  <a:lnTo>
                    <a:pt x="1108" y="15049"/>
                  </a:lnTo>
                  <a:lnTo>
                    <a:pt x="0" y="13633"/>
                  </a:lnTo>
                  <a:close/>
                  <a:moveTo>
                    <a:pt x="0" y="13633"/>
                  </a:moveTo>
                </a:path>
              </a:pathLst>
            </a:custGeom>
            <a:grpFill/>
            <a:ln>
              <a:noFill/>
            </a:ln>
          </p:spPr>
          <p:txBody>
            <a:bodyPr lIns="0" tIns="0" rIns="0" bIns="0"/>
            <a:lstStyle/>
            <a:p>
              <a:pPr defTabSz="913765">
                <a:defRPr/>
              </a:pPr>
              <a:endParaRPr lang="es-ES">
                <a:solidFill>
                  <a:prstClr val="black"/>
                </a:solidFill>
              </a:endParaRPr>
            </a:p>
          </p:txBody>
        </p:sp>
        <p:sp>
          <p:nvSpPr>
            <p:cNvPr id="291" name="AutoShape 13"/>
            <p:cNvSpPr/>
            <p:nvPr/>
          </p:nvSpPr>
          <p:spPr bwMode="auto">
            <a:xfrm>
              <a:off x="10229" y="2393"/>
              <a:ext cx="1289" cy="531"/>
            </a:xfrm>
            <a:custGeom>
              <a:avLst/>
              <a:gdLst>
                <a:gd name="T0" fmla="*/ 56 w 21600"/>
                <a:gd name="T1" fmla="*/ 156 h 21600"/>
                <a:gd name="T2" fmla="*/ 86 w 21600"/>
                <a:gd name="T3" fmla="*/ 128 h 21600"/>
                <a:gd name="T4" fmla="*/ 114 w 21600"/>
                <a:gd name="T5" fmla="*/ 101 h 21600"/>
                <a:gd name="T6" fmla="*/ 226 w 21600"/>
                <a:gd name="T7" fmla="*/ 101 h 21600"/>
                <a:gd name="T8" fmla="*/ 274 w 21600"/>
                <a:gd name="T9" fmla="*/ 136 h 21600"/>
                <a:gd name="T10" fmla="*/ 386 w 21600"/>
                <a:gd name="T11" fmla="*/ 109 h 21600"/>
                <a:gd name="T12" fmla="*/ 348 w 21600"/>
                <a:gd name="T13" fmla="*/ 72 h 21600"/>
                <a:gd name="T14" fmla="*/ 376 w 21600"/>
                <a:gd name="T15" fmla="*/ 17 h 21600"/>
                <a:gd name="T16" fmla="*/ 414 w 21600"/>
                <a:gd name="T17" fmla="*/ 7 h 21600"/>
                <a:gd name="T18" fmla="*/ 507 w 21600"/>
                <a:gd name="T19" fmla="*/ 27 h 21600"/>
                <a:gd name="T20" fmla="*/ 528 w 21600"/>
                <a:gd name="T21" fmla="*/ 64 h 21600"/>
                <a:gd name="T22" fmla="*/ 556 w 21600"/>
                <a:gd name="T23" fmla="*/ 81 h 21600"/>
                <a:gd name="T24" fmla="*/ 629 w 21600"/>
                <a:gd name="T25" fmla="*/ 72 h 21600"/>
                <a:gd name="T26" fmla="*/ 761 w 21600"/>
                <a:gd name="T27" fmla="*/ 91 h 21600"/>
                <a:gd name="T28" fmla="*/ 799 w 21600"/>
                <a:gd name="T29" fmla="*/ 119 h 21600"/>
                <a:gd name="T30" fmla="*/ 941 w 21600"/>
                <a:gd name="T31" fmla="*/ 101 h 21600"/>
                <a:gd name="T32" fmla="*/ 977 w 21600"/>
                <a:gd name="T33" fmla="*/ 72 h 21600"/>
                <a:gd name="T34" fmla="*/ 1005 w 21600"/>
                <a:gd name="T35" fmla="*/ 44 h 21600"/>
                <a:gd name="T36" fmla="*/ 1035 w 21600"/>
                <a:gd name="T37" fmla="*/ 44 h 21600"/>
                <a:gd name="T38" fmla="*/ 1081 w 21600"/>
                <a:gd name="T39" fmla="*/ 54 h 21600"/>
                <a:gd name="T40" fmla="*/ 1109 w 21600"/>
                <a:gd name="T41" fmla="*/ 146 h 21600"/>
                <a:gd name="T42" fmla="*/ 1147 w 21600"/>
                <a:gd name="T43" fmla="*/ 173 h 21600"/>
                <a:gd name="T44" fmla="*/ 1195 w 21600"/>
                <a:gd name="T45" fmla="*/ 156 h 21600"/>
                <a:gd name="T46" fmla="*/ 1241 w 21600"/>
                <a:gd name="T47" fmla="*/ 163 h 21600"/>
                <a:gd name="T48" fmla="*/ 1289 w 21600"/>
                <a:gd name="T49" fmla="*/ 210 h 21600"/>
                <a:gd name="T50" fmla="*/ 1241 w 21600"/>
                <a:gd name="T51" fmla="*/ 227 h 21600"/>
                <a:gd name="T52" fmla="*/ 1203 w 21600"/>
                <a:gd name="T53" fmla="*/ 257 h 21600"/>
                <a:gd name="T54" fmla="*/ 1165 w 21600"/>
                <a:gd name="T55" fmla="*/ 291 h 21600"/>
                <a:gd name="T56" fmla="*/ 1119 w 21600"/>
                <a:gd name="T57" fmla="*/ 311 h 21600"/>
                <a:gd name="T58" fmla="*/ 1091 w 21600"/>
                <a:gd name="T59" fmla="*/ 338 h 21600"/>
                <a:gd name="T60" fmla="*/ 1043 w 21600"/>
                <a:gd name="T61" fmla="*/ 328 h 21600"/>
                <a:gd name="T62" fmla="*/ 997 w 21600"/>
                <a:gd name="T63" fmla="*/ 375 h 21600"/>
                <a:gd name="T64" fmla="*/ 1025 w 21600"/>
                <a:gd name="T65" fmla="*/ 403 h 21600"/>
                <a:gd name="T66" fmla="*/ 987 w 21600"/>
                <a:gd name="T67" fmla="*/ 457 h 21600"/>
                <a:gd name="T68" fmla="*/ 941 w 21600"/>
                <a:gd name="T69" fmla="*/ 477 h 21600"/>
                <a:gd name="T70" fmla="*/ 827 w 21600"/>
                <a:gd name="T71" fmla="*/ 504 h 21600"/>
                <a:gd name="T72" fmla="*/ 771 w 21600"/>
                <a:gd name="T73" fmla="*/ 521 h 21600"/>
                <a:gd name="T74" fmla="*/ 705 w 21600"/>
                <a:gd name="T75" fmla="*/ 521 h 21600"/>
                <a:gd name="T76" fmla="*/ 563 w 21600"/>
                <a:gd name="T77" fmla="*/ 484 h 21600"/>
                <a:gd name="T78" fmla="*/ 403 w 21600"/>
                <a:gd name="T79" fmla="*/ 467 h 21600"/>
                <a:gd name="T80" fmla="*/ 376 w 21600"/>
                <a:gd name="T81" fmla="*/ 430 h 21600"/>
                <a:gd name="T82" fmla="*/ 340 w 21600"/>
                <a:gd name="T83" fmla="*/ 412 h 21600"/>
                <a:gd name="T84" fmla="*/ 292 w 21600"/>
                <a:gd name="T85" fmla="*/ 393 h 21600"/>
                <a:gd name="T86" fmla="*/ 160 w 21600"/>
                <a:gd name="T87" fmla="*/ 348 h 21600"/>
                <a:gd name="T88" fmla="*/ 152 w 21600"/>
                <a:gd name="T89" fmla="*/ 291 h 21600"/>
                <a:gd name="T90" fmla="*/ 122 w 21600"/>
                <a:gd name="T91" fmla="*/ 257 h 21600"/>
                <a:gd name="T92" fmla="*/ 86 w 21600"/>
                <a:gd name="T93" fmla="*/ 247 h 21600"/>
                <a:gd name="T94" fmla="*/ 48 w 21600"/>
                <a:gd name="T95" fmla="*/ 237 h 21600"/>
                <a:gd name="T96" fmla="*/ 10 w 21600"/>
                <a:gd name="T97" fmla="*/ 210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0" y="7836"/>
                  </a:moveTo>
                  <a:lnTo>
                    <a:pt x="170" y="7033"/>
                  </a:lnTo>
                  <a:lnTo>
                    <a:pt x="638" y="7033"/>
                  </a:lnTo>
                  <a:lnTo>
                    <a:pt x="935" y="6329"/>
                  </a:lnTo>
                  <a:lnTo>
                    <a:pt x="935" y="5927"/>
                  </a:lnTo>
                  <a:lnTo>
                    <a:pt x="1276" y="5526"/>
                  </a:lnTo>
                  <a:lnTo>
                    <a:pt x="1276" y="5224"/>
                  </a:lnTo>
                  <a:lnTo>
                    <a:pt x="1446" y="5224"/>
                  </a:lnTo>
                  <a:lnTo>
                    <a:pt x="1573" y="4822"/>
                  </a:lnTo>
                  <a:lnTo>
                    <a:pt x="1573" y="4420"/>
                  </a:lnTo>
                  <a:lnTo>
                    <a:pt x="1913" y="4420"/>
                  </a:lnTo>
                  <a:lnTo>
                    <a:pt x="1913" y="4119"/>
                  </a:lnTo>
                  <a:lnTo>
                    <a:pt x="2041" y="3717"/>
                  </a:lnTo>
                  <a:lnTo>
                    <a:pt x="3019" y="3717"/>
                  </a:lnTo>
                  <a:lnTo>
                    <a:pt x="3019" y="4119"/>
                  </a:lnTo>
                  <a:lnTo>
                    <a:pt x="3784" y="4119"/>
                  </a:lnTo>
                  <a:lnTo>
                    <a:pt x="3784" y="4420"/>
                  </a:lnTo>
                  <a:lnTo>
                    <a:pt x="4124" y="5224"/>
                  </a:lnTo>
                  <a:lnTo>
                    <a:pt x="4252" y="5224"/>
                  </a:lnTo>
                  <a:lnTo>
                    <a:pt x="4592" y="5526"/>
                  </a:lnTo>
                  <a:lnTo>
                    <a:pt x="4720" y="5224"/>
                  </a:lnTo>
                  <a:lnTo>
                    <a:pt x="6293" y="5224"/>
                  </a:lnTo>
                  <a:lnTo>
                    <a:pt x="6463" y="4822"/>
                  </a:lnTo>
                  <a:lnTo>
                    <a:pt x="6463" y="4420"/>
                  </a:lnTo>
                  <a:lnTo>
                    <a:pt x="6293" y="4420"/>
                  </a:lnTo>
                  <a:lnTo>
                    <a:pt x="6293" y="3315"/>
                  </a:lnTo>
                  <a:lnTo>
                    <a:pt x="6165" y="2913"/>
                  </a:lnTo>
                  <a:lnTo>
                    <a:pt x="5825" y="2913"/>
                  </a:lnTo>
                  <a:lnTo>
                    <a:pt x="5825" y="1808"/>
                  </a:lnTo>
                  <a:lnTo>
                    <a:pt x="5995" y="1507"/>
                  </a:lnTo>
                  <a:lnTo>
                    <a:pt x="5995" y="703"/>
                  </a:lnTo>
                  <a:lnTo>
                    <a:pt x="6293" y="703"/>
                  </a:lnTo>
                  <a:lnTo>
                    <a:pt x="6293" y="0"/>
                  </a:lnTo>
                  <a:lnTo>
                    <a:pt x="6633" y="0"/>
                  </a:lnTo>
                  <a:lnTo>
                    <a:pt x="6761" y="301"/>
                  </a:lnTo>
                  <a:lnTo>
                    <a:pt x="6931" y="301"/>
                  </a:lnTo>
                  <a:lnTo>
                    <a:pt x="7101" y="703"/>
                  </a:lnTo>
                  <a:lnTo>
                    <a:pt x="7739" y="703"/>
                  </a:lnTo>
                  <a:lnTo>
                    <a:pt x="7739" y="1105"/>
                  </a:lnTo>
                  <a:lnTo>
                    <a:pt x="8504" y="1105"/>
                  </a:lnTo>
                  <a:lnTo>
                    <a:pt x="8504" y="1507"/>
                  </a:lnTo>
                  <a:lnTo>
                    <a:pt x="8674" y="1808"/>
                  </a:lnTo>
                  <a:lnTo>
                    <a:pt x="8674" y="2210"/>
                  </a:lnTo>
                  <a:lnTo>
                    <a:pt x="8844" y="2612"/>
                  </a:lnTo>
                  <a:lnTo>
                    <a:pt x="8844" y="2913"/>
                  </a:lnTo>
                  <a:lnTo>
                    <a:pt x="8972" y="2913"/>
                  </a:lnTo>
                  <a:lnTo>
                    <a:pt x="9142" y="3315"/>
                  </a:lnTo>
                  <a:lnTo>
                    <a:pt x="9312" y="3315"/>
                  </a:lnTo>
                  <a:lnTo>
                    <a:pt x="9609" y="3717"/>
                  </a:lnTo>
                  <a:lnTo>
                    <a:pt x="10247" y="3717"/>
                  </a:lnTo>
                  <a:lnTo>
                    <a:pt x="10417" y="3315"/>
                  </a:lnTo>
                  <a:lnTo>
                    <a:pt x="10545" y="2913"/>
                  </a:lnTo>
                  <a:lnTo>
                    <a:pt x="11991" y="2913"/>
                  </a:lnTo>
                  <a:lnTo>
                    <a:pt x="12118" y="3315"/>
                  </a:lnTo>
                  <a:lnTo>
                    <a:pt x="12458" y="3717"/>
                  </a:lnTo>
                  <a:lnTo>
                    <a:pt x="12756" y="3717"/>
                  </a:lnTo>
                  <a:lnTo>
                    <a:pt x="12926" y="4119"/>
                  </a:lnTo>
                  <a:lnTo>
                    <a:pt x="13096" y="4420"/>
                  </a:lnTo>
                  <a:lnTo>
                    <a:pt x="13224" y="4420"/>
                  </a:lnTo>
                  <a:lnTo>
                    <a:pt x="13394" y="4822"/>
                  </a:lnTo>
                  <a:lnTo>
                    <a:pt x="15137" y="4822"/>
                  </a:lnTo>
                  <a:lnTo>
                    <a:pt x="15137" y="4420"/>
                  </a:lnTo>
                  <a:lnTo>
                    <a:pt x="15435" y="4119"/>
                  </a:lnTo>
                  <a:lnTo>
                    <a:pt x="15775" y="4119"/>
                  </a:lnTo>
                  <a:lnTo>
                    <a:pt x="15775" y="3717"/>
                  </a:lnTo>
                  <a:lnTo>
                    <a:pt x="16243" y="3717"/>
                  </a:lnTo>
                  <a:lnTo>
                    <a:pt x="16370" y="3315"/>
                  </a:lnTo>
                  <a:lnTo>
                    <a:pt x="16370" y="2913"/>
                  </a:lnTo>
                  <a:lnTo>
                    <a:pt x="16540" y="2612"/>
                  </a:lnTo>
                  <a:lnTo>
                    <a:pt x="16710" y="2612"/>
                  </a:lnTo>
                  <a:lnTo>
                    <a:pt x="16710" y="2210"/>
                  </a:lnTo>
                  <a:lnTo>
                    <a:pt x="16838" y="1808"/>
                  </a:lnTo>
                  <a:lnTo>
                    <a:pt x="17008" y="1808"/>
                  </a:lnTo>
                  <a:lnTo>
                    <a:pt x="17008" y="2210"/>
                  </a:lnTo>
                  <a:lnTo>
                    <a:pt x="17178" y="1808"/>
                  </a:lnTo>
                  <a:lnTo>
                    <a:pt x="17348" y="1808"/>
                  </a:lnTo>
                  <a:lnTo>
                    <a:pt x="17476" y="2210"/>
                  </a:lnTo>
                  <a:lnTo>
                    <a:pt x="17646" y="2612"/>
                  </a:lnTo>
                  <a:lnTo>
                    <a:pt x="17943" y="2612"/>
                  </a:lnTo>
                  <a:lnTo>
                    <a:pt x="18113" y="2210"/>
                  </a:lnTo>
                  <a:lnTo>
                    <a:pt x="18581" y="2210"/>
                  </a:lnTo>
                  <a:lnTo>
                    <a:pt x="18751" y="2612"/>
                  </a:lnTo>
                  <a:lnTo>
                    <a:pt x="18581" y="4822"/>
                  </a:lnTo>
                  <a:lnTo>
                    <a:pt x="18581" y="5927"/>
                  </a:lnTo>
                  <a:lnTo>
                    <a:pt x="18411" y="6631"/>
                  </a:lnTo>
                  <a:lnTo>
                    <a:pt x="18581" y="7033"/>
                  </a:lnTo>
                  <a:lnTo>
                    <a:pt x="18921" y="7434"/>
                  </a:lnTo>
                  <a:lnTo>
                    <a:pt x="19219" y="7033"/>
                  </a:lnTo>
                  <a:lnTo>
                    <a:pt x="19687" y="7033"/>
                  </a:lnTo>
                  <a:lnTo>
                    <a:pt x="19857" y="7434"/>
                  </a:lnTo>
                  <a:lnTo>
                    <a:pt x="20027" y="7033"/>
                  </a:lnTo>
                  <a:lnTo>
                    <a:pt x="20027" y="6329"/>
                  </a:lnTo>
                  <a:lnTo>
                    <a:pt x="20154" y="6329"/>
                  </a:lnTo>
                  <a:lnTo>
                    <a:pt x="20324" y="5927"/>
                  </a:lnTo>
                  <a:lnTo>
                    <a:pt x="20622" y="6329"/>
                  </a:lnTo>
                  <a:lnTo>
                    <a:pt x="20792" y="6631"/>
                  </a:lnTo>
                  <a:lnTo>
                    <a:pt x="21090" y="7033"/>
                  </a:lnTo>
                  <a:lnTo>
                    <a:pt x="21260" y="7836"/>
                  </a:lnTo>
                  <a:lnTo>
                    <a:pt x="21430" y="8138"/>
                  </a:lnTo>
                  <a:lnTo>
                    <a:pt x="21600" y="8540"/>
                  </a:lnTo>
                  <a:lnTo>
                    <a:pt x="21600" y="8941"/>
                  </a:lnTo>
                  <a:lnTo>
                    <a:pt x="21430" y="8941"/>
                  </a:lnTo>
                  <a:lnTo>
                    <a:pt x="21430" y="9243"/>
                  </a:lnTo>
                  <a:lnTo>
                    <a:pt x="20792" y="9243"/>
                  </a:lnTo>
                  <a:lnTo>
                    <a:pt x="20622" y="9645"/>
                  </a:lnTo>
                  <a:lnTo>
                    <a:pt x="20494" y="10047"/>
                  </a:lnTo>
                  <a:lnTo>
                    <a:pt x="20154" y="10047"/>
                  </a:lnTo>
                  <a:lnTo>
                    <a:pt x="20154" y="10448"/>
                  </a:lnTo>
                  <a:lnTo>
                    <a:pt x="19857" y="10448"/>
                  </a:lnTo>
                  <a:lnTo>
                    <a:pt x="19687" y="11152"/>
                  </a:lnTo>
                  <a:lnTo>
                    <a:pt x="19687" y="11855"/>
                  </a:lnTo>
                  <a:lnTo>
                    <a:pt x="19517" y="11855"/>
                  </a:lnTo>
                  <a:lnTo>
                    <a:pt x="19219" y="12659"/>
                  </a:lnTo>
                  <a:lnTo>
                    <a:pt x="19049" y="12659"/>
                  </a:lnTo>
                  <a:lnTo>
                    <a:pt x="18751" y="12257"/>
                  </a:lnTo>
                  <a:lnTo>
                    <a:pt x="18751" y="12659"/>
                  </a:lnTo>
                  <a:lnTo>
                    <a:pt x="18581" y="13060"/>
                  </a:lnTo>
                  <a:lnTo>
                    <a:pt x="18411" y="13362"/>
                  </a:lnTo>
                  <a:lnTo>
                    <a:pt x="18283" y="13362"/>
                  </a:lnTo>
                  <a:lnTo>
                    <a:pt x="18283" y="13764"/>
                  </a:lnTo>
                  <a:lnTo>
                    <a:pt x="18113" y="14166"/>
                  </a:lnTo>
                  <a:lnTo>
                    <a:pt x="17943" y="13764"/>
                  </a:lnTo>
                  <a:lnTo>
                    <a:pt x="17646" y="13764"/>
                  </a:lnTo>
                  <a:lnTo>
                    <a:pt x="17476" y="13362"/>
                  </a:lnTo>
                  <a:lnTo>
                    <a:pt x="17008" y="13362"/>
                  </a:lnTo>
                  <a:lnTo>
                    <a:pt x="16838" y="13764"/>
                  </a:lnTo>
                  <a:lnTo>
                    <a:pt x="16710" y="14166"/>
                  </a:lnTo>
                  <a:lnTo>
                    <a:pt x="16710" y="15271"/>
                  </a:lnTo>
                  <a:lnTo>
                    <a:pt x="17008" y="15673"/>
                  </a:lnTo>
                  <a:lnTo>
                    <a:pt x="17348" y="15974"/>
                  </a:lnTo>
                  <a:lnTo>
                    <a:pt x="17348" y="16376"/>
                  </a:lnTo>
                  <a:lnTo>
                    <a:pt x="17178" y="16376"/>
                  </a:lnTo>
                  <a:lnTo>
                    <a:pt x="17178" y="16778"/>
                  </a:lnTo>
                  <a:lnTo>
                    <a:pt x="16838" y="17481"/>
                  </a:lnTo>
                  <a:lnTo>
                    <a:pt x="16710" y="18184"/>
                  </a:lnTo>
                  <a:lnTo>
                    <a:pt x="16540" y="18586"/>
                  </a:lnTo>
                  <a:lnTo>
                    <a:pt x="16370" y="18586"/>
                  </a:lnTo>
                  <a:lnTo>
                    <a:pt x="16243" y="18988"/>
                  </a:lnTo>
                  <a:lnTo>
                    <a:pt x="15902" y="18988"/>
                  </a:lnTo>
                  <a:lnTo>
                    <a:pt x="15775" y="19390"/>
                  </a:lnTo>
                  <a:lnTo>
                    <a:pt x="15137" y="19390"/>
                  </a:lnTo>
                  <a:lnTo>
                    <a:pt x="14967" y="19691"/>
                  </a:lnTo>
                  <a:lnTo>
                    <a:pt x="14797" y="19691"/>
                  </a:lnTo>
                  <a:lnTo>
                    <a:pt x="13861" y="20495"/>
                  </a:lnTo>
                  <a:lnTo>
                    <a:pt x="13691" y="20796"/>
                  </a:lnTo>
                  <a:lnTo>
                    <a:pt x="13394" y="21600"/>
                  </a:lnTo>
                  <a:lnTo>
                    <a:pt x="12926" y="21600"/>
                  </a:lnTo>
                  <a:lnTo>
                    <a:pt x="12926" y="21198"/>
                  </a:lnTo>
                  <a:lnTo>
                    <a:pt x="12586" y="21198"/>
                  </a:lnTo>
                  <a:lnTo>
                    <a:pt x="12288" y="21600"/>
                  </a:lnTo>
                  <a:lnTo>
                    <a:pt x="12118" y="21198"/>
                  </a:lnTo>
                  <a:lnTo>
                    <a:pt x="11820" y="21198"/>
                  </a:lnTo>
                  <a:lnTo>
                    <a:pt x="11523" y="20796"/>
                  </a:lnTo>
                  <a:lnTo>
                    <a:pt x="11013" y="20495"/>
                  </a:lnTo>
                  <a:lnTo>
                    <a:pt x="10715" y="19691"/>
                  </a:lnTo>
                  <a:lnTo>
                    <a:pt x="9439" y="19691"/>
                  </a:lnTo>
                  <a:lnTo>
                    <a:pt x="9439" y="20093"/>
                  </a:lnTo>
                  <a:lnTo>
                    <a:pt x="6931" y="20093"/>
                  </a:lnTo>
                  <a:lnTo>
                    <a:pt x="6761" y="19390"/>
                  </a:lnTo>
                  <a:lnTo>
                    <a:pt x="6761" y="18988"/>
                  </a:lnTo>
                  <a:lnTo>
                    <a:pt x="6633" y="18586"/>
                  </a:lnTo>
                  <a:lnTo>
                    <a:pt x="6463" y="18184"/>
                  </a:lnTo>
                  <a:lnTo>
                    <a:pt x="6463" y="17883"/>
                  </a:lnTo>
                  <a:lnTo>
                    <a:pt x="6293" y="17481"/>
                  </a:lnTo>
                  <a:lnTo>
                    <a:pt x="6165" y="17481"/>
                  </a:lnTo>
                  <a:lnTo>
                    <a:pt x="6165" y="17079"/>
                  </a:lnTo>
                  <a:lnTo>
                    <a:pt x="5825" y="17079"/>
                  </a:lnTo>
                  <a:lnTo>
                    <a:pt x="5698" y="16778"/>
                  </a:lnTo>
                  <a:lnTo>
                    <a:pt x="5357" y="16376"/>
                  </a:lnTo>
                  <a:lnTo>
                    <a:pt x="5060" y="16376"/>
                  </a:lnTo>
                  <a:lnTo>
                    <a:pt x="5060" y="15974"/>
                  </a:lnTo>
                  <a:lnTo>
                    <a:pt x="4890" y="15974"/>
                  </a:lnTo>
                  <a:lnTo>
                    <a:pt x="4422" y="15673"/>
                  </a:lnTo>
                  <a:lnTo>
                    <a:pt x="3019" y="15673"/>
                  </a:lnTo>
                  <a:lnTo>
                    <a:pt x="2679" y="14869"/>
                  </a:lnTo>
                  <a:lnTo>
                    <a:pt x="2679" y="14166"/>
                  </a:lnTo>
                  <a:lnTo>
                    <a:pt x="2849" y="14166"/>
                  </a:lnTo>
                  <a:lnTo>
                    <a:pt x="2849" y="12659"/>
                  </a:lnTo>
                  <a:lnTo>
                    <a:pt x="2679" y="12257"/>
                  </a:lnTo>
                  <a:lnTo>
                    <a:pt x="2551" y="11855"/>
                  </a:lnTo>
                  <a:lnTo>
                    <a:pt x="2381" y="11553"/>
                  </a:lnTo>
                  <a:lnTo>
                    <a:pt x="2381" y="11152"/>
                  </a:lnTo>
                  <a:lnTo>
                    <a:pt x="2211" y="10750"/>
                  </a:lnTo>
                  <a:lnTo>
                    <a:pt x="2041" y="10448"/>
                  </a:lnTo>
                  <a:lnTo>
                    <a:pt x="1913" y="10047"/>
                  </a:lnTo>
                  <a:lnTo>
                    <a:pt x="1743" y="10047"/>
                  </a:lnTo>
                  <a:lnTo>
                    <a:pt x="1573" y="10448"/>
                  </a:lnTo>
                  <a:lnTo>
                    <a:pt x="1446" y="10047"/>
                  </a:lnTo>
                  <a:lnTo>
                    <a:pt x="1106" y="10047"/>
                  </a:lnTo>
                  <a:lnTo>
                    <a:pt x="935" y="10448"/>
                  </a:lnTo>
                  <a:lnTo>
                    <a:pt x="808" y="10047"/>
                  </a:lnTo>
                  <a:lnTo>
                    <a:pt x="808" y="9645"/>
                  </a:lnTo>
                  <a:lnTo>
                    <a:pt x="638" y="9645"/>
                  </a:lnTo>
                  <a:lnTo>
                    <a:pt x="170" y="8540"/>
                  </a:lnTo>
                  <a:lnTo>
                    <a:pt x="170" y="8138"/>
                  </a:lnTo>
                  <a:lnTo>
                    <a:pt x="170" y="8540"/>
                  </a:lnTo>
                  <a:lnTo>
                    <a:pt x="0" y="8138"/>
                  </a:lnTo>
                  <a:lnTo>
                    <a:pt x="0" y="7836"/>
                  </a:lnTo>
                  <a:close/>
                  <a:moveTo>
                    <a:pt x="0" y="7836"/>
                  </a:moveTo>
                </a:path>
              </a:pathLst>
            </a:custGeom>
            <a:grpFill/>
            <a:ln>
              <a:noFill/>
            </a:ln>
          </p:spPr>
          <p:txBody>
            <a:bodyPr lIns="0" tIns="0" rIns="0" bIns="0"/>
            <a:lstStyle/>
            <a:p>
              <a:pPr defTabSz="913765">
                <a:defRPr/>
              </a:pPr>
              <a:endParaRPr lang="es-ES">
                <a:solidFill>
                  <a:prstClr val="black"/>
                </a:solidFill>
              </a:endParaRPr>
            </a:p>
          </p:txBody>
        </p:sp>
        <p:sp>
          <p:nvSpPr>
            <p:cNvPr id="292" name="AutoShape 14"/>
            <p:cNvSpPr/>
            <p:nvPr/>
          </p:nvSpPr>
          <p:spPr bwMode="auto">
            <a:xfrm>
              <a:off x="8633" y="2291"/>
              <a:ext cx="1578" cy="735"/>
            </a:xfrm>
            <a:custGeom>
              <a:avLst/>
              <a:gdLst>
                <a:gd name="T0" fmla="*/ 104 w 21600"/>
                <a:gd name="T1" fmla="*/ 478 h 21600"/>
                <a:gd name="T2" fmla="*/ 18 w 21600"/>
                <a:gd name="T3" fmla="*/ 413 h 21600"/>
                <a:gd name="T4" fmla="*/ 10 w 21600"/>
                <a:gd name="T5" fmla="*/ 339 h 21600"/>
                <a:gd name="T6" fmla="*/ 66 w 21600"/>
                <a:gd name="T7" fmla="*/ 349 h 21600"/>
                <a:gd name="T8" fmla="*/ 94 w 21600"/>
                <a:gd name="T9" fmla="*/ 275 h 21600"/>
                <a:gd name="T10" fmla="*/ 140 w 21600"/>
                <a:gd name="T11" fmla="*/ 247 h 21600"/>
                <a:gd name="T12" fmla="*/ 167 w 21600"/>
                <a:gd name="T13" fmla="*/ 257 h 21600"/>
                <a:gd name="T14" fmla="*/ 206 w 21600"/>
                <a:gd name="T15" fmla="*/ 257 h 21600"/>
                <a:gd name="T16" fmla="*/ 261 w 21600"/>
                <a:gd name="T17" fmla="*/ 265 h 21600"/>
                <a:gd name="T18" fmla="*/ 299 w 21600"/>
                <a:gd name="T19" fmla="*/ 285 h 21600"/>
                <a:gd name="T20" fmla="*/ 348 w 21600"/>
                <a:gd name="T21" fmla="*/ 285 h 21600"/>
                <a:gd name="T22" fmla="*/ 413 w 21600"/>
                <a:gd name="T23" fmla="*/ 275 h 21600"/>
                <a:gd name="T24" fmla="*/ 431 w 21600"/>
                <a:gd name="T25" fmla="*/ 275 h 21600"/>
                <a:gd name="T26" fmla="*/ 507 w 21600"/>
                <a:gd name="T27" fmla="*/ 275 h 21600"/>
                <a:gd name="T28" fmla="*/ 515 w 21600"/>
                <a:gd name="T29" fmla="*/ 230 h 21600"/>
                <a:gd name="T30" fmla="*/ 507 w 21600"/>
                <a:gd name="T31" fmla="*/ 203 h 21600"/>
                <a:gd name="T32" fmla="*/ 545 w 21600"/>
                <a:gd name="T33" fmla="*/ 156 h 21600"/>
                <a:gd name="T34" fmla="*/ 507 w 21600"/>
                <a:gd name="T35" fmla="*/ 139 h 21600"/>
                <a:gd name="T36" fmla="*/ 507 w 21600"/>
                <a:gd name="T37" fmla="*/ 101 h 21600"/>
                <a:gd name="T38" fmla="*/ 563 w 21600"/>
                <a:gd name="T39" fmla="*/ 109 h 21600"/>
                <a:gd name="T40" fmla="*/ 629 w 21600"/>
                <a:gd name="T41" fmla="*/ 74 h 21600"/>
                <a:gd name="T42" fmla="*/ 723 w 21600"/>
                <a:gd name="T43" fmla="*/ 37 h 21600"/>
                <a:gd name="T44" fmla="*/ 769 w 21600"/>
                <a:gd name="T45" fmla="*/ 10 h 21600"/>
                <a:gd name="T46" fmla="*/ 855 w 21600"/>
                <a:gd name="T47" fmla="*/ 17 h 21600"/>
                <a:gd name="T48" fmla="*/ 873 w 21600"/>
                <a:gd name="T49" fmla="*/ 64 h 21600"/>
                <a:gd name="T50" fmla="*/ 929 w 21600"/>
                <a:gd name="T51" fmla="*/ 64 h 21600"/>
                <a:gd name="T52" fmla="*/ 977 w 21600"/>
                <a:gd name="T53" fmla="*/ 74 h 21600"/>
                <a:gd name="T54" fmla="*/ 1015 w 21600"/>
                <a:gd name="T55" fmla="*/ 92 h 21600"/>
                <a:gd name="T56" fmla="*/ 1053 w 21600"/>
                <a:gd name="T57" fmla="*/ 74 h 21600"/>
                <a:gd name="T58" fmla="*/ 1099 w 21600"/>
                <a:gd name="T59" fmla="*/ 37 h 21600"/>
                <a:gd name="T60" fmla="*/ 1286 w 21600"/>
                <a:gd name="T61" fmla="*/ 220 h 21600"/>
                <a:gd name="T62" fmla="*/ 1324 w 21600"/>
                <a:gd name="T63" fmla="*/ 230 h 21600"/>
                <a:gd name="T64" fmla="*/ 1370 w 21600"/>
                <a:gd name="T65" fmla="*/ 210 h 21600"/>
                <a:gd name="T66" fmla="*/ 1464 w 21600"/>
                <a:gd name="T67" fmla="*/ 247 h 21600"/>
                <a:gd name="T68" fmla="*/ 1550 w 21600"/>
                <a:gd name="T69" fmla="*/ 257 h 21600"/>
                <a:gd name="T70" fmla="*/ 1568 w 21600"/>
                <a:gd name="T71" fmla="*/ 302 h 21600"/>
                <a:gd name="T72" fmla="*/ 1530 w 21600"/>
                <a:gd name="T73" fmla="*/ 359 h 21600"/>
                <a:gd name="T74" fmla="*/ 1522 w 21600"/>
                <a:gd name="T75" fmla="*/ 413 h 21600"/>
                <a:gd name="T76" fmla="*/ 1456 w 21600"/>
                <a:gd name="T77" fmla="*/ 403 h 21600"/>
                <a:gd name="T78" fmla="*/ 1446 w 21600"/>
                <a:gd name="T79" fmla="*/ 488 h 21600"/>
                <a:gd name="T80" fmla="*/ 1342 w 21600"/>
                <a:gd name="T81" fmla="*/ 522 h 21600"/>
                <a:gd name="T82" fmla="*/ 1390 w 21600"/>
                <a:gd name="T83" fmla="*/ 579 h 21600"/>
                <a:gd name="T84" fmla="*/ 1390 w 21600"/>
                <a:gd name="T85" fmla="*/ 624 h 21600"/>
                <a:gd name="T86" fmla="*/ 1202 w 21600"/>
                <a:gd name="T87" fmla="*/ 634 h 21600"/>
                <a:gd name="T88" fmla="*/ 1022 w 21600"/>
                <a:gd name="T89" fmla="*/ 643 h 21600"/>
                <a:gd name="T90" fmla="*/ 977 w 21600"/>
                <a:gd name="T91" fmla="*/ 688 h 21600"/>
                <a:gd name="T92" fmla="*/ 873 w 21600"/>
                <a:gd name="T93" fmla="*/ 735 h 21600"/>
                <a:gd name="T94" fmla="*/ 789 w 21600"/>
                <a:gd name="T95" fmla="*/ 614 h 21600"/>
                <a:gd name="T96" fmla="*/ 403 w 21600"/>
                <a:gd name="T97" fmla="*/ 559 h 21600"/>
                <a:gd name="T98" fmla="*/ 310 w 21600"/>
                <a:gd name="T99" fmla="*/ 698 h 21600"/>
                <a:gd name="T100" fmla="*/ 254 w 21600"/>
                <a:gd name="T101" fmla="*/ 661 h 21600"/>
                <a:gd name="T102" fmla="*/ 206 w 21600"/>
                <a:gd name="T103" fmla="*/ 624 h 21600"/>
                <a:gd name="T104" fmla="*/ 206 w 21600"/>
                <a:gd name="T105" fmla="*/ 587 h 21600"/>
                <a:gd name="T106" fmla="*/ 206 w 21600"/>
                <a:gd name="T107" fmla="*/ 569 h 21600"/>
                <a:gd name="T108" fmla="*/ 292 w 21600"/>
                <a:gd name="T109" fmla="*/ 549 h 21600"/>
                <a:gd name="T110" fmla="*/ 271 w 21600"/>
                <a:gd name="T111" fmla="*/ 505 h 21600"/>
                <a:gd name="T112" fmla="*/ 233 w 21600"/>
                <a:gd name="T113" fmla="*/ 468 h 21600"/>
                <a:gd name="T114" fmla="*/ 167 w 21600"/>
                <a:gd name="T115" fmla="*/ 478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1667" y="14545"/>
                  </a:moveTo>
                  <a:lnTo>
                    <a:pt x="1528" y="14327"/>
                  </a:lnTo>
                  <a:lnTo>
                    <a:pt x="1285" y="14545"/>
                  </a:lnTo>
                  <a:lnTo>
                    <a:pt x="1146" y="14327"/>
                  </a:lnTo>
                  <a:lnTo>
                    <a:pt x="1146" y="14036"/>
                  </a:lnTo>
                  <a:lnTo>
                    <a:pt x="1424" y="14036"/>
                  </a:lnTo>
                  <a:lnTo>
                    <a:pt x="1146" y="13236"/>
                  </a:lnTo>
                  <a:lnTo>
                    <a:pt x="903" y="12945"/>
                  </a:lnTo>
                  <a:lnTo>
                    <a:pt x="521" y="12655"/>
                  </a:lnTo>
                  <a:lnTo>
                    <a:pt x="521" y="12945"/>
                  </a:lnTo>
                  <a:lnTo>
                    <a:pt x="243" y="12436"/>
                  </a:lnTo>
                  <a:lnTo>
                    <a:pt x="243" y="12145"/>
                  </a:lnTo>
                  <a:lnTo>
                    <a:pt x="0" y="11855"/>
                  </a:lnTo>
                  <a:lnTo>
                    <a:pt x="0" y="11564"/>
                  </a:lnTo>
                  <a:lnTo>
                    <a:pt x="139" y="10764"/>
                  </a:lnTo>
                  <a:lnTo>
                    <a:pt x="0" y="10764"/>
                  </a:lnTo>
                  <a:lnTo>
                    <a:pt x="0" y="10255"/>
                  </a:lnTo>
                  <a:lnTo>
                    <a:pt x="139" y="9964"/>
                  </a:lnTo>
                  <a:lnTo>
                    <a:pt x="243" y="9673"/>
                  </a:lnTo>
                  <a:lnTo>
                    <a:pt x="243" y="9455"/>
                  </a:lnTo>
                  <a:lnTo>
                    <a:pt x="382" y="9164"/>
                  </a:lnTo>
                  <a:lnTo>
                    <a:pt x="625" y="9673"/>
                  </a:lnTo>
                  <a:lnTo>
                    <a:pt x="625" y="9964"/>
                  </a:lnTo>
                  <a:lnTo>
                    <a:pt x="903" y="10255"/>
                  </a:lnTo>
                  <a:lnTo>
                    <a:pt x="1007" y="9964"/>
                  </a:lnTo>
                  <a:lnTo>
                    <a:pt x="1007" y="9673"/>
                  </a:lnTo>
                  <a:lnTo>
                    <a:pt x="903" y="8873"/>
                  </a:lnTo>
                  <a:lnTo>
                    <a:pt x="1146" y="8655"/>
                  </a:lnTo>
                  <a:lnTo>
                    <a:pt x="1285" y="8655"/>
                  </a:lnTo>
                  <a:lnTo>
                    <a:pt x="1285" y="8073"/>
                  </a:lnTo>
                  <a:lnTo>
                    <a:pt x="1424" y="7782"/>
                  </a:lnTo>
                  <a:lnTo>
                    <a:pt x="1528" y="7782"/>
                  </a:lnTo>
                  <a:lnTo>
                    <a:pt x="1528" y="7564"/>
                  </a:lnTo>
                  <a:lnTo>
                    <a:pt x="1806" y="7564"/>
                  </a:lnTo>
                  <a:lnTo>
                    <a:pt x="1806" y="6982"/>
                  </a:lnTo>
                  <a:lnTo>
                    <a:pt x="1910" y="7273"/>
                  </a:lnTo>
                  <a:lnTo>
                    <a:pt x="2049" y="7273"/>
                  </a:lnTo>
                  <a:lnTo>
                    <a:pt x="2049" y="7782"/>
                  </a:lnTo>
                  <a:lnTo>
                    <a:pt x="2188" y="7564"/>
                  </a:lnTo>
                  <a:lnTo>
                    <a:pt x="2188" y="7273"/>
                  </a:lnTo>
                  <a:lnTo>
                    <a:pt x="2292" y="7273"/>
                  </a:lnTo>
                  <a:lnTo>
                    <a:pt x="2292" y="7564"/>
                  </a:lnTo>
                  <a:lnTo>
                    <a:pt x="2292" y="7273"/>
                  </a:lnTo>
                  <a:lnTo>
                    <a:pt x="2431" y="7273"/>
                  </a:lnTo>
                  <a:lnTo>
                    <a:pt x="2570" y="6982"/>
                  </a:lnTo>
                  <a:lnTo>
                    <a:pt x="2709" y="6982"/>
                  </a:lnTo>
                  <a:lnTo>
                    <a:pt x="2709" y="7273"/>
                  </a:lnTo>
                  <a:lnTo>
                    <a:pt x="2813" y="7564"/>
                  </a:lnTo>
                  <a:lnTo>
                    <a:pt x="3091" y="7273"/>
                  </a:lnTo>
                  <a:lnTo>
                    <a:pt x="3195" y="7273"/>
                  </a:lnTo>
                  <a:lnTo>
                    <a:pt x="3195" y="7564"/>
                  </a:lnTo>
                  <a:lnTo>
                    <a:pt x="3334" y="7564"/>
                  </a:lnTo>
                  <a:lnTo>
                    <a:pt x="3473" y="7782"/>
                  </a:lnTo>
                  <a:lnTo>
                    <a:pt x="3577" y="7782"/>
                  </a:lnTo>
                  <a:lnTo>
                    <a:pt x="3577" y="8073"/>
                  </a:lnTo>
                  <a:lnTo>
                    <a:pt x="3855" y="8364"/>
                  </a:lnTo>
                  <a:lnTo>
                    <a:pt x="3994" y="8364"/>
                  </a:lnTo>
                  <a:lnTo>
                    <a:pt x="3994" y="8655"/>
                  </a:lnTo>
                  <a:lnTo>
                    <a:pt x="4098" y="8655"/>
                  </a:lnTo>
                  <a:lnTo>
                    <a:pt x="4098" y="8364"/>
                  </a:lnTo>
                  <a:lnTo>
                    <a:pt x="4237" y="8073"/>
                  </a:lnTo>
                  <a:lnTo>
                    <a:pt x="4237" y="8364"/>
                  </a:lnTo>
                  <a:lnTo>
                    <a:pt x="4480" y="8364"/>
                  </a:lnTo>
                  <a:lnTo>
                    <a:pt x="4480" y="8655"/>
                  </a:lnTo>
                  <a:lnTo>
                    <a:pt x="4619" y="8655"/>
                  </a:lnTo>
                  <a:lnTo>
                    <a:pt x="4758" y="8364"/>
                  </a:lnTo>
                  <a:lnTo>
                    <a:pt x="4758" y="8073"/>
                  </a:lnTo>
                  <a:lnTo>
                    <a:pt x="4896" y="8073"/>
                  </a:lnTo>
                  <a:lnTo>
                    <a:pt x="4896" y="7782"/>
                  </a:lnTo>
                  <a:lnTo>
                    <a:pt x="5278" y="7782"/>
                  </a:lnTo>
                  <a:lnTo>
                    <a:pt x="5383" y="8073"/>
                  </a:lnTo>
                  <a:lnTo>
                    <a:pt x="5660" y="8073"/>
                  </a:lnTo>
                  <a:lnTo>
                    <a:pt x="5522" y="7782"/>
                  </a:lnTo>
                  <a:lnTo>
                    <a:pt x="5765" y="7782"/>
                  </a:lnTo>
                  <a:lnTo>
                    <a:pt x="5904" y="7564"/>
                  </a:lnTo>
                  <a:lnTo>
                    <a:pt x="6042" y="7782"/>
                  </a:lnTo>
                  <a:lnTo>
                    <a:pt x="6042" y="8073"/>
                  </a:lnTo>
                  <a:lnTo>
                    <a:pt x="5904" y="8073"/>
                  </a:lnTo>
                  <a:lnTo>
                    <a:pt x="6042" y="8364"/>
                  </a:lnTo>
                  <a:lnTo>
                    <a:pt x="6424" y="8364"/>
                  </a:lnTo>
                  <a:lnTo>
                    <a:pt x="6668" y="8655"/>
                  </a:lnTo>
                  <a:lnTo>
                    <a:pt x="6806" y="8655"/>
                  </a:lnTo>
                  <a:lnTo>
                    <a:pt x="6806" y="8073"/>
                  </a:lnTo>
                  <a:lnTo>
                    <a:pt x="6945" y="8073"/>
                  </a:lnTo>
                  <a:lnTo>
                    <a:pt x="7050" y="8364"/>
                  </a:lnTo>
                  <a:lnTo>
                    <a:pt x="7188" y="8364"/>
                  </a:lnTo>
                  <a:lnTo>
                    <a:pt x="7466" y="8073"/>
                  </a:lnTo>
                  <a:lnTo>
                    <a:pt x="7466" y="6982"/>
                  </a:lnTo>
                  <a:lnTo>
                    <a:pt x="7188" y="6982"/>
                  </a:lnTo>
                  <a:lnTo>
                    <a:pt x="7050" y="6764"/>
                  </a:lnTo>
                  <a:lnTo>
                    <a:pt x="6945" y="6764"/>
                  </a:lnTo>
                  <a:lnTo>
                    <a:pt x="6945" y="6473"/>
                  </a:lnTo>
                  <a:lnTo>
                    <a:pt x="6806" y="6473"/>
                  </a:lnTo>
                  <a:lnTo>
                    <a:pt x="6668" y="6182"/>
                  </a:lnTo>
                  <a:lnTo>
                    <a:pt x="6806" y="6182"/>
                  </a:lnTo>
                  <a:lnTo>
                    <a:pt x="6945" y="5964"/>
                  </a:lnTo>
                  <a:lnTo>
                    <a:pt x="6945" y="5382"/>
                  </a:lnTo>
                  <a:lnTo>
                    <a:pt x="6806" y="5382"/>
                  </a:lnTo>
                  <a:lnTo>
                    <a:pt x="6806" y="5091"/>
                  </a:lnTo>
                  <a:lnTo>
                    <a:pt x="6945" y="4873"/>
                  </a:lnTo>
                  <a:lnTo>
                    <a:pt x="7050" y="4582"/>
                  </a:lnTo>
                  <a:lnTo>
                    <a:pt x="7466" y="4582"/>
                  </a:lnTo>
                  <a:lnTo>
                    <a:pt x="7466" y="4291"/>
                  </a:lnTo>
                  <a:lnTo>
                    <a:pt x="7327" y="4073"/>
                  </a:lnTo>
                  <a:lnTo>
                    <a:pt x="7188" y="4073"/>
                  </a:lnTo>
                  <a:lnTo>
                    <a:pt x="7188" y="4291"/>
                  </a:lnTo>
                  <a:lnTo>
                    <a:pt x="7050" y="4073"/>
                  </a:lnTo>
                  <a:lnTo>
                    <a:pt x="6945" y="4073"/>
                  </a:lnTo>
                  <a:lnTo>
                    <a:pt x="7050" y="4073"/>
                  </a:lnTo>
                  <a:lnTo>
                    <a:pt x="7050" y="3782"/>
                  </a:lnTo>
                  <a:lnTo>
                    <a:pt x="6806" y="3782"/>
                  </a:lnTo>
                  <a:lnTo>
                    <a:pt x="6806" y="3200"/>
                  </a:lnTo>
                  <a:lnTo>
                    <a:pt x="6945" y="3200"/>
                  </a:lnTo>
                  <a:lnTo>
                    <a:pt x="6945" y="2982"/>
                  </a:lnTo>
                  <a:lnTo>
                    <a:pt x="7050" y="2982"/>
                  </a:lnTo>
                  <a:lnTo>
                    <a:pt x="7050" y="3200"/>
                  </a:lnTo>
                  <a:lnTo>
                    <a:pt x="7466" y="3200"/>
                  </a:lnTo>
                  <a:lnTo>
                    <a:pt x="7466" y="2982"/>
                  </a:lnTo>
                  <a:lnTo>
                    <a:pt x="7570" y="2982"/>
                  </a:lnTo>
                  <a:lnTo>
                    <a:pt x="7709" y="3200"/>
                  </a:lnTo>
                  <a:lnTo>
                    <a:pt x="7709" y="2982"/>
                  </a:lnTo>
                  <a:lnTo>
                    <a:pt x="7952" y="2691"/>
                  </a:lnTo>
                  <a:lnTo>
                    <a:pt x="8334" y="2691"/>
                  </a:lnTo>
                  <a:lnTo>
                    <a:pt x="8334" y="2400"/>
                  </a:lnTo>
                  <a:lnTo>
                    <a:pt x="8473" y="2400"/>
                  </a:lnTo>
                  <a:lnTo>
                    <a:pt x="8612" y="2182"/>
                  </a:lnTo>
                  <a:lnTo>
                    <a:pt x="8994" y="2182"/>
                  </a:lnTo>
                  <a:lnTo>
                    <a:pt x="8994" y="1891"/>
                  </a:lnTo>
                  <a:lnTo>
                    <a:pt x="9133" y="1891"/>
                  </a:lnTo>
                  <a:lnTo>
                    <a:pt x="9133" y="1600"/>
                  </a:lnTo>
                  <a:lnTo>
                    <a:pt x="9654" y="1600"/>
                  </a:lnTo>
                  <a:lnTo>
                    <a:pt x="9897" y="1091"/>
                  </a:lnTo>
                  <a:lnTo>
                    <a:pt x="10140" y="1091"/>
                  </a:lnTo>
                  <a:lnTo>
                    <a:pt x="10140" y="800"/>
                  </a:lnTo>
                  <a:lnTo>
                    <a:pt x="10418" y="800"/>
                  </a:lnTo>
                  <a:lnTo>
                    <a:pt x="10418" y="509"/>
                  </a:lnTo>
                  <a:lnTo>
                    <a:pt x="10522" y="509"/>
                  </a:lnTo>
                  <a:lnTo>
                    <a:pt x="10522" y="291"/>
                  </a:lnTo>
                  <a:lnTo>
                    <a:pt x="10661" y="0"/>
                  </a:lnTo>
                  <a:lnTo>
                    <a:pt x="10800" y="291"/>
                  </a:lnTo>
                  <a:lnTo>
                    <a:pt x="10800" y="0"/>
                  </a:lnTo>
                  <a:lnTo>
                    <a:pt x="11043" y="291"/>
                  </a:lnTo>
                  <a:lnTo>
                    <a:pt x="11703" y="291"/>
                  </a:lnTo>
                  <a:lnTo>
                    <a:pt x="11703" y="509"/>
                  </a:lnTo>
                  <a:lnTo>
                    <a:pt x="11807" y="800"/>
                  </a:lnTo>
                  <a:lnTo>
                    <a:pt x="11807" y="1091"/>
                  </a:lnTo>
                  <a:lnTo>
                    <a:pt x="11946" y="1091"/>
                  </a:lnTo>
                  <a:lnTo>
                    <a:pt x="11946" y="1600"/>
                  </a:lnTo>
                  <a:lnTo>
                    <a:pt x="11807" y="1600"/>
                  </a:lnTo>
                  <a:lnTo>
                    <a:pt x="11946" y="1891"/>
                  </a:lnTo>
                  <a:lnTo>
                    <a:pt x="12328" y="1891"/>
                  </a:lnTo>
                  <a:lnTo>
                    <a:pt x="12328" y="1600"/>
                  </a:lnTo>
                  <a:lnTo>
                    <a:pt x="12328" y="1891"/>
                  </a:lnTo>
                  <a:lnTo>
                    <a:pt x="12467" y="1891"/>
                  </a:lnTo>
                  <a:lnTo>
                    <a:pt x="12467" y="1600"/>
                  </a:lnTo>
                  <a:lnTo>
                    <a:pt x="12710" y="1891"/>
                  </a:lnTo>
                  <a:lnTo>
                    <a:pt x="12710" y="2400"/>
                  </a:lnTo>
                  <a:lnTo>
                    <a:pt x="12849" y="2400"/>
                  </a:lnTo>
                  <a:lnTo>
                    <a:pt x="12849" y="1891"/>
                  </a:lnTo>
                  <a:lnTo>
                    <a:pt x="12988" y="1891"/>
                  </a:lnTo>
                  <a:lnTo>
                    <a:pt x="13092" y="2182"/>
                  </a:lnTo>
                  <a:lnTo>
                    <a:pt x="13370" y="2182"/>
                  </a:lnTo>
                  <a:lnTo>
                    <a:pt x="13370" y="2400"/>
                  </a:lnTo>
                  <a:lnTo>
                    <a:pt x="13231" y="2400"/>
                  </a:lnTo>
                  <a:lnTo>
                    <a:pt x="13231" y="2691"/>
                  </a:lnTo>
                  <a:lnTo>
                    <a:pt x="13370" y="2982"/>
                  </a:lnTo>
                  <a:lnTo>
                    <a:pt x="13509" y="2691"/>
                  </a:lnTo>
                  <a:lnTo>
                    <a:pt x="13891" y="2691"/>
                  </a:lnTo>
                  <a:lnTo>
                    <a:pt x="13891" y="2982"/>
                  </a:lnTo>
                  <a:lnTo>
                    <a:pt x="13995" y="2691"/>
                  </a:lnTo>
                  <a:lnTo>
                    <a:pt x="13891" y="2400"/>
                  </a:lnTo>
                  <a:lnTo>
                    <a:pt x="14273" y="2400"/>
                  </a:lnTo>
                  <a:lnTo>
                    <a:pt x="14273" y="2182"/>
                  </a:lnTo>
                  <a:lnTo>
                    <a:pt x="14412" y="2182"/>
                  </a:lnTo>
                  <a:lnTo>
                    <a:pt x="14412" y="1891"/>
                  </a:lnTo>
                  <a:lnTo>
                    <a:pt x="14516" y="1891"/>
                  </a:lnTo>
                  <a:lnTo>
                    <a:pt x="14655" y="1600"/>
                  </a:lnTo>
                  <a:lnTo>
                    <a:pt x="14655" y="1309"/>
                  </a:lnTo>
                  <a:lnTo>
                    <a:pt x="14898" y="1309"/>
                  </a:lnTo>
                  <a:lnTo>
                    <a:pt x="15037" y="1091"/>
                  </a:lnTo>
                  <a:lnTo>
                    <a:pt x="15037" y="1600"/>
                  </a:lnTo>
                  <a:lnTo>
                    <a:pt x="14898" y="1600"/>
                  </a:lnTo>
                  <a:lnTo>
                    <a:pt x="14898" y="1891"/>
                  </a:lnTo>
                  <a:lnTo>
                    <a:pt x="15940" y="3200"/>
                  </a:lnTo>
                  <a:lnTo>
                    <a:pt x="17363" y="6473"/>
                  </a:lnTo>
                  <a:lnTo>
                    <a:pt x="17606" y="6473"/>
                  </a:lnTo>
                  <a:lnTo>
                    <a:pt x="17606" y="5964"/>
                  </a:lnTo>
                  <a:lnTo>
                    <a:pt x="17745" y="5964"/>
                  </a:lnTo>
                  <a:lnTo>
                    <a:pt x="17850" y="6182"/>
                  </a:lnTo>
                  <a:lnTo>
                    <a:pt x="17850" y="6473"/>
                  </a:lnTo>
                  <a:lnTo>
                    <a:pt x="17988" y="6473"/>
                  </a:lnTo>
                  <a:lnTo>
                    <a:pt x="18127" y="6764"/>
                  </a:lnTo>
                  <a:lnTo>
                    <a:pt x="18266" y="6473"/>
                  </a:lnTo>
                  <a:lnTo>
                    <a:pt x="18370" y="6473"/>
                  </a:lnTo>
                  <a:lnTo>
                    <a:pt x="18509" y="6764"/>
                  </a:lnTo>
                  <a:lnTo>
                    <a:pt x="18648" y="6473"/>
                  </a:lnTo>
                  <a:lnTo>
                    <a:pt x="18891" y="6473"/>
                  </a:lnTo>
                  <a:lnTo>
                    <a:pt x="18752" y="6182"/>
                  </a:lnTo>
                  <a:lnTo>
                    <a:pt x="19412" y="6182"/>
                  </a:lnTo>
                  <a:lnTo>
                    <a:pt x="19551" y="6473"/>
                  </a:lnTo>
                  <a:lnTo>
                    <a:pt x="19655" y="6764"/>
                  </a:lnTo>
                  <a:lnTo>
                    <a:pt x="19655" y="6982"/>
                  </a:lnTo>
                  <a:lnTo>
                    <a:pt x="19933" y="6982"/>
                  </a:lnTo>
                  <a:lnTo>
                    <a:pt x="20037" y="7273"/>
                  </a:lnTo>
                  <a:lnTo>
                    <a:pt x="20176" y="7273"/>
                  </a:lnTo>
                  <a:lnTo>
                    <a:pt x="20176" y="8073"/>
                  </a:lnTo>
                  <a:lnTo>
                    <a:pt x="20558" y="8073"/>
                  </a:lnTo>
                  <a:lnTo>
                    <a:pt x="20836" y="7782"/>
                  </a:lnTo>
                  <a:lnTo>
                    <a:pt x="21079" y="7782"/>
                  </a:lnTo>
                  <a:lnTo>
                    <a:pt x="21218" y="7564"/>
                  </a:lnTo>
                  <a:lnTo>
                    <a:pt x="21218" y="8073"/>
                  </a:lnTo>
                  <a:lnTo>
                    <a:pt x="21322" y="8073"/>
                  </a:lnTo>
                  <a:lnTo>
                    <a:pt x="21461" y="8364"/>
                  </a:lnTo>
                  <a:lnTo>
                    <a:pt x="21600" y="8364"/>
                  </a:lnTo>
                  <a:lnTo>
                    <a:pt x="21600" y="8655"/>
                  </a:lnTo>
                  <a:lnTo>
                    <a:pt x="21461" y="8873"/>
                  </a:lnTo>
                  <a:lnTo>
                    <a:pt x="21322" y="9164"/>
                  </a:lnTo>
                  <a:lnTo>
                    <a:pt x="21322" y="9455"/>
                  </a:lnTo>
                  <a:lnTo>
                    <a:pt x="21218" y="9673"/>
                  </a:lnTo>
                  <a:lnTo>
                    <a:pt x="21079" y="9673"/>
                  </a:lnTo>
                  <a:lnTo>
                    <a:pt x="20940" y="9964"/>
                  </a:lnTo>
                  <a:lnTo>
                    <a:pt x="20940" y="10545"/>
                  </a:lnTo>
                  <a:lnTo>
                    <a:pt x="21079" y="11055"/>
                  </a:lnTo>
                  <a:lnTo>
                    <a:pt x="21218" y="11345"/>
                  </a:lnTo>
                  <a:lnTo>
                    <a:pt x="21218" y="11564"/>
                  </a:lnTo>
                  <a:lnTo>
                    <a:pt x="21079" y="11855"/>
                  </a:lnTo>
                  <a:lnTo>
                    <a:pt x="20940" y="11855"/>
                  </a:lnTo>
                  <a:lnTo>
                    <a:pt x="20836" y="12145"/>
                  </a:lnTo>
                  <a:lnTo>
                    <a:pt x="20697" y="12145"/>
                  </a:lnTo>
                  <a:lnTo>
                    <a:pt x="20697" y="11855"/>
                  </a:lnTo>
                  <a:lnTo>
                    <a:pt x="20558" y="11855"/>
                  </a:lnTo>
                  <a:lnTo>
                    <a:pt x="20315" y="12145"/>
                  </a:lnTo>
                  <a:lnTo>
                    <a:pt x="20176" y="12145"/>
                  </a:lnTo>
                  <a:lnTo>
                    <a:pt x="19933" y="11855"/>
                  </a:lnTo>
                  <a:lnTo>
                    <a:pt x="19794" y="11855"/>
                  </a:lnTo>
                  <a:lnTo>
                    <a:pt x="19655" y="12436"/>
                  </a:lnTo>
                  <a:lnTo>
                    <a:pt x="19655" y="12945"/>
                  </a:lnTo>
                  <a:lnTo>
                    <a:pt x="19551" y="13455"/>
                  </a:lnTo>
                  <a:lnTo>
                    <a:pt x="19551" y="14327"/>
                  </a:lnTo>
                  <a:lnTo>
                    <a:pt x="19794" y="14327"/>
                  </a:lnTo>
                  <a:lnTo>
                    <a:pt x="19655" y="14545"/>
                  </a:lnTo>
                  <a:lnTo>
                    <a:pt x="19655" y="14836"/>
                  </a:lnTo>
                  <a:lnTo>
                    <a:pt x="19169" y="14836"/>
                  </a:lnTo>
                  <a:lnTo>
                    <a:pt x="18891" y="15127"/>
                  </a:lnTo>
                  <a:lnTo>
                    <a:pt x="18509" y="15127"/>
                  </a:lnTo>
                  <a:lnTo>
                    <a:pt x="18370" y="15345"/>
                  </a:lnTo>
                  <a:lnTo>
                    <a:pt x="18509" y="15636"/>
                  </a:lnTo>
                  <a:lnTo>
                    <a:pt x="18752" y="15636"/>
                  </a:lnTo>
                  <a:lnTo>
                    <a:pt x="18752" y="16436"/>
                  </a:lnTo>
                  <a:lnTo>
                    <a:pt x="18891" y="16436"/>
                  </a:lnTo>
                  <a:lnTo>
                    <a:pt x="18891" y="16727"/>
                  </a:lnTo>
                  <a:lnTo>
                    <a:pt x="19030" y="17018"/>
                  </a:lnTo>
                  <a:lnTo>
                    <a:pt x="19030" y="17236"/>
                  </a:lnTo>
                  <a:lnTo>
                    <a:pt x="19169" y="17236"/>
                  </a:lnTo>
                  <a:lnTo>
                    <a:pt x="19169" y="17818"/>
                  </a:lnTo>
                  <a:lnTo>
                    <a:pt x="19030" y="18036"/>
                  </a:lnTo>
                  <a:lnTo>
                    <a:pt x="19169" y="18327"/>
                  </a:lnTo>
                  <a:lnTo>
                    <a:pt x="19030" y="18327"/>
                  </a:lnTo>
                  <a:lnTo>
                    <a:pt x="19030" y="18909"/>
                  </a:lnTo>
                  <a:lnTo>
                    <a:pt x="18891" y="19127"/>
                  </a:lnTo>
                  <a:lnTo>
                    <a:pt x="18648" y="18909"/>
                  </a:lnTo>
                  <a:lnTo>
                    <a:pt x="18370" y="18327"/>
                  </a:lnTo>
                  <a:lnTo>
                    <a:pt x="16565" y="18327"/>
                  </a:lnTo>
                  <a:lnTo>
                    <a:pt x="16460" y="18618"/>
                  </a:lnTo>
                  <a:lnTo>
                    <a:pt x="16183" y="18327"/>
                  </a:lnTo>
                  <a:lnTo>
                    <a:pt x="15280" y="18327"/>
                  </a:lnTo>
                  <a:lnTo>
                    <a:pt x="15280" y="19127"/>
                  </a:lnTo>
                  <a:lnTo>
                    <a:pt x="14412" y="19127"/>
                  </a:lnTo>
                  <a:lnTo>
                    <a:pt x="14273" y="18909"/>
                  </a:lnTo>
                  <a:lnTo>
                    <a:pt x="13995" y="18909"/>
                  </a:lnTo>
                  <a:lnTo>
                    <a:pt x="13995" y="19127"/>
                  </a:lnTo>
                  <a:lnTo>
                    <a:pt x="13891" y="19418"/>
                  </a:lnTo>
                  <a:lnTo>
                    <a:pt x="13752" y="19418"/>
                  </a:lnTo>
                  <a:lnTo>
                    <a:pt x="13752" y="19709"/>
                  </a:lnTo>
                  <a:lnTo>
                    <a:pt x="13613" y="19927"/>
                  </a:lnTo>
                  <a:lnTo>
                    <a:pt x="13370" y="20218"/>
                  </a:lnTo>
                  <a:lnTo>
                    <a:pt x="13231" y="20800"/>
                  </a:lnTo>
                  <a:lnTo>
                    <a:pt x="13092" y="21309"/>
                  </a:lnTo>
                  <a:lnTo>
                    <a:pt x="12849" y="21600"/>
                  </a:lnTo>
                  <a:lnTo>
                    <a:pt x="12606" y="21309"/>
                  </a:lnTo>
                  <a:lnTo>
                    <a:pt x="12224" y="21309"/>
                  </a:lnTo>
                  <a:lnTo>
                    <a:pt x="11946" y="21600"/>
                  </a:lnTo>
                  <a:lnTo>
                    <a:pt x="11807" y="21600"/>
                  </a:lnTo>
                  <a:lnTo>
                    <a:pt x="11564" y="20218"/>
                  </a:lnTo>
                  <a:lnTo>
                    <a:pt x="11182" y="20218"/>
                  </a:lnTo>
                  <a:lnTo>
                    <a:pt x="11182" y="18618"/>
                  </a:lnTo>
                  <a:lnTo>
                    <a:pt x="10939" y="18909"/>
                  </a:lnTo>
                  <a:lnTo>
                    <a:pt x="10800" y="18036"/>
                  </a:lnTo>
                  <a:lnTo>
                    <a:pt x="10522" y="17818"/>
                  </a:lnTo>
                  <a:lnTo>
                    <a:pt x="8751" y="17818"/>
                  </a:lnTo>
                  <a:lnTo>
                    <a:pt x="8230" y="17236"/>
                  </a:lnTo>
                  <a:lnTo>
                    <a:pt x="7952" y="17018"/>
                  </a:lnTo>
                  <a:lnTo>
                    <a:pt x="7050" y="15927"/>
                  </a:lnTo>
                  <a:lnTo>
                    <a:pt x="5522" y="16436"/>
                  </a:lnTo>
                  <a:lnTo>
                    <a:pt x="6042" y="21600"/>
                  </a:lnTo>
                  <a:lnTo>
                    <a:pt x="5660" y="21600"/>
                  </a:lnTo>
                  <a:lnTo>
                    <a:pt x="5278" y="20800"/>
                  </a:lnTo>
                  <a:lnTo>
                    <a:pt x="4896" y="20509"/>
                  </a:lnTo>
                  <a:lnTo>
                    <a:pt x="4480" y="20218"/>
                  </a:lnTo>
                  <a:lnTo>
                    <a:pt x="4237" y="20509"/>
                  </a:lnTo>
                  <a:lnTo>
                    <a:pt x="3855" y="21018"/>
                  </a:lnTo>
                  <a:lnTo>
                    <a:pt x="3855" y="20218"/>
                  </a:lnTo>
                  <a:lnTo>
                    <a:pt x="3994" y="19927"/>
                  </a:lnTo>
                  <a:lnTo>
                    <a:pt x="3994" y="19709"/>
                  </a:lnTo>
                  <a:lnTo>
                    <a:pt x="3473" y="19709"/>
                  </a:lnTo>
                  <a:lnTo>
                    <a:pt x="3473" y="19418"/>
                  </a:lnTo>
                  <a:lnTo>
                    <a:pt x="3334" y="19418"/>
                  </a:lnTo>
                  <a:lnTo>
                    <a:pt x="3334" y="19127"/>
                  </a:lnTo>
                  <a:lnTo>
                    <a:pt x="3091" y="19127"/>
                  </a:lnTo>
                  <a:lnTo>
                    <a:pt x="3091" y="18909"/>
                  </a:lnTo>
                  <a:lnTo>
                    <a:pt x="2952" y="18327"/>
                  </a:lnTo>
                  <a:lnTo>
                    <a:pt x="2813" y="18327"/>
                  </a:lnTo>
                  <a:lnTo>
                    <a:pt x="2813" y="18036"/>
                  </a:lnTo>
                  <a:lnTo>
                    <a:pt x="2709" y="18036"/>
                  </a:lnTo>
                  <a:lnTo>
                    <a:pt x="2709" y="17818"/>
                  </a:lnTo>
                  <a:lnTo>
                    <a:pt x="2431" y="17818"/>
                  </a:lnTo>
                  <a:lnTo>
                    <a:pt x="2431" y="17236"/>
                  </a:lnTo>
                  <a:lnTo>
                    <a:pt x="2813" y="17236"/>
                  </a:lnTo>
                  <a:lnTo>
                    <a:pt x="2813" y="17527"/>
                  </a:lnTo>
                  <a:lnTo>
                    <a:pt x="2952" y="17236"/>
                  </a:lnTo>
                  <a:lnTo>
                    <a:pt x="3091" y="17236"/>
                  </a:lnTo>
                  <a:lnTo>
                    <a:pt x="2952" y="17236"/>
                  </a:lnTo>
                  <a:lnTo>
                    <a:pt x="2952" y="17018"/>
                  </a:lnTo>
                  <a:lnTo>
                    <a:pt x="2813" y="16727"/>
                  </a:lnTo>
                  <a:lnTo>
                    <a:pt x="2813" y="16436"/>
                  </a:lnTo>
                  <a:lnTo>
                    <a:pt x="2952" y="16145"/>
                  </a:lnTo>
                  <a:lnTo>
                    <a:pt x="3334" y="16145"/>
                  </a:lnTo>
                  <a:lnTo>
                    <a:pt x="3473" y="15927"/>
                  </a:lnTo>
                  <a:lnTo>
                    <a:pt x="3473" y="16145"/>
                  </a:lnTo>
                  <a:lnTo>
                    <a:pt x="3994" y="16145"/>
                  </a:lnTo>
                  <a:lnTo>
                    <a:pt x="3855" y="15927"/>
                  </a:lnTo>
                  <a:lnTo>
                    <a:pt x="3716" y="15927"/>
                  </a:lnTo>
                  <a:lnTo>
                    <a:pt x="3716" y="15345"/>
                  </a:lnTo>
                  <a:lnTo>
                    <a:pt x="3855" y="15345"/>
                  </a:lnTo>
                  <a:lnTo>
                    <a:pt x="3716" y="15127"/>
                  </a:lnTo>
                  <a:lnTo>
                    <a:pt x="3716" y="14836"/>
                  </a:lnTo>
                  <a:lnTo>
                    <a:pt x="3855" y="14545"/>
                  </a:lnTo>
                  <a:lnTo>
                    <a:pt x="3716" y="14545"/>
                  </a:lnTo>
                  <a:lnTo>
                    <a:pt x="3716" y="14036"/>
                  </a:lnTo>
                  <a:lnTo>
                    <a:pt x="3577" y="14036"/>
                  </a:lnTo>
                  <a:lnTo>
                    <a:pt x="3577" y="13745"/>
                  </a:lnTo>
                  <a:lnTo>
                    <a:pt x="3195" y="13745"/>
                  </a:lnTo>
                  <a:lnTo>
                    <a:pt x="3195" y="14036"/>
                  </a:lnTo>
                  <a:lnTo>
                    <a:pt x="2813" y="14036"/>
                  </a:lnTo>
                  <a:lnTo>
                    <a:pt x="2813" y="13745"/>
                  </a:lnTo>
                  <a:lnTo>
                    <a:pt x="2570" y="13745"/>
                  </a:lnTo>
                  <a:lnTo>
                    <a:pt x="2431" y="14036"/>
                  </a:lnTo>
                  <a:lnTo>
                    <a:pt x="2292" y="14036"/>
                  </a:lnTo>
                  <a:lnTo>
                    <a:pt x="2188" y="14327"/>
                  </a:lnTo>
                  <a:lnTo>
                    <a:pt x="2049" y="14327"/>
                  </a:lnTo>
                  <a:lnTo>
                    <a:pt x="2049" y="14545"/>
                  </a:lnTo>
                  <a:lnTo>
                    <a:pt x="1667" y="14545"/>
                  </a:lnTo>
                  <a:close/>
                  <a:moveTo>
                    <a:pt x="1667" y="14545"/>
                  </a:moveTo>
                </a:path>
              </a:pathLst>
            </a:custGeom>
            <a:grpFill/>
            <a:ln>
              <a:noFill/>
            </a:ln>
          </p:spPr>
          <p:txBody>
            <a:bodyPr lIns="0" tIns="0" rIns="0" bIns="0"/>
            <a:lstStyle/>
            <a:p>
              <a:pPr defTabSz="913765">
                <a:defRPr/>
              </a:pPr>
              <a:endParaRPr lang="es-ES">
                <a:solidFill>
                  <a:prstClr val="black"/>
                </a:solidFill>
              </a:endParaRPr>
            </a:p>
          </p:txBody>
        </p:sp>
        <p:sp>
          <p:nvSpPr>
            <p:cNvPr id="293" name="AutoShape 15"/>
            <p:cNvSpPr/>
            <p:nvPr/>
          </p:nvSpPr>
          <p:spPr bwMode="auto">
            <a:xfrm>
              <a:off x="9037" y="2833"/>
              <a:ext cx="667" cy="366"/>
            </a:xfrm>
            <a:custGeom>
              <a:avLst/>
              <a:gdLst>
                <a:gd name="T0" fmla="*/ 535 w 21600"/>
                <a:gd name="T1" fmla="*/ 339 h 21600"/>
                <a:gd name="T2" fmla="*/ 545 w 21600"/>
                <a:gd name="T3" fmla="*/ 312 h 21600"/>
                <a:gd name="T4" fmla="*/ 535 w 21600"/>
                <a:gd name="T5" fmla="*/ 284 h 21600"/>
                <a:gd name="T6" fmla="*/ 507 w 21600"/>
                <a:gd name="T7" fmla="*/ 275 h 21600"/>
                <a:gd name="T8" fmla="*/ 535 w 21600"/>
                <a:gd name="T9" fmla="*/ 257 h 21600"/>
                <a:gd name="T10" fmla="*/ 553 w 21600"/>
                <a:gd name="T11" fmla="*/ 237 h 21600"/>
                <a:gd name="T12" fmla="*/ 563 w 21600"/>
                <a:gd name="T13" fmla="*/ 230 h 21600"/>
                <a:gd name="T14" fmla="*/ 573 w 21600"/>
                <a:gd name="T15" fmla="*/ 210 h 21600"/>
                <a:gd name="T16" fmla="*/ 583 w 21600"/>
                <a:gd name="T17" fmla="*/ 200 h 21600"/>
                <a:gd name="T18" fmla="*/ 601 w 21600"/>
                <a:gd name="T19" fmla="*/ 193 h 21600"/>
                <a:gd name="T20" fmla="*/ 619 w 21600"/>
                <a:gd name="T21" fmla="*/ 193 h 21600"/>
                <a:gd name="T22" fmla="*/ 667 w 21600"/>
                <a:gd name="T23" fmla="*/ 183 h 21600"/>
                <a:gd name="T24" fmla="*/ 649 w 21600"/>
                <a:gd name="T25" fmla="*/ 156 h 21600"/>
                <a:gd name="T26" fmla="*/ 639 w 21600"/>
                <a:gd name="T27" fmla="*/ 173 h 21600"/>
                <a:gd name="T28" fmla="*/ 619 w 21600"/>
                <a:gd name="T29" fmla="*/ 166 h 21600"/>
                <a:gd name="T30" fmla="*/ 591 w 21600"/>
                <a:gd name="T31" fmla="*/ 156 h 21600"/>
                <a:gd name="T32" fmla="*/ 611 w 21600"/>
                <a:gd name="T33" fmla="*/ 129 h 21600"/>
                <a:gd name="T34" fmla="*/ 601 w 21600"/>
                <a:gd name="T35" fmla="*/ 119 h 21600"/>
                <a:gd name="T36" fmla="*/ 591 w 21600"/>
                <a:gd name="T37" fmla="*/ 136 h 21600"/>
                <a:gd name="T38" fmla="*/ 563 w 21600"/>
                <a:gd name="T39" fmla="*/ 166 h 21600"/>
                <a:gd name="T40" fmla="*/ 535 w 21600"/>
                <a:gd name="T41" fmla="*/ 193 h 21600"/>
                <a:gd name="T42" fmla="*/ 489 w 21600"/>
                <a:gd name="T43" fmla="*/ 183 h 21600"/>
                <a:gd name="T44" fmla="*/ 459 w 21600"/>
                <a:gd name="T45" fmla="*/ 193 h 21600"/>
                <a:gd name="T46" fmla="*/ 413 w 21600"/>
                <a:gd name="T47" fmla="*/ 146 h 21600"/>
                <a:gd name="T48" fmla="*/ 396 w 21600"/>
                <a:gd name="T49" fmla="*/ 101 h 21600"/>
                <a:gd name="T50" fmla="*/ 365 w 21600"/>
                <a:gd name="T51" fmla="*/ 64 h 21600"/>
                <a:gd name="T52" fmla="*/ 198 w 21600"/>
                <a:gd name="T53" fmla="*/ 45 h 21600"/>
                <a:gd name="T54" fmla="*/ 112 w 21600"/>
                <a:gd name="T55" fmla="*/ 0 h 21600"/>
                <a:gd name="T56" fmla="*/ 38 w 21600"/>
                <a:gd name="T57" fmla="*/ 193 h 21600"/>
                <a:gd name="T58" fmla="*/ 76 w 21600"/>
                <a:gd name="T59" fmla="*/ 183 h 21600"/>
                <a:gd name="T60" fmla="*/ 66 w 21600"/>
                <a:gd name="T61" fmla="*/ 166 h 21600"/>
                <a:gd name="T62" fmla="*/ 84 w 21600"/>
                <a:gd name="T63" fmla="*/ 146 h 21600"/>
                <a:gd name="T64" fmla="*/ 112 w 21600"/>
                <a:gd name="T65" fmla="*/ 136 h 21600"/>
                <a:gd name="T66" fmla="*/ 132 w 21600"/>
                <a:gd name="T67" fmla="*/ 129 h 21600"/>
                <a:gd name="T68" fmla="*/ 178 w 21600"/>
                <a:gd name="T69" fmla="*/ 156 h 21600"/>
                <a:gd name="T70" fmla="*/ 216 w 21600"/>
                <a:gd name="T71" fmla="*/ 173 h 21600"/>
                <a:gd name="T72" fmla="*/ 243 w 21600"/>
                <a:gd name="T73" fmla="*/ 183 h 21600"/>
                <a:gd name="T74" fmla="*/ 271 w 21600"/>
                <a:gd name="T75" fmla="*/ 193 h 21600"/>
                <a:gd name="T76" fmla="*/ 292 w 21600"/>
                <a:gd name="T77" fmla="*/ 220 h 21600"/>
                <a:gd name="T78" fmla="*/ 302 w 21600"/>
                <a:gd name="T79" fmla="*/ 247 h 21600"/>
                <a:gd name="T80" fmla="*/ 337 w 21600"/>
                <a:gd name="T81" fmla="*/ 265 h 21600"/>
                <a:gd name="T82" fmla="*/ 403 w 21600"/>
                <a:gd name="T83" fmla="*/ 302 h 21600"/>
                <a:gd name="T84" fmla="*/ 459 w 21600"/>
                <a:gd name="T85" fmla="*/ 321 h 21600"/>
                <a:gd name="T86" fmla="*/ 479 w 21600"/>
                <a:gd name="T87" fmla="*/ 356 h 21600"/>
                <a:gd name="T88" fmla="*/ 507 w 21600"/>
                <a:gd name="T89" fmla="*/ 366 h 21600"/>
                <a:gd name="T90" fmla="*/ 517 w 21600"/>
                <a:gd name="T91" fmla="*/ 356 h 21600"/>
                <a:gd name="T92" fmla="*/ 525 w 21600"/>
                <a:gd name="T93" fmla="*/ 366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7001" y="21600"/>
                  </a:moveTo>
                  <a:lnTo>
                    <a:pt x="17329" y="19995"/>
                  </a:lnTo>
                  <a:lnTo>
                    <a:pt x="17658" y="19411"/>
                  </a:lnTo>
                  <a:lnTo>
                    <a:pt x="17658" y="18389"/>
                  </a:lnTo>
                  <a:lnTo>
                    <a:pt x="17329" y="18389"/>
                  </a:lnTo>
                  <a:lnTo>
                    <a:pt x="17329" y="16784"/>
                  </a:lnTo>
                  <a:lnTo>
                    <a:pt x="16754" y="16784"/>
                  </a:lnTo>
                  <a:lnTo>
                    <a:pt x="16426" y="16200"/>
                  </a:lnTo>
                  <a:lnTo>
                    <a:pt x="16426" y="15178"/>
                  </a:lnTo>
                  <a:lnTo>
                    <a:pt x="17329" y="15178"/>
                  </a:lnTo>
                  <a:lnTo>
                    <a:pt x="17329" y="14595"/>
                  </a:lnTo>
                  <a:lnTo>
                    <a:pt x="17904" y="14011"/>
                  </a:lnTo>
                  <a:lnTo>
                    <a:pt x="17658" y="13573"/>
                  </a:lnTo>
                  <a:lnTo>
                    <a:pt x="18233" y="13573"/>
                  </a:lnTo>
                  <a:lnTo>
                    <a:pt x="18890" y="12989"/>
                  </a:lnTo>
                  <a:lnTo>
                    <a:pt x="18561" y="12405"/>
                  </a:lnTo>
                  <a:lnTo>
                    <a:pt x="18561" y="11822"/>
                  </a:lnTo>
                  <a:lnTo>
                    <a:pt x="18890" y="11822"/>
                  </a:lnTo>
                  <a:lnTo>
                    <a:pt x="19136" y="11384"/>
                  </a:lnTo>
                  <a:lnTo>
                    <a:pt x="19465" y="11384"/>
                  </a:lnTo>
                  <a:lnTo>
                    <a:pt x="19793" y="10800"/>
                  </a:lnTo>
                  <a:lnTo>
                    <a:pt x="20040" y="11384"/>
                  </a:lnTo>
                  <a:lnTo>
                    <a:pt x="21271" y="11384"/>
                  </a:lnTo>
                  <a:lnTo>
                    <a:pt x="21600" y="10800"/>
                  </a:lnTo>
                  <a:lnTo>
                    <a:pt x="21600" y="10216"/>
                  </a:lnTo>
                  <a:lnTo>
                    <a:pt x="21025" y="9195"/>
                  </a:lnTo>
                  <a:lnTo>
                    <a:pt x="20697" y="9195"/>
                  </a:lnTo>
                  <a:lnTo>
                    <a:pt x="20697" y="10216"/>
                  </a:lnTo>
                  <a:lnTo>
                    <a:pt x="20368" y="10216"/>
                  </a:lnTo>
                  <a:lnTo>
                    <a:pt x="20040" y="9778"/>
                  </a:lnTo>
                  <a:lnTo>
                    <a:pt x="19465" y="9778"/>
                  </a:lnTo>
                  <a:lnTo>
                    <a:pt x="19136" y="9195"/>
                  </a:lnTo>
                  <a:lnTo>
                    <a:pt x="19465" y="8611"/>
                  </a:lnTo>
                  <a:lnTo>
                    <a:pt x="19793" y="7589"/>
                  </a:lnTo>
                  <a:lnTo>
                    <a:pt x="19793" y="7005"/>
                  </a:lnTo>
                  <a:lnTo>
                    <a:pt x="19465" y="7005"/>
                  </a:lnTo>
                  <a:lnTo>
                    <a:pt x="19465" y="7589"/>
                  </a:lnTo>
                  <a:lnTo>
                    <a:pt x="19136" y="8027"/>
                  </a:lnTo>
                  <a:lnTo>
                    <a:pt x="18561" y="8611"/>
                  </a:lnTo>
                  <a:lnTo>
                    <a:pt x="18233" y="9778"/>
                  </a:lnTo>
                  <a:lnTo>
                    <a:pt x="17904" y="10800"/>
                  </a:lnTo>
                  <a:lnTo>
                    <a:pt x="17329" y="11384"/>
                  </a:lnTo>
                  <a:lnTo>
                    <a:pt x="16754" y="10800"/>
                  </a:lnTo>
                  <a:lnTo>
                    <a:pt x="15851" y="10800"/>
                  </a:lnTo>
                  <a:lnTo>
                    <a:pt x="15194" y="11384"/>
                  </a:lnTo>
                  <a:lnTo>
                    <a:pt x="14865" y="11384"/>
                  </a:lnTo>
                  <a:lnTo>
                    <a:pt x="14290" y="8611"/>
                  </a:lnTo>
                  <a:lnTo>
                    <a:pt x="13387" y="8611"/>
                  </a:lnTo>
                  <a:lnTo>
                    <a:pt x="13387" y="5400"/>
                  </a:lnTo>
                  <a:lnTo>
                    <a:pt x="12812" y="5984"/>
                  </a:lnTo>
                  <a:lnTo>
                    <a:pt x="12484" y="4232"/>
                  </a:lnTo>
                  <a:lnTo>
                    <a:pt x="11827" y="3795"/>
                  </a:lnTo>
                  <a:lnTo>
                    <a:pt x="7638" y="3795"/>
                  </a:lnTo>
                  <a:lnTo>
                    <a:pt x="6406" y="2627"/>
                  </a:lnTo>
                  <a:lnTo>
                    <a:pt x="5749" y="2189"/>
                  </a:lnTo>
                  <a:lnTo>
                    <a:pt x="3614" y="0"/>
                  </a:lnTo>
                  <a:lnTo>
                    <a:pt x="0" y="1022"/>
                  </a:lnTo>
                  <a:lnTo>
                    <a:pt x="1232" y="11384"/>
                  </a:lnTo>
                  <a:lnTo>
                    <a:pt x="2135" y="11384"/>
                  </a:lnTo>
                  <a:lnTo>
                    <a:pt x="2464" y="10800"/>
                  </a:lnTo>
                  <a:lnTo>
                    <a:pt x="2135" y="10216"/>
                  </a:lnTo>
                  <a:lnTo>
                    <a:pt x="2135" y="9778"/>
                  </a:lnTo>
                  <a:lnTo>
                    <a:pt x="2464" y="8611"/>
                  </a:lnTo>
                  <a:lnTo>
                    <a:pt x="2710" y="8611"/>
                  </a:lnTo>
                  <a:lnTo>
                    <a:pt x="3039" y="8027"/>
                  </a:lnTo>
                  <a:lnTo>
                    <a:pt x="3614" y="8027"/>
                  </a:lnTo>
                  <a:lnTo>
                    <a:pt x="3614" y="7589"/>
                  </a:lnTo>
                  <a:lnTo>
                    <a:pt x="4271" y="7589"/>
                  </a:lnTo>
                  <a:lnTo>
                    <a:pt x="5174" y="8027"/>
                  </a:lnTo>
                  <a:lnTo>
                    <a:pt x="5749" y="9195"/>
                  </a:lnTo>
                  <a:lnTo>
                    <a:pt x="6078" y="9778"/>
                  </a:lnTo>
                  <a:lnTo>
                    <a:pt x="6981" y="10216"/>
                  </a:lnTo>
                  <a:lnTo>
                    <a:pt x="7884" y="11384"/>
                  </a:lnTo>
                  <a:lnTo>
                    <a:pt x="7884" y="10800"/>
                  </a:lnTo>
                  <a:lnTo>
                    <a:pt x="8213" y="10800"/>
                  </a:lnTo>
                  <a:lnTo>
                    <a:pt x="8788" y="11384"/>
                  </a:lnTo>
                  <a:lnTo>
                    <a:pt x="9116" y="12989"/>
                  </a:lnTo>
                  <a:lnTo>
                    <a:pt x="9445" y="12989"/>
                  </a:lnTo>
                  <a:lnTo>
                    <a:pt x="9445" y="13573"/>
                  </a:lnTo>
                  <a:lnTo>
                    <a:pt x="9773" y="14595"/>
                  </a:lnTo>
                  <a:lnTo>
                    <a:pt x="10348" y="15178"/>
                  </a:lnTo>
                  <a:lnTo>
                    <a:pt x="10923" y="15616"/>
                  </a:lnTo>
                  <a:lnTo>
                    <a:pt x="11827" y="16784"/>
                  </a:lnTo>
                  <a:lnTo>
                    <a:pt x="13059" y="17805"/>
                  </a:lnTo>
                  <a:lnTo>
                    <a:pt x="13962" y="18973"/>
                  </a:lnTo>
                  <a:lnTo>
                    <a:pt x="14865" y="18973"/>
                  </a:lnTo>
                  <a:lnTo>
                    <a:pt x="15522" y="19411"/>
                  </a:lnTo>
                  <a:lnTo>
                    <a:pt x="15522" y="21016"/>
                  </a:lnTo>
                  <a:lnTo>
                    <a:pt x="16097" y="21016"/>
                  </a:lnTo>
                  <a:lnTo>
                    <a:pt x="16426" y="21600"/>
                  </a:lnTo>
                  <a:lnTo>
                    <a:pt x="16754" y="21600"/>
                  </a:lnTo>
                  <a:lnTo>
                    <a:pt x="16754" y="21016"/>
                  </a:lnTo>
                  <a:lnTo>
                    <a:pt x="17001" y="21600"/>
                  </a:lnTo>
                  <a:close/>
                  <a:moveTo>
                    <a:pt x="17001" y="21600"/>
                  </a:moveTo>
                </a:path>
              </a:pathLst>
            </a:custGeom>
            <a:grpFill/>
            <a:ln>
              <a:noFill/>
            </a:ln>
          </p:spPr>
          <p:txBody>
            <a:bodyPr lIns="0" tIns="0" rIns="0" bIns="0"/>
            <a:lstStyle/>
            <a:p>
              <a:pPr defTabSz="913765">
                <a:defRPr/>
              </a:pPr>
              <a:endParaRPr lang="es-ES">
                <a:solidFill>
                  <a:prstClr val="black"/>
                </a:solidFill>
              </a:endParaRPr>
            </a:p>
          </p:txBody>
        </p:sp>
        <p:sp>
          <p:nvSpPr>
            <p:cNvPr id="294" name="AutoShape 16"/>
            <p:cNvSpPr/>
            <p:nvPr/>
          </p:nvSpPr>
          <p:spPr bwMode="auto">
            <a:xfrm>
              <a:off x="8915" y="2961"/>
              <a:ext cx="601" cy="329"/>
            </a:xfrm>
            <a:custGeom>
              <a:avLst/>
              <a:gdLst>
                <a:gd name="T0" fmla="*/ 601 w 21600"/>
                <a:gd name="T1" fmla="*/ 200 h 21600"/>
                <a:gd name="T2" fmla="*/ 553 w 21600"/>
                <a:gd name="T3" fmla="*/ 193 h 21600"/>
                <a:gd name="T4" fmla="*/ 487 w 21600"/>
                <a:gd name="T5" fmla="*/ 156 h 21600"/>
                <a:gd name="T6" fmla="*/ 441 w 21600"/>
                <a:gd name="T7" fmla="*/ 129 h 21600"/>
                <a:gd name="T8" fmla="*/ 413 w 21600"/>
                <a:gd name="T9" fmla="*/ 101 h 21600"/>
                <a:gd name="T10" fmla="*/ 403 w 21600"/>
                <a:gd name="T11" fmla="*/ 92 h 21600"/>
                <a:gd name="T12" fmla="*/ 375 w 21600"/>
                <a:gd name="T13" fmla="*/ 54 h 21600"/>
                <a:gd name="T14" fmla="*/ 365 w 21600"/>
                <a:gd name="T15" fmla="*/ 64 h 21600"/>
                <a:gd name="T16" fmla="*/ 309 w 21600"/>
                <a:gd name="T17" fmla="*/ 37 h 21600"/>
                <a:gd name="T18" fmla="*/ 281 w 21600"/>
                <a:gd name="T19" fmla="*/ 7 h 21600"/>
                <a:gd name="T20" fmla="*/ 233 w 21600"/>
                <a:gd name="T21" fmla="*/ 0 h 21600"/>
                <a:gd name="T22" fmla="*/ 216 w 21600"/>
                <a:gd name="T23" fmla="*/ 7 h 21600"/>
                <a:gd name="T24" fmla="*/ 198 w 21600"/>
                <a:gd name="T25" fmla="*/ 17 h 21600"/>
                <a:gd name="T26" fmla="*/ 188 w 21600"/>
                <a:gd name="T27" fmla="*/ 45 h 21600"/>
                <a:gd name="T28" fmla="*/ 188 w 21600"/>
                <a:gd name="T29" fmla="*/ 64 h 21600"/>
                <a:gd name="T30" fmla="*/ 104 w 21600"/>
                <a:gd name="T31" fmla="*/ 37 h 21600"/>
                <a:gd name="T32" fmla="*/ 46 w 21600"/>
                <a:gd name="T33" fmla="*/ 17 h 21600"/>
                <a:gd name="T34" fmla="*/ 0 w 21600"/>
                <a:gd name="T35" fmla="*/ 45 h 21600"/>
                <a:gd name="T36" fmla="*/ 10 w 21600"/>
                <a:gd name="T37" fmla="*/ 54 h 21600"/>
                <a:gd name="T38" fmla="*/ 18 w 21600"/>
                <a:gd name="T39" fmla="*/ 64 h 21600"/>
                <a:gd name="T40" fmla="*/ 28 w 21600"/>
                <a:gd name="T41" fmla="*/ 82 h 21600"/>
                <a:gd name="T42" fmla="*/ 46 w 21600"/>
                <a:gd name="T43" fmla="*/ 146 h 21600"/>
                <a:gd name="T44" fmla="*/ 38 w 21600"/>
                <a:gd name="T45" fmla="*/ 136 h 21600"/>
                <a:gd name="T46" fmla="*/ 66 w 21600"/>
                <a:gd name="T47" fmla="*/ 129 h 21600"/>
                <a:gd name="T48" fmla="*/ 76 w 21600"/>
                <a:gd name="T49" fmla="*/ 146 h 21600"/>
                <a:gd name="T50" fmla="*/ 46 w 21600"/>
                <a:gd name="T51" fmla="*/ 156 h 21600"/>
                <a:gd name="T52" fmla="*/ 56 w 21600"/>
                <a:gd name="T53" fmla="*/ 173 h 21600"/>
                <a:gd name="T54" fmla="*/ 66 w 21600"/>
                <a:gd name="T55" fmla="*/ 163 h 21600"/>
                <a:gd name="T56" fmla="*/ 84 w 21600"/>
                <a:gd name="T57" fmla="*/ 173 h 21600"/>
                <a:gd name="T58" fmla="*/ 94 w 21600"/>
                <a:gd name="T59" fmla="*/ 228 h 21600"/>
                <a:gd name="T60" fmla="*/ 132 w 21600"/>
                <a:gd name="T61" fmla="*/ 247 h 21600"/>
                <a:gd name="T62" fmla="*/ 139 w 21600"/>
                <a:gd name="T63" fmla="*/ 228 h 21600"/>
                <a:gd name="T64" fmla="*/ 178 w 21600"/>
                <a:gd name="T65" fmla="*/ 210 h 21600"/>
                <a:gd name="T66" fmla="*/ 198 w 21600"/>
                <a:gd name="T67" fmla="*/ 210 h 21600"/>
                <a:gd name="T68" fmla="*/ 216 w 21600"/>
                <a:gd name="T69" fmla="*/ 210 h 21600"/>
                <a:gd name="T70" fmla="*/ 233 w 21600"/>
                <a:gd name="T71" fmla="*/ 220 h 21600"/>
                <a:gd name="T72" fmla="*/ 271 w 21600"/>
                <a:gd name="T73" fmla="*/ 237 h 21600"/>
                <a:gd name="T74" fmla="*/ 292 w 21600"/>
                <a:gd name="T75" fmla="*/ 228 h 21600"/>
                <a:gd name="T76" fmla="*/ 320 w 21600"/>
                <a:gd name="T77" fmla="*/ 237 h 21600"/>
                <a:gd name="T78" fmla="*/ 327 w 21600"/>
                <a:gd name="T79" fmla="*/ 247 h 21600"/>
                <a:gd name="T80" fmla="*/ 365 w 21600"/>
                <a:gd name="T81" fmla="*/ 275 h 21600"/>
                <a:gd name="T82" fmla="*/ 393 w 21600"/>
                <a:gd name="T83" fmla="*/ 284 h 21600"/>
                <a:gd name="T84" fmla="*/ 403 w 21600"/>
                <a:gd name="T85" fmla="*/ 312 h 21600"/>
                <a:gd name="T86" fmla="*/ 451 w 21600"/>
                <a:gd name="T87" fmla="*/ 322 h 21600"/>
                <a:gd name="T88" fmla="*/ 469 w 21600"/>
                <a:gd name="T89" fmla="*/ 329 h 21600"/>
                <a:gd name="T90" fmla="*/ 479 w 21600"/>
                <a:gd name="T91" fmla="*/ 312 h 21600"/>
                <a:gd name="T92" fmla="*/ 479 w 21600"/>
                <a:gd name="T93" fmla="*/ 302 h 21600"/>
                <a:gd name="T94" fmla="*/ 517 w 21600"/>
                <a:gd name="T95" fmla="*/ 292 h 21600"/>
                <a:gd name="T96" fmla="*/ 525 w 21600"/>
                <a:gd name="T97" fmla="*/ 284 h 21600"/>
                <a:gd name="T98" fmla="*/ 535 w 21600"/>
                <a:gd name="T99" fmla="*/ 257 h 21600"/>
                <a:gd name="T100" fmla="*/ 553 w 21600"/>
                <a:gd name="T101" fmla="*/ 237 h 21600"/>
                <a:gd name="T102" fmla="*/ 601 w 21600"/>
                <a:gd name="T103" fmla="*/ 228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21600" y="14941"/>
                  </a:moveTo>
                  <a:lnTo>
                    <a:pt x="21600" y="13155"/>
                  </a:lnTo>
                  <a:lnTo>
                    <a:pt x="20871" y="12668"/>
                  </a:lnTo>
                  <a:lnTo>
                    <a:pt x="19868" y="12668"/>
                  </a:lnTo>
                  <a:lnTo>
                    <a:pt x="18866" y="11368"/>
                  </a:lnTo>
                  <a:lnTo>
                    <a:pt x="17499" y="10232"/>
                  </a:lnTo>
                  <a:lnTo>
                    <a:pt x="16496" y="8932"/>
                  </a:lnTo>
                  <a:lnTo>
                    <a:pt x="15858" y="8445"/>
                  </a:lnTo>
                  <a:lnTo>
                    <a:pt x="15220" y="7795"/>
                  </a:lnTo>
                  <a:lnTo>
                    <a:pt x="14856" y="6659"/>
                  </a:lnTo>
                  <a:lnTo>
                    <a:pt x="14856" y="6009"/>
                  </a:lnTo>
                  <a:lnTo>
                    <a:pt x="14491" y="6009"/>
                  </a:lnTo>
                  <a:lnTo>
                    <a:pt x="14127" y="4223"/>
                  </a:lnTo>
                  <a:lnTo>
                    <a:pt x="13489" y="3573"/>
                  </a:lnTo>
                  <a:lnTo>
                    <a:pt x="13124" y="3573"/>
                  </a:lnTo>
                  <a:lnTo>
                    <a:pt x="13124" y="4223"/>
                  </a:lnTo>
                  <a:lnTo>
                    <a:pt x="12122" y="2923"/>
                  </a:lnTo>
                  <a:lnTo>
                    <a:pt x="11119" y="2436"/>
                  </a:lnTo>
                  <a:lnTo>
                    <a:pt x="10754" y="1786"/>
                  </a:lnTo>
                  <a:lnTo>
                    <a:pt x="10116" y="487"/>
                  </a:lnTo>
                  <a:lnTo>
                    <a:pt x="9114" y="0"/>
                  </a:lnTo>
                  <a:lnTo>
                    <a:pt x="8385" y="0"/>
                  </a:lnTo>
                  <a:lnTo>
                    <a:pt x="8385" y="487"/>
                  </a:lnTo>
                  <a:lnTo>
                    <a:pt x="7747" y="487"/>
                  </a:lnTo>
                  <a:lnTo>
                    <a:pt x="7382" y="1137"/>
                  </a:lnTo>
                  <a:lnTo>
                    <a:pt x="7109" y="1137"/>
                  </a:lnTo>
                  <a:lnTo>
                    <a:pt x="6744" y="2436"/>
                  </a:lnTo>
                  <a:lnTo>
                    <a:pt x="6744" y="2923"/>
                  </a:lnTo>
                  <a:lnTo>
                    <a:pt x="7109" y="3573"/>
                  </a:lnTo>
                  <a:lnTo>
                    <a:pt x="6744" y="4223"/>
                  </a:lnTo>
                  <a:lnTo>
                    <a:pt x="4739" y="4223"/>
                  </a:lnTo>
                  <a:lnTo>
                    <a:pt x="3737" y="2436"/>
                  </a:lnTo>
                  <a:lnTo>
                    <a:pt x="2734" y="1786"/>
                  </a:lnTo>
                  <a:lnTo>
                    <a:pt x="1641" y="1137"/>
                  </a:lnTo>
                  <a:lnTo>
                    <a:pt x="1003" y="1786"/>
                  </a:lnTo>
                  <a:lnTo>
                    <a:pt x="0" y="2923"/>
                  </a:lnTo>
                  <a:lnTo>
                    <a:pt x="0" y="3573"/>
                  </a:lnTo>
                  <a:lnTo>
                    <a:pt x="365" y="3573"/>
                  </a:lnTo>
                  <a:lnTo>
                    <a:pt x="365" y="4223"/>
                  </a:lnTo>
                  <a:lnTo>
                    <a:pt x="638" y="4223"/>
                  </a:lnTo>
                  <a:lnTo>
                    <a:pt x="638" y="4710"/>
                  </a:lnTo>
                  <a:lnTo>
                    <a:pt x="1003" y="5359"/>
                  </a:lnTo>
                  <a:lnTo>
                    <a:pt x="1003" y="8932"/>
                  </a:lnTo>
                  <a:lnTo>
                    <a:pt x="1641" y="9582"/>
                  </a:lnTo>
                  <a:lnTo>
                    <a:pt x="1641" y="8932"/>
                  </a:lnTo>
                  <a:lnTo>
                    <a:pt x="1367" y="8932"/>
                  </a:lnTo>
                  <a:lnTo>
                    <a:pt x="2005" y="8932"/>
                  </a:lnTo>
                  <a:lnTo>
                    <a:pt x="2370" y="8445"/>
                  </a:lnTo>
                  <a:lnTo>
                    <a:pt x="2370" y="9582"/>
                  </a:lnTo>
                  <a:lnTo>
                    <a:pt x="2734" y="9582"/>
                  </a:lnTo>
                  <a:lnTo>
                    <a:pt x="2734" y="10232"/>
                  </a:lnTo>
                  <a:lnTo>
                    <a:pt x="1641" y="10232"/>
                  </a:lnTo>
                  <a:lnTo>
                    <a:pt x="1641" y="10719"/>
                  </a:lnTo>
                  <a:lnTo>
                    <a:pt x="2005" y="11368"/>
                  </a:lnTo>
                  <a:lnTo>
                    <a:pt x="2005" y="10719"/>
                  </a:lnTo>
                  <a:lnTo>
                    <a:pt x="2370" y="10719"/>
                  </a:lnTo>
                  <a:lnTo>
                    <a:pt x="2734" y="11368"/>
                  </a:lnTo>
                  <a:lnTo>
                    <a:pt x="3008" y="11368"/>
                  </a:lnTo>
                  <a:lnTo>
                    <a:pt x="3008" y="14454"/>
                  </a:lnTo>
                  <a:lnTo>
                    <a:pt x="3372" y="14941"/>
                  </a:lnTo>
                  <a:lnTo>
                    <a:pt x="3737" y="16241"/>
                  </a:lnTo>
                  <a:lnTo>
                    <a:pt x="4739" y="16241"/>
                  </a:lnTo>
                  <a:lnTo>
                    <a:pt x="4739" y="15591"/>
                  </a:lnTo>
                  <a:lnTo>
                    <a:pt x="5013" y="14941"/>
                  </a:lnTo>
                  <a:lnTo>
                    <a:pt x="5742" y="14454"/>
                  </a:lnTo>
                  <a:lnTo>
                    <a:pt x="6380" y="13805"/>
                  </a:lnTo>
                  <a:lnTo>
                    <a:pt x="7109" y="14454"/>
                  </a:lnTo>
                  <a:lnTo>
                    <a:pt x="7109" y="13805"/>
                  </a:lnTo>
                  <a:lnTo>
                    <a:pt x="7382" y="13155"/>
                  </a:lnTo>
                  <a:lnTo>
                    <a:pt x="7747" y="13805"/>
                  </a:lnTo>
                  <a:lnTo>
                    <a:pt x="8111" y="13805"/>
                  </a:lnTo>
                  <a:lnTo>
                    <a:pt x="8385" y="14454"/>
                  </a:lnTo>
                  <a:lnTo>
                    <a:pt x="9114" y="14454"/>
                  </a:lnTo>
                  <a:lnTo>
                    <a:pt x="9752" y="15591"/>
                  </a:lnTo>
                  <a:lnTo>
                    <a:pt x="10116" y="15591"/>
                  </a:lnTo>
                  <a:lnTo>
                    <a:pt x="10481" y="14941"/>
                  </a:lnTo>
                  <a:lnTo>
                    <a:pt x="11119" y="15591"/>
                  </a:lnTo>
                  <a:lnTo>
                    <a:pt x="11484" y="15591"/>
                  </a:lnTo>
                  <a:lnTo>
                    <a:pt x="11484" y="16890"/>
                  </a:lnTo>
                  <a:lnTo>
                    <a:pt x="11757" y="16241"/>
                  </a:lnTo>
                  <a:lnTo>
                    <a:pt x="12486" y="16890"/>
                  </a:lnTo>
                  <a:lnTo>
                    <a:pt x="13124" y="18027"/>
                  </a:lnTo>
                  <a:lnTo>
                    <a:pt x="13853" y="18027"/>
                  </a:lnTo>
                  <a:lnTo>
                    <a:pt x="14127" y="18677"/>
                  </a:lnTo>
                  <a:lnTo>
                    <a:pt x="14127" y="20463"/>
                  </a:lnTo>
                  <a:lnTo>
                    <a:pt x="14491" y="20463"/>
                  </a:lnTo>
                  <a:lnTo>
                    <a:pt x="14856" y="21113"/>
                  </a:lnTo>
                  <a:lnTo>
                    <a:pt x="16223" y="21113"/>
                  </a:lnTo>
                  <a:lnTo>
                    <a:pt x="16223" y="21600"/>
                  </a:lnTo>
                  <a:lnTo>
                    <a:pt x="16861" y="21600"/>
                  </a:lnTo>
                  <a:lnTo>
                    <a:pt x="17225" y="21113"/>
                  </a:lnTo>
                  <a:lnTo>
                    <a:pt x="17225" y="20463"/>
                  </a:lnTo>
                  <a:lnTo>
                    <a:pt x="17499" y="20463"/>
                  </a:lnTo>
                  <a:lnTo>
                    <a:pt x="17225" y="19814"/>
                  </a:lnTo>
                  <a:lnTo>
                    <a:pt x="17863" y="19814"/>
                  </a:lnTo>
                  <a:lnTo>
                    <a:pt x="18592" y="19164"/>
                  </a:lnTo>
                  <a:lnTo>
                    <a:pt x="18592" y="18677"/>
                  </a:lnTo>
                  <a:lnTo>
                    <a:pt x="18866" y="18677"/>
                  </a:lnTo>
                  <a:lnTo>
                    <a:pt x="18866" y="17377"/>
                  </a:lnTo>
                  <a:lnTo>
                    <a:pt x="19230" y="16890"/>
                  </a:lnTo>
                  <a:lnTo>
                    <a:pt x="19230" y="15591"/>
                  </a:lnTo>
                  <a:lnTo>
                    <a:pt x="19868" y="15591"/>
                  </a:lnTo>
                  <a:lnTo>
                    <a:pt x="20597" y="14941"/>
                  </a:lnTo>
                  <a:lnTo>
                    <a:pt x="21600" y="14941"/>
                  </a:lnTo>
                  <a:close/>
                  <a:moveTo>
                    <a:pt x="21600" y="14941"/>
                  </a:moveTo>
                </a:path>
              </a:pathLst>
            </a:custGeom>
            <a:grpFill/>
            <a:ln>
              <a:noFill/>
            </a:ln>
          </p:spPr>
          <p:txBody>
            <a:bodyPr lIns="0" tIns="0" rIns="0" bIns="0"/>
            <a:lstStyle/>
            <a:p>
              <a:pPr defTabSz="913765">
                <a:defRPr/>
              </a:pPr>
              <a:endParaRPr lang="es-ES">
                <a:solidFill>
                  <a:prstClr val="black"/>
                </a:solidFill>
              </a:endParaRPr>
            </a:p>
          </p:txBody>
        </p:sp>
        <p:sp>
          <p:nvSpPr>
            <p:cNvPr id="295" name="AutoShape 17"/>
            <p:cNvSpPr/>
            <p:nvPr/>
          </p:nvSpPr>
          <p:spPr bwMode="auto">
            <a:xfrm>
              <a:off x="11741" y="3923"/>
              <a:ext cx="414" cy="551"/>
            </a:xfrm>
            <a:custGeom>
              <a:avLst/>
              <a:gdLst>
                <a:gd name="T0" fmla="*/ 160 w 21600"/>
                <a:gd name="T1" fmla="*/ 0 h 21600"/>
                <a:gd name="T2" fmla="*/ 216 w 21600"/>
                <a:gd name="T3" fmla="*/ 211 h 21600"/>
                <a:gd name="T4" fmla="*/ 263 w 21600"/>
                <a:gd name="T5" fmla="*/ 220 h 21600"/>
                <a:gd name="T6" fmla="*/ 292 w 21600"/>
                <a:gd name="T7" fmla="*/ 257 h 21600"/>
                <a:gd name="T8" fmla="*/ 282 w 21600"/>
                <a:gd name="T9" fmla="*/ 266 h 21600"/>
                <a:gd name="T10" fmla="*/ 226 w 21600"/>
                <a:gd name="T11" fmla="*/ 220 h 21600"/>
                <a:gd name="T12" fmla="*/ 179 w 21600"/>
                <a:gd name="T13" fmla="*/ 239 h 21600"/>
                <a:gd name="T14" fmla="*/ 151 w 21600"/>
                <a:gd name="T15" fmla="*/ 202 h 21600"/>
                <a:gd name="T16" fmla="*/ 122 w 21600"/>
                <a:gd name="T17" fmla="*/ 184 h 21600"/>
                <a:gd name="T18" fmla="*/ 113 w 21600"/>
                <a:gd name="T19" fmla="*/ 129 h 21600"/>
                <a:gd name="T20" fmla="*/ 160 w 21600"/>
                <a:gd name="T21" fmla="*/ 37 h 21600"/>
                <a:gd name="T22" fmla="*/ 188 w 21600"/>
                <a:gd name="T23" fmla="*/ 64 h 21600"/>
                <a:gd name="T24" fmla="*/ 198 w 21600"/>
                <a:gd name="T25" fmla="*/ 129 h 21600"/>
                <a:gd name="T26" fmla="*/ 198 w 21600"/>
                <a:gd name="T27" fmla="*/ 202 h 21600"/>
                <a:gd name="T28" fmla="*/ 207 w 21600"/>
                <a:gd name="T29" fmla="*/ 174 h 21600"/>
                <a:gd name="T30" fmla="*/ 141 w 21600"/>
                <a:gd name="T31" fmla="*/ 239 h 21600"/>
                <a:gd name="T32" fmla="*/ 188 w 21600"/>
                <a:gd name="T33" fmla="*/ 276 h 21600"/>
                <a:gd name="T34" fmla="*/ 292 w 21600"/>
                <a:gd name="T35" fmla="*/ 220 h 21600"/>
                <a:gd name="T36" fmla="*/ 207 w 21600"/>
                <a:gd name="T37" fmla="*/ 248 h 21600"/>
                <a:gd name="T38" fmla="*/ 216 w 21600"/>
                <a:gd name="T39" fmla="*/ 285 h 21600"/>
                <a:gd name="T40" fmla="*/ 254 w 21600"/>
                <a:gd name="T41" fmla="*/ 248 h 21600"/>
                <a:gd name="T42" fmla="*/ 273 w 21600"/>
                <a:gd name="T43" fmla="*/ 276 h 21600"/>
                <a:gd name="T44" fmla="*/ 273 w 21600"/>
                <a:gd name="T45" fmla="*/ 276 h 21600"/>
                <a:gd name="T46" fmla="*/ 216 w 21600"/>
                <a:gd name="T47" fmla="*/ 358 h 21600"/>
                <a:gd name="T48" fmla="*/ 226 w 21600"/>
                <a:gd name="T49" fmla="*/ 312 h 21600"/>
                <a:gd name="T50" fmla="*/ 254 w 21600"/>
                <a:gd name="T51" fmla="*/ 331 h 21600"/>
                <a:gd name="T52" fmla="*/ 245 w 21600"/>
                <a:gd name="T53" fmla="*/ 358 h 21600"/>
                <a:gd name="T54" fmla="*/ 301 w 21600"/>
                <a:gd name="T55" fmla="*/ 358 h 21600"/>
                <a:gd name="T56" fmla="*/ 273 w 21600"/>
                <a:gd name="T57" fmla="*/ 395 h 21600"/>
                <a:gd name="T58" fmla="*/ 254 w 21600"/>
                <a:gd name="T59" fmla="*/ 358 h 21600"/>
                <a:gd name="T60" fmla="*/ 273 w 21600"/>
                <a:gd name="T61" fmla="*/ 404 h 21600"/>
                <a:gd name="T62" fmla="*/ 320 w 21600"/>
                <a:gd name="T63" fmla="*/ 367 h 21600"/>
                <a:gd name="T64" fmla="*/ 358 w 21600"/>
                <a:gd name="T65" fmla="*/ 377 h 21600"/>
                <a:gd name="T66" fmla="*/ 320 w 21600"/>
                <a:gd name="T67" fmla="*/ 321 h 21600"/>
                <a:gd name="T68" fmla="*/ 367 w 21600"/>
                <a:gd name="T69" fmla="*/ 331 h 21600"/>
                <a:gd name="T70" fmla="*/ 339 w 21600"/>
                <a:gd name="T71" fmla="*/ 276 h 21600"/>
                <a:gd name="T72" fmla="*/ 339 w 21600"/>
                <a:gd name="T73" fmla="*/ 312 h 21600"/>
                <a:gd name="T74" fmla="*/ 311 w 21600"/>
                <a:gd name="T75" fmla="*/ 331 h 21600"/>
                <a:gd name="T76" fmla="*/ 358 w 21600"/>
                <a:gd name="T77" fmla="*/ 367 h 21600"/>
                <a:gd name="T78" fmla="*/ 376 w 21600"/>
                <a:gd name="T79" fmla="*/ 340 h 21600"/>
                <a:gd name="T80" fmla="*/ 367 w 21600"/>
                <a:gd name="T81" fmla="*/ 358 h 21600"/>
                <a:gd name="T82" fmla="*/ 386 w 21600"/>
                <a:gd name="T83" fmla="*/ 386 h 21600"/>
                <a:gd name="T84" fmla="*/ 226 w 21600"/>
                <a:gd name="T85" fmla="*/ 468 h 21600"/>
                <a:gd name="T86" fmla="*/ 282 w 21600"/>
                <a:gd name="T87" fmla="*/ 422 h 21600"/>
                <a:gd name="T88" fmla="*/ 339 w 21600"/>
                <a:gd name="T89" fmla="*/ 432 h 21600"/>
                <a:gd name="T90" fmla="*/ 358 w 21600"/>
                <a:gd name="T91" fmla="*/ 386 h 21600"/>
                <a:gd name="T92" fmla="*/ 395 w 21600"/>
                <a:gd name="T93" fmla="*/ 432 h 21600"/>
                <a:gd name="T94" fmla="*/ 414 w 21600"/>
                <a:gd name="T95" fmla="*/ 496 h 21600"/>
                <a:gd name="T96" fmla="*/ 395 w 21600"/>
                <a:gd name="T97" fmla="*/ 505 h 21600"/>
                <a:gd name="T98" fmla="*/ 367 w 21600"/>
                <a:gd name="T99" fmla="*/ 542 h 21600"/>
                <a:gd name="T100" fmla="*/ 320 w 21600"/>
                <a:gd name="T101" fmla="*/ 533 h 21600"/>
                <a:gd name="T102" fmla="*/ 311 w 21600"/>
                <a:gd name="T103" fmla="*/ 487 h 21600"/>
                <a:gd name="T104" fmla="*/ 273 w 21600"/>
                <a:gd name="T105" fmla="*/ 478 h 21600"/>
                <a:gd name="T106" fmla="*/ 245 w 21600"/>
                <a:gd name="T107" fmla="*/ 468 h 21600"/>
                <a:gd name="T108" fmla="*/ 226 w 21600"/>
                <a:gd name="T109" fmla="*/ 505 h 21600"/>
                <a:gd name="T110" fmla="*/ 132 w 21600"/>
                <a:gd name="T111" fmla="*/ 294 h 21600"/>
                <a:gd name="T112" fmla="*/ 113 w 21600"/>
                <a:gd name="T113" fmla="*/ 303 h 21600"/>
                <a:gd name="T114" fmla="*/ 28 w 21600"/>
                <a:gd name="T115" fmla="*/ 432 h 21600"/>
                <a:gd name="T116" fmla="*/ 94 w 21600"/>
                <a:gd name="T117" fmla="*/ 377 h 21600"/>
                <a:gd name="T118" fmla="*/ 94 w 21600"/>
                <a:gd name="T119" fmla="*/ 349 h 21600"/>
                <a:gd name="T120" fmla="*/ 38 w 21600"/>
                <a:gd name="T121" fmla="*/ 404 h 21600"/>
                <a:gd name="T122" fmla="*/ 19 w 21600"/>
                <a:gd name="T123" fmla="*/ 441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7855" y="720"/>
                  </a:moveTo>
                  <a:cubicBezTo>
                    <a:pt x="8345" y="720"/>
                    <a:pt x="8345" y="720"/>
                    <a:pt x="8345" y="720"/>
                  </a:cubicBezTo>
                  <a:cubicBezTo>
                    <a:pt x="8345" y="1080"/>
                    <a:pt x="8345" y="1080"/>
                    <a:pt x="8345" y="1080"/>
                  </a:cubicBezTo>
                  <a:cubicBezTo>
                    <a:pt x="7855" y="720"/>
                    <a:pt x="7855" y="720"/>
                    <a:pt x="7855" y="720"/>
                  </a:cubicBezTo>
                  <a:close/>
                  <a:moveTo>
                    <a:pt x="7855" y="360"/>
                  </a:moveTo>
                  <a:cubicBezTo>
                    <a:pt x="7855" y="360"/>
                    <a:pt x="7855" y="360"/>
                    <a:pt x="7855" y="360"/>
                  </a:cubicBezTo>
                  <a:cubicBezTo>
                    <a:pt x="7364" y="360"/>
                    <a:pt x="7364" y="360"/>
                    <a:pt x="7364" y="360"/>
                  </a:cubicBezTo>
                  <a:cubicBezTo>
                    <a:pt x="7855" y="360"/>
                    <a:pt x="7855" y="360"/>
                    <a:pt x="7855" y="360"/>
                  </a:cubicBezTo>
                  <a:close/>
                  <a:moveTo>
                    <a:pt x="8345" y="0"/>
                  </a:moveTo>
                  <a:cubicBezTo>
                    <a:pt x="8345" y="0"/>
                    <a:pt x="8345" y="0"/>
                    <a:pt x="8345" y="0"/>
                  </a:cubicBezTo>
                  <a:cubicBezTo>
                    <a:pt x="8345" y="0"/>
                    <a:pt x="8345" y="0"/>
                    <a:pt x="8345" y="0"/>
                  </a:cubicBezTo>
                  <a:cubicBezTo>
                    <a:pt x="8345" y="0"/>
                    <a:pt x="8345" y="0"/>
                    <a:pt x="8345" y="0"/>
                  </a:cubicBezTo>
                  <a:close/>
                  <a:moveTo>
                    <a:pt x="9327" y="720"/>
                  </a:moveTo>
                  <a:cubicBezTo>
                    <a:pt x="9327" y="720"/>
                    <a:pt x="9327" y="720"/>
                    <a:pt x="9327" y="720"/>
                  </a:cubicBezTo>
                  <a:cubicBezTo>
                    <a:pt x="9327" y="1080"/>
                    <a:pt x="9327" y="1080"/>
                    <a:pt x="9327" y="1080"/>
                  </a:cubicBezTo>
                  <a:cubicBezTo>
                    <a:pt x="9818" y="720"/>
                    <a:pt x="9818" y="720"/>
                    <a:pt x="9818" y="720"/>
                  </a:cubicBezTo>
                  <a:cubicBezTo>
                    <a:pt x="9818" y="720"/>
                    <a:pt x="9327" y="720"/>
                    <a:pt x="9327" y="720"/>
                  </a:cubicBezTo>
                  <a:close/>
                  <a:moveTo>
                    <a:pt x="9818" y="7920"/>
                  </a:moveTo>
                  <a:cubicBezTo>
                    <a:pt x="9818" y="7920"/>
                    <a:pt x="9818" y="7920"/>
                    <a:pt x="9818" y="7920"/>
                  </a:cubicBezTo>
                  <a:cubicBezTo>
                    <a:pt x="10309" y="8280"/>
                    <a:pt x="10309" y="8280"/>
                    <a:pt x="10309" y="8280"/>
                  </a:cubicBezTo>
                  <a:cubicBezTo>
                    <a:pt x="10800" y="8640"/>
                    <a:pt x="10800" y="8640"/>
                    <a:pt x="10800" y="8640"/>
                  </a:cubicBezTo>
                  <a:cubicBezTo>
                    <a:pt x="11291" y="8280"/>
                    <a:pt x="11291" y="8280"/>
                    <a:pt x="11291" y="8280"/>
                  </a:cubicBezTo>
                  <a:cubicBezTo>
                    <a:pt x="11291" y="8280"/>
                    <a:pt x="11291" y="8280"/>
                    <a:pt x="11291" y="8280"/>
                  </a:cubicBezTo>
                  <a:cubicBezTo>
                    <a:pt x="11782" y="7920"/>
                    <a:pt x="11782" y="7920"/>
                    <a:pt x="11782" y="7920"/>
                  </a:cubicBezTo>
                  <a:cubicBezTo>
                    <a:pt x="12273" y="7920"/>
                    <a:pt x="12273" y="7920"/>
                    <a:pt x="12273" y="7920"/>
                  </a:cubicBezTo>
                  <a:cubicBezTo>
                    <a:pt x="12764" y="8280"/>
                    <a:pt x="12764" y="8280"/>
                    <a:pt x="12764" y="8280"/>
                  </a:cubicBezTo>
                  <a:cubicBezTo>
                    <a:pt x="13255" y="8640"/>
                    <a:pt x="13255" y="8640"/>
                    <a:pt x="13255" y="8640"/>
                  </a:cubicBezTo>
                  <a:cubicBezTo>
                    <a:pt x="12764" y="8640"/>
                    <a:pt x="12764" y="8640"/>
                    <a:pt x="12764" y="8640"/>
                  </a:cubicBezTo>
                  <a:cubicBezTo>
                    <a:pt x="13255" y="9000"/>
                    <a:pt x="13255" y="9000"/>
                    <a:pt x="13255" y="9000"/>
                  </a:cubicBezTo>
                  <a:cubicBezTo>
                    <a:pt x="13745" y="8640"/>
                    <a:pt x="13745" y="8640"/>
                    <a:pt x="13745" y="8640"/>
                  </a:cubicBezTo>
                  <a:cubicBezTo>
                    <a:pt x="13255" y="8640"/>
                    <a:pt x="13255" y="8640"/>
                    <a:pt x="13255" y="8640"/>
                  </a:cubicBezTo>
                  <a:cubicBezTo>
                    <a:pt x="13745" y="8280"/>
                    <a:pt x="13745" y="8280"/>
                    <a:pt x="13745" y="8280"/>
                  </a:cubicBezTo>
                  <a:cubicBezTo>
                    <a:pt x="13745" y="8640"/>
                    <a:pt x="13745" y="8640"/>
                    <a:pt x="13745" y="8640"/>
                  </a:cubicBezTo>
                  <a:cubicBezTo>
                    <a:pt x="14236" y="8640"/>
                    <a:pt x="14236" y="8640"/>
                    <a:pt x="14236" y="8640"/>
                  </a:cubicBezTo>
                  <a:cubicBezTo>
                    <a:pt x="14727" y="9000"/>
                    <a:pt x="14727" y="9000"/>
                    <a:pt x="14727" y="9000"/>
                  </a:cubicBezTo>
                  <a:cubicBezTo>
                    <a:pt x="14727" y="9000"/>
                    <a:pt x="14727" y="9000"/>
                    <a:pt x="14727" y="9000"/>
                  </a:cubicBezTo>
                  <a:cubicBezTo>
                    <a:pt x="14727" y="9000"/>
                    <a:pt x="14727" y="9000"/>
                    <a:pt x="14727" y="9000"/>
                  </a:cubicBezTo>
                  <a:cubicBezTo>
                    <a:pt x="14236" y="9000"/>
                    <a:pt x="14236" y="9000"/>
                    <a:pt x="14236" y="9000"/>
                  </a:cubicBezTo>
                  <a:cubicBezTo>
                    <a:pt x="14236" y="9000"/>
                    <a:pt x="14236" y="9000"/>
                    <a:pt x="14236" y="9000"/>
                  </a:cubicBezTo>
                  <a:cubicBezTo>
                    <a:pt x="14236" y="9360"/>
                    <a:pt x="14236" y="9360"/>
                    <a:pt x="14236" y="9360"/>
                  </a:cubicBezTo>
                  <a:cubicBezTo>
                    <a:pt x="14727" y="9720"/>
                    <a:pt x="14727" y="9720"/>
                    <a:pt x="14727" y="9720"/>
                  </a:cubicBezTo>
                  <a:cubicBezTo>
                    <a:pt x="14727" y="10080"/>
                    <a:pt x="14727" y="10080"/>
                    <a:pt x="14727" y="10080"/>
                  </a:cubicBezTo>
                  <a:cubicBezTo>
                    <a:pt x="15218" y="10080"/>
                    <a:pt x="15218" y="10080"/>
                    <a:pt x="15218" y="10080"/>
                  </a:cubicBezTo>
                  <a:cubicBezTo>
                    <a:pt x="15218" y="10080"/>
                    <a:pt x="15218" y="10080"/>
                    <a:pt x="15218" y="10080"/>
                  </a:cubicBezTo>
                  <a:cubicBezTo>
                    <a:pt x="15709" y="10080"/>
                    <a:pt x="15709" y="10080"/>
                    <a:pt x="15709" y="10080"/>
                  </a:cubicBezTo>
                  <a:cubicBezTo>
                    <a:pt x="15709" y="10080"/>
                    <a:pt x="15709" y="10080"/>
                    <a:pt x="15709" y="10080"/>
                  </a:cubicBezTo>
                  <a:cubicBezTo>
                    <a:pt x="15709" y="10440"/>
                    <a:pt x="15709" y="10440"/>
                    <a:pt x="15709" y="10440"/>
                  </a:cubicBezTo>
                  <a:cubicBezTo>
                    <a:pt x="15709" y="10440"/>
                    <a:pt x="15709" y="10440"/>
                    <a:pt x="15709" y="10440"/>
                  </a:cubicBezTo>
                  <a:cubicBezTo>
                    <a:pt x="15709" y="10800"/>
                    <a:pt x="15709" y="10800"/>
                    <a:pt x="15709" y="10800"/>
                  </a:cubicBezTo>
                  <a:cubicBezTo>
                    <a:pt x="15218" y="10800"/>
                    <a:pt x="15218" y="10800"/>
                    <a:pt x="15218" y="10800"/>
                  </a:cubicBezTo>
                  <a:cubicBezTo>
                    <a:pt x="14727" y="10440"/>
                    <a:pt x="14727" y="10440"/>
                    <a:pt x="14727" y="10440"/>
                  </a:cubicBezTo>
                  <a:cubicBezTo>
                    <a:pt x="15218" y="10440"/>
                    <a:pt x="15218" y="10440"/>
                    <a:pt x="15218" y="10440"/>
                  </a:cubicBezTo>
                  <a:cubicBezTo>
                    <a:pt x="15218" y="10440"/>
                    <a:pt x="15218" y="10440"/>
                    <a:pt x="15218" y="10440"/>
                  </a:cubicBezTo>
                  <a:cubicBezTo>
                    <a:pt x="14727" y="10080"/>
                    <a:pt x="14727" y="10080"/>
                    <a:pt x="14727" y="10080"/>
                  </a:cubicBezTo>
                  <a:cubicBezTo>
                    <a:pt x="14727" y="10440"/>
                    <a:pt x="14727" y="10440"/>
                    <a:pt x="14727" y="10440"/>
                  </a:cubicBezTo>
                  <a:cubicBezTo>
                    <a:pt x="14236" y="10440"/>
                    <a:pt x="14236" y="10440"/>
                    <a:pt x="14236" y="10440"/>
                  </a:cubicBezTo>
                  <a:cubicBezTo>
                    <a:pt x="13745" y="10080"/>
                    <a:pt x="13745" y="10080"/>
                    <a:pt x="13745" y="10080"/>
                  </a:cubicBezTo>
                  <a:cubicBezTo>
                    <a:pt x="13745" y="10080"/>
                    <a:pt x="13745" y="10080"/>
                    <a:pt x="13745" y="10080"/>
                  </a:cubicBezTo>
                  <a:cubicBezTo>
                    <a:pt x="13745" y="9720"/>
                    <a:pt x="13745" y="9720"/>
                    <a:pt x="13745" y="9720"/>
                  </a:cubicBezTo>
                  <a:cubicBezTo>
                    <a:pt x="13255" y="9360"/>
                    <a:pt x="13255" y="9360"/>
                    <a:pt x="13255" y="9360"/>
                  </a:cubicBezTo>
                  <a:cubicBezTo>
                    <a:pt x="12764" y="9360"/>
                    <a:pt x="12764" y="9360"/>
                    <a:pt x="12764" y="9360"/>
                  </a:cubicBezTo>
                  <a:cubicBezTo>
                    <a:pt x="12764" y="9000"/>
                    <a:pt x="12764" y="9000"/>
                    <a:pt x="12764" y="9000"/>
                  </a:cubicBezTo>
                  <a:cubicBezTo>
                    <a:pt x="12273" y="8640"/>
                    <a:pt x="12273" y="8640"/>
                    <a:pt x="12273" y="8640"/>
                  </a:cubicBezTo>
                  <a:cubicBezTo>
                    <a:pt x="12273" y="8640"/>
                    <a:pt x="12273" y="8640"/>
                    <a:pt x="12273" y="8640"/>
                  </a:cubicBezTo>
                  <a:cubicBezTo>
                    <a:pt x="11782" y="8640"/>
                    <a:pt x="11782" y="8640"/>
                    <a:pt x="11782" y="8640"/>
                  </a:cubicBezTo>
                  <a:cubicBezTo>
                    <a:pt x="11782" y="8640"/>
                    <a:pt x="11782" y="8640"/>
                    <a:pt x="11782" y="8640"/>
                  </a:cubicBezTo>
                  <a:cubicBezTo>
                    <a:pt x="12273" y="9360"/>
                    <a:pt x="12273" y="9360"/>
                    <a:pt x="12273" y="9360"/>
                  </a:cubicBezTo>
                  <a:cubicBezTo>
                    <a:pt x="12273" y="9720"/>
                    <a:pt x="12273" y="9720"/>
                    <a:pt x="12273" y="9720"/>
                  </a:cubicBezTo>
                  <a:cubicBezTo>
                    <a:pt x="12273" y="9720"/>
                    <a:pt x="12273" y="9720"/>
                    <a:pt x="12273" y="9720"/>
                  </a:cubicBezTo>
                  <a:cubicBezTo>
                    <a:pt x="11782" y="9360"/>
                    <a:pt x="11782" y="9360"/>
                    <a:pt x="11782" y="9360"/>
                  </a:cubicBezTo>
                  <a:cubicBezTo>
                    <a:pt x="11291" y="9000"/>
                    <a:pt x="11291" y="9000"/>
                    <a:pt x="11291" y="9000"/>
                  </a:cubicBezTo>
                  <a:cubicBezTo>
                    <a:pt x="11291" y="9000"/>
                    <a:pt x="11291" y="9000"/>
                    <a:pt x="11291" y="9000"/>
                  </a:cubicBezTo>
                  <a:cubicBezTo>
                    <a:pt x="10309" y="8640"/>
                    <a:pt x="10309" y="8640"/>
                    <a:pt x="10309" y="8640"/>
                  </a:cubicBezTo>
                  <a:cubicBezTo>
                    <a:pt x="9818" y="8640"/>
                    <a:pt x="9818" y="8640"/>
                    <a:pt x="9818" y="8640"/>
                  </a:cubicBezTo>
                  <a:cubicBezTo>
                    <a:pt x="9327" y="9000"/>
                    <a:pt x="9327" y="9000"/>
                    <a:pt x="9327" y="9000"/>
                  </a:cubicBezTo>
                  <a:cubicBezTo>
                    <a:pt x="9818" y="9000"/>
                    <a:pt x="9818" y="9000"/>
                    <a:pt x="9818" y="9000"/>
                  </a:cubicBezTo>
                  <a:cubicBezTo>
                    <a:pt x="9327" y="9360"/>
                    <a:pt x="9327" y="9360"/>
                    <a:pt x="9327" y="9360"/>
                  </a:cubicBezTo>
                  <a:cubicBezTo>
                    <a:pt x="8836" y="9000"/>
                    <a:pt x="8836" y="9000"/>
                    <a:pt x="8836" y="9000"/>
                  </a:cubicBezTo>
                  <a:cubicBezTo>
                    <a:pt x="8345" y="9000"/>
                    <a:pt x="8345" y="9000"/>
                    <a:pt x="8345" y="9000"/>
                  </a:cubicBezTo>
                  <a:cubicBezTo>
                    <a:pt x="7855" y="9000"/>
                    <a:pt x="7855" y="9000"/>
                    <a:pt x="7855" y="9000"/>
                  </a:cubicBezTo>
                  <a:cubicBezTo>
                    <a:pt x="8345" y="9000"/>
                    <a:pt x="8345" y="9000"/>
                    <a:pt x="8345" y="9000"/>
                  </a:cubicBezTo>
                  <a:cubicBezTo>
                    <a:pt x="7855" y="8640"/>
                    <a:pt x="7855" y="8640"/>
                    <a:pt x="7855" y="8640"/>
                  </a:cubicBezTo>
                  <a:cubicBezTo>
                    <a:pt x="7855" y="8640"/>
                    <a:pt x="7855" y="8640"/>
                    <a:pt x="7855" y="8640"/>
                  </a:cubicBezTo>
                  <a:cubicBezTo>
                    <a:pt x="7855" y="9000"/>
                    <a:pt x="7855" y="9000"/>
                    <a:pt x="7855" y="9000"/>
                  </a:cubicBezTo>
                  <a:cubicBezTo>
                    <a:pt x="7364" y="8640"/>
                    <a:pt x="7364" y="8640"/>
                    <a:pt x="7364" y="8640"/>
                  </a:cubicBezTo>
                  <a:cubicBezTo>
                    <a:pt x="7364" y="8280"/>
                    <a:pt x="7364" y="8280"/>
                    <a:pt x="7364" y="8280"/>
                  </a:cubicBezTo>
                  <a:cubicBezTo>
                    <a:pt x="7364" y="8280"/>
                    <a:pt x="7364" y="8280"/>
                    <a:pt x="7364" y="8280"/>
                  </a:cubicBezTo>
                  <a:cubicBezTo>
                    <a:pt x="7855" y="7920"/>
                    <a:pt x="7855" y="7920"/>
                    <a:pt x="7855" y="7920"/>
                  </a:cubicBezTo>
                  <a:cubicBezTo>
                    <a:pt x="8345" y="7560"/>
                    <a:pt x="8345" y="7560"/>
                    <a:pt x="8345" y="7560"/>
                  </a:cubicBezTo>
                  <a:cubicBezTo>
                    <a:pt x="7855" y="7200"/>
                    <a:pt x="7855" y="7200"/>
                    <a:pt x="7855" y="7200"/>
                  </a:cubicBezTo>
                  <a:cubicBezTo>
                    <a:pt x="7364" y="7200"/>
                    <a:pt x="7364" y="7200"/>
                    <a:pt x="7364" y="7200"/>
                  </a:cubicBezTo>
                  <a:cubicBezTo>
                    <a:pt x="7364" y="7560"/>
                    <a:pt x="7364" y="7560"/>
                    <a:pt x="7364" y="7560"/>
                  </a:cubicBezTo>
                  <a:cubicBezTo>
                    <a:pt x="7364" y="7560"/>
                    <a:pt x="7364" y="7560"/>
                    <a:pt x="7364" y="7560"/>
                  </a:cubicBezTo>
                  <a:cubicBezTo>
                    <a:pt x="7364" y="7920"/>
                    <a:pt x="7364" y="7920"/>
                    <a:pt x="7364" y="7920"/>
                  </a:cubicBezTo>
                  <a:cubicBezTo>
                    <a:pt x="6873" y="7920"/>
                    <a:pt x="6873" y="7920"/>
                    <a:pt x="6873" y="7920"/>
                  </a:cubicBezTo>
                  <a:cubicBezTo>
                    <a:pt x="6382" y="7560"/>
                    <a:pt x="6382" y="7560"/>
                    <a:pt x="6382" y="7560"/>
                  </a:cubicBezTo>
                  <a:cubicBezTo>
                    <a:pt x="6382" y="7200"/>
                    <a:pt x="6382" y="7200"/>
                    <a:pt x="6382" y="7200"/>
                  </a:cubicBezTo>
                  <a:cubicBezTo>
                    <a:pt x="6382" y="7200"/>
                    <a:pt x="6382" y="7200"/>
                    <a:pt x="6382" y="7200"/>
                  </a:cubicBezTo>
                  <a:cubicBezTo>
                    <a:pt x="6382" y="7200"/>
                    <a:pt x="6382" y="7200"/>
                    <a:pt x="6382" y="7200"/>
                  </a:cubicBezTo>
                  <a:cubicBezTo>
                    <a:pt x="5891" y="7200"/>
                    <a:pt x="5891" y="7200"/>
                    <a:pt x="5891" y="7200"/>
                  </a:cubicBezTo>
                  <a:cubicBezTo>
                    <a:pt x="5891" y="6480"/>
                    <a:pt x="5891" y="6480"/>
                    <a:pt x="5891" y="6480"/>
                  </a:cubicBezTo>
                  <a:cubicBezTo>
                    <a:pt x="5891" y="6120"/>
                    <a:pt x="5891" y="6120"/>
                    <a:pt x="5891" y="6120"/>
                  </a:cubicBezTo>
                  <a:cubicBezTo>
                    <a:pt x="5400" y="5760"/>
                    <a:pt x="5400" y="5760"/>
                    <a:pt x="5400" y="5760"/>
                  </a:cubicBezTo>
                  <a:cubicBezTo>
                    <a:pt x="5891" y="5760"/>
                    <a:pt x="5891" y="5760"/>
                    <a:pt x="5891" y="5760"/>
                  </a:cubicBezTo>
                  <a:cubicBezTo>
                    <a:pt x="5400" y="5400"/>
                    <a:pt x="5400" y="5400"/>
                    <a:pt x="5400" y="5400"/>
                  </a:cubicBezTo>
                  <a:cubicBezTo>
                    <a:pt x="5400" y="5400"/>
                    <a:pt x="5400" y="5400"/>
                    <a:pt x="5400" y="5400"/>
                  </a:cubicBezTo>
                  <a:cubicBezTo>
                    <a:pt x="5400" y="5040"/>
                    <a:pt x="5400" y="5040"/>
                    <a:pt x="5400" y="5040"/>
                  </a:cubicBezTo>
                  <a:cubicBezTo>
                    <a:pt x="5400" y="4680"/>
                    <a:pt x="5400" y="4680"/>
                    <a:pt x="5400" y="4680"/>
                  </a:cubicBezTo>
                  <a:cubicBezTo>
                    <a:pt x="5400" y="5040"/>
                    <a:pt x="5400" y="5040"/>
                    <a:pt x="5400" y="5040"/>
                  </a:cubicBezTo>
                  <a:cubicBezTo>
                    <a:pt x="5891" y="5040"/>
                    <a:pt x="5891" y="5040"/>
                    <a:pt x="5891" y="5040"/>
                  </a:cubicBezTo>
                  <a:cubicBezTo>
                    <a:pt x="6382" y="5040"/>
                    <a:pt x="6382" y="5040"/>
                    <a:pt x="6382" y="5040"/>
                  </a:cubicBezTo>
                  <a:cubicBezTo>
                    <a:pt x="6382" y="4680"/>
                    <a:pt x="6382" y="4680"/>
                    <a:pt x="6382" y="4680"/>
                  </a:cubicBezTo>
                  <a:cubicBezTo>
                    <a:pt x="5891" y="4320"/>
                    <a:pt x="5891" y="4320"/>
                    <a:pt x="5891" y="4320"/>
                  </a:cubicBezTo>
                  <a:cubicBezTo>
                    <a:pt x="5891" y="3960"/>
                    <a:pt x="5891" y="3960"/>
                    <a:pt x="5891" y="3960"/>
                  </a:cubicBezTo>
                  <a:cubicBezTo>
                    <a:pt x="6382" y="3240"/>
                    <a:pt x="6382" y="3240"/>
                    <a:pt x="6382" y="3240"/>
                  </a:cubicBezTo>
                  <a:cubicBezTo>
                    <a:pt x="6382" y="2520"/>
                    <a:pt x="6382" y="2520"/>
                    <a:pt x="6382" y="2520"/>
                  </a:cubicBezTo>
                  <a:cubicBezTo>
                    <a:pt x="6382" y="2160"/>
                    <a:pt x="6382" y="2160"/>
                    <a:pt x="6382" y="2160"/>
                  </a:cubicBezTo>
                  <a:cubicBezTo>
                    <a:pt x="6873" y="1800"/>
                    <a:pt x="6873" y="1800"/>
                    <a:pt x="6873" y="1800"/>
                  </a:cubicBezTo>
                  <a:cubicBezTo>
                    <a:pt x="6873" y="1440"/>
                    <a:pt x="6873" y="1440"/>
                    <a:pt x="6873" y="1440"/>
                  </a:cubicBezTo>
                  <a:cubicBezTo>
                    <a:pt x="7364" y="1440"/>
                    <a:pt x="7364" y="1440"/>
                    <a:pt x="7364" y="1440"/>
                  </a:cubicBezTo>
                  <a:cubicBezTo>
                    <a:pt x="8345" y="1440"/>
                    <a:pt x="8345" y="1440"/>
                    <a:pt x="8345" y="1440"/>
                  </a:cubicBezTo>
                  <a:cubicBezTo>
                    <a:pt x="8345" y="1800"/>
                    <a:pt x="8345" y="1800"/>
                    <a:pt x="8345" y="1800"/>
                  </a:cubicBezTo>
                  <a:cubicBezTo>
                    <a:pt x="8836" y="1800"/>
                    <a:pt x="8836" y="1800"/>
                    <a:pt x="8836" y="1800"/>
                  </a:cubicBezTo>
                  <a:cubicBezTo>
                    <a:pt x="8836" y="1800"/>
                    <a:pt x="8836" y="1800"/>
                    <a:pt x="8836" y="1800"/>
                  </a:cubicBezTo>
                  <a:cubicBezTo>
                    <a:pt x="9818" y="1800"/>
                    <a:pt x="9818" y="1800"/>
                    <a:pt x="9818" y="1800"/>
                  </a:cubicBezTo>
                  <a:cubicBezTo>
                    <a:pt x="9818" y="1440"/>
                    <a:pt x="9818" y="1440"/>
                    <a:pt x="9818" y="1440"/>
                  </a:cubicBezTo>
                  <a:cubicBezTo>
                    <a:pt x="9818" y="1440"/>
                    <a:pt x="9818" y="1440"/>
                    <a:pt x="9818" y="1440"/>
                  </a:cubicBezTo>
                  <a:cubicBezTo>
                    <a:pt x="10309" y="1440"/>
                    <a:pt x="10309" y="1440"/>
                    <a:pt x="10309" y="1440"/>
                  </a:cubicBezTo>
                  <a:cubicBezTo>
                    <a:pt x="10309" y="1440"/>
                    <a:pt x="10309" y="1440"/>
                    <a:pt x="10309" y="1440"/>
                  </a:cubicBezTo>
                  <a:cubicBezTo>
                    <a:pt x="10309" y="1800"/>
                    <a:pt x="10309" y="1800"/>
                    <a:pt x="10309" y="1800"/>
                  </a:cubicBezTo>
                  <a:cubicBezTo>
                    <a:pt x="10309" y="1800"/>
                    <a:pt x="10309" y="1800"/>
                    <a:pt x="10309" y="1800"/>
                  </a:cubicBezTo>
                  <a:cubicBezTo>
                    <a:pt x="9818" y="2520"/>
                    <a:pt x="9818" y="2520"/>
                    <a:pt x="9818" y="2520"/>
                  </a:cubicBezTo>
                  <a:cubicBezTo>
                    <a:pt x="10309" y="2880"/>
                    <a:pt x="10309" y="2880"/>
                    <a:pt x="10309" y="2880"/>
                  </a:cubicBezTo>
                  <a:cubicBezTo>
                    <a:pt x="10800" y="2880"/>
                    <a:pt x="10800" y="2880"/>
                    <a:pt x="10800" y="2880"/>
                  </a:cubicBezTo>
                  <a:cubicBezTo>
                    <a:pt x="10800" y="3240"/>
                    <a:pt x="10800" y="3240"/>
                    <a:pt x="10800" y="3240"/>
                  </a:cubicBezTo>
                  <a:cubicBezTo>
                    <a:pt x="11291" y="3600"/>
                    <a:pt x="11291" y="3600"/>
                    <a:pt x="11291" y="3600"/>
                  </a:cubicBezTo>
                  <a:cubicBezTo>
                    <a:pt x="10800" y="4320"/>
                    <a:pt x="10800" y="4320"/>
                    <a:pt x="10800" y="4320"/>
                  </a:cubicBezTo>
                  <a:cubicBezTo>
                    <a:pt x="10800" y="4680"/>
                    <a:pt x="10800" y="4680"/>
                    <a:pt x="10800" y="4680"/>
                  </a:cubicBezTo>
                  <a:cubicBezTo>
                    <a:pt x="10800" y="5040"/>
                    <a:pt x="10800" y="5040"/>
                    <a:pt x="10800" y="5040"/>
                  </a:cubicBezTo>
                  <a:cubicBezTo>
                    <a:pt x="10309" y="5400"/>
                    <a:pt x="10309" y="5400"/>
                    <a:pt x="10309" y="5400"/>
                  </a:cubicBezTo>
                  <a:cubicBezTo>
                    <a:pt x="10309" y="5400"/>
                    <a:pt x="10309" y="5400"/>
                    <a:pt x="10309" y="5400"/>
                  </a:cubicBezTo>
                  <a:cubicBezTo>
                    <a:pt x="10309" y="5040"/>
                    <a:pt x="10309" y="5040"/>
                    <a:pt x="10309" y="5040"/>
                  </a:cubicBezTo>
                  <a:cubicBezTo>
                    <a:pt x="10309" y="5040"/>
                    <a:pt x="10309" y="5040"/>
                    <a:pt x="10309" y="5040"/>
                  </a:cubicBezTo>
                  <a:cubicBezTo>
                    <a:pt x="9327" y="5400"/>
                    <a:pt x="9327" y="5400"/>
                    <a:pt x="9327" y="5400"/>
                  </a:cubicBezTo>
                  <a:cubicBezTo>
                    <a:pt x="9327" y="5760"/>
                    <a:pt x="9327" y="5760"/>
                    <a:pt x="9327" y="5760"/>
                  </a:cubicBezTo>
                  <a:cubicBezTo>
                    <a:pt x="9327" y="6120"/>
                    <a:pt x="9327" y="6120"/>
                    <a:pt x="9327" y="6120"/>
                  </a:cubicBezTo>
                  <a:cubicBezTo>
                    <a:pt x="9327" y="6480"/>
                    <a:pt x="9327" y="6480"/>
                    <a:pt x="9327" y="6480"/>
                  </a:cubicBezTo>
                  <a:cubicBezTo>
                    <a:pt x="9327" y="6840"/>
                    <a:pt x="9327" y="6840"/>
                    <a:pt x="9327" y="6840"/>
                  </a:cubicBezTo>
                  <a:cubicBezTo>
                    <a:pt x="9327" y="6840"/>
                    <a:pt x="9327" y="6840"/>
                    <a:pt x="9327" y="6840"/>
                  </a:cubicBezTo>
                  <a:cubicBezTo>
                    <a:pt x="9327" y="7200"/>
                    <a:pt x="9327" y="7200"/>
                    <a:pt x="9327" y="7200"/>
                  </a:cubicBezTo>
                  <a:cubicBezTo>
                    <a:pt x="9818" y="7560"/>
                    <a:pt x="9818" y="7560"/>
                    <a:pt x="9818" y="7560"/>
                  </a:cubicBezTo>
                  <a:cubicBezTo>
                    <a:pt x="9818" y="7560"/>
                    <a:pt x="9818" y="7560"/>
                    <a:pt x="9818" y="7560"/>
                  </a:cubicBezTo>
                  <a:cubicBezTo>
                    <a:pt x="9818" y="7920"/>
                    <a:pt x="9818" y="7920"/>
                    <a:pt x="9818" y="7920"/>
                  </a:cubicBezTo>
                  <a:close/>
                  <a:moveTo>
                    <a:pt x="10309" y="7920"/>
                  </a:moveTo>
                  <a:cubicBezTo>
                    <a:pt x="10309" y="8280"/>
                    <a:pt x="10309" y="8280"/>
                    <a:pt x="10309" y="8280"/>
                  </a:cubicBezTo>
                  <a:cubicBezTo>
                    <a:pt x="10800" y="8280"/>
                    <a:pt x="10800" y="8280"/>
                    <a:pt x="10800" y="8280"/>
                  </a:cubicBezTo>
                  <a:cubicBezTo>
                    <a:pt x="10800" y="8280"/>
                    <a:pt x="10800" y="8280"/>
                    <a:pt x="10800" y="8280"/>
                  </a:cubicBezTo>
                  <a:cubicBezTo>
                    <a:pt x="10309" y="7920"/>
                    <a:pt x="10309" y="7920"/>
                    <a:pt x="10309" y="7920"/>
                  </a:cubicBezTo>
                  <a:close/>
                  <a:moveTo>
                    <a:pt x="10309" y="6840"/>
                  </a:moveTo>
                  <a:cubicBezTo>
                    <a:pt x="10309" y="7200"/>
                    <a:pt x="10309" y="7200"/>
                    <a:pt x="10309" y="7200"/>
                  </a:cubicBezTo>
                  <a:cubicBezTo>
                    <a:pt x="10309" y="7560"/>
                    <a:pt x="10309" y="7560"/>
                    <a:pt x="10309" y="7560"/>
                  </a:cubicBezTo>
                  <a:cubicBezTo>
                    <a:pt x="10309" y="7560"/>
                    <a:pt x="10309" y="7560"/>
                    <a:pt x="10309" y="7560"/>
                  </a:cubicBezTo>
                  <a:cubicBezTo>
                    <a:pt x="10800" y="7560"/>
                    <a:pt x="10800" y="7560"/>
                    <a:pt x="10800" y="7560"/>
                  </a:cubicBezTo>
                  <a:cubicBezTo>
                    <a:pt x="10800" y="6840"/>
                    <a:pt x="10800" y="6840"/>
                    <a:pt x="10800" y="6840"/>
                  </a:cubicBezTo>
                  <a:cubicBezTo>
                    <a:pt x="10800" y="6840"/>
                    <a:pt x="10800" y="6840"/>
                    <a:pt x="10800" y="6840"/>
                  </a:cubicBezTo>
                  <a:cubicBezTo>
                    <a:pt x="10800" y="6840"/>
                    <a:pt x="10800" y="6840"/>
                    <a:pt x="10800" y="6840"/>
                  </a:cubicBezTo>
                  <a:cubicBezTo>
                    <a:pt x="10309" y="6840"/>
                    <a:pt x="10309" y="6840"/>
                    <a:pt x="10309" y="6840"/>
                  </a:cubicBezTo>
                  <a:close/>
                  <a:moveTo>
                    <a:pt x="6382" y="8640"/>
                  </a:moveTo>
                  <a:cubicBezTo>
                    <a:pt x="6382" y="9000"/>
                    <a:pt x="6382" y="9000"/>
                    <a:pt x="6382" y="9000"/>
                  </a:cubicBezTo>
                  <a:cubicBezTo>
                    <a:pt x="6873" y="9000"/>
                    <a:pt x="6873" y="9000"/>
                    <a:pt x="6873" y="9000"/>
                  </a:cubicBezTo>
                  <a:cubicBezTo>
                    <a:pt x="6873" y="9000"/>
                    <a:pt x="6873" y="9000"/>
                    <a:pt x="6873" y="9000"/>
                  </a:cubicBezTo>
                  <a:cubicBezTo>
                    <a:pt x="6382" y="8640"/>
                    <a:pt x="6382" y="8640"/>
                    <a:pt x="6382" y="8640"/>
                  </a:cubicBezTo>
                  <a:cubicBezTo>
                    <a:pt x="6382" y="8640"/>
                    <a:pt x="6382" y="8640"/>
                    <a:pt x="6382" y="8640"/>
                  </a:cubicBezTo>
                  <a:close/>
                  <a:moveTo>
                    <a:pt x="6873" y="9360"/>
                  </a:moveTo>
                  <a:cubicBezTo>
                    <a:pt x="6873" y="9360"/>
                    <a:pt x="6873" y="9360"/>
                    <a:pt x="6873" y="9360"/>
                  </a:cubicBezTo>
                  <a:cubicBezTo>
                    <a:pt x="7364" y="9360"/>
                    <a:pt x="7364" y="9360"/>
                    <a:pt x="7364" y="9360"/>
                  </a:cubicBezTo>
                  <a:cubicBezTo>
                    <a:pt x="7364" y="9720"/>
                    <a:pt x="7364" y="9720"/>
                    <a:pt x="7364" y="9720"/>
                  </a:cubicBezTo>
                  <a:cubicBezTo>
                    <a:pt x="7855" y="10080"/>
                    <a:pt x="7855" y="10080"/>
                    <a:pt x="7855" y="10080"/>
                  </a:cubicBezTo>
                  <a:cubicBezTo>
                    <a:pt x="7855" y="10080"/>
                    <a:pt x="7855" y="10080"/>
                    <a:pt x="7855" y="10080"/>
                  </a:cubicBezTo>
                  <a:cubicBezTo>
                    <a:pt x="7855" y="10440"/>
                    <a:pt x="7855" y="10440"/>
                    <a:pt x="7855" y="10440"/>
                  </a:cubicBezTo>
                  <a:cubicBezTo>
                    <a:pt x="8345" y="10800"/>
                    <a:pt x="8345" y="10800"/>
                    <a:pt x="8345" y="10800"/>
                  </a:cubicBezTo>
                  <a:cubicBezTo>
                    <a:pt x="8345" y="11160"/>
                    <a:pt x="8345" y="11160"/>
                    <a:pt x="8345" y="11160"/>
                  </a:cubicBezTo>
                  <a:cubicBezTo>
                    <a:pt x="8836" y="11160"/>
                    <a:pt x="8836" y="11160"/>
                    <a:pt x="8836" y="11160"/>
                  </a:cubicBezTo>
                  <a:cubicBezTo>
                    <a:pt x="9327" y="11520"/>
                    <a:pt x="9327" y="11520"/>
                    <a:pt x="9327" y="11520"/>
                  </a:cubicBezTo>
                  <a:cubicBezTo>
                    <a:pt x="9818" y="11160"/>
                    <a:pt x="9818" y="11160"/>
                    <a:pt x="9818" y="11160"/>
                  </a:cubicBezTo>
                  <a:cubicBezTo>
                    <a:pt x="9818" y="10800"/>
                    <a:pt x="9818" y="10800"/>
                    <a:pt x="9818" y="10800"/>
                  </a:cubicBezTo>
                  <a:cubicBezTo>
                    <a:pt x="9818" y="10800"/>
                    <a:pt x="9818" y="10800"/>
                    <a:pt x="9818" y="10800"/>
                  </a:cubicBezTo>
                  <a:cubicBezTo>
                    <a:pt x="9818" y="10440"/>
                    <a:pt x="9818" y="10440"/>
                    <a:pt x="9818" y="10440"/>
                  </a:cubicBezTo>
                  <a:cubicBezTo>
                    <a:pt x="9818" y="10440"/>
                    <a:pt x="9818" y="10440"/>
                    <a:pt x="9818" y="10440"/>
                  </a:cubicBezTo>
                  <a:cubicBezTo>
                    <a:pt x="9818" y="10080"/>
                    <a:pt x="9818" y="10080"/>
                    <a:pt x="9818" y="10080"/>
                  </a:cubicBezTo>
                  <a:cubicBezTo>
                    <a:pt x="9818" y="10080"/>
                    <a:pt x="9818" y="10080"/>
                    <a:pt x="9818" y="10080"/>
                  </a:cubicBezTo>
                  <a:cubicBezTo>
                    <a:pt x="9327" y="9720"/>
                    <a:pt x="9327" y="9720"/>
                    <a:pt x="9327" y="9720"/>
                  </a:cubicBezTo>
                  <a:cubicBezTo>
                    <a:pt x="8345" y="9360"/>
                    <a:pt x="8345" y="9360"/>
                    <a:pt x="8345" y="9360"/>
                  </a:cubicBezTo>
                  <a:cubicBezTo>
                    <a:pt x="7855" y="9360"/>
                    <a:pt x="7855" y="9360"/>
                    <a:pt x="7855" y="9360"/>
                  </a:cubicBezTo>
                  <a:cubicBezTo>
                    <a:pt x="7364" y="9360"/>
                    <a:pt x="7364" y="9360"/>
                    <a:pt x="7364" y="9360"/>
                  </a:cubicBezTo>
                  <a:cubicBezTo>
                    <a:pt x="6873" y="9360"/>
                    <a:pt x="6873" y="9360"/>
                    <a:pt x="6873" y="9360"/>
                  </a:cubicBezTo>
                  <a:close/>
                  <a:moveTo>
                    <a:pt x="15709" y="8280"/>
                  </a:moveTo>
                  <a:cubicBezTo>
                    <a:pt x="15218" y="8640"/>
                    <a:pt x="15218" y="8640"/>
                    <a:pt x="15218" y="8640"/>
                  </a:cubicBezTo>
                  <a:cubicBezTo>
                    <a:pt x="15709" y="8640"/>
                    <a:pt x="15709" y="8640"/>
                    <a:pt x="15709" y="8640"/>
                  </a:cubicBezTo>
                  <a:cubicBezTo>
                    <a:pt x="15218" y="9000"/>
                    <a:pt x="15218" y="9000"/>
                    <a:pt x="15218" y="9000"/>
                  </a:cubicBezTo>
                  <a:cubicBezTo>
                    <a:pt x="15218" y="9000"/>
                    <a:pt x="15218" y="9000"/>
                    <a:pt x="15218" y="9000"/>
                  </a:cubicBezTo>
                  <a:cubicBezTo>
                    <a:pt x="15218" y="9360"/>
                    <a:pt x="15218" y="9360"/>
                    <a:pt x="15218" y="9360"/>
                  </a:cubicBezTo>
                  <a:cubicBezTo>
                    <a:pt x="16200" y="9000"/>
                    <a:pt x="16200" y="9000"/>
                    <a:pt x="16200" y="9000"/>
                  </a:cubicBezTo>
                  <a:cubicBezTo>
                    <a:pt x="16200" y="9000"/>
                    <a:pt x="16200" y="9000"/>
                    <a:pt x="16200" y="9000"/>
                  </a:cubicBezTo>
                  <a:cubicBezTo>
                    <a:pt x="15709" y="8640"/>
                    <a:pt x="15709" y="8640"/>
                    <a:pt x="15709" y="8640"/>
                  </a:cubicBezTo>
                  <a:cubicBezTo>
                    <a:pt x="15709" y="8280"/>
                    <a:pt x="15709" y="8280"/>
                    <a:pt x="15709" y="8280"/>
                  </a:cubicBezTo>
                  <a:close/>
                  <a:moveTo>
                    <a:pt x="10309" y="9360"/>
                  </a:moveTo>
                  <a:cubicBezTo>
                    <a:pt x="10800" y="9720"/>
                    <a:pt x="10800" y="9720"/>
                    <a:pt x="10800" y="9720"/>
                  </a:cubicBezTo>
                  <a:cubicBezTo>
                    <a:pt x="10800" y="9720"/>
                    <a:pt x="10800" y="9720"/>
                    <a:pt x="10800" y="9720"/>
                  </a:cubicBezTo>
                  <a:cubicBezTo>
                    <a:pt x="11291" y="9360"/>
                    <a:pt x="11291" y="9360"/>
                    <a:pt x="11291" y="9360"/>
                  </a:cubicBezTo>
                  <a:cubicBezTo>
                    <a:pt x="10800" y="9360"/>
                    <a:pt x="10800" y="9360"/>
                    <a:pt x="10800" y="9360"/>
                  </a:cubicBezTo>
                  <a:cubicBezTo>
                    <a:pt x="10309" y="9000"/>
                    <a:pt x="10309" y="9000"/>
                    <a:pt x="10309" y="9000"/>
                  </a:cubicBezTo>
                  <a:cubicBezTo>
                    <a:pt x="10309" y="9360"/>
                    <a:pt x="10309" y="9360"/>
                    <a:pt x="10309" y="9360"/>
                  </a:cubicBezTo>
                  <a:cubicBezTo>
                    <a:pt x="10309" y="9360"/>
                    <a:pt x="10309" y="9360"/>
                    <a:pt x="10309" y="9360"/>
                  </a:cubicBezTo>
                  <a:close/>
                  <a:moveTo>
                    <a:pt x="11291" y="10800"/>
                  </a:moveTo>
                  <a:cubicBezTo>
                    <a:pt x="10800" y="10800"/>
                    <a:pt x="10800" y="10800"/>
                    <a:pt x="10800" y="10800"/>
                  </a:cubicBezTo>
                  <a:cubicBezTo>
                    <a:pt x="10800" y="11160"/>
                    <a:pt x="10800" y="11160"/>
                    <a:pt x="10800" y="11160"/>
                  </a:cubicBezTo>
                  <a:cubicBezTo>
                    <a:pt x="10800" y="11520"/>
                    <a:pt x="10800" y="11520"/>
                    <a:pt x="10800" y="11520"/>
                  </a:cubicBezTo>
                  <a:cubicBezTo>
                    <a:pt x="11291" y="11520"/>
                    <a:pt x="11291" y="11520"/>
                    <a:pt x="11291" y="11520"/>
                  </a:cubicBezTo>
                  <a:cubicBezTo>
                    <a:pt x="11291" y="11160"/>
                    <a:pt x="11291" y="11160"/>
                    <a:pt x="11291" y="11160"/>
                  </a:cubicBezTo>
                  <a:cubicBezTo>
                    <a:pt x="11291" y="10800"/>
                    <a:pt x="11291" y="10800"/>
                    <a:pt x="11291" y="10800"/>
                  </a:cubicBezTo>
                  <a:cubicBezTo>
                    <a:pt x="11291" y="10440"/>
                    <a:pt x="11291" y="10440"/>
                    <a:pt x="11291" y="10440"/>
                  </a:cubicBezTo>
                  <a:cubicBezTo>
                    <a:pt x="11291" y="10800"/>
                    <a:pt x="11291" y="10800"/>
                    <a:pt x="11291" y="10800"/>
                  </a:cubicBezTo>
                  <a:close/>
                  <a:moveTo>
                    <a:pt x="12273" y="10800"/>
                  </a:moveTo>
                  <a:cubicBezTo>
                    <a:pt x="11782" y="10800"/>
                    <a:pt x="11782" y="10800"/>
                    <a:pt x="11782" y="10800"/>
                  </a:cubicBezTo>
                  <a:cubicBezTo>
                    <a:pt x="12273" y="11160"/>
                    <a:pt x="12273" y="11160"/>
                    <a:pt x="12273" y="11160"/>
                  </a:cubicBezTo>
                  <a:cubicBezTo>
                    <a:pt x="12273" y="11160"/>
                    <a:pt x="12273" y="11160"/>
                    <a:pt x="12273" y="11160"/>
                  </a:cubicBezTo>
                  <a:cubicBezTo>
                    <a:pt x="12764" y="10800"/>
                    <a:pt x="12764" y="10800"/>
                    <a:pt x="12764" y="10800"/>
                  </a:cubicBezTo>
                  <a:cubicBezTo>
                    <a:pt x="12273" y="10800"/>
                    <a:pt x="12273" y="10800"/>
                    <a:pt x="12273" y="10800"/>
                  </a:cubicBezTo>
                  <a:close/>
                  <a:moveTo>
                    <a:pt x="13745" y="10080"/>
                  </a:moveTo>
                  <a:cubicBezTo>
                    <a:pt x="13255" y="9720"/>
                    <a:pt x="13255" y="9720"/>
                    <a:pt x="13255" y="9720"/>
                  </a:cubicBezTo>
                  <a:cubicBezTo>
                    <a:pt x="12764" y="9720"/>
                    <a:pt x="12764" y="9720"/>
                    <a:pt x="12764" y="9720"/>
                  </a:cubicBezTo>
                  <a:cubicBezTo>
                    <a:pt x="12764" y="10080"/>
                    <a:pt x="12764" y="10080"/>
                    <a:pt x="12764" y="10080"/>
                  </a:cubicBezTo>
                  <a:cubicBezTo>
                    <a:pt x="13745" y="10440"/>
                    <a:pt x="13745" y="10440"/>
                    <a:pt x="13745" y="10440"/>
                  </a:cubicBezTo>
                  <a:cubicBezTo>
                    <a:pt x="13745" y="10440"/>
                    <a:pt x="13745" y="10440"/>
                    <a:pt x="13745" y="10440"/>
                  </a:cubicBezTo>
                  <a:cubicBezTo>
                    <a:pt x="13745" y="10080"/>
                    <a:pt x="13745" y="10080"/>
                    <a:pt x="13745" y="10080"/>
                  </a:cubicBezTo>
                  <a:close/>
                  <a:moveTo>
                    <a:pt x="14236" y="10800"/>
                  </a:moveTo>
                  <a:cubicBezTo>
                    <a:pt x="14727" y="10800"/>
                    <a:pt x="14727" y="10800"/>
                    <a:pt x="14727" y="10800"/>
                  </a:cubicBezTo>
                  <a:cubicBezTo>
                    <a:pt x="14727" y="11160"/>
                    <a:pt x="14727" y="11160"/>
                    <a:pt x="14727" y="11160"/>
                  </a:cubicBezTo>
                  <a:cubicBezTo>
                    <a:pt x="15218" y="11160"/>
                    <a:pt x="15218" y="11160"/>
                    <a:pt x="15218" y="11160"/>
                  </a:cubicBezTo>
                  <a:cubicBezTo>
                    <a:pt x="14727" y="10800"/>
                    <a:pt x="14727" y="10800"/>
                    <a:pt x="14727" y="10800"/>
                  </a:cubicBezTo>
                  <a:cubicBezTo>
                    <a:pt x="14236" y="10800"/>
                    <a:pt x="14236" y="10800"/>
                    <a:pt x="14236" y="10800"/>
                  </a:cubicBezTo>
                  <a:close/>
                  <a:moveTo>
                    <a:pt x="13745" y="11880"/>
                  </a:moveTo>
                  <a:cubicBezTo>
                    <a:pt x="14236" y="11520"/>
                    <a:pt x="14236" y="11520"/>
                    <a:pt x="14236" y="11520"/>
                  </a:cubicBezTo>
                  <a:cubicBezTo>
                    <a:pt x="14236" y="11160"/>
                    <a:pt x="14236" y="11160"/>
                    <a:pt x="14236" y="11160"/>
                  </a:cubicBezTo>
                  <a:cubicBezTo>
                    <a:pt x="14727" y="11880"/>
                    <a:pt x="14727" y="11880"/>
                    <a:pt x="14727" y="11880"/>
                  </a:cubicBezTo>
                  <a:cubicBezTo>
                    <a:pt x="15218" y="11880"/>
                    <a:pt x="15218" y="11880"/>
                    <a:pt x="15218" y="11880"/>
                  </a:cubicBezTo>
                  <a:cubicBezTo>
                    <a:pt x="15709" y="11880"/>
                    <a:pt x="15709" y="11880"/>
                    <a:pt x="15709" y="11880"/>
                  </a:cubicBezTo>
                  <a:cubicBezTo>
                    <a:pt x="15709" y="11520"/>
                    <a:pt x="15709" y="11520"/>
                    <a:pt x="15709" y="11520"/>
                  </a:cubicBezTo>
                  <a:cubicBezTo>
                    <a:pt x="15218" y="11520"/>
                    <a:pt x="15218" y="11520"/>
                    <a:pt x="15218" y="11520"/>
                  </a:cubicBezTo>
                  <a:cubicBezTo>
                    <a:pt x="14727" y="11160"/>
                    <a:pt x="14727" y="11160"/>
                    <a:pt x="14727" y="11160"/>
                  </a:cubicBezTo>
                  <a:cubicBezTo>
                    <a:pt x="14236" y="11160"/>
                    <a:pt x="14236" y="11160"/>
                    <a:pt x="14236" y="11160"/>
                  </a:cubicBezTo>
                  <a:cubicBezTo>
                    <a:pt x="14236" y="10800"/>
                    <a:pt x="14236" y="10800"/>
                    <a:pt x="14236" y="10800"/>
                  </a:cubicBezTo>
                  <a:cubicBezTo>
                    <a:pt x="13745" y="10800"/>
                    <a:pt x="13745" y="10800"/>
                    <a:pt x="13745" y="10800"/>
                  </a:cubicBezTo>
                  <a:cubicBezTo>
                    <a:pt x="13745" y="10800"/>
                    <a:pt x="13745" y="10800"/>
                    <a:pt x="13745" y="10800"/>
                  </a:cubicBezTo>
                  <a:cubicBezTo>
                    <a:pt x="13745" y="10800"/>
                    <a:pt x="13745" y="10800"/>
                    <a:pt x="13745" y="10800"/>
                  </a:cubicBezTo>
                  <a:cubicBezTo>
                    <a:pt x="13745" y="11160"/>
                    <a:pt x="13745" y="11160"/>
                    <a:pt x="13745" y="11160"/>
                  </a:cubicBezTo>
                  <a:cubicBezTo>
                    <a:pt x="13745" y="11160"/>
                    <a:pt x="13745" y="11160"/>
                    <a:pt x="13745" y="11160"/>
                  </a:cubicBezTo>
                  <a:cubicBezTo>
                    <a:pt x="13745" y="11520"/>
                    <a:pt x="13745" y="11520"/>
                    <a:pt x="13745" y="11520"/>
                  </a:cubicBezTo>
                  <a:cubicBezTo>
                    <a:pt x="13745" y="11520"/>
                    <a:pt x="13745" y="11520"/>
                    <a:pt x="13745" y="11520"/>
                  </a:cubicBezTo>
                  <a:cubicBezTo>
                    <a:pt x="13745" y="11880"/>
                    <a:pt x="13745" y="11880"/>
                    <a:pt x="13745" y="11880"/>
                  </a:cubicBezTo>
                  <a:close/>
                  <a:moveTo>
                    <a:pt x="11782" y="13680"/>
                  </a:moveTo>
                  <a:cubicBezTo>
                    <a:pt x="11291" y="14040"/>
                    <a:pt x="11291" y="14040"/>
                    <a:pt x="11291" y="14040"/>
                  </a:cubicBezTo>
                  <a:cubicBezTo>
                    <a:pt x="11291" y="14040"/>
                    <a:pt x="11291" y="14040"/>
                    <a:pt x="11291" y="14040"/>
                  </a:cubicBezTo>
                  <a:cubicBezTo>
                    <a:pt x="10800" y="13680"/>
                    <a:pt x="10800" y="13680"/>
                    <a:pt x="10800" y="13680"/>
                  </a:cubicBezTo>
                  <a:cubicBezTo>
                    <a:pt x="11291" y="13320"/>
                    <a:pt x="11291" y="13320"/>
                    <a:pt x="11291" y="13320"/>
                  </a:cubicBezTo>
                  <a:cubicBezTo>
                    <a:pt x="11291" y="12600"/>
                    <a:pt x="11291" y="12600"/>
                    <a:pt x="11291" y="12600"/>
                  </a:cubicBezTo>
                  <a:cubicBezTo>
                    <a:pt x="11291" y="12240"/>
                    <a:pt x="11291" y="12240"/>
                    <a:pt x="11291" y="12240"/>
                  </a:cubicBezTo>
                  <a:cubicBezTo>
                    <a:pt x="11291" y="12240"/>
                    <a:pt x="11291" y="12240"/>
                    <a:pt x="11291" y="12240"/>
                  </a:cubicBezTo>
                  <a:cubicBezTo>
                    <a:pt x="11291" y="12240"/>
                    <a:pt x="11291" y="12240"/>
                    <a:pt x="11291" y="12240"/>
                  </a:cubicBezTo>
                  <a:cubicBezTo>
                    <a:pt x="10800" y="11880"/>
                    <a:pt x="10800" y="11880"/>
                    <a:pt x="10800" y="11880"/>
                  </a:cubicBezTo>
                  <a:cubicBezTo>
                    <a:pt x="10800" y="11880"/>
                    <a:pt x="10800" y="11880"/>
                    <a:pt x="10800" y="11880"/>
                  </a:cubicBezTo>
                  <a:cubicBezTo>
                    <a:pt x="11291" y="11880"/>
                    <a:pt x="11291" y="11880"/>
                    <a:pt x="11291" y="11880"/>
                  </a:cubicBezTo>
                  <a:cubicBezTo>
                    <a:pt x="11782" y="11880"/>
                    <a:pt x="11782" y="11880"/>
                    <a:pt x="11782" y="11880"/>
                  </a:cubicBezTo>
                  <a:cubicBezTo>
                    <a:pt x="11782" y="12240"/>
                    <a:pt x="11782" y="12240"/>
                    <a:pt x="11782" y="12240"/>
                  </a:cubicBezTo>
                  <a:cubicBezTo>
                    <a:pt x="11782" y="12240"/>
                    <a:pt x="11782" y="12240"/>
                    <a:pt x="11782" y="12240"/>
                  </a:cubicBezTo>
                  <a:cubicBezTo>
                    <a:pt x="12273" y="12240"/>
                    <a:pt x="12273" y="12240"/>
                    <a:pt x="12273" y="12240"/>
                  </a:cubicBezTo>
                  <a:cubicBezTo>
                    <a:pt x="12273" y="12240"/>
                    <a:pt x="12273" y="12240"/>
                    <a:pt x="12273" y="12240"/>
                  </a:cubicBezTo>
                  <a:cubicBezTo>
                    <a:pt x="12764" y="12240"/>
                    <a:pt x="12764" y="12240"/>
                    <a:pt x="12764" y="12240"/>
                  </a:cubicBezTo>
                  <a:cubicBezTo>
                    <a:pt x="13255" y="12600"/>
                    <a:pt x="13255" y="12600"/>
                    <a:pt x="13255" y="12600"/>
                  </a:cubicBezTo>
                  <a:cubicBezTo>
                    <a:pt x="13255" y="12240"/>
                    <a:pt x="13255" y="12240"/>
                    <a:pt x="13255" y="12240"/>
                  </a:cubicBezTo>
                  <a:cubicBezTo>
                    <a:pt x="13745" y="12240"/>
                    <a:pt x="13745" y="12240"/>
                    <a:pt x="13745" y="12240"/>
                  </a:cubicBezTo>
                  <a:cubicBezTo>
                    <a:pt x="13745" y="12240"/>
                    <a:pt x="13745" y="12240"/>
                    <a:pt x="13745" y="12240"/>
                  </a:cubicBezTo>
                  <a:cubicBezTo>
                    <a:pt x="13745" y="12600"/>
                    <a:pt x="13745" y="12600"/>
                    <a:pt x="13745" y="12600"/>
                  </a:cubicBezTo>
                  <a:cubicBezTo>
                    <a:pt x="13745" y="12600"/>
                    <a:pt x="13745" y="12600"/>
                    <a:pt x="13745" y="12600"/>
                  </a:cubicBezTo>
                  <a:cubicBezTo>
                    <a:pt x="13255" y="12960"/>
                    <a:pt x="13255" y="12960"/>
                    <a:pt x="13255" y="12960"/>
                  </a:cubicBezTo>
                  <a:cubicBezTo>
                    <a:pt x="12764" y="13320"/>
                    <a:pt x="12764" y="13320"/>
                    <a:pt x="12764" y="13320"/>
                  </a:cubicBezTo>
                  <a:cubicBezTo>
                    <a:pt x="12764" y="13680"/>
                    <a:pt x="12764" y="13680"/>
                    <a:pt x="12764" y="13680"/>
                  </a:cubicBezTo>
                  <a:cubicBezTo>
                    <a:pt x="12273" y="13680"/>
                    <a:pt x="12273" y="13680"/>
                    <a:pt x="12273" y="13680"/>
                  </a:cubicBezTo>
                  <a:cubicBezTo>
                    <a:pt x="12273" y="13680"/>
                    <a:pt x="12273" y="13680"/>
                    <a:pt x="12273" y="13680"/>
                  </a:cubicBezTo>
                  <a:cubicBezTo>
                    <a:pt x="12273" y="13680"/>
                    <a:pt x="12273" y="13680"/>
                    <a:pt x="12273" y="13680"/>
                  </a:cubicBezTo>
                  <a:cubicBezTo>
                    <a:pt x="11782" y="13680"/>
                    <a:pt x="11782" y="13680"/>
                    <a:pt x="11782" y="13680"/>
                  </a:cubicBezTo>
                  <a:close/>
                  <a:moveTo>
                    <a:pt x="12764" y="13680"/>
                  </a:moveTo>
                  <a:cubicBezTo>
                    <a:pt x="12273" y="13680"/>
                    <a:pt x="12273" y="13680"/>
                    <a:pt x="12273" y="13680"/>
                  </a:cubicBezTo>
                  <a:cubicBezTo>
                    <a:pt x="12273" y="14040"/>
                    <a:pt x="12273" y="14040"/>
                    <a:pt x="12273" y="14040"/>
                  </a:cubicBezTo>
                  <a:cubicBezTo>
                    <a:pt x="12273" y="14040"/>
                    <a:pt x="12273" y="14040"/>
                    <a:pt x="12273" y="14040"/>
                  </a:cubicBezTo>
                  <a:cubicBezTo>
                    <a:pt x="12764" y="14040"/>
                    <a:pt x="12764" y="14040"/>
                    <a:pt x="12764" y="14040"/>
                  </a:cubicBezTo>
                  <a:cubicBezTo>
                    <a:pt x="12764" y="13680"/>
                    <a:pt x="12764" y="13680"/>
                    <a:pt x="12764" y="13680"/>
                  </a:cubicBezTo>
                  <a:cubicBezTo>
                    <a:pt x="12764" y="13680"/>
                    <a:pt x="12764" y="13680"/>
                    <a:pt x="12764" y="13680"/>
                  </a:cubicBezTo>
                  <a:close/>
                  <a:moveTo>
                    <a:pt x="16200" y="13680"/>
                  </a:moveTo>
                  <a:cubicBezTo>
                    <a:pt x="16200" y="13680"/>
                    <a:pt x="16200" y="13680"/>
                    <a:pt x="16200" y="13680"/>
                  </a:cubicBezTo>
                  <a:cubicBezTo>
                    <a:pt x="16200" y="13680"/>
                    <a:pt x="16200" y="13680"/>
                    <a:pt x="16200" y="13680"/>
                  </a:cubicBezTo>
                  <a:cubicBezTo>
                    <a:pt x="16200" y="13680"/>
                    <a:pt x="16200" y="13680"/>
                    <a:pt x="16200" y="13680"/>
                  </a:cubicBezTo>
                  <a:close/>
                  <a:moveTo>
                    <a:pt x="14236" y="15480"/>
                  </a:moveTo>
                  <a:cubicBezTo>
                    <a:pt x="14727" y="15120"/>
                    <a:pt x="14727" y="15120"/>
                    <a:pt x="14727" y="15120"/>
                  </a:cubicBezTo>
                  <a:cubicBezTo>
                    <a:pt x="14727" y="14760"/>
                    <a:pt x="14727" y="14760"/>
                    <a:pt x="14727" y="14760"/>
                  </a:cubicBezTo>
                  <a:cubicBezTo>
                    <a:pt x="15709" y="14040"/>
                    <a:pt x="15709" y="14040"/>
                    <a:pt x="15709" y="14040"/>
                  </a:cubicBezTo>
                  <a:cubicBezTo>
                    <a:pt x="15709" y="14040"/>
                    <a:pt x="15709" y="14040"/>
                    <a:pt x="15709" y="14040"/>
                  </a:cubicBezTo>
                  <a:cubicBezTo>
                    <a:pt x="15709" y="13680"/>
                    <a:pt x="15709" y="13680"/>
                    <a:pt x="15709" y="13680"/>
                  </a:cubicBezTo>
                  <a:cubicBezTo>
                    <a:pt x="15709" y="13320"/>
                    <a:pt x="15709" y="13320"/>
                    <a:pt x="15709" y="13320"/>
                  </a:cubicBezTo>
                  <a:cubicBezTo>
                    <a:pt x="15709" y="12960"/>
                    <a:pt x="15709" y="12960"/>
                    <a:pt x="15709" y="12960"/>
                  </a:cubicBezTo>
                  <a:cubicBezTo>
                    <a:pt x="15218" y="12960"/>
                    <a:pt x="15218" y="12960"/>
                    <a:pt x="15218" y="12960"/>
                  </a:cubicBezTo>
                  <a:cubicBezTo>
                    <a:pt x="15218" y="13680"/>
                    <a:pt x="15218" y="13680"/>
                    <a:pt x="15218" y="13680"/>
                  </a:cubicBezTo>
                  <a:cubicBezTo>
                    <a:pt x="14727" y="14040"/>
                    <a:pt x="14727" y="14040"/>
                    <a:pt x="14727" y="14040"/>
                  </a:cubicBezTo>
                  <a:cubicBezTo>
                    <a:pt x="14727" y="14400"/>
                    <a:pt x="14727" y="14400"/>
                    <a:pt x="14727" y="14400"/>
                  </a:cubicBezTo>
                  <a:cubicBezTo>
                    <a:pt x="14727" y="14760"/>
                    <a:pt x="14727" y="14760"/>
                    <a:pt x="14727" y="14760"/>
                  </a:cubicBezTo>
                  <a:cubicBezTo>
                    <a:pt x="14236" y="15120"/>
                    <a:pt x="14236" y="15120"/>
                    <a:pt x="14236" y="15120"/>
                  </a:cubicBezTo>
                  <a:cubicBezTo>
                    <a:pt x="14236" y="15120"/>
                    <a:pt x="14236" y="15120"/>
                    <a:pt x="14236" y="15120"/>
                  </a:cubicBezTo>
                  <a:cubicBezTo>
                    <a:pt x="14236" y="15480"/>
                    <a:pt x="14236" y="15480"/>
                    <a:pt x="14236" y="15480"/>
                  </a:cubicBezTo>
                  <a:close/>
                  <a:moveTo>
                    <a:pt x="13745" y="15480"/>
                  </a:moveTo>
                  <a:cubicBezTo>
                    <a:pt x="13745" y="14760"/>
                    <a:pt x="13745" y="14760"/>
                    <a:pt x="13745" y="14760"/>
                  </a:cubicBezTo>
                  <a:cubicBezTo>
                    <a:pt x="14236" y="14040"/>
                    <a:pt x="14236" y="14040"/>
                    <a:pt x="14236" y="14040"/>
                  </a:cubicBezTo>
                  <a:cubicBezTo>
                    <a:pt x="14727" y="13680"/>
                    <a:pt x="14727" y="13680"/>
                    <a:pt x="14727" y="13680"/>
                  </a:cubicBezTo>
                  <a:cubicBezTo>
                    <a:pt x="14727" y="13320"/>
                    <a:pt x="14727" y="13320"/>
                    <a:pt x="14727" y="13320"/>
                  </a:cubicBezTo>
                  <a:cubicBezTo>
                    <a:pt x="14236" y="13320"/>
                    <a:pt x="14236" y="13320"/>
                    <a:pt x="14236" y="13320"/>
                  </a:cubicBezTo>
                  <a:cubicBezTo>
                    <a:pt x="14236" y="13320"/>
                    <a:pt x="14236" y="13320"/>
                    <a:pt x="14236" y="13320"/>
                  </a:cubicBezTo>
                  <a:cubicBezTo>
                    <a:pt x="13745" y="13320"/>
                    <a:pt x="13745" y="13320"/>
                    <a:pt x="13745" y="13320"/>
                  </a:cubicBezTo>
                  <a:cubicBezTo>
                    <a:pt x="13255" y="13320"/>
                    <a:pt x="13255" y="13320"/>
                    <a:pt x="13255" y="13320"/>
                  </a:cubicBezTo>
                  <a:cubicBezTo>
                    <a:pt x="13255" y="13680"/>
                    <a:pt x="13255" y="13680"/>
                    <a:pt x="13255" y="13680"/>
                  </a:cubicBezTo>
                  <a:cubicBezTo>
                    <a:pt x="13255" y="14040"/>
                    <a:pt x="13255" y="14040"/>
                    <a:pt x="13255" y="14040"/>
                  </a:cubicBezTo>
                  <a:cubicBezTo>
                    <a:pt x="13255" y="14400"/>
                    <a:pt x="13255" y="14400"/>
                    <a:pt x="13255" y="14400"/>
                  </a:cubicBezTo>
                  <a:cubicBezTo>
                    <a:pt x="12764" y="14760"/>
                    <a:pt x="12764" y="14760"/>
                    <a:pt x="12764" y="14760"/>
                  </a:cubicBezTo>
                  <a:cubicBezTo>
                    <a:pt x="12273" y="14760"/>
                    <a:pt x="12273" y="14760"/>
                    <a:pt x="12273" y="14760"/>
                  </a:cubicBezTo>
                  <a:cubicBezTo>
                    <a:pt x="12273" y="15120"/>
                    <a:pt x="12273" y="15120"/>
                    <a:pt x="12273" y="15120"/>
                  </a:cubicBezTo>
                  <a:cubicBezTo>
                    <a:pt x="12273" y="15480"/>
                    <a:pt x="12273" y="15480"/>
                    <a:pt x="12273" y="15480"/>
                  </a:cubicBezTo>
                  <a:cubicBezTo>
                    <a:pt x="12764" y="15480"/>
                    <a:pt x="12764" y="15480"/>
                    <a:pt x="12764" y="15480"/>
                  </a:cubicBezTo>
                  <a:cubicBezTo>
                    <a:pt x="13255" y="15840"/>
                    <a:pt x="13255" y="15840"/>
                    <a:pt x="13255" y="15840"/>
                  </a:cubicBezTo>
                  <a:cubicBezTo>
                    <a:pt x="13255" y="15840"/>
                    <a:pt x="13255" y="15840"/>
                    <a:pt x="13255" y="15840"/>
                  </a:cubicBezTo>
                  <a:cubicBezTo>
                    <a:pt x="13255" y="16200"/>
                    <a:pt x="13255" y="16200"/>
                    <a:pt x="13255" y="16200"/>
                  </a:cubicBezTo>
                  <a:cubicBezTo>
                    <a:pt x="13745" y="16200"/>
                    <a:pt x="13745" y="16200"/>
                    <a:pt x="13745" y="16200"/>
                  </a:cubicBezTo>
                  <a:cubicBezTo>
                    <a:pt x="14236" y="15840"/>
                    <a:pt x="14236" y="15840"/>
                    <a:pt x="14236" y="15840"/>
                  </a:cubicBezTo>
                  <a:cubicBezTo>
                    <a:pt x="14236" y="15840"/>
                    <a:pt x="14236" y="15840"/>
                    <a:pt x="14236" y="15840"/>
                  </a:cubicBezTo>
                  <a:cubicBezTo>
                    <a:pt x="13745" y="15480"/>
                    <a:pt x="13745" y="15480"/>
                    <a:pt x="13745" y="15480"/>
                  </a:cubicBezTo>
                  <a:close/>
                  <a:moveTo>
                    <a:pt x="15218" y="15840"/>
                  </a:moveTo>
                  <a:cubicBezTo>
                    <a:pt x="15218" y="15840"/>
                    <a:pt x="15218" y="15840"/>
                    <a:pt x="15218" y="15840"/>
                  </a:cubicBezTo>
                  <a:cubicBezTo>
                    <a:pt x="15218" y="16200"/>
                    <a:pt x="15218" y="16200"/>
                    <a:pt x="15218" y="16200"/>
                  </a:cubicBezTo>
                  <a:cubicBezTo>
                    <a:pt x="14727" y="16200"/>
                    <a:pt x="14727" y="16200"/>
                    <a:pt x="14727" y="16200"/>
                  </a:cubicBezTo>
                  <a:cubicBezTo>
                    <a:pt x="14727" y="16200"/>
                    <a:pt x="14727" y="16200"/>
                    <a:pt x="14727" y="16200"/>
                  </a:cubicBezTo>
                  <a:cubicBezTo>
                    <a:pt x="14727" y="15840"/>
                    <a:pt x="14727" y="15840"/>
                    <a:pt x="14727" y="15840"/>
                  </a:cubicBezTo>
                  <a:cubicBezTo>
                    <a:pt x="15218" y="15840"/>
                    <a:pt x="15218" y="15840"/>
                    <a:pt x="15218" y="15840"/>
                  </a:cubicBezTo>
                  <a:close/>
                  <a:moveTo>
                    <a:pt x="16200" y="14400"/>
                  </a:moveTo>
                  <a:cubicBezTo>
                    <a:pt x="16691" y="14400"/>
                    <a:pt x="16691" y="14400"/>
                    <a:pt x="16691" y="14400"/>
                  </a:cubicBezTo>
                  <a:cubicBezTo>
                    <a:pt x="16691" y="14760"/>
                    <a:pt x="16691" y="14760"/>
                    <a:pt x="16691" y="14760"/>
                  </a:cubicBezTo>
                  <a:cubicBezTo>
                    <a:pt x="16691" y="15120"/>
                    <a:pt x="16691" y="15120"/>
                    <a:pt x="16691" y="15120"/>
                  </a:cubicBezTo>
                  <a:cubicBezTo>
                    <a:pt x="16691" y="15120"/>
                    <a:pt x="16691" y="15120"/>
                    <a:pt x="16691" y="15120"/>
                  </a:cubicBezTo>
                  <a:cubicBezTo>
                    <a:pt x="16200" y="15480"/>
                    <a:pt x="16200" y="15480"/>
                    <a:pt x="16200" y="15480"/>
                  </a:cubicBezTo>
                  <a:cubicBezTo>
                    <a:pt x="15709" y="15480"/>
                    <a:pt x="15709" y="15480"/>
                    <a:pt x="15709" y="15480"/>
                  </a:cubicBezTo>
                  <a:cubicBezTo>
                    <a:pt x="15709" y="15120"/>
                    <a:pt x="15709" y="15120"/>
                    <a:pt x="15709" y="15120"/>
                  </a:cubicBezTo>
                  <a:cubicBezTo>
                    <a:pt x="15218" y="15120"/>
                    <a:pt x="15218" y="15120"/>
                    <a:pt x="15218" y="15120"/>
                  </a:cubicBezTo>
                  <a:cubicBezTo>
                    <a:pt x="15709" y="14760"/>
                    <a:pt x="15709" y="14760"/>
                    <a:pt x="15709" y="14760"/>
                  </a:cubicBezTo>
                  <a:cubicBezTo>
                    <a:pt x="16200" y="14400"/>
                    <a:pt x="16200" y="14400"/>
                    <a:pt x="16200" y="14400"/>
                  </a:cubicBezTo>
                  <a:close/>
                  <a:moveTo>
                    <a:pt x="18164" y="14400"/>
                  </a:moveTo>
                  <a:cubicBezTo>
                    <a:pt x="18655" y="14760"/>
                    <a:pt x="18655" y="14760"/>
                    <a:pt x="18655" y="14760"/>
                  </a:cubicBezTo>
                  <a:cubicBezTo>
                    <a:pt x="18655" y="15120"/>
                    <a:pt x="18655" y="15120"/>
                    <a:pt x="18655" y="15120"/>
                  </a:cubicBezTo>
                  <a:cubicBezTo>
                    <a:pt x="18164" y="14760"/>
                    <a:pt x="18164" y="14760"/>
                    <a:pt x="18164" y="14760"/>
                  </a:cubicBezTo>
                  <a:cubicBezTo>
                    <a:pt x="18164" y="14400"/>
                    <a:pt x="18164" y="14400"/>
                    <a:pt x="18164" y="14400"/>
                  </a:cubicBezTo>
                  <a:close/>
                  <a:moveTo>
                    <a:pt x="17182" y="15840"/>
                  </a:moveTo>
                  <a:cubicBezTo>
                    <a:pt x="17673" y="15840"/>
                    <a:pt x="17673" y="15840"/>
                    <a:pt x="17673" y="15840"/>
                  </a:cubicBezTo>
                  <a:cubicBezTo>
                    <a:pt x="17673" y="16200"/>
                    <a:pt x="17673" y="16200"/>
                    <a:pt x="17673" y="16200"/>
                  </a:cubicBezTo>
                  <a:cubicBezTo>
                    <a:pt x="17182" y="15840"/>
                    <a:pt x="17182" y="15840"/>
                    <a:pt x="17182" y="15840"/>
                  </a:cubicBezTo>
                  <a:cubicBezTo>
                    <a:pt x="17182" y="15840"/>
                    <a:pt x="17182" y="15840"/>
                    <a:pt x="17182" y="15840"/>
                  </a:cubicBezTo>
                  <a:cubicBezTo>
                    <a:pt x="17182" y="15840"/>
                    <a:pt x="17182" y="15840"/>
                    <a:pt x="17182" y="15840"/>
                  </a:cubicBezTo>
                  <a:close/>
                  <a:moveTo>
                    <a:pt x="16691" y="12240"/>
                  </a:moveTo>
                  <a:cubicBezTo>
                    <a:pt x="16691" y="12600"/>
                    <a:pt x="16691" y="12600"/>
                    <a:pt x="16691" y="12600"/>
                  </a:cubicBezTo>
                  <a:cubicBezTo>
                    <a:pt x="16200" y="12600"/>
                    <a:pt x="16200" y="12600"/>
                    <a:pt x="16200" y="12600"/>
                  </a:cubicBezTo>
                  <a:cubicBezTo>
                    <a:pt x="16200" y="12240"/>
                    <a:pt x="16200" y="12240"/>
                    <a:pt x="16200" y="12240"/>
                  </a:cubicBezTo>
                  <a:cubicBezTo>
                    <a:pt x="16200" y="12240"/>
                    <a:pt x="16200" y="12240"/>
                    <a:pt x="16200" y="12240"/>
                  </a:cubicBezTo>
                  <a:cubicBezTo>
                    <a:pt x="16691" y="12240"/>
                    <a:pt x="16691" y="12240"/>
                    <a:pt x="16691" y="12240"/>
                  </a:cubicBezTo>
                  <a:close/>
                  <a:moveTo>
                    <a:pt x="17673" y="12600"/>
                  </a:moveTo>
                  <a:cubicBezTo>
                    <a:pt x="18164" y="12960"/>
                    <a:pt x="18164" y="12960"/>
                    <a:pt x="18164" y="12960"/>
                  </a:cubicBezTo>
                  <a:cubicBezTo>
                    <a:pt x="18164" y="12960"/>
                    <a:pt x="18164" y="12960"/>
                    <a:pt x="18164" y="12960"/>
                  </a:cubicBezTo>
                  <a:cubicBezTo>
                    <a:pt x="18655" y="12960"/>
                    <a:pt x="18655" y="12960"/>
                    <a:pt x="18655" y="12960"/>
                  </a:cubicBezTo>
                  <a:cubicBezTo>
                    <a:pt x="19145" y="12960"/>
                    <a:pt x="19145" y="12960"/>
                    <a:pt x="19145" y="12960"/>
                  </a:cubicBezTo>
                  <a:cubicBezTo>
                    <a:pt x="19145" y="12960"/>
                    <a:pt x="19145" y="12960"/>
                    <a:pt x="19145" y="12960"/>
                  </a:cubicBezTo>
                  <a:cubicBezTo>
                    <a:pt x="19145" y="12960"/>
                    <a:pt x="19145" y="12960"/>
                    <a:pt x="19145" y="12960"/>
                  </a:cubicBezTo>
                  <a:cubicBezTo>
                    <a:pt x="19145" y="12960"/>
                    <a:pt x="19145" y="12960"/>
                    <a:pt x="19145" y="12960"/>
                  </a:cubicBezTo>
                  <a:cubicBezTo>
                    <a:pt x="19145" y="12600"/>
                    <a:pt x="19145" y="12600"/>
                    <a:pt x="19145" y="12600"/>
                  </a:cubicBezTo>
                  <a:cubicBezTo>
                    <a:pt x="18655" y="12600"/>
                    <a:pt x="18655" y="12600"/>
                    <a:pt x="18655" y="12600"/>
                  </a:cubicBezTo>
                  <a:cubicBezTo>
                    <a:pt x="18655" y="12240"/>
                    <a:pt x="18655" y="12240"/>
                    <a:pt x="18655" y="12240"/>
                  </a:cubicBezTo>
                  <a:cubicBezTo>
                    <a:pt x="18655" y="11520"/>
                    <a:pt x="18655" y="11520"/>
                    <a:pt x="18655" y="11520"/>
                  </a:cubicBezTo>
                  <a:cubicBezTo>
                    <a:pt x="18655" y="11520"/>
                    <a:pt x="18655" y="11520"/>
                    <a:pt x="18655" y="11520"/>
                  </a:cubicBezTo>
                  <a:cubicBezTo>
                    <a:pt x="18655" y="11160"/>
                    <a:pt x="18655" y="11160"/>
                    <a:pt x="18655" y="11160"/>
                  </a:cubicBezTo>
                  <a:cubicBezTo>
                    <a:pt x="18164" y="10800"/>
                    <a:pt x="18164" y="10800"/>
                    <a:pt x="18164" y="10800"/>
                  </a:cubicBezTo>
                  <a:cubicBezTo>
                    <a:pt x="18164" y="10800"/>
                    <a:pt x="18164" y="10800"/>
                    <a:pt x="18164" y="10800"/>
                  </a:cubicBezTo>
                  <a:cubicBezTo>
                    <a:pt x="17673" y="10800"/>
                    <a:pt x="17673" y="10800"/>
                    <a:pt x="17673" y="10800"/>
                  </a:cubicBezTo>
                  <a:cubicBezTo>
                    <a:pt x="17673" y="10800"/>
                    <a:pt x="17673" y="10800"/>
                    <a:pt x="17673" y="10800"/>
                  </a:cubicBezTo>
                  <a:cubicBezTo>
                    <a:pt x="17182" y="10800"/>
                    <a:pt x="17182" y="10800"/>
                    <a:pt x="17182" y="10800"/>
                  </a:cubicBezTo>
                  <a:cubicBezTo>
                    <a:pt x="17182" y="10800"/>
                    <a:pt x="17182" y="10800"/>
                    <a:pt x="17182" y="10800"/>
                  </a:cubicBezTo>
                  <a:cubicBezTo>
                    <a:pt x="17182" y="10800"/>
                    <a:pt x="17182" y="10800"/>
                    <a:pt x="17182" y="10800"/>
                  </a:cubicBezTo>
                  <a:cubicBezTo>
                    <a:pt x="16691" y="10800"/>
                    <a:pt x="16691" y="10800"/>
                    <a:pt x="16691" y="10800"/>
                  </a:cubicBezTo>
                  <a:cubicBezTo>
                    <a:pt x="16200" y="10800"/>
                    <a:pt x="16200" y="10800"/>
                    <a:pt x="16200" y="10800"/>
                  </a:cubicBezTo>
                  <a:cubicBezTo>
                    <a:pt x="16200" y="10800"/>
                    <a:pt x="16200" y="10800"/>
                    <a:pt x="16200" y="10800"/>
                  </a:cubicBezTo>
                  <a:cubicBezTo>
                    <a:pt x="16200" y="10800"/>
                    <a:pt x="16200" y="10800"/>
                    <a:pt x="16200" y="10800"/>
                  </a:cubicBezTo>
                  <a:cubicBezTo>
                    <a:pt x="16200" y="11520"/>
                    <a:pt x="16200" y="11520"/>
                    <a:pt x="16200" y="11520"/>
                  </a:cubicBezTo>
                  <a:cubicBezTo>
                    <a:pt x="17182" y="11520"/>
                    <a:pt x="17182" y="11520"/>
                    <a:pt x="17182" y="11520"/>
                  </a:cubicBezTo>
                  <a:cubicBezTo>
                    <a:pt x="17673" y="12240"/>
                    <a:pt x="17673" y="12240"/>
                    <a:pt x="17673" y="12240"/>
                  </a:cubicBezTo>
                  <a:cubicBezTo>
                    <a:pt x="17673" y="12240"/>
                    <a:pt x="17673" y="12240"/>
                    <a:pt x="17673" y="12240"/>
                  </a:cubicBezTo>
                  <a:cubicBezTo>
                    <a:pt x="17673" y="12240"/>
                    <a:pt x="17673" y="12240"/>
                    <a:pt x="17673" y="12240"/>
                  </a:cubicBezTo>
                  <a:cubicBezTo>
                    <a:pt x="17182" y="12600"/>
                    <a:pt x="17182" y="12600"/>
                    <a:pt x="17182" y="12600"/>
                  </a:cubicBezTo>
                  <a:cubicBezTo>
                    <a:pt x="17182" y="12600"/>
                    <a:pt x="17182" y="12600"/>
                    <a:pt x="17182" y="12600"/>
                  </a:cubicBezTo>
                  <a:cubicBezTo>
                    <a:pt x="17673" y="12600"/>
                    <a:pt x="17673" y="12600"/>
                    <a:pt x="17673" y="12600"/>
                  </a:cubicBezTo>
                  <a:cubicBezTo>
                    <a:pt x="17673" y="12600"/>
                    <a:pt x="17673" y="12600"/>
                    <a:pt x="17673" y="12600"/>
                  </a:cubicBezTo>
                  <a:cubicBezTo>
                    <a:pt x="17673" y="12600"/>
                    <a:pt x="17673" y="12600"/>
                    <a:pt x="17673" y="12600"/>
                  </a:cubicBezTo>
                  <a:close/>
                  <a:moveTo>
                    <a:pt x="17182" y="12600"/>
                  </a:moveTo>
                  <a:cubicBezTo>
                    <a:pt x="17182" y="12960"/>
                    <a:pt x="17182" y="12960"/>
                    <a:pt x="17182" y="12960"/>
                  </a:cubicBezTo>
                  <a:cubicBezTo>
                    <a:pt x="16691" y="12600"/>
                    <a:pt x="16691" y="12600"/>
                    <a:pt x="16691" y="12600"/>
                  </a:cubicBezTo>
                  <a:cubicBezTo>
                    <a:pt x="16200" y="12600"/>
                    <a:pt x="16200" y="12600"/>
                    <a:pt x="16200" y="12600"/>
                  </a:cubicBezTo>
                  <a:cubicBezTo>
                    <a:pt x="16200" y="12960"/>
                    <a:pt x="16200" y="12960"/>
                    <a:pt x="16200" y="12960"/>
                  </a:cubicBezTo>
                  <a:cubicBezTo>
                    <a:pt x="16200" y="13320"/>
                    <a:pt x="16200" y="13320"/>
                    <a:pt x="16200" y="13320"/>
                  </a:cubicBezTo>
                  <a:cubicBezTo>
                    <a:pt x="16691" y="13320"/>
                    <a:pt x="16691" y="13320"/>
                    <a:pt x="16691" y="13320"/>
                  </a:cubicBezTo>
                  <a:cubicBezTo>
                    <a:pt x="16691" y="13320"/>
                    <a:pt x="16691" y="13320"/>
                    <a:pt x="16691" y="13320"/>
                  </a:cubicBezTo>
                  <a:cubicBezTo>
                    <a:pt x="17182" y="13320"/>
                    <a:pt x="17182" y="13320"/>
                    <a:pt x="17182" y="13320"/>
                  </a:cubicBezTo>
                  <a:cubicBezTo>
                    <a:pt x="17182" y="13680"/>
                    <a:pt x="17182" y="13680"/>
                    <a:pt x="17182" y="13680"/>
                  </a:cubicBezTo>
                  <a:cubicBezTo>
                    <a:pt x="17182" y="14040"/>
                    <a:pt x="17182" y="14040"/>
                    <a:pt x="17182" y="14040"/>
                  </a:cubicBezTo>
                  <a:cubicBezTo>
                    <a:pt x="17182" y="14400"/>
                    <a:pt x="17182" y="14400"/>
                    <a:pt x="17182" y="14400"/>
                  </a:cubicBezTo>
                  <a:cubicBezTo>
                    <a:pt x="17673" y="14760"/>
                    <a:pt x="17673" y="14760"/>
                    <a:pt x="17673" y="14760"/>
                  </a:cubicBezTo>
                  <a:cubicBezTo>
                    <a:pt x="17673" y="14400"/>
                    <a:pt x="17673" y="14400"/>
                    <a:pt x="17673" y="14400"/>
                  </a:cubicBezTo>
                  <a:cubicBezTo>
                    <a:pt x="18164" y="14400"/>
                    <a:pt x="18164" y="14400"/>
                    <a:pt x="18164" y="14400"/>
                  </a:cubicBezTo>
                  <a:cubicBezTo>
                    <a:pt x="18655" y="14400"/>
                    <a:pt x="18655" y="14400"/>
                    <a:pt x="18655" y="14400"/>
                  </a:cubicBezTo>
                  <a:cubicBezTo>
                    <a:pt x="18655" y="14040"/>
                    <a:pt x="18655" y="14040"/>
                    <a:pt x="18655" y="14040"/>
                  </a:cubicBezTo>
                  <a:cubicBezTo>
                    <a:pt x="18164" y="13680"/>
                    <a:pt x="18164" y="13680"/>
                    <a:pt x="18164" y="13680"/>
                  </a:cubicBezTo>
                  <a:cubicBezTo>
                    <a:pt x="17673" y="13680"/>
                    <a:pt x="17673" y="13680"/>
                    <a:pt x="17673" y="13680"/>
                  </a:cubicBezTo>
                  <a:cubicBezTo>
                    <a:pt x="17673" y="13320"/>
                    <a:pt x="17673" y="13320"/>
                    <a:pt x="17673" y="13320"/>
                  </a:cubicBezTo>
                  <a:cubicBezTo>
                    <a:pt x="17673" y="12960"/>
                    <a:pt x="17673" y="12960"/>
                    <a:pt x="17673" y="12960"/>
                  </a:cubicBezTo>
                  <a:cubicBezTo>
                    <a:pt x="17182" y="12600"/>
                    <a:pt x="17182" y="12600"/>
                    <a:pt x="17182" y="12600"/>
                  </a:cubicBezTo>
                  <a:close/>
                  <a:moveTo>
                    <a:pt x="19636" y="13320"/>
                  </a:moveTo>
                  <a:cubicBezTo>
                    <a:pt x="19636" y="13320"/>
                    <a:pt x="19636" y="13320"/>
                    <a:pt x="19636" y="13320"/>
                  </a:cubicBezTo>
                  <a:cubicBezTo>
                    <a:pt x="19636" y="13320"/>
                    <a:pt x="19636" y="13320"/>
                    <a:pt x="19636" y="13320"/>
                  </a:cubicBezTo>
                  <a:cubicBezTo>
                    <a:pt x="19636" y="13320"/>
                    <a:pt x="19636" y="13320"/>
                    <a:pt x="19636" y="13320"/>
                  </a:cubicBezTo>
                  <a:cubicBezTo>
                    <a:pt x="19636" y="13320"/>
                    <a:pt x="19636" y="13320"/>
                    <a:pt x="19636" y="13320"/>
                  </a:cubicBezTo>
                  <a:close/>
                  <a:moveTo>
                    <a:pt x="19636" y="13680"/>
                  </a:moveTo>
                  <a:cubicBezTo>
                    <a:pt x="19145" y="13680"/>
                    <a:pt x="19145" y="13680"/>
                    <a:pt x="19145" y="13680"/>
                  </a:cubicBezTo>
                  <a:cubicBezTo>
                    <a:pt x="19145" y="13680"/>
                    <a:pt x="19145" y="13680"/>
                    <a:pt x="19145" y="13680"/>
                  </a:cubicBezTo>
                  <a:cubicBezTo>
                    <a:pt x="19636" y="13680"/>
                    <a:pt x="19636" y="13680"/>
                    <a:pt x="19636" y="13680"/>
                  </a:cubicBezTo>
                  <a:cubicBezTo>
                    <a:pt x="19636" y="13680"/>
                    <a:pt x="19636" y="13680"/>
                    <a:pt x="19636" y="13680"/>
                  </a:cubicBezTo>
                  <a:close/>
                  <a:moveTo>
                    <a:pt x="19636" y="15120"/>
                  </a:moveTo>
                  <a:cubicBezTo>
                    <a:pt x="19636" y="14760"/>
                    <a:pt x="19636" y="14760"/>
                    <a:pt x="19636" y="14760"/>
                  </a:cubicBezTo>
                  <a:cubicBezTo>
                    <a:pt x="19145" y="14400"/>
                    <a:pt x="19145" y="14400"/>
                    <a:pt x="19145" y="14400"/>
                  </a:cubicBezTo>
                  <a:cubicBezTo>
                    <a:pt x="19145" y="14400"/>
                    <a:pt x="19145" y="14400"/>
                    <a:pt x="19145" y="14400"/>
                  </a:cubicBezTo>
                  <a:cubicBezTo>
                    <a:pt x="19636" y="14040"/>
                    <a:pt x="19636" y="14040"/>
                    <a:pt x="19636" y="14040"/>
                  </a:cubicBezTo>
                  <a:cubicBezTo>
                    <a:pt x="19145" y="14040"/>
                    <a:pt x="19145" y="14040"/>
                    <a:pt x="19145" y="14040"/>
                  </a:cubicBezTo>
                  <a:cubicBezTo>
                    <a:pt x="19145" y="14040"/>
                    <a:pt x="19145" y="14040"/>
                    <a:pt x="19145" y="14040"/>
                  </a:cubicBezTo>
                  <a:cubicBezTo>
                    <a:pt x="19145" y="14400"/>
                    <a:pt x="19145" y="14400"/>
                    <a:pt x="19145" y="14400"/>
                  </a:cubicBezTo>
                  <a:cubicBezTo>
                    <a:pt x="19145" y="14760"/>
                    <a:pt x="19145" y="14760"/>
                    <a:pt x="19145" y="14760"/>
                  </a:cubicBezTo>
                  <a:cubicBezTo>
                    <a:pt x="19145" y="14760"/>
                    <a:pt x="19145" y="14760"/>
                    <a:pt x="19145" y="14760"/>
                  </a:cubicBezTo>
                  <a:cubicBezTo>
                    <a:pt x="19145" y="15120"/>
                    <a:pt x="19145" y="15120"/>
                    <a:pt x="19145" y="15120"/>
                  </a:cubicBezTo>
                  <a:cubicBezTo>
                    <a:pt x="19636" y="15120"/>
                    <a:pt x="19636" y="15120"/>
                    <a:pt x="19636" y="15120"/>
                  </a:cubicBezTo>
                  <a:close/>
                  <a:moveTo>
                    <a:pt x="20127" y="15120"/>
                  </a:moveTo>
                  <a:cubicBezTo>
                    <a:pt x="20127" y="15480"/>
                    <a:pt x="20127" y="15480"/>
                    <a:pt x="20127" y="15480"/>
                  </a:cubicBezTo>
                  <a:cubicBezTo>
                    <a:pt x="20127" y="15480"/>
                    <a:pt x="20127" y="15480"/>
                    <a:pt x="20127" y="15480"/>
                  </a:cubicBezTo>
                  <a:cubicBezTo>
                    <a:pt x="20127" y="15120"/>
                    <a:pt x="20127" y="15120"/>
                    <a:pt x="20127" y="15120"/>
                  </a:cubicBezTo>
                  <a:cubicBezTo>
                    <a:pt x="20127" y="15120"/>
                    <a:pt x="20127" y="15120"/>
                    <a:pt x="20127" y="15120"/>
                  </a:cubicBezTo>
                  <a:close/>
                  <a:moveTo>
                    <a:pt x="20127" y="14400"/>
                  </a:moveTo>
                  <a:cubicBezTo>
                    <a:pt x="20127" y="14760"/>
                    <a:pt x="20127" y="14760"/>
                    <a:pt x="20127" y="14760"/>
                  </a:cubicBezTo>
                  <a:cubicBezTo>
                    <a:pt x="20127" y="15120"/>
                    <a:pt x="20127" y="15120"/>
                    <a:pt x="20127" y="15120"/>
                  </a:cubicBezTo>
                  <a:cubicBezTo>
                    <a:pt x="20127" y="15120"/>
                    <a:pt x="20127" y="15120"/>
                    <a:pt x="20127" y="15120"/>
                  </a:cubicBezTo>
                  <a:cubicBezTo>
                    <a:pt x="20618" y="15120"/>
                    <a:pt x="20618" y="15120"/>
                    <a:pt x="20618" y="15120"/>
                  </a:cubicBezTo>
                  <a:cubicBezTo>
                    <a:pt x="20618" y="14760"/>
                    <a:pt x="20618" y="14760"/>
                    <a:pt x="20618" y="14760"/>
                  </a:cubicBezTo>
                  <a:cubicBezTo>
                    <a:pt x="20127" y="14400"/>
                    <a:pt x="20127" y="14400"/>
                    <a:pt x="20127" y="14400"/>
                  </a:cubicBezTo>
                  <a:close/>
                  <a:moveTo>
                    <a:pt x="11782" y="19440"/>
                  </a:moveTo>
                  <a:cubicBezTo>
                    <a:pt x="11291" y="19080"/>
                    <a:pt x="11291" y="19080"/>
                    <a:pt x="11291" y="19080"/>
                  </a:cubicBezTo>
                  <a:cubicBezTo>
                    <a:pt x="11782" y="18720"/>
                    <a:pt x="11782" y="18720"/>
                    <a:pt x="11782" y="18720"/>
                  </a:cubicBezTo>
                  <a:cubicBezTo>
                    <a:pt x="11782" y="18360"/>
                    <a:pt x="11782" y="18360"/>
                    <a:pt x="11782" y="18360"/>
                  </a:cubicBezTo>
                  <a:cubicBezTo>
                    <a:pt x="11782" y="18360"/>
                    <a:pt x="11782" y="18360"/>
                    <a:pt x="11782" y="18360"/>
                  </a:cubicBezTo>
                  <a:cubicBezTo>
                    <a:pt x="12273" y="18000"/>
                    <a:pt x="12273" y="18000"/>
                    <a:pt x="12273" y="18000"/>
                  </a:cubicBezTo>
                  <a:cubicBezTo>
                    <a:pt x="12273" y="18000"/>
                    <a:pt x="12273" y="18000"/>
                    <a:pt x="12273" y="18000"/>
                  </a:cubicBezTo>
                  <a:cubicBezTo>
                    <a:pt x="12764" y="17640"/>
                    <a:pt x="12764" y="17640"/>
                    <a:pt x="12764" y="17640"/>
                  </a:cubicBezTo>
                  <a:cubicBezTo>
                    <a:pt x="13255" y="17640"/>
                    <a:pt x="13255" y="17640"/>
                    <a:pt x="13255" y="17640"/>
                  </a:cubicBezTo>
                  <a:cubicBezTo>
                    <a:pt x="13745" y="17640"/>
                    <a:pt x="13745" y="17640"/>
                    <a:pt x="13745" y="17640"/>
                  </a:cubicBezTo>
                  <a:cubicBezTo>
                    <a:pt x="13745" y="17280"/>
                    <a:pt x="13745" y="17280"/>
                    <a:pt x="13745" y="17280"/>
                  </a:cubicBezTo>
                  <a:cubicBezTo>
                    <a:pt x="13745" y="17280"/>
                    <a:pt x="13745" y="17280"/>
                    <a:pt x="13745" y="17280"/>
                  </a:cubicBezTo>
                  <a:cubicBezTo>
                    <a:pt x="14236" y="16920"/>
                    <a:pt x="14236" y="16920"/>
                    <a:pt x="14236" y="16920"/>
                  </a:cubicBezTo>
                  <a:cubicBezTo>
                    <a:pt x="14727" y="16560"/>
                    <a:pt x="14727" y="16560"/>
                    <a:pt x="14727" y="16560"/>
                  </a:cubicBezTo>
                  <a:cubicBezTo>
                    <a:pt x="14727" y="16560"/>
                    <a:pt x="14727" y="16560"/>
                    <a:pt x="14727" y="16560"/>
                  </a:cubicBezTo>
                  <a:cubicBezTo>
                    <a:pt x="15709" y="16920"/>
                    <a:pt x="15709" y="16920"/>
                    <a:pt x="15709" y="16920"/>
                  </a:cubicBezTo>
                  <a:cubicBezTo>
                    <a:pt x="15709" y="17640"/>
                    <a:pt x="15709" y="17640"/>
                    <a:pt x="15709" y="17640"/>
                  </a:cubicBezTo>
                  <a:cubicBezTo>
                    <a:pt x="15218" y="18000"/>
                    <a:pt x="15218" y="18000"/>
                    <a:pt x="15218" y="18000"/>
                  </a:cubicBezTo>
                  <a:cubicBezTo>
                    <a:pt x="15218" y="17640"/>
                    <a:pt x="15218" y="17640"/>
                    <a:pt x="15218" y="17640"/>
                  </a:cubicBezTo>
                  <a:cubicBezTo>
                    <a:pt x="15709" y="17640"/>
                    <a:pt x="15709" y="17640"/>
                    <a:pt x="15709" y="17640"/>
                  </a:cubicBezTo>
                  <a:cubicBezTo>
                    <a:pt x="16200" y="17640"/>
                    <a:pt x="16200" y="17640"/>
                    <a:pt x="16200" y="17640"/>
                  </a:cubicBezTo>
                  <a:cubicBezTo>
                    <a:pt x="16691" y="16920"/>
                    <a:pt x="16691" y="16920"/>
                    <a:pt x="16691" y="16920"/>
                  </a:cubicBezTo>
                  <a:cubicBezTo>
                    <a:pt x="17182" y="16920"/>
                    <a:pt x="17182" y="16920"/>
                    <a:pt x="17182" y="16920"/>
                  </a:cubicBezTo>
                  <a:cubicBezTo>
                    <a:pt x="17182" y="17280"/>
                    <a:pt x="17182" y="17280"/>
                    <a:pt x="17182" y="17280"/>
                  </a:cubicBezTo>
                  <a:cubicBezTo>
                    <a:pt x="17673" y="16920"/>
                    <a:pt x="17673" y="16920"/>
                    <a:pt x="17673" y="16920"/>
                  </a:cubicBezTo>
                  <a:cubicBezTo>
                    <a:pt x="17673" y="16920"/>
                    <a:pt x="17673" y="16920"/>
                    <a:pt x="17673" y="16920"/>
                  </a:cubicBezTo>
                  <a:cubicBezTo>
                    <a:pt x="17182" y="16920"/>
                    <a:pt x="17182" y="16920"/>
                    <a:pt x="17182" y="16920"/>
                  </a:cubicBezTo>
                  <a:cubicBezTo>
                    <a:pt x="17673" y="16200"/>
                    <a:pt x="17673" y="16200"/>
                    <a:pt x="17673" y="16200"/>
                  </a:cubicBezTo>
                  <a:cubicBezTo>
                    <a:pt x="18164" y="16200"/>
                    <a:pt x="18164" y="16200"/>
                    <a:pt x="18164" y="16200"/>
                  </a:cubicBezTo>
                  <a:cubicBezTo>
                    <a:pt x="18164" y="16560"/>
                    <a:pt x="18164" y="16560"/>
                    <a:pt x="18164" y="16560"/>
                  </a:cubicBezTo>
                  <a:cubicBezTo>
                    <a:pt x="18655" y="16200"/>
                    <a:pt x="18655" y="16200"/>
                    <a:pt x="18655" y="16200"/>
                  </a:cubicBezTo>
                  <a:cubicBezTo>
                    <a:pt x="18655" y="15840"/>
                    <a:pt x="18655" y="15840"/>
                    <a:pt x="18655" y="15840"/>
                  </a:cubicBezTo>
                  <a:cubicBezTo>
                    <a:pt x="18655" y="15840"/>
                    <a:pt x="18655" y="15840"/>
                    <a:pt x="18655" y="15840"/>
                  </a:cubicBezTo>
                  <a:cubicBezTo>
                    <a:pt x="19145" y="16200"/>
                    <a:pt x="19145" y="16200"/>
                    <a:pt x="19145" y="16200"/>
                  </a:cubicBezTo>
                  <a:cubicBezTo>
                    <a:pt x="19145" y="15840"/>
                    <a:pt x="19145" y="15840"/>
                    <a:pt x="19145" y="15840"/>
                  </a:cubicBezTo>
                  <a:cubicBezTo>
                    <a:pt x="18655" y="15480"/>
                    <a:pt x="18655" y="15480"/>
                    <a:pt x="18655" y="15480"/>
                  </a:cubicBezTo>
                  <a:cubicBezTo>
                    <a:pt x="18655" y="15120"/>
                    <a:pt x="18655" y="15120"/>
                    <a:pt x="18655" y="15120"/>
                  </a:cubicBezTo>
                  <a:cubicBezTo>
                    <a:pt x="19145" y="15120"/>
                    <a:pt x="19145" y="15120"/>
                    <a:pt x="19145" y="15120"/>
                  </a:cubicBezTo>
                  <a:cubicBezTo>
                    <a:pt x="19145" y="15120"/>
                    <a:pt x="19145" y="15120"/>
                    <a:pt x="19145" y="15120"/>
                  </a:cubicBezTo>
                  <a:cubicBezTo>
                    <a:pt x="19636" y="15480"/>
                    <a:pt x="19636" y="15480"/>
                    <a:pt x="19636" y="15480"/>
                  </a:cubicBezTo>
                  <a:cubicBezTo>
                    <a:pt x="20127" y="15840"/>
                    <a:pt x="20127" y="15840"/>
                    <a:pt x="20127" y="15840"/>
                  </a:cubicBezTo>
                  <a:cubicBezTo>
                    <a:pt x="20618" y="15840"/>
                    <a:pt x="20618" y="15840"/>
                    <a:pt x="20618" y="15840"/>
                  </a:cubicBezTo>
                  <a:cubicBezTo>
                    <a:pt x="20618" y="15840"/>
                    <a:pt x="20618" y="15840"/>
                    <a:pt x="20618" y="15840"/>
                  </a:cubicBezTo>
                  <a:cubicBezTo>
                    <a:pt x="20618" y="15840"/>
                    <a:pt x="20618" y="15840"/>
                    <a:pt x="20618" y="15840"/>
                  </a:cubicBezTo>
                  <a:cubicBezTo>
                    <a:pt x="21109" y="16200"/>
                    <a:pt x="21109" y="16200"/>
                    <a:pt x="21109" y="16200"/>
                  </a:cubicBezTo>
                  <a:cubicBezTo>
                    <a:pt x="21109" y="16560"/>
                    <a:pt x="21109" y="16560"/>
                    <a:pt x="21109" y="16560"/>
                  </a:cubicBezTo>
                  <a:cubicBezTo>
                    <a:pt x="20618" y="16560"/>
                    <a:pt x="20618" y="16560"/>
                    <a:pt x="20618" y="16560"/>
                  </a:cubicBezTo>
                  <a:cubicBezTo>
                    <a:pt x="20618" y="16920"/>
                    <a:pt x="20618" y="16920"/>
                    <a:pt x="20618" y="16920"/>
                  </a:cubicBezTo>
                  <a:cubicBezTo>
                    <a:pt x="21109" y="16920"/>
                    <a:pt x="21109" y="16920"/>
                    <a:pt x="21109" y="16920"/>
                  </a:cubicBezTo>
                  <a:cubicBezTo>
                    <a:pt x="21109" y="16920"/>
                    <a:pt x="21109" y="16920"/>
                    <a:pt x="21109" y="16920"/>
                  </a:cubicBezTo>
                  <a:cubicBezTo>
                    <a:pt x="21109" y="17280"/>
                    <a:pt x="21109" y="17280"/>
                    <a:pt x="21109" y="17280"/>
                  </a:cubicBezTo>
                  <a:cubicBezTo>
                    <a:pt x="21109" y="17640"/>
                    <a:pt x="21109" y="17640"/>
                    <a:pt x="21109" y="17640"/>
                  </a:cubicBezTo>
                  <a:cubicBezTo>
                    <a:pt x="21109" y="17280"/>
                    <a:pt x="21109" y="17280"/>
                    <a:pt x="21109" y="17280"/>
                  </a:cubicBezTo>
                  <a:cubicBezTo>
                    <a:pt x="21109" y="17640"/>
                    <a:pt x="21109" y="17640"/>
                    <a:pt x="21109" y="17640"/>
                  </a:cubicBezTo>
                  <a:cubicBezTo>
                    <a:pt x="21109" y="18000"/>
                    <a:pt x="21109" y="18000"/>
                    <a:pt x="21109" y="18000"/>
                  </a:cubicBezTo>
                  <a:cubicBezTo>
                    <a:pt x="21600" y="18360"/>
                    <a:pt x="21600" y="18360"/>
                    <a:pt x="21600" y="18360"/>
                  </a:cubicBezTo>
                  <a:cubicBezTo>
                    <a:pt x="21600" y="18720"/>
                    <a:pt x="21600" y="18720"/>
                    <a:pt x="21600" y="18720"/>
                  </a:cubicBezTo>
                  <a:cubicBezTo>
                    <a:pt x="21600" y="19080"/>
                    <a:pt x="21600" y="19080"/>
                    <a:pt x="21600" y="19080"/>
                  </a:cubicBezTo>
                  <a:cubicBezTo>
                    <a:pt x="21600" y="19440"/>
                    <a:pt x="21600" y="19440"/>
                    <a:pt x="21600" y="19440"/>
                  </a:cubicBezTo>
                  <a:cubicBezTo>
                    <a:pt x="21600" y="19440"/>
                    <a:pt x="21600" y="19440"/>
                    <a:pt x="21600" y="19440"/>
                  </a:cubicBezTo>
                  <a:cubicBezTo>
                    <a:pt x="21600" y="19440"/>
                    <a:pt x="21600" y="19440"/>
                    <a:pt x="21600" y="19440"/>
                  </a:cubicBezTo>
                  <a:cubicBezTo>
                    <a:pt x="21109" y="19440"/>
                    <a:pt x="21109" y="19440"/>
                    <a:pt x="21109" y="19440"/>
                  </a:cubicBezTo>
                  <a:cubicBezTo>
                    <a:pt x="21109" y="19440"/>
                    <a:pt x="21109" y="19440"/>
                    <a:pt x="21109" y="19440"/>
                  </a:cubicBezTo>
                  <a:cubicBezTo>
                    <a:pt x="21109" y="19440"/>
                    <a:pt x="21109" y="19440"/>
                    <a:pt x="21109" y="19440"/>
                  </a:cubicBezTo>
                  <a:cubicBezTo>
                    <a:pt x="21109" y="20160"/>
                    <a:pt x="21109" y="20160"/>
                    <a:pt x="21109" y="20160"/>
                  </a:cubicBezTo>
                  <a:cubicBezTo>
                    <a:pt x="21109" y="20160"/>
                    <a:pt x="21109" y="20160"/>
                    <a:pt x="21109" y="20160"/>
                  </a:cubicBezTo>
                  <a:cubicBezTo>
                    <a:pt x="21109" y="20520"/>
                    <a:pt x="21109" y="20520"/>
                    <a:pt x="21109" y="20520"/>
                  </a:cubicBezTo>
                  <a:cubicBezTo>
                    <a:pt x="21109" y="20160"/>
                    <a:pt x="21109" y="20160"/>
                    <a:pt x="21109" y="20160"/>
                  </a:cubicBezTo>
                  <a:cubicBezTo>
                    <a:pt x="20618" y="19800"/>
                    <a:pt x="20618" y="19800"/>
                    <a:pt x="20618" y="19800"/>
                  </a:cubicBezTo>
                  <a:cubicBezTo>
                    <a:pt x="20618" y="19800"/>
                    <a:pt x="20618" y="19800"/>
                    <a:pt x="20618" y="19800"/>
                  </a:cubicBezTo>
                  <a:cubicBezTo>
                    <a:pt x="20618" y="19440"/>
                    <a:pt x="20618" y="19440"/>
                    <a:pt x="20618" y="19440"/>
                  </a:cubicBezTo>
                  <a:cubicBezTo>
                    <a:pt x="20618" y="19080"/>
                    <a:pt x="20618" y="19080"/>
                    <a:pt x="20618" y="19080"/>
                  </a:cubicBezTo>
                  <a:cubicBezTo>
                    <a:pt x="20127" y="18720"/>
                    <a:pt x="20127" y="18720"/>
                    <a:pt x="20127" y="18720"/>
                  </a:cubicBezTo>
                  <a:cubicBezTo>
                    <a:pt x="19636" y="19080"/>
                    <a:pt x="19636" y="19080"/>
                    <a:pt x="19636" y="19080"/>
                  </a:cubicBezTo>
                  <a:cubicBezTo>
                    <a:pt x="19145" y="19440"/>
                    <a:pt x="19145" y="19440"/>
                    <a:pt x="19145" y="19440"/>
                  </a:cubicBezTo>
                  <a:cubicBezTo>
                    <a:pt x="19145" y="19800"/>
                    <a:pt x="19145" y="19800"/>
                    <a:pt x="19145" y="19800"/>
                  </a:cubicBezTo>
                  <a:cubicBezTo>
                    <a:pt x="19636" y="20160"/>
                    <a:pt x="19636" y="20160"/>
                    <a:pt x="19636" y="20160"/>
                  </a:cubicBezTo>
                  <a:cubicBezTo>
                    <a:pt x="19636" y="20520"/>
                    <a:pt x="19636" y="20520"/>
                    <a:pt x="19636" y="20520"/>
                  </a:cubicBezTo>
                  <a:cubicBezTo>
                    <a:pt x="20127" y="20520"/>
                    <a:pt x="20127" y="20520"/>
                    <a:pt x="20127" y="20520"/>
                  </a:cubicBezTo>
                  <a:cubicBezTo>
                    <a:pt x="20127" y="20880"/>
                    <a:pt x="20127" y="20880"/>
                    <a:pt x="20127" y="20880"/>
                  </a:cubicBezTo>
                  <a:cubicBezTo>
                    <a:pt x="19145" y="21240"/>
                    <a:pt x="19145" y="21240"/>
                    <a:pt x="19145" y="21240"/>
                  </a:cubicBezTo>
                  <a:cubicBezTo>
                    <a:pt x="19145" y="21600"/>
                    <a:pt x="19145" y="21600"/>
                    <a:pt x="19145" y="21600"/>
                  </a:cubicBezTo>
                  <a:cubicBezTo>
                    <a:pt x="19145" y="21240"/>
                    <a:pt x="19145" y="21240"/>
                    <a:pt x="19145" y="21240"/>
                  </a:cubicBezTo>
                  <a:cubicBezTo>
                    <a:pt x="18655" y="21240"/>
                    <a:pt x="18655" y="21240"/>
                    <a:pt x="18655" y="21240"/>
                  </a:cubicBezTo>
                  <a:cubicBezTo>
                    <a:pt x="19145" y="20880"/>
                    <a:pt x="19145" y="20880"/>
                    <a:pt x="19145" y="20880"/>
                  </a:cubicBezTo>
                  <a:cubicBezTo>
                    <a:pt x="18655" y="20880"/>
                    <a:pt x="18655" y="20880"/>
                    <a:pt x="18655" y="20880"/>
                  </a:cubicBezTo>
                  <a:cubicBezTo>
                    <a:pt x="18655" y="20880"/>
                    <a:pt x="18655" y="20880"/>
                    <a:pt x="18655" y="20880"/>
                  </a:cubicBezTo>
                  <a:cubicBezTo>
                    <a:pt x="18655" y="21240"/>
                    <a:pt x="18655" y="21240"/>
                    <a:pt x="18655" y="21240"/>
                  </a:cubicBezTo>
                  <a:cubicBezTo>
                    <a:pt x="18164" y="21240"/>
                    <a:pt x="18164" y="21240"/>
                    <a:pt x="18164" y="21240"/>
                  </a:cubicBezTo>
                  <a:cubicBezTo>
                    <a:pt x="17673" y="21240"/>
                    <a:pt x="17673" y="21240"/>
                    <a:pt x="17673" y="21240"/>
                  </a:cubicBezTo>
                  <a:cubicBezTo>
                    <a:pt x="17182" y="20880"/>
                    <a:pt x="17182" y="20880"/>
                    <a:pt x="17182" y="20880"/>
                  </a:cubicBezTo>
                  <a:cubicBezTo>
                    <a:pt x="16691" y="20880"/>
                    <a:pt x="16691" y="20880"/>
                    <a:pt x="16691" y="20880"/>
                  </a:cubicBezTo>
                  <a:cubicBezTo>
                    <a:pt x="16691" y="20520"/>
                    <a:pt x="16691" y="20520"/>
                    <a:pt x="16691" y="20520"/>
                  </a:cubicBezTo>
                  <a:cubicBezTo>
                    <a:pt x="16200" y="20160"/>
                    <a:pt x="16200" y="20160"/>
                    <a:pt x="16200" y="20160"/>
                  </a:cubicBezTo>
                  <a:cubicBezTo>
                    <a:pt x="16200" y="20160"/>
                    <a:pt x="16200" y="20160"/>
                    <a:pt x="16200" y="20160"/>
                  </a:cubicBezTo>
                  <a:cubicBezTo>
                    <a:pt x="16200" y="19800"/>
                    <a:pt x="16200" y="19800"/>
                    <a:pt x="16200" y="19800"/>
                  </a:cubicBezTo>
                  <a:cubicBezTo>
                    <a:pt x="16200" y="19800"/>
                    <a:pt x="16200" y="19800"/>
                    <a:pt x="16200" y="19800"/>
                  </a:cubicBezTo>
                  <a:cubicBezTo>
                    <a:pt x="15709" y="19440"/>
                    <a:pt x="15709" y="19440"/>
                    <a:pt x="15709" y="19440"/>
                  </a:cubicBezTo>
                  <a:cubicBezTo>
                    <a:pt x="16200" y="19440"/>
                    <a:pt x="16200" y="19440"/>
                    <a:pt x="16200" y="19440"/>
                  </a:cubicBezTo>
                  <a:cubicBezTo>
                    <a:pt x="16200" y="19080"/>
                    <a:pt x="16200" y="19080"/>
                    <a:pt x="16200" y="19080"/>
                  </a:cubicBezTo>
                  <a:cubicBezTo>
                    <a:pt x="16200" y="19080"/>
                    <a:pt x="16200" y="19080"/>
                    <a:pt x="16200" y="19080"/>
                  </a:cubicBezTo>
                  <a:cubicBezTo>
                    <a:pt x="16691" y="19080"/>
                    <a:pt x="16691" y="19080"/>
                    <a:pt x="16691" y="19080"/>
                  </a:cubicBezTo>
                  <a:cubicBezTo>
                    <a:pt x="16200" y="19080"/>
                    <a:pt x="16200" y="19080"/>
                    <a:pt x="16200" y="19080"/>
                  </a:cubicBezTo>
                  <a:cubicBezTo>
                    <a:pt x="16200" y="18720"/>
                    <a:pt x="16200" y="18720"/>
                    <a:pt x="16200" y="18720"/>
                  </a:cubicBezTo>
                  <a:cubicBezTo>
                    <a:pt x="15709" y="18360"/>
                    <a:pt x="15709" y="18360"/>
                    <a:pt x="15709" y="18360"/>
                  </a:cubicBezTo>
                  <a:cubicBezTo>
                    <a:pt x="15218" y="18360"/>
                    <a:pt x="15218" y="18360"/>
                    <a:pt x="15218" y="18360"/>
                  </a:cubicBezTo>
                  <a:cubicBezTo>
                    <a:pt x="15218" y="18360"/>
                    <a:pt x="15218" y="18360"/>
                    <a:pt x="15218" y="18360"/>
                  </a:cubicBezTo>
                  <a:cubicBezTo>
                    <a:pt x="14727" y="18360"/>
                    <a:pt x="14727" y="18360"/>
                    <a:pt x="14727" y="18360"/>
                  </a:cubicBezTo>
                  <a:cubicBezTo>
                    <a:pt x="14727" y="18360"/>
                    <a:pt x="14727" y="18360"/>
                    <a:pt x="14727" y="18360"/>
                  </a:cubicBezTo>
                  <a:cubicBezTo>
                    <a:pt x="14727" y="18360"/>
                    <a:pt x="14727" y="18360"/>
                    <a:pt x="14727" y="18360"/>
                  </a:cubicBezTo>
                  <a:cubicBezTo>
                    <a:pt x="14727" y="18720"/>
                    <a:pt x="14727" y="18720"/>
                    <a:pt x="14727" y="18720"/>
                  </a:cubicBezTo>
                  <a:cubicBezTo>
                    <a:pt x="14727" y="18720"/>
                    <a:pt x="14727" y="18720"/>
                    <a:pt x="14727" y="18720"/>
                  </a:cubicBezTo>
                  <a:cubicBezTo>
                    <a:pt x="14727" y="18720"/>
                    <a:pt x="14727" y="18720"/>
                    <a:pt x="14727" y="18720"/>
                  </a:cubicBezTo>
                  <a:cubicBezTo>
                    <a:pt x="14236" y="18720"/>
                    <a:pt x="14236" y="18720"/>
                    <a:pt x="14236" y="18720"/>
                  </a:cubicBezTo>
                  <a:cubicBezTo>
                    <a:pt x="14236" y="18720"/>
                    <a:pt x="14236" y="18720"/>
                    <a:pt x="14236" y="18720"/>
                  </a:cubicBezTo>
                  <a:cubicBezTo>
                    <a:pt x="14236" y="18360"/>
                    <a:pt x="14236" y="18360"/>
                    <a:pt x="14236" y="18360"/>
                  </a:cubicBezTo>
                  <a:cubicBezTo>
                    <a:pt x="13745" y="18360"/>
                    <a:pt x="13745" y="18360"/>
                    <a:pt x="13745" y="18360"/>
                  </a:cubicBezTo>
                  <a:cubicBezTo>
                    <a:pt x="13745" y="18360"/>
                    <a:pt x="13745" y="18360"/>
                    <a:pt x="13745" y="18360"/>
                  </a:cubicBezTo>
                  <a:cubicBezTo>
                    <a:pt x="13745" y="18720"/>
                    <a:pt x="13745" y="18720"/>
                    <a:pt x="13745" y="18720"/>
                  </a:cubicBezTo>
                  <a:cubicBezTo>
                    <a:pt x="13745" y="18720"/>
                    <a:pt x="13745" y="18720"/>
                    <a:pt x="13745" y="18720"/>
                  </a:cubicBezTo>
                  <a:cubicBezTo>
                    <a:pt x="13255" y="18720"/>
                    <a:pt x="13255" y="18720"/>
                    <a:pt x="13255" y="18720"/>
                  </a:cubicBezTo>
                  <a:cubicBezTo>
                    <a:pt x="13255" y="18720"/>
                    <a:pt x="13255" y="18720"/>
                    <a:pt x="13255" y="18720"/>
                  </a:cubicBezTo>
                  <a:cubicBezTo>
                    <a:pt x="13255" y="18360"/>
                    <a:pt x="13255" y="18360"/>
                    <a:pt x="13255" y="18360"/>
                  </a:cubicBezTo>
                  <a:cubicBezTo>
                    <a:pt x="13255" y="18360"/>
                    <a:pt x="13255" y="18360"/>
                    <a:pt x="13255" y="18360"/>
                  </a:cubicBezTo>
                  <a:cubicBezTo>
                    <a:pt x="12764" y="18360"/>
                    <a:pt x="12764" y="18360"/>
                    <a:pt x="12764" y="18360"/>
                  </a:cubicBezTo>
                  <a:cubicBezTo>
                    <a:pt x="12764" y="18720"/>
                    <a:pt x="12764" y="18720"/>
                    <a:pt x="12764" y="18720"/>
                  </a:cubicBezTo>
                  <a:cubicBezTo>
                    <a:pt x="12273" y="18720"/>
                    <a:pt x="12273" y="18720"/>
                    <a:pt x="12273" y="18720"/>
                  </a:cubicBezTo>
                  <a:cubicBezTo>
                    <a:pt x="11782" y="19440"/>
                    <a:pt x="11782" y="19440"/>
                    <a:pt x="11782" y="19440"/>
                  </a:cubicBezTo>
                  <a:cubicBezTo>
                    <a:pt x="11782" y="19440"/>
                    <a:pt x="11782" y="19440"/>
                    <a:pt x="11782" y="19440"/>
                  </a:cubicBezTo>
                  <a:close/>
                  <a:moveTo>
                    <a:pt x="11291" y="19800"/>
                  </a:moveTo>
                  <a:cubicBezTo>
                    <a:pt x="11291" y="20160"/>
                    <a:pt x="11291" y="20160"/>
                    <a:pt x="11291" y="20160"/>
                  </a:cubicBezTo>
                  <a:cubicBezTo>
                    <a:pt x="11291" y="20160"/>
                    <a:pt x="11291" y="20160"/>
                    <a:pt x="11291" y="20160"/>
                  </a:cubicBezTo>
                  <a:cubicBezTo>
                    <a:pt x="11782" y="20520"/>
                    <a:pt x="11782" y="20520"/>
                    <a:pt x="11782" y="20520"/>
                  </a:cubicBezTo>
                  <a:cubicBezTo>
                    <a:pt x="12273" y="20160"/>
                    <a:pt x="12273" y="20160"/>
                    <a:pt x="12273" y="20160"/>
                  </a:cubicBezTo>
                  <a:cubicBezTo>
                    <a:pt x="12273" y="19800"/>
                    <a:pt x="12273" y="19800"/>
                    <a:pt x="12273" y="19800"/>
                  </a:cubicBezTo>
                  <a:cubicBezTo>
                    <a:pt x="11782" y="19800"/>
                    <a:pt x="11782" y="19800"/>
                    <a:pt x="11782" y="19800"/>
                  </a:cubicBezTo>
                  <a:cubicBezTo>
                    <a:pt x="11782" y="19800"/>
                    <a:pt x="11782" y="19800"/>
                    <a:pt x="11782" y="19800"/>
                  </a:cubicBezTo>
                  <a:cubicBezTo>
                    <a:pt x="11291" y="19800"/>
                    <a:pt x="11291" y="19800"/>
                    <a:pt x="11291" y="19800"/>
                  </a:cubicBezTo>
                  <a:cubicBezTo>
                    <a:pt x="11291" y="19800"/>
                    <a:pt x="11291" y="19800"/>
                    <a:pt x="11291" y="19800"/>
                  </a:cubicBezTo>
                  <a:close/>
                  <a:moveTo>
                    <a:pt x="6382" y="11520"/>
                  </a:moveTo>
                  <a:cubicBezTo>
                    <a:pt x="5891" y="11520"/>
                    <a:pt x="5891" y="11520"/>
                    <a:pt x="5891" y="11520"/>
                  </a:cubicBezTo>
                  <a:cubicBezTo>
                    <a:pt x="5891" y="11160"/>
                    <a:pt x="5891" y="11160"/>
                    <a:pt x="5891" y="11160"/>
                  </a:cubicBezTo>
                  <a:cubicBezTo>
                    <a:pt x="5891" y="11160"/>
                    <a:pt x="5891" y="11160"/>
                    <a:pt x="5891" y="11160"/>
                  </a:cubicBezTo>
                  <a:cubicBezTo>
                    <a:pt x="6382" y="11160"/>
                    <a:pt x="6382" y="11160"/>
                    <a:pt x="6382" y="11160"/>
                  </a:cubicBezTo>
                  <a:cubicBezTo>
                    <a:pt x="6382" y="11520"/>
                    <a:pt x="6382" y="11520"/>
                    <a:pt x="6382" y="11520"/>
                  </a:cubicBezTo>
                  <a:cubicBezTo>
                    <a:pt x="6873" y="11520"/>
                    <a:pt x="6873" y="11520"/>
                    <a:pt x="6873" y="11520"/>
                  </a:cubicBezTo>
                  <a:cubicBezTo>
                    <a:pt x="6873" y="11520"/>
                    <a:pt x="6873" y="11520"/>
                    <a:pt x="6873" y="11520"/>
                  </a:cubicBezTo>
                  <a:cubicBezTo>
                    <a:pt x="6873" y="11880"/>
                    <a:pt x="6873" y="11880"/>
                    <a:pt x="6873" y="11880"/>
                  </a:cubicBezTo>
                  <a:cubicBezTo>
                    <a:pt x="6873" y="11520"/>
                    <a:pt x="6873" y="11520"/>
                    <a:pt x="6873" y="11520"/>
                  </a:cubicBezTo>
                  <a:cubicBezTo>
                    <a:pt x="6382" y="11520"/>
                    <a:pt x="6382" y="11520"/>
                    <a:pt x="6382" y="11520"/>
                  </a:cubicBezTo>
                  <a:close/>
                  <a:moveTo>
                    <a:pt x="5891" y="11880"/>
                  </a:moveTo>
                  <a:cubicBezTo>
                    <a:pt x="6382" y="11880"/>
                    <a:pt x="6382" y="11880"/>
                    <a:pt x="6382" y="11880"/>
                  </a:cubicBezTo>
                  <a:cubicBezTo>
                    <a:pt x="6382" y="11880"/>
                    <a:pt x="6382" y="11880"/>
                    <a:pt x="6382" y="11880"/>
                  </a:cubicBezTo>
                  <a:cubicBezTo>
                    <a:pt x="6382" y="12240"/>
                    <a:pt x="6382" y="12240"/>
                    <a:pt x="6382" y="12240"/>
                  </a:cubicBezTo>
                  <a:cubicBezTo>
                    <a:pt x="6382" y="12240"/>
                    <a:pt x="6382" y="12240"/>
                    <a:pt x="6382" y="12240"/>
                  </a:cubicBezTo>
                  <a:cubicBezTo>
                    <a:pt x="5891" y="12240"/>
                    <a:pt x="5891" y="12240"/>
                    <a:pt x="5891" y="12240"/>
                  </a:cubicBezTo>
                  <a:cubicBezTo>
                    <a:pt x="5891" y="11880"/>
                    <a:pt x="5891" y="11880"/>
                    <a:pt x="5891" y="11880"/>
                  </a:cubicBezTo>
                  <a:cubicBezTo>
                    <a:pt x="5891" y="11880"/>
                    <a:pt x="5891" y="11880"/>
                    <a:pt x="5891" y="11880"/>
                  </a:cubicBezTo>
                  <a:close/>
                  <a:moveTo>
                    <a:pt x="6382" y="14040"/>
                  </a:moveTo>
                  <a:cubicBezTo>
                    <a:pt x="6382" y="13680"/>
                    <a:pt x="6382" y="13680"/>
                    <a:pt x="6382" y="13680"/>
                  </a:cubicBezTo>
                  <a:cubicBezTo>
                    <a:pt x="6382" y="13680"/>
                    <a:pt x="6382" y="13680"/>
                    <a:pt x="6382" y="13680"/>
                  </a:cubicBezTo>
                  <a:cubicBezTo>
                    <a:pt x="6382" y="13680"/>
                    <a:pt x="6382" y="13680"/>
                    <a:pt x="6382" y="13680"/>
                  </a:cubicBezTo>
                  <a:cubicBezTo>
                    <a:pt x="6873" y="14040"/>
                    <a:pt x="6873" y="14040"/>
                    <a:pt x="6873" y="14040"/>
                  </a:cubicBezTo>
                  <a:cubicBezTo>
                    <a:pt x="6873" y="14040"/>
                    <a:pt x="6873" y="14040"/>
                    <a:pt x="6873" y="14040"/>
                  </a:cubicBezTo>
                  <a:cubicBezTo>
                    <a:pt x="6382" y="14040"/>
                    <a:pt x="6382" y="14040"/>
                    <a:pt x="6382" y="14040"/>
                  </a:cubicBezTo>
                  <a:cubicBezTo>
                    <a:pt x="5891" y="14040"/>
                    <a:pt x="5891" y="14040"/>
                    <a:pt x="5891" y="14040"/>
                  </a:cubicBezTo>
                  <a:cubicBezTo>
                    <a:pt x="6382" y="14040"/>
                    <a:pt x="6382" y="14040"/>
                    <a:pt x="6382" y="14040"/>
                  </a:cubicBezTo>
                  <a:close/>
                  <a:moveTo>
                    <a:pt x="982" y="17280"/>
                  </a:moveTo>
                  <a:cubicBezTo>
                    <a:pt x="1473" y="16920"/>
                    <a:pt x="1473" y="16920"/>
                    <a:pt x="1473" y="16920"/>
                  </a:cubicBezTo>
                  <a:cubicBezTo>
                    <a:pt x="1473" y="16920"/>
                    <a:pt x="1473" y="16920"/>
                    <a:pt x="1473" y="16920"/>
                  </a:cubicBezTo>
                  <a:cubicBezTo>
                    <a:pt x="1964" y="16560"/>
                    <a:pt x="1964" y="16560"/>
                    <a:pt x="1964" y="16560"/>
                  </a:cubicBezTo>
                  <a:cubicBezTo>
                    <a:pt x="2455" y="16560"/>
                    <a:pt x="2455" y="16560"/>
                    <a:pt x="2455" y="16560"/>
                  </a:cubicBezTo>
                  <a:cubicBezTo>
                    <a:pt x="2945" y="16200"/>
                    <a:pt x="2945" y="16200"/>
                    <a:pt x="2945" y="16200"/>
                  </a:cubicBezTo>
                  <a:cubicBezTo>
                    <a:pt x="3436" y="15840"/>
                    <a:pt x="3436" y="15840"/>
                    <a:pt x="3436" y="15840"/>
                  </a:cubicBezTo>
                  <a:cubicBezTo>
                    <a:pt x="3436" y="15840"/>
                    <a:pt x="3436" y="15840"/>
                    <a:pt x="3436" y="15840"/>
                  </a:cubicBezTo>
                  <a:cubicBezTo>
                    <a:pt x="3927" y="15480"/>
                    <a:pt x="3927" y="15480"/>
                    <a:pt x="3927" y="15480"/>
                  </a:cubicBezTo>
                  <a:cubicBezTo>
                    <a:pt x="3927" y="15480"/>
                    <a:pt x="3927" y="15480"/>
                    <a:pt x="3927" y="15480"/>
                  </a:cubicBezTo>
                  <a:cubicBezTo>
                    <a:pt x="3927" y="15120"/>
                    <a:pt x="3927" y="15120"/>
                    <a:pt x="3927" y="15120"/>
                  </a:cubicBezTo>
                  <a:cubicBezTo>
                    <a:pt x="4418" y="14760"/>
                    <a:pt x="4418" y="14760"/>
                    <a:pt x="4418" y="14760"/>
                  </a:cubicBezTo>
                  <a:cubicBezTo>
                    <a:pt x="4909" y="14760"/>
                    <a:pt x="4909" y="14760"/>
                    <a:pt x="4909" y="14760"/>
                  </a:cubicBezTo>
                  <a:cubicBezTo>
                    <a:pt x="4909" y="14400"/>
                    <a:pt x="4909" y="14400"/>
                    <a:pt x="4909" y="14400"/>
                  </a:cubicBezTo>
                  <a:cubicBezTo>
                    <a:pt x="5400" y="14040"/>
                    <a:pt x="5400" y="14040"/>
                    <a:pt x="5400" y="14040"/>
                  </a:cubicBezTo>
                  <a:cubicBezTo>
                    <a:pt x="5891" y="14040"/>
                    <a:pt x="5891" y="14040"/>
                    <a:pt x="5891" y="14040"/>
                  </a:cubicBezTo>
                  <a:cubicBezTo>
                    <a:pt x="5891" y="14040"/>
                    <a:pt x="5891" y="14040"/>
                    <a:pt x="5891" y="14040"/>
                  </a:cubicBezTo>
                  <a:cubicBezTo>
                    <a:pt x="5891" y="13680"/>
                    <a:pt x="5891" y="13680"/>
                    <a:pt x="5891" y="13680"/>
                  </a:cubicBezTo>
                  <a:cubicBezTo>
                    <a:pt x="5400" y="13320"/>
                    <a:pt x="5400" y="13320"/>
                    <a:pt x="5400" y="13320"/>
                  </a:cubicBezTo>
                  <a:cubicBezTo>
                    <a:pt x="5400" y="12960"/>
                    <a:pt x="5400" y="12960"/>
                    <a:pt x="5400" y="12960"/>
                  </a:cubicBezTo>
                  <a:cubicBezTo>
                    <a:pt x="5400" y="12600"/>
                    <a:pt x="5400" y="12600"/>
                    <a:pt x="5400" y="12600"/>
                  </a:cubicBezTo>
                  <a:cubicBezTo>
                    <a:pt x="5400" y="12600"/>
                    <a:pt x="5400" y="12600"/>
                    <a:pt x="5400" y="12600"/>
                  </a:cubicBezTo>
                  <a:cubicBezTo>
                    <a:pt x="4909" y="12960"/>
                    <a:pt x="4909" y="12960"/>
                    <a:pt x="4909" y="12960"/>
                  </a:cubicBezTo>
                  <a:cubicBezTo>
                    <a:pt x="4909" y="13680"/>
                    <a:pt x="4909" y="13680"/>
                    <a:pt x="4909" y="13680"/>
                  </a:cubicBezTo>
                  <a:cubicBezTo>
                    <a:pt x="4909" y="13320"/>
                    <a:pt x="4909" y="13320"/>
                    <a:pt x="4909" y="13320"/>
                  </a:cubicBezTo>
                  <a:cubicBezTo>
                    <a:pt x="4909" y="13680"/>
                    <a:pt x="4909" y="13680"/>
                    <a:pt x="4909" y="13680"/>
                  </a:cubicBezTo>
                  <a:cubicBezTo>
                    <a:pt x="4909" y="14040"/>
                    <a:pt x="4909" y="14040"/>
                    <a:pt x="4909" y="14040"/>
                  </a:cubicBezTo>
                  <a:cubicBezTo>
                    <a:pt x="4909" y="14040"/>
                    <a:pt x="4909" y="14040"/>
                    <a:pt x="4909" y="14040"/>
                  </a:cubicBezTo>
                  <a:cubicBezTo>
                    <a:pt x="4418" y="14040"/>
                    <a:pt x="4418" y="14040"/>
                    <a:pt x="4418" y="14040"/>
                  </a:cubicBezTo>
                  <a:cubicBezTo>
                    <a:pt x="3927" y="14400"/>
                    <a:pt x="3927" y="14400"/>
                    <a:pt x="3927" y="14400"/>
                  </a:cubicBezTo>
                  <a:cubicBezTo>
                    <a:pt x="3927" y="14760"/>
                    <a:pt x="3927" y="14760"/>
                    <a:pt x="3927" y="14760"/>
                  </a:cubicBezTo>
                  <a:cubicBezTo>
                    <a:pt x="3436" y="14760"/>
                    <a:pt x="3436" y="14760"/>
                    <a:pt x="3436" y="14760"/>
                  </a:cubicBezTo>
                  <a:cubicBezTo>
                    <a:pt x="2945" y="15480"/>
                    <a:pt x="2945" y="15480"/>
                    <a:pt x="2945" y="15480"/>
                  </a:cubicBezTo>
                  <a:cubicBezTo>
                    <a:pt x="2455" y="15840"/>
                    <a:pt x="2455" y="15840"/>
                    <a:pt x="2455" y="15840"/>
                  </a:cubicBezTo>
                  <a:cubicBezTo>
                    <a:pt x="1964" y="15840"/>
                    <a:pt x="1964" y="15840"/>
                    <a:pt x="1964" y="15840"/>
                  </a:cubicBezTo>
                  <a:cubicBezTo>
                    <a:pt x="1964" y="16200"/>
                    <a:pt x="1964" y="16200"/>
                    <a:pt x="1964" y="16200"/>
                  </a:cubicBezTo>
                  <a:cubicBezTo>
                    <a:pt x="1473" y="16200"/>
                    <a:pt x="1473" y="16200"/>
                    <a:pt x="1473" y="16200"/>
                  </a:cubicBezTo>
                  <a:cubicBezTo>
                    <a:pt x="982" y="16920"/>
                    <a:pt x="982" y="16920"/>
                    <a:pt x="982" y="16920"/>
                  </a:cubicBezTo>
                  <a:cubicBezTo>
                    <a:pt x="982" y="16920"/>
                    <a:pt x="982" y="16920"/>
                    <a:pt x="982" y="16920"/>
                  </a:cubicBezTo>
                  <a:cubicBezTo>
                    <a:pt x="982" y="17280"/>
                    <a:pt x="982" y="17280"/>
                    <a:pt x="982" y="17280"/>
                  </a:cubicBezTo>
                  <a:close/>
                  <a:moveTo>
                    <a:pt x="982" y="17280"/>
                  </a:moveTo>
                  <a:cubicBezTo>
                    <a:pt x="491" y="17280"/>
                    <a:pt x="491" y="17280"/>
                    <a:pt x="491" y="17280"/>
                  </a:cubicBezTo>
                  <a:cubicBezTo>
                    <a:pt x="982" y="17280"/>
                    <a:pt x="982" y="17280"/>
                    <a:pt x="982" y="17280"/>
                  </a:cubicBezTo>
                  <a:cubicBezTo>
                    <a:pt x="982" y="17280"/>
                    <a:pt x="982" y="17280"/>
                    <a:pt x="982" y="17280"/>
                  </a:cubicBezTo>
                  <a:close/>
                  <a:moveTo>
                    <a:pt x="982" y="17280"/>
                  </a:moveTo>
                  <a:cubicBezTo>
                    <a:pt x="982" y="17280"/>
                    <a:pt x="982" y="17280"/>
                    <a:pt x="982" y="17280"/>
                  </a:cubicBezTo>
                  <a:cubicBezTo>
                    <a:pt x="1473" y="17640"/>
                    <a:pt x="1473" y="17640"/>
                    <a:pt x="1473" y="17640"/>
                  </a:cubicBezTo>
                  <a:cubicBezTo>
                    <a:pt x="982" y="17280"/>
                    <a:pt x="982" y="17280"/>
                    <a:pt x="982" y="17280"/>
                  </a:cubicBezTo>
                  <a:close/>
                  <a:moveTo>
                    <a:pt x="491" y="17640"/>
                  </a:moveTo>
                  <a:cubicBezTo>
                    <a:pt x="0" y="17640"/>
                    <a:pt x="0" y="17640"/>
                    <a:pt x="0" y="17640"/>
                  </a:cubicBezTo>
                  <a:cubicBezTo>
                    <a:pt x="0" y="18000"/>
                    <a:pt x="0" y="18000"/>
                    <a:pt x="0" y="18000"/>
                  </a:cubicBezTo>
                  <a:cubicBezTo>
                    <a:pt x="491" y="18360"/>
                    <a:pt x="491" y="18360"/>
                    <a:pt x="491" y="18360"/>
                  </a:cubicBezTo>
                  <a:cubicBezTo>
                    <a:pt x="491" y="18360"/>
                    <a:pt x="491" y="18360"/>
                    <a:pt x="491" y="18360"/>
                  </a:cubicBezTo>
                  <a:cubicBezTo>
                    <a:pt x="491" y="18000"/>
                    <a:pt x="491" y="18000"/>
                    <a:pt x="491" y="18000"/>
                  </a:cubicBezTo>
                  <a:cubicBezTo>
                    <a:pt x="491" y="17640"/>
                    <a:pt x="491" y="17640"/>
                    <a:pt x="491" y="17640"/>
                  </a:cubicBezTo>
                  <a:close/>
                  <a:moveTo>
                    <a:pt x="491" y="17640"/>
                  </a:moveTo>
                </a:path>
              </a:pathLst>
            </a:custGeom>
            <a:grpFill/>
            <a:ln>
              <a:noFill/>
            </a:ln>
          </p:spPr>
          <p:txBody>
            <a:bodyPr lIns="0" tIns="0" rIns="0" bIns="0"/>
            <a:lstStyle/>
            <a:p>
              <a:pPr defTabSz="913765">
                <a:defRPr/>
              </a:pPr>
              <a:endParaRPr lang="es-ES">
                <a:solidFill>
                  <a:prstClr val="black"/>
                </a:solidFill>
              </a:endParaRPr>
            </a:p>
          </p:txBody>
        </p:sp>
        <p:sp>
          <p:nvSpPr>
            <p:cNvPr id="296" name="AutoShape 18"/>
            <p:cNvSpPr/>
            <p:nvPr/>
          </p:nvSpPr>
          <p:spPr bwMode="auto">
            <a:xfrm>
              <a:off x="10851" y="4437"/>
              <a:ext cx="1915" cy="670"/>
            </a:xfrm>
            <a:custGeom>
              <a:avLst/>
              <a:gdLst>
                <a:gd name="T0" fmla="*/ 1821 w 21600"/>
                <a:gd name="T1" fmla="*/ 523 h 21600"/>
                <a:gd name="T2" fmla="*/ 1727 w 21600"/>
                <a:gd name="T3" fmla="*/ 431 h 21600"/>
                <a:gd name="T4" fmla="*/ 1586 w 21600"/>
                <a:gd name="T5" fmla="*/ 404 h 21600"/>
                <a:gd name="T6" fmla="*/ 1577 w 21600"/>
                <a:gd name="T7" fmla="*/ 340 h 21600"/>
                <a:gd name="T8" fmla="*/ 1633 w 21600"/>
                <a:gd name="T9" fmla="*/ 303 h 21600"/>
                <a:gd name="T10" fmla="*/ 1755 w 21600"/>
                <a:gd name="T11" fmla="*/ 330 h 21600"/>
                <a:gd name="T12" fmla="*/ 1483 w 21600"/>
                <a:gd name="T13" fmla="*/ 257 h 21600"/>
                <a:gd name="T14" fmla="*/ 1258 w 21600"/>
                <a:gd name="T15" fmla="*/ 119 h 21600"/>
                <a:gd name="T16" fmla="*/ 1371 w 21600"/>
                <a:gd name="T17" fmla="*/ 275 h 21600"/>
                <a:gd name="T18" fmla="*/ 1399 w 21600"/>
                <a:gd name="T19" fmla="*/ 193 h 21600"/>
                <a:gd name="T20" fmla="*/ 1352 w 21600"/>
                <a:gd name="T21" fmla="*/ 285 h 21600"/>
                <a:gd name="T22" fmla="*/ 1389 w 21600"/>
                <a:gd name="T23" fmla="*/ 385 h 21600"/>
                <a:gd name="T24" fmla="*/ 1464 w 21600"/>
                <a:gd name="T25" fmla="*/ 385 h 21600"/>
                <a:gd name="T26" fmla="*/ 1286 w 21600"/>
                <a:gd name="T27" fmla="*/ 395 h 21600"/>
                <a:gd name="T28" fmla="*/ 1267 w 21600"/>
                <a:gd name="T29" fmla="*/ 330 h 21600"/>
                <a:gd name="T30" fmla="*/ 1155 w 21600"/>
                <a:gd name="T31" fmla="*/ 450 h 21600"/>
                <a:gd name="T32" fmla="*/ 1155 w 21600"/>
                <a:gd name="T33" fmla="*/ 330 h 21600"/>
                <a:gd name="T34" fmla="*/ 1108 w 21600"/>
                <a:gd name="T35" fmla="*/ 275 h 21600"/>
                <a:gd name="T36" fmla="*/ 1220 w 21600"/>
                <a:gd name="T37" fmla="*/ 202 h 21600"/>
                <a:gd name="T38" fmla="*/ 1023 w 21600"/>
                <a:gd name="T39" fmla="*/ 285 h 21600"/>
                <a:gd name="T40" fmla="*/ 1014 w 21600"/>
                <a:gd name="T41" fmla="*/ 468 h 21600"/>
                <a:gd name="T42" fmla="*/ 1089 w 21600"/>
                <a:gd name="T43" fmla="*/ 413 h 21600"/>
                <a:gd name="T44" fmla="*/ 1126 w 21600"/>
                <a:gd name="T45" fmla="*/ 376 h 21600"/>
                <a:gd name="T46" fmla="*/ 1126 w 21600"/>
                <a:gd name="T47" fmla="*/ 285 h 21600"/>
                <a:gd name="T48" fmla="*/ 1004 w 21600"/>
                <a:gd name="T49" fmla="*/ 64 h 21600"/>
                <a:gd name="T50" fmla="*/ 873 w 21600"/>
                <a:gd name="T51" fmla="*/ 395 h 21600"/>
                <a:gd name="T52" fmla="*/ 601 w 21600"/>
                <a:gd name="T53" fmla="*/ 303 h 21600"/>
                <a:gd name="T54" fmla="*/ 854 w 21600"/>
                <a:gd name="T55" fmla="*/ 92 h 21600"/>
                <a:gd name="T56" fmla="*/ 967 w 21600"/>
                <a:gd name="T57" fmla="*/ 202 h 21600"/>
                <a:gd name="T58" fmla="*/ 873 w 21600"/>
                <a:gd name="T59" fmla="*/ 330 h 21600"/>
                <a:gd name="T60" fmla="*/ 770 w 21600"/>
                <a:gd name="T61" fmla="*/ 385 h 21600"/>
                <a:gd name="T62" fmla="*/ 629 w 21600"/>
                <a:gd name="T63" fmla="*/ 358 h 21600"/>
                <a:gd name="T64" fmla="*/ 1652 w 21600"/>
                <a:gd name="T65" fmla="*/ 285 h 21600"/>
                <a:gd name="T66" fmla="*/ 1699 w 21600"/>
                <a:gd name="T67" fmla="*/ 275 h 21600"/>
                <a:gd name="T68" fmla="*/ 1633 w 21600"/>
                <a:gd name="T69" fmla="*/ 505 h 21600"/>
                <a:gd name="T70" fmla="*/ 1624 w 21600"/>
                <a:gd name="T71" fmla="*/ 468 h 21600"/>
                <a:gd name="T72" fmla="*/ 1483 w 21600"/>
                <a:gd name="T73" fmla="*/ 532 h 21600"/>
                <a:gd name="T74" fmla="*/ 1455 w 21600"/>
                <a:gd name="T75" fmla="*/ 486 h 21600"/>
                <a:gd name="T76" fmla="*/ 1333 w 21600"/>
                <a:gd name="T77" fmla="*/ 542 h 21600"/>
                <a:gd name="T78" fmla="*/ 1211 w 21600"/>
                <a:gd name="T79" fmla="*/ 606 h 21600"/>
                <a:gd name="T80" fmla="*/ 1098 w 21600"/>
                <a:gd name="T81" fmla="*/ 652 h 21600"/>
                <a:gd name="T82" fmla="*/ 836 w 21600"/>
                <a:gd name="T83" fmla="*/ 514 h 21600"/>
                <a:gd name="T84" fmla="*/ 1230 w 21600"/>
                <a:gd name="T85" fmla="*/ 560 h 21600"/>
                <a:gd name="T86" fmla="*/ 1014 w 21600"/>
                <a:gd name="T87" fmla="*/ 578 h 21600"/>
                <a:gd name="T88" fmla="*/ 1042 w 21600"/>
                <a:gd name="T89" fmla="*/ 587 h 21600"/>
                <a:gd name="T90" fmla="*/ 976 w 21600"/>
                <a:gd name="T91" fmla="*/ 587 h 21600"/>
                <a:gd name="T92" fmla="*/ 873 w 21600"/>
                <a:gd name="T93" fmla="*/ 587 h 21600"/>
                <a:gd name="T94" fmla="*/ 1812 w 21600"/>
                <a:gd name="T95" fmla="*/ 560 h 21600"/>
                <a:gd name="T96" fmla="*/ 760 w 21600"/>
                <a:gd name="T97" fmla="*/ 514 h 21600"/>
                <a:gd name="T98" fmla="*/ 638 w 21600"/>
                <a:gd name="T99" fmla="*/ 514 h 21600"/>
                <a:gd name="T100" fmla="*/ 760 w 21600"/>
                <a:gd name="T101" fmla="*/ 578 h 21600"/>
                <a:gd name="T102" fmla="*/ 460 w 21600"/>
                <a:gd name="T103" fmla="*/ 523 h 21600"/>
                <a:gd name="T104" fmla="*/ 441 w 21600"/>
                <a:gd name="T105" fmla="*/ 128 h 21600"/>
                <a:gd name="T106" fmla="*/ 526 w 21600"/>
                <a:gd name="T107" fmla="*/ 376 h 21600"/>
                <a:gd name="T108" fmla="*/ 451 w 21600"/>
                <a:gd name="T109" fmla="*/ 321 h 21600"/>
                <a:gd name="T110" fmla="*/ 291 w 21600"/>
                <a:gd name="T111" fmla="*/ 193 h 21600"/>
                <a:gd name="T112" fmla="*/ 141 w 21600"/>
                <a:gd name="T113" fmla="*/ 294 h 21600"/>
                <a:gd name="T114" fmla="*/ 75 w 21600"/>
                <a:gd name="T115" fmla="*/ 202 h 21600"/>
                <a:gd name="T116" fmla="*/ 150 w 21600"/>
                <a:gd name="T117" fmla="*/ 184 h 21600"/>
                <a:gd name="T118" fmla="*/ 394 w 21600"/>
                <a:gd name="T119" fmla="*/ 477 h 21600"/>
                <a:gd name="T120" fmla="*/ 394 w 21600"/>
                <a:gd name="T121" fmla="*/ 321 h 21600"/>
                <a:gd name="T122" fmla="*/ 272 w 21600"/>
                <a:gd name="T123" fmla="*/ 193 h 21600"/>
                <a:gd name="T124" fmla="*/ 38 w 21600"/>
                <a:gd name="T125" fmla="*/ 46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1600" y="11244"/>
                  </a:moveTo>
                  <a:cubicBezTo>
                    <a:pt x="21494" y="15682"/>
                    <a:pt x="21494" y="15682"/>
                    <a:pt x="21494" y="15682"/>
                  </a:cubicBezTo>
                  <a:cubicBezTo>
                    <a:pt x="21494" y="15978"/>
                    <a:pt x="21494" y="15978"/>
                    <a:pt x="21494" y="15978"/>
                  </a:cubicBezTo>
                  <a:cubicBezTo>
                    <a:pt x="21494" y="16274"/>
                    <a:pt x="21494" y="16274"/>
                    <a:pt x="21494" y="16274"/>
                  </a:cubicBezTo>
                  <a:cubicBezTo>
                    <a:pt x="21494" y="16274"/>
                    <a:pt x="21494" y="16274"/>
                    <a:pt x="21494" y="16274"/>
                  </a:cubicBezTo>
                  <a:cubicBezTo>
                    <a:pt x="21494" y="19233"/>
                    <a:pt x="21494" y="19233"/>
                    <a:pt x="21494" y="19233"/>
                  </a:cubicBezTo>
                  <a:cubicBezTo>
                    <a:pt x="21494" y="19233"/>
                    <a:pt x="21494" y="19233"/>
                    <a:pt x="21494" y="19233"/>
                  </a:cubicBezTo>
                  <a:cubicBezTo>
                    <a:pt x="21388" y="19233"/>
                    <a:pt x="21388" y="19233"/>
                    <a:pt x="21388" y="19233"/>
                  </a:cubicBezTo>
                  <a:cubicBezTo>
                    <a:pt x="21176" y="18937"/>
                    <a:pt x="21176" y="18937"/>
                    <a:pt x="21176" y="18937"/>
                  </a:cubicBezTo>
                  <a:cubicBezTo>
                    <a:pt x="21176" y="18641"/>
                    <a:pt x="21176" y="18641"/>
                    <a:pt x="21176" y="18641"/>
                  </a:cubicBezTo>
                  <a:cubicBezTo>
                    <a:pt x="21176" y="18641"/>
                    <a:pt x="21176" y="18641"/>
                    <a:pt x="21176" y="18641"/>
                  </a:cubicBezTo>
                  <a:cubicBezTo>
                    <a:pt x="21071" y="18345"/>
                    <a:pt x="21071" y="18345"/>
                    <a:pt x="21071" y="18345"/>
                  </a:cubicBezTo>
                  <a:cubicBezTo>
                    <a:pt x="21071" y="18345"/>
                    <a:pt x="21071" y="18345"/>
                    <a:pt x="21071" y="18345"/>
                  </a:cubicBezTo>
                  <a:cubicBezTo>
                    <a:pt x="21071" y="18049"/>
                    <a:pt x="21071" y="18049"/>
                    <a:pt x="21071" y="18049"/>
                  </a:cubicBezTo>
                  <a:cubicBezTo>
                    <a:pt x="21071" y="18049"/>
                    <a:pt x="21071" y="18049"/>
                    <a:pt x="21071" y="18049"/>
                  </a:cubicBezTo>
                  <a:cubicBezTo>
                    <a:pt x="21071" y="17753"/>
                    <a:pt x="21071" y="17753"/>
                    <a:pt x="21071" y="17753"/>
                  </a:cubicBezTo>
                  <a:cubicBezTo>
                    <a:pt x="21071" y="18049"/>
                    <a:pt x="21071" y="18049"/>
                    <a:pt x="21071" y="18049"/>
                  </a:cubicBezTo>
                  <a:cubicBezTo>
                    <a:pt x="20965" y="18049"/>
                    <a:pt x="20965" y="18049"/>
                    <a:pt x="20965" y="18049"/>
                  </a:cubicBezTo>
                  <a:cubicBezTo>
                    <a:pt x="20859" y="18049"/>
                    <a:pt x="20859" y="18049"/>
                    <a:pt x="20859" y="18049"/>
                  </a:cubicBezTo>
                  <a:cubicBezTo>
                    <a:pt x="20753" y="18049"/>
                    <a:pt x="20753" y="18049"/>
                    <a:pt x="20753" y="18049"/>
                  </a:cubicBezTo>
                  <a:cubicBezTo>
                    <a:pt x="20647" y="18049"/>
                    <a:pt x="20647" y="18049"/>
                    <a:pt x="20647" y="18049"/>
                  </a:cubicBezTo>
                  <a:cubicBezTo>
                    <a:pt x="20647" y="18049"/>
                    <a:pt x="20647" y="18049"/>
                    <a:pt x="20647" y="18049"/>
                  </a:cubicBezTo>
                  <a:cubicBezTo>
                    <a:pt x="20541" y="18049"/>
                    <a:pt x="20541" y="18049"/>
                    <a:pt x="20541" y="18049"/>
                  </a:cubicBezTo>
                  <a:cubicBezTo>
                    <a:pt x="20435" y="18049"/>
                    <a:pt x="20435" y="18049"/>
                    <a:pt x="20435" y="18049"/>
                  </a:cubicBezTo>
                  <a:cubicBezTo>
                    <a:pt x="20541" y="18049"/>
                    <a:pt x="20541" y="18049"/>
                    <a:pt x="20541" y="18049"/>
                  </a:cubicBezTo>
                  <a:cubicBezTo>
                    <a:pt x="20541" y="17753"/>
                    <a:pt x="20541" y="17753"/>
                    <a:pt x="20541" y="17753"/>
                  </a:cubicBezTo>
                  <a:cubicBezTo>
                    <a:pt x="20541" y="17458"/>
                    <a:pt x="20541" y="17458"/>
                    <a:pt x="20541" y="17458"/>
                  </a:cubicBezTo>
                  <a:cubicBezTo>
                    <a:pt x="20541" y="17458"/>
                    <a:pt x="20541" y="17458"/>
                    <a:pt x="20541" y="17458"/>
                  </a:cubicBezTo>
                  <a:cubicBezTo>
                    <a:pt x="20647" y="17162"/>
                    <a:pt x="20647" y="17162"/>
                    <a:pt x="20647" y="17162"/>
                  </a:cubicBezTo>
                  <a:cubicBezTo>
                    <a:pt x="20541" y="17162"/>
                    <a:pt x="20541" y="17162"/>
                    <a:pt x="20541" y="17162"/>
                  </a:cubicBezTo>
                  <a:cubicBezTo>
                    <a:pt x="20435" y="16866"/>
                    <a:pt x="20435" y="16866"/>
                    <a:pt x="20435" y="16866"/>
                  </a:cubicBezTo>
                  <a:cubicBezTo>
                    <a:pt x="20541" y="16866"/>
                    <a:pt x="20541" y="16866"/>
                    <a:pt x="20541" y="16866"/>
                  </a:cubicBezTo>
                  <a:cubicBezTo>
                    <a:pt x="20541" y="16866"/>
                    <a:pt x="20541" y="16866"/>
                    <a:pt x="20541" y="16866"/>
                  </a:cubicBezTo>
                  <a:cubicBezTo>
                    <a:pt x="20647" y="16866"/>
                    <a:pt x="20647" y="16866"/>
                    <a:pt x="20647" y="16866"/>
                  </a:cubicBezTo>
                  <a:cubicBezTo>
                    <a:pt x="20753" y="16866"/>
                    <a:pt x="20753" y="16866"/>
                    <a:pt x="20753" y="16866"/>
                  </a:cubicBezTo>
                  <a:cubicBezTo>
                    <a:pt x="20647" y="16866"/>
                    <a:pt x="20647" y="16866"/>
                    <a:pt x="20647" y="16866"/>
                  </a:cubicBezTo>
                  <a:cubicBezTo>
                    <a:pt x="20541" y="16866"/>
                    <a:pt x="20541" y="16866"/>
                    <a:pt x="20541" y="16866"/>
                  </a:cubicBezTo>
                  <a:cubicBezTo>
                    <a:pt x="20435" y="16866"/>
                    <a:pt x="20435" y="16866"/>
                    <a:pt x="20435" y="16866"/>
                  </a:cubicBezTo>
                  <a:cubicBezTo>
                    <a:pt x="20435" y="16570"/>
                    <a:pt x="20435" y="16570"/>
                    <a:pt x="20435" y="16570"/>
                  </a:cubicBezTo>
                  <a:cubicBezTo>
                    <a:pt x="20435" y="16570"/>
                    <a:pt x="20435" y="16570"/>
                    <a:pt x="20435" y="16570"/>
                  </a:cubicBezTo>
                  <a:cubicBezTo>
                    <a:pt x="20435" y="16570"/>
                    <a:pt x="20435" y="16570"/>
                    <a:pt x="20435" y="16570"/>
                  </a:cubicBezTo>
                  <a:cubicBezTo>
                    <a:pt x="20541" y="16570"/>
                    <a:pt x="20541" y="16570"/>
                    <a:pt x="20541" y="16570"/>
                  </a:cubicBezTo>
                  <a:cubicBezTo>
                    <a:pt x="20541" y="16274"/>
                    <a:pt x="20541" y="16274"/>
                    <a:pt x="20541" y="16274"/>
                  </a:cubicBezTo>
                  <a:cubicBezTo>
                    <a:pt x="20329" y="15978"/>
                    <a:pt x="20329" y="15978"/>
                    <a:pt x="20329" y="15978"/>
                  </a:cubicBezTo>
                  <a:cubicBezTo>
                    <a:pt x="20329" y="15978"/>
                    <a:pt x="20329" y="15978"/>
                    <a:pt x="20329" y="15978"/>
                  </a:cubicBezTo>
                  <a:cubicBezTo>
                    <a:pt x="20224" y="15682"/>
                    <a:pt x="20224" y="15682"/>
                    <a:pt x="20224" y="15682"/>
                  </a:cubicBezTo>
                  <a:cubicBezTo>
                    <a:pt x="20329" y="15682"/>
                    <a:pt x="20329" y="15682"/>
                    <a:pt x="20329" y="15682"/>
                  </a:cubicBezTo>
                  <a:cubicBezTo>
                    <a:pt x="20224" y="15386"/>
                    <a:pt x="20224" y="15386"/>
                    <a:pt x="20224" y="15386"/>
                  </a:cubicBezTo>
                  <a:cubicBezTo>
                    <a:pt x="20224" y="15090"/>
                    <a:pt x="20224" y="15090"/>
                    <a:pt x="20224" y="15090"/>
                  </a:cubicBezTo>
                  <a:cubicBezTo>
                    <a:pt x="20329" y="15090"/>
                    <a:pt x="20329" y="15090"/>
                    <a:pt x="20329" y="15090"/>
                  </a:cubicBezTo>
                  <a:cubicBezTo>
                    <a:pt x="20224" y="15090"/>
                    <a:pt x="20224" y="15090"/>
                    <a:pt x="20224" y="15090"/>
                  </a:cubicBezTo>
                  <a:cubicBezTo>
                    <a:pt x="20118" y="14795"/>
                    <a:pt x="20118" y="14795"/>
                    <a:pt x="20118" y="14795"/>
                  </a:cubicBezTo>
                  <a:cubicBezTo>
                    <a:pt x="20118" y="14795"/>
                    <a:pt x="20118" y="14795"/>
                    <a:pt x="20118" y="14795"/>
                  </a:cubicBezTo>
                  <a:cubicBezTo>
                    <a:pt x="20118" y="14795"/>
                    <a:pt x="20118" y="14795"/>
                    <a:pt x="20118" y="14795"/>
                  </a:cubicBezTo>
                  <a:cubicBezTo>
                    <a:pt x="20224" y="14499"/>
                    <a:pt x="20224" y="14499"/>
                    <a:pt x="20224" y="14499"/>
                  </a:cubicBezTo>
                  <a:cubicBezTo>
                    <a:pt x="20118" y="14795"/>
                    <a:pt x="20118" y="14795"/>
                    <a:pt x="20118" y="14795"/>
                  </a:cubicBezTo>
                  <a:cubicBezTo>
                    <a:pt x="20012" y="14499"/>
                    <a:pt x="20012" y="14499"/>
                    <a:pt x="20012" y="14499"/>
                  </a:cubicBezTo>
                  <a:cubicBezTo>
                    <a:pt x="20012" y="14499"/>
                    <a:pt x="20012" y="14499"/>
                    <a:pt x="20012" y="14499"/>
                  </a:cubicBezTo>
                  <a:cubicBezTo>
                    <a:pt x="20012" y="14499"/>
                    <a:pt x="20012" y="14499"/>
                    <a:pt x="20012" y="14499"/>
                  </a:cubicBezTo>
                  <a:cubicBezTo>
                    <a:pt x="20012" y="14203"/>
                    <a:pt x="20012" y="14203"/>
                    <a:pt x="20012" y="14203"/>
                  </a:cubicBezTo>
                  <a:cubicBezTo>
                    <a:pt x="20012" y="14499"/>
                    <a:pt x="20012" y="14499"/>
                    <a:pt x="20012" y="14499"/>
                  </a:cubicBezTo>
                  <a:cubicBezTo>
                    <a:pt x="19906" y="14499"/>
                    <a:pt x="19906" y="14499"/>
                    <a:pt x="19906" y="14499"/>
                  </a:cubicBezTo>
                  <a:cubicBezTo>
                    <a:pt x="19800" y="14203"/>
                    <a:pt x="19800" y="14203"/>
                    <a:pt x="19800" y="14203"/>
                  </a:cubicBezTo>
                  <a:cubicBezTo>
                    <a:pt x="19694" y="14203"/>
                    <a:pt x="19694" y="14203"/>
                    <a:pt x="19694" y="14203"/>
                  </a:cubicBezTo>
                  <a:cubicBezTo>
                    <a:pt x="19588" y="13907"/>
                    <a:pt x="19588" y="13907"/>
                    <a:pt x="19588" y="13907"/>
                  </a:cubicBezTo>
                  <a:cubicBezTo>
                    <a:pt x="19482" y="13907"/>
                    <a:pt x="19482" y="13907"/>
                    <a:pt x="19482" y="13907"/>
                  </a:cubicBezTo>
                  <a:cubicBezTo>
                    <a:pt x="19271" y="13907"/>
                    <a:pt x="19271" y="13907"/>
                    <a:pt x="19271" y="13907"/>
                  </a:cubicBezTo>
                  <a:cubicBezTo>
                    <a:pt x="18953" y="13611"/>
                    <a:pt x="18953" y="13611"/>
                    <a:pt x="18953" y="13611"/>
                  </a:cubicBezTo>
                  <a:cubicBezTo>
                    <a:pt x="18847" y="13611"/>
                    <a:pt x="18847" y="13611"/>
                    <a:pt x="18847" y="13611"/>
                  </a:cubicBezTo>
                  <a:cubicBezTo>
                    <a:pt x="18741" y="13315"/>
                    <a:pt x="18741" y="13315"/>
                    <a:pt x="18741" y="13315"/>
                  </a:cubicBezTo>
                  <a:cubicBezTo>
                    <a:pt x="18635" y="13315"/>
                    <a:pt x="18635" y="13315"/>
                    <a:pt x="18635" y="13315"/>
                  </a:cubicBezTo>
                  <a:cubicBezTo>
                    <a:pt x="18635" y="13315"/>
                    <a:pt x="18635" y="13315"/>
                    <a:pt x="18635" y="13315"/>
                  </a:cubicBezTo>
                  <a:cubicBezTo>
                    <a:pt x="18529" y="13019"/>
                    <a:pt x="18529" y="13019"/>
                    <a:pt x="18529" y="13019"/>
                  </a:cubicBezTo>
                  <a:cubicBezTo>
                    <a:pt x="18529" y="13019"/>
                    <a:pt x="18529" y="13019"/>
                    <a:pt x="18529" y="13019"/>
                  </a:cubicBezTo>
                  <a:cubicBezTo>
                    <a:pt x="18635" y="13019"/>
                    <a:pt x="18635" y="13019"/>
                    <a:pt x="18635" y="13019"/>
                  </a:cubicBezTo>
                  <a:cubicBezTo>
                    <a:pt x="18635" y="13019"/>
                    <a:pt x="18635" y="13019"/>
                    <a:pt x="18635" y="13019"/>
                  </a:cubicBezTo>
                  <a:cubicBezTo>
                    <a:pt x="18635" y="13019"/>
                    <a:pt x="18635" y="13019"/>
                    <a:pt x="18635" y="13019"/>
                  </a:cubicBezTo>
                  <a:cubicBezTo>
                    <a:pt x="18635" y="13019"/>
                    <a:pt x="18635" y="13019"/>
                    <a:pt x="18635" y="13019"/>
                  </a:cubicBezTo>
                  <a:cubicBezTo>
                    <a:pt x="18529" y="13019"/>
                    <a:pt x="18529" y="13019"/>
                    <a:pt x="18529" y="13019"/>
                  </a:cubicBezTo>
                  <a:cubicBezTo>
                    <a:pt x="18424" y="13019"/>
                    <a:pt x="18424" y="13019"/>
                    <a:pt x="18424" y="13019"/>
                  </a:cubicBezTo>
                  <a:cubicBezTo>
                    <a:pt x="18424" y="12723"/>
                    <a:pt x="18424" y="12723"/>
                    <a:pt x="18424" y="12723"/>
                  </a:cubicBezTo>
                  <a:cubicBezTo>
                    <a:pt x="18424" y="12723"/>
                    <a:pt x="18424" y="12723"/>
                    <a:pt x="18424" y="12723"/>
                  </a:cubicBezTo>
                  <a:cubicBezTo>
                    <a:pt x="18318" y="13019"/>
                    <a:pt x="18318" y="13019"/>
                    <a:pt x="18318" y="13019"/>
                  </a:cubicBezTo>
                  <a:cubicBezTo>
                    <a:pt x="18318" y="12723"/>
                    <a:pt x="18318" y="12723"/>
                    <a:pt x="18318" y="12723"/>
                  </a:cubicBezTo>
                  <a:cubicBezTo>
                    <a:pt x="18318" y="12723"/>
                    <a:pt x="18318" y="12723"/>
                    <a:pt x="18318" y="12723"/>
                  </a:cubicBezTo>
                  <a:cubicBezTo>
                    <a:pt x="18318" y="12723"/>
                    <a:pt x="18318" y="12723"/>
                    <a:pt x="18318" y="12723"/>
                  </a:cubicBezTo>
                  <a:cubicBezTo>
                    <a:pt x="18212" y="12723"/>
                    <a:pt x="18212" y="12723"/>
                    <a:pt x="18212" y="12723"/>
                  </a:cubicBezTo>
                  <a:cubicBezTo>
                    <a:pt x="18212" y="12723"/>
                    <a:pt x="18212" y="12723"/>
                    <a:pt x="18212" y="12723"/>
                  </a:cubicBezTo>
                  <a:cubicBezTo>
                    <a:pt x="18212" y="12427"/>
                    <a:pt x="18212" y="12427"/>
                    <a:pt x="18212" y="12427"/>
                  </a:cubicBezTo>
                  <a:cubicBezTo>
                    <a:pt x="18106" y="12132"/>
                    <a:pt x="18106" y="12132"/>
                    <a:pt x="18106" y="12132"/>
                  </a:cubicBezTo>
                  <a:cubicBezTo>
                    <a:pt x="18212" y="11836"/>
                    <a:pt x="18212" y="11836"/>
                    <a:pt x="18212" y="11836"/>
                  </a:cubicBezTo>
                  <a:cubicBezTo>
                    <a:pt x="18212" y="11540"/>
                    <a:pt x="18212" y="11540"/>
                    <a:pt x="18212" y="11540"/>
                  </a:cubicBezTo>
                  <a:cubicBezTo>
                    <a:pt x="18106" y="11836"/>
                    <a:pt x="18106" y="11836"/>
                    <a:pt x="18106" y="11836"/>
                  </a:cubicBezTo>
                  <a:cubicBezTo>
                    <a:pt x="18106" y="12132"/>
                    <a:pt x="18106" y="12132"/>
                    <a:pt x="18106" y="12132"/>
                  </a:cubicBezTo>
                  <a:cubicBezTo>
                    <a:pt x="18106" y="12132"/>
                    <a:pt x="18106" y="12132"/>
                    <a:pt x="18106" y="12132"/>
                  </a:cubicBezTo>
                  <a:cubicBezTo>
                    <a:pt x="18000" y="12427"/>
                    <a:pt x="18000" y="12427"/>
                    <a:pt x="18000" y="12427"/>
                  </a:cubicBezTo>
                  <a:cubicBezTo>
                    <a:pt x="18000" y="12723"/>
                    <a:pt x="18000" y="12723"/>
                    <a:pt x="18000" y="12723"/>
                  </a:cubicBezTo>
                  <a:cubicBezTo>
                    <a:pt x="18000" y="12723"/>
                    <a:pt x="18000" y="12723"/>
                    <a:pt x="18000" y="12723"/>
                  </a:cubicBezTo>
                  <a:cubicBezTo>
                    <a:pt x="17894" y="13019"/>
                    <a:pt x="17894" y="13019"/>
                    <a:pt x="17894" y="13019"/>
                  </a:cubicBezTo>
                  <a:cubicBezTo>
                    <a:pt x="17788" y="13315"/>
                    <a:pt x="17788" y="13315"/>
                    <a:pt x="17788" y="13315"/>
                  </a:cubicBezTo>
                  <a:cubicBezTo>
                    <a:pt x="17682" y="13019"/>
                    <a:pt x="17682" y="13019"/>
                    <a:pt x="17682" y="13019"/>
                  </a:cubicBezTo>
                  <a:cubicBezTo>
                    <a:pt x="17682" y="12723"/>
                    <a:pt x="17682" y="12723"/>
                    <a:pt x="17682" y="12723"/>
                  </a:cubicBezTo>
                  <a:cubicBezTo>
                    <a:pt x="17682" y="12427"/>
                    <a:pt x="17682" y="12427"/>
                    <a:pt x="17682" y="12427"/>
                  </a:cubicBezTo>
                  <a:cubicBezTo>
                    <a:pt x="17682" y="12427"/>
                    <a:pt x="17682" y="12427"/>
                    <a:pt x="17682" y="12427"/>
                  </a:cubicBezTo>
                  <a:cubicBezTo>
                    <a:pt x="17682" y="12427"/>
                    <a:pt x="17682" y="12427"/>
                    <a:pt x="17682" y="12427"/>
                  </a:cubicBezTo>
                  <a:cubicBezTo>
                    <a:pt x="17682" y="12132"/>
                    <a:pt x="17682" y="12132"/>
                    <a:pt x="17682" y="12132"/>
                  </a:cubicBezTo>
                  <a:cubicBezTo>
                    <a:pt x="17576" y="12132"/>
                    <a:pt x="17576" y="12132"/>
                    <a:pt x="17576" y="12132"/>
                  </a:cubicBezTo>
                  <a:cubicBezTo>
                    <a:pt x="17576" y="12132"/>
                    <a:pt x="17576" y="12132"/>
                    <a:pt x="17576" y="12132"/>
                  </a:cubicBezTo>
                  <a:cubicBezTo>
                    <a:pt x="17576" y="11836"/>
                    <a:pt x="17576" y="11836"/>
                    <a:pt x="17576" y="11836"/>
                  </a:cubicBezTo>
                  <a:cubicBezTo>
                    <a:pt x="17471" y="11836"/>
                    <a:pt x="17471" y="11836"/>
                    <a:pt x="17471" y="11836"/>
                  </a:cubicBezTo>
                  <a:cubicBezTo>
                    <a:pt x="17365" y="11836"/>
                    <a:pt x="17365" y="11836"/>
                    <a:pt x="17365" y="11836"/>
                  </a:cubicBezTo>
                  <a:cubicBezTo>
                    <a:pt x="17365" y="11540"/>
                    <a:pt x="17365" y="11540"/>
                    <a:pt x="17365" y="11540"/>
                  </a:cubicBezTo>
                  <a:cubicBezTo>
                    <a:pt x="17365" y="11540"/>
                    <a:pt x="17365" y="11540"/>
                    <a:pt x="17365" y="11540"/>
                  </a:cubicBezTo>
                  <a:cubicBezTo>
                    <a:pt x="17471" y="11540"/>
                    <a:pt x="17471" y="11540"/>
                    <a:pt x="17471" y="11540"/>
                  </a:cubicBezTo>
                  <a:cubicBezTo>
                    <a:pt x="17576" y="11540"/>
                    <a:pt x="17576" y="11540"/>
                    <a:pt x="17576" y="11540"/>
                  </a:cubicBezTo>
                  <a:cubicBezTo>
                    <a:pt x="17576" y="11540"/>
                    <a:pt x="17576" y="11540"/>
                    <a:pt x="17576" y="11540"/>
                  </a:cubicBezTo>
                  <a:cubicBezTo>
                    <a:pt x="17682" y="11540"/>
                    <a:pt x="17682" y="11540"/>
                    <a:pt x="17682" y="11540"/>
                  </a:cubicBezTo>
                  <a:cubicBezTo>
                    <a:pt x="17788" y="11540"/>
                    <a:pt x="17788" y="11540"/>
                    <a:pt x="17788" y="11540"/>
                  </a:cubicBezTo>
                  <a:cubicBezTo>
                    <a:pt x="17788" y="11244"/>
                    <a:pt x="17788" y="11244"/>
                    <a:pt x="17788" y="11244"/>
                  </a:cubicBezTo>
                  <a:cubicBezTo>
                    <a:pt x="17894" y="11244"/>
                    <a:pt x="17894" y="11244"/>
                    <a:pt x="17894" y="11244"/>
                  </a:cubicBezTo>
                  <a:cubicBezTo>
                    <a:pt x="18000" y="11244"/>
                    <a:pt x="18000" y="11244"/>
                    <a:pt x="18000" y="11244"/>
                  </a:cubicBezTo>
                  <a:cubicBezTo>
                    <a:pt x="18106" y="11540"/>
                    <a:pt x="18106" y="11540"/>
                    <a:pt x="18106" y="11540"/>
                  </a:cubicBezTo>
                  <a:cubicBezTo>
                    <a:pt x="18106" y="11244"/>
                    <a:pt x="18106" y="11244"/>
                    <a:pt x="18106" y="11244"/>
                  </a:cubicBezTo>
                  <a:cubicBezTo>
                    <a:pt x="18212" y="11244"/>
                    <a:pt x="18212" y="11244"/>
                    <a:pt x="18212" y="11244"/>
                  </a:cubicBezTo>
                  <a:cubicBezTo>
                    <a:pt x="18212" y="11244"/>
                    <a:pt x="18212" y="11244"/>
                    <a:pt x="18212" y="11244"/>
                  </a:cubicBezTo>
                  <a:cubicBezTo>
                    <a:pt x="18212" y="10948"/>
                    <a:pt x="18212" y="10948"/>
                    <a:pt x="18212" y="10948"/>
                  </a:cubicBezTo>
                  <a:cubicBezTo>
                    <a:pt x="18212" y="10652"/>
                    <a:pt x="18212" y="10652"/>
                    <a:pt x="18212" y="10652"/>
                  </a:cubicBezTo>
                  <a:cubicBezTo>
                    <a:pt x="18000" y="10652"/>
                    <a:pt x="18000" y="10652"/>
                    <a:pt x="18000" y="10652"/>
                  </a:cubicBezTo>
                  <a:cubicBezTo>
                    <a:pt x="18000" y="10652"/>
                    <a:pt x="18000" y="10652"/>
                    <a:pt x="18000" y="10652"/>
                  </a:cubicBezTo>
                  <a:cubicBezTo>
                    <a:pt x="18000" y="10948"/>
                    <a:pt x="18000" y="10948"/>
                    <a:pt x="18000" y="10948"/>
                  </a:cubicBezTo>
                  <a:cubicBezTo>
                    <a:pt x="17894" y="10652"/>
                    <a:pt x="17894" y="10652"/>
                    <a:pt x="17894" y="10652"/>
                  </a:cubicBezTo>
                  <a:cubicBezTo>
                    <a:pt x="17788" y="10948"/>
                    <a:pt x="17788" y="10948"/>
                    <a:pt x="17788" y="10948"/>
                  </a:cubicBezTo>
                  <a:cubicBezTo>
                    <a:pt x="17682" y="10948"/>
                    <a:pt x="17682" y="10948"/>
                    <a:pt x="17682" y="10948"/>
                  </a:cubicBezTo>
                  <a:cubicBezTo>
                    <a:pt x="17682" y="10948"/>
                    <a:pt x="17682" y="10948"/>
                    <a:pt x="17682" y="10948"/>
                  </a:cubicBezTo>
                  <a:cubicBezTo>
                    <a:pt x="17576" y="10948"/>
                    <a:pt x="17576" y="10948"/>
                    <a:pt x="17576" y="10948"/>
                  </a:cubicBezTo>
                  <a:cubicBezTo>
                    <a:pt x="17471" y="10948"/>
                    <a:pt x="17471" y="10948"/>
                    <a:pt x="17471" y="10948"/>
                  </a:cubicBezTo>
                  <a:cubicBezTo>
                    <a:pt x="17471" y="10948"/>
                    <a:pt x="17471" y="10948"/>
                    <a:pt x="17471" y="10948"/>
                  </a:cubicBezTo>
                  <a:cubicBezTo>
                    <a:pt x="17365" y="10652"/>
                    <a:pt x="17365" y="10652"/>
                    <a:pt x="17365" y="10652"/>
                  </a:cubicBezTo>
                  <a:cubicBezTo>
                    <a:pt x="17259" y="10356"/>
                    <a:pt x="17259" y="10356"/>
                    <a:pt x="17259" y="10356"/>
                  </a:cubicBezTo>
                  <a:cubicBezTo>
                    <a:pt x="17365" y="10356"/>
                    <a:pt x="17365" y="10356"/>
                    <a:pt x="17365" y="10356"/>
                  </a:cubicBezTo>
                  <a:cubicBezTo>
                    <a:pt x="17259" y="10060"/>
                    <a:pt x="17259" y="10060"/>
                    <a:pt x="17259" y="10060"/>
                  </a:cubicBezTo>
                  <a:cubicBezTo>
                    <a:pt x="17153" y="9764"/>
                    <a:pt x="17153" y="9764"/>
                    <a:pt x="17153" y="9764"/>
                  </a:cubicBezTo>
                  <a:cubicBezTo>
                    <a:pt x="17047" y="9764"/>
                    <a:pt x="17047" y="9764"/>
                    <a:pt x="17047" y="9764"/>
                  </a:cubicBezTo>
                  <a:cubicBezTo>
                    <a:pt x="17047" y="9764"/>
                    <a:pt x="17047" y="9764"/>
                    <a:pt x="17047" y="9764"/>
                  </a:cubicBezTo>
                  <a:cubicBezTo>
                    <a:pt x="16941" y="10060"/>
                    <a:pt x="16941" y="10060"/>
                    <a:pt x="16941" y="10060"/>
                  </a:cubicBezTo>
                  <a:cubicBezTo>
                    <a:pt x="16835" y="9764"/>
                    <a:pt x="16835" y="9764"/>
                    <a:pt x="16835" y="9764"/>
                  </a:cubicBezTo>
                  <a:cubicBezTo>
                    <a:pt x="16941" y="9764"/>
                    <a:pt x="16941" y="9764"/>
                    <a:pt x="16941" y="9764"/>
                  </a:cubicBezTo>
                  <a:cubicBezTo>
                    <a:pt x="17047" y="9468"/>
                    <a:pt x="17047" y="9468"/>
                    <a:pt x="17047" y="9468"/>
                  </a:cubicBezTo>
                  <a:cubicBezTo>
                    <a:pt x="17047" y="9468"/>
                    <a:pt x="17047" y="9468"/>
                    <a:pt x="17047" y="9468"/>
                  </a:cubicBezTo>
                  <a:cubicBezTo>
                    <a:pt x="16941" y="9173"/>
                    <a:pt x="16941" y="9173"/>
                    <a:pt x="16941" y="9173"/>
                  </a:cubicBezTo>
                  <a:cubicBezTo>
                    <a:pt x="17047" y="9173"/>
                    <a:pt x="17047" y="9173"/>
                    <a:pt x="17047" y="9173"/>
                  </a:cubicBezTo>
                  <a:cubicBezTo>
                    <a:pt x="17153" y="9173"/>
                    <a:pt x="17153" y="9173"/>
                    <a:pt x="17153" y="9173"/>
                  </a:cubicBezTo>
                  <a:cubicBezTo>
                    <a:pt x="17259" y="8877"/>
                    <a:pt x="17259" y="8877"/>
                    <a:pt x="17259" y="8877"/>
                  </a:cubicBezTo>
                  <a:cubicBezTo>
                    <a:pt x="17365" y="8877"/>
                    <a:pt x="17365" y="8877"/>
                    <a:pt x="17365" y="8877"/>
                  </a:cubicBezTo>
                  <a:cubicBezTo>
                    <a:pt x="17471" y="8581"/>
                    <a:pt x="17471" y="8581"/>
                    <a:pt x="17471" y="8581"/>
                  </a:cubicBezTo>
                  <a:cubicBezTo>
                    <a:pt x="17471" y="8581"/>
                    <a:pt x="17471" y="8581"/>
                    <a:pt x="17471" y="8581"/>
                  </a:cubicBezTo>
                  <a:cubicBezTo>
                    <a:pt x="17576" y="8581"/>
                    <a:pt x="17576" y="8581"/>
                    <a:pt x="17576" y="8581"/>
                  </a:cubicBezTo>
                  <a:cubicBezTo>
                    <a:pt x="17894" y="8581"/>
                    <a:pt x="17894" y="8581"/>
                    <a:pt x="17894" y="8581"/>
                  </a:cubicBezTo>
                  <a:cubicBezTo>
                    <a:pt x="18000" y="8877"/>
                    <a:pt x="18000" y="8877"/>
                    <a:pt x="18000" y="8877"/>
                  </a:cubicBezTo>
                  <a:cubicBezTo>
                    <a:pt x="18212" y="8877"/>
                    <a:pt x="18212" y="8877"/>
                    <a:pt x="18212" y="8877"/>
                  </a:cubicBezTo>
                  <a:cubicBezTo>
                    <a:pt x="18318" y="8877"/>
                    <a:pt x="18318" y="8877"/>
                    <a:pt x="18318" y="8877"/>
                  </a:cubicBezTo>
                  <a:cubicBezTo>
                    <a:pt x="18318" y="9173"/>
                    <a:pt x="18318" y="9173"/>
                    <a:pt x="18318" y="9173"/>
                  </a:cubicBezTo>
                  <a:cubicBezTo>
                    <a:pt x="18318" y="9173"/>
                    <a:pt x="18318" y="9173"/>
                    <a:pt x="18318" y="9173"/>
                  </a:cubicBezTo>
                  <a:cubicBezTo>
                    <a:pt x="18318" y="9468"/>
                    <a:pt x="18318" y="9468"/>
                    <a:pt x="18318" y="9468"/>
                  </a:cubicBezTo>
                  <a:cubicBezTo>
                    <a:pt x="18424" y="9764"/>
                    <a:pt x="18424" y="9764"/>
                    <a:pt x="18424" y="9764"/>
                  </a:cubicBezTo>
                  <a:cubicBezTo>
                    <a:pt x="18424" y="9764"/>
                    <a:pt x="18424" y="9764"/>
                    <a:pt x="18424" y="9764"/>
                  </a:cubicBezTo>
                  <a:cubicBezTo>
                    <a:pt x="18424" y="10060"/>
                    <a:pt x="18424" y="10060"/>
                    <a:pt x="18424" y="10060"/>
                  </a:cubicBezTo>
                  <a:cubicBezTo>
                    <a:pt x="18318" y="10356"/>
                    <a:pt x="18318" y="10356"/>
                    <a:pt x="18318" y="10356"/>
                  </a:cubicBezTo>
                  <a:cubicBezTo>
                    <a:pt x="18318" y="10652"/>
                    <a:pt x="18318" y="10652"/>
                    <a:pt x="18318" y="10652"/>
                  </a:cubicBezTo>
                  <a:cubicBezTo>
                    <a:pt x="18424" y="11244"/>
                    <a:pt x="18424" y="11244"/>
                    <a:pt x="18424" y="11244"/>
                  </a:cubicBezTo>
                  <a:cubicBezTo>
                    <a:pt x="18424" y="11540"/>
                    <a:pt x="18424" y="11540"/>
                    <a:pt x="18424" y="11540"/>
                  </a:cubicBezTo>
                  <a:cubicBezTo>
                    <a:pt x="18529" y="11540"/>
                    <a:pt x="18529" y="11540"/>
                    <a:pt x="18529" y="11540"/>
                  </a:cubicBezTo>
                  <a:cubicBezTo>
                    <a:pt x="18529" y="11540"/>
                    <a:pt x="18529" y="11540"/>
                    <a:pt x="18529" y="11540"/>
                  </a:cubicBezTo>
                  <a:cubicBezTo>
                    <a:pt x="18529" y="11244"/>
                    <a:pt x="18529" y="11244"/>
                    <a:pt x="18529" y="11244"/>
                  </a:cubicBezTo>
                  <a:cubicBezTo>
                    <a:pt x="18529" y="11244"/>
                    <a:pt x="18529" y="11244"/>
                    <a:pt x="18529" y="11244"/>
                  </a:cubicBezTo>
                  <a:cubicBezTo>
                    <a:pt x="18635" y="11244"/>
                    <a:pt x="18635" y="11244"/>
                    <a:pt x="18635" y="11244"/>
                  </a:cubicBezTo>
                  <a:cubicBezTo>
                    <a:pt x="18635" y="11540"/>
                    <a:pt x="18635" y="11540"/>
                    <a:pt x="18635" y="11540"/>
                  </a:cubicBezTo>
                  <a:cubicBezTo>
                    <a:pt x="18635" y="11836"/>
                    <a:pt x="18635" y="11836"/>
                    <a:pt x="18635" y="11836"/>
                  </a:cubicBezTo>
                  <a:cubicBezTo>
                    <a:pt x="18635" y="11836"/>
                    <a:pt x="18635" y="11836"/>
                    <a:pt x="18635" y="11836"/>
                  </a:cubicBezTo>
                  <a:cubicBezTo>
                    <a:pt x="18741" y="11836"/>
                    <a:pt x="18741" y="11836"/>
                    <a:pt x="18741" y="11836"/>
                  </a:cubicBezTo>
                  <a:cubicBezTo>
                    <a:pt x="18847" y="12132"/>
                    <a:pt x="18847" y="12132"/>
                    <a:pt x="18847" y="12132"/>
                  </a:cubicBezTo>
                  <a:cubicBezTo>
                    <a:pt x="18847" y="12132"/>
                    <a:pt x="18847" y="12132"/>
                    <a:pt x="18847" y="12132"/>
                  </a:cubicBezTo>
                  <a:cubicBezTo>
                    <a:pt x="18953" y="12132"/>
                    <a:pt x="18953" y="12132"/>
                    <a:pt x="18953" y="12132"/>
                  </a:cubicBezTo>
                  <a:cubicBezTo>
                    <a:pt x="19059" y="12132"/>
                    <a:pt x="19059" y="12132"/>
                    <a:pt x="19059" y="12132"/>
                  </a:cubicBezTo>
                  <a:cubicBezTo>
                    <a:pt x="19059" y="11836"/>
                    <a:pt x="19059" y="11836"/>
                    <a:pt x="19059" y="11836"/>
                  </a:cubicBezTo>
                  <a:cubicBezTo>
                    <a:pt x="19059" y="11836"/>
                    <a:pt x="19059" y="11836"/>
                    <a:pt x="19059" y="11836"/>
                  </a:cubicBezTo>
                  <a:cubicBezTo>
                    <a:pt x="19165" y="11836"/>
                    <a:pt x="19165" y="11836"/>
                    <a:pt x="19165" y="11836"/>
                  </a:cubicBezTo>
                  <a:cubicBezTo>
                    <a:pt x="19165" y="11540"/>
                    <a:pt x="19165" y="11540"/>
                    <a:pt x="19165" y="11540"/>
                  </a:cubicBezTo>
                  <a:cubicBezTo>
                    <a:pt x="19165" y="11244"/>
                    <a:pt x="19165" y="11244"/>
                    <a:pt x="19165" y="11244"/>
                  </a:cubicBezTo>
                  <a:cubicBezTo>
                    <a:pt x="19271" y="11244"/>
                    <a:pt x="19271" y="11244"/>
                    <a:pt x="19271" y="11244"/>
                  </a:cubicBezTo>
                  <a:cubicBezTo>
                    <a:pt x="19376" y="11244"/>
                    <a:pt x="19376" y="11244"/>
                    <a:pt x="19376" y="11244"/>
                  </a:cubicBezTo>
                  <a:cubicBezTo>
                    <a:pt x="19376" y="10948"/>
                    <a:pt x="19376" y="10948"/>
                    <a:pt x="19376" y="10948"/>
                  </a:cubicBezTo>
                  <a:cubicBezTo>
                    <a:pt x="19482" y="10652"/>
                    <a:pt x="19482" y="10652"/>
                    <a:pt x="19482" y="10652"/>
                  </a:cubicBezTo>
                  <a:cubicBezTo>
                    <a:pt x="19482" y="10948"/>
                    <a:pt x="19482" y="10948"/>
                    <a:pt x="19482" y="10948"/>
                  </a:cubicBezTo>
                  <a:cubicBezTo>
                    <a:pt x="19588" y="10948"/>
                    <a:pt x="19588" y="10948"/>
                    <a:pt x="19588" y="10948"/>
                  </a:cubicBezTo>
                  <a:cubicBezTo>
                    <a:pt x="19588" y="10652"/>
                    <a:pt x="19588" y="10652"/>
                    <a:pt x="19588" y="10652"/>
                  </a:cubicBezTo>
                  <a:cubicBezTo>
                    <a:pt x="19800" y="10652"/>
                    <a:pt x="19800" y="10652"/>
                    <a:pt x="19800" y="10652"/>
                  </a:cubicBezTo>
                  <a:cubicBezTo>
                    <a:pt x="19800" y="10652"/>
                    <a:pt x="19800" y="10652"/>
                    <a:pt x="19800" y="10652"/>
                  </a:cubicBezTo>
                  <a:cubicBezTo>
                    <a:pt x="19694" y="10356"/>
                    <a:pt x="19694" y="10356"/>
                    <a:pt x="19694" y="10356"/>
                  </a:cubicBezTo>
                  <a:cubicBezTo>
                    <a:pt x="19800" y="10060"/>
                    <a:pt x="19800" y="10060"/>
                    <a:pt x="19800" y="10060"/>
                  </a:cubicBezTo>
                  <a:cubicBezTo>
                    <a:pt x="20012" y="9764"/>
                    <a:pt x="20012" y="9764"/>
                    <a:pt x="20012" y="9764"/>
                  </a:cubicBezTo>
                  <a:cubicBezTo>
                    <a:pt x="20118" y="9764"/>
                    <a:pt x="20118" y="9764"/>
                    <a:pt x="20118" y="9764"/>
                  </a:cubicBezTo>
                  <a:cubicBezTo>
                    <a:pt x="20224" y="10060"/>
                    <a:pt x="20224" y="10060"/>
                    <a:pt x="20224" y="10060"/>
                  </a:cubicBezTo>
                  <a:cubicBezTo>
                    <a:pt x="20329" y="10060"/>
                    <a:pt x="20329" y="10060"/>
                    <a:pt x="20329" y="10060"/>
                  </a:cubicBezTo>
                  <a:cubicBezTo>
                    <a:pt x="20435" y="10356"/>
                    <a:pt x="20435" y="10356"/>
                    <a:pt x="20435" y="10356"/>
                  </a:cubicBezTo>
                  <a:cubicBezTo>
                    <a:pt x="20541" y="10356"/>
                    <a:pt x="20541" y="10356"/>
                    <a:pt x="20541" y="10356"/>
                  </a:cubicBezTo>
                  <a:cubicBezTo>
                    <a:pt x="20647" y="10652"/>
                    <a:pt x="20647" y="10652"/>
                    <a:pt x="20647" y="10652"/>
                  </a:cubicBezTo>
                  <a:cubicBezTo>
                    <a:pt x="20753" y="10652"/>
                    <a:pt x="20753" y="10652"/>
                    <a:pt x="20753" y="10652"/>
                  </a:cubicBezTo>
                  <a:cubicBezTo>
                    <a:pt x="21071" y="10948"/>
                    <a:pt x="21071" y="10948"/>
                    <a:pt x="21071" y="10948"/>
                  </a:cubicBezTo>
                  <a:cubicBezTo>
                    <a:pt x="21176" y="10948"/>
                    <a:pt x="21176" y="10948"/>
                    <a:pt x="21176" y="10948"/>
                  </a:cubicBezTo>
                  <a:cubicBezTo>
                    <a:pt x="21176" y="10948"/>
                    <a:pt x="21176" y="10948"/>
                    <a:pt x="21176" y="10948"/>
                  </a:cubicBezTo>
                  <a:cubicBezTo>
                    <a:pt x="21282" y="10948"/>
                    <a:pt x="21282" y="10948"/>
                    <a:pt x="21282" y="10948"/>
                  </a:cubicBezTo>
                  <a:cubicBezTo>
                    <a:pt x="21388" y="10948"/>
                    <a:pt x="21388" y="10948"/>
                    <a:pt x="21388" y="10948"/>
                  </a:cubicBezTo>
                  <a:cubicBezTo>
                    <a:pt x="21494" y="10948"/>
                    <a:pt x="21494" y="10948"/>
                    <a:pt x="21494" y="10948"/>
                  </a:cubicBezTo>
                  <a:cubicBezTo>
                    <a:pt x="21494" y="11244"/>
                    <a:pt x="21494" y="11244"/>
                    <a:pt x="21494" y="11244"/>
                  </a:cubicBezTo>
                  <a:cubicBezTo>
                    <a:pt x="21494" y="11244"/>
                    <a:pt x="21494" y="11244"/>
                    <a:pt x="21494" y="11244"/>
                  </a:cubicBezTo>
                  <a:cubicBezTo>
                    <a:pt x="21494" y="11244"/>
                    <a:pt x="21494" y="11244"/>
                    <a:pt x="21494" y="11244"/>
                  </a:cubicBezTo>
                  <a:cubicBezTo>
                    <a:pt x="21600" y="11244"/>
                    <a:pt x="21600" y="11244"/>
                    <a:pt x="21600" y="11244"/>
                  </a:cubicBezTo>
                  <a:cubicBezTo>
                    <a:pt x="21600" y="11244"/>
                    <a:pt x="21600" y="11244"/>
                    <a:pt x="21600" y="11244"/>
                  </a:cubicBezTo>
                  <a:close/>
                  <a:moveTo>
                    <a:pt x="15988" y="7989"/>
                  </a:moveTo>
                  <a:cubicBezTo>
                    <a:pt x="16200" y="8285"/>
                    <a:pt x="16200" y="8285"/>
                    <a:pt x="16200" y="8285"/>
                  </a:cubicBezTo>
                  <a:cubicBezTo>
                    <a:pt x="16200" y="8285"/>
                    <a:pt x="16200" y="8285"/>
                    <a:pt x="16200" y="8285"/>
                  </a:cubicBezTo>
                  <a:cubicBezTo>
                    <a:pt x="16094" y="8285"/>
                    <a:pt x="16094" y="8285"/>
                    <a:pt x="16094" y="8285"/>
                  </a:cubicBezTo>
                  <a:cubicBezTo>
                    <a:pt x="15988" y="7989"/>
                    <a:pt x="15988" y="7989"/>
                    <a:pt x="15988" y="7989"/>
                  </a:cubicBezTo>
                  <a:close/>
                  <a:moveTo>
                    <a:pt x="16941" y="8581"/>
                  </a:moveTo>
                  <a:cubicBezTo>
                    <a:pt x="17047" y="8581"/>
                    <a:pt x="17047" y="8581"/>
                    <a:pt x="17047" y="8581"/>
                  </a:cubicBezTo>
                  <a:cubicBezTo>
                    <a:pt x="17047" y="8581"/>
                    <a:pt x="17047" y="8581"/>
                    <a:pt x="17047" y="8581"/>
                  </a:cubicBezTo>
                  <a:cubicBezTo>
                    <a:pt x="17047" y="8285"/>
                    <a:pt x="17047" y="8285"/>
                    <a:pt x="17047" y="8285"/>
                  </a:cubicBezTo>
                  <a:cubicBezTo>
                    <a:pt x="16941" y="8285"/>
                    <a:pt x="16941" y="8285"/>
                    <a:pt x="16941" y="8285"/>
                  </a:cubicBezTo>
                  <a:cubicBezTo>
                    <a:pt x="16835" y="8285"/>
                    <a:pt x="16835" y="8285"/>
                    <a:pt x="16835" y="8285"/>
                  </a:cubicBezTo>
                  <a:cubicBezTo>
                    <a:pt x="16729" y="8285"/>
                    <a:pt x="16729" y="8285"/>
                    <a:pt x="16729" y="8285"/>
                  </a:cubicBezTo>
                  <a:cubicBezTo>
                    <a:pt x="16624" y="8285"/>
                    <a:pt x="16624" y="8285"/>
                    <a:pt x="16624" y="8285"/>
                  </a:cubicBezTo>
                  <a:cubicBezTo>
                    <a:pt x="16624" y="8285"/>
                    <a:pt x="16624" y="8285"/>
                    <a:pt x="16624" y="8285"/>
                  </a:cubicBezTo>
                  <a:cubicBezTo>
                    <a:pt x="16624" y="8285"/>
                    <a:pt x="16624" y="8285"/>
                    <a:pt x="16624" y="8285"/>
                  </a:cubicBezTo>
                  <a:cubicBezTo>
                    <a:pt x="16518" y="8581"/>
                    <a:pt x="16518" y="8581"/>
                    <a:pt x="16518" y="8581"/>
                  </a:cubicBezTo>
                  <a:cubicBezTo>
                    <a:pt x="16729" y="8581"/>
                    <a:pt x="16729" y="8581"/>
                    <a:pt x="16729" y="8581"/>
                  </a:cubicBezTo>
                  <a:cubicBezTo>
                    <a:pt x="16729" y="8581"/>
                    <a:pt x="16729" y="8581"/>
                    <a:pt x="16729" y="8581"/>
                  </a:cubicBezTo>
                  <a:cubicBezTo>
                    <a:pt x="16835" y="8581"/>
                    <a:pt x="16835" y="8581"/>
                    <a:pt x="16835" y="8581"/>
                  </a:cubicBezTo>
                  <a:cubicBezTo>
                    <a:pt x="16835" y="8581"/>
                    <a:pt x="16835" y="8581"/>
                    <a:pt x="16835" y="8581"/>
                  </a:cubicBezTo>
                  <a:cubicBezTo>
                    <a:pt x="16729" y="8285"/>
                    <a:pt x="16729" y="8285"/>
                    <a:pt x="16729" y="8285"/>
                  </a:cubicBezTo>
                  <a:cubicBezTo>
                    <a:pt x="16729" y="8285"/>
                    <a:pt x="16729" y="8285"/>
                    <a:pt x="16729" y="8285"/>
                  </a:cubicBezTo>
                  <a:cubicBezTo>
                    <a:pt x="16835" y="8285"/>
                    <a:pt x="16835" y="8285"/>
                    <a:pt x="16835" y="8285"/>
                  </a:cubicBezTo>
                  <a:cubicBezTo>
                    <a:pt x="16941" y="8581"/>
                    <a:pt x="16941" y="8581"/>
                    <a:pt x="16941" y="8581"/>
                  </a:cubicBezTo>
                  <a:close/>
                  <a:moveTo>
                    <a:pt x="16835" y="9173"/>
                  </a:moveTo>
                  <a:cubicBezTo>
                    <a:pt x="16729" y="9173"/>
                    <a:pt x="16729" y="9173"/>
                    <a:pt x="16729" y="9173"/>
                  </a:cubicBezTo>
                  <a:cubicBezTo>
                    <a:pt x="16624" y="9173"/>
                    <a:pt x="16624" y="9173"/>
                    <a:pt x="16624" y="9173"/>
                  </a:cubicBezTo>
                  <a:cubicBezTo>
                    <a:pt x="16624" y="9173"/>
                    <a:pt x="16624" y="9173"/>
                    <a:pt x="16624" y="9173"/>
                  </a:cubicBezTo>
                  <a:cubicBezTo>
                    <a:pt x="16835" y="9173"/>
                    <a:pt x="16835" y="9173"/>
                    <a:pt x="16835" y="9173"/>
                  </a:cubicBezTo>
                  <a:close/>
                  <a:moveTo>
                    <a:pt x="16835" y="9173"/>
                  </a:moveTo>
                  <a:cubicBezTo>
                    <a:pt x="16835" y="9173"/>
                    <a:pt x="16835" y="9173"/>
                    <a:pt x="16835" y="9173"/>
                  </a:cubicBezTo>
                  <a:cubicBezTo>
                    <a:pt x="16729" y="9173"/>
                    <a:pt x="16729" y="9173"/>
                    <a:pt x="16729" y="9173"/>
                  </a:cubicBezTo>
                  <a:cubicBezTo>
                    <a:pt x="16835" y="9173"/>
                    <a:pt x="16835" y="9173"/>
                    <a:pt x="16835" y="9173"/>
                  </a:cubicBezTo>
                  <a:close/>
                  <a:moveTo>
                    <a:pt x="16835" y="9173"/>
                  </a:moveTo>
                  <a:cubicBezTo>
                    <a:pt x="16729" y="9468"/>
                    <a:pt x="16729" y="9468"/>
                    <a:pt x="16729" y="9468"/>
                  </a:cubicBezTo>
                  <a:cubicBezTo>
                    <a:pt x="16729" y="9764"/>
                    <a:pt x="16729" y="9764"/>
                    <a:pt x="16729" y="9764"/>
                  </a:cubicBezTo>
                  <a:cubicBezTo>
                    <a:pt x="16835" y="9764"/>
                    <a:pt x="16835" y="9764"/>
                    <a:pt x="16835" y="9764"/>
                  </a:cubicBezTo>
                  <a:cubicBezTo>
                    <a:pt x="16835" y="9764"/>
                    <a:pt x="16835" y="9764"/>
                    <a:pt x="16835" y="9764"/>
                  </a:cubicBezTo>
                  <a:cubicBezTo>
                    <a:pt x="16941" y="9173"/>
                    <a:pt x="16941" y="9173"/>
                    <a:pt x="16941" y="9173"/>
                  </a:cubicBezTo>
                  <a:cubicBezTo>
                    <a:pt x="16835" y="9173"/>
                    <a:pt x="16835" y="9173"/>
                    <a:pt x="16835" y="9173"/>
                  </a:cubicBezTo>
                  <a:close/>
                  <a:moveTo>
                    <a:pt x="14188" y="3551"/>
                  </a:moveTo>
                  <a:cubicBezTo>
                    <a:pt x="14294" y="3551"/>
                    <a:pt x="14294" y="3551"/>
                    <a:pt x="14294" y="3551"/>
                  </a:cubicBezTo>
                  <a:cubicBezTo>
                    <a:pt x="14294" y="3847"/>
                    <a:pt x="14294" y="3847"/>
                    <a:pt x="14294" y="3847"/>
                  </a:cubicBezTo>
                  <a:cubicBezTo>
                    <a:pt x="14294" y="4142"/>
                    <a:pt x="14294" y="4142"/>
                    <a:pt x="14294" y="4142"/>
                  </a:cubicBezTo>
                  <a:cubicBezTo>
                    <a:pt x="14188" y="3847"/>
                    <a:pt x="14188" y="3847"/>
                    <a:pt x="14188" y="3847"/>
                  </a:cubicBezTo>
                  <a:cubicBezTo>
                    <a:pt x="14188" y="3551"/>
                    <a:pt x="14188" y="3551"/>
                    <a:pt x="14188" y="3551"/>
                  </a:cubicBezTo>
                  <a:cubicBezTo>
                    <a:pt x="14188" y="3551"/>
                    <a:pt x="14188" y="3551"/>
                    <a:pt x="14188" y="3551"/>
                  </a:cubicBezTo>
                  <a:close/>
                  <a:moveTo>
                    <a:pt x="14824" y="2663"/>
                  </a:moveTo>
                  <a:cubicBezTo>
                    <a:pt x="14824" y="2959"/>
                    <a:pt x="14824" y="2959"/>
                    <a:pt x="14824" y="2959"/>
                  </a:cubicBezTo>
                  <a:cubicBezTo>
                    <a:pt x="14824" y="2959"/>
                    <a:pt x="14824" y="2959"/>
                    <a:pt x="14824" y="2959"/>
                  </a:cubicBezTo>
                  <a:cubicBezTo>
                    <a:pt x="14929" y="2959"/>
                    <a:pt x="14929" y="2959"/>
                    <a:pt x="14929" y="2959"/>
                  </a:cubicBezTo>
                  <a:cubicBezTo>
                    <a:pt x="14929" y="2959"/>
                    <a:pt x="14929" y="2959"/>
                    <a:pt x="14929" y="2959"/>
                  </a:cubicBezTo>
                  <a:cubicBezTo>
                    <a:pt x="14929" y="2663"/>
                    <a:pt x="14929" y="2663"/>
                    <a:pt x="14929" y="2663"/>
                  </a:cubicBezTo>
                  <a:cubicBezTo>
                    <a:pt x="14824" y="2367"/>
                    <a:pt x="14824" y="2367"/>
                    <a:pt x="14824" y="2367"/>
                  </a:cubicBezTo>
                  <a:cubicBezTo>
                    <a:pt x="14824" y="2663"/>
                    <a:pt x="14824" y="2663"/>
                    <a:pt x="14824" y="2663"/>
                  </a:cubicBezTo>
                  <a:close/>
                  <a:moveTo>
                    <a:pt x="14824" y="3255"/>
                  </a:moveTo>
                  <a:cubicBezTo>
                    <a:pt x="14824" y="3255"/>
                    <a:pt x="14824" y="3255"/>
                    <a:pt x="14824" y="3255"/>
                  </a:cubicBezTo>
                  <a:cubicBezTo>
                    <a:pt x="14824" y="3255"/>
                    <a:pt x="14824" y="3255"/>
                    <a:pt x="14824" y="3255"/>
                  </a:cubicBezTo>
                  <a:cubicBezTo>
                    <a:pt x="14824" y="3255"/>
                    <a:pt x="14824" y="3255"/>
                    <a:pt x="14824" y="3255"/>
                  </a:cubicBezTo>
                  <a:cubicBezTo>
                    <a:pt x="14824" y="3255"/>
                    <a:pt x="14824" y="3255"/>
                    <a:pt x="14824" y="3255"/>
                  </a:cubicBezTo>
                  <a:close/>
                  <a:moveTo>
                    <a:pt x="15565" y="5326"/>
                  </a:moveTo>
                  <a:cubicBezTo>
                    <a:pt x="15565" y="5622"/>
                    <a:pt x="15565" y="5622"/>
                    <a:pt x="15565" y="5622"/>
                  </a:cubicBezTo>
                  <a:cubicBezTo>
                    <a:pt x="15671" y="5622"/>
                    <a:pt x="15671" y="5622"/>
                    <a:pt x="15671" y="5622"/>
                  </a:cubicBezTo>
                  <a:cubicBezTo>
                    <a:pt x="15671" y="5622"/>
                    <a:pt x="15671" y="5622"/>
                    <a:pt x="15671" y="5622"/>
                  </a:cubicBezTo>
                  <a:cubicBezTo>
                    <a:pt x="15776" y="5326"/>
                    <a:pt x="15776" y="5326"/>
                    <a:pt x="15776" y="5326"/>
                  </a:cubicBezTo>
                  <a:cubicBezTo>
                    <a:pt x="15776" y="5326"/>
                    <a:pt x="15776" y="5326"/>
                    <a:pt x="15776" y="5326"/>
                  </a:cubicBezTo>
                  <a:cubicBezTo>
                    <a:pt x="15671" y="5030"/>
                    <a:pt x="15671" y="5030"/>
                    <a:pt x="15671" y="5030"/>
                  </a:cubicBezTo>
                  <a:cubicBezTo>
                    <a:pt x="15565" y="5326"/>
                    <a:pt x="15565" y="5326"/>
                    <a:pt x="15565" y="5326"/>
                  </a:cubicBezTo>
                  <a:cubicBezTo>
                    <a:pt x="15565" y="5326"/>
                    <a:pt x="15565" y="5326"/>
                    <a:pt x="15565" y="5326"/>
                  </a:cubicBezTo>
                  <a:close/>
                  <a:moveTo>
                    <a:pt x="15459" y="8581"/>
                  </a:moveTo>
                  <a:cubicBezTo>
                    <a:pt x="15459" y="8877"/>
                    <a:pt x="15459" y="8877"/>
                    <a:pt x="15459" y="8877"/>
                  </a:cubicBezTo>
                  <a:cubicBezTo>
                    <a:pt x="15565" y="9173"/>
                    <a:pt x="15565" y="9173"/>
                    <a:pt x="15565" y="9173"/>
                  </a:cubicBezTo>
                  <a:cubicBezTo>
                    <a:pt x="15671" y="9173"/>
                    <a:pt x="15671" y="9173"/>
                    <a:pt x="15671" y="9173"/>
                  </a:cubicBezTo>
                  <a:cubicBezTo>
                    <a:pt x="15565" y="9173"/>
                    <a:pt x="15565" y="9173"/>
                    <a:pt x="15565" y="9173"/>
                  </a:cubicBezTo>
                  <a:cubicBezTo>
                    <a:pt x="15565" y="9468"/>
                    <a:pt x="15565" y="9468"/>
                    <a:pt x="15565" y="9468"/>
                  </a:cubicBezTo>
                  <a:cubicBezTo>
                    <a:pt x="15565" y="9173"/>
                    <a:pt x="15565" y="9173"/>
                    <a:pt x="15565" y="9173"/>
                  </a:cubicBezTo>
                  <a:cubicBezTo>
                    <a:pt x="15459" y="9173"/>
                    <a:pt x="15459" y="9173"/>
                    <a:pt x="15459" y="9173"/>
                  </a:cubicBezTo>
                  <a:cubicBezTo>
                    <a:pt x="15459" y="8877"/>
                    <a:pt x="15459" y="8877"/>
                    <a:pt x="15459" y="8877"/>
                  </a:cubicBezTo>
                  <a:cubicBezTo>
                    <a:pt x="15353" y="8581"/>
                    <a:pt x="15353" y="8581"/>
                    <a:pt x="15353" y="8581"/>
                  </a:cubicBezTo>
                  <a:cubicBezTo>
                    <a:pt x="15247" y="8285"/>
                    <a:pt x="15247" y="8285"/>
                    <a:pt x="15247" y="8285"/>
                  </a:cubicBezTo>
                  <a:cubicBezTo>
                    <a:pt x="15353" y="7989"/>
                    <a:pt x="15353" y="7989"/>
                    <a:pt x="15353" y="7989"/>
                  </a:cubicBezTo>
                  <a:cubicBezTo>
                    <a:pt x="15247" y="7989"/>
                    <a:pt x="15247" y="7989"/>
                    <a:pt x="15247" y="7989"/>
                  </a:cubicBezTo>
                  <a:cubicBezTo>
                    <a:pt x="15247" y="7693"/>
                    <a:pt x="15247" y="7693"/>
                    <a:pt x="15247" y="7693"/>
                  </a:cubicBezTo>
                  <a:cubicBezTo>
                    <a:pt x="15247" y="7693"/>
                    <a:pt x="15247" y="7693"/>
                    <a:pt x="15247" y="7693"/>
                  </a:cubicBezTo>
                  <a:cubicBezTo>
                    <a:pt x="15247" y="7397"/>
                    <a:pt x="15247" y="7397"/>
                    <a:pt x="15247" y="7397"/>
                  </a:cubicBezTo>
                  <a:cubicBezTo>
                    <a:pt x="15247" y="7101"/>
                    <a:pt x="15247" y="7101"/>
                    <a:pt x="15247" y="7101"/>
                  </a:cubicBezTo>
                  <a:cubicBezTo>
                    <a:pt x="15247" y="7101"/>
                    <a:pt x="15247" y="7101"/>
                    <a:pt x="15247" y="7101"/>
                  </a:cubicBezTo>
                  <a:cubicBezTo>
                    <a:pt x="15141" y="6805"/>
                    <a:pt x="15141" y="6805"/>
                    <a:pt x="15141" y="6805"/>
                  </a:cubicBezTo>
                  <a:cubicBezTo>
                    <a:pt x="15141" y="6510"/>
                    <a:pt x="15141" y="6510"/>
                    <a:pt x="15141" y="6510"/>
                  </a:cubicBezTo>
                  <a:cubicBezTo>
                    <a:pt x="15247" y="6510"/>
                    <a:pt x="15247" y="6510"/>
                    <a:pt x="15247" y="6510"/>
                  </a:cubicBezTo>
                  <a:cubicBezTo>
                    <a:pt x="15247" y="6214"/>
                    <a:pt x="15247" y="6214"/>
                    <a:pt x="15247" y="6214"/>
                  </a:cubicBezTo>
                  <a:cubicBezTo>
                    <a:pt x="15247" y="5918"/>
                    <a:pt x="15247" y="5918"/>
                    <a:pt x="15247" y="5918"/>
                  </a:cubicBezTo>
                  <a:cubicBezTo>
                    <a:pt x="15459" y="5326"/>
                    <a:pt x="15459" y="5326"/>
                    <a:pt x="15459" y="5326"/>
                  </a:cubicBezTo>
                  <a:cubicBezTo>
                    <a:pt x="15459" y="5326"/>
                    <a:pt x="15459" y="5326"/>
                    <a:pt x="15459" y="5326"/>
                  </a:cubicBezTo>
                  <a:cubicBezTo>
                    <a:pt x="15459" y="5622"/>
                    <a:pt x="15459" y="5622"/>
                    <a:pt x="15459" y="5622"/>
                  </a:cubicBezTo>
                  <a:cubicBezTo>
                    <a:pt x="15353" y="5918"/>
                    <a:pt x="15353" y="5918"/>
                    <a:pt x="15353" y="5918"/>
                  </a:cubicBezTo>
                  <a:cubicBezTo>
                    <a:pt x="15353" y="5918"/>
                    <a:pt x="15353" y="5918"/>
                    <a:pt x="15353" y="5918"/>
                  </a:cubicBezTo>
                  <a:cubicBezTo>
                    <a:pt x="15459" y="5918"/>
                    <a:pt x="15459" y="5918"/>
                    <a:pt x="15459" y="5918"/>
                  </a:cubicBezTo>
                  <a:cubicBezTo>
                    <a:pt x="15459" y="6214"/>
                    <a:pt x="15459" y="6214"/>
                    <a:pt x="15459" y="6214"/>
                  </a:cubicBezTo>
                  <a:cubicBezTo>
                    <a:pt x="15459" y="6510"/>
                    <a:pt x="15459" y="6510"/>
                    <a:pt x="15459" y="6510"/>
                  </a:cubicBezTo>
                  <a:cubicBezTo>
                    <a:pt x="15353" y="6805"/>
                    <a:pt x="15353" y="6805"/>
                    <a:pt x="15353" y="6805"/>
                  </a:cubicBezTo>
                  <a:cubicBezTo>
                    <a:pt x="15247" y="6805"/>
                    <a:pt x="15247" y="6805"/>
                    <a:pt x="15247" y="6805"/>
                  </a:cubicBezTo>
                  <a:cubicBezTo>
                    <a:pt x="15353" y="7101"/>
                    <a:pt x="15353" y="7101"/>
                    <a:pt x="15353" y="7101"/>
                  </a:cubicBezTo>
                  <a:cubicBezTo>
                    <a:pt x="15353" y="7101"/>
                    <a:pt x="15353" y="7101"/>
                    <a:pt x="15353" y="7101"/>
                  </a:cubicBezTo>
                  <a:cubicBezTo>
                    <a:pt x="15459" y="6805"/>
                    <a:pt x="15459" y="6805"/>
                    <a:pt x="15459" y="6805"/>
                  </a:cubicBezTo>
                  <a:cubicBezTo>
                    <a:pt x="15459" y="6805"/>
                    <a:pt x="15459" y="6805"/>
                    <a:pt x="15459" y="6805"/>
                  </a:cubicBezTo>
                  <a:cubicBezTo>
                    <a:pt x="15565" y="6510"/>
                    <a:pt x="15565" y="6510"/>
                    <a:pt x="15565" y="6510"/>
                  </a:cubicBezTo>
                  <a:cubicBezTo>
                    <a:pt x="15459" y="6510"/>
                    <a:pt x="15459" y="6510"/>
                    <a:pt x="15459" y="6510"/>
                  </a:cubicBezTo>
                  <a:cubicBezTo>
                    <a:pt x="15459" y="6510"/>
                    <a:pt x="15459" y="6510"/>
                    <a:pt x="15459" y="6510"/>
                  </a:cubicBezTo>
                  <a:cubicBezTo>
                    <a:pt x="15671" y="6214"/>
                    <a:pt x="15671" y="6214"/>
                    <a:pt x="15671" y="6214"/>
                  </a:cubicBezTo>
                  <a:cubicBezTo>
                    <a:pt x="15776" y="6214"/>
                    <a:pt x="15776" y="6214"/>
                    <a:pt x="15776" y="6214"/>
                  </a:cubicBezTo>
                  <a:cubicBezTo>
                    <a:pt x="15882" y="6214"/>
                    <a:pt x="15882" y="6214"/>
                    <a:pt x="15882" y="6214"/>
                  </a:cubicBezTo>
                  <a:cubicBezTo>
                    <a:pt x="15882" y="6510"/>
                    <a:pt x="15882" y="6510"/>
                    <a:pt x="15882" y="6510"/>
                  </a:cubicBezTo>
                  <a:cubicBezTo>
                    <a:pt x="15776" y="6805"/>
                    <a:pt x="15776" y="6805"/>
                    <a:pt x="15776" y="6805"/>
                  </a:cubicBezTo>
                  <a:cubicBezTo>
                    <a:pt x="15565" y="7101"/>
                    <a:pt x="15565" y="7101"/>
                    <a:pt x="15565" y="7101"/>
                  </a:cubicBezTo>
                  <a:cubicBezTo>
                    <a:pt x="15565" y="7101"/>
                    <a:pt x="15565" y="7101"/>
                    <a:pt x="15565" y="7101"/>
                  </a:cubicBezTo>
                  <a:cubicBezTo>
                    <a:pt x="15565" y="7397"/>
                    <a:pt x="15565" y="7397"/>
                    <a:pt x="15565" y="7397"/>
                  </a:cubicBezTo>
                  <a:cubicBezTo>
                    <a:pt x="15671" y="7397"/>
                    <a:pt x="15671" y="7397"/>
                    <a:pt x="15671" y="7397"/>
                  </a:cubicBezTo>
                  <a:cubicBezTo>
                    <a:pt x="15776" y="7693"/>
                    <a:pt x="15776" y="7693"/>
                    <a:pt x="15776" y="7693"/>
                  </a:cubicBezTo>
                  <a:cubicBezTo>
                    <a:pt x="15776" y="7693"/>
                    <a:pt x="15776" y="7693"/>
                    <a:pt x="15776" y="7693"/>
                  </a:cubicBezTo>
                  <a:cubicBezTo>
                    <a:pt x="15882" y="7693"/>
                    <a:pt x="15882" y="7693"/>
                    <a:pt x="15882" y="7693"/>
                  </a:cubicBezTo>
                  <a:cubicBezTo>
                    <a:pt x="15776" y="7989"/>
                    <a:pt x="15776" y="7989"/>
                    <a:pt x="15776" y="7989"/>
                  </a:cubicBezTo>
                  <a:cubicBezTo>
                    <a:pt x="15671" y="7693"/>
                    <a:pt x="15671" y="7693"/>
                    <a:pt x="15671" y="7693"/>
                  </a:cubicBezTo>
                  <a:cubicBezTo>
                    <a:pt x="15565" y="7693"/>
                    <a:pt x="15565" y="7693"/>
                    <a:pt x="15565" y="7693"/>
                  </a:cubicBezTo>
                  <a:cubicBezTo>
                    <a:pt x="15459" y="7693"/>
                    <a:pt x="15459" y="7693"/>
                    <a:pt x="15459" y="7693"/>
                  </a:cubicBezTo>
                  <a:cubicBezTo>
                    <a:pt x="15353" y="7693"/>
                    <a:pt x="15353" y="7693"/>
                    <a:pt x="15353" y="7693"/>
                  </a:cubicBezTo>
                  <a:cubicBezTo>
                    <a:pt x="15353" y="7989"/>
                    <a:pt x="15353" y="7989"/>
                    <a:pt x="15353" y="7989"/>
                  </a:cubicBezTo>
                  <a:cubicBezTo>
                    <a:pt x="15459" y="8581"/>
                    <a:pt x="15459" y="8581"/>
                    <a:pt x="15459" y="8581"/>
                  </a:cubicBezTo>
                  <a:close/>
                  <a:moveTo>
                    <a:pt x="15035" y="9173"/>
                  </a:moveTo>
                  <a:cubicBezTo>
                    <a:pt x="15141" y="9173"/>
                    <a:pt x="15141" y="9173"/>
                    <a:pt x="15141" y="9173"/>
                  </a:cubicBezTo>
                  <a:cubicBezTo>
                    <a:pt x="15035" y="9173"/>
                    <a:pt x="15035" y="9173"/>
                    <a:pt x="15035" y="9173"/>
                  </a:cubicBezTo>
                  <a:cubicBezTo>
                    <a:pt x="15035" y="8877"/>
                    <a:pt x="15035" y="8877"/>
                    <a:pt x="15035" y="8877"/>
                  </a:cubicBezTo>
                  <a:cubicBezTo>
                    <a:pt x="15035" y="9173"/>
                    <a:pt x="15035" y="9173"/>
                    <a:pt x="15035" y="9173"/>
                  </a:cubicBezTo>
                  <a:close/>
                  <a:moveTo>
                    <a:pt x="15035" y="8581"/>
                  </a:moveTo>
                  <a:cubicBezTo>
                    <a:pt x="15035" y="8581"/>
                    <a:pt x="15035" y="8581"/>
                    <a:pt x="15035" y="8581"/>
                  </a:cubicBezTo>
                  <a:cubicBezTo>
                    <a:pt x="15035" y="8877"/>
                    <a:pt x="15035" y="8877"/>
                    <a:pt x="15035" y="8877"/>
                  </a:cubicBezTo>
                  <a:cubicBezTo>
                    <a:pt x="15035" y="8877"/>
                    <a:pt x="15035" y="8877"/>
                    <a:pt x="15035" y="8877"/>
                  </a:cubicBezTo>
                  <a:cubicBezTo>
                    <a:pt x="15035" y="8581"/>
                    <a:pt x="15035" y="8581"/>
                    <a:pt x="15035" y="8581"/>
                  </a:cubicBezTo>
                  <a:cubicBezTo>
                    <a:pt x="15035" y="8581"/>
                    <a:pt x="15035" y="8581"/>
                    <a:pt x="15035" y="8581"/>
                  </a:cubicBezTo>
                  <a:close/>
                  <a:moveTo>
                    <a:pt x="15141" y="8581"/>
                  </a:moveTo>
                  <a:cubicBezTo>
                    <a:pt x="15141" y="8877"/>
                    <a:pt x="15141" y="8877"/>
                    <a:pt x="15141" y="8877"/>
                  </a:cubicBezTo>
                  <a:cubicBezTo>
                    <a:pt x="15141" y="8877"/>
                    <a:pt x="15141" y="8877"/>
                    <a:pt x="15141" y="8877"/>
                  </a:cubicBezTo>
                  <a:cubicBezTo>
                    <a:pt x="15141" y="9173"/>
                    <a:pt x="15141" y="9173"/>
                    <a:pt x="15141" y="9173"/>
                  </a:cubicBezTo>
                  <a:cubicBezTo>
                    <a:pt x="15247" y="9173"/>
                    <a:pt x="15247" y="9173"/>
                    <a:pt x="15247" y="9173"/>
                  </a:cubicBezTo>
                  <a:cubicBezTo>
                    <a:pt x="15353" y="9173"/>
                    <a:pt x="15353" y="9173"/>
                    <a:pt x="15353" y="9173"/>
                  </a:cubicBezTo>
                  <a:cubicBezTo>
                    <a:pt x="15353" y="9173"/>
                    <a:pt x="15353" y="9173"/>
                    <a:pt x="15353" y="9173"/>
                  </a:cubicBezTo>
                  <a:cubicBezTo>
                    <a:pt x="15353" y="8877"/>
                    <a:pt x="15353" y="8877"/>
                    <a:pt x="15353" y="8877"/>
                  </a:cubicBezTo>
                  <a:cubicBezTo>
                    <a:pt x="15247" y="8877"/>
                    <a:pt x="15247" y="8877"/>
                    <a:pt x="15247" y="8877"/>
                  </a:cubicBezTo>
                  <a:cubicBezTo>
                    <a:pt x="15247" y="8877"/>
                    <a:pt x="15247" y="8877"/>
                    <a:pt x="15247" y="8877"/>
                  </a:cubicBezTo>
                  <a:cubicBezTo>
                    <a:pt x="15247" y="8581"/>
                    <a:pt x="15247" y="8581"/>
                    <a:pt x="15247" y="8581"/>
                  </a:cubicBezTo>
                  <a:cubicBezTo>
                    <a:pt x="15141" y="8581"/>
                    <a:pt x="15141" y="8581"/>
                    <a:pt x="15141" y="8581"/>
                  </a:cubicBezTo>
                  <a:close/>
                  <a:moveTo>
                    <a:pt x="15141" y="10060"/>
                  </a:moveTo>
                  <a:cubicBezTo>
                    <a:pt x="15247" y="9764"/>
                    <a:pt x="15247" y="9764"/>
                    <a:pt x="15247" y="9764"/>
                  </a:cubicBezTo>
                  <a:cubicBezTo>
                    <a:pt x="15353" y="9764"/>
                    <a:pt x="15353" y="9764"/>
                    <a:pt x="15353" y="9764"/>
                  </a:cubicBezTo>
                  <a:cubicBezTo>
                    <a:pt x="15459" y="10060"/>
                    <a:pt x="15459" y="10060"/>
                    <a:pt x="15459" y="10060"/>
                  </a:cubicBezTo>
                  <a:cubicBezTo>
                    <a:pt x="15459" y="10356"/>
                    <a:pt x="15459" y="10356"/>
                    <a:pt x="15459" y="10356"/>
                  </a:cubicBezTo>
                  <a:cubicBezTo>
                    <a:pt x="15459" y="10356"/>
                    <a:pt x="15459" y="10356"/>
                    <a:pt x="15459" y="10356"/>
                  </a:cubicBezTo>
                  <a:cubicBezTo>
                    <a:pt x="15353" y="10356"/>
                    <a:pt x="15353" y="10356"/>
                    <a:pt x="15353" y="10356"/>
                  </a:cubicBezTo>
                  <a:cubicBezTo>
                    <a:pt x="15247" y="10356"/>
                    <a:pt x="15247" y="10356"/>
                    <a:pt x="15247" y="10356"/>
                  </a:cubicBezTo>
                  <a:cubicBezTo>
                    <a:pt x="15141" y="10356"/>
                    <a:pt x="15141" y="10356"/>
                    <a:pt x="15141" y="10356"/>
                  </a:cubicBezTo>
                  <a:cubicBezTo>
                    <a:pt x="15141" y="10060"/>
                    <a:pt x="15141" y="10060"/>
                    <a:pt x="15141" y="10060"/>
                  </a:cubicBezTo>
                  <a:close/>
                  <a:moveTo>
                    <a:pt x="16518" y="10060"/>
                  </a:moveTo>
                  <a:cubicBezTo>
                    <a:pt x="16306" y="10356"/>
                    <a:pt x="16306" y="10356"/>
                    <a:pt x="16306" y="10356"/>
                  </a:cubicBezTo>
                  <a:cubicBezTo>
                    <a:pt x="16306" y="10356"/>
                    <a:pt x="16306" y="10356"/>
                    <a:pt x="16306" y="10356"/>
                  </a:cubicBezTo>
                  <a:cubicBezTo>
                    <a:pt x="16306" y="10356"/>
                    <a:pt x="16306" y="10356"/>
                    <a:pt x="16306" y="10356"/>
                  </a:cubicBezTo>
                  <a:cubicBezTo>
                    <a:pt x="16412" y="10652"/>
                    <a:pt x="16412" y="10652"/>
                    <a:pt x="16412" y="10652"/>
                  </a:cubicBezTo>
                  <a:cubicBezTo>
                    <a:pt x="16624" y="10652"/>
                    <a:pt x="16624" y="10652"/>
                    <a:pt x="16624" y="10652"/>
                  </a:cubicBezTo>
                  <a:cubicBezTo>
                    <a:pt x="16518" y="10356"/>
                    <a:pt x="16518" y="10356"/>
                    <a:pt x="16518" y="10356"/>
                  </a:cubicBezTo>
                  <a:cubicBezTo>
                    <a:pt x="16518" y="10356"/>
                    <a:pt x="16518" y="10356"/>
                    <a:pt x="16518" y="10356"/>
                  </a:cubicBezTo>
                  <a:cubicBezTo>
                    <a:pt x="16518" y="10060"/>
                    <a:pt x="16518" y="10060"/>
                    <a:pt x="16518" y="10060"/>
                  </a:cubicBezTo>
                  <a:close/>
                  <a:moveTo>
                    <a:pt x="15671" y="12427"/>
                  </a:moveTo>
                  <a:cubicBezTo>
                    <a:pt x="15776" y="12427"/>
                    <a:pt x="15776" y="12427"/>
                    <a:pt x="15776" y="12427"/>
                  </a:cubicBezTo>
                  <a:cubicBezTo>
                    <a:pt x="15776" y="12427"/>
                    <a:pt x="15776" y="12427"/>
                    <a:pt x="15776" y="12427"/>
                  </a:cubicBezTo>
                  <a:cubicBezTo>
                    <a:pt x="15671" y="12723"/>
                    <a:pt x="15671" y="12723"/>
                    <a:pt x="15671" y="12723"/>
                  </a:cubicBezTo>
                  <a:cubicBezTo>
                    <a:pt x="15671" y="12427"/>
                    <a:pt x="15671" y="12427"/>
                    <a:pt x="15671" y="12427"/>
                  </a:cubicBezTo>
                  <a:close/>
                  <a:moveTo>
                    <a:pt x="15565" y="12427"/>
                  </a:moveTo>
                  <a:cubicBezTo>
                    <a:pt x="15671" y="12427"/>
                    <a:pt x="15671" y="12427"/>
                    <a:pt x="15671" y="12427"/>
                  </a:cubicBezTo>
                  <a:cubicBezTo>
                    <a:pt x="15671" y="12723"/>
                    <a:pt x="15671" y="12723"/>
                    <a:pt x="15671" y="12723"/>
                  </a:cubicBezTo>
                  <a:cubicBezTo>
                    <a:pt x="15565" y="12723"/>
                    <a:pt x="15565" y="12723"/>
                    <a:pt x="15565" y="12723"/>
                  </a:cubicBezTo>
                  <a:cubicBezTo>
                    <a:pt x="15565" y="12427"/>
                    <a:pt x="15565" y="12427"/>
                    <a:pt x="15565" y="12427"/>
                  </a:cubicBezTo>
                  <a:close/>
                  <a:moveTo>
                    <a:pt x="15353" y="12723"/>
                  </a:moveTo>
                  <a:cubicBezTo>
                    <a:pt x="15459" y="12427"/>
                    <a:pt x="15459" y="12427"/>
                    <a:pt x="15459" y="12427"/>
                  </a:cubicBezTo>
                  <a:cubicBezTo>
                    <a:pt x="15459" y="12427"/>
                    <a:pt x="15459" y="12427"/>
                    <a:pt x="15459" y="12427"/>
                  </a:cubicBezTo>
                  <a:cubicBezTo>
                    <a:pt x="15565" y="12427"/>
                    <a:pt x="15565" y="12427"/>
                    <a:pt x="15565" y="12427"/>
                  </a:cubicBezTo>
                  <a:cubicBezTo>
                    <a:pt x="15459" y="12723"/>
                    <a:pt x="15459" y="12723"/>
                    <a:pt x="15459" y="12723"/>
                  </a:cubicBezTo>
                  <a:cubicBezTo>
                    <a:pt x="15459" y="12723"/>
                    <a:pt x="15459" y="12723"/>
                    <a:pt x="15459" y="12723"/>
                  </a:cubicBezTo>
                  <a:cubicBezTo>
                    <a:pt x="15459" y="12723"/>
                    <a:pt x="15459" y="12723"/>
                    <a:pt x="15459" y="12723"/>
                  </a:cubicBezTo>
                  <a:cubicBezTo>
                    <a:pt x="15353" y="12723"/>
                    <a:pt x="15353" y="12723"/>
                    <a:pt x="15353" y="12723"/>
                  </a:cubicBezTo>
                  <a:close/>
                  <a:moveTo>
                    <a:pt x="15353" y="11836"/>
                  </a:moveTo>
                  <a:cubicBezTo>
                    <a:pt x="15247" y="12132"/>
                    <a:pt x="15247" y="12132"/>
                    <a:pt x="15247" y="12132"/>
                  </a:cubicBezTo>
                  <a:cubicBezTo>
                    <a:pt x="15353" y="12132"/>
                    <a:pt x="15353" y="12132"/>
                    <a:pt x="15353" y="12132"/>
                  </a:cubicBezTo>
                  <a:cubicBezTo>
                    <a:pt x="15353" y="11836"/>
                    <a:pt x="15353" y="11836"/>
                    <a:pt x="15353" y="11836"/>
                  </a:cubicBezTo>
                  <a:close/>
                  <a:moveTo>
                    <a:pt x="15459" y="11540"/>
                  </a:moveTo>
                  <a:cubicBezTo>
                    <a:pt x="15353" y="11836"/>
                    <a:pt x="15353" y="11836"/>
                    <a:pt x="15353" y="11836"/>
                  </a:cubicBezTo>
                  <a:cubicBezTo>
                    <a:pt x="15353" y="11836"/>
                    <a:pt x="15353" y="11836"/>
                    <a:pt x="15353" y="11836"/>
                  </a:cubicBezTo>
                  <a:cubicBezTo>
                    <a:pt x="15459" y="11836"/>
                    <a:pt x="15459" y="11836"/>
                    <a:pt x="15459" y="11836"/>
                  </a:cubicBezTo>
                  <a:cubicBezTo>
                    <a:pt x="15459" y="11540"/>
                    <a:pt x="15459" y="11540"/>
                    <a:pt x="15459" y="11540"/>
                  </a:cubicBezTo>
                  <a:close/>
                  <a:moveTo>
                    <a:pt x="15459" y="12427"/>
                  </a:moveTo>
                  <a:cubicBezTo>
                    <a:pt x="15565" y="12132"/>
                    <a:pt x="15565" y="12132"/>
                    <a:pt x="15565" y="12132"/>
                  </a:cubicBezTo>
                  <a:cubicBezTo>
                    <a:pt x="15565" y="12132"/>
                    <a:pt x="15565" y="12132"/>
                    <a:pt x="15565" y="12132"/>
                  </a:cubicBezTo>
                  <a:cubicBezTo>
                    <a:pt x="15671" y="12427"/>
                    <a:pt x="15671" y="12427"/>
                    <a:pt x="15671" y="12427"/>
                  </a:cubicBezTo>
                  <a:cubicBezTo>
                    <a:pt x="15776" y="12427"/>
                    <a:pt x="15776" y="12427"/>
                    <a:pt x="15776" y="12427"/>
                  </a:cubicBezTo>
                  <a:cubicBezTo>
                    <a:pt x="15776" y="12132"/>
                    <a:pt x="15776" y="12132"/>
                    <a:pt x="15776" y="12132"/>
                  </a:cubicBezTo>
                  <a:cubicBezTo>
                    <a:pt x="15882" y="12132"/>
                    <a:pt x="15882" y="12132"/>
                    <a:pt x="15882" y="12132"/>
                  </a:cubicBezTo>
                  <a:cubicBezTo>
                    <a:pt x="15882" y="12427"/>
                    <a:pt x="15882" y="12427"/>
                    <a:pt x="15882" y="12427"/>
                  </a:cubicBezTo>
                  <a:cubicBezTo>
                    <a:pt x="16094" y="12427"/>
                    <a:pt x="16094" y="12427"/>
                    <a:pt x="16094" y="12427"/>
                  </a:cubicBezTo>
                  <a:cubicBezTo>
                    <a:pt x="16200" y="12132"/>
                    <a:pt x="16200" y="12132"/>
                    <a:pt x="16200" y="12132"/>
                  </a:cubicBezTo>
                  <a:cubicBezTo>
                    <a:pt x="16306" y="12132"/>
                    <a:pt x="16306" y="12132"/>
                    <a:pt x="16306" y="12132"/>
                  </a:cubicBezTo>
                  <a:cubicBezTo>
                    <a:pt x="16412" y="12427"/>
                    <a:pt x="16412" y="12427"/>
                    <a:pt x="16412" y="12427"/>
                  </a:cubicBezTo>
                  <a:cubicBezTo>
                    <a:pt x="16518" y="12427"/>
                    <a:pt x="16518" y="12427"/>
                    <a:pt x="16518" y="12427"/>
                  </a:cubicBezTo>
                  <a:cubicBezTo>
                    <a:pt x="16624" y="12723"/>
                    <a:pt x="16624" y="12723"/>
                    <a:pt x="16624" y="12723"/>
                  </a:cubicBezTo>
                  <a:cubicBezTo>
                    <a:pt x="16729" y="12723"/>
                    <a:pt x="16729" y="12723"/>
                    <a:pt x="16729" y="12723"/>
                  </a:cubicBezTo>
                  <a:cubicBezTo>
                    <a:pt x="16729" y="12723"/>
                    <a:pt x="16729" y="12723"/>
                    <a:pt x="16729" y="12723"/>
                  </a:cubicBezTo>
                  <a:cubicBezTo>
                    <a:pt x="16729" y="12132"/>
                    <a:pt x="16729" y="12132"/>
                    <a:pt x="16729" y="12132"/>
                  </a:cubicBezTo>
                  <a:cubicBezTo>
                    <a:pt x="16518" y="11836"/>
                    <a:pt x="16518" y="11836"/>
                    <a:pt x="16518" y="11836"/>
                  </a:cubicBezTo>
                  <a:cubicBezTo>
                    <a:pt x="16306" y="11836"/>
                    <a:pt x="16306" y="11836"/>
                    <a:pt x="16306" y="11836"/>
                  </a:cubicBezTo>
                  <a:cubicBezTo>
                    <a:pt x="16200" y="11540"/>
                    <a:pt x="16200" y="11540"/>
                    <a:pt x="16200" y="11540"/>
                  </a:cubicBezTo>
                  <a:cubicBezTo>
                    <a:pt x="16094" y="11540"/>
                    <a:pt x="16094" y="11540"/>
                    <a:pt x="16094" y="11540"/>
                  </a:cubicBezTo>
                  <a:cubicBezTo>
                    <a:pt x="15988" y="11836"/>
                    <a:pt x="15988" y="11836"/>
                    <a:pt x="15988" y="11836"/>
                  </a:cubicBezTo>
                  <a:cubicBezTo>
                    <a:pt x="15882" y="11836"/>
                    <a:pt x="15882" y="11836"/>
                    <a:pt x="15882" y="11836"/>
                  </a:cubicBezTo>
                  <a:cubicBezTo>
                    <a:pt x="15882" y="11540"/>
                    <a:pt x="15882" y="11540"/>
                    <a:pt x="15882" y="11540"/>
                  </a:cubicBezTo>
                  <a:cubicBezTo>
                    <a:pt x="15671" y="11540"/>
                    <a:pt x="15671" y="11540"/>
                    <a:pt x="15671" y="11540"/>
                  </a:cubicBezTo>
                  <a:cubicBezTo>
                    <a:pt x="15565" y="11540"/>
                    <a:pt x="15565" y="11540"/>
                    <a:pt x="15565" y="11540"/>
                  </a:cubicBezTo>
                  <a:cubicBezTo>
                    <a:pt x="15459" y="11836"/>
                    <a:pt x="15459" y="11836"/>
                    <a:pt x="15459" y="11836"/>
                  </a:cubicBezTo>
                  <a:cubicBezTo>
                    <a:pt x="15459" y="11836"/>
                    <a:pt x="15459" y="11836"/>
                    <a:pt x="15459" y="11836"/>
                  </a:cubicBezTo>
                  <a:cubicBezTo>
                    <a:pt x="15353" y="12132"/>
                    <a:pt x="15353" y="12132"/>
                    <a:pt x="15353" y="12132"/>
                  </a:cubicBezTo>
                  <a:cubicBezTo>
                    <a:pt x="15353" y="12132"/>
                    <a:pt x="15353" y="12132"/>
                    <a:pt x="15353" y="12132"/>
                  </a:cubicBezTo>
                  <a:cubicBezTo>
                    <a:pt x="15353" y="12427"/>
                    <a:pt x="15353" y="12427"/>
                    <a:pt x="15353" y="12427"/>
                  </a:cubicBezTo>
                  <a:cubicBezTo>
                    <a:pt x="15459" y="12427"/>
                    <a:pt x="15459" y="12427"/>
                    <a:pt x="15459" y="12427"/>
                  </a:cubicBezTo>
                  <a:close/>
                  <a:moveTo>
                    <a:pt x="14506" y="11836"/>
                  </a:moveTo>
                  <a:cubicBezTo>
                    <a:pt x="14612" y="12132"/>
                    <a:pt x="14612" y="12132"/>
                    <a:pt x="14612" y="12132"/>
                  </a:cubicBezTo>
                  <a:cubicBezTo>
                    <a:pt x="14718" y="11836"/>
                    <a:pt x="14718" y="11836"/>
                    <a:pt x="14718" y="11836"/>
                  </a:cubicBezTo>
                  <a:cubicBezTo>
                    <a:pt x="14824" y="11836"/>
                    <a:pt x="14824" y="11836"/>
                    <a:pt x="14824" y="11836"/>
                  </a:cubicBezTo>
                  <a:cubicBezTo>
                    <a:pt x="15035" y="12132"/>
                    <a:pt x="15035" y="12132"/>
                    <a:pt x="15035" y="12132"/>
                  </a:cubicBezTo>
                  <a:cubicBezTo>
                    <a:pt x="15035" y="12132"/>
                    <a:pt x="15035" y="12132"/>
                    <a:pt x="15035" y="12132"/>
                  </a:cubicBezTo>
                  <a:cubicBezTo>
                    <a:pt x="15035" y="12427"/>
                    <a:pt x="15035" y="12427"/>
                    <a:pt x="15035" y="12427"/>
                  </a:cubicBezTo>
                  <a:cubicBezTo>
                    <a:pt x="15035" y="12723"/>
                    <a:pt x="15035" y="12723"/>
                    <a:pt x="15035" y="12723"/>
                  </a:cubicBezTo>
                  <a:cubicBezTo>
                    <a:pt x="15035" y="12723"/>
                    <a:pt x="15035" y="12723"/>
                    <a:pt x="15035" y="12723"/>
                  </a:cubicBezTo>
                  <a:cubicBezTo>
                    <a:pt x="14929" y="12723"/>
                    <a:pt x="14929" y="12723"/>
                    <a:pt x="14929" y="12723"/>
                  </a:cubicBezTo>
                  <a:cubicBezTo>
                    <a:pt x="14824" y="12723"/>
                    <a:pt x="14824" y="12723"/>
                    <a:pt x="14824" y="12723"/>
                  </a:cubicBezTo>
                  <a:cubicBezTo>
                    <a:pt x="14718" y="12723"/>
                    <a:pt x="14718" y="12723"/>
                    <a:pt x="14718" y="12723"/>
                  </a:cubicBezTo>
                  <a:cubicBezTo>
                    <a:pt x="14612" y="12723"/>
                    <a:pt x="14612" y="12723"/>
                    <a:pt x="14612" y="12723"/>
                  </a:cubicBezTo>
                  <a:cubicBezTo>
                    <a:pt x="14506" y="12723"/>
                    <a:pt x="14506" y="12723"/>
                    <a:pt x="14506" y="12723"/>
                  </a:cubicBezTo>
                  <a:cubicBezTo>
                    <a:pt x="14400" y="12427"/>
                    <a:pt x="14400" y="12427"/>
                    <a:pt x="14400" y="12427"/>
                  </a:cubicBezTo>
                  <a:cubicBezTo>
                    <a:pt x="14400" y="12132"/>
                    <a:pt x="14400" y="12132"/>
                    <a:pt x="14400" y="12132"/>
                  </a:cubicBezTo>
                  <a:cubicBezTo>
                    <a:pt x="14506" y="11836"/>
                    <a:pt x="14506" y="11836"/>
                    <a:pt x="14506" y="11836"/>
                  </a:cubicBezTo>
                  <a:close/>
                  <a:moveTo>
                    <a:pt x="11965" y="16866"/>
                  </a:moveTo>
                  <a:cubicBezTo>
                    <a:pt x="11859" y="16866"/>
                    <a:pt x="11859" y="16866"/>
                    <a:pt x="11859" y="16866"/>
                  </a:cubicBezTo>
                  <a:cubicBezTo>
                    <a:pt x="11859" y="16866"/>
                    <a:pt x="11859" y="16866"/>
                    <a:pt x="11859" y="16866"/>
                  </a:cubicBezTo>
                  <a:cubicBezTo>
                    <a:pt x="11859" y="16866"/>
                    <a:pt x="11859" y="16866"/>
                    <a:pt x="11859" y="16866"/>
                  </a:cubicBezTo>
                  <a:cubicBezTo>
                    <a:pt x="11965" y="16866"/>
                    <a:pt x="11965" y="16866"/>
                    <a:pt x="11965" y="16866"/>
                  </a:cubicBezTo>
                  <a:close/>
                  <a:moveTo>
                    <a:pt x="11859" y="15090"/>
                  </a:moveTo>
                  <a:cubicBezTo>
                    <a:pt x="11859" y="15682"/>
                    <a:pt x="11859" y="15682"/>
                    <a:pt x="11859" y="15682"/>
                  </a:cubicBezTo>
                  <a:cubicBezTo>
                    <a:pt x="11859" y="15682"/>
                    <a:pt x="11859" y="15682"/>
                    <a:pt x="11859" y="15682"/>
                  </a:cubicBezTo>
                  <a:cubicBezTo>
                    <a:pt x="11859" y="15978"/>
                    <a:pt x="11859" y="15978"/>
                    <a:pt x="11859" y="15978"/>
                  </a:cubicBezTo>
                  <a:cubicBezTo>
                    <a:pt x="11859" y="15978"/>
                    <a:pt x="11859" y="15978"/>
                    <a:pt x="11859" y="15978"/>
                  </a:cubicBezTo>
                  <a:cubicBezTo>
                    <a:pt x="11753" y="15682"/>
                    <a:pt x="11753" y="15682"/>
                    <a:pt x="11753" y="15682"/>
                  </a:cubicBezTo>
                  <a:cubicBezTo>
                    <a:pt x="11753" y="15386"/>
                    <a:pt x="11753" y="15386"/>
                    <a:pt x="11753" y="15386"/>
                  </a:cubicBezTo>
                  <a:cubicBezTo>
                    <a:pt x="11859" y="15386"/>
                    <a:pt x="11859" y="15386"/>
                    <a:pt x="11859" y="15386"/>
                  </a:cubicBezTo>
                  <a:cubicBezTo>
                    <a:pt x="11859" y="15090"/>
                    <a:pt x="11859" y="15090"/>
                    <a:pt x="11859" y="15090"/>
                  </a:cubicBezTo>
                  <a:close/>
                  <a:moveTo>
                    <a:pt x="14400" y="10652"/>
                  </a:moveTo>
                  <a:cubicBezTo>
                    <a:pt x="14400" y="10948"/>
                    <a:pt x="14400" y="10948"/>
                    <a:pt x="14400" y="10948"/>
                  </a:cubicBezTo>
                  <a:cubicBezTo>
                    <a:pt x="14506" y="10948"/>
                    <a:pt x="14506" y="10948"/>
                    <a:pt x="14506" y="10948"/>
                  </a:cubicBezTo>
                  <a:cubicBezTo>
                    <a:pt x="14506" y="11244"/>
                    <a:pt x="14506" y="11244"/>
                    <a:pt x="14506" y="11244"/>
                  </a:cubicBezTo>
                  <a:cubicBezTo>
                    <a:pt x="14506" y="11244"/>
                    <a:pt x="14506" y="11244"/>
                    <a:pt x="14506" y="11244"/>
                  </a:cubicBezTo>
                  <a:cubicBezTo>
                    <a:pt x="14400" y="10948"/>
                    <a:pt x="14400" y="10948"/>
                    <a:pt x="14400" y="10948"/>
                  </a:cubicBezTo>
                  <a:cubicBezTo>
                    <a:pt x="14400" y="10652"/>
                    <a:pt x="14400" y="10652"/>
                    <a:pt x="14400" y="10652"/>
                  </a:cubicBezTo>
                  <a:cubicBezTo>
                    <a:pt x="14400" y="10652"/>
                    <a:pt x="14400" y="10652"/>
                    <a:pt x="14400" y="10652"/>
                  </a:cubicBezTo>
                  <a:close/>
                  <a:moveTo>
                    <a:pt x="14188" y="10356"/>
                  </a:moveTo>
                  <a:cubicBezTo>
                    <a:pt x="14188" y="10356"/>
                    <a:pt x="14188" y="10356"/>
                    <a:pt x="14188" y="10356"/>
                  </a:cubicBezTo>
                  <a:cubicBezTo>
                    <a:pt x="14294" y="10356"/>
                    <a:pt x="14294" y="10356"/>
                    <a:pt x="14294" y="10356"/>
                  </a:cubicBezTo>
                  <a:cubicBezTo>
                    <a:pt x="14400" y="10356"/>
                    <a:pt x="14400" y="10356"/>
                    <a:pt x="14400" y="10356"/>
                  </a:cubicBezTo>
                  <a:cubicBezTo>
                    <a:pt x="14506" y="10356"/>
                    <a:pt x="14506" y="10356"/>
                    <a:pt x="14506" y="10356"/>
                  </a:cubicBezTo>
                  <a:cubicBezTo>
                    <a:pt x="14612" y="10356"/>
                    <a:pt x="14612" y="10356"/>
                    <a:pt x="14612" y="10356"/>
                  </a:cubicBezTo>
                  <a:cubicBezTo>
                    <a:pt x="14506" y="10356"/>
                    <a:pt x="14506" y="10356"/>
                    <a:pt x="14506" y="10356"/>
                  </a:cubicBezTo>
                  <a:cubicBezTo>
                    <a:pt x="14294" y="10652"/>
                    <a:pt x="14294" y="10652"/>
                    <a:pt x="14294" y="10652"/>
                  </a:cubicBezTo>
                  <a:cubicBezTo>
                    <a:pt x="14188" y="10356"/>
                    <a:pt x="14188" y="10356"/>
                    <a:pt x="14188" y="10356"/>
                  </a:cubicBezTo>
                  <a:cubicBezTo>
                    <a:pt x="14188" y="10356"/>
                    <a:pt x="14188" y="10356"/>
                    <a:pt x="14188" y="10356"/>
                  </a:cubicBezTo>
                  <a:cubicBezTo>
                    <a:pt x="14188" y="10356"/>
                    <a:pt x="14188" y="10356"/>
                    <a:pt x="14188" y="10356"/>
                  </a:cubicBezTo>
                  <a:close/>
                  <a:moveTo>
                    <a:pt x="13659" y="10356"/>
                  </a:moveTo>
                  <a:cubicBezTo>
                    <a:pt x="13765" y="10356"/>
                    <a:pt x="13765" y="10356"/>
                    <a:pt x="13765" y="10356"/>
                  </a:cubicBezTo>
                  <a:cubicBezTo>
                    <a:pt x="13765" y="10356"/>
                    <a:pt x="13765" y="10356"/>
                    <a:pt x="13765" y="10356"/>
                  </a:cubicBezTo>
                  <a:cubicBezTo>
                    <a:pt x="13871" y="10060"/>
                    <a:pt x="13871" y="10060"/>
                    <a:pt x="13871" y="10060"/>
                  </a:cubicBezTo>
                  <a:cubicBezTo>
                    <a:pt x="13976" y="10356"/>
                    <a:pt x="13976" y="10356"/>
                    <a:pt x="13976" y="10356"/>
                  </a:cubicBezTo>
                  <a:cubicBezTo>
                    <a:pt x="13976" y="10356"/>
                    <a:pt x="13976" y="10356"/>
                    <a:pt x="13976" y="10356"/>
                  </a:cubicBezTo>
                  <a:cubicBezTo>
                    <a:pt x="14082" y="10356"/>
                    <a:pt x="14082" y="10356"/>
                    <a:pt x="14082" y="10356"/>
                  </a:cubicBezTo>
                  <a:cubicBezTo>
                    <a:pt x="14188" y="10356"/>
                    <a:pt x="14188" y="10356"/>
                    <a:pt x="14188" y="10356"/>
                  </a:cubicBezTo>
                  <a:cubicBezTo>
                    <a:pt x="14188" y="10356"/>
                    <a:pt x="14188" y="10356"/>
                    <a:pt x="14188" y="10356"/>
                  </a:cubicBezTo>
                  <a:cubicBezTo>
                    <a:pt x="14082" y="10356"/>
                    <a:pt x="14082" y="10356"/>
                    <a:pt x="14082" y="10356"/>
                  </a:cubicBezTo>
                  <a:cubicBezTo>
                    <a:pt x="13976" y="10652"/>
                    <a:pt x="13976" y="10652"/>
                    <a:pt x="13976" y="10652"/>
                  </a:cubicBezTo>
                  <a:cubicBezTo>
                    <a:pt x="13976" y="10356"/>
                    <a:pt x="13976" y="10356"/>
                    <a:pt x="13976" y="10356"/>
                  </a:cubicBezTo>
                  <a:cubicBezTo>
                    <a:pt x="13871" y="10652"/>
                    <a:pt x="13871" y="10652"/>
                    <a:pt x="13871" y="10652"/>
                  </a:cubicBezTo>
                  <a:cubicBezTo>
                    <a:pt x="13765" y="10652"/>
                    <a:pt x="13765" y="10652"/>
                    <a:pt x="13765" y="10652"/>
                  </a:cubicBezTo>
                  <a:cubicBezTo>
                    <a:pt x="13659" y="10356"/>
                    <a:pt x="13659" y="10356"/>
                    <a:pt x="13659" y="10356"/>
                  </a:cubicBezTo>
                  <a:cubicBezTo>
                    <a:pt x="13659" y="10356"/>
                    <a:pt x="13659" y="10356"/>
                    <a:pt x="13659" y="10356"/>
                  </a:cubicBezTo>
                  <a:close/>
                  <a:moveTo>
                    <a:pt x="12918" y="14795"/>
                  </a:moveTo>
                  <a:cubicBezTo>
                    <a:pt x="12918" y="14499"/>
                    <a:pt x="12918" y="14499"/>
                    <a:pt x="12918" y="14499"/>
                  </a:cubicBezTo>
                  <a:cubicBezTo>
                    <a:pt x="13024" y="13907"/>
                    <a:pt x="13024" y="13907"/>
                    <a:pt x="13024" y="13907"/>
                  </a:cubicBezTo>
                  <a:cubicBezTo>
                    <a:pt x="13024" y="13611"/>
                    <a:pt x="13024" y="13611"/>
                    <a:pt x="13024" y="13611"/>
                  </a:cubicBezTo>
                  <a:cubicBezTo>
                    <a:pt x="13024" y="13611"/>
                    <a:pt x="13024" y="13611"/>
                    <a:pt x="13024" y="13611"/>
                  </a:cubicBezTo>
                  <a:cubicBezTo>
                    <a:pt x="13129" y="13611"/>
                    <a:pt x="13129" y="13611"/>
                    <a:pt x="13129" y="13611"/>
                  </a:cubicBezTo>
                  <a:cubicBezTo>
                    <a:pt x="13129" y="13611"/>
                    <a:pt x="13129" y="13611"/>
                    <a:pt x="13129" y="13611"/>
                  </a:cubicBezTo>
                  <a:cubicBezTo>
                    <a:pt x="13129" y="13907"/>
                    <a:pt x="13129" y="13907"/>
                    <a:pt x="13129" y="13907"/>
                  </a:cubicBezTo>
                  <a:cubicBezTo>
                    <a:pt x="13129" y="13907"/>
                    <a:pt x="13129" y="13907"/>
                    <a:pt x="13129" y="13907"/>
                  </a:cubicBezTo>
                  <a:cubicBezTo>
                    <a:pt x="13129" y="13907"/>
                    <a:pt x="13129" y="13907"/>
                    <a:pt x="13129" y="13907"/>
                  </a:cubicBezTo>
                  <a:cubicBezTo>
                    <a:pt x="13129" y="13907"/>
                    <a:pt x="13129" y="13907"/>
                    <a:pt x="13129" y="13907"/>
                  </a:cubicBezTo>
                  <a:cubicBezTo>
                    <a:pt x="13024" y="14203"/>
                    <a:pt x="13024" y="14203"/>
                    <a:pt x="13024" y="14203"/>
                  </a:cubicBezTo>
                  <a:cubicBezTo>
                    <a:pt x="13024" y="14203"/>
                    <a:pt x="13024" y="14203"/>
                    <a:pt x="13024" y="14203"/>
                  </a:cubicBezTo>
                  <a:cubicBezTo>
                    <a:pt x="13024" y="14499"/>
                    <a:pt x="13024" y="14499"/>
                    <a:pt x="13024" y="14499"/>
                  </a:cubicBezTo>
                  <a:cubicBezTo>
                    <a:pt x="13129" y="14499"/>
                    <a:pt x="13129" y="14499"/>
                    <a:pt x="13129" y="14499"/>
                  </a:cubicBezTo>
                  <a:cubicBezTo>
                    <a:pt x="13129" y="14499"/>
                    <a:pt x="13129" y="14499"/>
                    <a:pt x="13129" y="14499"/>
                  </a:cubicBezTo>
                  <a:cubicBezTo>
                    <a:pt x="13129" y="14795"/>
                    <a:pt x="13129" y="14795"/>
                    <a:pt x="13129" y="14795"/>
                  </a:cubicBezTo>
                  <a:cubicBezTo>
                    <a:pt x="13024" y="14795"/>
                    <a:pt x="13024" y="14795"/>
                    <a:pt x="13024" y="14795"/>
                  </a:cubicBezTo>
                  <a:cubicBezTo>
                    <a:pt x="13024" y="14795"/>
                    <a:pt x="13024" y="14795"/>
                    <a:pt x="13024" y="14795"/>
                  </a:cubicBezTo>
                  <a:cubicBezTo>
                    <a:pt x="12918" y="15090"/>
                    <a:pt x="12918" y="15090"/>
                    <a:pt x="12918" y="15090"/>
                  </a:cubicBezTo>
                  <a:cubicBezTo>
                    <a:pt x="12918" y="14795"/>
                    <a:pt x="12918" y="14795"/>
                    <a:pt x="12918" y="14795"/>
                  </a:cubicBezTo>
                  <a:cubicBezTo>
                    <a:pt x="12918" y="14795"/>
                    <a:pt x="12918" y="14795"/>
                    <a:pt x="12918" y="14795"/>
                  </a:cubicBezTo>
                  <a:close/>
                  <a:moveTo>
                    <a:pt x="12706" y="14499"/>
                  </a:moveTo>
                  <a:cubicBezTo>
                    <a:pt x="12706" y="14499"/>
                    <a:pt x="12706" y="14499"/>
                    <a:pt x="12706" y="14499"/>
                  </a:cubicBezTo>
                  <a:cubicBezTo>
                    <a:pt x="12706" y="14795"/>
                    <a:pt x="12706" y="14795"/>
                    <a:pt x="12706" y="14795"/>
                  </a:cubicBezTo>
                  <a:cubicBezTo>
                    <a:pt x="12812" y="14795"/>
                    <a:pt x="12812" y="14795"/>
                    <a:pt x="12812" y="14795"/>
                  </a:cubicBezTo>
                  <a:cubicBezTo>
                    <a:pt x="12812" y="14499"/>
                    <a:pt x="12812" y="14499"/>
                    <a:pt x="12812" y="14499"/>
                  </a:cubicBezTo>
                  <a:cubicBezTo>
                    <a:pt x="12812" y="14499"/>
                    <a:pt x="12812" y="14499"/>
                    <a:pt x="12812" y="14499"/>
                  </a:cubicBezTo>
                  <a:cubicBezTo>
                    <a:pt x="12812" y="14203"/>
                    <a:pt x="12812" y="14203"/>
                    <a:pt x="12812" y="14203"/>
                  </a:cubicBezTo>
                  <a:cubicBezTo>
                    <a:pt x="12918" y="14203"/>
                    <a:pt x="12918" y="14203"/>
                    <a:pt x="12918" y="14203"/>
                  </a:cubicBezTo>
                  <a:cubicBezTo>
                    <a:pt x="12918" y="14203"/>
                    <a:pt x="12918" y="14203"/>
                    <a:pt x="12918" y="14203"/>
                  </a:cubicBezTo>
                  <a:cubicBezTo>
                    <a:pt x="12812" y="13907"/>
                    <a:pt x="12812" y="13907"/>
                    <a:pt x="12812" y="13907"/>
                  </a:cubicBezTo>
                  <a:cubicBezTo>
                    <a:pt x="12812" y="13907"/>
                    <a:pt x="12812" y="13907"/>
                    <a:pt x="12812" y="13907"/>
                  </a:cubicBezTo>
                  <a:cubicBezTo>
                    <a:pt x="12706" y="14203"/>
                    <a:pt x="12706" y="14203"/>
                    <a:pt x="12706" y="14203"/>
                  </a:cubicBezTo>
                  <a:cubicBezTo>
                    <a:pt x="12706" y="14203"/>
                    <a:pt x="12706" y="14203"/>
                    <a:pt x="12706" y="14203"/>
                  </a:cubicBezTo>
                  <a:cubicBezTo>
                    <a:pt x="12706" y="14499"/>
                    <a:pt x="12706" y="14499"/>
                    <a:pt x="12706" y="14499"/>
                  </a:cubicBezTo>
                  <a:close/>
                  <a:moveTo>
                    <a:pt x="12494" y="14203"/>
                  </a:moveTo>
                  <a:cubicBezTo>
                    <a:pt x="12494" y="14499"/>
                    <a:pt x="12494" y="14499"/>
                    <a:pt x="12494" y="14499"/>
                  </a:cubicBezTo>
                  <a:cubicBezTo>
                    <a:pt x="12388" y="14499"/>
                    <a:pt x="12388" y="14499"/>
                    <a:pt x="12388" y="14499"/>
                  </a:cubicBezTo>
                  <a:cubicBezTo>
                    <a:pt x="12494" y="14795"/>
                    <a:pt x="12494" y="14795"/>
                    <a:pt x="12494" y="14795"/>
                  </a:cubicBezTo>
                  <a:cubicBezTo>
                    <a:pt x="12494" y="14795"/>
                    <a:pt x="12494" y="14795"/>
                    <a:pt x="12494" y="14795"/>
                  </a:cubicBezTo>
                  <a:cubicBezTo>
                    <a:pt x="12600" y="14795"/>
                    <a:pt x="12600" y="14795"/>
                    <a:pt x="12600" y="14795"/>
                  </a:cubicBezTo>
                  <a:cubicBezTo>
                    <a:pt x="12600" y="14499"/>
                    <a:pt x="12600" y="14499"/>
                    <a:pt x="12600" y="14499"/>
                  </a:cubicBezTo>
                  <a:cubicBezTo>
                    <a:pt x="12494" y="14203"/>
                    <a:pt x="12494" y="14203"/>
                    <a:pt x="12494" y="14203"/>
                  </a:cubicBezTo>
                  <a:cubicBezTo>
                    <a:pt x="12494" y="14203"/>
                    <a:pt x="12494" y="14203"/>
                    <a:pt x="12494" y="14203"/>
                  </a:cubicBezTo>
                  <a:close/>
                  <a:moveTo>
                    <a:pt x="13129" y="10356"/>
                  </a:moveTo>
                  <a:cubicBezTo>
                    <a:pt x="13024" y="10652"/>
                    <a:pt x="13024" y="10652"/>
                    <a:pt x="13024" y="10652"/>
                  </a:cubicBezTo>
                  <a:cubicBezTo>
                    <a:pt x="13129" y="10652"/>
                    <a:pt x="13129" y="10652"/>
                    <a:pt x="13129" y="10652"/>
                  </a:cubicBezTo>
                  <a:cubicBezTo>
                    <a:pt x="13129" y="10652"/>
                    <a:pt x="13129" y="10356"/>
                    <a:pt x="13129" y="10356"/>
                  </a:cubicBezTo>
                  <a:close/>
                  <a:moveTo>
                    <a:pt x="13235" y="10356"/>
                  </a:moveTo>
                  <a:cubicBezTo>
                    <a:pt x="13235" y="10356"/>
                    <a:pt x="13235" y="10356"/>
                    <a:pt x="13235" y="10356"/>
                  </a:cubicBezTo>
                  <a:cubicBezTo>
                    <a:pt x="13235" y="10356"/>
                    <a:pt x="13235" y="10356"/>
                    <a:pt x="13235" y="10356"/>
                  </a:cubicBezTo>
                  <a:cubicBezTo>
                    <a:pt x="13235" y="10356"/>
                    <a:pt x="13235" y="10356"/>
                    <a:pt x="13235" y="10356"/>
                  </a:cubicBezTo>
                  <a:close/>
                  <a:moveTo>
                    <a:pt x="13341" y="10060"/>
                  </a:moveTo>
                  <a:cubicBezTo>
                    <a:pt x="13341" y="10060"/>
                    <a:pt x="13341" y="10060"/>
                    <a:pt x="13341" y="10060"/>
                  </a:cubicBezTo>
                  <a:cubicBezTo>
                    <a:pt x="13341" y="10356"/>
                    <a:pt x="13341" y="10356"/>
                    <a:pt x="13341" y="10356"/>
                  </a:cubicBezTo>
                  <a:cubicBezTo>
                    <a:pt x="13341" y="10060"/>
                    <a:pt x="13341" y="10060"/>
                    <a:pt x="13341" y="10060"/>
                  </a:cubicBezTo>
                  <a:close/>
                  <a:moveTo>
                    <a:pt x="13024" y="9764"/>
                  </a:moveTo>
                  <a:cubicBezTo>
                    <a:pt x="13129" y="9764"/>
                    <a:pt x="13129" y="9764"/>
                    <a:pt x="13129" y="9764"/>
                  </a:cubicBezTo>
                  <a:cubicBezTo>
                    <a:pt x="13235" y="9764"/>
                    <a:pt x="13235" y="9764"/>
                    <a:pt x="13235" y="9764"/>
                  </a:cubicBezTo>
                  <a:cubicBezTo>
                    <a:pt x="13235" y="9764"/>
                    <a:pt x="13235" y="9764"/>
                    <a:pt x="13235" y="9764"/>
                  </a:cubicBezTo>
                  <a:cubicBezTo>
                    <a:pt x="13235" y="9764"/>
                    <a:pt x="13235" y="9764"/>
                    <a:pt x="13235" y="9764"/>
                  </a:cubicBezTo>
                  <a:cubicBezTo>
                    <a:pt x="13235" y="9764"/>
                    <a:pt x="13235" y="9764"/>
                    <a:pt x="13235" y="9764"/>
                  </a:cubicBezTo>
                  <a:cubicBezTo>
                    <a:pt x="13341" y="9764"/>
                    <a:pt x="13341" y="9764"/>
                    <a:pt x="13341" y="9764"/>
                  </a:cubicBezTo>
                  <a:cubicBezTo>
                    <a:pt x="13341" y="9764"/>
                    <a:pt x="13341" y="9764"/>
                    <a:pt x="13341" y="9764"/>
                  </a:cubicBezTo>
                  <a:cubicBezTo>
                    <a:pt x="13341" y="10060"/>
                    <a:pt x="13341" y="10060"/>
                    <a:pt x="13341" y="10060"/>
                  </a:cubicBezTo>
                  <a:cubicBezTo>
                    <a:pt x="13235" y="10060"/>
                    <a:pt x="13235" y="10060"/>
                    <a:pt x="13235" y="10060"/>
                  </a:cubicBezTo>
                  <a:cubicBezTo>
                    <a:pt x="13235" y="10060"/>
                    <a:pt x="13235" y="10060"/>
                    <a:pt x="13235" y="10060"/>
                  </a:cubicBezTo>
                  <a:cubicBezTo>
                    <a:pt x="13235" y="10060"/>
                    <a:pt x="13235" y="10060"/>
                    <a:pt x="13235" y="10060"/>
                  </a:cubicBezTo>
                  <a:cubicBezTo>
                    <a:pt x="13129" y="10060"/>
                    <a:pt x="13129" y="10060"/>
                    <a:pt x="13129" y="10060"/>
                  </a:cubicBezTo>
                  <a:cubicBezTo>
                    <a:pt x="13024" y="10060"/>
                    <a:pt x="13024" y="10060"/>
                    <a:pt x="13024" y="10060"/>
                  </a:cubicBezTo>
                  <a:cubicBezTo>
                    <a:pt x="13024" y="10060"/>
                    <a:pt x="13024" y="10060"/>
                    <a:pt x="13024" y="10060"/>
                  </a:cubicBezTo>
                  <a:cubicBezTo>
                    <a:pt x="13024" y="9764"/>
                    <a:pt x="13024" y="9764"/>
                    <a:pt x="13024" y="9764"/>
                  </a:cubicBezTo>
                  <a:close/>
                  <a:moveTo>
                    <a:pt x="12494" y="8581"/>
                  </a:moveTo>
                  <a:cubicBezTo>
                    <a:pt x="12600" y="8581"/>
                    <a:pt x="12600" y="8581"/>
                    <a:pt x="12600" y="8581"/>
                  </a:cubicBezTo>
                  <a:cubicBezTo>
                    <a:pt x="12600" y="8581"/>
                    <a:pt x="12600" y="8581"/>
                    <a:pt x="12600" y="8581"/>
                  </a:cubicBezTo>
                  <a:cubicBezTo>
                    <a:pt x="12600" y="8581"/>
                    <a:pt x="12494" y="8581"/>
                    <a:pt x="12494" y="8581"/>
                  </a:cubicBezTo>
                  <a:close/>
                  <a:moveTo>
                    <a:pt x="12388" y="8581"/>
                  </a:moveTo>
                  <a:cubicBezTo>
                    <a:pt x="12494" y="8581"/>
                    <a:pt x="12494" y="8581"/>
                    <a:pt x="12494" y="8581"/>
                  </a:cubicBezTo>
                  <a:cubicBezTo>
                    <a:pt x="12494" y="8877"/>
                    <a:pt x="12494" y="8877"/>
                    <a:pt x="12494" y="8877"/>
                  </a:cubicBezTo>
                  <a:cubicBezTo>
                    <a:pt x="12494" y="8877"/>
                    <a:pt x="12494" y="8877"/>
                    <a:pt x="12494" y="8877"/>
                  </a:cubicBezTo>
                  <a:cubicBezTo>
                    <a:pt x="12388" y="8581"/>
                    <a:pt x="12388" y="8581"/>
                    <a:pt x="12388" y="8581"/>
                  </a:cubicBezTo>
                  <a:close/>
                  <a:moveTo>
                    <a:pt x="11859" y="7693"/>
                  </a:moveTo>
                  <a:cubicBezTo>
                    <a:pt x="11965" y="7397"/>
                    <a:pt x="11965" y="7397"/>
                    <a:pt x="11965" y="7397"/>
                  </a:cubicBezTo>
                  <a:cubicBezTo>
                    <a:pt x="12071" y="7693"/>
                    <a:pt x="12071" y="7693"/>
                    <a:pt x="12071" y="7693"/>
                  </a:cubicBezTo>
                  <a:cubicBezTo>
                    <a:pt x="12176" y="7693"/>
                    <a:pt x="12176" y="7693"/>
                    <a:pt x="12176" y="7693"/>
                  </a:cubicBezTo>
                  <a:cubicBezTo>
                    <a:pt x="12388" y="7397"/>
                    <a:pt x="12388" y="7397"/>
                    <a:pt x="12388" y="7397"/>
                  </a:cubicBezTo>
                  <a:cubicBezTo>
                    <a:pt x="12494" y="7397"/>
                    <a:pt x="12494" y="7397"/>
                    <a:pt x="12494" y="7397"/>
                  </a:cubicBezTo>
                  <a:cubicBezTo>
                    <a:pt x="12494" y="7693"/>
                    <a:pt x="12494" y="7693"/>
                    <a:pt x="12494" y="7693"/>
                  </a:cubicBezTo>
                  <a:cubicBezTo>
                    <a:pt x="12600" y="7693"/>
                    <a:pt x="12600" y="7693"/>
                    <a:pt x="12600" y="7693"/>
                  </a:cubicBezTo>
                  <a:cubicBezTo>
                    <a:pt x="12706" y="7693"/>
                    <a:pt x="12706" y="7693"/>
                    <a:pt x="12706" y="7693"/>
                  </a:cubicBezTo>
                  <a:cubicBezTo>
                    <a:pt x="12918" y="7693"/>
                    <a:pt x="12918" y="7693"/>
                    <a:pt x="12918" y="7693"/>
                  </a:cubicBezTo>
                  <a:cubicBezTo>
                    <a:pt x="13024" y="7693"/>
                    <a:pt x="13024" y="7693"/>
                    <a:pt x="13024" y="7693"/>
                  </a:cubicBezTo>
                  <a:cubicBezTo>
                    <a:pt x="13024" y="7693"/>
                    <a:pt x="13024" y="7693"/>
                    <a:pt x="13024" y="7693"/>
                  </a:cubicBezTo>
                  <a:cubicBezTo>
                    <a:pt x="13129" y="7693"/>
                    <a:pt x="13129" y="7693"/>
                    <a:pt x="13129" y="7693"/>
                  </a:cubicBezTo>
                  <a:cubicBezTo>
                    <a:pt x="13235" y="7693"/>
                    <a:pt x="13235" y="7693"/>
                    <a:pt x="13235" y="7693"/>
                  </a:cubicBezTo>
                  <a:cubicBezTo>
                    <a:pt x="13235" y="7693"/>
                    <a:pt x="13235" y="7693"/>
                    <a:pt x="13235" y="7693"/>
                  </a:cubicBezTo>
                  <a:cubicBezTo>
                    <a:pt x="13341" y="7989"/>
                    <a:pt x="13341" y="7989"/>
                    <a:pt x="13341" y="7989"/>
                  </a:cubicBezTo>
                  <a:cubicBezTo>
                    <a:pt x="13659" y="7693"/>
                    <a:pt x="13659" y="7693"/>
                    <a:pt x="13659" y="7693"/>
                  </a:cubicBezTo>
                  <a:cubicBezTo>
                    <a:pt x="13871" y="7397"/>
                    <a:pt x="13871" y="7397"/>
                    <a:pt x="13871" y="7397"/>
                  </a:cubicBezTo>
                  <a:cubicBezTo>
                    <a:pt x="13871" y="7101"/>
                    <a:pt x="13871" y="7101"/>
                    <a:pt x="13871" y="7101"/>
                  </a:cubicBezTo>
                  <a:cubicBezTo>
                    <a:pt x="13976" y="7101"/>
                    <a:pt x="13976" y="7101"/>
                    <a:pt x="13976" y="7101"/>
                  </a:cubicBezTo>
                  <a:cubicBezTo>
                    <a:pt x="13976" y="7101"/>
                    <a:pt x="13976" y="7101"/>
                    <a:pt x="13976" y="7101"/>
                  </a:cubicBezTo>
                  <a:cubicBezTo>
                    <a:pt x="14082" y="6805"/>
                    <a:pt x="14082" y="6805"/>
                    <a:pt x="14082" y="6805"/>
                  </a:cubicBezTo>
                  <a:cubicBezTo>
                    <a:pt x="14082" y="6805"/>
                    <a:pt x="14082" y="6805"/>
                    <a:pt x="14082" y="6805"/>
                  </a:cubicBezTo>
                  <a:cubicBezTo>
                    <a:pt x="14082" y="6510"/>
                    <a:pt x="14082" y="6510"/>
                    <a:pt x="14082" y="6510"/>
                  </a:cubicBezTo>
                  <a:cubicBezTo>
                    <a:pt x="14188" y="6510"/>
                    <a:pt x="14188" y="6510"/>
                    <a:pt x="14188" y="6510"/>
                  </a:cubicBezTo>
                  <a:cubicBezTo>
                    <a:pt x="14082" y="6214"/>
                    <a:pt x="14082" y="6214"/>
                    <a:pt x="14082" y="6214"/>
                  </a:cubicBezTo>
                  <a:cubicBezTo>
                    <a:pt x="14082" y="6214"/>
                    <a:pt x="14082" y="6214"/>
                    <a:pt x="14082" y="6214"/>
                  </a:cubicBezTo>
                  <a:cubicBezTo>
                    <a:pt x="13976" y="6214"/>
                    <a:pt x="13976" y="6214"/>
                    <a:pt x="13976" y="6214"/>
                  </a:cubicBezTo>
                  <a:cubicBezTo>
                    <a:pt x="13871" y="6214"/>
                    <a:pt x="13871" y="6214"/>
                    <a:pt x="13871" y="6214"/>
                  </a:cubicBezTo>
                  <a:cubicBezTo>
                    <a:pt x="13871" y="6510"/>
                    <a:pt x="13871" y="6510"/>
                    <a:pt x="13871" y="6510"/>
                  </a:cubicBezTo>
                  <a:cubicBezTo>
                    <a:pt x="13765" y="6510"/>
                    <a:pt x="13765" y="6510"/>
                    <a:pt x="13765" y="6510"/>
                  </a:cubicBezTo>
                  <a:cubicBezTo>
                    <a:pt x="13765" y="6805"/>
                    <a:pt x="13765" y="6805"/>
                    <a:pt x="13765" y="6805"/>
                  </a:cubicBezTo>
                  <a:cubicBezTo>
                    <a:pt x="13659" y="6805"/>
                    <a:pt x="13659" y="6805"/>
                    <a:pt x="13659" y="6805"/>
                  </a:cubicBezTo>
                  <a:cubicBezTo>
                    <a:pt x="13659" y="6805"/>
                    <a:pt x="13659" y="6805"/>
                    <a:pt x="13659" y="6805"/>
                  </a:cubicBezTo>
                  <a:cubicBezTo>
                    <a:pt x="13553" y="7101"/>
                    <a:pt x="13553" y="7101"/>
                    <a:pt x="13553" y="7101"/>
                  </a:cubicBezTo>
                  <a:cubicBezTo>
                    <a:pt x="13447" y="7101"/>
                    <a:pt x="13447" y="7101"/>
                    <a:pt x="13447" y="7101"/>
                  </a:cubicBezTo>
                  <a:cubicBezTo>
                    <a:pt x="13235" y="7101"/>
                    <a:pt x="13235" y="7101"/>
                    <a:pt x="13235" y="7101"/>
                  </a:cubicBezTo>
                  <a:cubicBezTo>
                    <a:pt x="13024" y="7101"/>
                    <a:pt x="13024" y="7101"/>
                    <a:pt x="13024" y="7101"/>
                  </a:cubicBezTo>
                  <a:cubicBezTo>
                    <a:pt x="13024" y="7101"/>
                    <a:pt x="13024" y="7101"/>
                    <a:pt x="13024" y="7101"/>
                  </a:cubicBezTo>
                  <a:cubicBezTo>
                    <a:pt x="12918" y="7101"/>
                    <a:pt x="12918" y="7101"/>
                    <a:pt x="12918" y="7101"/>
                  </a:cubicBezTo>
                  <a:cubicBezTo>
                    <a:pt x="12918" y="6805"/>
                    <a:pt x="12918" y="6805"/>
                    <a:pt x="12918" y="6805"/>
                  </a:cubicBezTo>
                  <a:cubicBezTo>
                    <a:pt x="12812" y="6805"/>
                    <a:pt x="12812" y="6805"/>
                    <a:pt x="12812" y="6805"/>
                  </a:cubicBezTo>
                  <a:cubicBezTo>
                    <a:pt x="12706" y="6805"/>
                    <a:pt x="12706" y="6805"/>
                    <a:pt x="12706" y="6805"/>
                  </a:cubicBezTo>
                  <a:cubicBezTo>
                    <a:pt x="12600" y="6805"/>
                    <a:pt x="12600" y="6805"/>
                    <a:pt x="12600" y="6805"/>
                  </a:cubicBezTo>
                  <a:cubicBezTo>
                    <a:pt x="12494" y="6805"/>
                    <a:pt x="12494" y="6805"/>
                    <a:pt x="12494" y="6805"/>
                  </a:cubicBezTo>
                  <a:cubicBezTo>
                    <a:pt x="12494" y="6805"/>
                    <a:pt x="12494" y="6805"/>
                    <a:pt x="12494" y="6805"/>
                  </a:cubicBezTo>
                  <a:cubicBezTo>
                    <a:pt x="12388" y="6805"/>
                    <a:pt x="12388" y="6805"/>
                    <a:pt x="12388" y="6805"/>
                  </a:cubicBezTo>
                  <a:cubicBezTo>
                    <a:pt x="12282" y="6510"/>
                    <a:pt x="12282" y="6510"/>
                    <a:pt x="12282" y="6510"/>
                  </a:cubicBezTo>
                  <a:cubicBezTo>
                    <a:pt x="12176" y="6510"/>
                    <a:pt x="12176" y="6510"/>
                    <a:pt x="12176" y="6510"/>
                  </a:cubicBezTo>
                  <a:cubicBezTo>
                    <a:pt x="12071" y="6510"/>
                    <a:pt x="12071" y="6510"/>
                    <a:pt x="12071" y="6510"/>
                  </a:cubicBezTo>
                  <a:cubicBezTo>
                    <a:pt x="12071" y="6805"/>
                    <a:pt x="12071" y="6805"/>
                    <a:pt x="12071" y="6805"/>
                  </a:cubicBezTo>
                  <a:cubicBezTo>
                    <a:pt x="11965" y="6805"/>
                    <a:pt x="11965" y="6805"/>
                    <a:pt x="11965" y="6805"/>
                  </a:cubicBezTo>
                  <a:cubicBezTo>
                    <a:pt x="11965" y="7101"/>
                    <a:pt x="11965" y="7101"/>
                    <a:pt x="11965" y="7101"/>
                  </a:cubicBezTo>
                  <a:cubicBezTo>
                    <a:pt x="11859" y="7397"/>
                    <a:pt x="11859" y="7397"/>
                    <a:pt x="11859" y="7397"/>
                  </a:cubicBezTo>
                  <a:cubicBezTo>
                    <a:pt x="11753" y="7101"/>
                    <a:pt x="11753" y="7101"/>
                    <a:pt x="11753" y="7101"/>
                  </a:cubicBezTo>
                  <a:cubicBezTo>
                    <a:pt x="11647" y="7101"/>
                    <a:pt x="11647" y="7101"/>
                    <a:pt x="11647" y="7101"/>
                  </a:cubicBezTo>
                  <a:cubicBezTo>
                    <a:pt x="11647" y="7397"/>
                    <a:pt x="11647" y="7397"/>
                    <a:pt x="11647" y="7397"/>
                  </a:cubicBezTo>
                  <a:cubicBezTo>
                    <a:pt x="11647" y="7397"/>
                    <a:pt x="11647" y="7397"/>
                    <a:pt x="11647" y="7397"/>
                  </a:cubicBezTo>
                  <a:cubicBezTo>
                    <a:pt x="11541" y="7693"/>
                    <a:pt x="11541" y="7693"/>
                    <a:pt x="11541" y="7693"/>
                  </a:cubicBezTo>
                  <a:cubicBezTo>
                    <a:pt x="11541" y="7989"/>
                    <a:pt x="11541" y="7989"/>
                    <a:pt x="11541" y="7989"/>
                  </a:cubicBezTo>
                  <a:cubicBezTo>
                    <a:pt x="11541" y="8285"/>
                    <a:pt x="11541" y="8285"/>
                    <a:pt x="11541" y="8285"/>
                  </a:cubicBezTo>
                  <a:cubicBezTo>
                    <a:pt x="11541" y="8581"/>
                    <a:pt x="11541" y="8581"/>
                    <a:pt x="11541" y="8581"/>
                  </a:cubicBezTo>
                  <a:cubicBezTo>
                    <a:pt x="11541" y="8877"/>
                    <a:pt x="11541" y="8877"/>
                    <a:pt x="11541" y="8877"/>
                  </a:cubicBezTo>
                  <a:cubicBezTo>
                    <a:pt x="11541" y="9173"/>
                    <a:pt x="11541" y="9173"/>
                    <a:pt x="11541" y="9173"/>
                  </a:cubicBezTo>
                  <a:cubicBezTo>
                    <a:pt x="11541" y="9173"/>
                    <a:pt x="11541" y="9173"/>
                    <a:pt x="11541" y="9173"/>
                  </a:cubicBezTo>
                  <a:cubicBezTo>
                    <a:pt x="11541" y="9173"/>
                    <a:pt x="11541" y="9173"/>
                    <a:pt x="11541" y="9173"/>
                  </a:cubicBezTo>
                  <a:cubicBezTo>
                    <a:pt x="11541" y="8877"/>
                    <a:pt x="11541" y="8877"/>
                    <a:pt x="11541" y="8877"/>
                  </a:cubicBezTo>
                  <a:cubicBezTo>
                    <a:pt x="11435" y="9173"/>
                    <a:pt x="11435" y="9173"/>
                    <a:pt x="11435" y="9173"/>
                  </a:cubicBezTo>
                  <a:cubicBezTo>
                    <a:pt x="11329" y="9173"/>
                    <a:pt x="11329" y="9173"/>
                    <a:pt x="11329" y="9173"/>
                  </a:cubicBezTo>
                  <a:cubicBezTo>
                    <a:pt x="11329" y="9468"/>
                    <a:pt x="11329" y="9468"/>
                    <a:pt x="11329" y="9468"/>
                  </a:cubicBezTo>
                  <a:cubicBezTo>
                    <a:pt x="11224" y="9468"/>
                    <a:pt x="11224" y="9468"/>
                    <a:pt x="11224" y="9468"/>
                  </a:cubicBezTo>
                  <a:cubicBezTo>
                    <a:pt x="11329" y="9764"/>
                    <a:pt x="11329" y="9764"/>
                    <a:pt x="11329" y="9764"/>
                  </a:cubicBezTo>
                  <a:cubicBezTo>
                    <a:pt x="11224" y="10060"/>
                    <a:pt x="11224" y="10060"/>
                    <a:pt x="11224" y="10060"/>
                  </a:cubicBezTo>
                  <a:cubicBezTo>
                    <a:pt x="11329" y="10652"/>
                    <a:pt x="11329" y="10652"/>
                    <a:pt x="11329" y="10652"/>
                  </a:cubicBezTo>
                  <a:cubicBezTo>
                    <a:pt x="11224" y="10652"/>
                    <a:pt x="11224" y="10652"/>
                    <a:pt x="11224" y="10652"/>
                  </a:cubicBezTo>
                  <a:cubicBezTo>
                    <a:pt x="11224" y="10948"/>
                    <a:pt x="11224" y="10948"/>
                    <a:pt x="11224" y="10948"/>
                  </a:cubicBezTo>
                  <a:cubicBezTo>
                    <a:pt x="11224" y="10948"/>
                    <a:pt x="11224" y="10948"/>
                    <a:pt x="11224" y="10948"/>
                  </a:cubicBezTo>
                  <a:cubicBezTo>
                    <a:pt x="11224" y="11244"/>
                    <a:pt x="11224" y="11244"/>
                    <a:pt x="11224" y="11244"/>
                  </a:cubicBezTo>
                  <a:cubicBezTo>
                    <a:pt x="11118" y="11540"/>
                    <a:pt x="11118" y="11540"/>
                    <a:pt x="11118" y="11540"/>
                  </a:cubicBezTo>
                  <a:cubicBezTo>
                    <a:pt x="11012" y="11836"/>
                    <a:pt x="11012" y="11836"/>
                    <a:pt x="11012" y="11836"/>
                  </a:cubicBezTo>
                  <a:cubicBezTo>
                    <a:pt x="11012" y="11836"/>
                    <a:pt x="11012" y="11836"/>
                    <a:pt x="11012" y="11836"/>
                  </a:cubicBezTo>
                  <a:cubicBezTo>
                    <a:pt x="11012" y="11836"/>
                    <a:pt x="11012" y="11836"/>
                    <a:pt x="11012" y="11836"/>
                  </a:cubicBezTo>
                  <a:cubicBezTo>
                    <a:pt x="11118" y="12427"/>
                    <a:pt x="11118" y="12427"/>
                    <a:pt x="11118" y="12427"/>
                  </a:cubicBezTo>
                  <a:cubicBezTo>
                    <a:pt x="11118" y="12427"/>
                    <a:pt x="11118" y="12427"/>
                    <a:pt x="11118" y="12427"/>
                  </a:cubicBezTo>
                  <a:cubicBezTo>
                    <a:pt x="11118" y="12427"/>
                    <a:pt x="11118" y="12427"/>
                    <a:pt x="11118" y="12427"/>
                  </a:cubicBezTo>
                  <a:cubicBezTo>
                    <a:pt x="11224" y="12427"/>
                    <a:pt x="11224" y="12427"/>
                    <a:pt x="11224" y="12427"/>
                  </a:cubicBezTo>
                  <a:cubicBezTo>
                    <a:pt x="11329" y="12427"/>
                    <a:pt x="11329" y="12427"/>
                    <a:pt x="11329" y="12427"/>
                  </a:cubicBezTo>
                  <a:cubicBezTo>
                    <a:pt x="11329" y="12427"/>
                    <a:pt x="11329" y="12427"/>
                    <a:pt x="11329" y="12427"/>
                  </a:cubicBezTo>
                  <a:cubicBezTo>
                    <a:pt x="11329" y="12723"/>
                    <a:pt x="11329" y="12723"/>
                    <a:pt x="11329" y="12723"/>
                  </a:cubicBezTo>
                  <a:cubicBezTo>
                    <a:pt x="11435" y="13315"/>
                    <a:pt x="11435" y="13315"/>
                    <a:pt x="11435" y="13315"/>
                  </a:cubicBezTo>
                  <a:cubicBezTo>
                    <a:pt x="11435" y="13315"/>
                    <a:pt x="11435" y="13315"/>
                    <a:pt x="11435" y="13315"/>
                  </a:cubicBezTo>
                  <a:cubicBezTo>
                    <a:pt x="11329" y="13611"/>
                    <a:pt x="11329" y="13611"/>
                    <a:pt x="11329" y="13611"/>
                  </a:cubicBezTo>
                  <a:cubicBezTo>
                    <a:pt x="11329" y="13907"/>
                    <a:pt x="11329" y="13907"/>
                    <a:pt x="11329" y="13907"/>
                  </a:cubicBezTo>
                  <a:cubicBezTo>
                    <a:pt x="11329" y="14499"/>
                    <a:pt x="11329" y="14499"/>
                    <a:pt x="11329" y="14499"/>
                  </a:cubicBezTo>
                  <a:cubicBezTo>
                    <a:pt x="11329" y="14795"/>
                    <a:pt x="11329" y="14795"/>
                    <a:pt x="11329" y="14795"/>
                  </a:cubicBezTo>
                  <a:cubicBezTo>
                    <a:pt x="11329" y="14795"/>
                    <a:pt x="11329" y="14795"/>
                    <a:pt x="11329" y="14795"/>
                  </a:cubicBezTo>
                  <a:cubicBezTo>
                    <a:pt x="11435" y="15090"/>
                    <a:pt x="11435" y="15090"/>
                    <a:pt x="11435" y="15090"/>
                  </a:cubicBezTo>
                  <a:cubicBezTo>
                    <a:pt x="11541" y="15090"/>
                    <a:pt x="11541" y="15090"/>
                    <a:pt x="11541" y="15090"/>
                  </a:cubicBezTo>
                  <a:cubicBezTo>
                    <a:pt x="11541" y="14795"/>
                    <a:pt x="11541" y="14795"/>
                    <a:pt x="11541" y="14795"/>
                  </a:cubicBezTo>
                  <a:cubicBezTo>
                    <a:pt x="11647" y="14795"/>
                    <a:pt x="11647" y="14795"/>
                    <a:pt x="11647" y="14795"/>
                  </a:cubicBezTo>
                  <a:cubicBezTo>
                    <a:pt x="11753" y="14795"/>
                    <a:pt x="11753" y="14795"/>
                    <a:pt x="11753" y="14795"/>
                  </a:cubicBezTo>
                  <a:cubicBezTo>
                    <a:pt x="11753" y="15090"/>
                    <a:pt x="11753" y="15090"/>
                    <a:pt x="11753" y="15090"/>
                  </a:cubicBezTo>
                  <a:cubicBezTo>
                    <a:pt x="11859" y="14795"/>
                    <a:pt x="11859" y="14795"/>
                    <a:pt x="11859" y="14795"/>
                  </a:cubicBezTo>
                  <a:cubicBezTo>
                    <a:pt x="11753" y="14499"/>
                    <a:pt x="11753" y="14499"/>
                    <a:pt x="11753" y="14499"/>
                  </a:cubicBezTo>
                  <a:cubicBezTo>
                    <a:pt x="11753" y="14499"/>
                    <a:pt x="11753" y="14499"/>
                    <a:pt x="11753" y="14499"/>
                  </a:cubicBezTo>
                  <a:cubicBezTo>
                    <a:pt x="11753" y="14203"/>
                    <a:pt x="11753" y="14203"/>
                    <a:pt x="11753" y="14203"/>
                  </a:cubicBezTo>
                  <a:cubicBezTo>
                    <a:pt x="11753" y="13907"/>
                    <a:pt x="11753" y="13907"/>
                    <a:pt x="11753" y="13907"/>
                  </a:cubicBezTo>
                  <a:cubicBezTo>
                    <a:pt x="11753" y="13611"/>
                    <a:pt x="11753" y="13611"/>
                    <a:pt x="11753" y="13611"/>
                  </a:cubicBezTo>
                  <a:cubicBezTo>
                    <a:pt x="11753" y="13315"/>
                    <a:pt x="11753" y="13315"/>
                    <a:pt x="11753" y="13315"/>
                  </a:cubicBezTo>
                  <a:cubicBezTo>
                    <a:pt x="11753" y="13019"/>
                    <a:pt x="11753" y="13019"/>
                    <a:pt x="11753" y="13019"/>
                  </a:cubicBezTo>
                  <a:cubicBezTo>
                    <a:pt x="11859" y="12723"/>
                    <a:pt x="11859" y="12723"/>
                    <a:pt x="11859" y="12723"/>
                  </a:cubicBezTo>
                  <a:cubicBezTo>
                    <a:pt x="11859" y="12427"/>
                    <a:pt x="11859" y="12427"/>
                    <a:pt x="11859" y="12427"/>
                  </a:cubicBezTo>
                  <a:cubicBezTo>
                    <a:pt x="11859" y="12132"/>
                    <a:pt x="11859" y="12132"/>
                    <a:pt x="11859" y="12132"/>
                  </a:cubicBezTo>
                  <a:cubicBezTo>
                    <a:pt x="11753" y="11836"/>
                    <a:pt x="11753" y="11836"/>
                    <a:pt x="11753" y="11836"/>
                  </a:cubicBezTo>
                  <a:cubicBezTo>
                    <a:pt x="11753" y="11836"/>
                    <a:pt x="11753" y="11836"/>
                    <a:pt x="11753" y="11836"/>
                  </a:cubicBezTo>
                  <a:cubicBezTo>
                    <a:pt x="11859" y="11540"/>
                    <a:pt x="11859" y="11540"/>
                    <a:pt x="11859" y="11540"/>
                  </a:cubicBezTo>
                  <a:cubicBezTo>
                    <a:pt x="11965" y="11540"/>
                    <a:pt x="11965" y="11540"/>
                    <a:pt x="11965" y="11540"/>
                  </a:cubicBezTo>
                  <a:cubicBezTo>
                    <a:pt x="11965" y="11540"/>
                    <a:pt x="11965" y="11540"/>
                    <a:pt x="11965" y="11540"/>
                  </a:cubicBezTo>
                  <a:cubicBezTo>
                    <a:pt x="12071" y="11540"/>
                    <a:pt x="12071" y="11540"/>
                    <a:pt x="12071" y="11540"/>
                  </a:cubicBezTo>
                  <a:cubicBezTo>
                    <a:pt x="12071" y="11540"/>
                    <a:pt x="12071" y="11540"/>
                    <a:pt x="12071" y="11540"/>
                  </a:cubicBezTo>
                  <a:cubicBezTo>
                    <a:pt x="12176" y="11836"/>
                    <a:pt x="12176" y="11836"/>
                    <a:pt x="12176" y="11836"/>
                  </a:cubicBezTo>
                  <a:cubicBezTo>
                    <a:pt x="12176" y="12132"/>
                    <a:pt x="12176" y="12132"/>
                    <a:pt x="12176" y="12132"/>
                  </a:cubicBezTo>
                  <a:cubicBezTo>
                    <a:pt x="12071" y="12427"/>
                    <a:pt x="12071" y="12427"/>
                    <a:pt x="12071" y="12427"/>
                  </a:cubicBezTo>
                  <a:cubicBezTo>
                    <a:pt x="12071" y="12427"/>
                    <a:pt x="12071" y="12427"/>
                    <a:pt x="12071" y="12427"/>
                  </a:cubicBezTo>
                  <a:cubicBezTo>
                    <a:pt x="12071" y="12723"/>
                    <a:pt x="12071" y="12723"/>
                    <a:pt x="12071" y="12723"/>
                  </a:cubicBezTo>
                  <a:cubicBezTo>
                    <a:pt x="12176" y="12723"/>
                    <a:pt x="12176" y="12723"/>
                    <a:pt x="12176" y="12723"/>
                  </a:cubicBezTo>
                  <a:cubicBezTo>
                    <a:pt x="12176" y="13019"/>
                    <a:pt x="12176" y="13019"/>
                    <a:pt x="12176" y="13019"/>
                  </a:cubicBezTo>
                  <a:cubicBezTo>
                    <a:pt x="12282" y="13019"/>
                    <a:pt x="12282" y="13019"/>
                    <a:pt x="12282" y="13019"/>
                  </a:cubicBezTo>
                  <a:cubicBezTo>
                    <a:pt x="12388" y="13315"/>
                    <a:pt x="12388" y="13315"/>
                    <a:pt x="12388" y="13315"/>
                  </a:cubicBezTo>
                  <a:cubicBezTo>
                    <a:pt x="12282" y="13315"/>
                    <a:pt x="12282" y="13315"/>
                    <a:pt x="12282" y="13315"/>
                  </a:cubicBezTo>
                  <a:cubicBezTo>
                    <a:pt x="12282" y="13907"/>
                    <a:pt x="12282" y="13907"/>
                    <a:pt x="12282" y="13907"/>
                  </a:cubicBezTo>
                  <a:cubicBezTo>
                    <a:pt x="12282" y="13907"/>
                    <a:pt x="12282" y="13907"/>
                    <a:pt x="12282" y="13907"/>
                  </a:cubicBezTo>
                  <a:cubicBezTo>
                    <a:pt x="12388" y="14203"/>
                    <a:pt x="12388" y="14203"/>
                    <a:pt x="12388" y="14203"/>
                  </a:cubicBezTo>
                  <a:cubicBezTo>
                    <a:pt x="12388" y="13907"/>
                    <a:pt x="12388" y="13907"/>
                    <a:pt x="12388" y="13907"/>
                  </a:cubicBezTo>
                  <a:cubicBezTo>
                    <a:pt x="12494" y="14203"/>
                    <a:pt x="12494" y="14203"/>
                    <a:pt x="12494" y="14203"/>
                  </a:cubicBezTo>
                  <a:cubicBezTo>
                    <a:pt x="12600" y="14203"/>
                    <a:pt x="12600" y="14203"/>
                    <a:pt x="12600" y="14203"/>
                  </a:cubicBezTo>
                  <a:cubicBezTo>
                    <a:pt x="12600" y="13907"/>
                    <a:pt x="12600" y="13907"/>
                    <a:pt x="12600" y="13907"/>
                  </a:cubicBezTo>
                  <a:cubicBezTo>
                    <a:pt x="12600" y="13907"/>
                    <a:pt x="12600" y="13907"/>
                    <a:pt x="12600" y="13907"/>
                  </a:cubicBezTo>
                  <a:cubicBezTo>
                    <a:pt x="12706" y="13611"/>
                    <a:pt x="12706" y="13611"/>
                    <a:pt x="12706" y="13611"/>
                  </a:cubicBezTo>
                  <a:cubicBezTo>
                    <a:pt x="12706" y="13611"/>
                    <a:pt x="12706" y="13611"/>
                    <a:pt x="12706" y="13611"/>
                  </a:cubicBezTo>
                  <a:cubicBezTo>
                    <a:pt x="12812" y="13315"/>
                    <a:pt x="12812" y="13315"/>
                    <a:pt x="12812" y="13315"/>
                  </a:cubicBezTo>
                  <a:cubicBezTo>
                    <a:pt x="13024" y="13315"/>
                    <a:pt x="13024" y="13315"/>
                    <a:pt x="13024" y="13315"/>
                  </a:cubicBezTo>
                  <a:cubicBezTo>
                    <a:pt x="13024" y="13315"/>
                    <a:pt x="13024" y="13315"/>
                    <a:pt x="13024" y="13315"/>
                  </a:cubicBezTo>
                  <a:cubicBezTo>
                    <a:pt x="13129" y="13315"/>
                    <a:pt x="13129" y="13315"/>
                    <a:pt x="13129" y="13315"/>
                  </a:cubicBezTo>
                  <a:cubicBezTo>
                    <a:pt x="13129" y="13315"/>
                    <a:pt x="13129" y="13315"/>
                    <a:pt x="13129" y="13315"/>
                  </a:cubicBezTo>
                  <a:cubicBezTo>
                    <a:pt x="13235" y="13315"/>
                    <a:pt x="13235" y="13315"/>
                    <a:pt x="13235" y="13315"/>
                  </a:cubicBezTo>
                  <a:cubicBezTo>
                    <a:pt x="13129" y="13019"/>
                    <a:pt x="13129" y="13019"/>
                    <a:pt x="13129" y="13019"/>
                  </a:cubicBezTo>
                  <a:cubicBezTo>
                    <a:pt x="13024" y="13019"/>
                    <a:pt x="13024" y="13019"/>
                    <a:pt x="13024" y="13019"/>
                  </a:cubicBezTo>
                  <a:cubicBezTo>
                    <a:pt x="13024" y="13019"/>
                    <a:pt x="13024" y="13019"/>
                    <a:pt x="13024" y="13019"/>
                  </a:cubicBezTo>
                  <a:cubicBezTo>
                    <a:pt x="13024" y="13019"/>
                    <a:pt x="13024" y="13019"/>
                    <a:pt x="13024" y="13019"/>
                  </a:cubicBezTo>
                  <a:cubicBezTo>
                    <a:pt x="12918" y="13019"/>
                    <a:pt x="12918" y="13019"/>
                    <a:pt x="12918" y="13019"/>
                  </a:cubicBezTo>
                  <a:cubicBezTo>
                    <a:pt x="12918" y="13019"/>
                    <a:pt x="12918" y="13019"/>
                    <a:pt x="12918" y="13019"/>
                  </a:cubicBezTo>
                  <a:cubicBezTo>
                    <a:pt x="12812" y="13019"/>
                    <a:pt x="12812" y="13019"/>
                    <a:pt x="12812" y="13019"/>
                  </a:cubicBezTo>
                  <a:cubicBezTo>
                    <a:pt x="12812" y="12723"/>
                    <a:pt x="12812" y="12723"/>
                    <a:pt x="12812" y="12723"/>
                  </a:cubicBezTo>
                  <a:cubicBezTo>
                    <a:pt x="12812" y="12723"/>
                    <a:pt x="12812" y="12723"/>
                    <a:pt x="12812" y="12723"/>
                  </a:cubicBezTo>
                  <a:cubicBezTo>
                    <a:pt x="12812" y="12723"/>
                    <a:pt x="12812" y="12723"/>
                    <a:pt x="12812" y="12723"/>
                  </a:cubicBezTo>
                  <a:cubicBezTo>
                    <a:pt x="12706" y="12723"/>
                    <a:pt x="12706" y="12723"/>
                    <a:pt x="12706" y="12723"/>
                  </a:cubicBezTo>
                  <a:cubicBezTo>
                    <a:pt x="12706" y="12723"/>
                    <a:pt x="12706" y="12723"/>
                    <a:pt x="12706" y="12723"/>
                  </a:cubicBezTo>
                  <a:cubicBezTo>
                    <a:pt x="12600" y="12427"/>
                    <a:pt x="12600" y="12427"/>
                    <a:pt x="12600" y="12427"/>
                  </a:cubicBezTo>
                  <a:cubicBezTo>
                    <a:pt x="12706" y="12427"/>
                    <a:pt x="12706" y="12427"/>
                    <a:pt x="12706" y="12427"/>
                  </a:cubicBezTo>
                  <a:cubicBezTo>
                    <a:pt x="12706" y="12132"/>
                    <a:pt x="12706" y="12132"/>
                    <a:pt x="12706" y="12132"/>
                  </a:cubicBezTo>
                  <a:cubicBezTo>
                    <a:pt x="12706" y="12427"/>
                    <a:pt x="12706" y="12427"/>
                    <a:pt x="12706" y="12427"/>
                  </a:cubicBezTo>
                  <a:cubicBezTo>
                    <a:pt x="12706" y="12132"/>
                    <a:pt x="12706" y="12132"/>
                    <a:pt x="12706" y="12132"/>
                  </a:cubicBezTo>
                  <a:cubicBezTo>
                    <a:pt x="12812" y="12132"/>
                    <a:pt x="12812" y="12132"/>
                    <a:pt x="12812" y="12132"/>
                  </a:cubicBezTo>
                  <a:cubicBezTo>
                    <a:pt x="12812" y="12132"/>
                    <a:pt x="12812" y="12132"/>
                    <a:pt x="12812" y="12132"/>
                  </a:cubicBezTo>
                  <a:cubicBezTo>
                    <a:pt x="12706" y="11836"/>
                    <a:pt x="12706" y="11836"/>
                    <a:pt x="12706" y="11836"/>
                  </a:cubicBezTo>
                  <a:cubicBezTo>
                    <a:pt x="12706" y="11836"/>
                    <a:pt x="12706" y="11836"/>
                    <a:pt x="12706" y="11836"/>
                  </a:cubicBezTo>
                  <a:cubicBezTo>
                    <a:pt x="12706" y="11836"/>
                    <a:pt x="12706" y="11836"/>
                    <a:pt x="12706" y="11836"/>
                  </a:cubicBezTo>
                  <a:cubicBezTo>
                    <a:pt x="12706" y="11540"/>
                    <a:pt x="12706" y="11540"/>
                    <a:pt x="12706" y="11540"/>
                  </a:cubicBezTo>
                  <a:cubicBezTo>
                    <a:pt x="12600" y="11540"/>
                    <a:pt x="12600" y="11540"/>
                    <a:pt x="12600" y="11540"/>
                  </a:cubicBezTo>
                  <a:cubicBezTo>
                    <a:pt x="12600" y="11540"/>
                    <a:pt x="12600" y="11540"/>
                    <a:pt x="12600" y="11540"/>
                  </a:cubicBezTo>
                  <a:cubicBezTo>
                    <a:pt x="12494" y="11244"/>
                    <a:pt x="12494" y="11244"/>
                    <a:pt x="12494" y="11244"/>
                  </a:cubicBezTo>
                  <a:cubicBezTo>
                    <a:pt x="12388" y="10948"/>
                    <a:pt x="12388" y="10948"/>
                    <a:pt x="12388" y="10948"/>
                  </a:cubicBezTo>
                  <a:cubicBezTo>
                    <a:pt x="12282" y="10652"/>
                    <a:pt x="12282" y="10652"/>
                    <a:pt x="12282" y="10652"/>
                  </a:cubicBezTo>
                  <a:cubicBezTo>
                    <a:pt x="12282" y="10652"/>
                    <a:pt x="12282" y="10652"/>
                    <a:pt x="12282" y="10652"/>
                  </a:cubicBezTo>
                  <a:cubicBezTo>
                    <a:pt x="12282" y="10356"/>
                    <a:pt x="12282" y="10356"/>
                    <a:pt x="12282" y="10356"/>
                  </a:cubicBezTo>
                  <a:cubicBezTo>
                    <a:pt x="12282" y="10356"/>
                    <a:pt x="12282" y="10356"/>
                    <a:pt x="12282" y="10356"/>
                  </a:cubicBezTo>
                  <a:cubicBezTo>
                    <a:pt x="12388" y="10652"/>
                    <a:pt x="12388" y="10652"/>
                    <a:pt x="12388" y="10652"/>
                  </a:cubicBezTo>
                  <a:cubicBezTo>
                    <a:pt x="12388" y="10652"/>
                    <a:pt x="12388" y="10652"/>
                    <a:pt x="12388" y="10652"/>
                  </a:cubicBezTo>
                  <a:cubicBezTo>
                    <a:pt x="12494" y="10356"/>
                    <a:pt x="12494" y="10356"/>
                    <a:pt x="12494" y="10356"/>
                  </a:cubicBezTo>
                  <a:cubicBezTo>
                    <a:pt x="12494" y="10356"/>
                    <a:pt x="12494" y="10356"/>
                    <a:pt x="12494" y="10356"/>
                  </a:cubicBezTo>
                  <a:cubicBezTo>
                    <a:pt x="12706" y="10060"/>
                    <a:pt x="12706" y="10060"/>
                    <a:pt x="12706" y="10060"/>
                  </a:cubicBezTo>
                  <a:cubicBezTo>
                    <a:pt x="12812" y="9764"/>
                    <a:pt x="12812" y="9764"/>
                    <a:pt x="12812" y="9764"/>
                  </a:cubicBezTo>
                  <a:cubicBezTo>
                    <a:pt x="12918" y="9468"/>
                    <a:pt x="12918" y="9468"/>
                    <a:pt x="12918" y="9468"/>
                  </a:cubicBezTo>
                  <a:cubicBezTo>
                    <a:pt x="13024" y="9468"/>
                    <a:pt x="13024" y="9468"/>
                    <a:pt x="13024" y="9468"/>
                  </a:cubicBezTo>
                  <a:cubicBezTo>
                    <a:pt x="13024" y="9173"/>
                    <a:pt x="13024" y="9173"/>
                    <a:pt x="13024" y="9173"/>
                  </a:cubicBezTo>
                  <a:cubicBezTo>
                    <a:pt x="13129" y="9173"/>
                    <a:pt x="13129" y="9173"/>
                    <a:pt x="13129" y="9173"/>
                  </a:cubicBezTo>
                  <a:cubicBezTo>
                    <a:pt x="13235" y="9468"/>
                    <a:pt x="13235" y="9468"/>
                    <a:pt x="13235" y="9468"/>
                  </a:cubicBezTo>
                  <a:cubicBezTo>
                    <a:pt x="13235" y="9468"/>
                    <a:pt x="13235" y="9468"/>
                    <a:pt x="13235" y="9468"/>
                  </a:cubicBezTo>
                  <a:cubicBezTo>
                    <a:pt x="13341" y="9173"/>
                    <a:pt x="13341" y="9173"/>
                    <a:pt x="13341" y="9173"/>
                  </a:cubicBezTo>
                  <a:cubicBezTo>
                    <a:pt x="13341" y="8877"/>
                    <a:pt x="13341" y="8877"/>
                    <a:pt x="13341" y="8877"/>
                  </a:cubicBezTo>
                  <a:cubicBezTo>
                    <a:pt x="13235" y="8877"/>
                    <a:pt x="13235" y="8877"/>
                    <a:pt x="13235" y="8877"/>
                  </a:cubicBezTo>
                  <a:cubicBezTo>
                    <a:pt x="13024" y="8877"/>
                    <a:pt x="13024" y="8877"/>
                    <a:pt x="13024" y="8877"/>
                  </a:cubicBezTo>
                  <a:cubicBezTo>
                    <a:pt x="12918" y="8877"/>
                    <a:pt x="12918" y="8877"/>
                    <a:pt x="12918" y="8877"/>
                  </a:cubicBezTo>
                  <a:cubicBezTo>
                    <a:pt x="12812" y="8877"/>
                    <a:pt x="12812" y="8877"/>
                    <a:pt x="12812" y="8877"/>
                  </a:cubicBezTo>
                  <a:cubicBezTo>
                    <a:pt x="12706" y="9173"/>
                    <a:pt x="12706" y="9173"/>
                    <a:pt x="12706" y="9173"/>
                  </a:cubicBezTo>
                  <a:cubicBezTo>
                    <a:pt x="12706" y="9173"/>
                    <a:pt x="12706" y="9173"/>
                    <a:pt x="12706" y="9173"/>
                  </a:cubicBezTo>
                  <a:cubicBezTo>
                    <a:pt x="12600" y="9173"/>
                    <a:pt x="12600" y="9173"/>
                    <a:pt x="12600" y="9173"/>
                  </a:cubicBezTo>
                  <a:cubicBezTo>
                    <a:pt x="12494" y="9173"/>
                    <a:pt x="12494" y="9173"/>
                    <a:pt x="12494" y="9173"/>
                  </a:cubicBezTo>
                  <a:cubicBezTo>
                    <a:pt x="12388" y="9173"/>
                    <a:pt x="12388" y="9173"/>
                    <a:pt x="12388" y="9173"/>
                  </a:cubicBezTo>
                  <a:cubicBezTo>
                    <a:pt x="12282" y="9173"/>
                    <a:pt x="12282" y="9173"/>
                    <a:pt x="12282" y="9173"/>
                  </a:cubicBezTo>
                  <a:cubicBezTo>
                    <a:pt x="12282" y="9468"/>
                    <a:pt x="12282" y="9468"/>
                    <a:pt x="12282" y="9468"/>
                  </a:cubicBezTo>
                  <a:cubicBezTo>
                    <a:pt x="12176" y="9764"/>
                    <a:pt x="12176" y="9764"/>
                    <a:pt x="12176" y="9764"/>
                  </a:cubicBezTo>
                  <a:cubicBezTo>
                    <a:pt x="12071" y="10060"/>
                    <a:pt x="12071" y="10060"/>
                    <a:pt x="12071" y="10060"/>
                  </a:cubicBezTo>
                  <a:cubicBezTo>
                    <a:pt x="11965" y="9764"/>
                    <a:pt x="11965" y="9764"/>
                    <a:pt x="11965" y="9764"/>
                  </a:cubicBezTo>
                  <a:cubicBezTo>
                    <a:pt x="11965" y="9764"/>
                    <a:pt x="11965" y="9764"/>
                    <a:pt x="11965" y="9764"/>
                  </a:cubicBezTo>
                  <a:cubicBezTo>
                    <a:pt x="11859" y="9468"/>
                    <a:pt x="11859" y="9468"/>
                    <a:pt x="11859" y="9468"/>
                  </a:cubicBezTo>
                  <a:cubicBezTo>
                    <a:pt x="11753" y="9173"/>
                    <a:pt x="11753" y="9173"/>
                    <a:pt x="11753" y="9173"/>
                  </a:cubicBezTo>
                  <a:cubicBezTo>
                    <a:pt x="11647" y="8877"/>
                    <a:pt x="11647" y="8877"/>
                    <a:pt x="11647" y="8877"/>
                  </a:cubicBezTo>
                  <a:cubicBezTo>
                    <a:pt x="11647" y="8285"/>
                    <a:pt x="11647" y="8285"/>
                    <a:pt x="11647" y="8285"/>
                  </a:cubicBezTo>
                  <a:cubicBezTo>
                    <a:pt x="11753" y="7989"/>
                    <a:pt x="11753" y="7989"/>
                    <a:pt x="11753" y="7989"/>
                  </a:cubicBezTo>
                  <a:cubicBezTo>
                    <a:pt x="11859" y="7693"/>
                    <a:pt x="11859" y="7693"/>
                    <a:pt x="11859" y="7693"/>
                  </a:cubicBezTo>
                  <a:close/>
                  <a:moveTo>
                    <a:pt x="11965" y="0"/>
                  </a:moveTo>
                  <a:cubicBezTo>
                    <a:pt x="11859" y="0"/>
                    <a:pt x="11859" y="0"/>
                    <a:pt x="11859" y="0"/>
                  </a:cubicBezTo>
                  <a:cubicBezTo>
                    <a:pt x="11859" y="296"/>
                    <a:pt x="11859" y="296"/>
                    <a:pt x="11859" y="296"/>
                  </a:cubicBezTo>
                  <a:cubicBezTo>
                    <a:pt x="11965" y="0"/>
                    <a:pt x="11965" y="0"/>
                    <a:pt x="11965" y="0"/>
                  </a:cubicBezTo>
                  <a:cubicBezTo>
                    <a:pt x="11965" y="0"/>
                    <a:pt x="11965" y="0"/>
                    <a:pt x="11965" y="0"/>
                  </a:cubicBezTo>
                  <a:close/>
                  <a:moveTo>
                    <a:pt x="12071" y="888"/>
                  </a:moveTo>
                  <a:cubicBezTo>
                    <a:pt x="12071" y="888"/>
                    <a:pt x="12071" y="888"/>
                    <a:pt x="12071" y="888"/>
                  </a:cubicBezTo>
                  <a:cubicBezTo>
                    <a:pt x="12176" y="592"/>
                    <a:pt x="12176" y="592"/>
                    <a:pt x="12176" y="592"/>
                  </a:cubicBezTo>
                  <a:cubicBezTo>
                    <a:pt x="12176" y="888"/>
                    <a:pt x="12176" y="888"/>
                    <a:pt x="12176" y="888"/>
                  </a:cubicBezTo>
                  <a:cubicBezTo>
                    <a:pt x="12282" y="592"/>
                    <a:pt x="12282" y="592"/>
                    <a:pt x="12282" y="592"/>
                  </a:cubicBezTo>
                  <a:cubicBezTo>
                    <a:pt x="12282" y="592"/>
                    <a:pt x="12282" y="592"/>
                    <a:pt x="12282" y="592"/>
                  </a:cubicBezTo>
                  <a:cubicBezTo>
                    <a:pt x="12176" y="592"/>
                    <a:pt x="12176" y="592"/>
                    <a:pt x="12176" y="592"/>
                  </a:cubicBezTo>
                  <a:cubicBezTo>
                    <a:pt x="12071" y="592"/>
                    <a:pt x="12071" y="592"/>
                    <a:pt x="12071" y="592"/>
                  </a:cubicBezTo>
                  <a:cubicBezTo>
                    <a:pt x="11965" y="592"/>
                    <a:pt x="11965" y="592"/>
                    <a:pt x="11965" y="592"/>
                  </a:cubicBezTo>
                  <a:cubicBezTo>
                    <a:pt x="12071" y="888"/>
                    <a:pt x="12071" y="888"/>
                    <a:pt x="12071" y="888"/>
                  </a:cubicBezTo>
                  <a:close/>
                  <a:moveTo>
                    <a:pt x="11329" y="2071"/>
                  </a:moveTo>
                  <a:cubicBezTo>
                    <a:pt x="11329" y="2071"/>
                    <a:pt x="11329" y="2071"/>
                    <a:pt x="11329" y="2071"/>
                  </a:cubicBezTo>
                  <a:cubicBezTo>
                    <a:pt x="11329" y="2367"/>
                    <a:pt x="11329" y="2367"/>
                    <a:pt x="11329" y="2367"/>
                  </a:cubicBezTo>
                  <a:cubicBezTo>
                    <a:pt x="11329" y="2071"/>
                    <a:pt x="11329" y="2071"/>
                    <a:pt x="11329" y="2071"/>
                  </a:cubicBezTo>
                  <a:cubicBezTo>
                    <a:pt x="11329" y="2071"/>
                    <a:pt x="11329" y="2071"/>
                    <a:pt x="11329" y="2071"/>
                  </a:cubicBezTo>
                  <a:close/>
                  <a:moveTo>
                    <a:pt x="11435" y="1775"/>
                  </a:moveTo>
                  <a:cubicBezTo>
                    <a:pt x="11647" y="1479"/>
                    <a:pt x="11647" y="1479"/>
                    <a:pt x="11647" y="1479"/>
                  </a:cubicBezTo>
                  <a:cubicBezTo>
                    <a:pt x="11753" y="1479"/>
                    <a:pt x="11753" y="1479"/>
                    <a:pt x="11753" y="1479"/>
                  </a:cubicBezTo>
                  <a:cubicBezTo>
                    <a:pt x="11753" y="1479"/>
                    <a:pt x="11753" y="1479"/>
                    <a:pt x="11753" y="1479"/>
                  </a:cubicBezTo>
                  <a:cubicBezTo>
                    <a:pt x="11647" y="1775"/>
                    <a:pt x="11647" y="1775"/>
                    <a:pt x="11647" y="1775"/>
                  </a:cubicBezTo>
                  <a:cubicBezTo>
                    <a:pt x="11541" y="1775"/>
                    <a:pt x="11541" y="1775"/>
                    <a:pt x="11541" y="1775"/>
                  </a:cubicBezTo>
                  <a:cubicBezTo>
                    <a:pt x="11435" y="1775"/>
                    <a:pt x="11435" y="1775"/>
                    <a:pt x="11435" y="1775"/>
                  </a:cubicBezTo>
                  <a:close/>
                  <a:moveTo>
                    <a:pt x="10482" y="2959"/>
                  </a:moveTo>
                  <a:cubicBezTo>
                    <a:pt x="10588" y="3255"/>
                    <a:pt x="10588" y="3255"/>
                    <a:pt x="10588" y="3255"/>
                  </a:cubicBezTo>
                  <a:cubicBezTo>
                    <a:pt x="10482" y="2959"/>
                    <a:pt x="10482" y="2959"/>
                    <a:pt x="10482" y="2959"/>
                  </a:cubicBezTo>
                  <a:cubicBezTo>
                    <a:pt x="10482" y="2959"/>
                    <a:pt x="10482" y="2959"/>
                    <a:pt x="10482" y="2959"/>
                  </a:cubicBezTo>
                  <a:close/>
                  <a:moveTo>
                    <a:pt x="10482" y="2959"/>
                  </a:moveTo>
                  <a:cubicBezTo>
                    <a:pt x="10482" y="2959"/>
                    <a:pt x="10482" y="2959"/>
                    <a:pt x="10482" y="2959"/>
                  </a:cubicBezTo>
                  <a:cubicBezTo>
                    <a:pt x="10588" y="2959"/>
                    <a:pt x="10588" y="2959"/>
                    <a:pt x="10588" y="2959"/>
                  </a:cubicBezTo>
                  <a:cubicBezTo>
                    <a:pt x="10588" y="2959"/>
                    <a:pt x="10588" y="2959"/>
                    <a:pt x="10588" y="2959"/>
                  </a:cubicBezTo>
                  <a:cubicBezTo>
                    <a:pt x="10588" y="2959"/>
                    <a:pt x="10588" y="2959"/>
                    <a:pt x="10588" y="2959"/>
                  </a:cubicBezTo>
                  <a:cubicBezTo>
                    <a:pt x="10482" y="2959"/>
                    <a:pt x="10482" y="2959"/>
                    <a:pt x="10482" y="2959"/>
                  </a:cubicBezTo>
                  <a:close/>
                  <a:moveTo>
                    <a:pt x="10588" y="3551"/>
                  </a:moveTo>
                  <a:cubicBezTo>
                    <a:pt x="10482" y="3551"/>
                    <a:pt x="10482" y="3551"/>
                    <a:pt x="10482" y="3551"/>
                  </a:cubicBezTo>
                  <a:cubicBezTo>
                    <a:pt x="10588" y="3551"/>
                    <a:pt x="10588" y="3551"/>
                    <a:pt x="10588" y="3551"/>
                  </a:cubicBezTo>
                  <a:cubicBezTo>
                    <a:pt x="10588" y="3551"/>
                    <a:pt x="10588" y="3551"/>
                    <a:pt x="10588" y="3551"/>
                  </a:cubicBezTo>
                  <a:close/>
                  <a:moveTo>
                    <a:pt x="10482" y="3847"/>
                  </a:moveTo>
                  <a:cubicBezTo>
                    <a:pt x="10482" y="3847"/>
                    <a:pt x="10482" y="3847"/>
                    <a:pt x="10482" y="3847"/>
                  </a:cubicBezTo>
                  <a:cubicBezTo>
                    <a:pt x="10482" y="4142"/>
                    <a:pt x="10482" y="4142"/>
                    <a:pt x="10482" y="4142"/>
                  </a:cubicBezTo>
                  <a:cubicBezTo>
                    <a:pt x="10482" y="4142"/>
                    <a:pt x="10482" y="4142"/>
                    <a:pt x="10482" y="4142"/>
                  </a:cubicBezTo>
                  <a:cubicBezTo>
                    <a:pt x="10482" y="3847"/>
                    <a:pt x="10482" y="3847"/>
                    <a:pt x="10482" y="3847"/>
                  </a:cubicBezTo>
                  <a:close/>
                  <a:moveTo>
                    <a:pt x="9847" y="12427"/>
                  </a:moveTo>
                  <a:cubicBezTo>
                    <a:pt x="9953" y="12427"/>
                    <a:pt x="9953" y="12427"/>
                    <a:pt x="9953" y="12427"/>
                  </a:cubicBezTo>
                  <a:cubicBezTo>
                    <a:pt x="9953" y="12723"/>
                    <a:pt x="9953" y="12723"/>
                    <a:pt x="9953" y="12723"/>
                  </a:cubicBezTo>
                  <a:cubicBezTo>
                    <a:pt x="9847" y="12723"/>
                    <a:pt x="9847" y="12723"/>
                    <a:pt x="9847" y="12723"/>
                  </a:cubicBezTo>
                  <a:cubicBezTo>
                    <a:pt x="9847" y="12427"/>
                    <a:pt x="9847" y="12427"/>
                    <a:pt x="9847" y="12427"/>
                  </a:cubicBezTo>
                  <a:cubicBezTo>
                    <a:pt x="9847" y="12427"/>
                    <a:pt x="9847" y="12427"/>
                    <a:pt x="9847" y="12427"/>
                  </a:cubicBezTo>
                  <a:close/>
                  <a:moveTo>
                    <a:pt x="9847" y="12427"/>
                  </a:moveTo>
                  <a:cubicBezTo>
                    <a:pt x="9847" y="12723"/>
                    <a:pt x="9847" y="12723"/>
                    <a:pt x="9847" y="12723"/>
                  </a:cubicBezTo>
                  <a:cubicBezTo>
                    <a:pt x="9847" y="13019"/>
                    <a:pt x="9847" y="13019"/>
                    <a:pt x="9847" y="13019"/>
                  </a:cubicBezTo>
                  <a:cubicBezTo>
                    <a:pt x="9741" y="13019"/>
                    <a:pt x="9741" y="13019"/>
                    <a:pt x="9741" y="13019"/>
                  </a:cubicBezTo>
                  <a:cubicBezTo>
                    <a:pt x="9741" y="13019"/>
                    <a:pt x="9741" y="13019"/>
                    <a:pt x="9741" y="13019"/>
                  </a:cubicBezTo>
                  <a:cubicBezTo>
                    <a:pt x="9741" y="12723"/>
                    <a:pt x="9741" y="12723"/>
                    <a:pt x="9741" y="12723"/>
                  </a:cubicBezTo>
                  <a:cubicBezTo>
                    <a:pt x="9741" y="12427"/>
                    <a:pt x="9741" y="12427"/>
                    <a:pt x="9741" y="12427"/>
                  </a:cubicBezTo>
                  <a:cubicBezTo>
                    <a:pt x="9847" y="12132"/>
                    <a:pt x="9847" y="12132"/>
                    <a:pt x="9847" y="12132"/>
                  </a:cubicBezTo>
                  <a:cubicBezTo>
                    <a:pt x="9847" y="12427"/>
                    <a:pt x="9847" y="12427"/>
                    <a:pt x="9847" y="12427"/>
                  </a:cubicBezTo>
                  <a:close/>
                  <a:moveTo>
                    <a:pt x="6565" y="8581"/>
                  </a:moveTo>
                  <a:cubicBezTo>
                    <a:pt x="6671" y="8581"/>
                    <a:pt x="6671" y="8581"/>
                    <a:pt x="6671" y="8581"/>
                  </a:cubicBezTo>
                  <a:cubicBezTo>
                    <a:pt x="6776" y="8877"/>
                    <a:pt x="6776" y="8877"/>
                    <a:pt x="6776" y="8877"/>
                  </a:cubicBezTo>
                  <a:cubicBezTo>
                    <a:pt x="6671" y="8877"/>
                    <a:pt x="6671" y="8877"/>
                    <a:pt x="6671" y="8877"/>
                  </a:cubicBezTo>
                  <a:cubicBezTo>
                    <a:pt x="6565" y="8877"/>
                    <a:pt x="6565" y="8877"/>
                    <a:pt x="6565" y="8877"/>
                  </a:cubicBezTo>
                  <a:cubicBezTo>
                    <a:pt x="6565" y="8581"/>
                    <a:pt x="6565" y="8581"/>
                    <a:pt x="6565" y="8581"/>
                  </a:cubicBezTo>
                  <a:cubicBezTo>
                    <a:pt x="6565" y="8581"/>
                    <a:pt x="6565" y="8581"/>
                    <a:pt x="6565" y="8581"/>
                  </a:cubicBezTo>
                  <a:close/>
                  <a:moveTo>
                    <a:pt x="6671" y="9173"/>
                  </a:moveTo>
                  <a:cubicBezTo>
                    <a:pt x="6776" y="9173"/>
                    <a:pt x="6776" y="9173"/>
                    <a:pt x="6776" y="9173"/>
                  </a:cubicBezTo>
                  <a:cubicBezTo>
                    <a:pt x="6776" y="9173"/>
                    <a:pt x="6776" y="9173"/>
                    <a:pt x="6776" y="9173"/>
                  </a:cubicBezTo>
                  <a:cubicBezTo>
                    <a:pt x="6882" y="9468"/>
                    <a:pt x="6882" y="9468"/>
                    <a:pt x="6882" y="9468"/>
                  </a:cubicBezTo>
                  <a:cubicBezTo>
                    <a:pt x="6882" y="9468"/>
                    <a:pt x="6882" y="9468"/>
                    <a:pt x="6882" y="9468"/>
                  </a:cubicBezTo>
                  <a:cubicBezTo>
                    <a:pt x="6776" y="9468"/>
                    <a:pt x="6776" y="9468"/>
                    <a:pt x="6776" y="9468"/>
                  </a:cubicBezTo>
                  <a:cubicBezTo>
                    <a:pt x="6671" y="9468"/>
                    <a:pt x="6671" y="9468"/>
                    <a:pt x="6671" y="9468"/>
                  </a:cubicBezTo>
                  <a:cubicBezTo>
                    <a:pt x="6671" y="9173"/>
                    <a:pt x="6671" y="9173"/>
                    <a:pt x="6671" y="9173"/>
                  </a:cubicBezTo>
                  <a:cubicBezTo>
                    <a:pt x="6671" y="9173"/>
                    <a:pt x="6671" y="9173"/>
                    <a:pt x="6671" y="9173"/>
                  </a:cubicBezTo>
                  <a:close/>
                  <a:moveTo>
                    <a:pt x="6776" y="9468"/>
                  </a:moveTo>
                  <a:cubicBezTo>
                    <a:pt x="6882" y="9468"/>
                    <a:pt x="6882" y="9468"/>
                    <a:pt x="6882" y="9468"/>
                  </a:cubicBezTo>
                  <a:cubicBezTo>
                    <a:pt x="6882" y="9764"/>
                    <a:pt x="6882" y="9764"/>
                    <a:pt x="6882" y="9764"/>
                  </a:cubicBezTo>
                  <a:cubicBezTo>
                    <a:pt x="6882" y="9764"/>
                    <a:pt x="6882" y="9764"/>
                    <a:pt x="6882" y="9764"/>
                  </a:cubicBezTo>
                  <a:cubicBezTo>
                    <a:pt x="6776" y="10060"/>
                    <a:pt x="6776" y="10060"/>
                    <a:pt x="6776" y="10060"/>
                  </a:cubicBezTo>
                  <a:cubicBezTo>
                    <a:pt x="6776" y="9764"/>
                    <a:pt x="6776" y="9764"/>
                    <a:pt x="6776" y="9764"/>
                  </a:cubicBezTo>
                  <a:cubicBezTo>
                    <a:pt x="6776" y="9764"/>
                    <a:pt x="6776" y="9764"/>
                    <a:pt x="6776" y="9764"/>
                  </a:cubicBezTo>
                  <a:cubicBezTo>
                    <a:pt x="6776" y="9468"/>
                    <a:pt x="6776" y="9468"/>
                    <a:pt x="6776" y="9468"/>
                  </a:cubicBezTo>
                  <a:close/>
                  <a:moveTo>
                    <a:pt x="6565" y="6805"/>
                  </a:moveTo>
                  <a:cubicBezTo>
                    <a:pt x="6565" y="6214"/>
                    <a:pt x="6565" y="6214"/>
                    <a:pt x="6565" y="6214"/>
                  </a:cubicBezTo>
                  <a:cubicBezTo>
                    <a:pt x="6671" y="5918"/>
                    <a:pt x="6671" y="5918"/>
                    <a:pt x="6671" y="5918"/>
                  </a:cubicBezTo>
                  <a:cubicBezTo>
                    <a:pt x="6776" y="5918"/>
                    <a:pt x="6776" y="5918"/>
                    <a:pt x="6776" y="5918"/>
                  </a:cubicBezTo>
                  <a:cubicBezTo>
                    <a:pt x="6776" y="5622"/>
                    <a:pt x="6776" y="5622"/>
                    <a:pt x="6776" y="5622"/>
                  </a:cubicBezTo>
                  <a:cubicBezTo>
                    <a:pt x="6882" y="6214"/>
                    <a:pt x="6882" y="6214"/>
                    <a:pt x="6882" y="6214"/>
                  </a:cubicBezTo>
                  <a:cubicBezTo>
                    <a:pt x="7094" y="6510"/>
                    <a:pt x="7094" y="6510"/>
                    <a:pt x="7094" y="6510"/>
                  </a:cubicBezTo>
                  <a:cubicBezTo>
                    <a:pt x="7094" y="6510"/>
                    <a:pt x="7094" y="6510"/>
                    <a:pt x="7094" y="6510"/>
                  </a:cubicBezTo>
                  <a:cubicBezTo>
                    <a:pt x="7200" y="6805"/>
                    <a:pt x="7200" y="6805"/>
                    <a:pt x="7200" y="6805"/>
                  </a:cubicBezTo>
                  <a:cubicBezTo>
                    <a:pt x="7200" y="7101"/>
                    <a:pt x="7200" y="7101"/>
                    <a:pt x="7200" y="7101"/>
                  </a:cubicBezTo>
                  <a:cubicBezTo>
                    <a:pt x="7306" y="7101"/>
                    <a:pt x="7306" y="7101"/>
                    <a:pt x="7306" y="7101"/>
                  </a:cubicBezTo>
                  <a:cubicBezTo>
                    <a:pt x="7412" y="6805"/>
                    <a:pt x="7412" y="6805"/>
                    <a:pt x="7412" y="6805"/>
                  </a:cubicBezTo>
                  <a:cubicBezTo>
                    <a:pt x="7412" y="6805"/>
                    <a:pt x="7412" y="6805"/>
                    <a:pt x="7412" y="6805"/>
                  </a:cubicBezTo>
                  <a:cubicBezTo>
                    <a:pt x="7518" y="6805"/>
                    <a:pt x="7518" y="6805"/>
                    <a:pt x="7518" y="6805"/>
                  </a:cubicBezTo>
                  <a:cubicBezTo>
                    <a:pt x="7624" y="6805"/>
                    <a:pt x="7624" y="6805"/>
                    <a:pt x="7624" y="6805"/>
                  </a:cubicBezTo>
                  <a:cubicBezTo>
                    <a:pt x="7941" y="6805"/>
                    <a:pt x="7941" y="6805"/>
                    <a:pt x="7941" y="6805"/>
                  </a:cubicBezTo>
                  <a:cubicBezTo>
                    <a:pt x="8153" y="6510"/>
                    <a:pt x="8153" y="6510"/>
                    <a:pt x="8153" y="6510"/>
                  </a:cubicBezTo>
                  <a:cubicBezTo>
                    <a:pt x="8259" y="6214"/>
                    <a:pt x="8259" y="6214"/>
                    <a:pt x="8259" y="6214"/>
                  </a:cubicBezTo>
                  <a:cubicBezTo>
                    <a:pt x="8471" y="6214"/>
                    <a:pt x="8471" y="6214"/>
                    <a:pt x="8471" y="6214"/>
                  </a:cubicBezTo>
                  <a:cubicBezTo>
                    <a:pt x="8576" y="6510"/>
                    <a:pt x="8576" y="6510"/>
                    <a:pt x="8576" y="6510"/>
                  </a:cubicBezTo>
                  <a:cubicBezTo>
                    <a:pt x="8576" y="6510"/>
                    <a:pt x="8576" y="6510"/>
                    <a:pt x="8576" y="6510"/>
                  </a:cubicBezTo>
                  <a:cubicBezTo>
                    <a:pt x="8682" y="6510"/>
                    <a:pt x="8682" y="6510"/>
                    <a:pt x="8682" y="6510"/>
                  </a:cubicBezTo>
                  <a:cubicBezTo>
                    <a:pt x="8894" y="6214"/>
                    <a:pt x="8894" y="6214"/>
                    <a:pt x="8894" y="6214"/>
                  </a:cubicBezTo>
                  <a:cubicBezTo>
                    <a:pt x="9106" y="6214"/>
                    <a:pt x="9106" y="6214"/>
                    <a:pt x="9106" y="6214"/>
                  </a:cubicBezTo>
                  <a:cubicBezTo>
                    <a:pt x="9106" y="5918"/>
                    <a:pt x="9106" y="5918"/>
                    <a:pt x="9106" y="5918"/>
                  </a:cubicBezTo>
                  <a:cubicBezTo>
                    <a:pt x="9318" y="5326"/>
                    <a:pt x="9318" y="5326"/>
                    <a:pt x="9318" y="5326"/>
                  </a:cubicBezTo>
                  <a:cubicBezTo>
                    <a:pt x="9424" y="4734"/>
                    <a:pt x="9424" y="4734"/>
                    <a:pt x="9424" y="4734"/>
                  </a:cubicBezTo>
                  <a:cubicBezTo>
                    <a:pt x="9529" y="4438"/>
                    <a:pt x="9529" y="4438"/>
                    <a:pt x="9529" y="4438"/>
                  </a:cubicBezTo>
                  <a:cubicBezTo>
                    <a:pt x="9635" y="3255"/>
                    <a:pt x="9635" y="3255"/>
                    <a:pt x="9635" y="3255"/>
                  </a:cubicBezTo>
                  <a:cubicBezTo>
                    <a:pt x="9635" y="3255"/>
                    <a:pt x="9635" y="3255"/>
                    <a:pt x="9635" y="3255"/>
                  </a:cubicBezTo>
                  <a:cubicBezTo>
                    <a:pt x="9635" y="2959"/>
                    <a:pt x="9635" y="2959"/>
                    <a:pt x="9635" y="2959"/>
                  </a:cubicBezTo>
                  <a:cubicBezTo>
                    <a:pt x="9635" y="2959"/>
                    <a:pt x="9635" y="2959"/>
                    <a:pt x="9635" y="2959"/>
                  </a:cubicBezTo>
                  <a:cubicBezTo>
                    <a:pt x="9741" y="2663"/>
                    <a:pt x="9741" y="2663"/>
                    <a:pt x="9741" y="2663"/>
                  </a:cubicBezTo>
                  <a:cubicBezTo>
                    <a:pt x="9847" y="2663"/>
                    <a:pt x="9847" y="2663"/>
                    <a:pt x="9847" y="2663"/>
                  </a:cubicBezTo>
                  <a:cubicBezTo>
                    <a:pt x="9953" y="2663"/>
                    <a:pt x="9953" y="2663"/>
                    <a:pt x="9953" y="2663"/>
                  </a:cubicBezTo>
                  <a:cubicBezTo>
                    <a:pt x="10165" y="2663"/>
                    <a:pt x="10165" y="2663"/>
                    <a:pt x="10165" y="2663"/>
                  </a:cubicBezTo>
                  <a:cubicBezTo>
                    <a:pt x="10271" y="2663"/>
                    <a:pt x="10271" y="2663"/>
                    <a:pt x="10271" y="2663"/>
                  </a:cubicBezTo>
                  <a:cubicBezTo>
                    <a:pt x="10376" y="2663"/>
                    <a:pt x="10376" y="2663"/>
                    <a:pt x="10376" y="2663"/>
                  </a:cubicBezTo>
                  <a:cubicBezTo>
                    <a:pt x="10482" y="2663"/>
                    <a:pt x="10482" y="2663"/>
                    <a:pt x="10482" y="2663"/>
                  </a:cubicBezTo>
                  <a:cubicBezTo>
                    <a:pt x="10482" y="2959"/>
                    <a:pt x="10482" y="2959"/>
                    <a:pt x="10482" y="2959"/>
                  </a:cubicBezTo>
                  <a:cubicBezTo>
                    <a:pt x="10376" y="2959"/>
                    <a:pt x="10376" y="2959"/>
                    <a:pt x="10376" y="2959"/>
                  </a:cubicBezTo>
                  <a:cubicBezTo>
                    <a:pt x="10482" y="2959"/>
                    <a:pt x="10482" y="2959"/>
                    <a:pt x="10482" y="2959"/>
                  </a:cubicBezTo>
                  <a:cubicBezTo>
                    <a:pt x="10376" y="2959"/>
                    <a:pt x="10376" y="2959"/>
                    <a:pt x="10376" y="2959"/>
                  </a:cubicBezTo>
                  <a:cubicBezTo>
                    <a:pt x="10482" y="3255"/>
                    <a:pt x="10482" y="3255"/>
                    <a:pt x="10482" y="3255"/>
                  </a:cubicBezTo>
                  <a:cubicBezTo>
                    <a:pt x="10588" y="3551"/>
                    <a:pt x="10588" y="3551"/>
                    <a:pt x="10588" y="3551"/>
                  </a:cubicBezTo>
                  <a:cubicBezTo>
                    <a:pt x="10482" y="3551"/>
                    <a:pt x="10482" y="3551"/>
                    <a:pt x="10482" y="3551"/>
                  </a:cubicBezTo>
                  <a:cubicBezTo>
                    <a:pt x="10376" y="3551"/>
                    <a:pt x="10376" y="3551"/>
                    <a:pt x="10376" y="3551"/>
                  </a:cubicBezTo>
                  <a:cubicBezTo>
                    <a:pt x="10376" y="3551"/>
                    <a:pt x="10376" y="3551"/>
                    <a:pt x="10376" y="3551"/>
                  </a:cubicBezTo>
                  <a:cubicBezTo>
                    <a:pt x="10376" y="3847"/>
                    <a:pt x="10376" y="3847"/>
                    <a:pt x="10376" y="3847"/>
                  </a:cubicBezTo>
                  <a:cubicBezTo>
                    <a:pt x="10482" y="3847"/>
                    <a:pt x="10482" y="3847"/>
                    <a:pt x="10482" y="3847"/>
                  </a:cubicBezTo>
                  <a:cubicBezTo>
                    <a:pt x="10482" y="3847"/>
                    <a:pt x="10482" y="3847"/>
                    <a:pt x="10482" y="3847"/>
                  </a:cubicBezTo>
                  <a:cubicBezTo>
                    <a:pt x="10376" y="4142"/>
                    <a:pt x="10376" y="4142"/>
                    <a:pt x="10376" y="4142"/>
                  </a:cubicBezTo>
                  <a:cubicBezTo>
                    <a:pt x="10376" y="4142"/>
                    <a:pt x="10376" y="4142"/>
                    <a:pt x="10376" y="4142"/>
                  </a:cubicBezTo>
                  <a:cubicBezTo>
                    <a:pt x="10482" y="4438"/>
                    <a:pt x="10482" y="4438"/>
                    <a:pt x="10482" y="4438"/>
                  </a:cubicBezTo>
                  <a:cubicBezTo>
                    <a:pt x="10482" y="4734"/>
                    <a:pt x="10482" y="4734"/>
                    <a:pt x="10482" y="4734"/>
                  </a:cubicBezTo>
                  <a:cubicBezTo>
                    <a:pt x="10694" y="5030"/>
                    <a:pt x="10694" y="5030"/>
                    <a:pt x="10694" y="5030"/>
                  </a:cubicBezTo>
                  <a:cubicBezTo>
                    <a:pt x="10694" y="5030"/>
                    <a:pt x="10694" y="5030"/>
                    <a:pt x="10694" y="5030"/>
                  </a:cubicBezTo>
                  <a:cubicBezTo>
                    <a:pt x="10694" y="5326"/>
                    <a:pt x="10694" y="5326"/>
                    <a:pt x="10694" y="5326"/>
                  </a:cubicBezTo>
                  <a:cubicBezTo>
                    <a:pt x="10588" y="5326"/>
                    <a:pt x="10588" y="5326"/>
                    <a:pt x="10588" y="5326"/>
                  </a:cubicBezTo>
                  <a:cubicBezTo>
                    <a:pt x="10482" y="5622"/>
                    <a:pt x="10482" y="5622"/>
                    <a:pt x="10482" y="5622"/>
                  </a:cubicBezTo>
                  <a:cubicBezTo>
                    <a:pt x="10588" y="5622"/>
                    <a:pt x="10588" y="5622"/>
                    <a:pt x="10588" y="5622"/>
                  </a:cubicBezTo>
                  <a:cubicBezTo>
                    <a:pt x="10588" y="5918"/>
                    <a:pt x="10588" y="5918"/>
                    <a:pt x="10588" y="5918"/>
                  </a:cubicBezTo>
                  <a:cubicBezTo>
                    <a:pt x="10694" y="5918"/>
                    <a:pt x="10694" y="5918"/>
                    <a:pt x="10694" y="5918"/>
                  </a:cubicBezTo>
                  <a:cubicBezTo>
                    <a:pt x="10906" y="6510"/>
                    <a:pt x="10906" y="6510"/>
                    <a:pt x="10906" y="6510"/>
                  </a:cubicBezTo>
                  <a:cubicBezTo>
                    <a:pt x="10906" y="6510"/>
                    <a:pt x="10906" y="6510"/>
                    <a:pt x="10906" y="6510"/>
                  </a:cubicBezTo>
                  <a:cubicBezTo>
                    <a:pt x="11012" y="6805"/>
                    <a:pt x="11012" y="6805"/>
                    <a:pt x="11012" y="6805"/>
                  </a:cubicBezTo>
                  <a:cubicBezTo>
                    <a:pt x="11012" y="6805"/>
                    <a:pt x="11012" y="6805"/>
                    <a:pt x="11012" y="6805"/>
                  </a:cubicBezTo>
                  <a:cubicBezTo>
                    <a:pt x="11118" y="6805"/>
                    <a:pt x="11118" y="6805"/>
                    <a:pt x="11118" y="6805"/>
                  </a:cubicBezTo>
                  <a:cubicBezTo>
                    <a:pt x="11118" y="7101"/>
                    <a:pt x="11118" y="7101"/>
                    <a:pt x="11118" y="7101"/>
                  </a:cubicBezTo>
                  <a:cubicBezTo>
                    <a:pt x="11012" y="7101"/>
                    <a:pt x="11012" y="7101"/>
                    <a:pt x="11012" y="7101"/>
                  </a:cubicBezTo>
                  <a:cubicBezTo>
                    <a:pt x="11012" y="7101"/>
                    <a:pt x="11012" y="7101"/>
                    <a:pt x="11012" y="7101"/>
                  </a:cubicBezTo>
                  <a:cubicBezTo>
                    <a:pt x="10906" y="7101"/>
                    <a:pt x="10906" y="7101"/>
                    <a:pt x="10906" y="7101"/>
                  </a:cubicBezTo>
                  <a:cubicBezTo>
                    <a:pt x="10800" y="7101"/>
                    <a:pt x="10800" y="7101"/>
                    <a:pt x="10800" y="7101"/>
                  </a:cubicBezTo>
                  <a:cubicBezTo>
                    <a:pt x="10588" y="6805"/>
                    <a:pt x="10588" y="6805"/>
                    <a:pt x="10588" y="6805"/>
                  </a:cubicBezTo>
                  <a:cubicBezTo>
                    <a:pt x="10694" y="7101"/>
                    <a:pt x="10694" y="7101"/>
                    <a:pt x="10694" y="7101"/>
                  </a:cubicBezTo>
                  <a:cubicBezTo>
                    <a:pt x="10694" y="7101"/>
                    <a:pt x="10694" y="7101"/>
                    <a:pt x="10694" y="7101"/>
                  </a:cubicBezTo>
                  <a:cubicBezTo>
                    <a:pt x="10588" y="7101"/>
                    <a:pt x="10588" y="7101"/>
                    <a:pt x="10588" y="7101"/>
                  </a:cubicBezTo>
                  <a:cubicBezTo>
                    <a:pt x="10482" y="7397"/>
                    <a:pt x="10482" y="7397"/>
                    <a:pt x="10482" y="7397"/>
                  </a:cubicBezTo>
                  <a:cubicBezTo>
                    <a:pt x="10482" y="7397"/>
                    <a:pt x="10482" y="7397"/>
                    <a:pt x="10482" y="7397"/>
                  </a:cubicBezTo>
                  <a:cubicBezTo>
                    <a:pt x="10482" y="7693"/>
                    <a:pt x="10482" y="7693"/>
                    <a:pt x="10482" y="7693"/>
                  </a:cubicBezTo>
                  <a:cubicBezTo>
                    <a:pt x="10482" y="7989"/>
                    <a:pt x="10482" y="7989"/>
                    <a:pt x="10482" y="7989"/>
                  </a:cubicBezTo>
                  <a:cubicBezTo>
                    <a:pt x="10376" y="8285"/>
                    <a:pt x="10376" y="8285"/>
                    <a:pt x="10376" y="8285"/>
                  </a:cubicBezTo>
                  <a:cubicBezTo>
                    <a:pt x="10376" y="8581"/>
                    <a:pt x="10376" y="8581"/>
                    <a:pt x="10376" y="8581"/>
                  </a:cubicBezTo>
                  <a:cubicBezTo>
                    <a:pt x="10271" y="8877"/>
                    <a:pt x="10271" y="8877"/>
                    <a:pt x="10271" y="8877"/>
                  </a:cubicBezTo>
                  <a:cubicBezTo>
                    <a:pt x="10271" y="9173"/>
                    <a:pt x="10271" y="9173"/>
                    <a:pt x="10271" y="9173"/>
                  </a:cubicBezTo>
                  <a:cubicBezTo>
                    <a:pt x="10271" y="9468"/>
                    <a:pt x="10271" y="9468"/>
                    <a:pt x="10271" y="9468"/>
                  </a:cubicBezTo>
                  <a:cubicBezTo>
                    <a:pt x="10165" y="9764"/>
                    <a:pt x="10165" y="9764"/>
                    <a:pt x="10165" y="9764"/>
                  </a:cubicBezTo>
                  <a:cubicBezTo>
                    <a:pt x="10059" y="9468"/>
                    <a:pt x="10059" y="9468"/>
                    <a:pt x="10059" y="9468"/>
                  </a:cubicBezTo>
                  <a:cubicBezTo>
                    <a:pt x="10059" y="9468"/>
                    <a:pt x="10059" y="9468"/>
                    <a:pt x="10059" y="9468"/>
                  </a:cubicBezTo>
                  <a:cubicBezTo>
                    <a:pt x="10059" y="9468"/>
                    <a:pt x="10059" y="9468"/>
                    <a:pt x="10059" y="9468"/>
                  </a:cubicBezTo>
                  <a:cubicBezTo>
                    <a:pt x="10059" y="9764"/>
                    <a:pt x="10059" y="9764"/>
                    <a:pt x="10059" y="9764"/>
                  </a:cubicBezTo>
                  <a:cubicBezTo>
                    <a:pt x="9953" y="10060"/>
                    <a:pt x="9953" y="10060"/>
                    <a:pt x="9953" y="10060"/>
                  </a:cubicBezTo>
                  <a:cubicBezTo>
                    <a:pt x="9953" y="10356"/>
                    <a:pt x="9953" y="10356"/>
                    <a:pt x="9953" y="10356"/>
                  </a:cubicBezTo>
                  <a:cubicBezTo>
                    <a:pt x="9953" y="10356"/>
                    <a:pt x="9953" y="10356"/>
                    <a:pt x="9953" y="10356"/>
                  </a:cubicBezTo>
                  <a:cubicBezTo>
                    <a:pt x="9847" y="10356"/>
                    <a:pt x="9847" y="10356"/>
                    <a:pt x="9847" y="10356"/>
                  </a:cubicBezTo>
                  <a:cubicBezTo>
                    <a:pt x="9847" y="10356"/>
                    <a:pt x="9847" y="10356"/>
                    <a:pt x="9847" y="10356"/>
                  </a:cubicBezTo>
                  <a:cubicBezTo>
                    <a:pt x="9847" y="10652"/>
                    <a:pt x="9847" y="10652"/>
                    <a:pt x="9847" y="10652"/>
                  </a:cubicBezTo>
                  <a:cubicBezTo>
                    <a:pt x="9953" y="10356"/>
                    <a:pt x="9953" y="10356"/>
                    <a:pt x="9953" y="10356"/>
                  </a:cubicBezTo>
                  <a:cubicBezTo>
                    <a:pt x="9953" y="10652"/>
                    <a:pt x="9953" y="10652"/>
                    <a:pt x="9953" y="10652"/>
                  </a:cubicBezTo>
                  <a:cubicBezTo>
                    <a:pt x="9953" y="10652"/>
                    <a:pt x="9953" y="10652"/>
                    <a:pt x="9953" y="10652"/>
                  </a:cubicBezTo>
                  <a:cubicBezTo>
                    <a:pt x="9847" y="10948"/>
                    <a:pt x="9847" y="10948"/>
                    <a:pt x="9847" y="10948"/>
                  </a:cubicBezTo>
                  <a:cubicBezTo>
                    <a:pt x="9953" y="10948"/>
                    <a:pt x="9953" y="10948"/>
                    <a:pt x="9953" y="10948"/>
                  </a:cubicBezTo>
                  <a:cubicBezTo>
                    <a:pt x="9953" y="10948"/>
                    <a:pt x="9953" y="10948"/>
                    <a:pt x="9953" y="10948"/>
                  </a:cubicBezTo>
                  <a:cubicBezTo>
                    <a:pt x="9953" y="10948"/>
                    <a:pt x="9953" y="10948"/>
                    <a:pt x="9953" y="10948"/>
                  </a:cubicBezTo>
                  <a:cubicBezTo>
                    <a:pt x="9953" y="11244"/>
                    <a:pt x="9953" y="11244"/>
                    <a:pt x="9953" y="11244"/>
                  </a:cubicBezTo>
                  <a:cubicBezTo>
                    <a:pt x="9847" y="11244"/>
                    <a:pt x="9847" y="11244"/>
                    <a:pt x="9847" y="11244"/>
                  </a:cubicBezTo>
                  <a:cubicBezTo>
                    <a:pt x="9847" y="11244"/>
                    <a:pt x="9847" y="11244"/>
                    <a:pt x="9847" y="11244"/>
                  </a:cubicBezTo>
                  <a:cubicBezTo>
                    <a:pt x="9847" y="11244"/>
                    <a:pt x="9847" y="11244"/>
                    <a:pt x="9847" y="11244"/>
                  </a:cubicBezTo>
                  <a:cubicBezTo>
                    <a:pt x="9953" y="11244"/>
                    <a:pt x="9953" y="11244"/>
                    <a:pt x="9953" y="11244"/>
                  </a:cubicBezTo>
                  <a:cubicBezTo>
                    <a:pt x="9953" y="11540"/>
                    <a:pt x="9953" y="11540"/>
                    <a:pt x="9953" y="11540"/>
                  </a:cubicBezTo>
                  <a:cubicBezTo>
                    <a:pt x="9847" y="11836"/>
                    <a:pt x="9847" y="11836"/>
                    <a:pt x="9847" y="11836"/>
                  </a:cubicBezTo>
                  <a:cubicBezTo>
                    <a:pt x="9847" y="11836"/>
                    <a:pt x="9847" y="11836"/>
                    <a:pt x="9847" y="11836"/>
                  </a:cubicBezTo>
                  <a:cubicBezTo>
                    <a:pt x="9741" y="11836"/>
                    <a:pt x="9741" y="11836"/>
                    <a:pt x="9741" y="11836"/>
                  </a:cubicBezTo>
                  <a:cubicBezTo>
                    <a:pt x="9741" y="12132"/>
                    <a:pt x="9741" y="12132"/>
                    <a:pt x="9741" y="12132"/>
                  </a:cubicBezTo>
                  <a:cubicBezTo>
                    <a:pt x="9741" y="12132"/>
                    <a:pt x="9741" y="12132"/>
                    <a:pt x="9741" y="12132"/>
                  </a:cubicBezTo>
                  <a:cubicBezTo>
                    <a:pt x="9635" y="12723"/>
                    <a:pt x="9635" y="12723"/>
                    <a:pt x="9635" y="12723"/>
                  </a:cubicBezTo>
                  <a:cubicBezTo>
                    <a:pt x="9529" y="13019"/>
                    <a:pt x="9529" y="13019"/>
                    <a:pt x="9529" y="13019"/>
                  </a:cubicBezTo>
                  <a:cubicBezTo>
                    <a:pt x="9318" y="13019"/>
                    <a:pt x="9318" y="13019"/>
                    <a:pt x="9318" y="13019"/>
                  </a:cubicBezTo>
                  <a:cubicBezTo>
                    <a:pt x="9212" y="13315"/>
                    <a:pt x="9212" y="13315"/>
                    <a:pt x="9212" y="13315"/>
                  </a:cubicBezTo>
                  <a:cubicBezTo>
                    <a:pt x="9106" y="13315"/>
                    <a:pt x="9106" y="13315"/>
                    <a:pt x="9106" y="13315"/>
                  </a:cubicBezTo>
                  <a:cubicBezTo>
                    <a:pt x="9106" y="13019"/>
                    <a:pt x="9106" y="13019"/>
                    <a:pt x="9106" y="13019"/>
                  </a:cubicBezTo>
                  <a:cubicBezTo>
                    <a:pt x="9106" y="12723"/>
                    <a:pt x="9106" y="12723"/>
                    <a:pt x="9106" y="12723"/>
                  </a:cubicBezTo>
                  <a:cubicBezTo>
                    <a:pt x="9000" y="12427"/>
                    <a:pt x="9000" y="12427"/>
                    <a:pt x="9000" y="12427"/>
                  </a:cubicBezTo>
                  <a:cubicBezTo>
                    <a:pt x="9000" y="12427"/>
                    <a:pt x="9000" y="12427"/>
                    <a:pt x="9000" y="12427"/>
                  </a:cubicBezTo>
                  <a:cubicBezTo>
                    <a:pt x="9000" y="12427"/>
                    <a:pt x="9000" y="12427"/>
                    <a:pt x="9000" y="12427"/>
                  </a:cubicBezTo>
                  <a:cubicBezTo>
                    <a:pt x="8894" y="12427"/>
                    <a:pt x="8894" y="12427"/>
                    <a:pt x="8894" y="12427"/>
                  </a:cubicBezTo>
                  <a:cubicBezTo>
                    <a:pt x="8894" y="12427"/>
                    <a:pt x="8894" y="12427"/>
                    <a:pt x="8894" y="12427"/>
                  </a:cubicBezTo>
                  <a:cubicBezTo>
                    <a:pt x="8788" y="12427"/>
                    <a:pt x="8788" y="12427"/>
                    <a:pt x="8788" y="12427"/>
                  </a:cubicBezTo>
                  <a:cubicBezTo>
                    <a:pt x="8788" y="12132"/>
                    <a:pt x="8788" y="12132"/>
                    <a:pt x="8788" y="12132"/>
                  </a:cubicBezTo>
                  <a:cubicBezTo>
                    <a:pt x="8682" y="12427"/>
                    <a:pt x="8682" y="12427"/>
                    <a:pt x="8682" y="12427"/>
                  </a:cubicBezTo>
                  <a:cubicBezTo>
                    <a:pt x="8788" y="12427"/>
                    <a:pt x="8788" y="12427"/>
                    <a:pt x="8788" y="12427"/>
                  </a:cubicBezTo>
                  <a:cubicBezTo>
                    <a:pt x="8682" y="12427"/>
                    <a:pt x="8682" y="12427"/>
                    <a:pt x="8682" y="12427"/>
                  </a:cubicBezTo>
                  <a:cubicBezTo>
                    <a:pt x="8682" y="12427"/>
                    <a:pt x="8682" y="12427"/>
                    <a:pt x="8682" y="12427"/>
                  </a:cubicBezTo>
                  <a:cubicBezTo>
                    <a:pt x="8682" y="12132"/>
                    <a:pt x="8682" y="12132"/>
                    <a:pt x="8682" y="12132"/>
                  </a:cubicBezTo>
                  <a:cubicBezTo>
                    <a:pt x="8576" y="12132"/>
                    <a:pt x="8576" y="12132"/>
                    <a:pt x="8576" y="12132"/>
                  </a:cubicBezTo>
                  <a:cubicBezTo>
                    <a:pt x="8576" y="12132"/>
                    <a:pt x="8576" y="12132"/>
                    <a:pt x="8576" y="12132"/>
                  </a:cubicBezTo>
                  <a:cubicBezTo>
                    <a:pt x="8471" y="11836"/>
                    <a:pt x="8471" y="11836"/>
                    <a:pt x="8471" y="11836"/>
                  </a:cubicBezTo>
                  <a:cubicBezTo>
                    <a:pt x="8365" y="11836"/>
                    <a:pt x="8365" y="11836"/>
                    <a:pt x="8365" y="11836"/>
                  </a:cubicBezTo>
                  <a:cubicBezTo>
                    <a:pt x="8365" y="12132"/>
                    <a:pt x="8365" y="12132"/>
                    <a:pt x="8365" y="12132"/>
                  </a:cubicBezTo>
                  <a:cubicBezTo>
                    <a:pt x="8153" y="12132"/>
                    <a:pt x="8153" y="12132"/>
                    <a:pt x="8153" y="12132"/>
                  </a:cubicBezTo>
                  <a:cubicBezTo>
                    <a:pt x="8153" y="12427"/>
                    <a:pt x="8153" y="12427"/>
                    <a:pt x="8153" y="12427"/>
                  </a:cubicBezTo>
                  <a:cubicBezTo>
                    <a:pt x="8153" y="12427"/>
                    <a:pt x="8153" y="12427"/>
                    <a:pt x="8153" y="12427"/>
                  </a:cubicBezTo>
                  <a:cubicBezTo>
                    <a:pt x="8047" y="12132"/>
                    <a:pt x="8047" y="12132"/>
                    <a:pt x="8047" y="12132"/>
                  </a:cubicBezTo>
                  <a:cubicBezTo>
                    <a:pt x="8047" y="12427"/>
                    <a:pt x="8047" y="12427"/>
                    <a:pt x="8047" y="12427"/>
                  </a:cubicBezTo>
                  <a:cubicBezTo>
                    <a:pt x="7941" y="12723"/>
                    <a:pt x="7941" y="12723"/>
                    <a:pt x="7941" y="12723"/>
                  </a:cubicBezTo>
                  <a:cubicBezTo>
                    <a:pt x="7835" y="12723"/>
                    <a:pt x="7835" y="12723"/>
                    <a:pt x="7835" y="12723"/>
                  </a:cubicBezTo>
                  <a:cubicBezTo>
                    <a:pt x="7835" y="12427"/>
                    <a:pt x="7835" y="12427"/>
                    <a:pt x="7835" y="12427"/>
                  </a:cubicBezTo>
                  <a:cubicBezTo>
                    <a:pt x="7835" y="12132"/>
                    <a:pt x="7835" y="12132"/>
                    <a:pt x="7835" y="12132"/>
                  </a:cubicBezTo>
                  <a:cubicBezTo>
                    <a:pt x="7835" y="11836"/>
                    <a:pt x="7835" y="11836"/>
                    <a:pt x="7835" y="11836"/>
                  </a:cubicBezTo>
                  <a:cubicBezTo>
                    <a:pt x="7835" y="11540"/>
                    <a:pt x="7835" y="11540"/>
                    <a:pt x="7835" y="11540"/>
                  </a:cubicBezTo>
                  <a:cubicBezTo>
                    <a:pt x="7835" y="11244"/>
                    <a:pt x="7835" y="11244"/>
                    <a:pt x="7835" y="11244"/>
                  </a:cubicBezTo>
                  <a:cubicBezTo>
                    <a:pt x="7835" y="11540"/>
                    <a:pt x="7835" y="11540"/>
                    <a:pt x="7835" y="11540"/>
                  </a:cubicBezTo>
                  <a:cubicBezTo>
                    <a:pt x="7729" y="11836"/>
                    <a:pt x="7729" y="11836"/>
                    <a:pt x="7729" y="11836"/>
                  </a:cubicBezTo>
                  <a:cubicBezTo>
                    <a:pt x="7729" y="11836"/>
                    <a:pt x="7729" y="11836"/>
                    <a:pt x="7729" y="11836"/>
                  </a:cubicBezTo>
                  <a:cubicBezTo>
                    <a:pt x="7624" y="11836"/>
                    <a:pt x="7624" y="11836"/>
                    <a:pt x="7624" y="11836"/>
                  </a:cubicBezTo>
                  <a:cubicBezTo>
                    <a:pt x="7518" y="11836"/>
                    <a:pt x="7518" y="11836"/>
                    <a:pt x="7518" y="11836"/>
                  </a:cubicBezTo>
                  <a:cubicBezTo>
                    <a:pt x="7412" y="11836"/>
                    <a:pt x="7412" y="11836"/>
                    <a:pt x="7412" y="11836"/>
                  </a:cubicBezTo>
                  <a:cubicBezTo>
                    <a:pt x="7412" y="11836"/>
                    <a:pt x="7412" y="11836"/>
                    <a:pt x="7412" y="11836"/>
                  </a:cubicBezTo>
                  <a:cubicBezTo>
                    <a:pt x="7306" y="11836"/>
                    <a:pt x="7306" y="11836"/>
                    <a:pt x="7306" y="11836"/>
                  </a:cubicBezTo>
                  <a:cubicBezTo>
                    <a:pt x="7200" y="11540"/>
                    <a:pt x="7200" y="11540"/>
                    <a:pt x="7200" y="11540"/>
                  </a:cubicBezTo>
                  <a:cubicBezTo>
                    <a:pt x="7200" y="11836"/>
                    <a:pt x="7200" y="11836"/>
                    <a:pt x="7200" y="11836"/>
                  </a:cubicBezTo>
                  <a:cubicBezTo>
                    <a:pt x="7094" y="11836"/>
                    <a:pt x="7094" y="11836"/>
                    <a:pt x="7094" y="11836"/>
                  </a:cubicBezTo>
                  <a:cubicBezTo>
                    <a:pt x="7094" y="11540"/>
                    <a:pt x="7094" y="11540"/>
                    <a:pt x="7094" y="11540"/>
                  </a:cubicBezTo>
                  <a:cubicBezTo>
                    <a:pt x="7094" y="11244"/>
                    <a:pt x="7094" y="11244"/>
                    <a:pt x="7094" y="11244"/>
                  </a:cubicBezTo>
                  <a:cubicBezTo>
                    <a:pt x="6988" y="10652"/>
                    <a:pt x="6988" y="10652"/>
                    <a:pt x="6988" y="10652"/>
                  </a:cubicBezTo>
                  <a:cubicBezTo>
                    <a:pt x="6988" y="10652"/>
                    <a:pt x="6988" y="10652"/>
                    <a:pt x="6988" y="10652"/>
                  </a:cubicBezTo>
                  <a:cubicBezTo>
                    <a:pt x="6882" y="10356"/>
                    <a:pt x="6882" y="10356"/>
                    <a:pt x="6882" y="10356"/>
                  </a:cubicBezTo>
                  <a:cubicBezTo>
                    <a:pt x="6988" y="10356"/>
                    <a:pt x="6988" y="10356"/>
                    <a:pt x="6988" y="10356"/>
                  </a:cubicBezTo>
                  <a:cubicBezTo>
                    <a:pt x="6988" y="10060"/>
                    <a:pt x="6988" y="10060"/>
                    <a:pt x="6988" y="10060"/>
                  </a:cubicBezTo>
                  <a:cubicBezTo>
                    <a:pt x="6988" y="9764"/>
                    <a:pt x="6988" y="9764"/>
                    <a:pt x="6988" y="9764"/>
                  </a:cubicBezTo>
                  <a:cubicBezTo>
                    <a:pt x="6988" y="9468"/>
                    <a:pt x="6988" y="9468"/>
                    <a:pt x="6988" y="9468"/>
                  </a:cubicBezTo>
                  <a:cubicBezTo>
                    <a:pt x="6882" y="9173"/>
                    <a:pt x="6882" y="9173"/>
                    <a:pt x="6882" y="9173"/>
                  </a:cubicBezTo>
                  <a:cubicBezTo>
                    <a:pt x="6776" y="9173"/>
                    <a:pt x="6776" y="9173"/>
                    <a:pt x="6776" y="9173"/>
                  </a:cubicBezTo>
                  <a:cubicBezTo>
                    <a:pt x="6671" y="8877"/>
                    <a:pt x="6671" y="8877"/>
                    <a:pt x="6671" y="8877"/>
                  </a:cubicBezTo>
                  <a:cubicBezTo>
                    <a:pt x="6671" y="8877"/>
                    <a:pt x="6671" y="8877"/>
                    <a:pt x="6671" y="8877"/>
                  </a:cubicBezTo>
                  <a:cubicBezTo>
                    <a:pt x="6671" y="8877"/>
                    <a:pt x="6671" y="8877"/>
                    <a:pt x="6671" y="8877"/>
                  </a:cubicBezTo>
                  <a:cubicBezTo>
                    <a:pt x="6776" y="8877"/>
                    <a:pt x="6776" y="8877"/>
                    <a:pt x="6776" y="8877"/>
                  </a:cubicBezTo>
                  <a:cubicBezTo>
                    <a:pt x="6988" y="8581"/>
                    <a:pt x="6988" y="8581"/>
                    <a:pt x="6988" y="8581"/>
                  </a:cubicBezTo>
                  <a:cubicBezTo>
                    <a:pt x="7094" y="8285"/>
                    <a:pt x="7094" y="8285"/>
                    <a:pt x="7094" y="8285"/>
                  </a:cubicBezTo>
                  <a:cubicBezTo>
                    <a:pt x="7094" y="8285"/>
                    <a:pt x="7094" y="8285"/>
                    <a:pt x="7094" y="8285"/>
                  </a:cubicBezTo>
                  <a:cubicBezTo>
                    <a:pt x="7094" y="8285"/>
                    <a:pt x="7094" y="8285"/>
                    <a:pt x="7094" y="8285"/>
                  </a:cubicBezTo>
                  <a:cubicBezTo>
                    <a:pt x="6882" y="8581"/>
                    <a:pt x="6882" y="8581"/>
                    <a:pt x="6882" y="8581"/>
                  </a:cubicBezTo>
                  <a:cubicBezTo>
                    <a:pt x="6776" y="8581"/>
                    <a:pt x="6776" y="8581"/>
                    <a:pt x="6776" y="8581"/>
                  </a:cubicBezTo>
                  <a:cubicBezTo>
                    <a:pt x="6776" y="8581"/>
                    <a:pt x="6776" y="8581"/>
                    <a:pt x="6776" y="8581"/>
                  </a:cubicBezTo>
                  <a:cubicBezTo>
                    <a:pt x="6671" y="8581"/>
                    <a:pt x="6671" y="8581"/>
                    <a:pt x="6671" y="8581"/>
                  </a:cubicBezTo>
                  <a:cubicBezTo>
                    <a:pt x="6565" y="8285"/>
                    <a:pt x="6565" y="8285"/>
                    <a:pt x="6565" y="8285"/>
                  </a:cubicBezTo>
                  <a:cubicBezTo>
                    <a:pt x="6565" y="8285"/>
                    <a:pt x="6565" y="8285"/>
                    <a:pt x="6565" y="8285"/>
                  </a:cubicBezTo>
                  <a:cubicBezTo>
                    <a:pt x="6671" y="8285"/>
                    <a:pt x="6671" y="8285"/>
                    <a:pt x="6671" y="8285"/>
                  </a:cubicBezTo>
                  <a:cubicBezTo>
                    <a:pt x="6565" y="7989"/>
                    <a:pt x="6565" y="7989"/>
                    <a:pt x="6565" y="7989"/>
                  </a:cubicBezTo>
                  <a:cubicBezTo>
                    <a:pt x="6459" y="7693"/>
                    <a:pt x="6459" y="7693"/>
                    <a:pt x="6459" y="7693"/>
                  </a:cubicBezTo>
                  <a:cubicBezTo>
                    <a:pt x="6459" y="7101"/>
                    <a:pt x="6459" y="7101"/>
                    <a:pt x="6459" y="7101"/>
                  </a:cubicBezTo>
                  <a:cubicBezTo>
                    <a:pt x="6565" y="7101"/>
                    <a:pt x="6565" y="7101"/>
                    <a:pt x="6565" y="7101"/>
                  </a:cubicBezTo>
                  <a:cubicBezTo>
                    <a:pt x="6565" y="7101"/>
                    <a:pt x="6565" y="7101"/>
                    <a:pt x="6565" y="7101"/>
                  </a:cubicBezTo>
                  <a:cubicBezTo>
                    <a:pt x="6459" y="6805"/>
                    <a:pt x="6459" y="6805"/>
                    <a:pt x="6459" y="6805"/>
                  </a:cubicBezTo>
                  <a:cubicBezTo>
                    <a:pt x="6565" y="6805"/>
                    <a:pt x="6565" y="6805"/>
                    <a:pt x="6565" y="6805"/>
                  </a:cubicBezTo>
                  <a:close/>
                  <a:moveTo>
                    <a:pt x="18635" y="9173"/>
                  </a:moveTo>
                  <a:cubicBezTo>
                    <a:pt x="18635" y="9173"/>
                    <a:pt x="18635" y="9173"/>
                    <a:pt x="18635" y="9173"/>
                  </a:cubicBezTo>
                  <a:cubicBezTo>
                    <a:pt x="18635" y="9468"/>
                    <a:pt x="18635" y="9468"/>
                    <a:pt x="18635" y="9468"/>
                  </a:cubicBezTo>
                  <a:cubicBezTo>
                    <a:pt x="18741" y="9468"/>
                    <a:pt x="18741" y="9468"/>
                    <a:pt x="18741" y="9468"/>
                  </a:cubicBezTo>
                  <a:cubicBezTo>
                    <a:pt x="18635" y="9173"/>
                    <a:pt x="18635" y="9173"/>
                    <a:pt x="18635" y="9173"/>
                  </a:cubicBezTo>
                  <a:close/>
                  <a:moveTo>
                    <a:pt x="18847" y="10060"/>
                  </a:moveTo>
                  <a:cubicBezTo>
                    <a:pt x="18741" y="10060"/>
                    <a:pt x="18741" y="10060"/>
                    <a:pt x="18741" y="10060"/>
                  </a:cubicBezTo>
                  <a:cubicBezTo>
                    <a:pt x="18847" y="10060"/>
                    <a:pt x="18847" y="10060"/>
                    <a:pt x="18847" y="10060"/>
                  </a:cubicBezTo>
                  <a:cubicBezTo>
                    <a:pt x="18847" y="10060"/>
                    <a:pt x="18847" y="10060"/>
                    <a:pt x="18847" y="10060"/>
                  </a:cubicBezTo>
                  <a:close/>
                  <a:moveTo>
                    <a:pt x="18953" y="10060"/>
                  </a:moveTo>
                  <a:cubicBezTo>
                    <a:pt x="18953" y="10060"/>
                    <a:pt x="18953" y="10060"/>
                    <a:pt x="18953" y="10060"/>
                  </a:cubicBezTo>
                  <a:cubicBezTo>
                    <a:pt x="19165" y="10356"/>
                    <a:pt x="19165" y="10356"/>
                    <a:pt x="19165" y="10356"/>
                  </a:cubicBezTo>
                  <a:cubicBezTo>
                    <a:pt x="19376" y="10356"/>
                    <a:pt x="19376" y="10356"/>
                    <a:pt x="19376" y="10356"/>
                  </a:cubicBezTo>
                  <a:cubicBezTo>
                    <a:pt x="19588" y="10356"/>
                    <a:pt x="19588" y="10356"/>
                    <a:pt x="19588" y="10356"/>
                  </a:cubicBezTo>
                  <a:cubicBezTo>
                    <a:pt x="19588" y="10356"/>
                    <a:pt x="19588" y="10356"/>
                    <a:pt x="19588" y="10356"/>
                  </a:cubicBezTo>
                  <a:cubicBezTo>
                    <a:pt x="19482" y="10060"/>
                    <a:pt x="19482" y="10060"/>
                    <a:pt x="19482" y="10060"/>
                  </a:cubicBezTo>
                  <a:cubicBezTo>
                    <a:pt x="19376" y="10060"/>
                    <a:pt x="19376" y="10060"/>
                    <a:pt x="19376" y="10060"/>
                  </a:cubicBezTo>
                  <a:cubicBezTo>
                    <a:pt x="19165" y="10060"/>
                    <a:pt x="19165" y="10060"/>
                    <a:pt x="19165" y="10060"/>
                  </a:cubicBezTo>
                  <a:cubicBezTo>
                    <a:pt x="19165" y="10060"/>
                    <a:pt x="19165" y="10060"/>
                    <a:pt x="19165" y="10060"/>
                  </a:cubicBezTo>
                  <a:cubicBezTo>
                    <a:pt x="18953" y="10060"/>
                    <a:pt x="18953" y="10060"/>
                    <a:pt x="18953" y="10060"/>
                  </a:cubicBezTo>
                  <a:close/>
                  <a:moveTo>
                    <a:pt x="18953" y="8877"/>
                  </a:moveTo>
                  <a:cubicBezTo>
                    <a:pt x="19059" y="9173"/>
                    <a:pt x="19059" y="9173"/>
                    <a:pt x="19059" y="9173"/>
                  </a:cubicBezTo>
                  <a:cubicBezTo>
                    <a:pt x="19059" y="8877"/>
                    <a:pt x="19059" y="8877"/>
                    <a:pt x="19059" y="8877"/>
                  </a:cubicBezTo>
                  <a:cubicBezTo>
                    <a:pt x="19059" y="8877"/>
                    <a:pt x="19059" y="8877"/>
                    <a:pt x="19059" y="8877"/>
                  </a:cubicBezTo>
                  <a:cubicBezTo>
                    <a:pt x="19165" y="9173"/>
                    <a:pt x="19165" y="9173"/>
                    <a:pt x="19165" y="9173"/>
                  </a:cubicBezTo>
                  <a:cubicBezTo>
                    <a:pt x="19165" y="9468"/>
                    <a:pt x="19165" y="9468"/>
                    <a:pt x="19165" y="9468"/>
                  </a:cubicBezTo>
                  <a:cubicBezTo>
                    <a:pt x="19165" y="9468"/>
                    <a:pt x="19165" y="9468"/>
                    <a:pt x="19165" y="9468"/>
                  </a:cubicBezTo>
                  <a:cubicBezTo>
                    <a:pt x="19271" y="9468"/>
                    <a:pt x="19271" y="9468"/>
                    <a:pt x="19271" y="9468"/>
                  </a:cubicBezTo>
                  <a:cubicBezTo>
                    <a:pt x="19271" y="9468"/>
                    <a:pt x="19271" y="9468"/>
                    <a:pt x="19271" y="9468"/>
                  </a:cubicBezTo>
                  <a:cubicBezTo>
                    <a:pt x="19376" y="9468"/>
                    <a:pt x="19376" y="9468"/>
                    <a:pt x="19376" y="9468"/>
                  </a:cubicBezTo>
                  <a:cubicBezTo>
                    <a:pt x="19376" y="9468"/>
                    <a:pt x="19376" y="9468"/>
                    <a:pt x="19376" y="9468"/>
                  </a:cubicBezTo>
                  <a:cubicBezTo>
                    <a:pt x="19271" y="9173"/>
                    <a:pt x="19271" y="9173"/>
                    <a:pt x="19271" y="9173"/>
                  </a:cubicBezTo>
                  <a:cubicBezTo>
                    <a:pt x="19165" y="8877"/>
                    <a:pt x="19165" y="8877"/>
                    <a:pt x="19165" y="8877"/>
                  </a:cubicBezTo>
                  <a:cubicBezTo>
                    <a:pt x="19165" y="8877"/>
                    <a:pt x="19165" y="8877"/>
                    <a:pt x="19165" y="8877"/>
                  </a:cubicBezTo>
                  <a:cubicBezTo>
                    <a:pt x="19059" y="8877"/>
                    <a:pt x="19059" y="8877"/>
                    <a:pt x="19059" y="8877"/>
                  </a:cubicBezTo>
                  <a:cubicBezTo>
                    <a:pt x="18953" y="8877"/>
                    <a:pt x="18953" y="8877"/>
                    <a:pt x="18953" y="8877"/>
                  </a:cubicBezTo>
                  <a:cubicBezTo>
                    <a:pt x="18953" y="8877"/>
                    <a:pt x="18953" y="8877"/>
                    <a:pt x="18953" y="8877"/>
                  </a:cubicBezTo>
                  <a:close/>
                  <a:moveTo>
                    <a:pt x="17576" y="14795"/>
                  </a:moveTo>
                  <a:cubicBezTo>
                    <a:pt x="17576" y="15090"/>
                    <a:pt x="17576" y="15090"/>
                    <a:pt x="17576" y="15090"/>
                  </a:cubicBezTo>
                  <a:cubicBezTo>
                    <a:pt x="17576" y="15386"/>
                    <a:pt x="17576" y="15386"/>
                    <a:pt x="17576" y="15386"/>
                  </a:cubicBezTo>
                  <a:cubicBezTo>
                    <a:pt x="17682" y="15386"/>
                    <a:pt x="17682" y="15386"/>
                    <a:pt x="17682" y="15386"/>
                  </a:cubicBezTo>
                  <a:cubicBezTo>
                    <a:pt x="17682" y="15090"/>
                    <a:pt x="17682" y="15090"/>
                    <a:pt x="17682" y="15090"/>
                  </a:cubicBezTo>
                  <a:cubicBezTo>
                    <a:pt x="17576" y="14795"/>
                    <a:pt x="17576" y="14795"/>
                    <a:pt x="17576" y="14795"/>
                  </a:cubicBezTo>
                  <a:close/>
                  <a:moveTo>
                    <a:pt x="17788" y="14499"/>
                  </a:moveTo>
                  <a:cubicBezTo>
                    <a:pt x="17788" y="14795"/>
                    <a:pt x="17788" y="14795"/>
                    <a:pt x="17788" y="14795"/>
                  </a:cubicBezTo>
                  <a:cubicBezTo>
                    <a:pt x="17682" y="15090"/>
                    <a:pt x="17682" y="15090"/>
                    <a:pt x="17682" y="15090"/>
                  </a:cubicBezTo>
                  <a:cubicBezTo>
                    <a:pt x="17682" y="15386"/>
                    <a:pt x="17682" y="15386"/>
                    <a:pt x="17682" y="15386"/>
                  </a:cubicBezTo>
                  <a:cubicBezTo>
                    <a:pt x="17682" y="15386"/>
                    <a:pt x="17682" y="15386"/>
                    <a:pt x="17682" y="15386"/>
                  </a:cubicBezTo>
                  <a:cubicBezTo>
                    <a:pt x="17788" y="14795"/>
                    <a:pt x="17788" y="14795"/>
                    <a:pt x="17788" y="14795"/>
                  </a:cubicBezTo>
                  <a:cubicBezTo>
                    <a:pt x="17788" y="14499"/>
                    <a:pt x="17788" y="14499"/>
                    <a:pt x="17788" y="14499"/>
                  </a:cubicBezTo>
                  <a:close/>
                  <a:moveTo>
                    <a:pt x="18529" y="16274"/>
                  </a:moveTo>
                  <a:cubicBezTo>
                    <a:pt x="18529" y="16274"/>
                    <a:pt x="18529" y="16274"/>
                    <a:pt x="18529" y="16274"/>
                  </a:cubicBezTo>
                  <a:cubicBezTo>
                    <a:pt x="18529" y="16274"/>
                    <a:pt x="18529" y="16274"/>
                    <a:pt x="18529" y="16274"/>
                  </a:cubicBezTo>
                  <a:cubicBezTo>
                    <a:pt x="18635" y="16274"/>
                    <a:pt x="18635" y="16274"/>
                    <a:pt x="18635" y="16274"/>
                  </a:cubicBezTo>
                  <a:cubicBezTo>
                    <a:pt x="18529" y="16274"/>
                    <a:pt x="18529" y="16274"/>
                    <a:pt x="18529" y="16274"/>
                  </a:cubicBezTo>
                  <a:close/>
                  <a:moveTo>
                    <a:pt x="18318" y="15682"/>
                  </a:moveTo>
                  <a:cubicBezTo>
                    <a:pt x="18318" y="15682"/>
                    <a:pt x="18318" y="15682"/>
                    <a:pt x="18318" y="15682"/>
                  </a:cubicBezTo>
                  <a:cubicBezTo>
                    <a:pt x="18318" y="15682"/>
                    <a:pt x="18318" y="15682"/>
                    <a:pt x="18318" y="15682"/>
                  </a:cubicBezTo>
                  <a:cubicBezTo>
                    <a:pt x="18318" y="15978"/>
                    <a:pt x="18318" y="15978"/>
                    <a:pt x="18318" y="15978"/>
                  </a:cubicBezTo>
                  <a:cubicBezTo>
                    <a:pt x="18318" y="16274"/>
                    <a:pt x="18318" y="16274"/>
                    <a:pt x="18318" y="16274"/>
                  </a:cubicBezTo>
                  <a:cubicBezTo>
                    <a:pt x="18318" y="16274"/>
                    <a:pt x="18318" y="16274"/>
                    <a:pt x="18318" y="16274"/>
                  </a:cubicBezTo>
                  <a:cubicBezTo>
                    <a:pt x="18318" y="16274"/>
                    <a:pt x="18318" y="16274"/>
                    <a:pt x="18318" y="16274"/>
                  </a:cubicBezTo>
                  <a:cubicBezTo>
                    <a:pt x="18318" y="16274"/>
                    <a:pt x="18318" y="16274"/>
                    <a:pt x="18318" y="16274"/>
                  </a:cubicBezTo>
                  <a:cubicBezTo>
                    <a:pt x="18318" y="16274"/>
                    <a:pt x="18318" y="16274"/>
                    <a:pt x="18318" y="16274"/>
                  </a:cubicBezTo>
                  <a:cubicBezTo>
                    <a:pt x="18318" y="16570"/>
                    <a:pt x="18318" y="16570"/>
                    <a:pt x="18318" y="16570"/>
                  </a:cubicBezTo>
                  <a:cubicBezTo>
                    <a:pt x="18318" y="16570"/>
                    <a:pt x="18318" y="16570"/>
                    <a:pt x="18318" y="16570"/>
                  </a:cubicBezTo>
                  <a:cubicBezTo>
                    <a:pt x="18424" y="16274"/>
                    <a:pt x="18424" y="16274"/>
                    <a:pt x="18424" y="16274"/>
                  </a:cubicBezTo>
                  <a:cubicBezTo>
                    <a:pt x="18424" y="16274"/>
                    <a:pt x="18424" y="16274"/>
                    <a:pt x="18424" y="16274"/>
                  </a:cubicBezTo>
                  <a:cubicBezTo>
                    <a:pt x="18424" y="16274"/>
                    <a:pt x="18424" y="16274"/>
                    <a:pt x="18424" y="16274"/>
                  </a:cubicBezTo>
                  <a:cubicBezTo>
                    <a:pt x="18424" y="15978"/>
                    <a:pt x="18424" y="15978"/>
                    <a:pt x="18424" y="15978"/>
                  </a:cubicBezTo>
                  <a:cubicBezTo>
                    <a:pt x="18318" y="15682"/>
                    <a:pt x="18318" y="15682"/>
                    <a:pt x="18318" y="15682"/>
                  </a:cubicBezTo>
                  <a:close/>
                  <a:moveTo>
                    <a:pt x="18424" y="15978"/>
                  </a:moveTo>
                  <a:cubicBezTo>
                    <a:pt x="18424" y="15978"/>
                    <a:pt x="18424" y="15978"/>
                    <a:pt x="18424" y="15978"/>
                  </a:cubicBezTo>
                  <a:cubicBezTo>
                    <a:pt x="18424" y="15978"/>
                    <a:pt x="18424" y="15978"/>
                    <a:pt x="18424" y="15978"/>
                  </a:cubicBezTo>
                  <a:cubicBezTo>
                    <a:pt x="18529" y="15978"/>
                    <a:pt x="18529" y="15978"/>
                    <a:pt x="18529" y="15978"/>
                  </a:cubicBezTo>
                  <a:cubicBezTo>
                    <a:pt x="18529" y="15978"/>
                    <a:pt x="18529" y="15978"/>
                    <a:pt x="18529" y="15978"/>
                  </a:cubicBezTo>
                  <a:cubicBezTo>
                    <a:pt x="18529" y="15978"/>
                    <a:pt x="18529" y="15978"/>
                    <a:pt x="18529" y="15978"/>
                  </a:cubicBezTo>
                  <a:cubicBezTo>
                    <a:pt x="18424" y="15978"/>
                    <a:pt x="18424" y="15978"/>
                    <a:pt x="18424" y="15978"/>
                  </a:cubicBezTo>
                  <a:close/>
                  <a:moveTo>
                    <a:pt x="18318" y="15386"/>
                  </a:moveTo>
                  <a:cubicBezTo>
                    <a:pt x="18318" y="15386"/>
                    <a:pt x="18318" y="15386"/>
                    <a:pt x="18318" y="15386"/>
                  </a:cubicBezTo>
                  <a:cubicBezTo>
                    <a:pt x="18318" y="15682"/>
                    <a:pt x="18318" y="15682"/>
                    <a:pt x="18318" y="15682"/>
                  </a:cubicBezTo>
                  <a:cubicBezTo>
                    <a:pt x="18318" y="15682"/>
                    <a:pt x="18318" y="15682"/>
                    <a:pt x="18318" y="15682"/>
                  </a:cubicBezTo>
                  <a:cubicBezTo>
                    <a:pt x="18424" y="15978"/>
                    <a:pt x="18424" y="15978"/>
                    <a:pt x="18424" y="15978"/>
                  </a:cubicBezTo>
                  <a:cubicBezTo>
                    <a:pt x="18424" y="15682"/>
                    <a:pt x="18424" y="15682"/>
                    <a:pt x="18424" y="15682"/>
                  </a:cubicBezTo>
                  <a:cubicBezTo>
                    <a:pt x="18318" y="15682"/>
                    <a:pt x="18318" y="15682"/>
                    <a:pt x="18318" y="15682"/>
                  </a:cubicBezTo>
                  <a:cubicBezTo>
                    <a:pt x="18318" y="15386"/>
                    <a:pt x="18318" y="15386"/>
                    <a:pt x="18318" y="15386"/>
                  </a:cubicBezTo>
                  <a:close/>
                  <a:moveTo>
                    <a:pt x="18529" y="15386"/>
                  </a:moveTo>
                  <a:cubicBezTo>
                    <a:pt x="18424" y="15386"/>
                    <a:pt x="18424" y="15386"/>
                    <a:pt x="18424" y="15386"/>
                  </a:cubicBezTo>
                  <a:cubicBezTo>
                    <a:pt x="18318" y="15682"/>
                    <a:pt x="18318" y="15682"/>
                    <a:pt x="18318" y="15682"/>
                  </a:cubicBezTo>
                  <a:cubicBezTo>
                    <a:pt x="18424" y="15682"/>
                    <a:pt x="18424" y="15682"/>
                    <a:pt x="18424" y="15682"/>
                  </a:cubicBezTo>
                  <a:cubicBezTo>
                    <a:pt x="18529" y="15682"/>
                    <a:pt x="18529" y="15682"/>
                    <a:pt x="18529" y="15682"/>
                  </a:cubicBezTo>
                  <a:cubicBezTo>
                    <a:pt x="18529" y="15682"/>
                    <a:pt x="18529" y="15682"/>
                    <a:pt x="18529" y="15682"/>
                  </a:cubicBezTo>
                  <a:cubicBezTo>
                    <a:pt x="18529" y="15682"/>
                    <a:pt x="18529" y="15682"/>
                    <a:pt x="18529" y="15682"/>
                  </a:cubicBezTo>
                  <a:cubicBezTo>
                    <a:pt x="18529" y="15682"/>
                    <a:pt x="18529" y="15682"/>
                    <a:pt x="18529" y="15682"/>
                  </a:cubicBezTo>
                  <a:cubicBezTo>
                    <a:pt x="18529" y="15386"/>
                    <a:pt x="18529" y="15386"/>
                    <a:pt x="18529" y="15386"/>
                  </a:cubicBezTo>
                  <a:cubicBezTo>
                    <a:pt x="18529" y="15386"/>
                    <a:pt x="18529" y="15386"/>
                    <a:pt x="18529" y="15386"/>
                  </a:cubicBezTo>
                  <a:cubicBezTo>
                    <a:pt x="18529" y="15386"/>
                    <a:pt x="18529" y="15386"/>
                    <a:pt x="18529" y="15386"/>
                  </a:cubicBezTo>
                  <a:cubicBezTo>
                    <a:pt x="18529" y="15386"/>
                    <a:pt x="18529" y="15386"/>
                    <a:pt x="18529" y="15386"/>
                  </a:cubicBezTo>
                  <a:close/>
                  <a:moveTo>
                    <a:pt x="18318" y="15090"/>
                  </a:moveTo>
                  <a:cubicBezTo>
                    <a:pt x="18318" y="15090"/>
                    <a:pt x="18318" y="15090"/>
                    <a:pt x="18318" y="15090"/>
                  </a:cubicBezTo>
                  <a:cubicBezTo>
                    <a:pt x="18318" y="15090"/>
                    <a:pt x="18318" y="15090"/>
                    <a:pt x="18318" y="15090"/>
                  </a:cubicBezTo>
                  <a:cubicBezTo>
                    <a:pt x="18318" y="15090"/>
                    <a:pt x="18318" y="15090"/>
                    <a:pt x="18318" y="15090"/>
                  </a:cubicBezTo>
                  <a:cubicBezTo>
                    <a:pt x="18318" y="15090"/>
                    <a:pt x="18318" y="15090"/>
                    <a:pt x="18318" y="15090"/>
                  </a:cubicBezTo>
                  <a:close/>
                  <a:moveTo>
                    <a:pt x="18529" y="14795"/>
                  </a:moveTo>
                  <a:cubicBezTo>
                    <a:pt x="18529" y="14795"/>
                    <a:pt x="18529" y="14795"/>
                    <a:pt x="18529" y="14795"/>
                  </a:cubicBezTo>
                  <a:cubicBezTo>
                    <a:pt x="18529" y="14795"/>
                    <a:pt x="18529" y="14795"/>
                    <a:pt x="18529" y="14795"/>
                  </a:cubicBezTo>
                  <a:cubicBezTo>
                    <a:pt x="18529" y="14795"/>
                    <a:pt x="18529" y="14795"/>
                    <a:pt x="18529" y="14795"/>
                  </a:cubicBezTo>
                  <a:cubicBezTo>
                    <a:pt x="18529" y="14795"/>
                    <a:pt x="18529" y="14795"/>
                    <a:pt x="18529" y="14795"/>
                  </a:cubicBezTo>
                  <a:close/>
                  <a:moveTo>
                    <a:pt x="18424" y="14795"/>
                  </a:moveTo>
                  <a:cubicBezTo>
                    <a:pt x="18424" y="14795"/>
                    <a:pt x="18424" y="14795"/>
                    <a:pt x="18424" y="14795"/>
                  </a:cubicBezTo>
                  <a:cubicBezTo>
                    <a:pt x="18424" y="15090"/>
                    <a:pt x="18424" y="15090"/>
                    <a:pt x="18424" y="15090"/>
                  </a:cubicBezTo>
                  <a:cubicBezTo>
                    <a:pt x="18318" y="15090"/>
                    <a:pt x="18318" y="15090"/>
                    <a:pt x="18318" y="15090"/>
                  </a:cubicBezTo>
                  <a:cubicBezTo>
                    <a:pt x="18424" y="15090"/>
                    <a:pt x="18424" y="15090"/>
                    <a:pt x="18424" y="15090"/>
                  </a:cubicBezTo>
                  <a:cubicBezTo>
                    <a:pt x="18424" y="15090"/>
                    <a:pt x="18424" y="15090"/>
                    <a:pt x="18424" y="15090"/>
                  </a:cubicBezTo>
                  <a:cubicBezTo>
                    <a:pt x="18424" y="15090"/>
                    <a:pt x="18424" y="15090"/>
                    <a:pt x="18424" y="15090"/>
                  </a:cubicBezTo>
                  <a:cubicBezTo>
                    <a:pt x="18424" y="15090"/>
                    <a:pt x="18424" y="15090"/>
                    <a:pt x="18424" y="15090"/>
                  </a:cubicBezTo>
                  <a:cubicBezTo>
                    <a:pt x="18424" y="15386"/>
                    <a:pt x="18424" y="15386"/>
                    <a:pt x="18424" y="15386"/>
                  </a:cubicBezTo>
                  <a:cubicBezTo>
                    <a:pt x="18424" y="15386"/>
                    <a:pt x="18424" y="15386"/>
                    <a:pt x="18424" y="15386"/>
                  </a:cubicBezTo>
                  <a:cubicBezTo>
                    <a:pt x="18529" y="15386"/>
                    <a:pt x="18529" y="15386"/>
                    <a:pt x="18529" y="15386"/>
                  </a:cubicBezTo>
                  <a:cubicBezTo>
                    <a:pt x="18529" y="15386"/>
                    <a:pt x="18529" y="15386"/>
                    <a:pt x="18529" y="15386"/>
                  </a:cubicBezTo>
                  <a:cubicBezTo>
                    <a:pt x="18529" y="15090"/>
                    <a:pt x="18529" y="15090"/>
                    <a:pt x="18529" y="15090"/>
                  </a:cubicBezTo>
                  <a:cubicBezTo>
                    <a:pt x="18529" y="14795"/>
                    <a:pt x="18529" y="14795"/>
                    <a:pt x="18529" y="14795"/>
                  </a:cubicBezTo>
                  <a:cubicBezTo>
                    <a:pt x="18529" y="14795"/>
                    <a:pt x="18529" y="14795"/>
                    <a:pt x="18529" y="14795"/>
                  </a:cubicBezTo>
                  <a:cubicBezTo>
                    <a:pt x="18424" y="14795"/>
                    <a:pt x="18424" y="14795"/>
                    <a:pt x="18424" y="14795"/>
                  </a:cubicBezTo>
                  <a:close/>
                  <a:moveTo>
                    <a:pt x="17259" y="16570"/>
                  </a:moveTo>
                  <a:cubicBezTo>
                    <a:pt x="17259" y="16570"/>
                    <a:pt x="17259" y="16570"/>
                    <a:pt x="17259" y="16570"/>
                  </a:cubicBezTo>
                  <a:cubicBezTo>
                    <a:pt x="17259" y="16570"/>
                    <a:pt x="17259" y="16570"/>
                    <a:pt x="17259" y="16570"/>
                  </a:cubicBezTo>
                  <a:cubicBezTo>
                    <a:pt x="17259" y="16570"/>
                    <a:pt x="17259" y="16570"/>
                    <a:pt x="17259" y="16570"/>
                  </a:cubicBezTo>
                  <a:close/>
                  <a:moveTo>
                    <a:pt x="17153" y="16866"/>
                  </a:moveTo>
                  <a:cubicBezTo>
                    <a:pt x="17259" y="16866"/>
                    <a:pt x="17259" y="16866"/>
                    <a:pt x="17259" y="16866"/>
                  </a:cubicBezTo>
                  <a:cubicBezTo>
                    <a:pt x="17259" y="16866"/>
                    <a:pt x="17259" y="16866"/>
                    <a:pt x="17259" y="16866"/>
                  </a:cubicBezTo>
                  <a:cubicBezTo>
                    <a:pt x="17153" y="16866"/>
                    <a:pt x="17153" y="16866"/>
                    <a:pt x="17153" y="16866"/>
                  </a:cubicBezTo>
                  <a:close/>
                  <a:moveTo>
                    <a:pt x="16729" y="17162"/>
                  </a:moveTo>
                  <a:cubicBezTo>
                    <a:pt x="16729" y="17458"/>
                    <a:pt x="16729" y="17458"/>
                    <a:pt x="16729" y="17458"/>
                  </a:cubicBezTo>
                  <a:cubicBezTo>
                    <a:pt x="16729" y="17458"/>
                    <a:pt x="16729" y="17458"/>
                    <a:pt x="16729" y="17458"/>
                  </a:cubicBezTo>
                  <a:cubicBezTo>
                    <a:pt x="16729" y="17458"/>
                    <a:pt x="16729" y="17162"/>
                    <a:pt x="16729" y="17162"/>
                  </a:cubicBezTo>
                  <a:close/>
                  <a:moveTo>
                    <a:pt x="16835" y="17162"/>
                  </a:moveTo>
                  <a:cubicBezTo>
                    <a:pt x="16729" y="17162"/>
                    <a:pt x="16729" y="17162"/>
                    <a:pt x="16729" y="17162"/>
                  </a:cubicBezTo>
                  <a:cubicBezTo>
                    <a:pt x="16835" y="17162"/>
                    <a:pt x="16835" y="17162"/>
                    <a:pt x="16835" y="17162"/>
                  </a:cubicBezTo>
                  <a:cubicBezTo>
                    <a:pt x="16835" y="17162"/>
                    <a:pt x="16835" y="17162"/>
                    <a:pt x="16835" y="17162"/>
                  </a:cubicBezTo>
                  <a:cubicBezTo>
                    <a:pt x="16835" y="17162"/>
                    <a:pt x="16835" y="17162"/>
                    <a:pt x="16835" y="17162"/>
                  </a:cubicBezTo>
                  <a:close/>
                  <a:moveTo>
                    <a:pt x="16835" y="18049"/>
                  </a:moveTo>
                  <a:cubicBezTo>
                    <a:pt x="16835" y="18049"/>
                    <a:pt x="16835" y="18049"/>
                    <a:pt x="16835" y="18049"/>
                  </a:cubicBezTo>
                  <a:cubicBezTo>
                    <a:pt x="16729" y="18049"/>
                    <a:pt x="16729" y="18049"/>
                    <a:pt x="16729" y="18049"/>
                  </a:cubicBezTo>
                  <a:cubicBezTo>
                    <a:pt x="16729" y="18345"/>
                    <a:pt x="16729" y="18345"/>
                    <a:pt x="16729" y="18345"/>
                  </a:cubicBezTo>
                  <a:cubicBezTo>
                    <a:pt x="16835" y="18345"/>
                    <a:pt x="16835" y="18345"/>
                    <a:pt x="16835" y="18345"/>
                  </a:cubicBezTo>
                  <a:cubicBezTo>
                    <a:pt x="16835" y="18049"/>
                    <a:pt x="16835" y="18049"/>
                    <a:pt x="16835" y="18049"/>
                  </a:cubicBezTo>
                  <a:cubicBezTo>
                    <a:pt x="16835" y="18049"/>
                    <a:pt x="16835" y="18049"/>
                    <a:pt x="16835" y="18049"/>
                  </a:cubicBezTo>
                  <a:close/>
                  <a:moveTo>
                    <a:pt x="17047" y="17162"/>
                  </a:moveTo>
                  <a:cubicBezTo>
                    <a:pt x="16941" y="17458"/>
                    <a:pt x="16941" y="17458"/>
                    <a:pt x="16941" y="17458"/>
                  </a:cubicBezTo>
                  <a:cubicBezTo>
                    <a:pt x="16941" y="17458"/>
                    <a:pt x="16941" y="17458"/>
                    <a:pt x="16941" y="17458"/>
                  </a:cubicBezTo>
                  <a:cubicBezTo>
                    <a:pt x="16941" y="17458"/>
                    <a:pt x="16941" y="17458"/>
                    <a:pt x="16941" y="17458"/>
                  </a:cubicBezTo>
                  <a:cubicBezTo>
                    <a:pt x="16835" y="17753"/>
                    <a:pt x="16835" y="17753"/>
                    <a:pt x="16835" y="17753"/>
                  </a:cubicBezTo>
                  <a:cubicBezTo>
                    <a:pt x="16835" y="17753"/>
                    <a:pt x="16835" y="17753"/>
                    <a:pt x="16835" y="17753"/>
                  </a:cubicBezTo>
                  <a:cubicBezTo>
                    <a:pt x="16941" y="18049"/>
                    <a:pt x="16941" y="18049"/>
                    <a:pt x="16941" y="18049"/>
                  </a:cubicBezTo>
                  <a:cubicBezTo>
                    <a:pt x="16941" y="17753"/>
                    <a:pt x="16941" y="17753"/>
                    <a:pt x="16941" y="17753"/>
                  </a:cubicBezTo>
                  <a:cubicBezTo>
                    <a:pt x="17047" y="17458"/>
                    <a:pt x="17047" y="17458"/>
                    <a:pt x="17047" y="17458"/>
                  </a:cubicBezTo>
                  <a:cubicBezTo>
                    <a:pt x="17153" y="17162"/>
                    <a:pt x="17153" y="17162"/>
                    <a:pt x="17153" y="17162"/>
                  </a:cubicBezTo>
                  <a:cubicBezTo>
                    <a:pt x="17153" y="17162"/>
                    <a:pt x="17153" y="17162"/>
                    <a:pt x="17153" y="17162"/>
                  </a:cubicBezTo>
                  <a:cubicBezTo>
                    <a:pt x="17153" y="16866"/>
                    <a:pt x="17153" y="16866"/>
                    <a:pt x="17153" y="16866"/>
                  </a:cubicBezTo>
                  <a:cubicBezTo>
                    <a:pt x="17153" y="16866"/>
                    <a:pt x="17153" y="16866"/>
                    <a:pt x="17153" y="16866"/>
                  </a:cubicBezTo>
                  <a:cubicBezTo>
                    <a:pt x="17047" y="16866"/>
                    <a:pt x="17047" y="16866"/>
                    <a:pt x="17047" y="16866"/>
                  </a:cubicBezTo>
                  <a:cubicBezTo>
                    <a:pt x="17047" y="16866"/>
                    <a:pt x="17047" y="16866"/>
                    <a:pt x="17047" y="16866"/>
                  </a:cubicBezTo>
                  <a:cubicBezTo>
                    <a:pt x="17047" y="17162"/>
                    <a:pt x="17047" y="17162"/>
                    <a:pt x="17047" y="17162"/>
                  </a:cubicBezTo>
                  <a:close/>
                  <a:moveTo>
                    <a:pt x="16306" y="15978"/>
                  </a:moveTo>
                  <a:cubicBezTo>
                    <a:pt x="16412" y="15682"/>
                    <a:pt x="16412" y="15682"/>
                    <a:pt x="16412" y="15682"/>
                  </a:cubicBezTo>
                  <a:cubicBezTo>
                    <a:pt x="16306" y="15682"/>
                    <a:pt x="16306" y="15682"/>
                    <a:pt x="16306" y="15682"/>
                  </a:cubicBezTo>
                  <a:cubicBezTo>
                    <a:pt x="16306" y="15978"/>
                    <a:pt x="16306" y="15978"/>
                    <a:pt x="16306" y="15978"/>
                  </a:cubicBezTo>
                  <a:close/>
                  <a:moveTo>
                    <a:pt x="16094" y="16274"/>
                  </a:moveTo>
                  <a:cubicBezTo>
                    <a:pt x="16094" y="16274"/>
                    <a:pt x="16094" y="16274"/>
                    <a:pt x="16094" y="16274"/>
                  </a:cubicBezTo>
                  <a:cubicBezTo>
                    <a:pt x="16094" y="16274"/>
                    <a:pt x="16094" y="16274"/>
                    <a:pt x="16094" y="16274"/>
                  </a:cubicBezTo>
                  <a:cubicBezTo>
                    <a:pt x="16094" y="16274"/>
                    <a:pt x="16094" y="16274"/>
                    <a:pt x="16094" y="16274"/>
                  </a:cubicBezTo>
                  <a:close/>
                  <a:moveTo>
                    <a:pt x="16306" y="18049"/>
                  </a:moveTo>
                  <a:cubicBezTo>
                    <a:pt x="16200" y="18049"/>
                    <a:pt x="16200" y="18049"/>
                    <a:pt x="16200" y="18049"/>
                  </a:cubicBezTo>
                  <a:cubicBezTo>
                    <a:pt x="16200" y="18049"/>
                    <a:pt x="16200" y="18049"/>
                    <a:pt x="16200" y="18049"/>
                  </a:cubicBezTo>
                  <a:cubicBezTo>
                    <a:pt x="16306" y="18049"/>
                    <a:pt x="16306" y="18049"/>
                    <a:pt x="16306" y="18049"/>
                  </a:cubicBezTo>
                  <a:close/>
                  <a:moveTo>
                    <a:pt x="16094" y="17753"/>
                  </a:moveTo>
                  <a:cubicBezTo>
                    <a:pt x="16200" y="17458"/>
                    <a:pt x="16200" y="17458"/>
                    <a:pt x="16200" y="17458"/>
                  </a:cubicBezTo>
                  <a:cubicBezTo>
                    <a:pt x="16200" y="17753"/>
                    <a:pt x="16200" y="17753"/>
                    <a:pt x="16200" y="17753"/>
                  </a:cubicBezTo>
                  <a:cubicBezTo>
                    <a:pt x="16200" y="17753"/>
                    <a:pt x="16200" y="17753"/>
                    <a:pt x="16200" y="17753"/>
                  </a:cubicBezTo>
                  <a:cubicBezTo>
                    <a:pt x="16200" y="18049"/>
                    <a:pt x="16200" y="18049"/>
                    <a:pt x="16200" y="18049"/>
                  </a:cubicBezTo>
                  <a:cubicBezTo>
                    <a:pt x="16094" y="17753"/>
                    <a:pt x="16094" y="17753"/>
                    <a:pt x="16094" y="17753"/>
                  </a:cubicBezTo>
                  <a:cubicBezTo>
                    <a:pt x="16094" y="17753"/>
                    <a:pt x="16094" y="17753"/>
                    <a:pt x="16094" y="17753"/>
                  </a:cubicBezTo>
                  <a:close/>
                  <a:moveTo>
                    <a:pt x="15565" y="16866"/>
                  </a:moveTo>
                  <a:cubicBezTo>
                    <a:pt x="15671" y="16866"/>
                    <a:pt x="15671" y="16866"/>
                    <a:pt x="15671" y="16866"/>
                  </a:cubicBezTo>
                  <a:cubicBezTo>
                    <a:pt x="15671" y="16866"/>
                    <a:pt x="15671" y="16866"/>
                    <a:pt x="15671" y="16866"/>
                  </a:cubicBezTo>
                  <a:cubicBezTo>
                    <a:pt x="15671" y="16866"/>
                    <a:pt x="15671" y="16866"/>
                    <a:pt x="15671" y="16866"/>
                  </a:cubicBezTo>
                  <a:cubicBezTo>
                    <a:pt x="15671" y="16866"/>
                    <a:pt x="15671" y="16866"/>
                    <a:pt x="15671" y="16866"/>
                  </a:cubicBezTo>
                  <a:cubicBezTo>
                    <a:pt x="15565" y="16866"/>
                    <a:pt x="15565" y="16866"/>
                    <a:pt x="15565" y="16866"/>
                  </a:cubicBezTo>
                  <a:close/>
                  <a:moveTo>
                    <a:pt x="15671" y="18345"/>
                  </a:moveTo>
                  <a:cubicBezTo>
                    <a:pt x="15776" y="18345"/>
                    <a:pt x="15776" y="18345"/>
                    <a:pt x="15776" y="18345"/>
                  </a:cubicBezTo>
                  <a:cubicBezTo>
                    <a:pt x="15882" y="18345"/>
                    <a:pt x="15882" y="18345"/>
                    <a:pt x="15882" y="18345"/>
                  </a:cubicBezTo>
                  <a:cubicBezTo>
                    <a:pt x="15776" y="18345"/>
                    <a:pt x="15776" y="18345"/>
                    <a:pt x="15776" y="18345"/>
                  </a:cubicBezTo>
                  <a:cubicBezTo>
                    <a:pt x="15671" y="18345"/>
                    <a:pt x="15671" y="18345"/>
                    <a:pt x="15671" y="18345"/>
                  </a:cubicBezTo>
                  <a:close/>
                  <a:moveTo>
                    <a:pt x="15035" y="17458"/>
                  </a:moveTo>
                  <a:cubicBezTo>
                    <a:pt x="15035" y="17162"/>
                    <a:pt x="15035" y="17162"/>
                    <a:pt x="15035" y="17162"/>
                  </a:cubicBezTo>
                  <a:cubicBezTo>
                    <a:pt x="15035" y="17162"/>
                    <a:pt x="15035" y="17162"/>
                    <a:pt x="15035" y="17162"/>
                  </a:cubicBezTo>
                  <a:cubicBezTo>
                    <a:pt x="15035" y="17162"/>
                    <a:pt x="15035" y="17162"/>
                    <a:pt x="15035" y="17162"/>
                  </a:cubicBezTo>
                  <a:cubicBezTo>
                    <a:pt x="15035" y="17458"/>
                    <a:pt x="15035" y="17458"/>
                    <a:pt x="15035" y="17458"/>
                  </a:cubicBezTo>
                  <a:close/>
                  <a:moveTo>
                    <a:pt x="15247" y="18049"/>
                  </a:moveTo>
                  <a:cubicBezTo>
                    <a:pt x="15353" y="18049"/>
                    <a:pt x="15353" y="18049"/>
                    <a:pt x="15353" y="18049"/>
                  </a:cubicBezTo>
                  <a:cubicBezTo>
                    <a:pt x="15459" y="18049"/>
                    <a:pt x="15459" y="18049"/>
                    <a:pt x="15459" y="18049"/>
                  </a:cubicBezTo>
                  <a:cubicBezTo>
                    <a:pt x="15459" y="18345"/>
                    <a:pt x="15459" y="18345"/>
                    <a:pt x="15459" y="18345"/>
                  </a:cubicBezTo>
                  <a:cubicBezTo>
                    <a:pt x="15353" y="18345"/>
                    <a:pt x="15353" y="18345"/>
                    <a:pt x="15353" y="18345"/>
                  </a:cubicBezTo>
                  <a:cubicBezTo>
                    <a:pt x="15247" y="18345"/>
                    <a:pt x="15247" y="18345"/>
                    <a:pt x="15247" y="18345"/>
                  </a:cubicBezTo>
                  <a:cubicBezTo>
                    <a:pt x="15247" y="18049"/>
                    <a:pt x="15247" y="18049"/>
                    <a:pt x="15247" y="18049"/>
                  </a:cubicBezTo>
                  <a:close/>
                  <a:moveTo>
                    <a:pt x="15141" y="18345"/>
                  </a:moveTo>
                  <a:cubicBezTo>
                    <a:pt x="15141" y="18049"/>
                    <a:pt x="15141" y="18049"/>
                    <a:pt x="15141" y="18049"/>
                  </a:cubicBezTo>
                  <a:cubicBezTo>
                    <a:pt x="15141" y="18345"/>
                    <a:pt x="15141" y="18345"/>
                    <a:pt x="15141" y="18345"/>
                  </a:cubicBezTo>
                  <a:cubicBezTo>
                    <a:pt x="15141" y="18345"/>
                    <a:pt x="15141" y="18345"/>
                    <a:pt x="15141" y="18345"/>
                  </a:cubicBezTo>
                  <a:close/>
                  <a:moveTo>
                    <a:pt x="14929" y="18049"/>
                  </a:moveTo>
                  <a:cubicBezTo>
                    <a:pt x="14929" y="18049"/>
                    <a:pt x="14929" y="18049"/>
                    <a:pt x="14929" y="18049"/>
                  </a:cubicBezTo>
                  <a:cubicBezTo>
                    <a:pt x="15035" y="18049"/>
                    <a:pt x="15035" y="18049"/>
                    <a:pt x="15035" y="18049"/>
                  </a:cubicBezTo>
                  <a:cubicBezTo>
                    <a:pt x="14929" y="18345"/>
                    <a:pt x="14929" y="18345"/>
                    <a:pt x="14929" y="18345"/>
                  </a:cubicBezTo>
                  <a:cubicBezTo>
                    <a:pt x="14929" y="18049"/>
                    <a:pt x="14929" y="18049"/>
                    <a:pt x="14929" y="18049"/>
                  </a:cubicBezTo>
                  <a:close/>
                  <a:moveTo>
                    <a:pt x="13129" y="20712"/>
                  </a:moveTo>
                  <a:cubicBezTo>
                    <a:pt x="13129" y="21008"/>
                    <a:pt x="13129" y="21008"/>
                    <a:pt x="13129" y="21008"/>
                  </a:cubicBezTo>
                  <a:cubicBezTo>
                    <a:pt x="13129" y="21008"/>
                    <a:pt x="13129" y="21008"/>
                    <a:pt x="13129" y="21008"/>
                  </a:cubicBezTo>
                  <a:cubicBezTo>
                    <a:pt x="13341" y="21008"/>
                    <a:pt x="13341" y="21008"/>
                    <a:pt x="13341" y="21008"/>
                  </a:cubicBezTo>
                  <a:cubicBezTo>
                    <a:pt x="13447" y="20712"/>
                    <a:pt x="13447" y="20712"/>
                    <a:pt x="13447" y="20712"/>
                  </a:cubicBezTo>
                  <a:cubicBezTo>
                    <a:pt x="13553" y="20712"/>
                    <a:pt x="13553" y="20712"/>
                    <a:pt x="13553" y="20712"/>
                  </a:cubicBezTo>
                  <a:cubicBezTo>
                    <a:pt x="13659" y="20712"/>
                    <a:pt x="13659" y="20712"/>
                    <a:pt x="13659" y="20712"/>
                  </a:cubicBezTo>
                  <a:cubicBezTo>
                    <a:pt x="13659" y="20416"/>
                    <a:pt x="13659" y="20416"/>
                    <a:pt x="13659" y="20416"/>
                  </a:cubicBezTo>
                  <a:cubicBezTo>
                    <a:pt x="13765" y="20416"/>
                    <a:pt x="13765" y="20416"/>
                    <a:pt x="13765" y="20416"/>
                  </a:cubicBezTo>
                  <a:cubicBezTo>
                    <a:pt x="13976" y="19825"/>
                    <a:pt x="13976" y="19825"/>
                    <a:pt x="13976" y="19825"/>
                  </a:cubicBezTo>
                  <a:cubicBezTo>
                    <a:pt x="13976" y="19825"/>
                    <a:pt x="13976" y="19825"/>
                    <a:pt x="13976" y="19825"/>
                  </a:cubicBezTo>
                  <a:cubicBezTo>
                    <a:pt x="13976" y="19825"/>
                    <a:pt x="13976" y="19825"/>
                    <a:pt x="13976" y="19825"/>
                  </a:cubicBezTo>
                  <a:cubicBezTo>
                    <a:pt x="13871" y="19529"/>
                    <a:pt x="13871" y="19529"/>
                    <a:pt x="13871" y="19529"/>
                  </a:cubicBezTo>
                  <a:cubicBezTo>
                    <a:pt x="13765" y="19233"/>
                    <a:pt x="13765" y="19233"/>
                    <a:pt x="13765" y="19233"/>
                  </a:cubicBezTo>
                  <a:cubicBezTo>
                    <a:pt x="13765" y="19233"/>
                    <a:pt x="13765" y="19233"/>
                    <a:pt x="13765" y="19233"/>
                  </a:cubicBezTo>
                  <a:cubicBezTo>
                    <a:pt x="13659" y="19233"/>
                    <a:pt x="13659" y="19233"/>
                    <a:pt x="13659" y="19233"/>
                  </a:cubicBezTo>
                  <a:cubicBezTo>
                    <a:pt x="13659" y="19529"/>
                    <a:pt x="13659" y="19529"/>
                    <a:pt x="13659" y="19529"/>
                  </a:cubicBezTo>
                  <a:cubicBezTo>
                    <a:pt x="13553" y="19529"/>
                    <a:pt x="13553" y="19529"/>
                    <a:pt x="13553" y="19529"/>
                  </a:cubicBezTo>
                  <a:cubicBezTo>
                    <a:pt x="13553" y="19825"/>
                    <a:pt x="13553" y="19825"/>
                    <a:pt x="13553" y="19825"/>
                  </a:cubicBezTo>
                  <a:cubicBezTo>
                    <a:pt x="13447" y="19529"/>
                    <a:pt x="13447" y="19529"/>
                    <a:pt x="13447" y="19529"/>
                  </a:cubicBezTo>
                  <a:cubicBezTo>
                    <a:pt x="13447" y="19529"/>
                    <a:pt x="13447" y="19529"/>
                    <a:pt x="13447" y="19529"/>
                  </a:cubicBezTo>
                  <a:cubicBezTo>
                    <a:pt x="13341" y="19825"/>
                    <a:pt x="13341" y="19825"/>
                    <a:pt x="13341" y="19825"/>
                  </a:cubicBezTo>
                  <a:cubicBezTo>
                    <a:pt x="13235" y="20121"/>
                    <a:pt x="13235" y="20121"/>
                    <a:pt x="13235" y="20121"/>
                  </a:cubicBezTo>
                  <a:cubicBezTo>
                    <a:pt x="13235" y="20416"/>
                    <a:pt x="13235" y="20416"/>
                    <a:pt x="13235" y="20416"/>
                  </a:cubicBezTo>
                  <a:cubicBezTo>
                    <a:pt x="13129" y="20416"/>
                    <a:pt x="13129" y="20416"/>
                    <a:pt x="13129" y="20416"/>
                  </a:cubicBezTo>
                  <a:cubicBezTo>
                    <a:pt x="13235" y="20712"/>
                    <a:pt x="13235" y="20712"/>
                    <a:pt x="13235" y="20712"/>
                  </a:cubicBezTo>
                  <a:cubicBezTo>
                    <a:pt x="13235" y="20712"/>
                    <a:pt x="13235" y="20712"/>
                    <a:pt x="13235" y="20712"/>
                  </a:cubicBezTo>
                  <a:cubicBezTo>
                    <a:pt x="13235" y="20712"/>
                    <a:pt x="13235" y="20712"/>
                    <a:pt x="13235" y="20712"/>
                  </a:cubicBezTo>
                  <a:cubicBezTo>
                    <a:pt x="13129" y="20712"/>
                    <a:pt x="13129" y="20712"/>
                    <a:pt x="13129" y="20712"/>
                  </a:cubicBezTo>
                  <a:close/>
                  <a:moveTo>
                    <a:pt x="13024" y="21008"/>
                  </a:moveTo>
                  <a:cubicBezTo>
                    <a:pt x="13129" y="20712"/>
                    <a:pt x="13129" y="20712"/>
                    <a:pt x="13129" y="20712"/>
                  </a:cubicBezTo>
                  <a:cubicBezTo>
                    <a:pt x="13024" y="20712"/>
                    <a:pt x="13024" y="20712"/>
                    <a:pt x="13024" y="20712"/>
                  </a:cubicBezTo>
                  <a:cubicBezTo>
                    <a:pt x="13024" y="20712"/>
                    <a:pt x="13024" y="20712"/>
                    <a:pt x="13024" y="20712"/>
                  </a:cubicBezTo>
                  <a:cubicBezTo>
                    <a:pt x="13024" y="21008"/>
                    <a:pt x="13024" y="21008"/>
                    <a:pt x="13024" y="21008"/>
                  </a:cubicBezTo>
                  <a:close/>
                  <a:moveTo>
                    <a:pt x="13024" y="21008"/>
                  </a:moveTo>
                  <a:cubicBezTo>
                    <a:pt x="13024" y="21008"/>
                    <a:pt x="13024" y="21008"/>
                    <a:pt x="13024" y="21008"/>
                  </a:cubicBezTo>
                  <a:cubicBezTo>
                    <a:pt x="13024" y="21304"/>
                    <a:pt x="13024" y="21304"/>
                    <a:pt x="13024" y="21304"/>
                  </a:cubicBezTo>
                  <a:cubicBezTo>
                    <a:pt x="12812" y="21304"/>
                    <a:pt x="12812" y="21304"/>
                    <a:pt x="12812" y="21304"/>
                  </a:cubicBezTo>
                  <a:cubicBezTo>
                    <a:pt x="12812" y="21600"/>
                    <a:pt x="12812" y="21600"/>
                    <a:pt x="12812" y="21600"/>
                  </a:cubicBezTo>
                  <a:cubicBezTo>
                    <a:pt x="12812" y="21600"/>
                    <a:pt x="12812" y="21600"/>
                    <a:pt x="12812" y="21600"/>
                  </a:cubicBezTo>
                  <a:cubicBezTo>
                    <a:pt x="13024" y="21304"/>
                    <a:pt x="13024" y="21304"/>
                    <a:pt x="13024" y="21304"/>
                  </a:cubicBezTo>
                  <a:cubicBezTo>
                    <a:pt x="13129" y="21304"/>
                    <a:pt x="13129" y="21304"/>
                    <a:pt x="13129" y="21304"/>
                  </a:cubicBezTo>
                  <a:cubicBezTo>
                    <a:pt x="13024" y="21008"/>
                    <a:pt x="13024" y="21008"/>
                    <a:pt x="13024" y="21008"/>
                  </a:cubicBezTo>
                  <a:close/>
                  <a:moveTo>
                    <a:pt x="12388" y="21008"/>
                  </a:moveTo>
                  <a:cubicBezTo>
                    <a:pt x="12388" y="21008"/>
                    <a:pt x="12388" y="21008"/>
                    <a:pt x="12388" y="21008"/>
                  </a:cubicBezTo>
                  <a:cubicBezTo>
                    <a:pt x="12388" y="21304"/>
                    <a:pt x="12388" y="21304"/>
                    <a:pt x="12388" y="21304"/>
                  </a:cubicBezTo>
                  <a:cubicBezTo>
                    <a:pt x="12388" y="21304"/>
                    <a:pt x="12388" y="21304"/>
                    <a:pt x="12388" y="21304"/>
                  </a:cubicBezTo>
                  <a:cubicBezTo>
                    <a:pt x="12282" y="21304"/>
                    <a:pt x="12282" y="21304"/>
                    <a:pt x="12282" y="21304"/>
                  </a:cubicBezTo>
                  <a:cubicBezTo>
                    <a:pt x="12282" y="21008"/>
                    <a:pt x="12282" y="21008"/>
                    <a:pt x="12282" y="21008"/>
                  </a:cubicBezTo>
                  <a:cubicBezTo>
                    <a:pt x="12388" y="21008"/>
                    <a:pt x="12388" y="21008"/>
                    <a:pt x="12388" y="21008"/>
                  </a:cubicBezTo>
                  <a:close/>
                  <a:moveTo>
                    <a:pt x="11012" y="19825"/>
                  </a:moveTo>
                  <a:cubicBezTo>
                    <a:pt x="11224" y="19529"/>
                    <a:pt x="11224" y="19529"/>
                    <a:pt x="11224" y="19529"/>
                  </a:cubicBezTo>
                  <a:cubicBezTo>
                    <a:pt x="11329" y="19825"/>
                    <a:pt x="11329" y="19825"/>
                    <a:pt x="11329" y="19825"/>
                  </a:cubicBezTo>
                  <a:cubicBezTo>
                    <a:pt x="11435" y="19825"/>
                    <a:pt x="11435" y="19825"/>
                    <a:pt x="11435" y="19825"/>
                  </a:cubicBezTo>
                  <a:cubicBezTo>
                    <a:pt x="11541" y="19529"/>
                    <a:pt x="11541" y="19529"/>
                    <a:pt x="11541" y="19529"/>
                  </a:cubicBezTo>
                  <a:cubicBezTo>
                    <a:pt x="11647" y="19825"/>
                    <a:pt x="11647" y="19825"/>
                    <a:pt x="11647" y="19825"/>
                  </a:cubicBezTo>
                  <a:cubicBezTo>
                    <a:pt x="11647" y="19825"/>
                    <a:pt x="11647" y="19825"/>
                    <a:pt x="11647" y="19825"/>
                  </a:cubicBezTo>
                  <a:cubicBezTo>
                    <a:pt x="11753" y="19825"/>
                    <a:pt x="11753" y="19825"/>
                    <a:pt x="11753" y="19825"/>
                  </a:cubicBezTo>
                  <a:cubicBezTo>
                    <a:pt x="11859" y="20121"/>
                    <a:pt x="11859" y="20121"/>
                    <a:pt x="11859" y="20121"/>
                  </a:cubicBezTo>
                  <a:cubicBezTo>
                    <a:pt x="11859" y="20416"/>
                    <a:pt x="11859" y="20416"/>
                    <a:pt x="11859" y="20416"/>
                  </a:cubicBezTo>
                  <a:cubicBezTo>
                    <a:pt x="11859" y="20712"/>
                    <a:pt x="11859" y="20712"/>
                    <a:pt x="11859" y="20712"/>
                  </a:cubicBezTo>
                  <a:cubicBezTo>
                    <a:pt x="11753" y="20712"/>
                    <a:pt x="11753" y="20712"/>
                    <a:pt x="11753" y="20712"/>
                  </a:cubicBezTo>
                  <a:cubicBezTo>
                    <a:pt x="11647" y="20712"/>
                    <a:pt x="11647" y="20712"/>
                    <a:pt x="11647" y="20712"/>
                  </a:cubicBezTo>
                  <a:cubicBezTo>
                    <a:pt x="11541" y="20712"/>
                    <a:pt x="11541" y="20712"/>
                    <a:pt x="11541" y="20712"/>
                  </a:cubicBezTo>
                  <a:cubicBezTo>
                    <a:pt x="11435" y="20416"/>
                    <a:pt x="11435" y="20416"/>
                    <a:pt x="11435" y="20416"/>
                  </a:cubicBezTo>
                  <a:cubicBezTo>
                    <a:pt x="11329" y="20416"/>
                    <a:pt x="11329" y="20416"/>
                    <a:pt x="11329" y="20416"/>
                  </a:cubicBezTo>
                  <a:cubicBezTo>
                    <a:pt x="11329" y="20121"/>
                    <a:pt x="11329" y="20121"/>
                    <a:pt x="11329" y="20121"/>
                  </a:cubicBezTo>
                  <a:cubicBezTo>
                    <a:pt x="11224" y="20121"/>
                    <a:pt x="11224" y="20121"/>
                    <a:pt x="11224" y="20121"/>
                  </a:cubicBezTo>
                  <a:cubicBezTo>
                    <a:pt x="11118" y="20121"/>
                    <a:pt x="11118" y="20121"/>
                    <a:pt x="11118" y="20121"/>
                  </a:cubicBezTo>
                  <a:cubicBezTo>
                    <a:pt x="11012" y="19825"/>
                    <a:pt x="11012" y="19825"/>
                    <a:pt x="11012" y="19825"/>
                  </a:cubicBezTo>
                  <a:cubicBezTo>
                    <a:pt x="11012" y="19825"/>
                    <a:pt x="11012" y="19825"/>
                    <a:pt x="11012" y="19825"/>
                  </a:cubicBezTo>
                  <a:close/>
                  <a:moveTo>
                    <a:pt x="9529" y="16866"/>
                  </a:moveTo>
                  <a:cubicBezTo>
                    <a:pt x="9635" y="17162"/>
                    <a:pt x="9635" y="17162"/>
                    <a:pt x="9635" y="17162"/>
                  </a:cubicBezTo>
                  <a:cubicBezTo>
                    <a:pt x="9635" y="16866"/>
                    <a:pt x="9635" y="16866"/>
                    <a:pt x="9635" y="16866"/>
                  </a:cubicBezTo>
                  <a:cubicBezTo>
                    <a:pt x="9635" y="17162"/>
                    <a:pt x="9635" y="17162"/>
                    <a:pt x="9635" y="17162"/>
                  </a:cubicBezTo>
                  <a:cubicBezTo>
                    <a:pt x="9529" y="17162"/>
                    <a:pt x="9529" y="17162"/>
                    <a:pt x="9529" y="17162"/>
                  </a:cubicBezTo>
                  <a:cubicBezTo>
                    <a:pt x="9529" y="16866"/>
                    <a:pt x="9529" y="16866"/>
                    <a:pt x="9529" y="16866"/>
                  </a:cubicBezTo>
                  <a:close/>
                  <a:moveTo>
                    <a:pt x="9318" y="16570"/>
                  </a:moveTo>
                  <a:cubicBezTo>
                    <a:pt x="9318" y="16866"/>
                    <a:pt x="9318" y="16866"/>
                    <a:pt x="9318" y="16866"/>
                  </a:cubicBezTo>
                  <a:cubicBezTo>
                    <a:pt x="9424" y="16570"/>
                    <a:pt x="9424" y="16570"/>
                    <a:pt x="9424" y="16570"/>
                  </a:cubicBezTo>
                  <a:cubicBezTo>
                    <a:pt x="9424" y="16570"/>
                    <a:pt x="9424" y="16570"/>
                    <a:pt x="9424" y="16570"/>
                  </a:cubicBezTo>
                  <a:cubicBezTo>
                    <a:pt x="9529" y="16570"/>
                    <a:pt x="9529" y="16570"/>
                    <a:pt x="9529" y="16570"/>
                  </a:cubicBezTo>
                  <a:cubicBezTo>
                    <a:pt x="9424" y="16570"/>
                    <a:pt x="9424" y="16570"/>
                    <a:pt x="9424" y="16570"/>
                  </a:cubicBezTo>
                  <a:cubicBezTo>
                    <a:pt x="9424" y="16570"/>
                    <a:pt x="9424" y="16570"/>
                    <a:pt x="9424" y="16570"/>
                  </a:cubicBezTo>
                  <a:cubicBezTo>
                    <a:pt x="9318" y="16570"/>
                    <a:pt x="9318" y="16570"/>
                    <a:pt x="9318" y="16570"/>
                  </a:cubicBezTo>
                  <a:cubicBezTo>
                    <a:pt x="9318" y="16570"/>
                    <a:pt x="9318" y="16570"/>
                    <a:pt x="9318" y="16570"/>
                  </a:cubicBezTo>
                  <a:cubicBezTo>
                    <a:pt x="9318" y="16570"/>
                    <a:pt x="9318" y="16570"/>
                    <a:pt x="9318" y="16570"/>
                  </a:cubicBezTo>
                  <a:close/>
                  <a:moveTo>
                    <a:pt x="14294" y="17753"/>
                  </a:moveTo>
                  <a:cubicBezTo>
                    <a:pt x="14400" y="17753"/>
                    <a:pt x="14400" y="17753"/>
                    <a:pt x="14400" y="17753"/>
                  </a:cubicBezTo>
                  <a:cubicBezTo>
                    <a:pt x="14612" y="17753"/>
                    <a:pt x="14612" y="17753"/>
                    <a:pt x="14612" y="17753"/>
                  </a:cubicBezTo>
                  <a:cubicBezTo>
                    <a:pt x="14612" y="17753"/>
                    <a:pt x="14612" y="17753"/>
                    <a:pt x="14612" y="17753"/>
                  </a:cubicBezTo>
                  <a:cubicBezTo>
                    <a:pt x="14612" y="17753"/>
                    <a:pt x="14612" y="17753"/>
                    <a:pt x="14612" y="17753"/>
                  </a:cubicBezTo>
                  <a:cubicBezTo>
                    <a:pt x="14718" y="17753"/>
                    <a:pt x="14718" y="17753"/>
                    <a:pt x="14718" y="17753"/>
                  </a:cubicBezTo>
                  <a:cubicBezTo>
                    <a:pt x="14824" y="17458"/>
                    <a:pt x="14824" y="17458"/>
                    <a:pt x="14824" y="17458"/>
                  </a:cubicBezTo>
                  <a:cubicBezTo>
                    <a:pt x="14824" y="17458"/>
                    <a:pt x="14824" y="17458"/>
                    <a:pt x="14824" y="17458"/>
                  </a:cubicBezTo>
                  <a:cubicBezTo>
                    <a:pt x="14718" y="17458"/>
                    <a:pt x="14718" y="17458"/>
                    <a:pt x="14718" y="17458"/>
                  </a:cubicBezTo>
                  <a:cubicBezTo>
                    <a:pt x="14612" y="17458"/>
                    <a:pt x="14612" y="17458"/>
                    <a:pt x="14612" y="17458"/>
                  </a:cubicBezTo>
                  <a:cubicBezTo>
                    <a:pt x="14506" y="17458"/>
                    <a:pt x="14506" y="17458"/>
                    <a:pt x="14506" y="17458"/>
                  </a:cubicBezTo>
                  <a:cubicBezTo>
                    <a:pt x="14400" y="17458"/>
                    <a:pt x="14400" y="17458"/>
                    <a:pt x="14400" y="17458"/>
                  </a:cubicBezTo>
                  <a:cubicBezTo>
                    <a:pt x="14294" y="17458"/>
                    <a:pt x="14294" y="17458"/>
                    <a:pt x="14294" y="17458"/>
                  </a:cubicBezTo>
                  <a:cubicBezTo>
                    <a:pt x="14294" y="17753"/>
                    <a:pt x="14294" y="17753"/>
                    <a:pt x="14294" y="17753"/>
                  </a:cubicBezTo>
                  <a:cubicBezTo>
                    <a:pt x="14294" y="17753"/>
                    <a:pt x="14294" y="17753"/>
                    <a:pt x="14294" y="17753"/>
                  </a:cubicBezTo>
                  <a:close/>
                  <a:moveTo>
                    <a:pt x="14188" y="18049"/>
                  </a:moveTo>
                  <a:cubicBezTo>
                    <a:pt x="14188" y="18345"/>
                    <a:pt x="14188" y="18345"/>
                    <a:pt x="14188" y="18345"/>
                  </a:cubicBezTo>
                  <a:cubicBezTo>
                    <a:pt x="14188" y="18345"/>
                    <a:pt x="14188" y="18345"/>
                    <a:pt x="14188" y="18345"/>
                  </a:cubicBezTo>
                  <a:cubicBezTo>
                    <a:pt x="14188" y="18345"/>
                    <a:pt x="14188" y="18345"/>
                    <a:pt x="14188" y="18345"/>
                  </a:cubicBezTo>
                  <a:cubicBezTo>
                    <a:pt x="14188" y="18049"/>
                    <a:pt x="14188" y="18049"/>
                    <a:pt x="14188" y="18049"/>
                  </a:cubicBezTo>
                  <a:close/>
                  <a:moveTo>
                    <a:pt x="13765" y="18049"/>
                  </a:moveTo>
                  <a:cubicBezTo>
                    <a:pt x="13659" y="18345"/>
                    <a:pt x="13659" y="18345"/>
                    <a:pt x="13659" y="18345"/>
                  </a:cubicBezTo>
                  <a:cubicBezTo>
                    <a:pt x="13659" y="18345"/>
                    <a:pt x="13659" y="18345"/>
                    <a:pt x="13659" y="18345"/>
                  </a:cubicBezTo>
                  <a:cubicBezTo>
                    <a:pt x="13659" y="18345"/>
                    <a:pt x="13659" y="18345"/>
                    <a:pt x="13659" y="18345"/>
                  </a:cubicBezTo>
                  <a:cubicBezTo>
                    <a:pt x="13659" y="18641"/>
                    <a:pt x="13659" y="18641"/>
                    <a:pt x="13659" y="18641"/>
                  </a:cubicBezTo>
                  <a:cubicBezTo>
                    <a:pt x="13765" y="18641"/>
                    <a:pt x="13765" y="18641"/>
                    <a:pt x="13765" y="18641"/>
                  </a:cubicBezTo>
                  <a:cubicBezTo>
                    <a:pt x="13871" y="18345"/>
                    <a:pt x="13871" y="18345"/>
                    <a:pt x="13871" y="18345"/>
                  </a:cubicBezTo>
                  <a:cubicBezTo>
                    <a:pt x="13976" y="18345"/>
                    <a:pt x="13976" y="18345"/>
                    <a:pt x="13976" y="18345"/>
                  </a:cubicBezTo>
                  <a:cubicBezTo>
                    <a:pt x="13871" y="18049"/>
                    <a:pt x="13871" y="18049"/>
                    <a:pt x="13871" y="18049"/>
                  </a:cubicBezTo>
                  <a:cubicBezTo>
                    <a:pt x="13765" y="18345"/>
                    <a:pt x="13765" y="18345"/>
                    <a:pt x="13765" y="18345"/>
                  </a:cubicBezTo>
                  <a:cubicBezTo>
                    <a:pt x="13765" y="18049"/>
                    <a:pt x="13765" y="18049"/>
                    <a:pt x="13765" y="18049"/>
                  </a:cubicBezTo>
                  <a:close/>
                  <a:moveTo>
                    <a:pt x="13447" y="18641"/>
                  </a:moveTo>
                  <a:cubicBezTo>
                    <a:pt x="13447" y="18641"/>
                    <a:pt x="13447" y="18641"/>
                    <a:pt x="13447" y="18641"/>
                  </a:cubicBezTo>
                  <a:cubicBezTo>
                    <a:pt x="13553" y="18641"/>
                    <a:pt x="13553" y="18641"/>
                    <a:pt x="13553" y="18641"/>
                  </a:cubicBezTo>
                  <a:cubicBezTo>
                    <a:pt x="13553" y="18345"/>
                    <a:pt x="13553" y="18345"/>
                    <a:pt x="13553" y="18345"/>
                  </a:cubicBezTo>
                  <a:cubicBezTo>
                    <a:pt x="13553" y="18345"/>
                    <a:pt x="13553" y="18345"/>
                    <a:pt x="13553" y="18345"/>
                  </a:cubicBezTo>
                  <a:cubicBezTo>
                    <a:pt x="13553" y="18345"/>
                    <a:pt x="13553" y="18345"/>
                    <a:pt x="13553" y="18345"/>
                  </a:cubicBezTo>
                  <a:cubicBezTo>
                    <a:pt x="13447" y="18641"/>
                    <a:pt x="13447" y="18641"/>
                    <a:pt x="13447" y="18641"/>
                  </a:cubicBezTo>
                  <a:cubicBezTo>
                    <a:pt x="13447" y="18641"/>
                    <a:pt x="13447" y="18641"/>
                    <a:pt x="13447" y="18641"/>
                  </a:cubicBezTo>
                  <a:close/>
                  <a:moveTo>
                    <a:pt x="13129" y="18641"/>
                  </a:moveTo>
                  <a:cubicBezTo>
                    <a:pt x="13235" y="18345"/>
                    <a:pt x="13235" y="18345"/>
                    <a:pt x="13235" y="18345"/>
                  </a:cubicBezTo>
                  <a:cubicBezTo>
                    <a:pt x="13235" y="18345"/>
                    <a:pt x="13235" y="18345"/>
                    <a:pt x="13235" y="18345"/>
                  </a:cubicBezTo>
                  <a:cubicBezTo>
                    <a:pt x="13235" y="18345"/>
                    <a:pt x="13235" y="18345"/>
                    <a:pt x="13235" y="18345"/>
                  </a:cubicBezTo>
                  <a:cubicBezTo>
                    <a:pt x="13341" y="18345"/>
                    <a:pt x="13341" y="18345"/>
                    <a:pt x="13341" y="18345"/>
                  </a:cubicBezTo>
                  <a:cubicBezTo>
                    <a:pt x="13341" y="18345"/>
                    <a:pt x="13341" y="18345"/>
                    <a:pt x="13341" y="18345"/>
                  </a:cubicBezTo>
                  <a:cubicBezTo>
                    <a:pt x="13447" y="18345"/>
                    <a:pt x="13447" y="18345"/>
                    <a:pt x="13447" y="18345"/>
                  </a:cubicBezTo>
                  <a:cubicBezTo>
                    <a:pt x="13341" y="18641"/>
                    <a:pt x="13341" y="18641"/>
                    <a:pt x="13341" y="18641"/>
                  </a:cubicBezTo>
                  <a:cubicBezTo>
                    <a:pt x="13235" y="18641"/>
                    <a:pt x="13235" y="18641"/>
                    <a:pt x="13235" y="18641"/>
                  </a:cubicBezTo>
                  <a:cubicBezTo>
                    <a:pt x="13129" y="18641"/>
                    <a:pt x="13129" y="18641"/>
                    <a:pt x="13129" y="18641"/>
                  </a:cubicBezTo>
                  <a:cubicBezTo>
                    <a:pt x="13129" y="18641"/>
                    <a:pt x="13129" y="18641"/>
                    <a:pt x="13129" y="18641"/>
                  </a:cubicBezTo>
                  <a:close/>
                  <a:moveTo>
                    <a:pt x="13024" y="18641"/>
                  </a:moveTo>
                  <a:cubicBezTo>
                    <a:pt x="12918" y="18641"/>
                    <a:pt x="12918" y="18641"/>
                    <a:pt x="12918" y="18641"/>
                  </a:cubicBezTo>
                  <a:cubicBezTo>
                    <a:pt x="12918" y="18937"/>
                    <a:pt x="12918" y="18937"/>
                    <a:pt x="12918" y="18937"/>
                  </a:cubicBezTo>
                  <a:cubicBezTo>
                    <a:pt x="12918" y="18641"/>
                    <a:pt x="12918" y="18641"/>
                    <a:pt x="12918" y="18641"/>
                  </a:cubicBezTo>
                  <a:cubicBezTo>
                    <a:pt x="13024" y="18641"/>
                    <a:pt x="13024" y="18641"/>
                    <a:pt x="13024" y="18641"/>
                  </a:cubicBezTo>
                  <a:close/>
                  <a:moveTo>
                    <a:pt x="13129" y="18345"/>
                  </a:moveTo>
                  <a:cubicBezTo>
                    <a:pt x="13024" y="18345"/>
                    <a:pt x="13024" y="18345"/>
                    <a:pt x="13024" y="18345"/>
                  </a:cubicBezTo>
                  <a:cubicBezTo>
                    <a:pt x="13024" y="18345"/>
                    <a:pt x="13024" y="18345"/>
                    <a:pt x="13024" y="18345"/>
                  </a:cubicBezTo>
                  <a:cubicBezTo>
                    <a:pt x="13129" y="18345"/>
                    <a:pt x="13129" y="18345"/>
                    <a:pt x="13129" y="18345"/>
                  </a:cubicBezTo>
                  <a:cubicBezTo>
                    <a:pt x="13129" y="18345"/>
                    <a:pt x="13129" y="18345"/>
                    <a:pt x="13129" y="18345"/>
                  </a:cubicBezTo>
                  <a:close/>
                  <a:moveTo>
                    <a:pt x="11435" y="18641"/>
                  </a:moveTo>
                  <a:cubicBezTo>
                    <a:pt x="11435" y="18641"/>
                    <a:pt x="11435" y="18641"/>
                    <a:pt x="11435" y="18641"/>
                  </a:cubicBezTo>
                  <a:cubicBezTo>
                    <a:pt x="11541" y="18345"/>
                    <a:pt x="11541" y="18345"/>
                    <a:pt x="11541" y="18345"/>
                  </a:cubicBezTo>
                  <a:cubicBezTo>
                    <a:pt x="11859" y="18049"/>
                    <a:pt x="11859" y="18049"/>
                    <a:pt x="11859" y="18049"/>
                  </a:cubicBezTo>
                  <a:cubicBezTo>
                    <a:pt x="11965" y="18345"/>
                    <a:pt x="11965" y="18345"/>
                    <a:pt x="11965" y="18345"/>
                  </a:cubicBezTo>
                  <a:cubicBezTo>
                    <a:pt x="11965" y="18345"/>
                    <a:pt x="11965" y="18345"/>
                    <a:pt x="11965" y="18345"/>
                  </a:cubicBezTo>
                  <a:cubicBezTo>
                    <a:pt x="12071" y="18345"/>
                    <a:pt x="12071" y="18345"/>
                    <a:pt x="12071" y="18345"/>
                  </a:cubicBezTo>
                  <a:cubicBezTo>
                    <a:pt x="12282" y="18641"/>
                    <a:pt x="12282" y="18641"/>
                    <a:pt x="12282" y="18641"/>
                  </a:cubicBezTo>
                  <a:cubicBezTo>
                    <a:pt x="12388" y="18345"/>
                    <a:pt x="12388" y="18345"/>
                    <a:pt x="12388" y="18345"/>
                  </a:cubicBezTo>
                  <a:cubicBezTo>
                    <a:pt x="12494" y="18641"/>
                    <a:pt x="12494" y="18641"/>
                    <a:pt x="12494" y="18641"/>
                  </a:cubicBezTo>
                  <a:cubicBezTo>
                    <a:pt x="12494" y="18641"/>
                    <a:pt x="12494" y="18641"/>
                    <a:pt x="12494" y="18641"/>
                  </a:cubicBezTo>
                  <a:cubicBezTo>
                    <a:pt x="12600" y="18641"/>
                    <a:pt x="12600" y="18641"/>
                    <a:pt x="12600" y="18641"/>
                  </a:cubicBezTo>
                  <a:cubicBezTo>
                    <a:pt x="12706" y="18345"/>
                    <a:pt x="12706" y="18345"/>
                    <a:pt x="12706" y="18345"/>
                  </a:cubicBezTo>
                  <a:cubicBezTo>
                    <a:pt x="12812" y="18345"/>
                    <a:pt x="12812" y="18345"/>
                    <a:pt x="12812" y="18345"/>
                  </a:cubicBezTo>
                  <a:cubicBezTo>
                    <a:pt x="12812" y="18049"/>
                    <a:pt x="12812" y="18049"/>
                    <a:pt x="12812" y="18049"/>
                  </a:cubicBezTo>
                  <a:cubicBezTo>
                    <a:pt x="12812" y="18049"/>
                    <a:pt x="12812" y="18049"/>
                    <a:pt x="12812" y="18049"/>
                  </a:cubicBezTo>
                  <a:cubicBezTo>
                    <a:pt x="12918" y="18049"/>
                    <a:pt x="12918" y="18049"/>
                    <a:pt x="12918" y="18049"/>
                  </a:cubicBezTo>
                  <a:cubicBezTo>
                    <a:pt x="13024" y="18049"/>
                    <a:pt x="13024" y="18049"/>
                    <a:pt x="13024" y="18049"/>
                  </a:cubicBezTo>
                  <a:cubicBezTo>
                    <a:pt x="13024" y="18345"/>
                    <a:pt x="13024" y="18345"/>
                    <a:pt x="13024" y="18345"/>
                  </a:cubicBezTo>
                  <a:cubicBezTo>
                    <a:pt x="12918" y="18345"/>
                    <a:pt x="12918" y="18345"/>
                    <a:pt x="12918" y="18345"/>
                  </a:cubicBezTo>
                  <a:cubicBezTo>
                    <a:pt x="12918" y="18641"/>
                    <a:pt x="12918" y="18641"/>
                    <a:pt x="12918" y="18641"/>
                  </a:cubicBezTo>
                  <a:cubicBezTo>
                    <a:pt x="12812" y="18641"/>
                    <a:pt x="12812" y="18641"/>
                    <a:pt x="12812" y="18641"/>
                  </a:cubicBezTo>
                  <a:cubicBezTo>
                    <a:pt x="12706" y="18937"/>
                    <a:pt x="12706" y="18937"/>
                    <a:pt x="12706" y="18937"/>
                  </a:cubicBezTo>
                  <a:cubicBezTo>
                    <a:pt x="12706" y="18937"/>
                    <a:pt x="12706" y="18937"/>
                    <a:pt x="12706" y="18937"/>
                  </a:cubicBezTo>
                  <a:cubicBezTo>
                    <a:pt x="12600" y="18937"/>
                    <a:pt x="12600" y="18937"/>
                    <a:pt x="12600" y="18937"/>
                  </a:cubicBezTo>
                  <a:cubicBezTo>
                    <a:pt x="12494" y="18937"/>
                    <a:pt x="12494" y="18937"/>
                    <a:pt x="12494" y="18937"/>
                  </a:cubicBezTo>
                  <a:cubicBezTo>
                    <a:pt x="12282" y="18937"/>
                    <a:pt x="12282" y="18937"/>
                    <a:pt x="12282" y="18937"/>
                  </a:cubicBezTo>
                  <a:cubicBezTo>
                    <a:pt x="12176" y="18937"/>
                    <a:pt x="12176" y="18937"/>
                    <a:pt x="12176" y="18937"/>
                  </a:cubicBezTo>
                  <a:cubicBezTo>
                    <a:pt x="12071" y="18937"/>
                    <a:pt x="12071" y="18937"/>
                    <a:pt x="12071" y="18937"/>
                  </a:cubicBezTo>
                  <a:cubicBezTo>
                    <a:pt x="12071" y="19233"/>
                    <a:pt x="12071" y="19233"/>
                    <a:pt x="12071" y="19233"/>
                  </a:cubicBezTo>
                  <a:cubicBezTo>
                    <a:pt x="11965" y="19233"/>
                    <a:pt x="11965" y="19233"/>
                    <a:pt x="11965" y="19233"/>
                  </a:cubicBezTo>
                  <a:cubicBezTo>
                    <a:pt x="11965" y="18937"/>
                    <a:pt x="11965" y="18937"/>
                    <a:pt x="11965" y="18937"/>
                  </a:cubicBezTo>
                  <a:cubicBezTo>
                    <a:pt x="11859" y="19233"/>
                    <a:pt x="11859" y="19233"/>
                    <a:pt x="11859" y="19233"/>
                  </a:cubicBezTo>
                  <a:cubicBezTo>
                    <a:pt x="11753" y="18937"/>
                    <a:pt x="11753" y="18937"/>
                    <a:pt x="11753" y="18937"/>
                  </a:cubicBezTo>
                  <a:cubicBezTo>
                    <a:pt x="11753" y="18937"/>
                    <a:pt x="11753" y="18937"/>
                    <a:pt x="11753" y="18937"/>
                  </a:cubicBezTo>
                  <a:cubicBezTo>
                    <a:pt x="11647" y="18937"/>
                    <a:pt x="11647" y="18937"/>
                    <a:pt x="11647" y="18937"/>
                  </a:cubicBezTo>
                  <a:cubicBezTo>
                    <a:pt x="11541" y="18937"/>
                    <a:pt x="11541" y="18937"/>
                    <a:pt x="11541" y="18937"/>
                  </a:cubicBezTo>
                  <a:cubicBezTo>
                    <a:pt x="11541" y="18937"/>
                    <a:pt x="11541" y="18937"/>
                    <a:pt x="11541" y="18937"/>
                  </a:cubicBezTo>
                  <a:cubicBezTo>
                    <a:pt x="11435" y="18937"/>
                    <a:pt x="11435" y="18937"/>
                    <a:pt x="11435" y="18937"/>
                  </a:cubicBezTo>
                  <a:cubicBezTo>
                    <a:pt x="11435" y="18641"/>
                    <a:pt x="11435" y="18641"/>
                    <a:pt x="11435" y="18641"/>
                  </a:cubicBezTo>
                  <a:close/>
                  <a:moveTo>
                    <a:pt x="11329" y="18641"/>
                  </a:moveTo>
                  <a:cubicBezTo>
                    <a:pt x="11329" y="18937"/>
                    <a:pt x="11329" y="18937"/>
                    <a:pt x="11329" y="18937"/>
                  </a:cubicBezTo>
                  <a:cubicBezTo>
                    <a:pt x="11435" y="18937"/>
                    <a:pt x="11435" y="18937"/>
                    <a:pt x="11435" y="18937"/>
                  </a:cubicBezTo>
                  <a:cubicBezTo>
                    <a:pt x="11435" y="18641"/>
                    <a:pt x="11435" y="18641"/>
                    <a:pt x="11435" y="18641"/>
                  </a:cubicBezTo>
                  <a:cubicBezTo>
                    <a:pt x="11329" y="18641"/>
                    <a:pt x="11329" y="18641"/>
                    <a:pt x="11329" y="18641"/>
                  </a:cubicBezTo>
                  <a:close/>
                  <a:moveTo>
                    <a:pt x="11329" y="18641"/>
                  </a:moveTo>
                  <a:cubicBezTo>
                    <a:pt x="11224" y="18641"/>
                    <a:pt x="11224" y="18641"/>
                    <a:pt x="11224" y="18641"/>
                  </a:cubicBezTo>
                  <a:cubicBezTo>
                    <a:pt x="11224" y="18937"/>
                    <a:pt x="11224" y="18937"/>
                    <a:pt x="11224" y="18937"/>
                  </a:cubicBezTo>
                  <a:cubicBezTo>
                    <a:pt x="11224" y="18937"/>
                    <a:pt x="11224" y="18937"/>
                    <a:pt x="11224" y="18937"/>
                  </a:cubicBezTo>
                  <a:cubicBezTo>
                    <a:pt x="11329" y="18641"/>
                    <a:pt x="11329" y="18641"/>
                    <a:pt x="11329" y="18641"/>
                  </a:cubicBezTo>
                  <a:cubicBezTo>
                    <a:pt x="11329" y="18641"/>
                    <a:pt x="11329" y="18641"/>
                    <a:pt x="11329" y="18641"/>
                  </a:cubicBezTo>
                  <a:close/>
                  <a:moveTo>
                    <a:pt x="9953" y="18641"/>
                  </a:moveTo>
                  <a:cubicBezTo>
                    <a:pt x="9953" y="18937"/>
                    <a:pt x="9953" y="18937"/>
                    <a:pt x="9953" y="18937"/>
                  </a:cubicBezTo>
                  <a:cubicBezTo>
                    <a:pt x="9953" y="18937"/>
                    <a:pt x="9953" y="18937"/>
                    <a:pt x="9953" y="18937"/>
                  </a:cubicBezTo>
                  <a:cubicBezTo>
                    <a:pt x="9953" y="18937"/>
                    <a:pt x="9953" y="18937"/>
                    <a:pt x="9953" y="18937"/>
                  </a:cubicBezTo>
                  <a:cubicBezTo>
                    <a:pt x="10059" y="19233"/>
                    <a:pt x="10059" y="19233"/>
                    <a:pt x="10059" y="19233"/>
                  </a:cubicBezTo>
                  <a:cubicBezTo>
                    <a:pt x="10059" y="19233"/>
                    <a:pt x="10059" y="19233"/>
                    <a:pt x="10059" y="19233"/>
                  </a:cubicBezTo>
                  <a:cubicBezTo>
                    <a:pt x="10165" y="19233"/>
                    <a:pt x="10165" y="19233"/>
                    <a:pt x="10165" y="19233"/>
                  </a:cubicBezTo>
                  <a:cubicBezTo>
                    <a:pt x="10271" y="19233"/>
                    <a:pt x="10271" y="19233"/>
                    <a:pt x="10271" y="19233"/>
                  </a:cubicBezTo>
                  <a:cubicBezTo>
                    <a:pt x="10376" y="19233"/>
                    <a:pt x="10376" y="19233"/>
                    <a:pt x="10376" y="19233"/>
                  </a:cubicBezTo>
                  <a:cubicBezTo>
                    <a:pt x="10376" y="18937"/>
                    <a:pt x="10376" y="18937"/>
                    <a:pt x="10376" y="18937"/>
                  </a:cubicBezTo>
                  <a:cubicBezTo>
                    <a:pt x="10482" y="19233"/>
                    <a:pt x="10482" y="19233"/>
                    <a:pt x="10482" y="19233"/>
                  </a:cubicBezTo>
                  <a:cubicBezTo>
                    <a:pt x="10588" y="18937"/>
                    <a:pt x="10588" y="18937"/>
                    <a:pt x="10588" y="18937"/>
                  </a:cubicBezTo>
                  <a:cubicBezTo>
                    <a:pt x="10694" y="19233"/>
                    <a:pt x="10694" y="19233"/>
                    <a:pt x="10694" y="19233"/>
                  </a:cubicBezTo>
                  <a:cubicBezTo>
                    <a:pt x="10800" y="18937"/>
                    <a:pt x="10800" y="18937"/>
                    <a:pt x="10800" y="18937"/>
                  </a:cubicBezTo>
                  <a:cubicBezTo>
                    <a:pt x="10800" y="18937"/>
                    <a:pt x="10800" y="18937"/>
                    <a:pt x="10800" y="18937"/>
                  </a:cubicBezTo>
                  <a:cubicBezTo>
                    <a:pt x="10906" y="18937"/>
                    <a:pt x="10906" y="18937"/>
                    <a:pt x="10906" y="18937"/>
                  </a:cubicBezTo>
                  <a:cubicBezTo>
                    <a:pt x="11012" y="18937"/>
                    <a:pt x="11012" y="18937"/>
                    <a:pt x="11012" y="18937"/>
                  </a:cubicBezTo>
                  <a:cubicBezTo>
                    <a:pt x="11012" y="18937"/>
                    <a:pt x="11012" y="18937"/>
                    <a:pt x="11012" y="18937"/>
                  </a:cubicBezTo>
                  <a:cubicBezTo>
                    <a:pt x="11118" y="18937"/>
                    <a:pt x="11118" y="18937"/>
                    <a:pt x="11118" y="18937"/>
                  </a:cubicBezTo>
                  <a:cubicBezTo>
                    <a:pt x="11118" y="18641"/>
                    <a:pt x="11118" y="18641"/>
                    <a:pt x="11118" y="18641"/>
                  </a:cubicBezTo>
                  <a:cubicBezTo>
                    <a:pt x="11118" y="18641"/>
                    <a:pt x="11118" y="18641"/>
                    <a:pt x="11118" y="18641"/>
                  </a:cubicBezTo>
                  <a:cubicBezTo>
                    <a:pt x="11118" y="18641"/>
                    <a:pt x="11118" y="18641"/>
                    <a:pt x="11118" y="18641"/>
                  </a:cubicBezTo>
                  <a:cubicBezTo>
                    <a:pt x="11118" y="18345"/>
                    <a:pt x="11118" y="18345"/>
                    <a:pt x="11118" y="18345"/>
                  </a:cubicBezTo>
                  <a:cubicBezTo>
                    <a:pt x="11012" y="18345"/>
                    <a:pt x="11012" y="18345"/>
                    <a:pt x="11012" y="18345"/>
                  </a:cubicBezTo>
                  <a:cubicBezTo>
                    <a:pt x="11012" y="18345"/>
                    <a:pt x="11012" y="18345"/>
                    <a:pt x="11012" y="18345"/>
                  </a:cubicBezTo>
                  <a:cubicBezTo>
                    <a:pt x="10906" y="18641"/>
                    <a:pt x="10906" y="18641"/>
                    <a:pt x="10906" y="18641"/>
                  </a:cubicBezTo>
                  <a:cubicBezTo>
                    <a:pt x="10906" y="18345"/>
                    <a:pt x="10906" y="18345"/>
                    <a:pt x="10906" y="18345"/>
                  </a:cubicBezTo>
                  <a:cubicBezTo>
                    <a:pt x="10800" y="18049"/>
                    <a:pt x="10800" y="18049"/>
                    <a:pt x="10800" y="18049"/>
                  </a:cubicBezTo>
                  <a:cubicBezTo>
                    <a:pt x="10694" y="18345"/>
                    <a:pt x="10694" y="18345"/>
                    <a:pt x="10694" y="18345"/>
                  </a:cubicBezTo>
                  <a:cubicBezTo>
                    <a:pt x="10694" y="18049"/>
                    <a:pt x="10694" y="18049"/>
                    <a:pt x="10694" y="18049"/>
                  </a:cubicBezTo>
                  <a:cubicBezTo>
                    <a:pt x="10588" y="18049"/>
                    <a:pt x="10588" y="18049"/>
                    <a:pt x="10588" y="18049"/>
                  </a:cubicBezTo>
                  <a:cubicBezTo>
                    <a:pt x="10482" y="18345"/>
                    <a:pt x="10482" y="18345"/>
                    <a:pt x="10482" y="18345"/>
                  </a:cubicBezTo>
                  <a:cubicBezTo>
                    <a:pt x="10482" y="18345"/>
                    <a:pt x="10482" y="18345"/>
                    <a:pt x="10482" y="18345"/>
                  </a:cubicBezTo>
                  <a:cubicBezTo>
                    <a:pt x="10694" y="18641"/>
                    <a:pt x="10694" y="18641"/>
                    <a:pt x="10694" y="18641"/>
                  </a:cubicBezTo>
                  <a:cubicBezTo>
                    <a:pt x="10694" y="18641"/>
                    <a:pt x="10694" y="18641"/>
                    <a:pt x="10694" y="18641"/>
                  </a:cubicBezTo>
                  <a:cubicBezTo>
                    <a:pt x="10588" y="18641"/>
                    <a:pt x="10588" y="18641"/>
                    <a:pt x="10588" y="18641"/>
                  </a:cubicBezTo>
                  <a:cubicBezTo>
                    <a:pt x="10482" y="18937"/>
                    <a:pt x="10482" y="18937"/>
                    <a:pt x="10482" y="18937"/>
                  </a:cubicBezTo>
                  <a:cubicBezTo>
                    <a:pt x="10376" y="18641"/>
                    <a:pt x="10376" y="18641"/>
                    <a:pt x="10376" y="18641"/>
                  </a:cubicBezTo>
                  <a:cubicBezTo>
                    <a:pt x="10376" y="18345"/>
                    <a:pt x="10376" y="18345"/>
                    <a:pt x="10376" y="18345"/>
                  </a:cubicBezTo>
                  <a:cubicBezTo>
                    <a:pt x="10376" y="18345"/>
                    <a:pt x="10376" y="18345"/>
                    <a:pt x="10376" y="18345"/>
                  </a:cubicBezTo>
                  <a:cubicBezTo>
                    <a:pt x="10271" y="18345"/>
                    <a:pt x="10271" y="18345"/>
                    <a:pt x="10271" y="18345"/>
                  </a:cubicBezTo>
                  <a:cubicBezTo>
                    <a:pt x="10165" y="18345"/>
                    <a:pt x="10165" y="18345"/>
                    <a:pt x="10165" y="18345"/>
                  </a:cubicBezTo>
                  <a:cubicBezTo>
                    <a:pt x="10059" y="18641"/>
                    <a:pt x="10059" y="18641"/>
                    <a:pt x="10059" y="18641"/>
                  </a:cubicBezTo>
                  <a:cubicBezTo>
                    <a:pt x="10059" y="18641"/>
                    <a:pt x="9953" y="18641"/>
                    <a:pt x="9953" y="18641"/>
                  </a:cubicBezTo>
                  <a:close/>
                  <a:moveTo>
                    <a:pt x="9741" y="18345"/>
                  </a:moveTo>
                  <a:cubicBezTo>
                    <a:pt x="9847" y="18345"/>
                    <a:pt x="9847" y="18345"/>
                    <a:pt x="9847" y="18345"/>
                  </a:cubicBezTo>
                  <a:cubicBezTo>
                    <a:pt x="9953" y="18345"/>
                    <a:pt x="9953" y="18345"/>
                    <a:pt x="9953" y="18345"/>
                  </a:cubicBezTo>
                  <a:cubicBezTo>
                    <a:pt x="9953" y="18641"/>
                    <a:pt x="9953" y="18641"/>
                    <a:pt x="9953" y="18641"/>
                  </a:cubicBezTo>
                  <a:cubicBezTo>
                    <a:pt x="9847" y="18937"/>
                    <a:pt x="9847" y="18937"/>
                    <a:pt x="9847" y="18937"/>
                  </a:cubicBezTo>
                  <a:cubicBezTo>
                    <a:pt x="9847" y="18937"/>
                    <a:pt x="9847" y="18937"/>
                    <a:pt x="9847" y="18937"/>
                  </a:cubicBezTo>
                  <a:cubicBezTo>
                    <a:pt x="9847" y="18937"/>
                    <a:pt x="9847" y="18937"/>
                    <a:pt x="9847" y="18937"/>
                  </a:cubicBezTo>
                  <a:cubicBezTo>
                    <a:pt x="9741" y="18937"/>
                    <a:pt x="9741" y="18937"/>
                    <a:pt x="9741" y="18937"/>
                  </a:cubicBezTo>
                  <a:cubicBezTo>
                    <a:pt x="9635" y="18937"/>
                    <a:pt x="9635" y="18937"/>
                    <a:pt x="9635" y="18937"/>
                  </a:cubicBezTo>
                  <a:cubicBezTo>
                    <a:pt x="9529" y="18937"/>
                    <a:pt x="9529" y="18937"/>
                    <a:pt x="9529" y="18937"/>
                  </a:cubicBezTo>
                  <a:cubicBezTo>
                    <a:pt x="9635" y="18641"/>
                    <a:pt x="9635" y="18641"/>
                    <a:pt x="9635" y="18641"/>
                  </a:cubicBezTo>
                  <a:cubicBezTo>
                    <a:pt x="9635" y="18641"/>
                    <a:pt x="9635" y="18641"/>
                    <a:pt x="9635" y="18641"/>
                  </a:cubicBezTo>
                  <a:cubicBezTo>
                    <a:pt x="9741" y="18345"/>
                    <a:pt x="9741" y="18345"/>
                    <a:pt x="9741" y="18345"/>
                  </a:cubicBezTo>
                  <a:close/>
                  <a:moveTo>
                    <a:pt x="9424" y="18937"/>
                  </a:moveTo>
                  <a:cubicBezTo>
                    <a:pt x="9424" y="18641"/>
                    <a:pt x="9424" y="18641"/>
                    <a:pt x="9424" y="18641"/>
                  </a:cubicBezTo>
                  <a:cubicBezTo>
                    <a:pt x="9424" y="18937"/>
                    <a:pt x="9424" y="18937"/>
                    <a:pt x="9424" y="18937"/>
                  </a:cubicBezTo>
                  <a:cubicBezTo>
                    <a:pt x="9424" y="18937"/>
                    <a:pt x="9424" y="18937"/>
                    <a:pt x="9424" y="18937"/>
                  </a:cubicBezTo>
                  <a:cubicBezTo>
                    <a:pt x="9424" y="18937"/>
                    <a:pt x="9424" y="18937"/>
                    <a:pt x="9424" y="18937"/>
                  </a:cubicBezTo>
                  <a:close/>
                  <a:moveTo>
                    <a:pt x="9000" y="18049"/>
                  </a:moveTo>
                  <a:cubicBezTo>
                    <a:pt x="9000" y="18345"/>
                    <a:pt x="9000" y="18345"/>
                    <a:pt x="9000" y="18345"/>
                  </a:cubicBezTo>
                  <a:cubicBezTo>
                    <a:pt x="9000" y="18345"/>
                    <a:pt x="9000" y="18345"/>
                    <a:pt x="9000" y="18345"/>
                  </a:cubicBezTo>
                  <a:cubicBezTo>
                    <a:pt x="9106" y="18641"/>
                    <a:pt x="9106" y="18641"/>
                    <a:pt x="9106" y="18641"/>
                  </a:cubicBezTo>
                  <a:cubicBezTo>
                    <a:pt x="9212" y="18641"/>
                    <a:pt x="9212" y="18641"/>
                    <a:pt x="9212" y="18641"/>
                  </a:cubicBezTo>
                  <a:cubicBezTo>
                    <a:pt x="9212" y="18937"/>
                    <a:pt x="9212" y="18937"/>
                    <a:pt x="9212" y="18937"/>
                  </a:cubicBezTo>
                  <a:cubicBezTo>
                    <a:pt x="9318" y="18641"/>
                    <a:pt x="9318" y="18641"/>
                    <a:pt x="9318" y="18641"/>
                  </a:cubicBezTo>
                  <a:cubicBezTo>
                    <a:pt x="9424" y="18641"/>
                    <a:pt x="9424" y="18641"/>
                    <a:pt x="9424" y="18641"/>
                  </a:cubicBezTo>
                  <a:cubicBezTo>
                    <a:pt x="9424" y="18641"/>
                    <a:pt x="9424" y="18641"/>
                    <a:pt x="9424" y="18641"/>
                  </a:cubicBezTo>
                  <a:cubicBezTo>
                    <a:pt x="9529" y="18641"/>
                    <a:pt x="9529" y="18641"/>
                    <a:pt x="9529" y="18641"/>
                  </a:cubicBezTo>
                  <a:cubicBezTo>
                    <a:pt x="9529" y="18345"/>
                    <a:pt x="9529" y="18345"/>
                    <a:pt x="9529" y="18345"/>
                  </a:cubicBezTo>
                  <a:cubicBezTo>
                    <a:pt x="9424" y="18049"/>
                    <a:pt x="9424" y="18049"/>
                    <a:pt x="9424" y="18049"/>
                  </a:cubicBezTo>
                  <a:cubicBezTo>
                    <a:pt x="9318" y="18049"/>
                    <a:pt x="9318" y="18049"/>
                    <a:pt x="9318" y="18049"/>
                  </a:cubicBezTo>
                  <a:cubicBezTo>
                    <a:pt x="9212" y="18049"/>
                    <a:pt x="9212" y="18049"/>
                    <a:pt x="9212" y="18049"/>
                  </a:cubicBezTo>
                  <a:cubicBezTo>
                    <a:pt x="9106" y="18049"/>
                    <a:pt x="9106" y="18049"/>
                    <a:pt x="9106" y="18049"/>
                  </a:cubicBezTo>
                  <a:cubicBezTo>
                    <a:pt x="9000" y="18049"/>
                    <a:pt x="9000" y="18049"/>
                    <a:pt x="9000" y="18049"/>
                  </a:cubicBezTo>
                  <a:close/>
                  <a:moveTo>
                    <a:pt x="20329" y="18345"/>
                  </a:moveTo>
                  <a:cubicBezTo>
                    <a:pt x="20435" y="18345"/>
                    <a:pt x="20435" y="18345"/>
                    <a:pt x="20435" y="18345"/>
                  </a:cubicBezTo>
                  <a:cubicBezTo>
                    <a:pt x="20435" y="18345"/>
                    <a:pt x="20435" y="18345"/>
                    <a:pt x="20435" y="18345"/>
                  </a:cubicBezTo>
                  <a:cubicBezTo>
                    <a:pt x="20541" y="18345"/>
                    <a:pt x="20541" y="18345"/>
                    <a:pt x="20541" y="18345"/>
                  </a:cubicBezTo>
                  <a:cubicBezTo>
                    <a:pt x="20435" y="18049"/>
                    <a:pt x="20435" y="18049"/>
                    <a:pt x="20435" y="18049"/>
                  </a:cubicBezTo>
                  <a:cubicBezTo>
                    <a:pt x="20435" y="18049"/>
                    <a:pt x="20435" y="18049"/>
                    <a:pt x="20435" y="18049"/>
                  </a:cubicBezTo>
                  <a:cubicBezTo>
                    <a:pt x="20435" y="18049"/>
                    <a:pt x="20435" y="18049"/>
                    <a:pt x="20435" y="18049"/>
                  </a:cubicBezTo>
                  <a:cubicBezTo>
                    <a:pt x="20329" y="18345"/>
                    <a:pt x="20329" y="18345"/>
                    <a:pt x="20329" y="18345"/>
                  </a:cubicBezTo>
                  <a:close/>
                  <a:moveTo>
                    <a:pt x="19906" y="18345"/>
                  </a:moveTo>
                  <a:cubicBezTo>
                    <a:pt x="19906" y="18345"/>
                    <a:pt x="20012" y="18345"/>
                    <a:pt x="20012" y="18345"/>
                  </a:cubicBezTo>
                  <a:cubicBezTo>
                    <a:pt x="20118" y="18345"/>
                    <a:pt x="20118" y="18345"/>
                    <a:pt x="20118" y="18345"/>
                  </a:cubicBezTo>
                  <a:cubicBezTo>
                    <a:pt x="20224" y="18345"/>
                    <a:pt x="20224" y="18345"/>
                    <a:pt x="20224" y="18345"/>
                  </a:cubicBezTo>
                  <a:cubicBezTo>
                    <a:pt x="20329" y="18345"/>
                    <a:pt x="20329" y="18345"/>
                    <a:pt x="20329" y="18345"/>
                  </a:cubicBezTo>
                  <a:cubicBezTo>
                    <a:pt x="20329" y="18049"/>
                    <a:pt x="20329" y="18049"/>
                    <a:pt x="20329" y="18049"/>
                  </a:cubicBezTo>
                  <a:cubicBezTo>
                    <a:pt x="20435" y="18049"/>
                    <a:pt x="20435" y="18049"/>
                    <a:pt x="20435" y="18049"/>
                  </a:cubicBezTo>
                  <a:cubicBezTo>
                    <a:pt x="20541" y="17753"/>
                    <a:pt x="20541" y="17753"/>
                    <a:pt x="20541" y="17753"/>
                  </a:cubicBezTo>
                  <a:cubicBezTo>
                    <a:pt x="20541" y="17753"/>
                    <a:pt x="20541" y="17753"/>
                    <a:pt x="20541" y="17753"/>
                  </a:cubicBezTo>
                  <a:cubicBezTo>
                    <a:pt x="20541" y="17753"/>
                    <a:pt x="20541" y="17753"/>
                    <a:pt x="20541" y="17753"/>
                  </a:cubicBezTo>
                  <a:cubicBezTo>
                    <a:pt x="20541" y="17458"/>
                    <a:pt x="20541" y="17458"/>
                    <a:pt x="20541" y="17458"/>
                  </a:cubicBezTo>
                  <a:cubicBezTo>
                    <a:pt x="20541" y="17458"/>
                    <a:pt x="20541" y="17458"/>
                    <a:pt x="20541" y="17458"/>
                  </a:cubicBezTo>
                  <a:cubicBezTo>
                    <a:pt x="20435" y="17162"/>
                    <a:pt x="20435" y="17162"/>
                    <a:pt x="20435" y="17162"/>
                  </a:cubicBezTo>
                  <a:cubicBezTo>
                    <a:pt x="20435" y="17162"/>
                    <a:pt x="20435" y="17162"/>
                    <a:pt x="20435" y="17162"/>
                  </a:cubicBezTo>
                  <a:cubicBezTo>
                    <a:pt x="20329" y="17162"/>
                    <a:pt x="20329" y="17162"/>
                    <a:pt x="20329" y="17162"/>
                  </a:cubicBezTo>
                  <a:cubicBezTo>
                    <a:pt x="20224" y="17162"/>
                    <a:pt x="20224" y="17162"/>
                    <a:pt x="20224" y="17162"/>
                  </a:cubicBezTo>
                  <a:cubicBezTo>
                    <a:pt x="20118" y="17458"/>
                    <a:pt x="20118" y="17458"/>
                    <a:pt x="20118" y="17458"/>
                  </a:cubicBezTo>
                  <a:cubicBezTo>
                    <a:pt x="20118" y="17753"/>
                    <a:pt x="20118" y="17753"/>
                    <a:pt x="20118" y="17753"/>
                  </a:cubicBezTo>
                  <a:cubicBezTo>
                    <a:pt x="19906" y="18345"/>
                    <a:pt x="19906" y="18345"/>
                    <a:pt x="19906" y="18345"/>
                  </a:cubicBezTo>
                  <a:close/>
                  <a:moveTo>
                    <a:pt x="8259" y="16570"/>
                  </a:moveTo>
                  <a:cubicBezTo>
                    <a:pt x="8153" y="16866"/>
                    <a:pt x="8153" y="16866"/>
                    <a:pt x="8153" y="16866"/>
                  </a:cubicBezTo>
                  <a:cubicBezTo>
                    <a:pt x="8259" y="16866"/>
                    <a:pt x="8259" y="16866"/>
                    <a:pt x="8259" y="16866"/>
                  </a:cubicBezTo>
                  <a:cubicBezTo>
                    <a:pt x="8365" y="17162"/>
                    <a:pt x="8365" y="17162"/>
                    <a:pt x="8365" y="17162"/>
                  </a:cubicBezTo>
                  <a:cubicBezTo>
                    <a:pt x="8365" y="16866"/>
                    <a:pt x="8365" y="16866"/>
                    <a:pt x="8365" y="16866"/>
                  </a:cubicBezTo>
                  <a:cubicBezTo>
                    <a:pt x="8576" y="16866"/>
                    <a:pt x="8576" y="16866"/>
                    <a:pt x="8576" y="16866"/>
                  </a:cubicBezTo>
                  <a:cubicBezTo>
                    <a:pt x="8682" y="16866"/>
                    <a:pt x="8682" y="16866"/>
                    <a:pt x="8682" y="16866"/>
                  </a:cubicBezTo>
                  <a:cubicBezTo>
                    <a:pt x="8788" y="16866"/>
                    <a:pt x="8788" y="16866"/>
                    <a:pt x="8788" y="16866"/>
                  </a:cubicBezTo>
                  <a:cubicBezTo>
                    <a:pt x="8788" y="16570"/>
                    <a:pt x="8788" y="16570"/>
                    <a:pt x="8788" y="16570"/>
                  </a:cubicBezTo>
                  <a:cubicBezTo>
                    <a:pt x="8682" y="16570"/>
                    <a:pt x="8682" y="16570"/>
                    <a:pt x="8682" y="16570"/>
                  </a:cubicBezTo>
                  <a:cubicBezTo>
                    <a:pt x="8576" y="16570"/>
                    <a:pt x="8576" y="16570"/>
                    <a:pt x="8576" y="16570"/>
                  </a:cubicBezTo>
                  <a:cubicBezTo>
                    <a:pt x="8576" y="16570"/>
                    <a:pt x="8576" y="16570"/>
                    <a:pt x="8576" y="16570"/>
                  </a:cubicBezTo>
                  <a:cubicBezTo>
                    <a:pt x="8259" y="16570"/>
                    <a:pt x="8259" y="16570"/>
                    <a:pt x="8259" y="16570"/>
                  </a:cubicBezTo>
                  <a:cubicBezTo>
                    <a:pt x="8259" y="16570"/>
                    <a:pt x="8259" y="16570"/>
                    <a:pt x="8259" y="16570"/>
                  </a:cubicBezTo>
                  <a:close/>
                  <a:moveTo>
                    <a:pt x="4659" y="16274"/>
                  </a:moveTo>
                  <a:cubicBezTo>
                    <a:pt x="4659" y="16274"/>
                    <a:pt x="4659" y="16274"/>
                    <a:pt x="4659" y="16274"/>
                  </a:cubicBezTo>
                  <a:cubicBezTo>
                    <a:pt x="4765" y="16274"/>
                    <a:pt x="4765" y="16274"/>
                    <a:pt x="4765" y="16274"/>
                  </a:cubicBezTo>
                  <a:cubicBezTo>
                    <a:pt x="4765" y="16274"/>
                    <a:pt x="4765" y="16274"/>
                    <a:pt x="4765" y="16274"/>
                  </a:cubicBezTo>
                  <a:cubicBezTo>
                    <a:pt x="4659" y="16274"/>
                    <a:pt x="4659" y="16274"/>
                    <a:pt x="4659" y="16274"/>
                  </a:cubicBezTo>
                  <a:close/>
                  <a:moveTo>
                    <a:pt x="4765" y="16274"/>
                  </a:moveTo>
                  <a:cubicBezTo>
                    <a:pt x="4765" y="16274"/>
                    <a:pt x="4765" y="16274"/>
                    <a:pt x="4765" y="16274"/>
                  </a:cubicBezTo>
                  <a:cubicBezTo>
                    <a:pt x="4871" y="16274"/>
                    <a:pt x="4871" y="16274"/>
                    <a:pt x="4871" y="16274"/>
                  </a:cubicBezTo>
                  <a:cubicBezTo>
                    <a:pt x="4871" y="15978"/>
                    <a:pt x="4871" y="15978"/>
                    <a:pt x="4871" y="15978"/>
                  </a:cubicBezTo>
                  <a:cubicBezTo>
                    <a:pt x="4976" y="15978"/>
                    <a:pt x="4976" y="15978"/>
                    <a:pt x="4976" y="15978"/>
                  </a:cubicBezTo>
                  <a:cubicBezTo>
                    <a:pt x="4976" y="15682"/>
                    <a:pt x="4976" y="15682"/>
                    <a:pt x="4976" y="15682"/>
                  </a:cubicBezTo>
                  <a:cubicBezTo>
                    <a:pt x="4976" y="15682"/>
                    <a:pt x="4976" y="15682"/>
                    <a:pt x="4976" y="15682"/>
                  </a:cubicBezTo>
                  <a:cubicBezTo>
                    <a:pt x="5082" y="15386"/>
                    <a:pt x="5082" y="15386"/>
                    <a:pt x="5082" y="15386"/>
                  </a:cubicBezTo>
                  <a:cubicBezTo>
                    <a:pt x="5188" y="15386"/>
                    <a:pt x="5188" y="15386"/>
                    <a:pt x="5188" y="15386"/>
                  </a:cubicBezTo>
                  <a:cubicBezTo>
                    <a:pt x="5294" y="15386"/>
                    <a:pt x="5294" y="15386"/>
                    <a:pt x="5294" y="15386"/>
                  </a:cubicBezTo>
                  <a:cubicBezTo>
                    <a:pt x="5400" y="15386"/>
                    <a:pt x="5400" y="15386"/>
                    <a:pt x="5400" y="15386"/>
                  </a:cubicBezTo>
                  <a:cubicBezTo>
                    <a:pt x="5506" y="15682"/>
                    <a:pt x="5506" y="15682"/>
                    <a:pt x="5506" y="15682"/>
                  </a:cubicBezTo>
                  <a:cubicBezTo>
                    <a:pt x="5506" y="15386"/>
                    <a:pt x="5506" y="15386"/>
                    <a:pt x="5506" y="15386"/>
                  </a:cubicBezTo>
                  <a:cubicBezTo>
                    <a:pt x="5612" y="15386"/>
                    <a:pt x="5612" y="15386"/>
                    <a:pt x="5612" y="15386"/>
                  </a:cubicBezTo>
                  <a:cubicBezTo>
                    <a:pt x="5718" y="15386"/>
                    <a:pt x="5718" y="15386"/>
                    <a:pt x="5718" y="15386"/>
                  </a:cubicBezTo>
                  <a:cubicBezTo>
                    <a:pt x="5824" y="15682"/>
                    <a:pt x="5824" y="15682"/>
                    <a:pt x="5824" y="15682"/>
                  </a:cubicBezTo>
                  <a:cubicBezTo>
                    <a:pt x="5929" y="15682"/>
                    <a:pt x="5929" y="15682"/>
                    <a:pt x="5929" y="15682"/>
                  </a:cubicBezTo>
                  <a:cubicBezTo>
                    <a:pt x="6141" y="15682"/>
                    <a:pt x="6141" y="15682"/>
                    <a:pt x="6141" y="15682"/>
                  </a:cubicBezTo>
                  <a:cubicBezTo>
                    <a:pt x="6247" y="15978"/>
                    <a:pt x="6247" y="15978"/>
                    <a:pt x="6247" y="15978"/>
                  </a:cubicBezTo>
                  <a:cubicBezTo>
                    <a:pt x="6247" y="16274"/>
                    <a:pt x="6247" y="16274"/>
                    <a:pt x="6247" y="16274"/>
                  </a:cubicBezTo>
                  <a:cubicBezTo>
                    <a:pt x="6247" y="16274"/>
                    <a:pt x="6247" y="16274"/>
                    <a:pt x="6247" y="16274"/>
                  </a:cubicBezTo>
                  <a:cubicBezTo>
                    <a:pt x="6459" y="16570"/>
                    <a:pt x="6459" y="16570"/>
                    <a:pt x="6459" y="16570"/>
                  </a:cubicBezTo>
                  <a:cubicBezTo>
                    <a:pt x="6671" y="16570"/>
                    <a:pt x="6671" y="16570"/>
                    <a:pt x="6671" y="16570"/>
                  </a:cubicBezTo>
                  <a:cubicBezTo>
                    <a:pt x="6988" y="16570"/>
                    <a:pt x="6988" y="16570"/>
                    <a:pt x="6988" y="16570"/>
                  </a:cubicBezTo>
                  <a:cubicBezTo>
                    <a:pt x="7200" y="16570"/>
                    <a:pt x="7200" y="16570"/>
                    <a:pt x="7200" y="16570"/>
                  </a:cubicBezTo>
                  <a:cubicBezTo>
                    <a:pt x="7200" y="16274"/>
                    <a:pt x="7200" y="16274"/>
                    <a:pt x="7200" y="16274"/>
                  </a:cubicBezTo>
                  <a:cubicBezTo>
                    <a:pt x="7200" y="15978"/>
                    <a:pt x="7200" y="15978"/>
                    <a:pt x="7200" y="15978"/>
                  </a:cubicBezTo>
                  <a:cubicBezTo>
                    <a:pt x="7306" y="15978"/>
                    <a:pt x="7306" y="15978"/>
                    <a:pt x="7306" y="15978"/>
                  </a:cubicBezTo>
                  <a:cubicBezTo>
                    <a:pt x="7412" y="16274"/>
                    <a:pt x="7412" y="16274"/>
                    <a:pt x="7412" y="16274"/>
                  </a:cubicBezTo>
                  <a:cubicBezTo>
                    <a:pt x="7518" y="16274"/>
                    <a:pt x="7518" y="16274"/>
                    <a:pt x="7518" y="16274"/>
                  </a:cubicBezTo>
                  <a:cubicBezTo>
                    <a:pt x="7624" y="15978"/>
                    <a:pt x="7624" y="15978"/>
                    <a:pt x="7624" y="15978"/>
                  </a:cubicBezTo>
                  <a:cubicBezTo>
                    <a:pt x="7624" y="16274"/>
                    <a:pt x="7624" y="16274"/>
                    <a:pt x="7624" y="16274"/>
                  </a:cubicBezTo>
                  <a:cubicBezTo>
                    <a:pt x="7729" y="16570"/>
                    <a:pt x="7729" y="16570"/>
                    <a:pt x="7729" y="16570"/>
                  </a:cubicBezTo>
                  <a:cubicBezTo>
                    <a:pt x="7835" y="16274"/>
                    <a:pt x="7835" y="16274"/>
                    <a:pt x="7835" y="16274"/>
                  </a:cubicBezTo>
                  <a:cubicBezTo>
                    <a:pt x="7941" y="16570"/>
                    <a:pt x="7941" y="16570"/>
                    <a:pt x="7941" y="16570"/>
                  </a:cubicBezTo>
                  <a:cubicBezTo>
                    <a:pt x="7941" y="16570"/>
                    <a:pt x="7941" y="16570"/>
                    <a:pt x="7941" y="16570"/>
                  </a:cubicBezTo>
                  <a:cubicBezTo>
                    <a:pt x="8153" y="16570"/>
                    <a:pt x="8153" y="16570"/>
                    <a:pt x="8153" y="16570"/>
                  </a:cubicBezTo>
                  <a:cubicBezTo>
                    <a:pt x="8153" y="16866"/>
                    <a:pt x="8153" y="16866"/>
                    <a:pt x="8153" y="16866"/>
                  </a:cubicBezTo>
                  <a:cubicBezTo>
                    <a:pt x="8153" y="17162"/>
                    <a:pt x="8153" y="17162"/>
                    <a:pt x="8153" y="17162"/>
                  </a:cubicBezTo>
                  <a:cubicBezTo>
                    <a:pt x="8259" y="17458"/>
                    <a:pt x="8259" y="17458"/>
                    <a:pt x="8259" y="17458"/>
                  </a:cubicBezTo>
                  <a:cubicBezTo>
                    <a:pt x="8259" y="17458"/>
                    <a:pt x="8259" y="17458"/>
                    <a:pt x="8259" y="17458"/>
                  </a:cubicBezTo>
                  <a:cubicBezTo>
                    <a:pt x="8365" y="17753"/>
                    <a:pt x="8365" y="17753"/>
                    <a:pt x="8365" y="17753"/>
                  </a:cubicBezTo>
                  <a:cubicBezTo>
                    <a:pt x="8471" y="17458"/>
                    <a:pt x="8471" y="17458"/>
                    <a:pt x="8471" y="17458"/>
                  </a:cubicBezTo>
                  <a:cubicBezTo>
                    <a:pt x="8576" y="17753"/>
                    <a:pt x="8576" y="17753"/>
                    <a:pt x="8576" y="17753"/>
                  </a:cubicBezTo>
                  <a:cubicBezTo>
                    <a:pt x="8576" y="17753"/>
                    <a:pt x="8576" y="17753"/>
                    <a:pt x="8576" y="17753"/>
                  </a:cubicBezTo>
                  <a:cubicBezTo>
                    <a:pt x="8682" y="17458"/>
                    <a:pt x="8682" y="17458"/>
                    <a:pt x="8682" y="17458"/>
                  </a:cubicBezTo>
                  <a:cubicBezTo>
                    <a:pt x="8788" y="17458"/>
                    <a:pt x="8788" y="17458"/>
                    <a:pt x="8788" y="17458"/>
                  </a:cubicBezTo>
                  <a:cubicBezTo>
                    <a:pt x="8788" y="17753"/>
                    <a:pt x="8788" y="17753"/>
                    <a:pt x="8788" y="17753"/>
                  </a:cubicBezTo>
                  <a:cubicBezTo>
                    <a:pt x="8894" y="17753"/>
                    <a:pt x="8894" y="17753"/>
                    <a:pt x="8894" y="17753"/>
                  </a:cubicBezTo>
                  <a:cubicBezTo>
                    <a:pt x="8894" y="17753"/>
                    <a:pt x="8894" y="17753"/>
                    <a:pt x="8894" y="17753"/>
                  </a:cubicBezTo>
                  <a:cubicBezTo>
                    <a:pt x="8894" y="18345"/>
                    <a:pt x="8894" y="18345"/>
                    <a:pt x="8894" y="18345"/>
                  </a:cubicBezTo>
                  <a:cubicBezTo>
                    <a:pt x="8894" y="18345"/>
                    <a:pt x="8894" y="18345"/>
                    <a:pt x="8894" y="18345"/>
                  </a:cubicBezTo>
                  <a:cubicBezTo>
                    <a:pt x="8894" y="18641"/>
                    <a:pt x="8894" y="18641"/>
                    <a:pt x="8894" y="18641"/>
                  </a:cubicBezTo>
                  <a:cubicBezTo>
                    <a:pt x="8894" y="18937"/>
                    <a:pt x="8894" y="18937"/>
                    <a:pt x="8894" y="18937"/>
                  </a:cubicBezTo>
                  <a:cubicBezTo>
                    <a:pt x="8894" y="18937"/>
                    <a:pt x="8894" y="18937"/>
                    <a:pt x="8894" y="18937"/>
                  </a:cubicBezTo>
                  <a:cubicBezTo>
                    <a:pt x="8788" y="18641"/>
                    <a:pt x="8788" y="18641"/>
                    <a:pt x="8788" y="18641"/>
                  </a:cubicBezTo>
                  <a:cubicBezTo>
                    <a:pt x="8682" y="18937"/>
                    <a:pt x="8682" y="18937"/>
                    <a:pt x="8682" y="18937"/>
                  </a:cubicBezTo>
                  <a:cubicBezTo>
                    <a:pt x="8576" y="18641"/>
                    <a:pt x="8576" y="18641"/>
                    <a:pt x="8576" y="18641"/>
                  </a:cubicBezTo>
                  <a:cubicBezTo>
                    <a:pt x="8471" y="18345"/>
                    <a:pt x="8471" y="18345"/>
                    <a:pt x="8471" y="18345"/>
                  </a:cubicBezTo>
                  <a:cubicBezTo>
                    <a:pt x="8365" y="18345"/>
                    <a:pt x="8365" y="18345"/>
                    <a:pt x="8365" y="18345"/>
                  </a:cubicBezTo>
                  <a:cubicBezTo>
                    <a:pt x="8365" y="18345"/>
                    <a:pt x="8365" y="18345"/>
                    <a:pt x="8365" y="18345"/>
                  </a:cubicBezTo>
                  <a:cubicBezTo>
                    <a:pt x="8153" y="18345"/>
                    <a:pt x="8153" y="18345"/>
                    <a:pt x="8153" y="18345"/>
                  </a:cubicBezTo>
                  <a:cubicBezTo>
                    <a:pt x="8047" y="18345"/>
                    <a:pt x="8047" y="18345"/>
                    <a:pt x="8047" y="18345"/>
                  </a:cubicBezTo>
                  <a:cubicBezTo>
                    <a:pt x="7941" y="18345"/>
                    <a:pt x="7941" y="18345"/>
                    <a:pt x="7941" y="18345"/>
                  </a:cubicBezTo>
                  <a:cubicBezTo>
                    <a:pt x="7835" y="18049"/>
                    <a:pt x="7835" y="18049"/>
                    <a:pt x="7835" y="18049"/>
                  </a:cubicBezTo>
                  <a:cubicBezTo>
                    <a:pt x="7729" y="18345"/>
                    <a:pt x="7729" y="18345"/>
                    <a:pt x="7729" y="18345"/>
                  </a:cubicBezTo>
                  <a:cubicBezTo>
                    <a:pt x="7518" y="18345"/>
                    <a:pt x="7518" y="18345"/>
                    <a:pt x="7518" y="18345"/>
                  </a:cubicBezTo>
                  <a:cubicBezTo>
                    <a:pt x="7412" y="18049"/>
                    <a:pt x="7412" y="18049"/>
                    <a:pt x="7412" y="18049"/>
                  </a:cubicBezTo>
                  <a:cubicBezTo>
                    <a:pt x="7306" y="18345"/>
                    <a:pt x="7306" y="18345"/>
                    <a:pt x="7306" y="18345"/>
                  </a:cubicBezTo>
                  <a:cubicBezTo>
                    <a:pt x="7094" y="18049"/>
                    <a:pt x="7094" y="18049"/>
                    <a:pt x="7094" y="18049"/>
                  </a:cubicBezTo>
                  <a:cubicBezTo>
                    <a:pt x="6776" y="17753"/>
                    <a:pt x="6776" y="17753"/>
                    <a:pt x="6776" y="17753"/>
                  </a:cubicBezTo>
                  <a:cubicBezTo>
                    <a:pt x="6671" y="17753"/>
                    <a:pt x="6671" y="17753"/>
                    <a:pt x="6671" y="17753"/>
                  </a:cubicBezTo>
                  <a:cubicBezTo>
                    <a:pt x="6565" y="17458"/>
                    <a:pt x="6565" y="17458"/>
                    <a:pt x="6565" y="17458"/>
                  </a:cubicBezTo>
                  <a:cubicBezTo>
                    <a:pt x="6459" y="17458"/>
                    <a:pt x="6459" y="17458"/>
                    <a:pt x="6459" y="17458"/>
                  </a:cubicBezTo>
                  <a:cubicBezTo>
                    <a:pt x="6459" y="17753"/>
                    <a:pt x="6459" y="17753"/>
                    <a:pt x="6459" y="17753"/>
                  </a:cubicBezTo>
                  <a:cubicBezTo>
                    <a:pt x="6353" y="17753"/>
                    <a:pt x="6353" y="17753"/>
                    <a:pt x="6353" y="17753"/>
                  </a:cubicBezTo>
                  <a:cubicBezTo>
                    <a:pt x="6247" y="17458"/>
                    <a:pt x="6247" y="17458"/>
                    <a:pt x="6247" y="17458"/>
                  </a:cubicBezTo>
                  <a:cubicBezTo>
                    <a:pt x="6247" y="17458"/>
                    <a:pt x="6247" y="17458"/>
                    <a:pt x="6247" y="17458"/>
                  </a:cubicBezTo>
                  <a:cubicBezTo>
                    <a:pt x="6141" y="17753"/>
                    <a:pt x="6141" y="17753"/>
                    <a:pt x="6141" y="17753"/>
                  </a:cubicBezTo>
                  <a:cubicBezTo>
                    <a:pt x="5929" y="17458"/>
                    <a:pt x="5929" y="17458"/>
                    <a:pt x="5929" y="17458"/>
                  </a:cubicBezTo>
                  <a:cubicBezTo>
                    <a:pt x="5824" y="17162"/>
                    <a:pt x="5824" y="17162"/>
                    <a:pt x="5824" y="17162"/>
                  </a:cubicBezTo>
                  <a:cubicBezTo>
                    <a:pt x="5612" y="17162"/>
                    <a:pt x="5612" y="17162"/>
                    <a:pt x="5612" y="17162"/>
                  </a:cubicBezTo>
                  <a:cubicBezTo>
                    <a:pt x="5612" y="17162"/>
                    <a:pt x="5612" y="17162"/>
                    <a:pt x="5612" y="17162"/>
                  </a:cubicBezTo>
                  <a:cubicBezTo>
                    <a:pt x="5506" y="17458"/>
                    <a:pt x="5506" y="17458"/>
                    <a:pt x="5506" y="17458"/>
                  </a:cubicBezTo>
                  <a:cubicBezTo>
                    <a:pt x="5400" y="17162"/>
                    <a:pt x="5400" y="17162"/>
                    <a:pt x="5400" y="17162"/>
                  </a:cubicBezTo>
                  <a:cubicBezTo>
                    <a:pt x="5294" y="17162"/>
                    <a:pt x="5294" y="17162"/>
                    <a:pt x="5294" y="17162"/>
                  </a:cubicBezTo>
                  <a:cubicBezTo>
                    <a:pt x="5188" y="17162"/>
                    <a:pt x="5188" y="17162"/>
                    <a:pt x="5188" y="17162"/>
                  </a:cubicBezTo>
                  <a:cubicBezTo>
                    <a:pt x="5294" y="16866"/>
                    <a:pt x="5294" y="16866"/>
                    <a:pt x="5294" y="16866"/>
                  </a:cubicBezTo>
                  <a:cubicBezTo>
                    <a:pt x="5294" y="16570"/>
                    <a:pt x="5294" y="16570"/>
                    <a:pt x="5294" y="16570"/>
                  </a:cubicBezTo>
                  <a:cubicBezTo>
                    <a:pt x="5294" y="16570"/>
                    <a:pt x="5294" y="16570"/>
                    <a:pt x="5294" y="16570"/>
                  </a:cubicBezTo>
                  <a:cubicBezTo>
                    <a:pt x="5188" y="16866"/>
                    <a:pt x="5188" y="16866"/>
                    <a:pt x="5188" y="16866"/>
                  </a:cubicBezTo>
                  <a:cubicBezTo>
                    <a:pt x="5082" y="16570"/>
                    <a:pt x="5082" y="16570"/>
                    <a:pt x="5082" y="16570"/>
                  </a:cubicBezTo>
                  <a:cubicBezTo>
                    <a:pt x="5082" y="16570"/>
                    <a:pt x="5082" y="16570"/>
                    <a:pt x="5082" y="16570"/>
                  </a:cubicBezTo>
                  <a:cubicBezTo>
                    <a:pt x="4976" y="16570"/>
                    <a:pt x="4976" y="16570"/>
                    <a:pt x="4976" y="16570"/>
                  </a:cubicBezTo>
                  <a:cubicBezTo>
                    <a:pt x="4765" y="16570"/>
                    <a:pt x="4765" y="16570"/>
                    <a:pt x="4765" y="16570"/>
                  </a:cubicBezTo>
                  <a:cubicBezTo>
                    <a:pt x="4765" y="16570"/>
                    <a:pt x="4765" y="16570"/>
                    <a:pt x="4765" y="16570"/>
                  </a:cubicBezTo>
                  <a:cubicBezTo>
                    <a:pt x="4765" y="16274"/>
                    <a:pt x="4765" y="16274"/>
                    <a:pt x="4765" y="16274"/>
                  </a:cubicBezTo>
                  <a:cubicBezTo>
                    <a:pt x="4765" y="16274"/>
                    <a:pt x="4765" y="16274"/>
                    <a:pt x="4765" y="16274"/>
                  </a:cubicBezTo>
                  <a:close/>
                  <a:moveTo>
                    <a:pt x="6035" y="2959"/>
                  </a:moveTo>
                  <a:cubicBezTo>
                    <a:pt x="6035" y="3255"/>
                    <a:pt x="6035" y="3255"/>
                    <a:pt x="6035" y="3255"/>
                  </a:cubicBezTo>
                  <a:cubicBezTo>
                    <a:pt x="6141" y="3255"/>
                    <a:pt x="6141" y="3255"/>
                    <a:pt x="6141" y="3255"/>
                  </a:cubicBezTo>
                  <a:cubicBezTo>
                    <a:pt x="6141" y="3255"/>
                    <a:pt x="6141" y="3255"/>
                    <a:pt x="6141" y="3255"/>
                  </a:cubicBezTo>
                  <a:cubicBezTo>
                    <a:pt x="6141" y="3255"/>
                    <a:pt x="6141" y="3255"/>
                    <a:pt x="6141" y="3255"/>
                  </a:cubicBezTo>
                  <a:cubicBezTo>
                    <a:pt x="6247" y="2959"/>
                    <a:pt x="6247" y="2959"/>
                    <a:pt x="6247" y="2959"/>
                  </a:cubicBezTo>
                  <a:cubicBezTo>
                    <a:pt x="6141" y="2663"/>
                    <a:pt x="6141" y="2663"/>
                    <a:pt x="6141" y="2663"/>
                  </a:cubicBezTo>
                  <a:cubicBezTo>
                    <a:pt x="6035" y="2663"/>
                    <a:pt x="6035" y="2663"/>
                    <a:pt x="6035" y="2663"/>
                  </a:cubicBezTo>
                  <a:cubicBezTo>
                    <a:pt x="6035" y="2959"/>
                    <a:pt x="6035" y="2959"/>
                    <a:pt x="6035" y="2959"/>
                  </a:cubicBezTo>
                  <a:close/>
                  <a:moveTo>
                    <a:pt x="5188" y="4438"/>
                  </a:moveTo>
                  <a:cubicBezTo>
                    <a:pt x="5188" y="4734"/>
                    <a:pt x="5188" y="4734"/>
                    <a:pt x="5188" y="4734"/>
                  </a:cubicBezTo>
                  <a:cubicBezTo>
                    <a:pt x="5294" y="4438"/>
                    <a:pt x="5294" y="4438"/>
                    <a:pt x="5294" y="4438"/>
                  </a:cubicBezTo>
                  <a:cubicBezTo>
                    <a:pt x="5188" y="4438"/>
                    <a:pt x="5188" y="4438"/>
                    <a:pt x="5188" y="4438"/>
                  </a:cubicBezTo>
                  <a:close/>
                  <a:moveTo>
                    <a:pt x="5188" y="3847"/>
                  </a:moveTo>
                  <a:cubicBezTo>
                    <a:pt x="5294" y="3847"/>
                    <a:pt x="5294" y="3847"/>
                    <a:pt x="5294" y="3847"/>
                  </a:cubicBezTo>
                  <a:cubicBezTo>
                    <a:pt x="5188" y="3847"/>
                    <a:pt x="5188" y="3847"/>
                    <a:pt x="5188" y="3847"/>
                  </a:cubicBezTo>
                  <a:cubicBezTo>
                    <a:pt x="5188" y="3847"/>
                    <a:pt x="5188" y="3847"/>
                    <a:pt x="5188" y="3847"/>
                  </a:cubicBezTo>
                  <a:close/>
                  <a:moveTo>
                    <a:pt x="5188" y="4142"/>
                  </a:moveTo>
                  <a:cubicBezTo>
                    <a:pt x="5188" y="4142"/>
                    <a:pt x="5188" y="4142"/>
                    <a:pt x="5188" y="4142"/>
                  </a:cubicBezTo>
                  <a:cubicBezTo>
                    <a:pt x="5294" y="4142"/>
                    <a:pt x="5294" y="4142"/>
                    <a:pt x="5294" y="4142"/>
                  </a:cubicBezTo>
                  <a:cubicBezTo>
                    <a:pt x="5188" y="4142"/>
                    <a:pt x="5188" y="4142"/>
                    <a:pt x="5188" y="4142"/>
                  </a:cubicBezTo>
                  <a:close/>
                  <a:moveTo>
                    <a:pt x="4871" y="4142"/>
                  </a:moveTo>
                  <a:cubicBezTo>
                    <a:pt x="4871" y="4438"/>
                    <a:pt x="4871" y="4438"/>
                    <a:pt x="4871" y="4438"/>
                  </a:cubicBezTo>
                  <a:cubicBezTo>
                    <a:pt x="4976" y="4438"/>
                    <a:pt x="4976" y="4438"/>
                    <a:pt x="4976" y="4438"/>
                  </a:cubicBezTo>
                  <a:cubicBezTo>
                    <a:pt x="5082" y="4142"/>
                    <a:pt x="5082" y="4142"/>
                    <a:pt x="5082" y="4142"/>
                  </a:cubicBezTo>
                  <a:cubicBezTo>
                    <a:pt x="4976" y="4142"/>
                    <a:pt x="4976" y="4142"/>
                    <a:pt x="4976" y="4142"/>
                  </a:cubicBezTo>
                  <a:cubicBezTo>
                    <a:pt x="4871" y="4142"/>
                    <a:pt x="4871" y="4142"/>
                    <a:pt x="4871" y="4142"/>
                  </a:cubicBezTo>
                  <a:close/>
                  <a:moveTo>
                    <a:pt x="4129" y="6805"/>
                  </a:moveTo>
                  <a:cubicBezTo>
                    <a:pt x="4235" y="6805"/>
                    <a:pt x="4235" y="6805"/>
                    <a:pt x="4235" y="6805"/>
                  </a:cubicBezTo>
                  <a:cubicBezTo>
                    <a:pt x="4235" y="6805"/>
                    <a:pt x="4235" y="6805"/>
                    <a:pt x="4235" y="6805"/>
                  </a:cubicBezTo>
                  <a:cubicBezTo>
                    <a:pt x="4235" y="6510"/>
                    <a:pt x="4235" y="6510"/>
                    <a:pt x="4235" y="6510"/>
                  </a:cubicBezTo>
                  <a:cubicBezTo>
                    <a:pt x="4129" y="6805"/>
                    <a:pt x="4129" y="6805"/>
                    <a:pt x="4129" y="6805"/>
                  </a:cubicBezTo>
                  <a:close/>
                  <a:moveTo>
                    <a:pt x="4341" y="6510"/>
                  </a:moveTo>
                  <a:cubicBezTo>
                    <a:pt x="4341" y="6805"/>
                    <a:pt x="4341" y="6805"/>
                    <a:pt x="4341" y="6805"/>
                  </a:cubicBezTo>
                  <a:cubicBezTo>
                    <a:pt x="4447" y="6805"/>
                    <a:pt x="4447" y="6805"/>
                    <a:pt x="4447" y="6805"/>
                  </a:cubicBezTo>
                  <a:cubicBezTo>
                    <a:pt x="4447" y="7101"/>
                    <a:pt x="4447" y="7101"/>
                    <a:pt x="4447" y="7101"/>
                  </a:cubicBezTo>
                  <a:cubicBezTo>
                    <a:pt x="4447" y="7101"/>
                    <a:pt x="4447" y="7101"/>
                    <a:pt x="4447" y="7101"/>
                  </a:cubicBezTo>
                  <a:cubicBezTo>
                    <a:pt x="4553" y="6805"/>
                    <a:pt x="4553" y="6805"/>
                    <a:pt x="4553" y="6805"/>
                  </a:cubicBezTo>
                  <a:cubicBezTo>
                    <a:pt x="4447" y="6805"/>
                    <a:pt x="4447" y="6805"/>
                    <a:pt x="4447" y="6805"/>
                  </a:cubicBezTo>
                  <a:cubicBezTo>
                    <a:pt x="4553" y="6510"/>
                    <a:pt x="4553" y="6510"/>
                    <a:pt x="4553" y="6510"/>
                  </a:cubicBezTo>
                  <a:cubicBezTo>
                    <a:pt x="4447" y="6510"/>
                    <a:pt x="4447" y="6510"/>
                    <a:pt x="4447" y="6510"/>
                  </a:cubicBezTo>
                  <a:cubicBezTo>
                    <a:pt x="4447" y="6510"/>
                    <a:pt x="4447" y="6510"/>
                    <a:pt x="4447" y="6510"/>
                  </a:cubicBezTo>
                  <a:cubicBezTo>
                    <a:pt x="4341" y="6510"/>
                    <a:pt x="4341" y="6510"/>
                    <a:pt x="4341" y="6510"/>
                  </a:cubicBezTo>
                  <a:close/>
                  <a:moveTo>
                    <a:pt x="6459" y="10060"/>
                  </a:moveTo>
                  <a:cubicBezTo>
                    <a:pt x="6459" y="10356"/>
                    <a:pt x="6459" y="10356"/>
                    <a:pt x="6459" y="10356"/>
                  </a:cubicBezTo>
                  <a:cubicBezTo>
                    <a:pt x="6459" y="10356"/>
                    <a:pt x="6459" y="10356"/>
                    <a:pt x="6459" y="10356"/>
                  </a:cubicBezTo>
                  <a:cubicBezTo>
                    <a:pt x="6565" y="10356"/>
                    <a:pt x="6565" y="10356"/>
                    <a:pt x="6565" y="10356"/>
                  </a:cubicBezTo>
                  <a:cubicBezTo>
                    <a:pt x="6459" y="10060"/>
                    <a:pt x="6459" y="10060"/>
                    <a:pt x="6459" y="10060"/>
                  </a:cubicBezTo>
                  <a:cubicBezTo>
                    <a:pt x="6459" y="10060"/>
                    <a:pt x="6459" y="10060"/>
                    <a:pt x="6459" y="10060"/>
                  </a:cubicBezTo>
                  <a:close/>
                  <a:moveTo>
                    <a:pt x="5824" y="11244"/>
                  </a:moveTo>
                  <a:cubicBezTo>
                    <a:pt x="5824" y="11540"/>
                    <a:pt x="5824" y="11540"/>
                    <a:pt x="5824" y="11540"/>
                  </a:cubicBezTo>
                  <a:cubicBezTo>
                    <a:pt x="5824" y="11540"/>
                    <a:pt x="5824" y="11540"/>
                    <a:pt x="5824" y="11540"/>
                  </a:cubicBezTo>
                  <a:cubicBezTo>
                    <a:pt x="5718" y="11540"/>
                    <a:pt x="5718" y="11540"/>
                    <a:pt x="5718" y="11540"/>
                  </a:cubicBezTo>
                  <a:cubicBezTo>
                    <a:pt x="5718" y="11836"/>
                    <a:pt x="5718" y="11836"/>
                    <a:pt x="5718" y="11836"/>
                  </a:cubicBezTo>
                  <a:cubicBezTo>
                    <a:pt x="5824" y="11836"/>
                    <a:pt x="5824" y="11836"/>
                    <a:pt x="5824" y="11836"/>
                  </a:cubicBezTo>
                  <a:cubicBezTo>
                    <a:pt x="5824" y="11836"/>
                    <a:pt x="5824" y="11836"/>
                    <a:pt x="5824" y="11836"/>
                  </a:cubicBezTo>
                  <a:cubicBezTo>
                    <a:pt x="5824" y="11540"/>
                    <a:pt x="5824" y="11540"/>
                    <a:pt x="5824" y="11540"/>
                  </a:cubicBezTo>
                  <a:cubicBezTo>
                    <a:pt x="5824" y="11836"/>
                    <a:pt x="5824" y="11836"/>
                    <a:pt x="5824" y="11836"/>
                  </a:cubicBezTo>
                  <a:cubicBezTo>
                    <a:pt x="5929" y="12132"/>
                    <a:pt x="5929" y="12132"/>
                    <a:pt x="5929" y="12132"/>
                  </a:cubicBezTo>
                  <a:cubicBezTo>
                    <a:pt x="6035" y="11836"/>
                    <a:pt x="6035" y="11836"/>
                    <a:pt x="6035" y="11836"/>
                  </a:cubicBezTo>
                  <a:cubicBezTo>
                    <a:pt x="6035" y="12132"/>
                    <a:pt x="6035" y="12132"/>
                    <a:pt x="6035" y="12132"/>
                  </a:cubicBezTo>
                  <a:cubicBezTo>
                    <a:pt x="6141" y="12132"/>
                    <a:pt x="6141" y="12132"/>
                    <a:pt x="6141" y="12132"/>
                  </a:cubicBezTo>
                  <a:cubicBezTo>
                    <a:pt x="6141" y="11836"/>
                    <a:pt x="6141" y="11836"/>
                    <a:pt x="6141" y="11836"/>
                  </a:cubicBezTo>
                  <a:cubicBezTo>
                    <a:pt x="6247" y="11836"/>
                    <a:pt x="6247" y="11836"/>
                    <a:pt x="6247" y="11836"/>
                  </a:cubicBezTo>
                  <a:cubicBezTo>
                    <a:pt x="6141" y="11540"/>
                    <a:pt x="6141" y="11540"/>
                    <a:pt x="6141" y="11540"/>
                  </a:cubicBezTo>
                  <a:cubicBezTo>
                    <a:pt x="6035" y="11244"/>
                    <a:pt x="6035" y="11244"/>
                    <a:pt x="6035" y="11244"/>
                  </a:cubicBezTo>
                  <a:cubicBezTo>
                    <a:pt x="5824" y="11244"/>
                    <a:pt x="5824" y="11244"/>
                    <a:pt x="5824" y="11244"/>
                  </a:cubicBezTo>
                  <a:cubicBezTo>
                    <a:pt x="5824" y="11244"/>
                    <a:pt x="5824" y="11244"/>
                    <a:pt x="5824" y="11244"/>
                  </a:cubicBezTo>
                  <a:close/>
                  <a:moveTo>
                    <a:pt x="5506" y="11836"/>
                  </a:moveTo>
                  <a:cubicBezTo>
                    <a:pt x="5506" y="11836"/>
                    <a:pt x="5506" y="11836"/>
                    <a:pt x="5506" y="11836"/>
                  </a:cubicBezTo>
                  <a:cubicBezTo>
                    <a:pt x="5506" y="11836"/>
                    <a:pt x="5506" y="11836"/>
                    <a:pt x="5506" y="11836"/>
                  </a:cubicBezTo>
                  <a:cubicBezTo>
                    <a:pt x="5506" y="11836"/>
                    <a:pt x="5506" y="11836"/>
                    <a:pt x="5506" y="11836"/>
                  </a:cubicBezTo>
                  <a:close/>
                  <a:moveTo>
                    <a:pt x="4871" y="10356"/>
                  </a:moveTo>
                  <a:cubicBezTo>
                    <a:pt x="4871" y="10356"/>
                    <a:pt x="4871" y="10356"/>
                    <a:pt x="4871" y="10356"/>
                  </a:cubicBezTo>
                  <a:cubicBezTo>
                    <a:pt x="4765" y="10652"/>
                    <a:pt x="4765" y="10652"/>
                    <a:pt x="4765" y="10652"/>
                  </a:cubicBezTo>
                  <a:cubicBezTo>
                    <a:pt x="4765" y="10652"/>
                    <a:pt x="4765" y="10652"/>
                    <a:pt x="4765" y="10652"/>
                  </a:cubicBezTo>
                  <a:cubicBezTo>
                    <a:pt x="4976" y="10948"/>
                    <a:pt x="4976" y="10948"/>
                    <a:pt x="4976" y="10948"/>
                  </a:cubicBezTo>
                  <a:cubicBezTo>
                    <a:pt x="4976" y="10948"/>
                    <a:pt x="4976" y="10948"/>
                    <a:pt x="4976" y="10948"/>
                  </a:cubicBezTo>
                  <a:cubicBezTo>
                    <a:pt x="4976" y="11244"/>
                    <a:pt x="4976" y="11244"/>
                    <a:pt x="4976" y="11244"/>
                  </a:cubicBezTo>
                  <a:cubicBezTo>
                    <a:pt x="5082" y="11244"/>
                    <a:pt x="5082" y="11244"/>
                    <a:pt x="5082" y="11244"/>
                  </a:cubicBezTo>
                  <a:cubicBezTo>
                    <a:pt x="5082" y="11540"/>
                    <a:pt x="5082" y="11540"/>
                    <a:pt x="5082" y="11540"/>
                  </a:cubicBezTo>
                  <a:cubicBezTo>
                    <a:pt x="5188" y="11836"/>
                    <a:pt x="5188" y="11836"/>
                    <a:pt x="5188" y="11836"/>
                  </a:cubicBezTo>
                  <a:cubicBezTo>
                    <a:pt x="5294" y="11836"/>
                    <a:pt x="5294" y="11836"/>
                    <a:pt x="5294" y="11836"/>
                  </a:cubicBezTo>
                  <a:cubicBezTo>
                    <a:pt x="5294" y="11836"/>
                    <a:pt x="5294" y="11836"/>
                    <a:pt x="5294" y="11836"/>
                  </a:cubicBezTo>
                  <a:cubicBezTo>
                    <a:pt x="5400" y="12132"/>
                    <a:pt x="5400" y="12132"/>
                    <a:pt x="5400" y="12132"/>
                  </a:cubicBezTo>
                  <a:cubicBezTo>
                    <a:pt x="5400" y="11836"/>
                    <a:pt x="5400" y="11836"/>
                    <a:pt x="5400" y="11836"/>
                  </a:cubicBezTo>
                  <a:cubicBezTo>
                    <a:pt x="5400" y="11540"/>
                    <a:pt x="5400" y="11540"/>
                    <a:pt x="5400" y="11540"/>
                  </a:cubicBezTo>
                  <a:cubicBezTo>
                    <a:pt x="5400" y="11244"/>
                    <a:pt x="5400" y="11244"/>
                    <a:pt x="5400" y="11244"/>
                  </a:cubicBezTo>
                  <a:cubicBezTo>
                    <a:pt x="5294" y="11244"/>
                    <a:pt x="5294" y="11244"/>
                    <a:pt x="5294" y="11244"/>
                  </a:cubicBezTo>
                  <a:cubicBezTo>
                    <a:pt x="5188" y="10948"/>
                    <a:pt x="5188" y="10948"/>
                    <a:pt x="5188" y="10948"/>
                  </a:cubicBezTo>
                  <a:cubicBezTo>
                    <a:pt x="5188" y="10356"/>
                    <a:pt x="5188" y="10356"/>
                    <a:pt x="5188" y="10356"/>
                  </a:cubicBezTo>
                  <a:cubicBezTo>
                    <a:pt x="5082" y="10356"/>
                    <a:pt x="5082" y="10356"/>
                    <a:pt x="5082" y="10356"/>
                  </a:cubicBezTo>
                  <a:cubicBezTo>
                    <a:pt x="5082" y="10060"/>
                    <a:pt x="5082" y="10060"/>
                    <a:pt x="5082" y="10060"/>
                  </a:cubicBezTo>
                  <a:cubicBezTo>
                    <a:pt x="5082" y="10060"/>
                    <a:pt x="5082" y="10060"/>
                    <a:pt x="5082" y="10060"/>
                  </a:cubicBezTo>
                  <a:cubicBezTo>
                    <a:pt x="4976" y="10060"/>
                    <a:pt x="4976" y="10060"/>
                    <a:pt x="4976" y="10060"/>
                  </a:cubicBezTo>
                  <a:cubicBezTo>
                    <a:pt x="4976" y="10356"/>
                    <a:pt x="4976" y="10356"/>
                    <a:pt x="4976" y="10356"/>
                  </a:cubicBezTo>
                  <a:cubicBezTo>
                    <a:pt x="4976" y="10356"/>
                    <a:pt x="4976" y="10356"/>
                    <a:pt x="4976" y="10356"/>
                  </a:cubicBezTo>
                  <a:cubicBezTo>
                    <a:pt x="4976" y="10356"/>
                    <a:pt x="4976" y="10356"/>
                    <a:pt x="4976" y="10356"/>
                  </a:cubicBezTo>
                  <a:cubicBezTo>
                    <a:pt x="4871" y="10060"/>
                    <a:pt x="4871" y="10060"/>
                    <a:pt x="4871" y="10060"/>
                  </a:cubicBezTo>
                  <a:cubicBezTo>
                    <a:pt x="4871" y="10356"/>
                    <a:pt x="4871" y="10356"/>
                    <a:pt x="4871" y="10356"/>
                  </a:cubicBezTo>
                  <a:close/>
                  <a:moveTo>
                    <a:pt x="4341" y="8877"/>
                  </a:moveTo>
                  <a:cubicBezTo>
                    <a:pt x="4341" y="8877"/>
                    <a:pt x="4341" y="8877"/>
                    <a:pt x="4341" y="8877"/>
                  </a:cubicBezTo>
                  <a:cubicBezTo>
                    <a:pt x="4447" y="9173"/>
                    <a:pt x="4447" y="9173"/>
                    <a:pt x="4447" y="9173"/>
                  </a:cubicBezTo>
                  <a:cubicBezTo>
                    <a:pt x="4447" y="8877"/>
                    <a:pt x="4447" y="8877"/>
                    <a:pt x="4447" y="8877"/>
                  </a:cubicBezTo>
                  <a:cubicBezTo>
                    <a:pt x="4447" y="8877"/>
                    <a:pt x="4447" y="8877"/>
                    <a:pt x="4447" y="8877"/>
                  </a:cubicBezTo>
                  <a:cubicBezTo>
                    <a:pt x="4341" y="8877"/>
                    <a:pt x="4341" y="8877"/>
                    <a:pt x="4341" y="8877"/>
                  </a:cubicBezTo>
                  <a:close/>
                  <a:moveTo>
                    <a:pt x="4447" y="8285"/>
                  </a:moveTo>
                  <a:cubicBezTo>
                    <a:pt x="4447" y="8581"/>
                    <a:pt x="4447" y="8581"/>
                    <a:pt x="4447" y="8581"/>
                  </a:cubicBezTo>
                  <a:cubicBezTo>
                    <a:pt x="4447" y="8581"/>
                    <a:pt x="4447" y="8581"/>
                    <a:pt x="4447" y="8581"/>
                  </a:cubicBezTo>
                  <a:cubicBezTo>
                    <a:pt x="4553" y="8581"/>
                    <a:pt x="4553" y="8581"/>
                    <a:pt x="4553" y="8581"/>
                  </a:cubicBezTo>
                  <a:cubicBezTo>
                    <a:pt x="4659" y="8581"/>
                    <a:pt x="4659" y="8581"/>
                    <a:pt x="4659" y="8581"/>
                  </a:cubicBezTo>
                  <a:cubicBezTo>
                    <a:pt x="4659" y="8581"/>
                    <a:pt x="4659" y="8581"/>
                    <a:pt x="4659" y="8581"/>
                  </a:cubicBezTo>
                  <a:cubicBezTo>
                    <a:pt x="4553" y="8285"/>
                    <a:pt x="4553" y="8285"/>
                    <a:pt x="4553" y="8285"/>
                  </a:cubicBezTo>
                  <a:cubicBezTo>
                    <a:pt x="4447" y="8285"/>
                    <a:pt x="4447" y="8285"/>
                    <a:pt x="4447" y="8285"/>
                  </a:cubicBezTo>
                  <a:close/>
                  <a:moveTo>
                    <a:pt x="3494" y="6805"/>
                  </a:moveTo>
                  <a:cubicBezTo>
                    <a:pt x="3494" y="7101"/>
                    <a:pt x="3494" y="7101"/>
                    <a:pt x="3494" y="7101"/>
                  </a:cubicBezTo>
                  <a:cubicBezTo>
                    <a:pt x="3494" y="7101"/>
                    <a:pt x="3494" y="7101"/>
                    <a:pt x="3494" y="7101"/>
                  </a:cubicBezTo>
                  <a:cubicBezTo>
                    <a:pt x="3600" y="7101"/>
                    <a:pt x="3600" y="7101"/>
                    <a:pt x="3600" y="7101"/>
                  </a:cubicBezTo>
                  <a:cubicBezTo>
                    <a:pt x="3706" y="7397"/>
                    <a:pt x="3706" y="7397"/>
                    <a:pt x="3706" y="7397"/>
                  </a:cubicBezTo>
                  <a:cubicBezTo>
                    <a:pt x="3812" y="7397"/>
                    <a:pt x="3812" y="7397"/>
                    <a:pt x="3812" y="7397"/>
                  </a:cubicBezTo>
                  <a:cubicBezTo>
                    <a:pt x="3706" y="6805"/>
                    <a:pt x="3706" y="6805"/>
                    <a:pt x="3706" y="6805"/>
                  </a:cubicBezTo>
                  <a:cubicBezTo>
                    <a:pt x="3600" y="6805"/>
                    <a:pt x="3600" y="6805"/>
                    <a:pt x="3600" y="6805"/>
                  </a:cubicBezTo>
                  <a:cubicBezTo>
                    <a:pt x="3494" y="6805"/>
                    <a:pt x="3494" y="6805"/>
                    <a:pt x="3494" y="6805"/>
                  </a:cubicBezTo>
                  <a:close/>
                  <a:moveTo>
                    <a:pt x="3282" y="6214"/>
                  </a:moveTo>
                  <a:cubicBezTo>
                    <a:pt x="3282" y="6214"/>
                    <a:pt x="3282" y="6214"/>
                    <a:pt x="3282" y="6214"/>
                  </a:cubicBezTo>
                  <a:cubicBezTo>
                    <a:pt x="3388" y="6510"/>
                    <a:pt x="3388" y="6510"/>
                    <a:pt x="3388" y="6510"/>
                  </a:cubicBezTo>
                  <a:cubicBezTo>
                    <a:pt x="3494" y="6510"/>
                    <a:pt x="3494" y="6510"/>
                    <a:pt x="3494" y="6510"/>
                  </a:cubicBezTo>
                  <a:cubicBezTo>
                    <a:pt x="3388" y="6805"/>
                    <a:pt x="3388" y="6805"/>
                    <a:pt x="3388" y="6805"/>
                  </a:cubicBezTo>
                  <a:cubicBezTo>
                    <a:pt x="3388" y="6805"/>
                    <a:pt x="3388" y="6805"/>
                    <a:pt x="3388" y="6805"/>
                  </a:cubicBezTo>
                  <a:cubicBezTo>
                    <a:pt x="3282" y="6214"/>
                    <a:pt x="3282" y="6214"/>
                    <a:pt x="3282" y="6214"/>
                  </a:cubicBezTo>
                  <a:close/>
                  <a:moveTo>
                    <a:pt x="2965" y="5622"/>
                  </a:moveTo>
                  <a:cubicBezTo>
                    <a:pt x="2965" y="6214"/>
                    <a:pt x="2965" y="6214"/>
                    <a:pt x="2965" y="6214"/>
                  </a:cubicBezTo>
                  <a:cubicBezTo>
                    <a:pt x="3071" y="5918"/>
                    <a:pt x="3071" y="5918"/>
                    <a:pt x="3071" y="5918"/>
                  </a:cubicBezTo>
                  <a:cubicBezTo>
                    <a:pt x="3176" y="5918"/>
                    <a:pt x="3176" y="5918"/>
                    <a:pt x="3176" y="5918"/>
                  </a:cubicBezTo>
                  <a:cubicBezTo>
                    <a:pt x="3071" y="5622"/>
                    <a:pt x="3071" y="5622"/>
                    <a:pt x="3071" y="5622"/>
                  </a:cubicBezTo>
                  <a:cubicBezTo>
                    <a:pt x="2965" y="5622"/>
                    <a:pt x="2965" y="5622"/>
                    <a:pt x="2965" y="5622"/>
                  </a:cubicBezTo>
                  <a:cubicBezTo>
                    <a:pt x="2965" y="5622"/>
                    <a:pt x="2965" y="5622"/>
                    <a:pt x="2965" y="5622"/>
                  </a:cubicBezTo>
                  <a:close/>
                  <a:moveTo>
                    <a:pt x="3282" y="14499"/>
                  </a:moveTo>
                  <a:cubicBezTo>
                    <a:pt x="3388" y="14795"/>
                    <a:pt x="3388" y="14795"/>
                    <a:pt x="3388" y="14795"/>
                  </a:cubicBezTo>
                  <a:cubicBezTo>
                    <a:pt x="3388" y="14795"/>
                    <a:pt x="3388" y="14795"/>
                    <a:pt x="3388" y="14795"/>
                  </a:cubicBezTo>
                  <a:cubicBezTo>
                    <a:pt x="3282" y="14499"/>
                    <a:pt x="3282" y="14499"/>
                    <a:pt x="3282" y="14499"/>
                  </a:cubicBezTo>
                  <a:cubicBezTo>
                    <a:pt x="3282" y="14499"/>
                    <a:pt x="3282" y="14499"/>
                    <a:pt x="3282" y="14499"/>
                  </a:cubicBezTo>
                  <a:close/>
                  <a:moveTo>
                    <a:pt x="2435" y="11540"/>
                  </a:moveTo>
                  <a:cubicBezTo>
                    <a:pt x="2329" y="11836"/>
                    <a:pt x="2329" y="11836"/>
                    <a:pt x="2329" y="11836"/>
                  </a:cubicBezTo>
                  <a:cubicBezTo>
                    <a:pt x="2541" y="12132"/>
                    <a:pt x="2541" y="12132"/>
                    <a:pt x="2541" y="12132"/>
                  </a:cubicBezTo>
                  <a:cubicBezTo>
                    <a:pt x="2435" y="12132"/>
                    <a:pt x="2435" y="12132"/>
                    <a:pt x="2435" y="12132"/>
                  </a:cubicBezTo>
                  <a:cubicBezTo>
                    <a:pt x="2435" y="11836"/>
                    <a:pt x="2435" y="11836"/>
                    <a:pt x="2435" y="11836"/>
                  </a:cubicBezTo>
                  <a:cubicBezTo>
                    <a:pt x="2435" y="11540"/>
                    <a:pt x="2435" y="11540"/>
                    <a:pt x="2435" y="11540"/>
                  </a:cubicBezTo>
                  <a:close/>
                  <a:moveTo>
                    <a:pt x="2224" y="11244"/>
                  </a:moveTo>
                  <a:cubicBezTo>
                    <a:pt x="2329" y="11540"/>
                    <a:pt x="2329" y="11540"/>
                    <a:pt x="2329" y="11540"/>
                  </a:cubicBezTo>
                  <a:cubicBezTo>
                    <a:pt x="2224" y="11540"/>
                    <a:pt x="2224" y="11540"/>
                    <a:pt x="2224" y="11540"/>
                  </a:cubicBezTo>
                  <a:cubicBezTo>
                    <a:pt x="2224" y="11244"/>
                    <a:pt x="2224" y="11244"/>
                    <a:pt x="2224" y="11244"/>
                  </a:cubicBezTo>
                  <a:close/>
                  <a:moveTo>
                    <a:pt x="2118" y="10652"/>
                  </a:moveTo>
                  <a:cubicBezTo>
                    <a:pt x="2012" y="10652"/>
                    <a:pt x="2012" y="10652"/>
                    <a:pt x="2012" y="10652"/>
                  </a:cubicBezTo>
                  <a:cubicBezTo>
                    <a:pt x="2118" y="10948"/>
                    <a:pt x="2118" y="10948"/>
                    <a:pt x="2118" y="10948"/>
                  </a:cubicBezTo>
                  <a:cubicBezTo>
                    <a:pt x="2224" y="10948"/>
                    <a:pt x="2224" y="10948"/>
                    <a:pt x="2224" y="10948"/>
                  </a:cubicBezTo>
                  <a:cubicBezTo>
                    <a:pt x="2118" y="10652"/>
                    <a:pt x="2118" y="10652"/>
                    <a:pt x="2118" y="10652"/>
                  </a:cubicBezTo>
                  <a:close/>
                  <a:moveTo>
                    <a:pt x="1588" y="9468"/>
                  </a:moveTo>
                  <a:cubicBezTo>
                    <a:pt x="1588" y="9764"/>
                    <a:pt x="1588" y="9764"/>
                    <a:pt x="1588" y="9764"/>
                  </a:cubicBezTo>
                  <a:cubicBezTo>
                    <a:pt x="1694" y="9764"/>
                    <a:pt x="1694" y="9764"/>
                    <a:pt x="1694" y="9764"/>
                  </a:cubicBezTo>
                  <a:cubicBezTo>
                    <a:pt x="1800" y="10356"/>
                    <a:pt x="1800" y="10356"/>
                    <a:pt x="1800" y="10356"/>
                  </a:cubicBezTo>
                  <a:cubicBezTo>
                    <a:pt x="1906" y="10356"/>
                    <a:pt x="1906" y="10356"/>
                    <a:pt x="1906" y="10356"/>
                  </a:cubicBezTo>
                  <a:cubicBezTo>
                    <a:pt x="1906" y="10060"/>
                    <a:pt x="1906" y="10060"/>
                    <a:pt x="1906" y="10060"/>
                  </a:cubicBezTo>
                  <a:cubicBezTo>
                    <a:pt x="1800" y="9468"/>
                    <a:pt x="1800" y="9468"/>
                    <a:pt x="1800" y="9468"/>
                  </a:cubicBezTo>
                  <a:cubicBezTo>
                    <a:pt x="1694" y="9468"/>
                    <a:pt x="1694" y="9468"/>
                    <a:pt x="1694" y="9468"/>
                  </a:cubicBezTo>
                  <a:cubicBezTo>
                    <a:pt x="1588" y="9468"/>
                    <a:pt x="1588" y="9468"/>
                    <a:pt x="1588" y="9468"/>
                  </a:cubicBezTo>
                  <a:close/>
                  <a:moveTo>
                    <a:pt x="1482" y="8581"/>
                  </a:moveTo>
                  <a:cubicBezTo>
                    <a:pt x="1482" y="8877"/>
                    <a:pt x="1482" y="8877"/>
                    <a:pt x="1482" y="8877"/>
                  </a:cubicBezTo>
                  <a:cubicBezTo>
                    <a:pt x="1482" y="9173"/>
                    <a:pt x="1482" y="9173"/>
                    <a:pt x="1482" y="9173"/>
                  </a:cubicBezTo>
                  <a:cubicBezTo>
                    <a:pt x="1588" y="8877"/>
                    <a:pt x="1588" y="8877"/>
                    <a:pt x="1588" y="8877"/>
                  </a:cubicBezTo>
                  <a:cubicBezTo>
                    <a:pt x="1588" y="8877"/>
                    <a:pt x="1588" y="8877"/>
                    <a:pt x="1588" y="8877"/>
                  </a:cubicBezTo>
                  <a:cubicBezTo>
                    <a:pt x="1482" y="8581"/>
                    <a:pt x="1482" y="8581"/>
                    <a:pt x="1482" y="8581"/>
                  </a:cubicBezTo>
                  <a:close/>
                  <a:moveTo>
                    <a:pt x="1588" y="7989"/>
                  </a:moveTo>
                  <a:cubicBezTo>
                    <a:pt x="1694" y="7989"/>
                    <a:pt x="1694" y="7989"/>
                    <a:pt x="1694" y="7989"/>
                  </a:cubicBezTo>
                  <a:cubicBezTo>
                    <a:pt x="1694" y="7989"/>
                    <a:pt x="1694" y="7989"/>
                    <a:pt x="1694" y="7989"/>
                  </a:cubicBezTo>
                  <a:cubicBezTo>
                    <a:pt x="1694" y="7989"/>
                    <a:pt x="1694" y="7989"/>
                    <a:pt x="1694" y="7989"/>
                  </a:cubicBezTo>
                  <a:cubicBezTo>
                    <a:pt x="1588" y="7989"/>
                    <a:pt x="1588" y="7989"/>
                    <a:pt x="1588" y="7989"/>
                  </a:cubicBezTo>
                  <a:cubicBezTo>
                    <a:pt x="1588" y="7989"/>
                    <a:pt x="1588" y="7989"/>
                    <a:pt x="1588" y="7989"/>
                  </a:cubicBezTo>
                  <a:close/>
                  <a:moveTo>
                    <a:pt x="847" y="6510"/>
                  </a:moveTo>
                  <a:cubicBezTo>
                    <a:pt x="953" y="6510"/>
                    <a:pt x="953" y="6510"/>
                    <a:pt x="953" y="6510"/>
                  </a:cubicBezTo>
                  <a:cubicBezTo>
                    <a:pt x="1059" y="6214"/>
                    <a:pt x="1059" y="6214"/>
                    <a:pt x="1059" y="6214"/>
                  </a:cubicBezTo>
                  <a:cubicBezTo>
                    <a:pt x="1059" y="6214"/>
                    <a:pt x="1059" y="6214"/>
                    <a:pt x="1059" y="6214"/>
                  </a:cubicBezTo>
                  <a:cubicBezTo>
                    <a:pt x="1165" y="6805"/>
                    <a:pt x="1165" y="6805"/>
                    <a:pt x="1165" y="6805"/>
                  </a:cubicBezTo>
                  <a:cubicBezTo>
                    <a:pt x="1271" y="6805"/>
                    <a:pt x="1271" y="6805"/>
                    <a:pt x="1271" y="6805"/>
                  </a:cubicBezTo>
                  <a:cubicBezTo>
                    <a:pt x="1271" y="7101"/>
                    <a:pt x="1271" y="7101"/>
                    <a:pt x="1271" y="7101"/>
                  </a:cubicBezTo>
                  <a:cubicBezTo>
                    <a:pt x="1271" y="7397"/>
                    <a:pt x="1271" y="7397"/>
                    <a:pt x="1271" y="7397"/>
                  </a:cubicBezTo>
                  <a:cubicBezTo>
                    <a:pt x="1165" y="7397"/>
                    <a:pt x="1165" y="7397"/>
                    <a:pt x="1165" y="7397"/>
                  </a:cubicBezTo>
                  <a:cubicBezTo>
                    <a:pt x="1059" y="7101"/>
                    <a:pt x="1059" y="7101"/>
                    <a:pt x="1059" y="7101"/>
                  </a:cubicBezTo>
                  <a:cubicBezTo>
                    <a:pt x="1059" y="7101"/>
                    <a:pt x="1059" y="7101"/>
                    <a:pt x="1059" y="7101"/>
                  </a:cubicBezTo>
                  <a:cubicBezTo>
                    <a:pt x="953" y="6805"/>
                    <a:pt x="953" y="6805"/>
                    <a:pt x="953" y="6805"/>
                  </a:cubicBezTo>
                  <a:cubicBezTo>
                    <a:pt x="847" y="6510"/>
                    <a:pt x="847" y="6510"/>
                    <a:pt x="847" y="6510"/>
                  </a:cubicBezTo>
                  <a:close/>
                  <a:moveTo>
                    <a:pt x="847" y="5622"/>
                  </a:moveTo>
                  <a:cubicBezTo>
                    <a:pt x="953" y="5622"/>
                    <a:pt x="953" y="5622"/>
                    <a:pt x="953" y="5622"/>
                  </a:cubicBezTo>
                  <a:cubicBezTo>
                    <a:pt x="953" y="5326"/>
                    <a:pt x="953" y="5326"/>
                    <a:pt x="953" y="5326"/>
                  </a:cubicBezTo>
                  <a:cubicBezTo>
                    <a:pt x="847" y="5622"/>
                    <a:pt x="847" y="5622"/>
                    <a:pt x="847" y="5622"/>
                  </a:cubicBezTo>
                  <a:close/>
                  <a:moveTo>
                    <a:pt x="212" y="4438"/>
                  </a:moveTo>
                  <a:cubicBezTo>
                    <a:pt x="212" y="4438"/>
                    <a:pt x="212" y="4438"/>
                    <a:pt x="212" y="4438"/>
                  </a:cubicBezTo>
                  <a:cubicBezTo>
                    <a:pt x="212" y="4734"/>
                    <a:pt x="212" y="4734"/>
                    <a:pt x="212" y="4734"/>
                  </a:cubicBezTo>
                  <a:cubicBezTo>
                    <a:pt x="318" y="4734"/>
                    <a:pt x="318" y="4734"/>
                    <a:pt x="318" y="4734"/>
                  </a:cubicBezTo>
                  <a:cubicBezTo>
                    <a:pt x="424" y="4734"/>
                    <a:pt x="424" y="4734"/>
                    <a:pt x="424" y="4734"/>
                  </a:cubicBezTo>
                  <a:cubicBezTo>
                    <a:pt x="318" y="4734"/>
                    <a:pt x="318" y="4734"/>
                    <a:pt x="318" y="4734"/>
                  </a:cubicBezTo>
                  <a:cubicBezTo>
                    <a:pt x="212" y="4438"/>
                    <a:pt x="212" y="4438"/>
                    <a:pt x="212" y="4438"/>
                  </a:cubicBezTo>
                  <a:close/>
                  <a:moveTo>
                    <a:pt x="0" y="1184"/>
                  </a:moveTo>
                  <a:cubicBezTo>
                    <a:pt x="0" y="1184"/>
                    <a:pt x="0" y="1184"/>
                    <a:pt x="0" y="1184"/>
                  </a:cubicBezTo>
                  <a:cubicBezTo>
                    <a:pt x="0" y="1775"/>
                    <a:pt x="0" y="1775"/>
                    <a:pt x="0" y="1775"/>
                  </a:cubicBezTo>
                  <a:cubicBezTo>
                    <a:pt x="106" y="2367"/>
                    <a:pt x="106" y="2367"/>
                    <a:pt x="106" y="2367"/>
                  </a:cubicBezTo>
                  <a:cubicBezTo>
                    <a:pt x="212" y="2367"/>
                    <a:pt x="212" y="2367"/>
                    <a:pt x="212" y="2367"/>
                  </a:cubicBezTo>
                  <a:cubicBezTo>
                    <a:pt x="424" y="2959"/>
                    <a:pt x="424" y="2959"/>
                    <a:pt x="424" y="2959"/>
                  </a:cubicBezTo>
                  <a:cubicBezTo>
                    <a:pt x="424" y="2959"/>
                    <a:pt x="424" y="2959"/>
                    <a:pt x="424" y="2959"/>
                  </a:cubicBezTo>
                  <a:cubicBezTo>
                    <a:pt x="529" y="3255"/>
                    <a:pt x="529" y="3255"/>
                    <a:pt x="529" y="3255"/>
                  </a:cubicBezTo>
                  <a:cubicBezTo>
                    <a:pt x="635" y="3255"/>
                    <a:pt x="635" y="3255"/>
                    <a:pt x="635" y="3255"/>
                  </a:cubicBezTo>
                  <a:cubicBezTo>
                    <a:pt x="741" y="3255"/>
                    <a:pt x="741" y="3255"/>
                    <a:pt x="741" y="3255"/>
                  </a:cubicBezTo>
                  <a:cubicBezTo>
                    <a:pt x="847" y="3551"/>
                    <a:pt x="847" y="3551"/>
                    <a:pt x="847" y="3551"/>
                  </a:cubicBezTo>
                  <a:cubicBezTo>
                    <a:pt x="1059" y="4438"/>
                    <a:pt x="1059" y="4438"/>
                    <a:pt x="1059" y="4438"/>
                  </a:cubicBezTo>
                  <a:cubicBezTo>
                    <a:pt x="1165" y="4734"/>
                    <a:pt x="1165" y="4734"/>
                    <a:pt x="1165" y="4734"/>
                  </a:cubicBezTo>
                  <a:cubicBezTo>
                    <a:pt x="1271" y="4734"/>
                    <a:pt x="1271" y="4734"/>
                    <a:pt x="1271" y="4734"/>
                  </a:cubicBezTo>
                  <a:cubicBezTo>
                    <a:pt x="1271" y="5030"/>
                    <a:pt x="1271" y="5030"/>
                    <a:pt x="1271" y="5030"/>
                  </a:cubicBezTo>
                  <a:cubicBezTo>
                    <a:pt x="1271" y="5030"/>
                    <a:pt x="1271" y="5030"/>
                    <a:pt x="1271" y="5030"/>
                  </a:cubicBezTo>
                  <a:cubicBezTo>
                    <a:pt x="1271" y="5326"/>
                    <a:pt x="1271" y="5326"/>
                    <a:pt x="1271" y="5326"/>
                  </a:cubicBezTo>
                  <a:cubicBezTo>
                    <a:pt x="1376" y="5622"/>
                    <a:pt x="1376" y="5622"/>
                    <a:pt x="1376" y="5622"/>
                  </a:cubicBezTo>
                  <a:cubicBezTo>
                    <a:pt x="1482" y="5622"/>
                    <a:pt x="1482" y="5622"/>
                    <a:pt x="1482" y="5622"/>
                  </a:cubicBezTo>
                  <a:cubicBezTo>
                    <a:pt x="1588" y="5918"/>
                    <a:pt x="1588" y="5918"/>
                    <a:pt x="1588" y="5918"/>
                  </a:cubicBezTo>
                  <a:cubicBezTo>
                    <a:pt x="1588" y="5918"/>
                    <a:pt x="1588" y="5918"/>
                    <a:pt x="1588" y="5918"/>
                  </a:cubicBezTo>
                  <a:cubicBezTo>
                    <a:pt x="1694" y="5918"/>
                    <a:pt x="1694" y="5918"/>
                    <a:pt x="1694" y="5918"/>
                  </a:cubicBezTo>
                  <a:cubicBezTo>
                    <a:pt x="1694" y="6214"/>
                    <a:pt x="1694" y="6214"/>
                    <a:pt x="1694" y="6214"/>
                  </a:cubicBezTo>
                  <a:cubicBezTo>
                    <a:pt x="1694" y="6214"/>
                    <a:pt x="1694" y="6214"/>
                    <a:pt x="1694" y="6214"/>
                  </a:cubicBezTo>
                  <a:cubicBezTo>
                    <a:pt x="1694" y="6510"/>
                    <a:pt x="1694" y="6510"/>
                    <a:pt x="1694" y="6510"/>
                  </a:cubicBezTo>
                  <a:cubicBezTo>
                    <a:pt x="1800" y="6805"/>
                    <a:pt x="1800" y="6805"/>
                    <a:pt x="1800" y="6805"/>
                  </a:cubicBezTo>
                  <a:cubicBezTo>
                    <a:pt x="1800" y="6805"/>
                    <a:pt x="1800" y="6805"/>
                    <a:pt x="1800" y="6805"/>
                  </a:cubicBezTo>
                  <a:cubicBezTo>
                    <a:pt x="1906" y="7397"/>
                    <a:pt x="1906" y="7397"/>
                    <a:pt x="1906" y="7397"/>
                  </a:cubicBezTo>
                  <a:cubicBezTo>
                    <a:pt x="1906" y="7693"/>
                    <a:pt x="1906" y="7693"/>
                    <a:pt x="1906" y="7693"/>
                  </a:cubicBezTo>
                  <a:cubicBezTo>
                    <a:pt x="2012" y="7989"/>
                    <a:pt x="2012" y="7989"/>
                    <a:pt x="2012" y="7989"/>
                  </a:cubicBezTo>
                  <a:cubicBezTo>
                    <a:pt x="2224" y="8285"/>
                    <a:pt x="2224" y="8285"/>
                    <a:pt x="2224" y="8285"/>
                  </a:cubicBezTo>
                  <a:cubicBezTo>
                    <a:pt x="2224" y="8285"/>
                    <a:pt x="2224" y="8285"/>
                    <a:pt x="2224" y="8285"/>
                  </a:cubicBezTo>
                  <a:cubicBezTo>
                    <a:pt x="2329" y="8877"/>
                    <a:pt x="2329" y="8877"/>
                    <a:pt x="2329" y="8877"/>
                  </a:cubicBezTo>
                  <a:cubicBezTo>
                    <a:pt x="2435" y="9173"/>
                    <a:pt x="2435" y="9173"/>
                    <a:pt x="2435" y="9173"/>
                  </a:cubicBezTo>
                  <a:cubicBezTo>
                    <a:pt x="2435" y="9764"/>
                    <a:pt x="2435" y="9764"/>
                    <a:pt x="2435" y="9764"/>
                  </a:cubicBezTo>
                  <a:cubicBezTo>
                    <a:pt x="2541" y="10356"/>
                    <a:pt x="2541" y="10356"/>
                    <a:pt x="2541" y="10356"/>
                  </a:cubicBezTo>
                  <a:cubicBezTo>
                    <a:pt x="2541" y="10948"/>
                    <a:pt x="2541" y="10948"/>
                    <a:pt x="2541" y="10948"/>
                  </a:cubicBezTo>
                  <a:cubicBezTo>
                    <a:pt x="2647" y="11244"/>
                    <a:pt x="2647" y="11244"/>
                    <a:pt x="2647" y="11244"/>
                  </a:cubicBezTo>
                  <a:cubicBezTo>
                    <a:pt x="2753" y="11540"/>
                    <a:pt x="2753" y="11540"/>
                    <a:pt x="2753" y="11540"/>
                  </a:cubicBezTo>
                  <a:cubicBezTo>
                    <a:pt x="2965" y="12132"/>
                    <a:pt x="2965" y="12132"/>
                    <a:pt x="2965" y="12132"/>
                  </a:cubicBezTo>
                  <a:cubicBezTo>
                    <a:pt x="2965" y="12132"/>
                    <a:pt x="2965" y="12132"/>
                    <a:pt x="2965" y="12132"/>
                  </a:cubicBezTo>
                  <a:cubicBezTo>
                    <a:pt x="3176" y="12427"/>
                    <a:pt x="3176" y="12427"/>
                    <a:pt x="3176" y="12427"/>
                  </a:cubicBezTo>
                  <a:cubicBezTo>
                    <a:pt x="3176" y="12427"/>
                    <a:pt x="3176" y="12427"/>
                    <a:pt x="3176" y="12427"/>
                  </a:cubicBezTo>
                  <a:cubicBezTo>
                    <a:pt x="3282" y="12723"/>
                    <a:pt x="3282" y="12723"/>
                    <a:pt x="3282" y="12723"/>
                  </a:cubicBezTo>
                  <a:cubicBezTo>
                    <a:pt x="3282" y="13019"/>
                    <a:pt x="3282" y="13019"/>
                    <a:pt x="3282" y="13019"/>
                  </a:cubicBezTo>
                  <a:cubicBezTo>
                    <a:pt x="3388" y="13315"/>
                    <a:pt x="3388" y="13315"/>
                    <a:pt x="3388" y="13315"/>
                  </a:cubicBezTo>
                  <a:cubicBezTo>
                    <a:pt x="3600" y="13611"/>
                    <a:pt x="3600" y="13611"/>
                    <a:pt x="3600" y="13611"/>
                  </a:cubicBezTo>
                  <a:cubicBezTo>
                    <a:pt x="3706" y="13907"/>
                    <a:pt x="3706" y="13907"/>
                    <a:pt x="3706" y="13907"/>
                  </a:cubicBezTo>
                  <a:cubicBezTo>
                    <a:pt x="3812" y="14203"/>
                    <a:pt x="3812" y="14203"/>
                    <a:pt x="3812" y="14203"/>
                  </a:cubicBezTo>
                  <a:cubicBezTo>
                    <a:pt x="3918" y="14203"/>
                    <a:pt x="3918" y="14203"/>
                    <a:pt x="3918" y="14203"/>
                  </a:cubicBezTo>
                  <a:cubicBezTo>
                    <a:pt x="4235" y="14795"/>
                    <a:pt x="4235" y="14795"/>
                    <a:pt x="4235" y="14795"/>
                  </a:cubicBezTo>
                  <a:cubicBezTo>
                    <a:pt x="4235" y="15090"/>
                    <a:pt x="4235" y="15090"/>
                    <a:pt x="4235" y="15090"/>
                  </a:cubicBezTo>
                  <a:cubicBezTo>
                    <a:pt x="4341" y="15090"/>
                    <a:pt x="4341" y="15090"/>
                    <a:pt x="4341" y="15090"/>
                  </a:cubicBezTo>
                  <a:cubicBezTo>
                    <a:pt x="4341" y="15386"/>
                    <a:pt x="4341" y="15386"/>
                    <a:pt x="4341" y="15386"/>
                  </a:cubicBezTo>
                  <a:cubicBezTo>
                    <a:pt x="4447" y="15386"/>
                    <a:pt x="4447" y="15386"/>
                    <a:pt x="4447" y="15386"/>
                  </a:cubicBezTo>
                  <a:cubicBezTo>
                    <a:pt x="4447" y="15090"/>
                    <a:pt x="4447" y="15090"/>
                    <a:pt x="4447" y="15090"/>
                  </a:cubicBezTo>
                  <a:cubicBezTo>
                    <a:pt x="4341" y="15090"/>
                    <a:pt x="4341" y="15090"/>
                    <a:pt x="4341" y="15090"/>
                  </a:cubicBezTo>
                  <a:cubicBezTo>
                    <a:pt x="4341" y="14795"/>
                    <a:pt x="4341" y="14795"/>
                    <a:pt x="4341" y="14795"/>
                  </a:cubicBezTo>
                  <a:cubicBezTo>
                    <a:pt x="4447" y="14795"/>
                    <a:pt x="4447" y="14795"/>
                    <a:pt x="4447" y="14795"/>
                  </a:cubicBezTo>
                  <a:cubicBezTo>
                    <a:pt x="4659" y="15386"/>
                    <a:pt x="4659" y="15386"/>
                    <a:pt x="4659" y="15386"/>
                  </a:cubicBezTo>
                  <a:cubicBezTo>
                    <a:pt x="4659" y="15090"/>
                    <a:pt x="4659" y="15090"/>
                    <a:pt x="4659" y="15090"/>
                  </a:cubicBezTo>
                  <a:cubicBezTo>
                    <a:pt x="4659" y="14795"/>
                    <a:pt x="4659" y="14795"/>
                    <a:pt x="4659" y="14795"/>
                  </a:cubicBezTo>
                  <a:cubicBezTo>
                    <a:pt x="4765" y="14795"/>
                    <a:pt x="4765" y="14795"/>
                    <a:pt x="4765" y="14795"/>
                  </a:cubicBezTo>
                  <a:cubicBezTo>
                    <a:pt x="4765" y="14795"/>
                    <a:pt x="4765" y="14795"/>
                    <a:pt x="4765" y="14795"/>
                  </a:cubicBezTo>
                  <a:cubicBezTo>
                    <a:pt x="4871" y="15090"/>
                    <a:pt x="4871" y="15090"/>
                    <a:pt x="4871" y="15090"/>
                  </a:cubicBezTo>
                  <a:cubicBezTo>
                    <a:pt x="4976" y="15090"/>
                    <a:pt x="4976" y="15090"/>
                    <a:pt x="4976" y="15090"/>
                  </a:cubicBezTo>
                  <a:cubicBezTo>
                    <a:pt x="4976" y="15090"/>
                    <a:pt x="4976" y="15090"/>
                    <a:pt x="4976" y="15090"/>
                  </a:cubicBezTo>
                  <a:cubicBezTo>
                    <a:pt x="4976" y="14499"/>
                    <a:pt x="4976" y="14499"/>
                    <a:pt x="4976" y="14499"/>
                  </a:cubicBezTo>
                  <a:cubicBezTo>
                    <a:pt x="5082" y="13907"/>
                    <a:pt x="5082" y="13907"/>
                    <a:pt x="5082" y="13907"/>
                  </a:cubicBezTo>
                  <a:cubicBezTo>
                    <a:pt x="4976" y="13315"/>
                    <a:pt x="4976" y="13315"/>
                    <a:pt x="4976" y="13315"/>
                  </a:cubicBezTo>
                  <a:cubicBezTo>
                    <a:pt x="5082" y="13019"/>
                    <a:pt x="5082" y="13019"/>
                    <a:pt x="5082" y="13019"/>
                  </a:cubicBezTo>
                  <a:cubicBezTo>
                    <a:pt x="4976" y="12723"/>
                    <a:pt x="4976" y="12723"/>
                    <a:pt x="4976" y="12723"/>
                  </a:cubicBezTo>
                  <a:cubicBezTo>
                    <a:pt x="5082" y="12427"/>
                    <a:pt x="5082" y="12427"/>
                    <a:pt x="5082" y="12427"/>
                  </a:cubicBezTo>
                  <a:cubicBezTo>
                    <a:pt x="5082" y="12427"/>
                    <a:pt x="5082" y="12427"/>
                    <a:pt x="5082" y="12427"/>
                  </a:cubicBezTo>
                  <a:cubicBezTo>
                    <a:pt x="5188" y="12132"/>
                    <a:pt x="5188" y="12132"/>
                    <a:pt x="5188" y="12132"/>
                  </a:cubicBezTo>
                  <a:cubicBezTo>
                    <a:pt x="5188" y="11836"/>
                    <a:pt x="5188" y="11836"/>
                    <a:pt x="5188" y="11836"/>
                  </a:cubicBezTo>
                  <a:cubicBezTo>
                    <a:pt x="5082" y="11836"/>
                    <a:pt x="5082" y="11836"/>
                    <a:pt x="5082" y="11836"/>
                  </a:cubicBezTo>
                  <a:cubicBezTo>
                    <a:pt x="4976" y="11540"/>
                    <a:pt x="4976" y="11540"/>
                    <a:pt x="4976" y="11540"/>
                  </a:cubicBezTo>
                  <a:cubicBezTo>
                    <a:pt x="4976" y="11244"/>
                    <a:pt x="4976" y="11244"/>
                    <a:pt x="4976" y="11244"/>
                  </a:cubicBezTo>
                  <a:cubicBezTo>
                    <a:pt x="4871" y="11244"/>
                    <a:pt x="4871" y="11244"/>
                    <a:pt x="4871" y="11244"/>
                  </a:cubicBezTo>
                  <a:cubicBezTo>
                    <a:pt x="4871" y="11244"/>
                    <a:pt x="4871" y="11244"/>
                    <a:pt x="4871" y="11244"/>
                  </a:cubicBezTo>
                  <a:cubicBezTo>
                    <a:pt x="4765" y="10948"/>
                    <a:pt x="4765" y="10948"/>
                    <a:pt x="4765" y="10948"/>
                  </a:cubicBezTo>
                  <a:cubicBezTo>
                    <a:pt x="4659" y="10948"/>
                    <a:pt x="4659" y="10948"/>
                    <a:pt x="4659" y="10948"/>
                  </a:cubicBezTo>
                  <a:cubicBezTo>
                    <a:pt x="4553" y="10948"/>
                    <a:pt x="4553" y="10948"/>
                    <a:pt x="4553" y="10948"/>
                  </a:cubicBezTo>
                  <a:cubicBezTo>
                    <a:pt x="4553" y="10652"/>
                    <a:pt x="4553" y="10652"/>
                    <a:pt x="4553" y="10652"/>
                  </a:cubicBezTo>
                  <a:cubicBezTo>
                    <a:pt x="4447" y="10356"/>
                    <a:pt x="4447" y="10356"/>
                    <a:pt x="4447" y="10356"/>
                  </a:cubicBezTo>
                  <a:cubicBezTo>
                    <a:pt x="4447" y="10652"/>
                    <a:pt x="4447" y="10652"/>
                    <a:pt x="4447" y="10652"/>
                  </a:cubicBezTo>
                  <a:cubicBezTo>
                    <a:pt x="4447" y="10356"/>
                    <a:pt x="4447" y="10356"/>
                    <a:pt x="4447" y="10356"/>
                  </a:cubicBezTo>
                  <a:cubicBezTo>
                    <a:pt x="4447" y="10060"/>
                    <a:pt x="4447" y="10060"/>
                    <a:pt x="4447" y="10060"/>
                  </a:cubicBezTo>
                  <a:cubicBezTo>
                    <a:pt x="4341" y="9468"/>
                    <a:pt x="4341" y="9468"/>
                    <a:pt x="4341" y="9468"/>
                  </a:cubicBezTo>
                  <a:cubicBezTo>
                    <a:pt x="4235" y="9468"/>
                    <a:pt x="4235" y="9468"/>
                    <a:pt x="4235" y="9468"/>
                  </a:cubicBezTo>
                  <a:cubicBezTo>
                    <a:pt x="4235" y="9468"/>
                    <a:pt x="4235" y="9468"/>
                    <a:pt x="4235" y="9468"/>
                  </a:cubicBezTo>
                  <a:cubicBezTo>
                    <a:pt x="4024" y="9468"/>
                    <a:pt x="4024" y="9468"/>
                    <a:pt x="4024" y="9468"/>
                  </a:cubicBezTo>
                  <a:cubicBezTo>
                    <a:pt x="3918" y="9173"/>
                    <a:pt x="3918" y="9173"/>
                    <a:pt x="3918" y="9173"/>
                  </a:cubicBezTo>
                  <a:cubicBezTo>
                    <a:pt x="3918" y="8877"/>
                    <a:pt x="3918" y="8877"/>
                    <a:pt x="3918" y="8877"/>
                  </a:cubicBezTo>
                  <a:cubicBezTo>
                    <a:pt x="4024" y="8877"/>
                    <a:pt x="4024" y="8877"/>
                    <a:pt x="4024" y="8877"/>
                  </a:cubicBezTo>
                  <a:cubicBezTo>
                    <a:pt x="4129" y="8581"/>
                    <a:pt x="4129" y="8581"/>
                    <a:pt x="4129" y="8581"/>
                  </a:cubicBezTo>
                  <a:cubicBezTo>
                    <a:pt x="4024" y="8581"/>
                    <a:pt x="4024" y="8581"/>
                    <a:pt x="4024" y="8581"/>
                  </a:cubicBezTo>
                  <a:cubicBezTo>
                    <a:pt x="3918" y="8581"/>
                    <a:pt x="3918" y="8581"/>
                    <a:pt x="3918" y="8581"/>
                  </a:cubicBezTo>
                  <a:cubicBezTo>
                    <a:pt x="3918" y="8581"/>
                    <a:pt x="3918" y="8581"/>
                    <a:pt x="3918" y="8581"/>
                  </a:cubicBezTo>
                  <a:cubicBezTo>
                    <a:pt x="3812" y="8581"/>
                    <a:pt x="3812" y="8581"/>
                    <a:pt x="3812" y="8581"/>
                  </a:cubicBezTo>
                  <a:cubicBezTo>
                    <a:pt x="3812" y="8581"/>
                    <a:pt x="3812" y="8581"/>
                    <a:pt x="3812" y="8581"/>
                  </a:cubicBezTo>
                  <a:cubicBezTo>
                    <a:pt x="3918" y="8285"/>
                    <a:pt x="3918" y="8285"/>
                    <a:pt x="3918" y="8285"/>
                  </a:cubicBezTo>
                  <a:cubicBezTo>
                    <a:pt x="4129" y="8285"/>
                    <a:pt x="4129" y="8285"/>
                    <a:pt x="4129" y="8285"/>
                  </a:cubicBezTo>
                  <a:cubicBezTo>
                    <a:pt x="4024" y="7989"/>
                    <a:pt x="4024" y="7989"/>
                    <a:pt x="4024" y="7989"/>
                  </a:cubicBezTo>
                  <a:cubicBezTo>
                    <a:pt x="3918" y="7693"/>
                    <a:pt x="3918" y="7693"/>
                    <a:pt x="3918" y="7693"/>
                  </a:cubicBezTo>
                  <a:cubicBezTo>
                    <a:pt x="3812" y="7693"/>
                    <a:pt x="3812" y="7693"/>
                    <a:pt x="3812" y="7693"/>
                  </a:cubicBezTo>
                  <a:cubicBezTo>
                    <a:pt x="3706" y="7693"/>
                    <a:pt x="3706" y="7693"/>
                    <a:pt x="3706" y="7693"/>
                  </a:cubicBezTo>
                  <a:cubicBezTo>
                    <a:pt x="3600" y="7989"/>
                    <a:pt x="3600" y="7989"/>
                    <a:pt x="3600" y="7989"/>
                  </a:cubicBezTo>
                  <a:cubicBezTo>
                    <a:pt x="3494" y="7989"/>
                    <a:pt x="3494" y="7989"/>
                    <a:pt x="3494" y="7989"/>
                  </a:cubicBezTo>
                  <a:cubicBezTo>
                    <a:pt x="3600" y="7989"/>
                    <a:pt x="3600" y="7989"/>
                    <a:pt x="3600" y="7989"/>
                  </a:cubicBezTo>
                  <a:cubicBezTo>
                    <a:pt x="3600" y="7693"/>
                    <a:pt x="3600" y="7693"/>
                    <a:pt x="3600" y="7693"/>
                  </a:cubicBezTo>
                  <a:cubicBezTo>
                    <a:pt x="3706" y="7693"/>
                    <a:pt x="3706" y="7693"/>
                    <a:pt x="3706" y="7693"/>
                  </a:cubicBezTo>
                  <a:cubicBezTo>
                    <a:pt x="3706" y="7693"/>
                    <a:pt x="3706" y="7693"/>
                    <a:pt x="3706" y="7693"/>
                  </a:cubicBezTo>
                  <a:cubicBezTo>
                    <a:pt x="3706" y="7397"/>
                    <a:pt x="3706" y="7397"/>
                    <a:pt x="3706" y="7397"/>
                  </a:cubicBezTo>
                  <a:cubicBezTo>
                    <a:pt x="3600" y="7397"/>
                    <a:pt x="3600" y="7397"/>
                    <a:pt x="3600" y="7397"/>
                  </a:cubicBezTo>
                  <a:cubicBezTo>
                    <a:pt x="3388" y="7397"/>
                    <a:pt x="3388" y="7397"/>
                    <a:pt x="3388" y="7397"/>
                  </a:cubicBezTo>
                  <a:cubicBezTo>
                    <a:pt x="3282" y="7101"/>
                    <a:pt x="3282" y="7101"/>
                    <a:pt x="3282" y="7101"/>
                  </a:cubicBezTo>
                  <a:cubicBezTo>
                    <a:pt x="3282" y="6805"/>
                    <a:pt x="3282" y="6805"/>
                    <a:pt x="3282" y="6805"/>
                  </a:cubicBezTo>
                  <a:cubicBezTo>
                    <a:pt x="3282" y="6510"/>
                    <a:pt x="3282" y="6510"/>
                    <a:pt x="3282" y="6510"/>
                  </a:cubicBezTo>
                  <a:cubicBezTo>
                    <a:pt x="3071" y="6214"/>
                    <a:pt x="3071" y="6214"/>
                    <a:pt x="3071" y="6214"/>
                  </a:cubicBezTo>
                  <a:cubicBezTo>
                    <a:pt x="3071" y="6214"/>
                    <a:pt x="3071" y="6214"/>
                    <a:pt x="3071" y="6214"/>
                  </a:cubicBezTo>
                  <a:cubicBezTo>
                    <a:pt x="2965" y="6214"/>
                    <a:pt x="2965" y="6214"/>
                    <a:pt x="2965" y="6214"/>
                  </a:cubicBezTo>
                  <a:cubicBezTo>
                    <a:pt x="2859" y="5918"/>
                    <a:pt x="2859" y="5918"/>
                    <a:pt x="2859" y="5918"/>
                  </a:cubicBezTo>
                  <a:cubicBezTo>
                    <a:pt x="2859" y="5622"/>
                    <a:pt x="2859" y="5622"/>
                    <a:pt x="2859" y="5622"/>
                  </a:cubicBezTo>
                  <a:cubicBezTo>
                    <a:pt x="2753" y="5326"/>
                    <a:pt x="2753" y="5326"/>
                    <a:pt x="2753" y="5326"/>
                  </a:cubicBezTo>
                  <a:cubicBezTo>
                    <a:pt x="2541" y="5030"/>
                    <a:pt x="2541" y="5030"/>
                    <a:pt x="2541" y="5030"/>
                  </a:cubicBezTo>
                  <a:cubicBezTo>
                    <a:pt x="2435" y="5030"/>
                    <a:pt x="2435" y="5030"/>
                    <a:pt x="2435" y="5030"/>
                  </a:cubicBezTo>
                  <a:cubicBezTo>
                    <a:pt x="2435" y="5030"/>
                    <a:pt x="2435" y="5030"/>
                    <a:pt x="2435" y="5030"/>
                  </a:cubicBezTo>
                  <a:cubicBezTo>
                    <a:pt x="2329" y="5030"/>
                    <a:pt x="2329" y="5030"/>
                    <a:pt x="2329" y="5030"/>
                  </a:cubicBezTo>
                  <a:cubicBezTo>
                    <a:pt x="2329" y="4734"/>
                    <a:pt x="2329" y="4734"/>
                    <a:pt x="2329" y="4734"/>
                  </a:cubicBezTo>
                  <a:cubicBezTo>
                    <a:pt x="2329" y="4734"/>
                    <a:pt x="2329" y="4734"/>
                    <a:pt x="2329" y="4734"/>
                  </a:cubicBezTo>
                  <a:cubicBezTo>
                    <a:pt x="2224" y="4734"/>
                    <a:pt x="2224" y="4734"/>
                    <a:pt x="2224" y="4734"/>
                  </a:cubicBezTo>
                  <a:cubicBezTo>
                    <a:pt x="2224" y="4438"/>
                    <a:pt x="2224" y="4438"/>
                    <a:pt x="2224" y="4438"/>
                  </a:cubicBezTo>
                  <a:cubicBezTo>
                    <a:pt x="2118" y="4142"/>
                    <a:pt x="2118" y="4142"/>
                    <a:pt x="2118" y="4142"/>
                  </a:cubicBezTo>
                  <a:cubicBezTo>
                    <a:pt x="2012" y="3847"/>
                    <a:pt x="2012" y="3847"/>
                    <a:pt x="2012" y="3847"/>
                  </a:cubicBezTo>
                  <a:cubicBezTo>
                    <a:pt x="2012" y="3847"/>
                    <a:pt x="2012" y="3847"/>
                    <a:pt x="2012" y="3847"/>
                  </a:cubicBezTo>
                  <a:cubicBezTo>
                    <a:pt x="1694" y="3255"/>
                    <a:pt x="1694" y="3255"/>
                    <a:pt x="1694" y="3255"/>
                  </a:cubicBezTo>
                  <a:cubicBezTo>
                    <a:pt x="1588" y="3255"/>
                    <a:pt x="1588" y="3255"/>
                    <a:pt x="1588" y="3255"/>
                  </a:cubicBezTo>
                  <a:cubicBezTo>
                    <a:pt x="1482" y="2959"/>
                    <a:pt x="1482" y="2959"/>
                    <a:pt x="1482" y="2959"/>
                  </a:cubicBezTo>
                  <a:cubicBezTo>
                    <a:pt x="1376" y="2959"/>
                    <a:pt x="1376" y="2959"/>
                    <a:pt x="1376" y="2959"/>
                  </a:cubicBezTo>
                  <a:cubicBezTo>
                    <a:pt x="1376" y="2663"/>
                    <a:pt x="1376" y="2663"/>
                    <a:pt x="1376" y="2663"/>
                  </a:cubicBezTo>
                  <a:cubicBezTo>
                    <a:pt x="1376" y="2367"/>
                    <a:pt x="1376" y="2367"/>
                    <a:pt x="1376" y="2367"/>
                  </a:cubicBezTo>
                  <a:cubicBezTo>
                    <a:pt x="1271" y="2367"/>
                    <a:pt x="1271" y="2367"/>
                    <a:pt x="1271" y="2367"/>
                  </a:cubicBezTo>
                  <a:cubicBezTo>
                    <a:pt x="1165" y="2071"/>
                    <a:pt x="1165" y="2071"/>
                    <a:pt x="1165" y="2071"/>
                  </a:cubicBezTo>
                  <a:cubicBezTo>
                    <a:pt x="1165" y="2071"/>
                    <a:pt x="1165" y="2071"/>
                    <a:pt x="1165" y="2071"/>
                  </a:cubicBezTo>
                  <a:cubicBezTo>
                    <a:pt x="1059" y="1775"/>
                    <a:pt x="1059" y="1775"/>
                    <a:pt x="1059" y="1775"/>
                  </a:cubicBezTo>
                  <a:cubicBezTo>
                    <a:pt x="953" y="1479"/>
                    <a:pt x="953" y="1479"/>
                    <a:pt x="953" y="1479"/>
                  </a:cubicBezTo>
                  <a:cubicBezTo>
                    <a:pt x="847" y="1479"/>
                    <a:pt x="847" y="1479"/>
                    <a:pt x="847" y="1479"/>
                  </a:cubicBezTo>
                  <a:cubicBezTo>
                    <a:pt x="847" y="1479"/>
                    <a:pt x="847" y="1479"/>
                    <a:pt x="847" y="1479"/>
                  </a:cubicBezTo>
                  <a:cubicBezTo>
                    <a:pt x="741" y="1479"/>
                    <a:pt x="741" y="1479"/>
                    <a:pt x="741" y="1479"/>
                  </a:cubicBezTo>
                  <a:cubicBezTo>
                    <a:pt x="635" y="1479"/>
                    <a:pt x="635" y="1479"/>
                    <a:pt x="635" y="1479"/>
                  </a:cubicBezTo>
                  <a:cubicBezTo>
                    <a:pt x="529" y="1479"/>
                    <a:pt x="529" y="1479"/>
                    <a:pt x="529" y="1479"/>
                  </a:cubicBezTo>
                  <a:cubicBezTo>
                    <a:pt x="424" y="1479"/>
                    <a:pt x="424" y="1479"/>
                    <a:pt x="424" y="1479"/>
                  </a:cubicBezTo>
                  <a:cubicBezTo>
                    <a:pt x="212" y="1184"/>
                    <a:pt x="212" y="1184"/>
                    <a:pt x="212" y="1184"/>
                  </a:cubicBezTo>
                  <a:cubicBezTo>
                    <a:pt x="0" y="1184"/>
                    <a:pt x="0" y="1184"/>
                    <a:pt x="0" y="1184"/>
                  </a:cubicBezTo>
                  <a:close/>
                  <a:moveTo>
                    <a:pt x="0" y="1184"/>
                  </a:moveTo>
                </a:path>
              </a:pathLst>
            </a:custGeom>
            <a:grpFill/>
            <a:ln>
              <a:noFill/>
            </a:ln>
          </p:spPr>
          <p:txBody>
            <a:bodyPr lIns="0" tIns="0" rIns="0" bIns="0"/>
            <a:lstStyle/>
            <a:p>
              <a:pPr defTabSz="913765">
                <a:defRPr/>
              </a:pPr>
              <a:endParaRPr lang="es-ES">
                <a:solidFill>
                  <a:prstClr val="black"/>
                </a:solidFill>
              </a:endParaRPr>
            </a:p>
          </p:txBody>
        </p:sp>
        <p:sp>
          <p:nvSpPr>
            <p:cNvPr id="297" name="AutoShape 19"/>
            <p:cNvSpPr/>
            <p:nvPr/>
          </p:nvSpPr>
          <p:spPr bwMode="auto">
            <a:xfrm>
              <a:off x="12043" y="5016"/>
              <a:ext cx="132" cy="34"/>
            </a:xfrm>
            <a:custGeom>
              <a:avLst/>
              <a:gdLst>
                <a:gd name="T0" fmla="*/ 0 w 21600"/>
                <a:gd name="T1" fmla="*/ 27 h 21600"/>
                <a:gd name="T2" fmla="*/ 10 w 21600"/>
                <a:gd name="T3" fmla="*/ 34 h 21600"/>
                <a:gd name="T4" fmla="*/ 10 w 21600"/>
                <a:gd name="T5" fmla="*/ 27 h 21600"/>
                <a:gd name="T6" fmla="*/ 18 w 21600"/>
                <a:gd name="T7" fmla="*/ 27 h 21600"/>
                <a:gd name="T8" fmla="*/ 18 w 21600"/>
                <a:gd name="T9" fmla="*/ 17 h 21600"/>
                <a:gd name="T10" fmla="*/ 10 w 21600"/>
                <a:gd name="T11" fmla="*/ 27 h 21600"/>
                <a:gd name="T12" fmla="*/ 0 w 21600"/>
                <a:gd name="T13" fmla="*/ 27 h 21600"/>
                <a:gd name="T14" fmla="*/ 28 w 21600"/>
                <a:gd name="T15" fmla="*/ 17 h 21600"/>
                <a:gd name="T16" fmla="*/ 46 w 21600"/>
                <a:gd name="T17" fmla="*/ 34 h 21600"/>
                <a:gd name="T18" fmla="*/ 56 w 21600"/>
                <a:gd name="T19" fmla="*/ 34 h 21600"/>
                <a:gd name="T20" fmla="*/ 56 w 21600"/>
                <a:gd name="T21" fmla="*/ 27 h 21600"/>
                <a:gd name="T22" fmla="*/ 94 w 21600"/>
                <a:gd name="T23" fmla="*/ 27 h 21600"/>
                <a:gd name="T24" fmla="*/ 104 w 21600"/>
                <a:gd name="T25" fmla="*/ 17 h 21600"/>
                <a:gd name="T26" fmla="*/ 112 w 21600"/>
                <a:gd name="T27" fmla="*/ 17 h 21600"/>
                <a:gd name="T28" fmla="*/ 122 w 21600"/>
                <a:gd name="T29" fmla="*/ 7 h 21600"/>
                <a:gd name="T30" fmla="*/ 132 w 21600"/>
                <a:gd name="T31" fmla="*/ 0 h 21600"/>
                <a:gd name="T32" fmla="*/ 56 w 21600"/>
                <a:gd name="T33" fmla="*/ 0 h 21600"/>
                <a:gd name="T34" fmla="*/ 46 w 21600"/>
                <a:gd name="T35" fmla="*/ 7 h 21600"/>
                <a:gd name="T36" fmla="*/ 28 w 21600"/>
                <a:gd name="T37" fmla="*/ 17 h 21600"/>
                <a:gd name="T38" fmla="*/ 28 w 21600"/>
                <a:gd name="T39" fmla="*/ 17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16971"/>
                  </a:moveTo>
                  <a:lnTo>
                    <a:pt x="1662" y="21600"/>
                  </a:lnTo>
                  <a:lnTo>
                    <a:pt x="1662" y="16971"/>
                  </a:lnTo>
                  <a:lnTo>
                    <a:pt x="2908" y="16971"/>
                  </a:lnTo>
                  <a:lnTo>
                    <a:pt x="2908" y="10800"/>
                  </a:lnTo>
                  <a:lnTo>
                    <a:pt x="1662" y="16971"/>
                  </a:lnTo>
                  <a:lnTo>
                    <a:pt x="0" y="16971"/>
                  </a:lnTo>
                  <a:close/>
                  <a:moveTo>
                    <a:pt x="4569" y="10800"/>
                  </a:moveTo>
                  <a:lnTo>
                    <a:pt x="7477" y="21600"/>
                  </a:lnTo>
                  <a:lnTo>
                    <a:pt x="9138" y="21600"/>
                  </a:lnTo>
                  <a:lnTo>
                    <a:pt x="9138" y="16971"/>
                  </a:lnTo>
                  <a:lnTo>
                    <a:pt x="15369" y="16971"/>
                  </a:lnTo>
                  <a:lnTo>
                    <a:pt x="17031" y="10800"/>
                  </a:lnTo>
                  <a:lnTo>
                    <a:pt x="18277" y="10800"/>
                  </a:lnTo>
                  <a:lnTo>
                    <a:pt x="19938" y="4629"/>
                  </a:lnTo>
                  <a:lnTo>
                    <a:pt x="21600" y="0"/>
                  </a:lnTo>
                  <a:lnTo>
                    <a:pt x="9138" y="0"/>
                  </a:lnTo>
                  <a:lnTo>
                    <a:pt x="7477" y="4629"/>
                  </a:lnTo>
                  <a:lnTo>
                    <a:pt x="4569" y="10800"/>
                  </a:lnTo>
                  <a:close/>
                  <a:moveTo>
                    <a:pt x="4569" y="10800"/>
                  </a:moveTo>
                </a:path>
              </a:pathLst>
            </a:custGeom>
            <a:grpFill/>
            <a:ln>
              <a:noFill/>
            </a:ln>
          </p:spPr>
          <p:txBody>
            <a:bodyPr lIns="0" tIns="0" rIns="0" bIns="0"/>
            <a:lstStyle/>
            <a:p>
              <a:pPr defTabSz="913765">
                <a:defRPr/>
              </a:pPr>
              <a:endParaRPr lang="es-ES">
                <a:solidFill>
                  <a:prstClr val="black"/>
                </a:solidFill>
              </a:endParaRPr>
            </a:p>
          </p:txBody>
        </p:sp>
        <p:sp>
          <p:nvSpPr>
            <p:cNvPr id="298" name="AutoShape 20"/>
            <p:cNvSpPr/>
            <p:nvPr/>
          </p:nvSpPr>
          <p:spPr bwMode="auto">
            <a:xfrm>
              <a:off x="11046" y="4400"/>
              <a:ext cx="799" cy="257"/>
            </a:xfrm>
            <a:custGeom>
              <a:avLst/>
              <a:gdLst>
                <a:gd name="T0" fmla="*/ 479 w 21600"/>
                <a:gd name="T1" fmla="*/ 193 h 21600"/>
                <a:gd name="T2" fmla="*/ 0 w 21600"/>
                <a:gd name="T3" fmla="*/ 82 h 21600"/>
                <a:gd name="T4" fmla="*/ 0 w 21600"/>
                <a:gd name="T5" fmla="*/ 74 h 21600"/>
                <a:gd name="T6" fmla="*/ 434 w 21600"/>
                <a:gd name="T7" fmla="*/ 240 h 21600"/>
                <a:gd name="T8" fmla="*/ 452 w 21600"/>
                <a:gd name="T9" fmla="*/ 257 h 21600"/>
                <a:gd name="T10" fmla="*/ 528 w 21600"/>
                <a:gd name="T11" fmla="*/ 240 h 21600"/>
                <a:gd name="T12" fmla="*/ 566 w 21600"/>
                <a:gd name="T13" fmla="*/ 240 h 21600"/>
                <a:gd name="T14" fmla="*/ 611 w 21600"/>
                <a:gd name="T15" fmla="*/ 230 h 21600"/>
                <a:gd name="T16" fmla="*/ 639 w 21600"/>
                <a:gd name="T17" fmla="*/ 183 h 21600"/>
                <a:gd name="T18" fmla="*/ 660 w 21600"/>
                <a:gd name="T19" fmla="*/ 129 h 21600"/>
                <a:gd name="T20" fmla="*/ 743 w 21600"/>
                <a:gd name="T21" fmla="*/ 129 h 21600"/>
                <a:gd name="T22" fmla="*/ 771 w 21600"/>
                <a:gd name="T23" fmla="*/ 119 h 21600"/>
                <a:gd name="T24" fmla="*/ 781 w 21600"/>
                <a:gd name="T25" fmla="*/ 101 h 21600"/>
                <a:gd name="T26" fmla="*/ 789 w 21600"/>
                <a:gd name="T27" fmla="*/ 82 h 21600"/>
                <a:gd name="T28" fmla="*/ 761 w 21600"/>
                <a:gd name="T29" fmla="*/ 64 h 21600"/>
                <a:gd name="T30" fmla="*/ 743 w 21600"/>
                <a:gd name="T31" fmla="*/ 74 h 21600"/>
                <a:gd name="T32" fmla="*/ 743 w 21600"/>
                <a:gd name="T33" fmla="*/ 54 h 21600"/>
                <a:gd name="T34" fmla="*/ 733 w 21600"/>
                <a:gd name="T35" fmla="*/ 47 h 21600"/>
                <a:gd name="T36" fmla="*/ 715 w 21600"/>
                <a:gd name="T37" fmla="*/ 37 h 21600"/>
                <a:gd name="T38" fmla="*/ 705 w 21600"/>
                <a:gd name="T39" fmla="*/ 27 h 21600"/>
                <a:gd name="T40" fmla="*/ 687 w 21600"/>
                <a:gd name="T41" fmla="*/ 37 h 21600"/>
                <a:gd name="T42" fmla="*/ 667 w 21600"/>
                <a:gd name="T43" fmla="*/ 64 h 21600"/>
                <a:gd name="T44" fmla="*/ 629 w 21600"/>
                <a:gd name="T45" fmla="*/ 91 h 21600"/>
                <a:gd name="T46" fmla="*/ 639 w 21600"/>
                <a:gd name="T47" fmla="*/ 91 h 21600"/>
                <a:gd name="T48" fmla="*/ 639 w 21600"/>
                <a:gd name="T49" fmla="*/ 101 h 21600"/>
                <a:gd name="T50" fmla="*/ 629 w 21600"/>
                <a:gd name="T51" fmla="*/ 101 h 21600"/>
                <a:gd name="T52" fmla="*/ 611 w 21600"/>
                <a:gd name="T53" fmla="*/ 119 h 21600"/>
                <a:gd name="T54" fmla="*/ 583 w 21600"/>
                <a:gd name="T55" fmla="*/ 119 h 21600"/>
                <a:gd name="T56" fmla="*/ 555 w 21600"/>
                <a:gd name="T57" fmla="*/ 146 h 21600"/>
                <a:gd name="T58" fmla="*/ 500 w 21600"/>
                <a:gd name="T59" fmla="*/ 183 h 21600"/>
                <a:gd name="T60" fmla="*/ 500 w 21600"/>
                <a:gd name="T61" fmla="*/ 193 h 21600"/>
                <a:gd name="T62" fmla="*/ 479 w 21600"/>
                <a:gd name="T63" fmla="*/ 220 h 21600"/>
                <a:gd name="T64" fmla="*/ 424 w 21600"/>
                <a:gd name="T65" fmla="*/ 220 h 21600"/>
                <a:gd name="T66" fmla="*/ 705 w 21600"/>
                <a:gd name="T67" fmla="*/ 0 h 21600"/>
                <a:gd name="T68" fmla="*/ 705 w 21600"/>
                <a:gd name="T69" fmla="*/ 0 h 21600"/>
                <a:gd name="T70" fmla="*/ 725 w 21600"/>
                <a:gd name="T71" fmla="*/ 10 h 21600"/>
                <a:gd name="T72" fmla="*/ 479 w 21600"/>
                <a:gd name="T73" fmla="*/ 203 h 21600"/>
                <a:gd name="T74" fmla="*/ 490 w 21600"/>
                <a:gd name="T75" fmla="*/ 193 h 21600"/>
                <a:gd name="T76" fmla="*/ 490 w 21600"/>
                <a:gd name="T77" fmla="*/ 193 h 21600"/>
                <a:gd name="T78" fmla="*/ 0 w 21600"/>
                <a:gd name="T79" fmla="*/ 37 h 21600"/>
                <a:gd name="T80" fmla="*/ 30 w 21600"/>
                <a:gd name="T81" fmla="*/ 37 h 21600"/>
                <a:gd name="T82" fmla="*/ 48 w 21600"/>
                <a:gd name="T83" fmla="*/ 54 h 21600"/>
                <a:gd name="T84" fmla="*/ 66 w 21600"/>
                <a:gd name="T85" fmla="*/ 64 h 21600"/>
                <a:gd name="T86" fmla="*/ 94 w 21600"/>
                <a:gd name="T87" fmla="*/ 47 h 21600"/>
                <a:gd name="T88" fmla="*/ 142 w 21600"/>
                <a:gd name="T89" fmla="*/ 101 h 21600"/>
                <a:gd name="T90" fmla="*/ 170 w 21600"/>
                <a:gd name="T91" fmla="*/ 183 h 21600"/>
                <a:gd name="T92" fmla="*/ 188 w 21600"/>
                <a:gd name="T93" fmla="*/ 220 h 21600"/>
                <a:gd name="T94" fmla="*/ 170 w 21600"/>
                <a:gd name="T95" fmla="*/ 220 h 21600"/>
                <a:gd name="T96" fmla="*/ 180 w 21600"/>
                <a:gd name="T97" fmla="*/ 230 h 21600"/>
                <a:gd name="T98" fmla="*/ 160 w 21600"/>
                <a:gd name="T99" fmla="*/ 240 h 21600"/>
                <a:gd name="T100" fmla="*/ 124 w 21600"/>
                <a:gd name="T101" fmla="*/ 220 h 21600"/>
                <a:gd name="T102" fmla="*/ 86 w 21600"/>
                <a:gd name="T103" fmla="*/ 203 h 21600"/>
                <a:gd name="T104" fmla="*/ 66 w 21600"/>
                <a:gd name="T105" fmla="*/ 183 h 21600"/>
                <a:gd name="T106" fmla="*/ 58 w 21600"/>
                <a:gd name="T107" fmla="*/ 156 h 21600"/>
                <a:gd name="T108" fmla="*/ 30 w 21600"/>
                <a:gd name="T109" fmla="*/ 138 h 21600"/>
                <a:gd name="T110" fmla="*/ 30 w 21600"/>
                <a:gd name="T111" fmla="*/ 111 h 21600"/>
                <a:gd name="T112" fmla="*/ 20 w 21600"/>
                <a:gd name="T113" fmla="*/ 82 h 21600"/>
                <a:gd name="T114" fmla="*/ 0 w 21600"/>
                <a:gd name="T115" fmla="*/ 37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13234" y="15369"/>
                  </a:moveTo>
                  <a:lnTo>
                    <a:pt x="13234" y="16200"/>
                  </a:lnTo>
                  <a:lnTo>
                    <a:pt x="12960" y="16200"/>
                  </a:lnTo>
                  <a:lnTo>
                    <a:pt x="13234" y="15369"/>
                  </a:lnTo>
                  <a:close/>
                  <a:moveTo>
                    <a:pt x="0" y="6231"/>
                  </a:moveTo>
                  <a:lnTo>
                    <a:pt x="0" y="6854"/>
                  </a:lnTo>
                  <a:lnTo>
                    <a:pt x="274" y="6854"/>
                  </a:lnTo>
                  <a:lnTo>
                    <a:pt x="274" y="6231"/>
                  </a:lnTo>
                  <a:lnTo>
                    <a:pt x="0" y="6231"/>
                  </a:lnTo>
                  <a:close/>
                  <a:moveTo>
                    <a:pt x="10971" y="17654"/>
                  </a:moveTo>
                  <a:lnTo>
                    <a:pt x="11177" y="19315"/>
                  </a:lnTo>
                  <a:lnTo>
                    <a:pt x="11726" y="20146"/>
                  </a:lnTo>
                  <a:lnTo>
                    <a:pt x="11931" y="20769"/>
                  </a:lnTo>
                  <a:lnTo>
                    <a:pt x="11931" y="21600"/>
                  </a:lnTo>
                  <a:lnTo>
                    <a:pt x="12206" y="21600"/>
                  </a:lnTo>
                  <a:lnTo>
                    <a:pt x="12480" y="20769"/>
                  </a:lnTo>
                  <a:lnTo>
                    <a:pt x="13714" y="20769"/>
                  </a:lnTo>
                  <a:lnTo>
                    <a:pt x="14263" y="20146"/>
                  </a:lnTo>
                  <a:lnTo>
                    <a:pt x="14469" y="19315"/>
                  </a:lnTo>
                  <a:lnTo>
                    <a:pt x="15017" y="19315"/>
                  </a:lnTo>
                  <a:lnTo>
                    <a:pt x="15291" y="20146"/>
                  </a:lnTo>
                  <a:lnTo>
                    <a:pt x="15497" y="20146"/>
                  </a:lnTo>
                  <a:lnTo>
                    <a:pt x="16046" y="19315"/>
                  </a:lnTo>
                  <a:lnTo>
                    <a:pt x="16526" y="19315"/>
                  </a:lnTo>
                  <a:lnTo>
                    <a:pt x="16526" y="18485"/>
                  </a:lnTo>
                  <a:lnTo>
                    <a:pt x="17006" y="17031"/>
                  </a:lnTo>
                  <a:lnTo>
                    <a:pt x="17280" y="15369"/>
                  </a:lnTo>
                  <a:lnTo>
                    <a:pt x="17554" y="14746"/>
                  </a:lnTo>
                  <a:lnTo>
                    <a:pt x="17829" y="11631"/>
                  </a:lnTo>
                  <a:lnTo>
                    <a:pt x="17829" y="10800"/>
                  </a:lnTo>
                  <a:lnTo>
                    <a:pt x="18034" y="9969"/>
                  </a:lnTo>
                  <a:lnTo>
                    <a:pt x="19817" y="9969"/>
                  </a:lnTo>
                  <a:lnTo>
                    <a:pt x="20091" y="10800"/>
                  </a:lnTo>
                  <a:lnTo>
                    <a:pt x="20366" y="10800"/>
                  </a:lnTo>
                  <a:lnTo>
                    <a:pt x="20571" y="9969"/>
                  </a:lnTo>
                  <a:lnTo>
                    <a:pt x="20846" y="9969"/>
                  </a:lnTo>
                  <a:lnTo>
                    <a:pt x="20571" y="9346"/>
                  </a:lnTo>
                  <a:lnTo>
                    <a:pt x="20571" y="7685"/>
                  </a:lnTo>
                  <a:lnTo>
                    <a:pt x="21120" y="8515"/>
                  </a:lnTo>
                  <a:lnTo>
                    <a:pt x="21600" y="7685"/>
                  </a:lnTo>
                  <a:lnTo>
                    <a:pt x="21600" y="6854"/>
                  </a:lnTo>
                  <a:lnTo>
                    <a:pt x="21326" y="6854"/>
                  </a:lnTo>
                  <a:lnTo>
                    <a:pt x="21120" y="6231"/>
                  </a:lnTo>
                  <a:lnTo>
                    <a:pt x="20846" y="6231"/>
                  </a:lnTo>
                  <a:lnTo>
                    <a:pt x="20571" y="5400"/>
                  </a:lnTo>
                  <a:lnTo>
                    <a:pt x="20366" y="5400"/>
                  </a:lnTo>
                  <a:lnTo>
                    <a:pt x="20366" y="6231"/>
                  </a:lnTo>
                  <a:lnTo>
                    <a:pt x="20091" y="6231"/>
                  </a:lnTo>
                  <a:lnTo>
                    <a:pt x="20366" y="5400"/>
                  </a:lnTo>
                  <a:lnTo>
                    <a:pt x="20366" y="4569"/>
                  </a:lnTo>
                  <a:lnTo>
                    <a:pt x="20091" y="4569"/>
                  </a:lnTo>
                  <a:lnTo>
                    <a:pt x="20091" y="5400"/>
                  </a:lnTo>
                  <a:lnTo>
                    <a:pt x="19817" y="5400"/>
                  </a:lnTo>
                  <a:lnTo>
                    <a:pt x="19817" y="3946"/>
                  </a:lnTo>
                  <a:lnTo>
                    <a:pt x="20091" y="3946"/>
                  </a:lnTo>
                  <a:lnTo>
                    <a:pt x="19817" y="3115"/>
                  </a:lnTo>
                  <a:lnTo>
                    <a:pt x="19337" y="3115"/>
                  </a:lnTo>
                  <a:lnTo>
                    <a:pt x="19337" y="1662"/>
                  </a:lnTo>
                  <a:lnTo>
                    <a:pt x="19063" y="1662"/>
                  </a:lnTo>
                  <a:lnTo>
                    <a:pt x="19063" y="2285"/>
                  </a:lnTo>
                  <a:lnTo>
                    <a:pt x="18789" y="3115"/>
                  </a:lnTo>
                  <a:lnTo>
                    <a:pt x="18789" y="1662"/>
                  </a:lnTo>
                  <a:lnTo>
                    <a:pt x="18583" y="3115"/>
                  </a:lnTo>
                  <a:lnTo>
                    <a:pt x="18309" y="3115"/>
                  </a:lnTo>
                  <a:lnTo>
                    <a:pt x="18034" y="4569"/>
                  </a:lnTo>
                  <a:lnTo>
                    <a:pt x="18034" y="5400"/>
                  </a:lnTo>
                  <a:lnTo>
                    <a:pt x="17829" y="6854"/>
                  </a:lnTo>
                  <a:lnTo>
                    <a:pt x="17280" y="6854"/>
                  </a:lnTo>
                  <a:lnTo>
                    <a:pt x="17006" y="7685"/>
                  </a:lnTo>
                  <a:lnTo>
                    <a:pt x="17280" y="7685"/>
                  </a:lnTo>
                  <a:lnTo>
                    <a:pt x="17006" y="7685"/>
                  </a:lnTo>
                  <a:lnTo>
                    <a:pt x="17280" y="7685"/>
                  </a:lnTo>
                  <a:lnTo>
                    <a:pt x="17280" y="8515"/>
                  </a:lnTo>
                  <a:lnTo>
                    <a:pt x="17006" y="8515"/>
                  </a:lnTo>
                  <a:lnTo>
                    <a:pt x="17280" y="8515"/>
                  </a:lnTo>
                  <a:lnTo>
                    <a:pt x="17280" y="9969"/>
                  </a:lnTo>
                  <a:lnTo>
                    <a:pt x="17006" y="9969"/>
                  </a:lnTo>
                  <a:lnTo>
                    <a:pt x="17006" y="8515"/>
                  </a:lnTo>
                  <a:lnTo>
                    <a:pt x="16800" y="8515"/>
                  </a:lnTo>
                  <a:lnTo>
                    <a:pt x="16800" y="10800"/>
                  </a:lnTo>
                  <a:lnTo>
                    <a:pt x="16526" y="9969"/>
                  </a:lnTo>
                  <a:lnTo>
                    <a:pt x="16251" y="9346"/>
                  </a:lnTo>
                  <a:lnTo>
                    <a:pt x="15771" y="9346"/>
                  </a:lnTo>
                  <a:lnTo>
                    <a:pt x="15771" y="9969"/>
                  </a:lnTo>
                  <a:lnTo>
                    <a:pt x="15497" y="10800"/>
                  </a:lnTo>
                  <a:lnTo>
                    <a:pt x="15497" y="11631"/>
                  </a:lnTo>
                  <a:lnTo>
                    <a:pt x="15017" y="12254"/>
                  </a:lnTo>
                  <a:lnTo>
                    <a:pt x="15017" y="13085"/>
                  </a:lnTo>
                  <a:lnTo>
                    <a:pt x="14469" y="14746"/>
                  </a:lnTo>
                  <a:lnTo>
                    <a:pt x="13509" y="15369"/>
                  </a:lnTo>
                  <a:lnTo>
                    <a:pt x="13509" y="16200"/>
                  </a:lnTo>
                  <a:lnTo>
                    <a:pt x="13714" y="16200"/>
                  </a:lnTo>
                  <a:lnTo>
                    <a:pt x="13509" y="16200"/>
                  </a:lnTo>
                  <a:lnTo>
                    <a:pt x="13234" y="17031"/>
                  </a:lnTo>
                  <a:lnTo>
                    <a:pt x="12960" y="17031"/>
                  </a:lnTo>
                  <a:lnTo>
                    <a:pt x="12960" y="18485"/>
                  </a:lnTo>
                  <a:lnTo>
                    <a:pt x="12754" y="19315"/>
                  </a:lnTo>
                  <a:lnTo>
                    <a:pt x="11451" y="19315"/>
                  </a:lnTo>
                  <a:lnTo>
                    <a:pt x="11451" y="18485"/>
                  </a:lnTo>
                  <a:lnTo>
                    <a:pt x="11177" y="17654"/>
                  </a:lnTo>
                  <a:lnTo>
                    <a:pt x="10971" y="17654"/>
                  </a:lnTo>
                  <a:close/>
                  <a:moveTo>
                    <a:pt x="19063" y="0"/>
                  </a:moveTo>
                  <a:lnTo>
                    <a:pt x="18789" y="831"/>
                  </a:lnTo>
                  <a:lnTo>
                    <a:pt x="19063" y="831"/>
                  </a:lnTo>
                  <a:lnTo>
                    <a:pt x="19063" y="0"/>
                  </a:lnTo>
                  <a:close/>
                  <a:moveTo>
                    <a:pt x="19337" y="0"/>
                  </a:moveTo>
                  <a:lnTo>
                    <a:pt x="19063" y="831"/>
                  </a:lnTo>
                  <a:lnTo>
                    <a:pt x="19611" y="831"/>
                  </a:lnTo>
                  <a:lnTo>
                    <a:pt x="19337" y="0"/>
                  </a:lnTo>
                  <a:close/>
                  <a:moveTo>
                    <a:pt x="13234" y="17031"/>
                  </a:moveTo>
                  <a:lnTo>
                    <a:pt x="12960" y="17031"/>
                  </a:lnTo>
                  <a:lnTo>
                    <a:pt x="12960" y="16200"/>
                  </a:lnTo>
                  <a:lnTo>
                    <a:pt x="13234" y="17031"/>
                  </a:lnTo>
                  <a:close/>
                  <a:moveTo>
                    <a:pt x="13234" y="16200"/>
                  </a:moveTo>
                  <a:close/>
                  <a:moveTo>
                    <a:pt x="13509" y="15369"/>
                  </a:moveTo>
                  <a:lnTo>
                    <a:pt x="13509" y="16200"/>
                  </a:lnTo>
                  <a:lnTo>
                    <a:pt x="13234" y="16200"/>
                  </a:lnTo>
                  <a:lnTo>
                    <a:pt x="13234" y="15369"/>
                  </a:lnTo>
                  <a:lnTo>
                    <a:pt x="13509" y="15369"/>
                  </a:lnTo>
                  <a:close/>
                  <a:moveTo>
                    <a:pt x="0" y="3115"/>
                  </a:moveTo>
                  <a:lnTo>
                    <a:pt x="274" y="2285"/>
                  </a:lnTo>
                  <a:lnTo>
                    <a:pt x="549" y="2285"/>
                  </a:lnTo>
                  <a:lnTo>
                    <a:pt x="823" y="3115"/>
                  </a:lnTo>
                  <a:lnTo>
                    <a:pt x="1029" y="3115"/>
                  </a:lnTo>
                  <a:lnTo>
                    <a:pt x="1303" y="3946"/>
                  </a:lnTo>
                  <a:lnTo>
                    <a:pt x="1303" y="4569"/>
                  </a:lnTo>
                  <a:lnTo>
                    <a:pt x="1029" y="4569"/>
                  </a:lnTo>
                  <a:lnTo>
                    <a:pt x="1029" y="5400"/>
                  </a:lnTo>
                  <a:lnTo>
                    <a:pt x="1783" y="5400"/>
                  </a:lnTo>
                  <a:lnTo>
                    <a:pt x="1783" y="4569"/>
                  </a:lnTo>
                  <a:lnTo>
                    <a:pt x="2057" y="5400"/>
                  </a:lnTo>
                  <a:lnTo>
                    <a:pt x="2537" y="3946"/>
                  </a:lnTo>
                  <a:lnTo>
                    <a:pt x="2811" y="4569"/>
                  </a:lnTo>
                  <a:lnTo>
                    <a:pt x="3566" y="6854"/>
                  </a:lnTo>
                  <a:lnTo>
                    <a:pt x="3840" y="8515"/>
                  </a:lnTo>
                  <a:lnTo>
                    <a:pt x="3840" y="13915"/>
                  </a:lnTo>
                  <a:lnTo>
                    <a:pt x="4320" y="15369"/>
                  </a:lnTo>
                  <a:lnTo>
                    <a:pt x="4594" y="15369"/>
                  </a:lnTo>
                  <a:lnTo>
                    <a:pt x="4594" y="17654"/>
                  </a:lnTo>
                  <a:lnTo>
                    <a:pt x="4869" y="17654"/>
                  </a:lnTo>
                  <a:lnTo>
                    <a:pt x="5074" y="18485"/>
                  </a:lnTo>
                  <a:lnTo>
                    <a:pt x="5074" y="19315"/>
                  </a:lnTo>
                  <a:lnTo>
                    <a:pt x="4869" y="19315"/>
                  </a:lnTo>
                  <a:lnTo>
                    <a:pt x="4594" y="18485"/>
                  </a:lnTo>
                  <a:lnTo>
                    <a:pt x="4869" y="19315"/>
                  </a:lnTo>
                  <a:lnTo>
                    <a:pt x="4594" y="19315"/>
                  </a:lnTo>
                  <a:lnTo>
                    <a:pt x="4869" y="19315"/>
                  </a:lnTo>
                  <a:lnTo>
                    <a:pt x="4594" y="20146"/>
                  </a:lnTo>
                  <a:lnTo>
                    <a:pt x="4320" y="19315"/>
                  </a:lnTo>
                  <a:lnTo>
                    <a:pt x="4320" y="20146"/>
                  </a:lnTo>
                  <a:lnTo>
                    <a:pt x="4114" y="19315"/>
                  </a:lnTo>
                  <a:lnTo>
                    <a:pt x="3566" y="18485"/>
                  </a:lnTo>
                  <a:lnTo>
                    <a:pt x="3360" y="18485"/>
                  </a:lnTo>
                  <a:lnTo>
                    <a:pt x="3086" y="17654"/>
                  </a:lnTo>
                  <a:lnTo>
                    <a:pt x="2537" y="17654"/>
                  </a:lnTo>
                  <a:lnTo>
                    <a:pt x="2331" y="17031"/>
                  </a:lnTo>
                  <a:lnTo>
                    <a:pt x="2331" y="16200"/>
                  </a:lnTo>
                  <a:lnTo>
                    <a:pt x="2057" y="15369"/>
                  </a:lnTo>
                  <a:lnTo>
                    <a:pt x="1783" y="15369"/>
                  </a:lnTo>
                  <a:lnTo>
                    <a:pt x="1577" y="14746"/>
                  </a:lnTo>
                  <a:lnTo>
                    <a:pt x="1783" y="13915"/>
                  </a:lnTo>
                  <a:lnTo>
                    <a:pt x="1577" y="13085"/>
                  </a:lnTo>
                  <a:lnTo>
                    <a:pt x="1303" y="13085"/>
                  </a:lnTo>
                  <a:lnTo>
                    <a:pt x="1303" y="12254"/>
                  </a:lnTo>
                  <a:lnTo>
                    <a:pt x="823" y="11631"/>
                  </a:lnTo>
                  <a:lnTo>
                    <a:pt x="823" y="10800"/>
                  </a:lnTo>
                  <a:lnTo>
                    <a:pt x="549" y="9969"/>
                  </a:lnTo>
                  <a:lnTo>
                    <a:pt x="823" y="9346"/>
                  </a:lnTo>
                  <a:lnTo>
                    <a:pt x="823" y="8515"/>
                  </a:lnTo>
                  <a:lnTo>
                    <a:pt x="549" y="7685"/>
                  </a:lnTo>
                  <a:lnTo>
                    <a:pt x="549" y="6854"/>
                  </a:lnTo>
                  <a:lnTo>
                    <a:pt x="274" y="4569"/>
                  </a:lnTo>
                  <a:lnTo>
                    <a:pt x="0" y="3115"/>
                  </a:lnTo>
                  <a:close/>
                  <a:moveTo>
                    <a:pt x="0" y="3115"/>
                  </a:moveTo>
                </a:path>
              </a:pathLst>
            </a:custGeom>
            <a:grpFill/>
            <a:ln>
              <a:noFill/>
            </a:ln>
          </p:spPr>
          <p:txBody>
            <a:bodyPr lIns="0" tIns="0" rIns="0" bIns="0"/>
            <a:lstStyle/>
            <a:p>
              <a:pPr defTabSz="913765">
                <a:defRPr/>
              </a:pPr>
              <a:endParaRPr lang="es-ES">
                <a:solidFill>
                  <a:prstClr val="black"/>
                </a:solidFill>
              </a:endParaRPr>
            </a:p>
          </p:txBody>
        </p:sp>
        <p:sp>
          <p:nvSpPr>
            <p:cNvPr id="299" name="AutoShape 21"/>
            <p:cNvSpPr/>
            <p:nvPr/>
          </p:nvSpPr>
          <p:spPr bwMode="auto">
            <a:xfrm>
              <a:off x="11640" y="4492"/>
              <a:ext cx="45" cy="37"/>
            </a:xfrm>
            <a:custGeom>
              <a:avLst/>
              <a:gdLst>
                <a:gd name="T0" fmla="*/ 0 w 21600"/>
                <a:gd name="T1" fmla="*/ 20 h 21600"/>
                <a:gd name="T2" fmla="*/ 8 w 21600"/>
                <a:gd name="T3" fmla="*/ 20 h 21600"/>
                <a:gd name="T4" fmla="*/ 18 w 21600"/>
                <a:gd name="T5" fmla="*/ 27 h 21600"/>
                <a:gd name="T6" fmla="*/ 28 w 21600"/>
                <a:gd name="T7" fmla="*/ 37 h 21600"/>
                <a:gd name="T8" fmla="*/ 28 w 21600"/>
                <a:gd name="T9" fmla="*/ 10 h 21600"/>
                <a:gd name="T10" fmla="*/ 35 w 21600"/>
                <a:gd name="T11" fmla="*/ 10 h 21600"/>
                <a:gd name="T12" fmla="*/ 35 w 21600"/>
                <a:gd name="T13" fmla="*/ 0 h 21600"/>
                <a:gd name="T14" fmla="*/ 28 w 21600"/>
                <a:gd name="T15" fmla="*/ 0 h 21600"/>
                <a:gd name="T16" fmla="*/ 18 w 21600"/>
                <a:gd name="T17" fmla="*/ 10 h 21600"/>
                <a:gd name="T18" fmla="*/ 0 w 21600"/>
                <a:gd name="T19" fmla="*/ 20 h 21600"/>
                <a:gd name="T20" fmla="*/ 35 w 21600"/>
                <a:gd name="T21" fmla="*/ 10 h 21600"/>
                <a:gd name="T22" fmla="*/ 35 w 21600"/>
                <a:gd name="T23" fmla="*/ 27 h 21600"/>
                <a:gd name="T24" fmla="*/ 45 w 21600"/>
                <a:gd name="T25" fmla="*/ 27 h 21600"/>
                <a:gd name="T26" fmla="*/ 45 w 21600"/>
                <a:gd name="T27" fmla="*/ 10 h 21600"/>
                <a:gd name="T28" fmla="*/ 35 w 21600"/>
                <a:gd name="T29" fmla="*/ 10 h 21600"/>
                <a:gd name="T30" fmla="*/ 35 w 21600"/>
                <a:gd name="T31" fmla="*/ 1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0" y="11520"/>
                  </a:moveTo>
                  <a:lnTo>
                    <a:pt x="3600" y="11520"/>
                  </a:lnTo>
                  <a:lnTo>
                    <a:pt x="8400" y="15840"/>
                  </a:lnTo>
                  <a:lnTo>
                    <a:pt x="13200" y="21600"/>
                  </a:lnTo>
                  <a:lnTo>
                    <a:pt x="13200" y="5760"/>
                  </a:lnTo>
                  <a:lnTo>
                    <a:pt x="16800" y="5760"/>
                  </a:lnTo>
                  <a:lnTo>
                    <a:pt x="16800" y="0"/>
                  </a:lnTo>
                  <a:lnTo>
                    <a:pt x="13200" y="0"/>
                  </a:lnTo>
                  <a:lnTo>
                    <a:pt x="8400" y="5760"/>
                  </a:lnTo>
                  <a:lnTo>
                    <a:pt x="0" y="11520"/>
                  </a:lnTo>
                  <a:close/>
                  <a:moveTo>
                    <a:pt x="16800" y="5760"/>
                  </a:moveTo>
                  <a:lnTo>
                    <a:pt x="16800" y="15840"/>
                  </a:lnTo>
                  <a:lnTo>
                    <a:pt x="21600" y="15840"/>
                  </a:lnTo>
                  <a:lnTo>
                    <a:pt x="21600" y="5760"/>
                  </a:lnTo>
                  <a:lnTo>
                    <a:pt x="16800" y="5760"/>
                  </a:lnTo>
                  <a:close/>
                  <a:moveTo>
                    <a:pt x="16800" y="5760"/>
                  </a:moveTo>
                </a:path>
              </a:pathLst>
            </a:custGeom>
            <a:grpFill/>
            <a:ln>
              <a:noFill/>
            </a:ln>
          </p:spPr>
          <p:txBody>
            <a:bodyPr lIns="0" tIns="0" rIns="0" bIns="0"/>
            <a:lstStyle/>
            <a:p>
              <a:pPr defTabSz="913765">
                <a:defRPr/>
              </a:pPr>
              <a:endParaRPr lang="es-ES">
                <a:solidFill>
                  <a:prstClr val="black"/>
                </a:solidFill>
              </a:endParaRPr>
            </a:p>
          </p:txBody>
        </p:sp>
        <p:sp>
          <p:nvSpPr>
            <p:cNvPr id="300" name="AutoShape 22"/>
            <p:cNvSpPr/>
            <p:nvPr/>
          </p:nvSpPr>
          <p:spPr bwMode="auto">
            <a:xfrm>
              <a:off x="11084" y="3767"/>
              <a:ext cx="348" cy="589"/>
            </a:xfrm>
            <a:custGeom>
              <a:avLst/>
              <a:gdLst>
                <a:gd name="T0" fmla="*/ 28 w 21600"/>
                <a:gd name="T1" fmla="*/ 27 h 21600"/>
                <a:gd name="T2" fmla="*/ 56 w 21600"/>
                <a:gd name="T3" fmla="*/ 27 h 21600"/>
                <a:gd name="T4" fmla="*/ 86 w 21600"/>
                <a:gd name="T5" fmla="*/ 20 h 21600"/>
                <a:gd name="T6" fmla="*/ 114 w 21600"/>
                <a:gd name="T7" fmla="*/ 0 h 21600"/>
                <a:gd name="T8" fmla="*/ 150 w 21600"/>
                <a:gd name="T9" fmla="*/ 20 h 21600"/>
                <a:gd name="T10" fmla="*/ 188 w 21600"/>
                <a:gd name="T11" fmla="*/ 47 h 21600"/>
                <a:gd name="T12" fmla="*/ 216 w 21600"/>
                <a:gd name="T13" fmla="*/ 64 h 21600"/>
                <a:gd name="T14" fmla="*/ 244 w 21600"/>
                <a:gd name="T15" fmla="*/ 64 h 21600"/>
                <a:gd name="T16" fmla="*/ 216 w 21600"/>
                <a:gd name="T17" fmla="*/ 84 h 21600"/>
                <a:gd name="T18" fmla="*/ 180 w 21600"/>
                <a:gd name="T19" fmla="*/ 129 h 21600"/>
                <a:gd name="T20" fmla="*/ 160 w 21600"/>
                <a:gd name="T21" fmla="*/ 146 h 21600"/>
                <a:gd name="T22" fmla="*/ 160 w 21600"/>
                <a:gd name="T23" fmla="*/ 183 h 21600"/>
                <a:gd name="T24" fmla="*/ 198 w 21600"/>
                <a:gd name="T25" fmla="*/ 220 h 21600"/>
                <a:gd name="T26" fmla="*/ 244 w 21600"/>
                <a:gd name="T27" fmla="*/ 267 h 21600"/>
                <a:gd name="T28" fmla="*/ 302 w 21600"/>
                <a:gd name="T29" fmla="*/ 322 h 21600"/>
                <a:gd name="T30" fmla="*/ 320 w 21600"/>
                <a:gd name="T31" fmla="*/ 369 h 21600"/>
                <a:gd name="T32" fmla="*/ 348 w 21600"/>
                <a:gd name="T33" fmla="*/ 423 h 21600"/>
                <a:gd name="T34" fmla="*/ 330 w 21600"/>
                <a:gd name="T35" fmla="*/ 441 h 21600"/>
                <a:gd name="T36" fmla="*/ 310 w 21600"/>
                <a:gd name="T37" fmla="*/ 495 h 21600"/>
                <a:gd name="T38" fmla="*/ 282 w 21600"/>
                <a:gd name="T39" fmla="*/ 515 h 21600"/>
                <a:gd name="T40" fmla="*/ 226 w 21600"/>
                <a:gd name="T41" fmla="*/ 515 h 21600"/>
                <a:gd name="T42" fmla="*/ 236 w 21600"/>
                <a:gd name="T43" fmla="*/ 532 h 21600"/>
                <a:gd name="T44" fmla="*/ 226 w 21600"/>
                <a:gd name="T45" fmla="*/ 552 h 21600"/>
                <a:gd name="T46" fmla="*/ 216 w 21600"/>
                <a:gd name="T47" fmla="*/ 552 h 21600"/>
                <a:gd name="T48" fmla="*/ 198 w 21600"/>
                <a:gd name="T49" fmla="*/ 569 h 21600"/>
                <a:gd name="T50" fmla="*/ 160 w 21600"/>
                <a:gd name="T51" fmla="*/ 589 h 21600"/>
                <a:gd name="T52" fmla="*/ 170 w 21600"/>
                <a:gd name="T53" fmla="*/ 579 h 21600"/>
                <a:gd name="T54" fmla="*/ 180 w 21600"/>
                <a:gd name="T55" fmla="*/ 525 h 21600"/>
                <a:gd name="T56" fmla="*/ 150 w 21600"/>
                <a:gd name="T57" fmla="*/ 532 h 21600"/>
                <a:gd name="T58" fmla="*/ 160 w 21600"/>
                <a:gd name="T59" fmla="*/ 505 h 21600"/>
                <a:gd name="T60" fmla="*/ 216 w 21600"/>
                <a:gd name="T61" fmla="*/ 505 h 21600"/>
                <a:gd name="T62" fmla="*/ 198 w 21600"/>
                <a:gd name="T63" fmla="*/ 468 h 21600"/>
                <a:gd name="T64" fmla="*/ 244 w 21600"/>
                <a:gd name="T65" fmla="*/ 450 h 21600"/>
                <a:gd name="T66" fmla="*/ 244 w 21600"/>
                <a:gd name="T67" fmla="*/ 376 h 21600"/>
                <a:gd name="T68" fmla="*/ 244 w 21600"/>
                <a:gd name="T69" fmla="*/ 339 h 21600"/>
                <a:gd name="T70" fmla="*/ 244 w 21600"/>
                <a:gd name="T71" fmla="*/ 312 h 21600"/>
                <a:gd name="T72" fmla="*/ 236 w 21600"/>
                <a:gd name="T73" fmla="*/ 285 h 21600"/>
                <a:gd name="T74" fmla="*/ 208 w 21600"/>
                <a:gd name="T75" fmla="*/ 267 h 21600"/>
                <a:gd name="T76" fmla="*/ 142 w 21600"/>
                <a:gd name="T77" fmla="*/ 203 h 21600"/>
                <a:gd name="T78" fmla="*/ 104 w 21600"/>
                <a:gd name="T79" fmla="*/ 183 h 21600"/>
                <a:gd name="T80" fmla="*/ 94 w 21600"/>
                <a:gd name="T81" fmla="*/ 166 h 21600"/>
                <a:gd name="T82" fmla="*/ 122 w 21600"/>
                <a:gd name="T83" fmla="*/ 146 h 21600"/>
                <a:gd name="T84" fmla="*/ 122 w 21600"/>
                <a:gd name="T85" fmla="*/ 111 h 21600"/>
                <a:gd name="T86" fmla="*/ 86 w 21600"/>
                <a:gd name="T87" fmla="*/ 111 h 21600"/>
                <a:gd name="T88" fmla="*/ 28 w 21600"/>
                <a:gd name="T89" fmla="*/ 84 h 21600"/>
                <a:gd name="T90" fmla="*/ 0 w 21600"/>
                <a:gd name="T91" fmla="*/ 37 h 21600"/>
                <a:gd name="T92" fmla="*/ 132 w 21600"/>
                <a:gd name="T93" fmla="*/ 525 h 21600"/>
                <a:gd name="T94" fmla="*/ 114 w 21600"/>
                <a:gd name="T95" fmla="*/ 525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0" y="1361"/>
                  </a:moveTo>
                  <a:lnTo>
                    <a:pt x="631" y="1361"/>
                  </a:lnTo>
                  <a:lnTo>
                    <a:pt x="631" y="998"/>
                  </a:lnTo>
                  <a:lnTo>
                    <a:pt x="1734" y="998"/>
                  </a:lnTo>
                  <a:lnTo>
                    <a:pt x="1734" y="1361"/>
                  </a:lnTo>
                  <a:lnTo>
                    <a:pt x="2365" y="1361"/>
                  </a:lnTo>
                  <a:lnTo>
                    <a:pt x="2365" y="998"/>
                  </a:lnTo>
                  <a:lnTo>
                    <a:pt x="3469" y="998"/>
                  </a:lnTo>
                  <a:lnTo>
                    <a:pt x="4099" y="1361"/>
                  </a:lnTo>
                  <a:lnTo>
                    <a:pt x="4730" y="998"/>
                  </a:lnTo>
                  <a:lnTo>
                    <a:pt x="4730" y="726"/>
                  </a:lnTo>
                  <a:lnTo>
                    <a:pt x="5361" y="726"/>
                  </a:lnTo>
                  <a:lnTo>
                    <a:pt x="5834" y="998"/>
                  </a:lnTo>
                  <a:lnTo>
                    <a:pt x="6464" y="726"/>
                  </a:lnTo>
                  <a:lnTo>
                    <a:pt x="6464" y="363"/>
                  </a:lnTo>
                  <a:lnTo>
                    <a:pt x="7095" y="0"/>
                  </a:lnTo>
                  <a:lnTo>
                    <a:pt x="8199" y="0"/>
                  </a:lnTo>
                  <a:lnTo>
                    <a:pt x="8829" y="363"/>
                  </a:lnTo>
                  <a:lnTo>
                    <a:pt x="9302" y="363"/>
                  </a:lnTo>
                  <a:lnTo>
                    <a:pt x="9302" y="726"/>
                  </a:lnTo>
                  <a:lnTo>
                    <a:pt x="12298" y="726"/>
                  </a:lnTo>
                  <a:lnTo>
                    <a:pt x="11667" y="998"/>
                  </a:lnTo>
                  <a:lnTo>
                    <a:pt x="11194" y="1724"/>
                  </a:lnTo>
                  <a:lnTo>
                    <a:pt x="11667" y="1724"/>
                  </a:lnTo>
                  <a:lnTo>
                    <a:pt x="11667" y="1997"/>
                  </a:lnTo>
                  <a:lnTo>
                    <a:pt x="12928" y="1997"/>
                  </a:lnTo>
                  <a:lnTo>
                    <a:pt x="12928" y="2360"/>
                  </a:lnTo>
                  <a:lnTo>
                    <a:pt x="13401" y="2360"/>
                  </a:lnTo>
                  <a:lnTo>
                    <a:pt x="14032" y="2723"/>
                  </a:lnTo>
                  <a:lnTo>
                    <a:pt x="14663" y="2360"/>
                  </a:lnTo>
                  <a:lnTo>
                    <a:pt x="14663" y="2723"/>
                  </a:lnTo>
                  <a:lnTo>
                    <a:pt x="15136" y="2360"/>
                  </a:lnTo>
                  <a:lnTo>
                    <a:pt x="15136" y="2723"/>
                  </a:lnTo>
                  <a:lnTo>
                    <a:pt x="15766" y="2723"/>
                  </a:lnTo>
                  <a:lnTo>
                    <a:pt x="15136" y="3086"/>
                  </a:lnTo>
                  <a:lnTo>
                    <a:pt x="13401" y="3086"/>
                  </a:lnTo>
                  <a:lnTo>
                    <a:pt x="13401" y="3721"/>
                  </a:lnTo>
                  <a:lnTo>
                    <a:pt x="11667" y="3721"/>
                  </a:lnTo>
                  <a:lnTo>
                    <a:pt x="11667" y="4719"/>
                  </a:lnTo>
                  <a:lnTo>
                    <a:pt x="11194" y="4719"/>
                  </a:lnTo>
                  <a:lnTo>
                    <a:pt x="11194" y="5082"/>
                  </a:lnTo>
                  <a:lnTo>
                    <a:pt x="10564" y="5082"/>
                  </a:lnTo>
                  <a:lnTo>
                    <a:pt x="10564" y="5355"/>
                  </a:lnTo>
                  <a:lnTo>
                    <a:pt x="9933" y="5355"/>
                  </a:lnTo>
                  <a:lnTo>
                    <a:pt x="9933" y="5718"/>
                  </a:lnTo>
                  <a:lnTo>
                    <a:pt x="10564" y="6081"/>
                  </a:lnTo>
                  <a:lnTo>
                    <a:pt x="9933" y="6444"/>
                  </a:lnTo>
                  <a:lnTo>
                    <a:pt x="9933" y="6716"/>
                  </a:lnTo>
                  <a:lnTo>
                    <a:pt x="10564" y="6716"/>
                  </a:lnTo>
                  <a:lnTo>
                    <a:pt x="9933" y="7079"/>
                  </a:lnTo>
                  <a:lnTo>
                    <a:pt x="11194" y="7442"/>
                  </a:lnTo>
                  <a:lnTo>
                    <a:pt x="12298" y="8077"/>
                  </a:lnTo>
                  <a:lnTo>
                    <a:pt x="12298" y="8803"/>
                  </a:lnTo>
                  <a:lnTo>
                    <a:pt x="13401" y="9076"/>
                  </a:lnTo>
                  <a:lnTo>
                    <a:pt x="14032" y="9439"/>
                  </a:lnTo>
                  <a:lnTo>
                    <a:pt x="15136" y="9802"/>
                  </a:lnTo>
                  <a:lnTo>
                    <a:pt x="17028" y="10437"/>
                  </a:lnTo>
                  <a:lnTo>
                    <a:pt x="18131" y="11163"/>
                  </a:lnTo>
                  <a:lnTo>
                    <a:pt x="18762" y="11435"/>
                  </a:lnTo>
                  <a:lnTo>
                    <a:pt x="18762" y="11798"/>
                  </a:lnTo>
                  <a:lnTo>
                    <a:pt x="19235" y="12161"/>
                  </a:lnTo>
                  <a:lnTo>
                    <a:pt x="19235" y="12434"/>
                  </a:lnTo>
                  <a:lnTo>
                    <a:pt x="19866" y="12797"/>
                  </a:lnTo>
                  <a:lnTo>
                    <a:pt x="19866" y="13523"/>
                  </a:lnTo>
                  <a:lnTo>
                    <a:pt x="20496" y="13795"/>
                  </a:lnTo>
                  <a:lnTo>
                    <a:pt x="20496" y="15156"/>
                  </a:lnTo>
                  <a:lnTo>
                    <a:pt x="21127" y="15156"/>
                  </a:lnTo>
                  <a:lnTo>
                    <a:pt x="21600" y="15519"/>
                  </a:lnTo>
                  <a:lnTo>
                    <a:pt x="21127" y="15792"/>
                  </a:lnTo>
                  <a:lnTo>
                    <a:pt x="21127" y="15519"/>
                  </a:lnTo>
                  <a:lnTo>
                    <a:pt x="21127" y="16155"/>
                  </a:lnTo>
                  <a:lnTo>
                    <a:pt x="20496" y="16155"/>
                  </a:lnTo>
                  <a:lnTo>
                    <a:pt x="20496" y="17153"/>
                  </a:lnTo>
                  <a:lnTo>
                    <a:pt x="19866" y="17516"/>
                  </a:lnTo>
                  <a:lnTo>
                    <a:pt x="19866" y="17879"/>
                  </a:lnTo>
                  <a:lnTo>
                    <a:pt x="19235" y="18151"/>
                  </a:lnTo>
                  <a:lnTo>
                    <a:pt x="18762" y="18151"/>
                  </a:lnTo>
                  <a:lnTo>
                    <a:pt x="18131" y="18514"/>
                  </a:lnTo>
                  <a:lnTo>
                    <a:pt x="17501" y="18514"/>
                  </a:lnTo>
                  <a:lnTo>
                    <a:pt x="17501" y="18877"/>
                  </a:lnTo>
                  <a:lnTo>
                    <a:pt x="16397" y="19240"/>
                  </a:lnTo>
                  <a:lnTo>
                    <a:pt x="14663" y="19240"/>
                  </a:lnTo>
                  <a:lnTo>
                    <a:pt x="14663" y="18877"/>
                  </a:lnTo>
                  <a:lnTo>
                    <a:pt x="14032" y="18877"/>
                  </a:lnTo>
                  <a:lnTo>
                    <a:pt x="14663" y="19240"/>
                  </a:lnTo>
                  <a:lnTo>
                    <a:pt x="14032" y="19240"/>
                  </a:lnTo>
                  <a:lnTo>
                    <a:pt x="14663" y="19240"/>
                  </a:lnTo>
                  <a:lnTo>
                    <a:pt x="14663" y="19513"/>
                  </a:lnTo>
                  <a:lnTo>
                    <a:pt x="14032" y="19876"/>
                  </a:lnTo>
                  <a:lnTo>
                    <a:pt x="13401" y="19513"/>
                  </a:lnTo>
                  <a:lnTo>
                    <a:pt x="14032" y="19876"/>
                  </a:lnTo>
                  <a:lnTo>
                    <a:pt x="14032" y="20239"/>
                  </a:lnTo>
                  <a:lnTo>
                    <a:pt x="13401" y="20239"/>
                  </a:lnTo>
                  <a:lnTo>
                    <a:pt x="13401" y="19876"/>
                  </a:lnTo>
                  <a:lnTo>
                    <a:pt x="12928" y="19876"/>
                  </a:lnTo>
                  <a:lnTo>
                    <a:pt x="13401" y="20239"/>
                  </a:lnTo>
                  <a:lnTo>
                    <a:pt x="12928" y="20239"/>
                  </a:lnTo>
                  <a:lnTo>
                    <a:pt x="12928" y="20511"/>
                  </a:lnTo>
                  <a:lnTo>
                    <a:pt x="12298" y="20511"/>
                  </a:lnTo>
                  <a:lnTo>
                    <a:pt x="12298" y="20874"/>
                  </a:lnTo>
                  <a:lnTo>
                    <a:pt x="11667" y="20874"/>
                  </a:lnTo>
                  <a:lnTo>
                    <a:pt x="11667" y="21237"/>
                  </a:lnTo>
                  <a:lnTo>
                    <a:pt x="11194" y="21237"/>
                  </a:lnTo>
                  <a:lnTo>
                    <a:pt x="9933" y="21600"/>
                  </a:lnTo>
                  <a:lnTo>
                    <a:pt x="9302" y="21600"/>
                  </a:lnTo>
                  <a:lnTo>
                    <a:pt x="9933" y="21600"/>
                  </a:lnTo>
                  <a:lnTo>
                    <a:pt x="9933" y="21237"/>
                  </a:lnTo>
                  <a:lnTo>
                    <a:pt x="10564" y="21237"/>
                  </a:lnTo>
                  <a:lnTo>
                    <a:pt x="9933" y="21237"/>
                  </a:lnTo>
                  <a:lnTo>
                    <a:pt x="9933" y="19876"/>
                  </a:lnTo>
                  <a:lnTo>
                    <a:pt x="11194" y="19513"/>
                  </a:lnTo>
                  <a:lnTo>
                    <a:pt x="11194" y="19240"/>
                  </a:lnTo>
                  <a:lnTo>
                    <a:pt x="10564" y="19513"/>
                  </a:lnTo>
                  <a:lnTo>
                    <a:pt x="9933" y="19513"/>
                  </a:lnTo>
                  <a:lnTo>
                    <a:pt x="9302" y="19240"/>
                  </a:lnTo>
                  <a:lnTo>
                    <a:pt x="9302" y="19513"/>
                  </a:lnTo>
                  <a:lnTo>
                    <a:pt x="8829" y="19240"/>
                  </a:lnTo>
                  <a:lnTo>
                    <a:pt x="8829" y="18877"/>
                  </a:lnTo>
                  <a:lnTo>
                    <a:pt x="9302" y="18514"/>
                  </a:lnTo>
                  <a:lnTo>
                    <a:pt x="9933" y="18514"/>
                  </a:lnTo>
                  <a:lnTo>
                    <a:pt x="9933" y="18151"/>
                  </a:lnTo>
                  <a:lnTo>
                    <a:pt x="12928" y="18151"/>
                  </a:lnTo>
                  <a:lnTo>
                    <a:pt x="12928" y="18514"/>
                  </a:lnTo>
                  <a:lnTo>
                    <a:pt x="13401" y="18514"/>
                  </a:lnTo>
                  <a:lnTo>
                    <a:pt x="13401" y="18151"/>
                  </a:lnTo>
                  <a:lnTo>
                    <a:pt x="12928" y="17879"/>
                  </a:lnTo>
                  <a:lnTo>
                    <a:pt x="12298" y="17879"/>
                  </a:lnTo>
                  <a:lnTo>
                    <a:pt x="12298" y="17153"/>
                  </a:lnTo>
                  <a:lnTo>
                    <a:pt x="14032" y="17153"/>
                  </a:lnTo>
                  <a:lnTo>
                    <a:pt x="14032" y="16881"/>
                  </a:lnTo>
                  <a:lnTo>
                    <a:pt x="14663" y="16518"/>
                  </a:lnTo>
                  <a:lnTo>
                    <a:pt x="15136" y="16518"/>
                  </a:lnTo>
                  <a:lnTo>
                    <a:pt x="16397" y="15792"/>
                  </a:lnTo>
                  <a:lnTo>
                    <a:pt x="16397" y="14521"/>
                  </a:lnTo>
                  <a:lnTo>
                    <a:pt x="15766" y="13795"/>
                  </a:lnTo>
                  <a:lnTo>
                    <a:pt x="15136" y="13795"/>
                  </a:lnTo>
                  <a:lnTo>
                    <a:pt x="15136" y="13523"/>
                  </a:lnTo>
                  <a:lnTo>
                    <a:pt x="15766" y="13160"/>
                  </a:lnTo>
                  <a:lnTo>
                    <a:pt x="15766" y="12797"/>
                  </a:lnTo>
                  <a:lnTo>
                    <a:pt x="15136" y="12434"/>
                  </a:lnTo>
                  <a:lnTo>
                    <a:pt x="15136" y="12161"/>
                  </a:lnTo>
                  <a:lnTo>
                    <a:pt x="15766" y="11798"/>
                  </a:lnTo>
                  <a:lnTo>
                    <a:pt x="15766" y="11435"/>
                  </a:lnTo>
                  <a:lnTo>
                    <a:pt x="15136" y="11435"/>
                  </a:lnTo>
                  <a:lnTo>
                    <a:pt x="15766" y="11163"/>
                  </a:lnTo>
                  <a:lnTo>
                    <a:pt x="15766" y="10800"/>
                  </a:lnTo>
                  <a:lnTo>
                    <a:pt x="15136" y="10800"/>
                  </a:lnTo>
                  <a:lnTo>
                    <a:pt x="14663" y="10437"/>
                  </a:lnTo>
                  <a:lnTo>
                    <a:pt x="14032" y="10437"/>
                  </a:lnTo>
                  <a:lnTo>
                    <a:pt x="14032" y="10074"/>
                  </a:lnTo>
                  <a:lnTo>
                    <a:pt x="13401" y="10074"/>
                  </a:lnTo>
                  <a:lnTo>
                    <a:pt x="12928" y="9802"/>
                  </a:lnTo>
                  <a:lnTo>
                    <a:pt x="12928" y="9439"/>
                  </a:lnTo>
                  <a:lnTo>
                    <a:pt x="11667" y="9439"/>
                  </a:lnTo>
                  <a:lnTo>
                    <a:pt x="11667" y="9076"/>
                  </a:lnTo>
                  <a:lnTo>
                    <a:pt x="8829" y="7442"/>
                  </a:lnTo>
                  <a:lnTo>
                    <a:pt x="8199" y="7442"/>
                  </a:lnTo>
                  <a:lnTo>
                    <a:pt x="7568" y="7079"/>
                  </a:lnTo>
                  <a:lnTo>
                    <a:pt x="6464" y="7079"/>
                  </a:lnTo>
                  <a:lnTo>
                    <a:pt x="6464" y="6716"/>
                  </a:lnTo>
                  <a:lnTo>
                    <a:pt x="5834" y="6716"/>
                  </a:lnTo>
                  <a:lnTo>
                    <a:pt x="5834" y="6444"/>
                  </a:lnTo>
                  <a:lnTo>
                    <a:pt x="6464" y="6444"/>
                  </a:lnTo>
                  <a:lnTo>
                    <a:pt x="5834" y="6081"/>
                  </a:lnTo>
                  <a:lnTo>
                    <a:pt x="5834" y="5718"/>
                  </a:lnTo>
                  <a:lnTo>
                    <a:pt x="6464" y="5718"/>
                  </a:lnTo>
                  <a:lnTo>
                    <a:pt x="7095" y="5355"/>
                  </a:lnTo>
                  <a:lnTo>
                    <a:pt x="7568" y="5355"/>
                  </a:lnTo>
                  <a:lnTo>
                    <a:pt x="7568" y="4719"/>
                  </a:lnTo>
                  <a:lnTo>
                    <a:pt x="8199" y="4719"/>
                  </a:lnTo>
                  <a:lnTo>
                    <a:pt x="7568" y="4356"/>
                  </a:lnTo>
                  <a:lnTo>
                    <a:pt x="7568" y="4084"/>
                  </a:lnTo>
                  <a:lnTo>
                    <a:pt x="6464" y="4084"/>
                  </a:lnTo>
                  <a:lnTo>
                    <a:pt x="6464" y="3721"/>
                  </a:lnTo>
                  <a:lnTo>
                    <a:pt x="5834" y="3721"/>
                  </a:lnTo>
                  <a:lnTo>
                    <a:pt x="5361" y="4084"/>
                  </a:lnTo>
                  <a:lnTo>
                    <a:pt x="4099" y="3721"/>
                  </a:lnTo>
                  <a:lnTo>
                    <a:pt x="3469" y="3721"/>
                  </a:lnTo>
                  <a:lnTo>
                    <a:pt x="2996" y="3358"/>
                  </a:lnTo>
                  <a:lnTo>
                    <a:pt x="1734" y="3086"/>
                  </a:lnTo>
                  <a:lnTo>
                    <a:pt x="1734" y="1997"/>
                  </a:lnTo>
                  <a:lnTo>
                    <a:pt x="1261" y="1724"/>
                  </a:lnTo>
                  <a:lnTo>
                    <a:pt x="0" y="1724"/>
                  </a:lnTo>
                  <a:lnTo>
                    <a:pt x="0" y="1361"/>
                  </a:lnTo>
                  <a:close/>
                  <a:moveTo>
                    <a:pt x="7095" y="19240"/>
                  </a:moveTo>
                  <a:lnTo>
                    <a:pt x="7568" y="19240"/>
                  </a:lnTo>
                  <a:lnTo>
                    <a:pt x="7568" y="19513"/>
                  </a:lnTo>
                  <a:lnTo>
                    <a:pt x="8199" y="19240"/>
                  </a:lnTo>
                  <a:lnTo>
                    <a:pt x="7568" y="19240"/>
                  </a:lnTo>
                  <a:lnTo>
                    <a:pt x="7568" y="18877"/>
                  </a:lnTo>
                  <a:lnTo>
                    <a:pt x="7095" y="19240"/>
                  </a:lnTo>
                  <a:close/>
                  <a:moveTo>
                    <a:pt x="7095" y="19240"/>
                  </a:moveTo>
                </a:path>
              </a:pathLst>
            </a:custGeom>
            <a:grpFill/>
            <a:ln>
              <a:noFill/>
            </a:ln>
          </p:spPr>
          <p:txBody>
            <a:bodyPr lIns="0" tIns="0" rIns="0" bIns="0"/>
            <a:lstStyle/>
            <a:p>
              <a:pPr defTabSz="913765">
                <a:defRPr/>
              </a:pPr>
              <a:endParaRPr lang="es-ES">
                <a:solidFill>
                  <a:prstClr val="black"/>
                </a:solidFill>
              </a:endParaRPr>
            </a:p>
          </p:txBody>
        </p:sp>
        <p:sp>
          <p:nvSpPr>
            <p:cNvPr id="301" name="AutoShape 23"/>
            <p:cNvSpPr/>
            <p:nvPr/>
          </p:nvSpPr>
          <p:spPr bwMode="auto">
            <a:xfrm>
              <a:off x="11132" y="4116"/>
              <a:ext cx="216" cy="165"/>
            </a:xfrm>
            <a:custGeom>
              <a:avLst/>
              <a:gdLst>
                <a:gd name="T0" fmla="*/ 94 w 21600"/>
                <a:gd name="T1" fmla="*/ 165 h 21600"/>
                <a:gd name="T2" fmla="*/ 102 w 21600"/>
                <a:gd name="T3" fmla="*/ 155 h 21600"/>
                <a:gd name="T4" fmla="*/ 112 w 21600"/>
                <a:gd name="T5" fmla="*/ 155 h 21600"/>
                <a:gd name="T6" fmla="*/ 112 w 21600"/>
                <a:gd name="T7" fmla="*/ 145 h 21600"/>
                <a:gd name="T8" fmla="*/ 160 w 21600"/>
                <a:gd name="T9" fmla="*/ 145 h 21600"/>
                <a:gd name="T10" fmla="*/ 160 w 21600"/>
                <a:gd name="T11" fmla="*/ 155 h 21600"/>
                <a:gd name="T12" fmla="*/ 168 w 21600"/>
                <a:gd name="T13" fmla="*/ 155 h 21600"/>
                <a:gd name="T14" fmla="*/ 168 w 21600"/>
                <a:gd name="T15" fmla="*/ 145 h 21600"/>
                <a:gd name="T16" fmla="*/ 160 w 21600"/>
                <a:gd name="T17" fmla="*/ 138 h 21600"/>
                <a:gd name="T18" fmla="*/ 150 w 21600"/>
                <a:gd name="T19" fmla="*/ 138 h 21600"/>
                <a:gd name="T20" fmla="*/ 150 w 21600"/>
                <a:gd name="T21" fmla="*/ 118 h 21600"/>
                <a:gd name="T22" fmla="*/ 178 w 21600"/>
                <a:gd name="T23" fmla="*/ 118 h 21600"/>
                <a:gd name="T24" fmla="*/ 178 w 21600"/>
                <a:gd name="T25" fmla="*/ 111 h 21600"/>
                <a:gd name="T26" fmla="*/ 188 w 21600"/>
                <a:gd name="T27" fmla="*/ 101 h 21600"/>
                <a:gd name="T28" fmla="*/ 196 w 21600"/>
                <a:gd name="T29" fmla="*/ 101 h 21600"/>
                <a:gd name="T30" fmla="*/ 216 w 21600"/>
                <a:gd name="T31" fmla="*/ 81 h 21600"/>
                <a:gd name="T32" fmla="*/ 216 w 21600"/>
                <a:gd name="T33" fmla="*/ 47 h 21600"/>
                <a:gd name="T34" fmla="*/ 206 w 21600"/>
                <a:gd name="T35" fmla="*/ 27 h 21600"/>
                <a:gd name="T36" fmla="*/ 196 w 21600"/>
                <a:gd name="T37" fmla="*/ 27 h 21600"/>
                <a:gd name="T38" fmla="*/ 196 w 21600"/>
                <a:gd name="T39" fmla="*/ 20 h 21600"/>
                <a:gd name="T40" fmla="*/ 188 w 21600"/>
                <a:gd name="T41" fmla="*/ 20 h 21600"/>
                <a:gd name="T42" fmla="*/ 168 w 21600"/>
                <a:gd name="T43" fmla="*/ 0 h 21600"/>
                <a:gd name="T44" fmla="*/ 160 w 21600"/>
                <a:gd name="T45" fmla="*/ 10 h 21600"/>
                <a:gd name="T46" fmla="*/ 150 w 21600"/>
                <a:gd name="T47" fmla="*/ 10 h 21600"/>
                <a:gd name="T48" fmla="*/ 160 w 21600"/>
                <a:gd name="T49" fmla="*/ 20 h 21600"/>
                <a:gd name="T50" fmla="*/ 160 w 21600"/>
                <a:gd name="T51" fmla="*/ 37 h 21600"/>
                <a:gd name="T52" fmla="*/ 150 w 21600"/>
                <a:gd name="T53" fmla="*/ 37 h 21600"/>
                <a:gd name="T54" fmla="*/ 140 w 21600"/>
                <a:gd name="T55" fmla="*/ 20 h 21600"/>
                <a:gd name="T56" fmla="*/ 122 w 21600"/>
                <a:gd name="T57" fmla="*/ 20 h 21600"/>
                <a:gd name="T58" fmla="*/ 112 w 21600"/>
                <a:gd name="T59" fmla="*/ 10 h 21600"/>
                <a:gd name="T60" fmla="*/ 18 w 21600"/>
                <a:gd name="T61" fmla="*/ 10 h 21600"/>
                <a:gd name="T62" fmla="*/ 8 w 21600"/>
                <a:gd name="T63" fmla="*/ 27 h 21600"/>
                <a:gd name="T64" fmla="*/ 8 w 21600"/>
                <a:gd name="T65" fmla="*/ 37 h 21600"/>
                <a:gd name="T66" fmla="*/ 0 w 21600"/>
                <a:gd name="T67" fmla="*/ 47 h 21600"/>
                <a:gd name="T68" fmla="*/ 0 w 21600"/>
                <a:gd name="T69" fmla="*/ 74 h 21600"/>
                <a:gd name="T70" fmla="*/ 8 w 21600"/>
                <a:gd name="T71" fmla="*/ 74 h 21600"/>
                <a:gd name="T72" fmla="*/ 8 w 21600"/>
                <a:gd name="T73" fmla="*/ 101 h 21600"/>
                <a:gd name="T74" fmla="*/ 18 w 21600"/>
                <a:gd name="T75" fmla="*/ 111 h 21600"/>
                <a:gd name="T76" fmla="*/ 18 w 21600"/>
                <a:gd name="T77" fmla="*/ 128 h 21600"/>
                <a:gd name="T78" fmla="*/ 28 w 21600"/>
                <a:gd name="T79" fmla="*/ 138 h 21600"/>
                <a:gd name="T80" fmla="*/ 28 w 21600"/>
                <a:gd name="T81" fmla="*/ 128 h 21600"/>
                <a:gd name="T82" fmla="*/ 38 w 21600"/>
                <a:gd name="T83" fmla="*/ 138 h 21600"/>
                <a:gd name="T84" fmla="*/ 38 w 21600"/>
                <a:gd name="T85" fmla="*/ 155 h 21600"/>
                <a:gd name="T86" fmla="*/ 46 w 21600"/>
                <a:gd name="T87" fmla="*/ 155 h 21600"/>
                <a:gd name="T88" fmla="*/ 46 w 21600"/>
                <a:gd name="T89" fmla="*/ 145 h 21600"/>
                <a:gd name="T90" fmla="*/ 56 w 21600"/>
                <a:gd name="T91" fmla="*/ 145 h 21600"/>
                <a:gd name="T92" fmla="*/ 56 w 21600"/>
                <a:gd name="T93" fmla="*/ 138 h 21600"/>
                <a:gd name="T94" fmla="*/ 56 w 21600"/>
                <a:gd name="T95" fmla="*/ 145 h 21600"/>
                <a:gd name="T96" fmla="*/ 66 w 21600"/>
                <a:gd name="T97" fmla="*/ 145 h 21600"/>
                <a:gd name="T98" fmla="*/ 56 w 21600"/>
                <a:gd name="T99" fmla="*/ 155 h 21600"/>
                <a:gd name="T100" fmla="*/ 56 w 21600"/>
                <a:gd name="T101" fmla="*/ 165 h 21600"/>
                <a:gd name="T102" fmla="*/ 66 w 21600"/>
                <a:gd name="T103" fmla="*/ 165 h 21600"/>
                <a:gd name="T104" fmla="*/ 74 w 21600"/>
                <a:gd name="T105" fmla="*/ 155 h 21600"/>
                <a:gd name="T106" fmla="*/ 74 w 21600"/>
                <a:gd name="T107" fmla="*/ 165 h 21600"/>
                <a:gd name="T108" fmla="*/ 94 w 21600"/>
                <a:gd name="T109" fmla="*/ 165 h 21600"/>
                <a:gd name="T110" fmla="*/ 94 w 21600"/>
                <a:gd name="T111" fmla="*/ 165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9402" y="21600"/>
                  </a:moveTo>
                  <a:lnTo>
                    <a:pt x="10165" y="20310"/>
                  </a:lnTo>
                  <a:lnTo>
                    <a:pt x="11181" y="20310"/>
                  </a:lnTo>
                  <a:lnTo>
                    <a:pt x="11181" y="19021"/>
                  </a:lnTo>
                  <a:lnTo>
                    <a:pt x="16009" y="19021"/>
                  </a:lnTo>
                  <a:lnTo>
                    <a:pt x="16009" y="20310"/>
                  </a:lnTo>
                  <a:lnTo>
                    <a:pt x="16772" y="20310"/>
                  </a:lnTo>
                  <a:lnTo>
                    <a:pt x="16772" y="19021"/>
                  </a:lnTo>
                  <a:lnTo>
                    <a:pt x="16009" y="18054"/>
                  </a:lnTo>
                  <a:lnTo>
                    <a:pt x="14993" y="18054"/>
                  </a:lnTo>
                  <a:lnTo>
                    <a:pt x="14993" y="15475"/>
                  </a:lnTo>
                  <a:lnTo>
                    <a:pt x="17788" y="15475"/>
                  </a:lnTo>
                  <a:lnTo>
                    <a:pt x="17788" y="14507"/>
                  </a:lnTo>
                  <a:lnTo>
                    <a:pt x="18805" y="13218"/>
                  </a:lnTo>
                  <a:lnTo>
                    <a:pt x="19567" y="13218"/>
                  </a:lnTo>
                  <a:lnTo>
                    <a:pt x="21600" y="10639"/>
                  </a:lnTo>
                  <a:lnTo>
                    <a:pt x="21600" y="6125"/>
                  </a:lnTo>
                  <a:lnTo>
                    <a:pt x="20584" y="3546"/>
                  </a:lnTo>
                  <a:lnTo>
                    <a:pt x="19567" y="3546"/>
                  </a:lnTo>
                  <a:lnTo>
                    <a:pt x="19567" y="2579"/>
                  </a:lnTo>
                  <a:lnTo>
                    <a:pt x="18805" y="2579"/>
                  </a:lnTo>
                  <a:lnTo>
                    <a:pt x="16772" y="0"/>
                  </a:lnTo>
                  <a:lnTo>
                    <a:pt x="16009" y="1290"/>
                  </a:lnTo>
                  <a:lnTo>
                    <a:pt x="14993" y="1290"/>
                  </a:lnTo>
                  <a:lnTo>
                    <a:pt x="16009" y="2579"/>
                  </a:lnTo>
                  <a:lnTo>
                    <a:pt x="16009" y="4836"/>
                  </a:lnTo>
                  <a:lnTo>
                    <a:pt x="14993" y="4836"/>
                  </a:lnTo>
                  <a:lnTo>
                    <a:pt x="13976" y="2579"/>
                  </a:lnTo>
                  <a:lnTo>
                    <a:pt x="12198" y="2579"/>
                  </a:lnTo>
                  <a:lnTo>
                    <a:pt x="11181" y="1290"/>
                  </a:lnTo>
                  <a:lnTo>
                    <a:pt x="1779" y="1290"/>
                  </a:lnTo>
                  <a:lnTo>
                    <a:pt x="762" y="3546"/>
                  </a:lnTo>
                  <a:lnTo>
                    <a:pt x="762" y="4836"/>
                  </a:lnTo>
                  <a:lnTo>
                    <a:pt x="0" y="6125"/>
                  </a:lnTo>
                  <a:lnTo>
                    <a:pt x="0" y="9672"/>
                  </a:lnTo>
                  <a:lnTo>
                    <a:pt x="762" y="9672"/>
                  </a:lnTo>
                  <a:lnTo>
                    <a:pt x="762" y="13218"/>
                  </a:lnTo>
                  <a:lnTo>
                    <a:pt x="1779" y="14507"/>
                  </a:lnTo>
                  <a:lnTo>
                    <a:pt x="1779" y="16764"/>
                  </a:lnTo>
                  <a:lnTo>
                    <a:pt x="2795" y="18054"/>
                  </a:lnTo>
                  <a:lnTo>
                    <a:pt x="2795" y="16764"/>
                  </a:lnTo>
                  <a:lnTo>
                    <a:pt x="3812" y="18054"/>
                  </a:lnTo>
                  <a:lnTo>
                    <a:pt x="3812" y="20310"/>
                  </a:lnTo>
                  <a:lnTo>
                    <a:pt x="4574" y="20310"/>
                  </a:lnTo>
                  <a:lnTo>
                    <a:pt x="4574" y="19021"/>
                  </a:lnTo>
                  <a:lnTo>
                    <a:pt x="5591" y="19021"/>
                  </a:lnTo>
                  <a:lnTo>
                    <a:pt x="5591" y="18054"/>
                  </a:lnTo>
                  <a:lnTo>
                    <a:pt x="5591" y="19021"/>
                  </a:lnTo>
                  <a:lnTo>
                    <a:pt x="6607" y="19021"/>
                  </a:lnTo>
                  <a:lnTo>
                    <a:pt x="5591" y="20310"/>
                  </a:lnTo>
                  <a:lnTo>
                    <a:pt x="5591" y="21600"/>
                  </a:lnTo>
                  <a:lnTo>
                    <a:pt x="6607" y="21600"/>
                  </a:lnTo>
                  <a:lnTo>
                    <a:pt x="7369" y="20310"/>
                  </a:lnTo>
                  <a:lnTo>
                    <a:pt x="7369" y="21600"/>
                  </a:lnTo>
                  <a:lnTo>
                    <a:pt x="9402" y="21600"/>
                  </a:lnTo>
                  <a:close/>
                  <a:moveTo>
                    <a:pt x="9402" y="21600"/>
                  </a:moveTo>
                </a:path>
              </a:pathLst>
            </a:custGeom>
            <a:grpFill/>
            <a:ln>
              <a:noFill/>
            </a:ln>
          </p:spPr>
          <p:txBody>
            <a:bodyPr lIns="0" tIns="0" rIns="0" bIns="0"/>
            <a:lstStyle/>
            <a:p>
              <a:pPr defTabSz="913765">
                <a:defRPr/>
              </a:pPr>
              <a:endParaRPr lang="es-ES">
                <a:solidFill>
                  <a:prstClr val="black"/>
                </a:solidFill>
              </a:endParaRPr>
            </a:p>
          </p:txBody>
        </p:sp>
        <p:sp>
          <p:nvSpPr>
            <p:cNvPr id="302" name="AutoShape 24"/>
            <p:cNvSpPr/>
            <p:nvPr/>
          </p:nvSpPr>
          <p:spPr bwMode="auto">
            <a:xfrm>
              <a:off x="11000" y="3804"/>
              <a:ext cx="338" cy="349"/>
            </a:xfrm>
            <a:custGeom>
              <a:avLst/>
              <a:gdLst>
                <a:gd name="T0" fmla="*/ 46 w 21600"/>
                <a:gd name="T1" fmla="*/ 47 h 21600"/>
                <a:gd name="T2" fmla="*/ 66 w 21600"/>
                <a:gd name="T3" fmla="*/ 47 h 21600"/>
                <a:gd name="T4" fmla="*/ 84 w 21600"/>
                <a:gd name="T5" fmla="*/ 0 h 21600"/>
                <a:gd name="T6" fmla="*/ 104 w 21600"/>
                <a:gd name="T7" fmla="*/ 10 h 21600"/>
                <a:gd name="T8" fmla="*/ 112 w 21600"/>
                <a:gd name="T9" fmla="*/ 47 h 21600"/>
                <a:gd name="T10" fmla="*/ 140 w 21600"/>
                <a:gd name="T11" fmla="*/ 64 h 21600"/>
                <a:gd name="T12" fmla="*/ 170 w 21600"/>
                <a:gd name="T13" fmla="*/ 74 h 21600"/>
                <a:gd name="T14" fmla="*/ 188 w 21600"/>
                <a:gd name="T15" fmla="*/ 64 h 21600"/>
                <a:gd name="T16" fmla="*/ 206 w 21600"/>
                <a:gd name="T17" fmla="*/ 74 h 21600"/>
                <a:gd name="T18" fmla="*/ 216 w 21600"/>
                <a:gd name="T19" fmla="*/ 92 h 21600"/>
                <a:gd name="T20" fmla="*/ 206 w 21600"/>
                <a:gd name="T21" fmla="*/ 109 h 21600"/>
                <a:gd name="T22" fmla="*/ 188 w 21600"/>
                <a:gd name="T23" fmla="*/ 119 h 21600"/>
                <a:gd name="T24" fmla="*/ 178 w 21600"/>
                <a:gd name="T25" fmla="*/ 129 h 21600"/>
                <a:gd name="T26" fmla="*/ 178 w 21600"/>
                <a:gd name="T27" fmla="*/ 139 h 21600"/>
                <a:gd name="T28" fmla="*/ 188 w 21600"/>
                <a:gd name="T29" fmla="*/ 146 h 21600"/>
                <a:gd name="T30" fmla="*/ 206 w 21600"/>
                <a:gd name="T31" fmla="*/ 156 h 21600"/>
                <a:gd name="T32" fmla="*/ 226 w 21600"/>
                <a:gd name="T33" fmla="*/ 166 h 21600"/>
                <a:gd name="T34" fmla="*/ 272 w 21600"/>
                <a:gd name="T35" fmla="*/ 220 h 21600"/>
                <a:gd name="T36" fmla="*/ 292 w 21600"/>
                <a:gd name="T37" fmla="*/ 230 h 21600"/>
                <a:gd name="T38" fmla="*/ 310 w 21600"/>
                <a:gd name="T39" fmla="*/ 238 h 21600"/>
                <a:gd name="T40" fmla="*/ 320 w 21600"/>
                <a:gd name="T41" fmla="*/ 248 h 21600"/>
                <a:gd name="T42" fmla="*/ 338 w 21600"/>
                <a:gd name="T43" fmla="*/ 257 h 21600"/>
                <a:gd name="T44" fmla="*/ 328 w 21600"/>
                <a:gd name="T45" fmla="*/ 275 h 21600"/>
                <a:gd name="T46" fmla="*/ 338 w 21600"/>
                <a:gd name="T47" fmla="*/ 285 h 21600"/>
                <a:gd name="T48" fmla="*/ 328 w 21600"/>
                <a:gd name="T49" fmla="*/ 302 h 21600"/>
                <a:gd name="T50" fmla="*/ 338 w 21600"/>
                <a:gd name="T51" fmla="*/ 322 h 21600"/>
                <a:gd name="T52" fmla="*/ 320 w 21600"/>
                <a:gd name="T53" fmla="*/ 332 h 21600"/>
                <a:gd name="T54" fmla="*/ 292 w 21600"/>
                <a:gd name="T55" fmla="*/ 322 h 21600"/>
                <a:gd name="T56" fmla="*/ 292 w 21600"/>
                <a:gd name="T57" fmla="*/ 332 h 21600"/>
                <a:gd name="T58" fmla="*/ 282 w 21600"/>
                <a:gd name="T59" fmla="*/ 349 h 21600"/>
                <a:gd name="T60" fmla="*/ 254 w 21600"/>
                <a:gd name="T61" fmla="*/ 332 h 21600"/>
                <a:gd name="T62" fmla="*/ 254 w 21600"/>
                <a:gd name="T63" fmla="*/ 322 h 21600"/>
                <a:gd name="T64" fmla="*/ 264 w 21600"/>
                <a:gd name="T65" fmla="*/ 275 h 21600"/>
                <a:gd name="T66" fmla="*/ 244 w 21600"/>
                <a:gd name="T67" fmla="*/ 267 h 21600"/>
                <a:gd name="T68" fmla="*/ 244 w 21600"/>
                <a:gd name="T69" fmla="*/ 257 h 21600"/>
                <a:gd name="T70" fmla="*/ 226 w 21600"/>
                <a:gd name="T71" fmla="*/ 248 h 21600"/>
                <a:gd name="T72" fmla="*/ 216 w 21600"/>
                <a:gd name="T73" fmla="*/ 203 h 21600"/>
                <a:gd name="T74" fmla="*/ 188 w 21600"/>
                <a:gd name="T75" fmla="*/ 183 h 21600"/>
                <a:gd name="T76" fmla="*/ 160 w 21600"/>
                <a:gd name="T77" fmla="*/ 166 h 21600"/>
                <a:gd name="T78" fmla="*/ 140 w 21600"/>
                <a:gd name="T79" fmla="*/ 183 h 21600"/>
                <a:gd name="T80" fmla="*/ 112 w 21600"/>
                <a:gd name="T81" fmla="*/ 183 h 21600"/>
                <a:gd name="T82" fmla="*/ 94 w 21600"/>
                <a:gd name="T83" fmla="*/ 173 h 21600"/>
                <a:gd name="T84" fmla="*/ 76 w 21600"/>
                <a:gd name="T85" fmla="*/ 193 h 21600"/>
                <a:gd name="T86" fmla="*/ 56 w 21600"/>
                <a:gd name="T87" fmla="*/ 119 h 21600"/>
                <a:gd name="T88" fmla="*/ 38 w 21600"/>
                <a:gd name="T89" fmla="*/ 129 h 21600"/>
                <a:gd name="T90" fmla="*/ 18 w 21600"/>
                <a:gd name="T91" fmla="*/ 119 h 21600"/>
                <a:gd name="T92" fmla="*/ 28 w 21600"/>
                <a:gd name="T93" fmla="*/ 101 h 21600"/>
                <a:gd name="T94" fmla="*/ 10 w 21600"/>
                <a:gd name="T95" fmla="*/ 92 h 21600"/>
                <a:gd name="T96" fmla="*/ 10 w 21600"/>
                <a:gd name="T97" fmla="*/ 74 h 21600"/>
                <a:gd name="T98" fmla="*/ 18 w 21600"/>
                <a:gd name="T99" fmla="*/ 47 h 21600"/>
                <a:gd name="T100" fmla="*/ 38 w 21600"/>
                <a:gd name="T101" fmla="*/ 47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2436" y="2911"/>
                  </a:moveTo>
                  <a:lnTo>
                    <a:pt x="2923" y="2911"/>
                  </a:lnTo>
                  <a:lnTo>
                    <a:pt x="2923" y="3370"/>
                  </a:lnTo>
                  <a:lnTo>
                    <a:pt x="4223" y="2911"/>
                  </a:lnTo>
                  <a:lnTo>
                    <a:pt x="4223" y="0"/>
                  </a:lnTo>
                  <a:lnTo>
                    <a:pt x="5359" y="0"/>
                  </a:lnTo>
                  <a:lnTo>
                    <a:pt x="5359" y="613"/>
                  </a:lnTo>
                  <a:lnTo>
                    <a:pt x="6659" y="613"/>
                  </a:lnTo>
                  <a:lnTo>
                    <a:pt x="7146" y="1072"/>
                  </a:lnTo>
                  <a:lnTo>
                    <a:pt x="7146" y="2911"/>
                  </a:lnTo>
                  <a:lnTo>
                    <a:pt x="8445" y="3370"/>
                  </a:lnTo>
                  <a:lnTo>
                    <a:pt x="8932" y="3983"/>
                  </a:lnTo>
                  <a:lnTo>
                    <a:pt x="9582" y="3983"/>
                  </a:lnTo>
                  <a:lnTo>
                    <a:pt x="10881" y="4596"/>
                  </a:lnTo>
                  <a:lnTo>
                    <a:pt x="11368" y="3983"/>
                  </a:lnTo>
                  <a:lnTo>
                    <a:pt x="12018" y="3983"/>
                  </a:lnTo>
                  <a:lnTo>
                    <a:pt x="12018" y="4596"/>
                  </a:lnTo>
                  <a:lnTo>
                    <a:pt x="13155" y="4596"/>
                  </a:lnTo>
                  <a:lnTo>
                    <a:pt x="13155" y="5055"/>
                  </a:lnTo>
                  <a:lnTo>
                    <a:pt x="13805" y="5668"/>
                  </a:lnTo>
                  <a:lnTo>
                    <a:pt x="13155" y="5668"/>
                  </a:lnTo>
                  <a:lnTo>
                    <a:pt x="13155" y="6740"/>
                  </a:lnTo>
                  <a:lnTo>
                    <a:pt x="12668" y="6740"/>
                  </a:lnTo>
                  <a:lnTo>
                    <a:pt x="12018" y="7353"/>
                  </a:lnTo>
                  <a:lnTo>
                    <a:pt x="11368" y="7353"/>
                  </a:lnTo>
                  <a:lnTo>
                    <a:pt x="11368" y="7966"/>
                  </a:lnTo>
                  <a:lnTo>
                    <a:pt x="12018" y="8579"/>
                  </a:lnTo>
                  <a:lnTo>
                    <a:pt x="11368" y="8579"/>
                  </a:lnTo>
                  <a:lnTo>
                    <a:pt x="11368" y="9038"/>
                  </a:lnTo>
                  <a:lnTo>
                    <a:pt x="12018" y="9038"/>
                  </a:lnTo>
                  <a:lnTo>
                    <a:pt x="12018" y="9651"/>
                  </a:lnTo>
                  <a:lnTo>
                    <a:pt x="13155" y="9651"/>
                  </a:lnTo>
                  <a:lnTo>
                    <a:pt x="13805" y="10264"/>
                  </a:lnTo>
                  <a:lnTo>
                    <a:pt x="14454" y="10264"/>
                  </a:lnTo>
                  <a:lnTo>
                    <a:pt x="17377" y="13021"/>
                  </a:lnTo>
                  <a:lnTo>
                    <a:pt x="17377" y="13634"/>
                  </a:lnTo>
                  <a:lnTo>
                    <a:pt x="18677" y="13634"/>
                  </a:lnTo>
                  <a:lnTo>
                    <a:pt x="18677" y="14247"/>
                  </a:lnTo>
                  <a:lnTo>
                    <a:pt x="19164" y="14706"/>
                  </a:lnTo>
                  <a:lnTo>
                    <a:pt x="19814" y="14706"/>
                  </a:lnTo>
                  <a:lnTo>
                    <a:pt x="19814" y="15319"/>
                  </a:lnTo>
                  <a:lnTo>
                    <a:pt x="20463" y="15319"/>
                  </a:lnTo>
                  <a:lnTo>
                    <a:pt x="20950" y="15932"/>
                  </a:lnTo>
                  <a:lnTo>
                    <a:pt x="21600" y="15932"/>
                  </a:lnTo>
                  <a:lnTo>
                    <a:pt x="21600" y="16545"/>
                  </a:lnTo>
                  <a:lnTo>
                    <a:pt x="20950" y="17004"/>
                  </a:lnTo>
                  <a:lnTo>
                    <a:pt x="21600" y="17004"/>
                  </a:lnTo>
                  <a:lnTo>
                    <a:pt x="21600" y="17617"/>
                  </a:lnTo>
                  <a:lnTo>
                    <a:pt x="20950" y="18230"/>
                  </a:lnTo>
                  <a:lnTo>
                    <a:pt x="20950" y="18689"/>
                  </a:lnTo>
                  <a:lnTo>
                    <a:pt x="21600" y="19302"/>
                  </a:lnTo>
                  <a:lnTo>
                    <a:pt x="21600" y="19915"/>
                  </a:lnTo>
                  <a:lnTo>
                    <a:pt x="20950" y="20528"/>
                  </a:lnTo>
                  <a:lnTo>
                    <a:pt x="20463" y="20528"/>
                  </a:lnTo>
                  <a:lnTo>
                    <a:pt x="19164" y="19302"/>
                  </a:lnTo>
                  <a:lnTo>
                    <a:pt x="18677" y="19915"/>
                  </a:lnTo>
                  <a:lnTo>
                    <a:pt x="18027" y="19915"/>
                  </a:lnTo>
                  <a:lnTo>
                    <a:pt x="18677" y="20528"/>
                  </a:lnTo>
                  <a:lnTo>
                    <a:pt x="18677" y="21600"/>
                  </a:lnTo>
                  <a:lnTo>
                    <a:pt x="18027" y="21600"/>
                  </a:lnTo>
                  <a:lnTo>
                    <a:pt x="17377" y="20528"/>
                  </a:lnTo>
                  <a:lnTo>
                    <a:pt x="16241" y="20528"/>
                  </a:lnTo>
                  <a:lnTo>
                    <a:pt x="15591" y="19915"/>
                  </a:lnTo>
                  <a:lnTo>
                    <a:pt x="16241" y="19915"/>
                  </a:lnTo>
                  <a:lnTo>
                    <a:pt x="16241" y="17617"/>
                  </a:lnTo>
                  <a:lnTo>
                    <a:pt x="16890" y="17004"/>
                  </a:lnTo>
                  <a:lnTo>
                    <a:pt x="16241" y="17004"/>
                  </a:lnTo>
                  <a:lnTo>
                    <a:pt x="15591" y="16545"/>
                  </a:lnTo>
                  <a:lnTo>
                    <a:pt x="16241" y="16545"/>
                  </a:lnTo>
                  <a:lnTo>
                    <a:pt x="15591" y="15932"/>
                  </a:lnTo>
                  <a:lnTo>
                    <a:pt x="14941" y="15932"/>
                  </a:lnTo>
                  <a:lnTo>
                    <a:pt x="14454" y="15319"/>
                  </a:lnTo>
                  <a:lnTo>
                    <a:pt x="13805" y="15319"/>
                  </a:lnTo>
                  <a:lnTo>
                    <a:pt x="13805" y="12562"/>
                  </a:lnTo>
                  <a:lnTo>
                    <a:pt x="13155" y="11949"/>
                  </a:lnTo>
                  <a:lnTo>
                    <a:pt x="12018" y="11336"/>
                  </a:lnTo>
                  <a:lnTo>
                    <a:pt x="11368" y="10723"/>
                  </a:lnTo>
                  <a:lnTo>
                    <a:pt x="10232" y="10264"/>
                  </a:lnTo>
                  <a:lnTo>
                    <a:pt x="9582" y="10723"/>
                  </a:lnTo>
                  <a:lnTo>
                    <a:pt x="8932" y="11336"/>
                  </a:lnTo>
                  <a:lnTo>
                    <a:pt x="7795" y="11949"/>
                  </a:lnTo>
                  <a:lnTo>
                    <a:pt x="7146" y="11336"/>
                  </a:lnTo>
                  <a:lnTo>
                    <a:pt x="6659" y="11336"/>
                  </a:lnTo>
                  <a:lnTo>
                    <a:pt x="6009" y="10723"/>
                  </a:lnTo>
                  <a:lnTo>
                    <a:pt x="5359" y="11336"/>
                  </a:lnTo>
                  <a:lnTo>
                    <a:pt x="4872" y="11949"/>
                  </a:lnTo>
                  <a:lnTo>
                    <a:pt x="3573" y="11949"/>
                  </a:lnTo>
                  <a:lnTo>
                    <a:pt x="3573" y="7353"/>
                  </a:lnTo>
                  <a:lnTo>
                    <a:pt x="2923" y="7353"/>
                  </a:lnTo>
                  <a:lnTo>
                    <a:pt x="2436" y="7966"/>
                  </a:lnTo>
                  <a:lnTo>
                    <a:pt x="1786" y="7966"/>
                  </a:lnTo>
                  <a:lnTo>
                    <a:pt x="1137" y="7353"/>
                  </a:lnTo>
                  <a:lnTo>
                    <a:pt x="1786" y="6740"/>
                  </a:lnTo>
                  <a:lnTo>
                    <a:pt x="1786" y="6281"/>
                  </a:lnTo>
                  <a:lnTo>
                    <a:pt x="1137" y="5668"/>
                  </a:lnTo>
                  <a:lnTo>
                    <a:pt x="650" y="5668"/>
                  </a:lnTo>
                  <a:lnTo>
                    <a:pt x="0" y="5055"/>
                  </a:lnTo>
                  <a:lnTo>
                    <a:pt x="650" y="4596"/>
                  </a:lnTo>
                  <a:lnTo>
                    <a:pt x="1137" y="3983"/>
                  </a:lnTo>
                  <a:lnTo>
                    <a:pt x="1137" y="2911"/>
                  </a:lnTo>
                  <a:lnTo>
                    <a:pt x="2436" y="2911"/>
                  </a:lnTo>
                  <a:close/>
                  <a:moveTo>
                    <a:pt x="2436" y="2911"/>
                  </a:moveTo>
                </a:path>
              </a:pathLst>
            </a:custGeom>
            <a:grpFill/>
            <a:ln>
              <a:noFill/>
            </a:ln>
          </p:spPr>
          <p:txBody>
            <a:bodyPr lIns="0" tIns="0" rIns="0" bIns="0"/>
            <a:lstStyle/>
            <a:p>
              <a:pPr defTabSz="913765">
                <a:defRPr/>
              </a:pPr>
              <a:endParaRPr lang="es-ES">
                <a:solidFill>
                  <a:prstClr val="black"/>
                </a:solidFill>
              </a:endParaRPr>
            </a:p>
          </p:txBody>
        </p:sp>
        <p:sp>
          <p:nvSpPr>
            <p:cNvPr id="303" name="AutoShape 25"/>
            <p:cNvSpPr/>
            <p:nvPr/>
          </p:nvSpPr>
          <p:spPr bwMode="auto">
            <a:xfrm>
              <a:off x="10907" y="3886"/>
              <a:ext cx="357" cy="578"/>
            </a:xfrm>
            <a:custGeom>
              <a:avLst/>
              <a:gdLst>
                <a:gd name="T0" fmla="*/ 122 w 21600"/>
                <a:gd name="T1" fmla="*/ 28 h 21600"/>
                <a:gd name="T2" fmla="*/ 150 w 21600"/>
                <a:gd name="T3" fmla="*/ 37 h 21600"/>
                <a:gd name="T4" fmla="*/ 150 w 21600"/>
                <a:gd name="T5" fmla="*/ 73 h 21600"/>
                <a:gd name="T6" fmla="*/ 169 w 21600"/>
                <a:gd name="T7" fmla="*/ 110 h 21600"/>
                <a:gd name="T8" fmla="*/ 216 w 21600"/>
                <a:gd name="T9" fmla="*/ 110 h 21600"/>
                <a:gd name="T10" fmla="*/ 282 w 21600"/>
                <a:gd name="T11" fmla="*/ 101 h 21600"/>
                <a:gd name="T12" fmla="*/ 310 w 21600"/>
                <a:gd name="T13" fmla="*/ 138 h 21600"/>
                <a:gd name="T14" fmla="*/ 329 w 21600"/>
                <a:gd name="T15" fmla="*/ 174 h 21600"/>
                <a:gd name="T16" fmla="*/ 357 w 21600"/>
                <a:gd name="T17" fmla="*/ 193 h 21600"/>
                <a:gd name="T18" fmla="*/ 348 w 21600"/>
                <a:gd name="T19" fmla="*/ 229 h 21600"/>
                <a:gd name="T20" fmla="*/ 310 w 21600"/>
                <a:gd name="T21" fmla="*/ 239 h 21600"/>
                <a:gd name="T22" fmla="*/ 254 w 21600"/>
                <a:gd name="T23" fmla="*/ 239 h 21600"/>
                <a:gd name="T24" fmla="*/ 225 w 21600"/>
                <a:gd name="T25" fmla="*/ 284 h 21600"/>
                <a:gd name="T26" fmla="*/ 235 w 21600"/>
                <a:gd name="T27" fmla="*/ 330 h 21600"/>
                <a:gd name="T28" fmla="*/ 216 w 21600"/>
                <a:gd name="T29" fmla="*/ 330 h 21600"/>
                <a:gd name="T30" fmla="*/ 197 w 21600"/>
                <a:gd name="T31" fmla="*/ 312 h 21600"/>
                <a:gd name="T32" fmla="*/ 179 w 21600"/>
                <a:gd name="T33" fmla="*/ 312 h 21600"/>
                <a:gd name="T34" fmla="*/ 160 w 21600"/>
                <a:gd name="T35" fmla="*/ 303 h 21600"/>
                <a:gd name="T36" fmla="*/ 150 w 21600"/>
                <a:gd name="T37" fmla="*/ 284 h 21600"/>
                <a:gd name="T38" fmla="*/ 132 w 21600"/>
                <a:gd name="T39" fmla="*/ 284 h 21600"/>
                <a:gd name="T40" fmla="*/ 122 w 21600"/>
                <a:gd name="T41" fmla="*/ 284 h 21600"/>
                <a:gd name="T42" fmla="*/ 122 w 21600"/>
                <a:gd name="T43" fmla="*/ 312 h 21600"/>
                <a:gd name="T44" fmla="*/ 113 w 21600"/>
                <a:gd name="T45" fmla="*/ 349 h 21600"/>
                <a:gd name="T46" fmla="*/ 94 w 21600"/>
                <a:gd name="T47" fmla="*/ 404 h 21600"/>
                <a:gd name="T48" fmla="*/ 94 w 21600"/>
                <a:gd name="T49" fmla="*/ 422 h 21600"/>
                <a:gd name="T50" fmla="*/ 113 w 21600"/>
                <a:gd name="T51" fmla="*/ 450 h 21600"/>
                <a:gd name="T52" fmla="*/ 122 w 21600"/>
                <a:gd name="T53" fmla="*/ 450 h 21600"/>
                <a:gd name="T54" fmla="*/ 141 w 21600"/>
                <a:gd name="T55" fmla="*/ 477 h 21600"/>
                <a:gd name="T56" fmla="*/ 150 w 21600"/>
                <a:gd name="T57" fmla="*/ 477 h 21600"/>
                <a:gd name="T58" fmla="*/ 160 w 21600"/>
                <a:gd name="T59" fmla="*/ 505 h 21600"/>
                <a:gd name="T60" fmla="*/ 160 w 21600"/>
                <a:gd name="T61" fmla="*/ 514 h 21600"/>
                <a:gd name="T62" fmla="*/ 188 w 21600"/>
                <a:gd name="T63" fmla="*/ 541 h 21600"/>
                <a:gd name="T64" fmla="*/ 216 w 21600"/>
                <a:gd name="T65" fmla="*/ 560 h 21600"/>
                <a:gd name="T66" fmla="*/ 216 w 21600"/>
                <a:gd name="T67" fmla="*/ 578 h 21600"/>
                <a:gd name="T68" fmla="*/ 179 w 21600"/>
                <a:gd name="T69" fmla="*/ 569 h 21600"/>
                <a:gd name="T70" fmla="*/ 169 w 21600"/>
                <a:gd name="T71" fmla="*/ 550 h 21600"/>
                <a:gd name="T72" fmla="*/ 141 w 21600"/>
                <a:gd name="T73" fmla="*/ 550 h 21600"/>
                <a:gd name="T74" fmla="*/ 122 w 21600"/>
                <a:gd name="T75" fmla="*/ 523 h 21600"/>
                <a:gd name="T76" fmla="*/ 94 w 21600"/>
                <a:gd name="T77" fmla="*/ 505 h 21600"/>
                <a:gd name="T78" fmla="*/ 75 w 21600"/>
                <a:gd name="T79" fmla="*/ 477 h 21600"/>
                <a:gd name="T80" fmla="*/ 56 w 21600"/>
                <a:gd name="T81" fmla="*/ 468 h 21600"/>
                <a:gd name="T82" fmla="*/ 66 w 21600"/>
                <a:gd name="T83" fmla="*/ 440 h 21600"/>
                <a:gd name="T84" fmla="*/ 75 w 21600"/>
                <a:gd name="T85" fmla="*/ 413 h 21600"/>
                <a:gd name="T86" fmla="*/ 85 w 21600"/>
                <a:gd name="T87" fmla="*/ 385 h 21600"/>
                <a:gd name="T88" fmla="*/ 103 w 21600"/>
                <a:gd name="T89" fmla="*/ 330 h 21600"/>
                <a:gd name="T90" fmla="*/ 94 w 21600"/>
                <a:gd name="T91" fmla="*/ 284 h 21600"/>
                <a:gd name="T92" fmla="*/ 66 w 21600"/>
                <a:gd name="T93" fmla="*/ 239 h 21600"/>
                <a:gd name="T94" fmla="*/ 56 w 21600"/>
                <a:gd name="T95" fmla="*/ 202 h 21600"/>
                <a:gd name="T96" fmla="*/ 56 w 21600"/>
                <a:gd name="T97" fmla="*/ 165 h 21600"/>
                <a:gd name="T98" fmla="*/ 19 w 21600"/>
                <a:gd name="T99" fmla="*/ 119 h 21600"/>
                <a:gd name="T100" fmla="*/ 0 w 21600"/>
                <a:gd name="T101" fmla="*/ 92 h 21600"/>
                <a:gd name="T102" fmla="*/ 19 w 21600"/>
                <a:gd name="T103" fmla="*/ 55 h 21600"/>
                <a:gd name="T104" fmla="*/ 56 w 21600"/>
                <a:gd name="T105" fmla="*/ 37 h 21600"/>
                <a:gd name="T106" fmla="*/ 85 w 21600"/>
                <a:gd name="T107" fmla="*/ 18 h 21600"/>
                <a:gd name="T108" fmla="*/ 94 w 21600"/>
                <a:gd name="T109" fmla="*/ 0 h 21600"/>
                <a:gd name="T110" fmla="*/ 122 w 21600"/>
                <a:gd name="T111" fmla="*/ 541 h 21600"/>
                <a:gd name="T112" fmla="*/ 94 w 21600"/>
                <a:gd name="T113" fmla="*/ 505 h 21600"/>
                <a:gd name="T114" fmla="*/ 66 w 21600"/>
                <a:gd name="T115" fmla="*/ 505 h 21600"/>
                <a:gd name="T116" fmla="*/ 216 w 21600"/>
                <a:gd name="T117" fmla="*/ 339 h 21600"/>
                <a:gd name="T118" fmla="*/ 122 w 21600"/>
                <a:gd name="T119" fmla="*/ 422 h 21600"/>
                <a:gd name="T120" fmla="*/ 132 w 21600"/>
                <a:gd name="T121" fmla="*/ 440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5684" y="0"/>
                  </a:moveTo>
                  <a:cubicBezTo>
                    <a:pt x="6253" y="343"/>
                    <a:pt x="6253" y="343"/>
                    <a:pt x="6253" y="343"/>
                  </a:cubicBezTo>
                  <a:cubicBezTo>
                    <a:pt x="6821" y="343"/>
                    <a:pt x="6821" y="343"/>
                    <a:pt x="6821" y="343"/>
                  </a:cubicBezTo>
                  <a:cubicBezTo>
                    <a:pt x="7389" y="686"/>
                    <a:pt x="7389" y="686"/>
                    <a:pt x="7389" y="686"/>
                  </a:cubicBezTo>
                  <a:cubicBezTo>
                    <a:pt x="7389" y="1029"/>
                    <a:pt x="7389" y="1029"/>
                    <a:pt x="7389" y="1029"/>
                  </a:cubicBezTo>
                  <a:cubicBezTo>
                    <a:pt x="6821" y="1371"/>
                    <a:pt x="6821" y="1371"/>
                    <a:pt x="6821" y="1371"/>
                  </a:cubicBezTo>
                  <a:cubicBezTo>
                    <a:pt x="7389" y="1714"/>
                    <a:pt x="7389" y="1714"/>
                    <a:pt x="7389" y="1714"/>
                  </a:cubicBezTo>
                  <a:cubicBezTo>
                    <a:pt x="7958" y="1714"/>
                    <a:pt x="7958" y="1714"/>
                    <a:pt x="7958" y="1714"/>
                  </a:cubicBezTo>
                  <a:cubicBezTo>
                    <a:pt x="8526" y="1371"/>
                    <a:pt x="8526" y="1371"/>
                    <a:pt x="8526" y="1371"/>
                  </a:cubicBezTo>
                  <a:cubicBezTo>
                    <a:pt x="9095" y="1371"/>
                    <a:pt x="9095" y="1371"/>
                    <a:pt x="9095" y="1371"/>
                  </a:cubicBezTo>
                  <a:cubicBezTo>
                    <a:pt x="9095" y="1714"/>
                    <a:pt x="9095" y="1714"/>
                    <a:pt x="9095" y="1714"/>
                  </a:cubicBezTo>
                  <a:cubicBezTo>
                    <a:pt x="9095" y="2057"/>
                    <a:pt x="9095" y="2057"/>
                    <a:pt x="9095" y="2057"/>
                  </a:cubicBezTo>
                  <a:cubicBezTo>
                    <a:pt x="9095" y="2400"/>
                    <a:pt x="9095" y="2400"/>
                    <a:pt x="9095" y="2400"/>
                  </a:cubicBezTo>
                  <a:cubicBezTo>
                    <a:pt x="9095" y="2400"/>
                    <a:pt x="9095" y="2400"/>
                    <a:pt x="9095" y="2400"/>
                  </a:cubicBezTo>
                  <a:cubicBezTo>
                    <a:pt x="9095" y="2743"/>
                    <a:pt x="9095" y="2743"/>
                    <a:pt x="9095" y="2743"/>
                  </a:cubicBezTo>
                  <a:cubicBezTo>
                    <a:pt x="9095" y="3086"/>
                    <a:pt x="9095" y="3086"/>
                    <a:pt x="9095" y="3086"/>
                  </a:cubicBezTo>
                  <a:cubicBezTo>
                    <a:pt x="9095" y="3429"/>
                    <a:pt x="9095" y="3429"/>
                    <a:pt x="9095" y="3429"/>
                  </a:cubicBezTo>
                  <a:cubicBezTo>
                    <a:pt x="9095" y="4114"/>
                    <a:pt x="9095" y="4114"/>
                    <a:pt x="9095" y="4114"/>
                  </a:cubicBezTo>
                  <a:cubicBezTo>
                    <a:pt x="9663" y="4114"/>
                    <a:pt x="9663" y="4114"/>
                    <a:pt x="9663" y="4114"/>
                  </a:cubicBezTo>
                  <a:cubicBezTo>
                    <a:pt x="10232" y="4114"/>
                    <a:pt x="10232" y="4114"/>
                    <a:pt x="10232" y="4114"/>
                  </a:cubicBezTo>
                  <a:cubicBezTo>
                    <a:pt x="10800" y="3771"/>
                    <a:pt x="10800" y="3771"/>
                    <a:pt x="10800" y="3771"/>
                  </a:cubicBezTo>
                  <a:cubicBezTo>
                    <a:pt x="11368" y="3429"/>
                    <a:pt x="11368" y="3429"/>
                    <a:pt x="11368" y="3429"/>
                  </a:cubicBezTo>
                  <a:cubicBezTo>
                    <a:pt x="11937" y="3771"/>
                    <a:pt x="11937" y="3771"/>
                    <a:pt x="11937" y="3771"/>
                  </a:cubicBezTo>
                  <a:cubicBezTo>
                    <a:pt x="12505" y="3771"/>
                    <a:pt x="12505" y="3771"/>
                    <a:pt x="12505" y="3771"/>
                  </a:cubicBezTo>
                  <a:cubicBezTo>
                    <a:pt x="13074" y="4114"/>
                    <a:pt x="13074" y="4114"/>
                    <a:pt x="13074" y="4114"/>
                  </a:cubicBezTo>
                  <a:cubicBezTo>
                    <a:pt x="14211" y="3771"/>
                    <a:pt x="14211" y="3771"/>
                    <a:pt x="14211" y="3771"/>
                  </a:cubicBezTo>
                  <a:cubicBezTo>
                    <a:pt x="14779" y="3429"/>
                    <a:pt x="14779" y="3429"/>
                    <a:pt x="14779" y="3429"/>
                  </a:cubicBezTo>
                  <a:cubicBezTo>
                    <a:pt x="15347" y="3086"/>
                    <a:pt x="15347" y="3086"/>
                    <a:pt x="15347" y="3086"/>
                  </a:cubicBezTo>
                  <a:cubicBezTo>
                    <a:pt x="16484" y="3429"/>
                    <a:pt x="16484" y="3429"/>
                    <a:pt x="16484" y="3429"/>
                  </a:cubicBezTo>
                  <a:cubicBezTo>
                    <a:pt x="17053" y="3771"/>
                    <a:pt x="17053" y="3771"/>
                    <a:pt x="17053" y="3771"/>
                  </a:cubicBezTo>
                  <a:cubicBezTo>
                    <a:pt x="18189" y="4114"/>
                    <a:pt x="18189" y="4114"/>
                    <a:pt x="18189" y="4114"/>
                  </a:cubicBezTo>
                  <a:cubicBezTo>
                    <a:pt x="18758" y="4457"/>
                    <a:pt x="18758" y="4457"/>
                    <a:pt x="18758" y="4457"/>
                  </a:cubicBezTo>
                  <a:cubicBezTo>
                    <a:pt x="18758" y="4800"/>
                    <a:pt x="18758" y="4800"/>
                    <a:pt x="18758" y="4800"/>
                  </a:cubicBezTo>
                  <a:cubicBezTo>
                    <a:pt x="18758" y="5143"/>
                    <a:pt x="18758" y="5143"/>
                    <a:pt x="18758" y="5143"/>
                  </a:cubicBezTo>
                  <a:cubicBezTo>
                    <a:pt x="18758" y="5143"/>
                    <a:pt x="18758" y="5143"/>
                    <a:pt x="18758" y="5143"/>
                  </a:cubicBezTo>
                  <a:cubicBezTo>
                    <a:pt x="18758" y="5486"/>
                    <a:pt x="18758" y="5486"/>
                    <a:pt x="18758" y="5486"/>
                  </a:cubicBezTo>
                  <a:cubicBezTo>
                    <a:pt x="18758" y="5829"/>
                    <a:pt x="18758" y="5829"/>
                    <a:pt x="18758" y="5829"/>
                  </a:cubicBezTo>
                  <a:cubicBezTo>
                    <a:pt x="18758" y="6171"/>
                    <a:pt x="18758" y="6171"/>
                    <a:pt x="18758" y="6171"/>
                  </a:cubicBezTo>
                  <a:cubicBezTo>
                    <a:pt x="19326" y="6171"/>
                    <a:pt x="19326" y="6171"/>
                    <a:pt x="19326" y="6171"/>
                  </a:cubicBezTo>
                  <a:cubicBezTo>
                    <a:pt x="19895" y="6514"/>
                    <a:pt x="19895" y="6514"/>
                    <a:pt x="19895" y="6514"/>
                  </a:cubicBezTo>
                  <a:cubicBezTo>
                    <a:pt x="20463" y="6514"/>
                    <a:pt x="20463" y="6514"/>
                    <a:pt x="20463" y="6514"/>
                  </a:cubicBezTo>
                  <a:cubicBezTo>
                    <a:pt x="21032" y="6857"/>
                    <a:pt x="21032" y="6857"/>
                    <a:pt x="21032" y="6857"/>
                  </a:cubicBezTo>
                  <a:cubicBezTo>
                    <a:pt x="20463" y="6857"/>
                    <a:pt x="20463" y="6857"/>
                    <a:pt x="20463" y="6857"/>
                  </a:cubicBezTo>
                  <a:cubicBezTo>
                    <a:pt x="21032" y="7200"/>
                    <a:pt x="21032" y="7200"/>
                    <a:pt x="21032" y="7200"/>
                  </a:cubicBezTo>
                  <a:cubicBezTo>
                    <a:pt x="21600" y="7200"/>
                    <a:pt x="21600" y="7200"/>
                    <a:pt x="21600" y="7200"/>
                  </a:cubicBezTo>
                  <a:cubicBezTo>
                    <a:pt x="21032" y="7543"/>
                    <a:pt x="21032" y="7543"/>
                    <a:pt x="21032" y="7543"/>
                  </a:cubicBezTo>
                  <a:cubicBezTo>
                    <a:pt x="21032" y="7886"/>
                    <a:pt x="21032" y="7886"/>
                    <a:pt x="21032" y="7886"/>
                  </a:cubicBezTo>
                  <a:cubicBezTo>
                    <a:pt x="21032" y="7886"/>
                    <a:pt x="21032" y="7886"/>
                    <a:pt x="21032" y="7886"/>
                  </a:cubicBezTo>
                  <a:cubicBezTo>
                    <a:pt x="21032" y="8229"/>
                    <a:pt x="21032" y="8229"/>
                    <a:pt x="21032" y="8229"/>
                  </a:cubicBezTo>
                  <a:cubicBezTo>
                    <a:pt x="21032" y="8571"/>
                    <a:pt x="21032" y="8571"/>
                    <a:pt x="21032" y="8571"/>
                  </a:cubicBezTo>
                  <a:cubicBezTo>
                    <a:pt x="21032" y="8914"/>
                    <a:pt x="21032" y="8914"/>
                    <a:pt x="21032" y="8914"/>
                  </a:cubicBezTo>
                  <a:cubicBezTo>
                    <a:pt x="20463" y="8914"/>
                    <a:pt x="20463" y="8914"/>
                    <a:pt x="20463" y="8914"/>
                  </a:cubicBezTo>
                  <a:cubicBezTo>
                    <a:pt x="19895" y="8914"/>
                    <a:pt x="19895" y="8914"/>
                    <a:pt x="19895" y="8914"/>
                  </a:cubicBezTo>
                  <a:cubicBezTo>
                    <a:pt x="19326" y="8914"/>
                    <a:pt x="19326" y="8914"/>
                    <a:pt x="19326" y="8914"/>
                  </a:cubicBezTo>
                  <a:cubicBezTo>
                    <a:pt x="18758" y="8914"/>
                    <a:pt x="18758" y="8914"/>
                    <a:pt x="18758" y="8914"/>
                  </a:cubicBezTo>
                  <a:cubicBezTo>
                    <a:pt x="18189" y="8914"/>
                    <a:pt x="18189" y="8914"/>
                    <a:pt x="18189" y="8914"/>
                  </a:cubicBezTo>
                  <a:cubicBezTo>
                    <a:pt x="17053" y="8914"/>
                    <a:pt x="17053" y="8914"/>
                    <a:pt x="17053" y="8914"/>
                  </a:cubicBezTo>
                  <a:cubicBezTo>
                    <a:pt x="17053" y="8914"/>
                    <a:pt x="17053" y="8914"/>
                    <a:pt x="17053" y="8914"/>
                  </a:cubicBezTo>
                  <a:cubicBezTo>
                    <a:pt x="16484" y="8914"/>
                    <a:pt x="16484" y="8914"/>
                    <a:pt x="16484" y="8914"/>
                  </a:cubicBezTo>
                  <a:cubicBezTo>
                    <a:pt x="15347" y="8914"/>
                    <a:pt x="15347" y="8914"/>
                    <a:pt x="15347" y="8914"/>
                  </a:cubicBezTo>
                  <a:cubicBezTo>
                    <a:pt x="14779" y="8914"/>
                    <a:pt x="14779" y="8914"/>
                    <a:pt x="14779" y="8914"/>
                  </a:cubicBezTo>
                  <a:cubicBezTo>
                    <a:pt x="14211" y="9600"/>
                    <a:pt x="14211" y="9600"/>
                    <a:pt x="14211" y="9600"/>
                  </a:cubicBezTo>
                  <a:cubicBezTo>
                    <a:pt x="14211" y="9943"/>
                    <a:pt x="14211" y="9943"/>
                    <a:pt x="14211" y="9943"/>
                  </a:cubicBezTo>
                  <a:cubicBezTo>
                    <a:pt x="13642" y="10286"/>
                    <a:pt x="13642" y="10286"/>
                    <a:pt x="13642" y="10286"/>
                  </a:cubicBezTo>
                  <a:cubicBezTo>
                    <a:pt x="13642" y="10629"/>
                    <a:pt x="13642" y="10629"/>
                    <a:pt x="13642" y="10629"/>
                  </a:cubicBezTo>
                  <a:cubicBezTo>
                    <a:pt x="13642" y="11314"/>
                    <a:pt x="13642" y="11314"/>
                    <a:pt x="13642" y="11314"/>
                  </a:cubicBezTo>
                  <a:cubicBezTo>
                    <a:pt x="14211" y="11314"/>
                    <a:pt x="14211" y="11314"/>
                    <a:pt x="14211" y="11314"/>
                  </a:cubicBezTo>
                  <a:cubicBezTo>
                    <a:pt x="14211" y="11657"/>
                    <a:pt x="14211" y="11657"/>
                    <a:pt x="14211" y="11657"/>
                  </a:cubicBezTo>
                  <a:cubicBezTo>
                    <a:pt x="14211" y="12000"/>
                    <a:pt x="14211" y="12000"/>
                    <a:pt x="14211" y="12000"/>
                  </a:cubicBezTo>
                  <a:cubicBezTo>
                    <a:pt x="14211" y="12343"/>
                    <a:pt x="14211" y="12343"/>
                    <a:pt x="14211" y="12343"/>
                  </a:cubicBezTo>
                  <a:cubicBezTo>
                    <a:pt x="14211" y="12343"/>
                    <a:pt x="14211" y="12343"/>
                    <a:pt x="14211" y="12343"/>
                  </a:cubicBezTo>
                  <a:cubicBezTo>
                    <a:pt x="14211" y="12686"/>
                    <a:pt x="14211" y="12686"/>
                    <a:pt x="14211" y="12686"/>
                  </a:cubicBezTo>
                  <a:cubicBezTo>
                    <a:pt x="14211" y="12686"/>
                    <a:pt x="14211" y="12686"/>
                    <a:pt x="14211" y="12686"/>
                  </a:cubicBezTo>
                  <a:cubicBezTo>
                    <a:pt x="13642" y="12343"/>
                    <a:pt x="13642" y="12343"/>
                    <a:pt x="13642" y="12343"/>
                  </a:cubicBezTo>
                  <a:cubicBezTo>
                    <a:pt x="13074" y="12343"/>
                    <a:pt x="13074" y="12343"/>
                    <a:pt x="13074" y="12343"/>
                  </a:cubicBezTo>
                  <a:cubicBezTo>
                    <a:pt x="13074" y="12343"/>
                    <a:pt x="13074" y="12343"/>
                    <a:pt x="13074" y="12343"/>
                  </a:cubicBezTo>
                  <a:cubicBezTo>
                    <a:pt x="13074" y="12000"/>
                    <a:pt x="13074" y="12000"/>
                    <a:pt x="13074" y="12000"/>
                  </a:cubicBezTo>
                  <a:cubicBezTo>
                    <a:pt x="13074" y="12000"/>
                    <a:pt x="13074" y="12000"/>
                    <a:pt x="13074" y="12000"/>
                  </a:cubicBezTo>
                  <a:cubicBezTo>
                    <a:pt x="11937" y="11657"/>
                    <a:pt x="11937" y="11657"/>
                    <a:pt x="11937" y="11657"/>
                  </a:cubicBezTo>
                  <a:cubicBezTo>
                    <a:pt x="11937" y="11657"/>
                    <a:pt x="11937" y="11657"/>
                    <a:pt x="11937" y="11657"/>
                  </a:cubicBezTo>
                  <a:cubicBezTo>
                    <a:pt x="11368" y="11657"/>
                    <a:pt x="11368" y="11657"/>
                    <a:pt x="11368" y="11657"/>
                  </a:cubicBezTo>
                  <a:cubicBezTo>
                    <a:pt x="11368" y="11657"/>
                    <a:pt x="11368" y="11657"/>
                    <a:pt x="11368" y="11657"/>
                  </a:cubicBezTo>
                  <a:cubicBezTo>
                    <a:pt x="11368" y="12000"/>
                    <a:pt x="11368" y="12000"/>
                    <a:pt x="11368" y="12000"/>
                  </a:cubicBezTo>
                  <a:cubicBezTo>
                    <a:pt x="11368" y="11657"/>
                    <a:pt x="11368" y="11657"/>
                    <a:pt x="11368" y="11657"/>
                  </a:cubicBezTo>
                  <a:cubicBezTo>
                    <a:pt x="10800" y="11657"/>
                    <a:pt x="10800" y="11657"/>
                    <a:pt x="10800" y="11657"/>
                  </a:cubicBezTo>
                  <a:cubicBezTo>
                    <a:pt x="10232" y="11657"/>
                    <a:pt x="10232" y="11657"/>
                    <a:pt x="10232" y="11657"/>
                  </a:cubicBezTo>
                  <a:cubicBezTo>
                    <a:pt x="9663" y="11657"/>
                    <a:pt x="9663" y="11657"/>
                    <a:pt x="9663" y="11657"/>
                  </a:cubicBezTo>
                  <a:cubicBezTo>
                    <a:pt x="9663" y="11657"/>
                    <a:pt x="9663" y="11657"/>
                    <a:pt x="9663" y="11657"/>
                  </a:cubicBezTo>
                  <a:cubicBezTo>
                    <a:pt x="9663" y="11657"/>
                    <a:pt x="9663" y="11657"/>
                    <a:pt x="9663" y="11657"/>
                  </a:cubicBezTo>
                  <a:cubicBezTo>
                    <a:pt x="9663" y="11314"/>
                    <a:pt x="9663" y="11314"/>
                    <a:pt x="9663" y="11314"/>
                  </a:cubicBezTo>
                  <a:cubicBezTo>
                    <a:pt x="9663" y="11314"/>
                    <a:pt x="9663" y="11314"/>
                    <a:pt x="9663" y="11314"/>
                  </a:cubicBezTo>
                  <a:cubicBezTo>
                    <a:pt x="9663" y="10971"/>
                    <a:pt x="9663" y="10971"/>
                    <a:pt x="9663" y="10971"/>
                  </a:cubicBezTo>
                  <a:cubicBezTo>
                    <a:pt x="9663" y="10629"/>
                    <a:pt x="9663" y="10629"/>
                    <a:pt x="9663" y="10629"/>
                  </a:cubicBezTo>
                  <a:cubicBezTo>
                    <a:pt x="9663" y="10629"/>
                    <a:pt x="9663" y="10629"/>
                    <a:pt x="9663" y="10629"/>
                  </a:cubicBezTo>
                  <a:cubicBezTo>
                    <a:pt x="9095" y="10629"/>
                    <a:pt x="9095" y="10629"/>
                    <a:pt x="9095" y="10629"/>
                  </a:cubicBezTo>
                  <a:cubicBezTo>
                    <a:pt x="9095" y="10629"/>
                    <a:pt x="9095" y="10629"/>
                    <a:pt x="9095" y="10629"/>
                  </a:cubicBezTo>
                  <a:cubicBezTo>
                    <a:pt x="9095" y="10629"/>
                    <a:pt x="9095" y="10629"/>
                    <a:pt x="9095" y="10629"/>
                  </a:cubicBezTo>
                  <a:cubicBezTo>
                    <a:pt x="8526" y="10286"/>
                    <a:pt x="8526" y="10286"/>
                    <a:pt x="8526" y="10286"/>
                  </a:cubicBezTo>
                  <a:cubicBezTo>
                    <a:pt x="8526" y="10629"/>
                    <a:pt x="8526" y="10629"/>
                    <a:pt x="8526" y="10629"/>
                  </a:cubicBezTo>
                  <a:cubicBezTo>
                    <a:pt x="7958" y="10629"/>
                    <a:pt x="7958" y="10629"/>
                    <a:pt x="7958" y="10629"/>
                  </a:cubicBezTo>
                  <a:cubicBezTo>
                    <a:pt x="7958" y="10629"/>
                    <a:pt x="7958" y="10629"/>
                    <a:pt x="7958" y="10629"/>
                  </a:cubicBezTo>
                  <a:cubicBezTo>
                    <a:pt x="7958" y="10629"/>
                    <a:pt x="7958" y="10629"/>
                    <a:pt x="7958" y="10629"/>
                  </a:cubicBezTo>
                  <a:cubicBezTo>
                    <a:pt x="7389" y="10629"/>
                    <a:pt x="7389" y="10629"/>
                    <a:pt x="7389" y="10629"/>
                  </a:cubicBezTo>
                  <a:cubicBezTo>
                    <a:pt x="7389" y="10629"/>
                    <a:pt x="7389" y="10629"/>
                    <a:pt x="7389" y="10629"/>
                  </a:cubicBezTo>
                  <a:cubicBezTo>
                    <a:pt x="7389" y="10629"/>
                    <a:pt x="7389" y="10629"/>
                    <a:pt x="7389" y="10629"/>
                  </a:cubicBezTo>
                  <a:cubicBezTo>
                    <a:pt x="7389" y="10629"/>
                    <a:pt x="7389" y="10629"/>
                    <a:pt x="7389" y="10629"/>
                  </a:cubicBezTo>
                  <a:cubicBezTo>
                    <a:pt x="7389" y="10971"/>
                    <a:pt x="7389" y="10971"/>
                    <a:pt x="7389" y="10971"/>
                  </a:cubicBezTo>
                  <a:cubicBezTo>
                    <a:pt x="7958" y="11314"/>
                    <a:pt x="7958" y="11314"/>
                    <a:pt x="7958" y="11314"/>
                  </a:cubicBezTo>
                  <a:cubicBezTo>
                    <a:pt x="7389" y="11314"/>
                    <a:pt x="7389" y="11314"/>
                    <a:pt x="7389" y="11314"/>
                  </a:cubicBezTo>
                  <a:cubicBezTo>
                    <a:pt x="7389" y="11657"/>
                    <a:pt x="7389" y="11657"/>
                    <a:pt x="7389" y="11657"/>
                  </a:cubicBezTo>
                  <a:cubicBezTo>
                    <a:pt x="7389" y="12000"/>
                    <a:pt x="7389" y="12000"/>
                    <a:pt x="7389" y="12000"/>
                  </a:cubicBezTo>
                  <a:cubicBezTo>
                    <a:pt x="7389" y="12000"/>
                    <a:pt x="7389" y="12000"/>
                    <a:pt x="7389" y="12000"/>
                  </a:cubicBezTo>
                  <a:cubicBezTo>
                    <a:pt x="7389" y="12343"/>
                    <a:pt x="7389" y="12343"/>
                    <a:pt x="7389" y="12343"/>
                  </a:cubicBezTo>
                  <a:cubicBezTo>
                    <a:pt x="7389" y="12686"/>
                    <a:pt x="7389" y="12686"/>
                    <a:pt x="7389" y="12686"/>
                  </a:cubicBezTo>
                  <a:cubicBezTo>
                    <a:pt x="6821" y="13029"/>
                    <a:pt x="6821" y="13029"/>
                    <a:pt x="6821" y="13029"/>
                  </a:cubicBezTo>
                  <a:cubicBezTo>
                    <a:pt x="6821" y="13029"/>
                    <a:pt x="6821" y="13029"/>
                    <a:pt x="6821" y="13029"/>
                  </a:cubicBezTo>
                  <a:cubicBezTo>
                    <a:pt x="6253" y="14057"/>
                    <a:pt x="6253" y="14057"/>
                    <a:pt x="6253" y="14057"/>
                  </a:cubicBezTo>
                  <a:cubicBezTo>
                    <a:pt x="5684" y="14743"/>
                    <a:pt x="5684" y="14743"/>
                    <a:pt x="5684" y="14743"/>
                  </a:cubicBezTo>
                  <a:cubicBezTo>
                    <a:pt x="5684" y="14743"/>
                    <a:pt x="5684" y="14743"/>
                    <a:pt x="5684" y="14743"/>
                  </a:cubicBezTo>
                  <a:cubicBezTo>
                    <a:pt x="5684" y="15086"/>
                    <a:pt x="5684" y="15086"/>
                    <a:pt x="5684" y="15086"/>
                  </a:cubicBezTo>
                  <a:cubicBezTo>
                    <a:pt x="5684" y="15086"/>
                    <a:pt x="5684" y="15086"/>
                    <a:pt x="5684" y="15086"/>
                  </a:cubicBezTo>
                  <a:cubicBezTo>
                    <a:pt x="6253" y="15429"/>
                    <a:pt x="6253" y="15429"/>
                    <a:pt x="6253" y="15429"/>
                  </a:cubicBezTo>
                  <a:cubicBezTo>
                    <a:pt x="5684" y="15429"/>
                    <a:pt x="5684" y="15429"/>
                    <a:pt x="5684" y="15429"/>
                  </a:cubicBezTo>
                  <a:cubicBezTo>
                    <a:pt x="5684" y="15429"/>
                    <a:pt x="5684" y="15429"/>
                    <a:pt x="5684" y="15429"/>
                  </a:cubicBezTo>
                  <a:cubicBezTo>
                    <a:pt x="5684" y="15771"/>
                    <a:pt x="5684" y="15771"/>
                    <a:pt x="5684" y="15771"/>
                  </a:cubicBezTo>
                  <a:cubicBezTo>
                    <a:pt x="5684" y="16114"/>
                    <a:pt x="5684" y="16114"/>
                    <a:pt x="5684" y="16114"/>
                  </a:cubicBezTo>
                  <a:cubicBezTo>
                    <a:pt x="6253" y="16457"/>
                    <a:pt x="6253" y="16457"/>
                    <a:pt x="6253" y="16457"/>
                  </a:cubicBezTo>
                  <a:cubicBezTo>
                    <a:pt x="6253" y="16800"/>
                    <a:pt x="6253" y="16800"/>
                    <a:pt x="6253" y="16800"/>
                  </a:cubicBezTo>
                  <a:cubicBezTo>
                    <a:pt x="6253" y="16800"/>
                    <a:pt x="6253" y="16800"/>
                    <a:pt x="6253" y="16800"/>
                  </a:cubicBezTo>
                  <a:cubicBezTo>
                    <a:pt x="6821" y="16800"/>
                    <a:pt x="6821" y="16800"/>
                    <a:pt x="6821" y="16800"/>
                  </a:cubicBezTo>
                  <a:cubicBezTo>
                    <a:pt x="6821" y="16800"/>
                    <a:pt x="6821" y="16800"/>
                    <a:pt x="6821" y="16800"/>
                  </a:cubicBezTo>
                  <a:cubicBezTo>
                    <a:pt x="6821" y="16457"/>
                    <a:pt x="6821" y="16457"/>
                    <a:pt x="6821" y="16457"/>
                  </a:cubicBezTo>
                  <a:cubicBezTo>
                    <a:pt x="6821" y="16457"/>
                    <a:pt x="6821" y="16457"/>
                    <a:pt x="6821" y="16457"/>
                  </a:cubicBezTo>
                  <a:cubicBezTo>
                    <a:pt x="7389" y="16457"/>
                    <a:pt x="7389" y="16457"/>
                    <a:pt x="7389" y="16457"/>
                  </a:cubicBezTo>
                  <a:cubicBezTo>
                    <a:pt x="7389" y="16800"/>
                    <a:pt x="7389" y="16800"/>
                    <a:pt x="7389" y="16800"/>
                  </a:cubicBezTo>
                  <a:cubicBezTo>
                    <a:pt x="7958" y="17143"/>
                    <a:pt x="7958" y="17143"/>
                    <a:pt x="7958" y="17143"/>
                  </a:cubicBezTo>
                  <a:cubicBezTo>
                    <a:pt x="7958" y="17143"/>
                    <a:pt x="7958" y="17143"/>
                    <a:pt x="7958" y="17143"/>
                  </a:cubicBezTo>
                  <a:cubicBezTo>
                    <a:pt x="7958" y="17486"/>
                    <a:pt x="7958" y="17486"/>
                    <a:pt x="7958" y="17486"/>
                  </a:cubicBezTo>
                  <a:cubicBezTo>
                    <a:pt x="7958" y="17486"/>
                    <a:pt x="7958" y="17486"/>
                    <a:pt x="7958" y="17486"/>
                  </a:cubicBezTo>
                  <a:cubicBezTo>
                    <a:pt x="8526" y="17829"/>
                    <a:pt x="8526" y="17829"/>
                    <a:pt x="8526" y="17829"/>
                  </a:cubicBezTo>
                  <a:cubicBezTo>
                    <a:pt x="8526" y="17829"/>
                    <a:pt x="8526" y="17829"/>
                    <a:pt x="8526" y="17829"/>
                  </a:cubicBezTo>
                  <a:cubicBezTo>
                    <a:pt x="8526" y="17486"/>
                    <a:pt x="8526" y="17486"/>
                    <a:pt x="8526" y="17486"/>
                  </a:cubicBezTo>
                  <a:cubicBezTo>
                    <a:pt x="8526" y="17486"/>
                    <a:pt x="8526" y="17486"/>
                    <a:pt x="8526" y="17486"/>
                  </a:cubicBezTo>
                  <a:cubicBezTo>
                    <a:pt x="9095" y="17829"/>
                    <a:pt x="9095" y="17829"/>
                    <a:pt x="9095" y="17829"/>
                  </a:cubicBezTo>
                  <a:cubicBezTo>
                    <a:pt x="9095" y="17829"/>
                    <a:pt x="9095" y="17829"/>
                    <a:pt x="9095" y="17829"/>
                  </a:cubicBezTo>
                  <a:cubicBezTo>
                    <a:pt x="9095" y="18171"/>
                    <a:pt x="9095" y="18171"/>
                    <a:pt x="9095" y="18171"/>
                  </a:cubicBezTo>
                  <a:cubicBezTo>
                    <a:pt x="9663" y="18171"/>
                    <a:pt x="9663" y="18171"/>
                    <a:pt x="9663" y="18171"/>
                  </a:cubicBezTo>
                  <a:cubicBezTo>
                    <a:pt x="9663" y="18857"/>
                    <a:pt x="9663" y="18857"/>
                    <a:pt x="9663" y="18857"/>
                  </a:cubicBezTo>
                  <a:cubicBezTo>
                    <a:pt x="9663" y="18857"/>
                    <a:pt x="9663" y="18857"/>
                    <a:pt x="9663" y="18857"/>
                  </a:cubicBezTo>
                  <a:cubicBezTo>
                    <a:pt x="9663" y="18857"/>
                    <a:pt x="9663" y="18857"/>
                    <a:pt x="9663" y="18857"/>
                  </a:cubicBezTo>
                  <a:cubicBezTo>
                    <a:pt x="9095" y="18857"/>
                    <a:pt x="9095" y="18857"/>
                    <a:pt x="9095" y="18857"/>
                  </a:cubicBezTo>
                  <a:cubicBezTo>
                    <a:pt x="9095" y="19200"/>
                    <a:pt x="9095" y="19200"/>
                    <a:pt x="9095" y="19200"/>
                  </a:cubicBezTo>
                  <a:cubicBezTo>
                    <a:pt x="9095" y="19200"/>
                    <a:pt x="9095" y="19200"/>
                    <a:pt x="9095" y="19200"/>
                  </a:cubicBezTo>
                  <a:cubicBezTo>
                    <a:pt x="9663" y="19543"/>
                    <a:pt x="9663" y="19543"/>
                    <a:pt x="9663" y="19543"/>
                  </a:cubicBezTo>
                  <a:cubicBezTo>
                    <a:pt x="9663" y="19200"/>
                    <a:pt x="9663" y="19200"/>
                    <a:pt x="9663" y="19200"/>
                  </a:cubicBezTo>
                  <a:cubicBezTo>
                    <a:pt x="9663" y="19200"/>
                    <a:pt x="9663" y="19200"/>
                    <a:pt x="9663" y="19200"/>
                  </a:cubicBezTo>
                  <a:cubicBezTo>
                    <a:pt x="9663" y="19543"/>
                    <a:pt x="9663" y="19543"/>
                    <a:pt x="9663" y="19543"/>
                  </a:cubicBezTo>
                  <a:cubicBezTo>
                    <a:pt x="10232" y="19543"/>
                    <a:pt x="10232" y="19543"/>
                    <a:pt x="10232" y="19543"/>
                  </a:cubicBezTo>
                  <a:cubicBezTo>
                    <a:pt x="10800" y="19886"/>
                    <a:pt x="10800" y="19886"/>
                    <a:pt x="10800" y="19886"/>
                  </a:cubicBezTo>
                  <a:cubicBezTo>
                    <a:pt x="11368" y="20229"/>
                    <a:pt x="11368" y="20229"/>
                    <a:pt x="11368" y="20229"/>
                  </a:cubicBezTo>
                  <a:cubicBezTo>
                    <a:pt x="11368" y="20229"/>
                    <a:pt x="11368" y="20229"/>
                    <a:pt x="11368" y="20229"/>
                  </a:cubicBezTo>
                  <a:cubicBezTo>
                    <a:pt x="11937" y="20229"/>
                    <a:pt x="11937" y="20229"/>
                    <a:pt x="11937" y="20229"/>
                  </a:cubicBezTo>
                  <a:cubicBezTo>
                    <a:pt x="12505" y="20229"/>
                    <a:pt x="12505" y="20229"/>
                    <a:pt x="12505" y="20229"/>
                  </a:cubicBezTo>
                  <a:cubicBezTo>
                    <a:pt x="12505" y="20571"/>
                    <a:pt x="12505" y="20571"/>
                    <a:pt x="12505" y="20571"/>
                  </a:cubicBezTo>
                  <a:cubicBezTo>
                    <a:pt x="13074" y="20914"/>
                    <a:pt x="13074" y="20914"/>
                    <a:pt x="13074" y="20914"/>
                  </a:cubicBezTo>
                  <a:cubicBezTo>
                    <a:pt x="13642" y="20914"/>
                    <a:pt x="13642" y="20914"/>
                    <a:pt x="13642" y="20914"/>
                  </a:cubicBezTo>
                  <a:cubicBezTo>
                    <a:pt x="13642" y="21257"/>
                    <a:pt x="13642" y="21257"/>
                    <a:pt x="13642" y="21257"/>
                  </a:cubicBezTo>
                  <a:cubicBezTo>
                    <a:pt x="13642" y="21257"/>
                    <a:pt x="13642" y="21257"/>
                    <a:pt x="13642" y="21257"/>
                  </a:cubicBezTo>
                  <a:cubicBezTo>
                    <a:pt x="13642" y="21257"/>
                    <a:pt x="13642" y="21257"/>
                    <a:pt x="13642" y="21257"/>
                  </a:cubicBezTo>
                  <a:cubicBezTo>
                    <a:pt x="13074" y="21600"/>
                    <a:pt x="13074" y="21600"/>
                    <a:pt x="13074" y="21600"/>
                  </a:cubicBezTo>
                  <a:cubicBezTo>
                    <a:pt x="12505" y="21257"/>
                    <a:pt x="12505" y="21257"/>
                    <a:pt x="12505" y="21257"/>
                  </a:cubicBezTo>
                  <a:cubicBezTo>
                    <a:pt x="12505" y="21600"/>
                    <a:pt x="12505" y="21600"/>
                    <a:pt x="12505" y="21600"/>
                  </a:cubicBezTo>
                  <a:cubicBezTo>
                    <a:pt x="11937" y="21600"/>
                    <a:pt x="11937" y="21600"/>
                    <a:pt x="11937" y="21600"/>
                  </a:cubicBezTo>
                  <a:cubicBezTo>
                    <a:pt x="10800" y="21600"/>
                    <a:pt x="10800" y="21600"/>
                    <a:pt x="10800" y="21600"/>
                  </a:cubicBezTo>
                  <a:cubicBezTo>
                    <a:pt x="10800" y="21257"/>
                    <a:pt x="10800" y="21257"/>
                    <a:pt x="10800" y="21257"/>
                  </a:cubicBezTo>
                  <a:cubicBezTo>
                    <a:pt x="11368" y="21257"/>
                    <a:pt x="11368" y="21257"/>
                    <a:pt x="11368" y="21257"/>
                  </a:cubicBezTo>
                  <a:cubicBezTo>
                    <a:pt x="11368" y="20914"/>
                    <a:pt x="11368" y="20914"/>
                    <a:pt x="11368" y="20914"/>
                  </a:cubicBezTo>
                  <a:cubicBezTo>
                    <a:pt x="10800" y="20571"/>
                    <a:pt x="10800" y="20571"/>
                    <a:pt x="10800" y="20571"/>
                  </a:cubicBezTo>
                  <a:cubicBezTo>
                    <a:pt x="10800" y="20571"/>
                    <a:pt x="10800" y="20571"/>
                    <a:pt x="10800" y="20571"/>
                  </a:cubicBezTo>
                  <a:cubicBezTo>
                    <a:pt x="10232" y="20571"/>
                    <a:pt x="10232" y="20571"/>
                    <a:pt x="10232" y="20571"/>
                  </a:cubicBezTo>
                  <a:cubicBezTo>
                    <a:pt x="9663" y="20229"/>
                    <a:pt x="9663" y="20229"/>
                    <a:pt x="9663" y="20229"/>
                  </a:cubicBezTo>
                  <a:cubicBezTo>
                    <a:pt x="9095" y="20229"/>
                    <a:pt x="9095" y="20229"/>
                    <a:pt x="9095" y="20229"/>
                  </a:cubicBezTo>
                  <a:cubicBezTo>
                    <a:pt x="9095" y="20229"/>
                    <a:pt x="9095" y="20229"/>
                    <a:pt x="9095" y="20229"/>
                  </a:cubicBezTo>
                  <a:cubicBezTo>
                    <a:pt x="8526" y="20571"/>
                    <a:pt x="8526" y="20571"/>
                    <a:pt x="8526" y="20571"/>
                  </a:cubicBezTo>
                  <a:cubicBezTo>
                    <a:pt x="8526" y="20571"/>
                    <a:pt x="8526" y="20571"/>
                    <a:pt x="8526" y="20571"/>
                  </a:cubicBezTo>
                  <a:cubicBezTo>
                    <a:pt x="7389" y="20229"/>
                    <a:pt x="7389" y="20229"/>
                    <a:pt x="7389" y="20229"/>
                  </a:cubicBezTo>
                  <a:cubicBezTo>
                    <a:pt x="7389" y="19886"/>
                    <a:pt x="7389" y="19886"/>
                    <a:pt x="7389" y="19886"/>
                  </a:cubicBezTo>
                  <a:cubicBezTo>
                    <a:pt x="7389" y="19886"/>
                    <a:pt x="7389" y="19886"/>
                    <a:pt x="7389" y="19886"/>
                  </a:cubicBezTo>
                  <a:cubicBezTo>
                    <a:pt x="7389" y="19543"/>
                    <a:pt x="7389" y="19543"/>
                    <a:pt x="7389" y="19543"/>
                  </a:cubicBezTo>
                  <a:cubicBezTo>
                    <a:pt x="7389" y="19543"/>
                    <a:pt x="7389" y="19543"/>
                    <a:pt x="7389" y="19543"/>
                  </a:cubicBezTo>
                  <a:cubicBezTo>
                    <a:pt x="7389" y="19543"/>
                    <a:pt x="7389" y="19543"/>
                    <a:pt x="7389" y="19543"/>
                  </a:cubicBezTo>
                  <a:cubicBezTo>
                    <a:pt x="6821" y="19543"/>
                    <a:pt x="6821" y="19543"/>
                    <a:pt x="6821" y="19543"/>
                  </a:cubicBezTo>
                  <a:cubicBezTo>
                    <a:pt x="6821" y="19200"/>
                    <a:pt x="6821" y="19200"/>
                    <a:pt x="6821" y="19200"/>
                  </a:cubicBezTo>
                  <a:cubicBezTo>
                    <a:pt x="6253" y="18857"/>
                    <a:pt x="6253" y="18857"/>
                    <a:pt x="6253" y="18857"/>
                  </a:cubicBezTo>
                  <a:cubicBezTo>
                    <a:pt x="5684" y="18857"/>
                    <a:pt x="5684" y="18857"/>
                    <a:pt x="5684" y="18857"/>
                  </a:cubicBezTo>
                  <a:cubicBezTo>
                    <a:pt x="5684" y="18171"/>
                    <a:pt x="5684" y="18171"/>
                    <a:pt x="5684" y="18171"/>
                  </a:cubicBezTo>
                  <a:cubicBezTo>
                    <a:pt x="5116" y="18171"/>
                    <a:pt x="5116" y="18171"/>
                    <a:pt x="5116" y="18171"/>
                  </a:cubicBezTo>
                  <a:cubicBezTo>
                    <a:pt x="5116" y="18171"/>
                    <a:pt x="5116" y="18171"/>
                    <a:pt x="5116" y="18171"/>
                  </a:cubicBezTo>
                  <a:cubicBezTo>
                    <a:pt x="4547" y="17829"/>
                    <a:pt x="4547" y="17829"/>
                    <a:pt x="4547" y="17829"/>
                  </a:cubicBezTo>
                  <a:cubicBezTo>
                    <a:pt x="4547" y="17829"/>
                    <a:pt x="4547" y="17829"/>
                    <a:pt x="4547" y="17829"/>
                  </a:cubicBezTo>
                  <a:cubicBezTo>
                    <a:pt x="4547" y="17829"/>
                    <a:pt x="4547" y="17829"/>
                    <a:pt x="4547" y="17829"/>
                  </a:cubicBezTo>
                  <a:cubicBezTo>
                    <a:pt x="4547" y="18171"/>
                    <a:pt x="4547" y="18171"/>
                    <a:pt x="4547" y="18171"/>
                  </a:cubicBezTo>
                  <a:cubicBezTo>
                    <a:pt x="3979" y="18171"/>
                    <a:pt x="3979" y="18171"/>
                    <a:pt x="3979" y="18171"/>
                  </a:cubicBezTo>
                  <a:cubicBezTo>
                    <a:pt x="3979" y="17829"/>
                    <a:pt x="3979" y="17829"/>
                    <a:pt x="3979" y="17829"/>
                  </a:cubicBezTo>
                  <a:cubicBezTo>
                    <a:pt x="3411" y="17486"/>
                    <a:pt x="3411" y="17486"/>
                    <a:pt x="3411" y="17486"/>
                  </a:cubicBezTo>
                  <a:cubicBezTo>
                    <a:pt x="3979" y="17486"/>
                    <a:pt x="3979" y="17486"/>
                    <a:pt x="3979" y="17486"/>
                  </a:cubicBezTo>
                  <a:cubicBezTo>
                    <a:pt x="3411" y="17143"/>
                    <a:pt x="3411" y="17143"/>
                    <a:pt x="3411" y="17143"/>
                  </a:cubicBezTo>
                  <a:cubicBezTo>
                    <a:pt x="3979" y="16800"/>
                    <a:pt x="3979" y="16800"/>
                    <a:pt x="3979" y="16800"/>
                  </a:cubicBezTo>
                  <a:cubicBezTo>
                    <a:pt x="3979" y="16457"/>
                    <a:pt x="3979" y="16457"/>
                    <a:pt x="3979" y="16457"/>
                  </a:cubicBezTo>
                  <a:cubicBezTo>
                    <a:pt x="3979" y="16457"/>
                    <a:pt x="3979" y="16457"/>
                    <a:pt x="3979" y="16457"/>
                  </a:cubicBezTo>
                  <a:cubicBezTo>
                    <a:pt x="4547" y="16114"/>
                    <a:pt x="4547" y="16114"/>
                    <a:pt x="4547" y="16114"/>
                  </a:cubicBezTo>
                  <a:cubicBezTo>
                    <a:pt x="3979" y="16114"/>
                    <a:pt x="3979" y="16114"/>
                    <a:pt x="3979" y="16114"/>
                  </a:cubicBezTo>
                  <a:cubicBezTo>
                    <a:pt x="4547" y="15771"/>
                    <a:pt x="4547" y="15771"/>
                    <a:pt x="4547" y="15771"/>
                  </a:cubicBezTo>
                  <a:cubicBezTo>
                    <a:pt x="4547" y="15771"/>
                    <a:pt x="4547" y="15771"/>
                    <a:pt x="4547" y="15771"/>
                  </a:cubicBezTo>
                  <a:cubicBezTo>
                    <a:pt x="4547" y="15429"/>
                    <a:pt x="4547" y="15429"/>
                    <a:pt x="4547" y="15429"/>
                  </a:cubicBezTo>
                  <a:cubicBezTo>
                    <a:pt x="4547" y="15429"/>
                    <a:pt x="4547" y="15429"/>
                    <a:pt x="4547" y="15429"/>
                  </a:cubicBezTo>
                  <a:cubicBezTo>
                    <a:pt x="4547" y="15086"/>
                    <a:pt x="4547" y="15086"/>
                    <a:pt x="4547" y="15086"/>
                  </a:cubicBezTo>
                  <a:cubicBezTo>
                    <a:pt x="4547" y="14743"/>
                    <a:pt x="4547" y="14743"/>
                    <a:pt x="4547" y="14743"/>
                  </a:cubicBezTo>
                  <a:cubicBezTo>
                    <a:pt x="5116" y="14743"/>
                    <a:pt x="5116" y="14743"/>
                    <a:pt x="5116" y="14743"/>
                  </a:cubicBezTo>
                  <a:cubicBezTo>
                    <a:pt x="5116" y="14400"/>
                    <a:pt x="5116" y="14400"/>
                    <a:pt x="5116" y="14400"/>
                  </a:cubicBezTo>
                  <a:cubicBezTo>
                    <a:pt x="5684" y="14057"/>
                    <a:pt x="5684" y="14057"/>
                    <a:pt x="5684" y="14057"/>
                  </a:cubicBezTo>
                  <a:cubicBezTo>
                    <a:pt x="6253" y="13029"/>
                    <a:pt x="6253" y="13029"/>
                    <a:pt x="6253" y="13029"/>
                  </a:cubicBezTo>
                  <a:cubicBezTo>
                    <a:pt x="6253" y="13029"/>
                    <a:pt x="6253" y="13029"/>
                    <a:pt x="6253" y="13029"/>
                  </a:cubicBezTo>
                  <a:cubicBezTo>
                    <a:pt x="6253" y="12686"/>
                    <a:pt x="6253" y="12686"/>
                    <a:pt x="6253" y="12686"/>
                  </a:cubicBezTo>
                  <a:cubicBezTo>
                    <a:pt x="6253" y="12343"/>
                    <a:pt x="6253" y="12343"/>
                    <a:pt x="6253" y="12343"/>
                  </a:cubicBezTo>
                  <a:cubicBezTo>
                    <a:pt x="6253" y="12000"/>
                    <a:pt x="6253" y="12000"/>
                    <a:pt x="6253" y="12000"/>
                  </a:cubicBezTo>
                  <a:cubicBezTo>
                    <a:pt x="5684" y="11657"/>
                    <a:pt x="5684" y="11657"/>
                    <a:pt x="5684" y="11657"/>
                  </a:cubicBezTo>
                  <a:cubicBezTo>
                    <a:pt x="5684" y="11314"/>
                    <a:pt x="5684" y="11314"/>
                    <a:pt x="5684" y="11314"/>
                  </a:cubicBezTo>
                  <a:cubicBezTo>
                    <a:pt x="5684" y="10971"/>
                    <a:pt x="5684" y="10971"/>
                    <a:pt x="5684" y="10971"/>
                  </a:cubicBezTo>
                  <a:cubicBezTo>
                    <a:pt x="5684" y="10629"/>
                    <a:pt x="5684" y="10629"/>
                    <a:pt x="5684" y="10629"/>
                  </a:cubicBezTo>
                  <a:cubicBezTo>
                    <a:pt x="5684" y="10629"/>
                    <a:pt x="5684" y="10629"/>
                    <a:pt x="5684" y="10629"/>
                  </a:cubicBezTo>
                  <a:cubicBezTo>
                    <a:pt x="5684" y="10286"/>
                    <a:pt x="5684" y="10286"/>
                    <a:pt x="5684" y="10286"/>
                  </a:cubicBezTo>
                  <a:cubicBezTo>
                    <a:pt x="5116" y="9600"/>
                    <a:pt x="5116" y="9600"/>
                    <a:pt x="5116" y="9600"/>
                  </a:cubicBezTo>
                  <a:cubicBezTo>
                    <a:pt x="4547" y="9257"/>
                    <a:pt x="4547" y="9257"/>
                    <a:pt x="4547" y="9257"/>
                  </a:cubicBezTo>
                  <a:cubicBezTo>
                    <a:pt x="3979" y="8914"/>
                    <a:pt x="3979" y="8914"/>
                    <a:pt x="3979" y="8914"/>
                  </a:cubicBezTo>
                  <a:cubicBezTo>
                    <a:pt x="3411" y="8571"/>
                    <a:pt x="3411" y="8571"/>
                    <a:pt x="3411" y="8571"/>
                  </a:cubicBezTo>
                  <a:cubicBezTo>
                    <a:pt x="3411" y="8229"/>
                    <a:pt x="3411" y="8229"/>
                    <a:pt x="3411" y="8229"/>
                  </a:cubicBezTo>
                  <a:cubicBezTo>
                    <a:pt x="2842" y="7886"/>
                    <a:pt x="2842" y="7886"/>
                    <a:pt x="2842" y="7886"/>
                  </a:cubicBezTo>
                  <a:cubicBezTo>
                    <a:pt x="3411" y="7543"/>
                    <a:pt x="3411" y="7543"/>
                    <a:pt x="3411" y="7543"/>
                  </a:cubicBezTo>
                  <a:cubicBezTo>
                    <a:pt x="3411" y="7543"/>
                    <a:pt x="3411" y="7543"/>
                    <a:pt x="3411" y="7543"/>
                  </a:cubicBezTo>
                  <a:cubicBezTo>
                    <a:pt x="3411" y="6857"/>
                    <a:pt x="3411" y="6857"/>
                    <a:pt x="3411" y="6857"/>
                  </a:cubicBezTo>
                  <a:cubicBezTo>
                    <a:pt x="3411" y="6514"/>
                    <a:pt x="3411" y="6514"/>
                    <a:pt x="3411" y="6514"/>
                  </a:cubicBezTo>
                  <a:cubicBezTo>
                    <a:pt x="3979" y="6514"/>
                    <a:pt x="3979" y="6514"/>
                    <a:pt x="3979" y="6514"/>
                  </a:cubicBezTo>
                  <a:cubicBezTo>
                    <a:pt x="3979" y="6171"/>
                    <a:pt x="3979" y="6171"/>
                    <a:pt x="3979" y="6171"/>
                  </a:cubicBezTo>
                  <a:cubicBezTo>
                    <a:pt x="3411" y="6171"/>
                    <a:pt x="3411" y="6171"/>
                    <a:pt x="3411" y="6171"/>
                  </a:cubicBezTo>
                  <a:cubicBezTo>
                    <a:pt x="3411" y="5829"/>
                    <a:pt x="3411" y="5829"/>
                    <a:pt x="3411" y="5829"/>
                  </a:cubicBezTo>
                  <a:cubicBezTo>
                    <a:pt x="2842" y="5486"/>
                    <a:pt x="2842" y="5486"/>
                    <a:pt x="2842" y="5486"/>
                  </a:cubicBezTo>
                  <a:cubicBezTo>
                    <a:pt x="2274" y="5143"/>
                    <a:pt x="2274" y="5143"/>
                    <a:pt x="2274" y="5143"/>
                  </a:cubicBezTo>
                  <a:cubicBezTo>
                    <a:pt x="1705" y="4457"/>
                    <a:pt x="1705" y="4457"/>
                    <a:pt x="1705" y="4457"/>
                  </a:cubicBezTo>
                  <a:cubicBezTo>
                    <a:pt x="1137" y="4457"/>
                    <a:pt x="1137" y="4457"/>
                    <a:pt x="1137" y="4457"/>
                  </a:cubicBezTo>
                  <a:cubicBezTo>
                    <a:pt x="1137" y="4114"/>
                    <a:pt x="1137" y="4114"/>
                    <a:pt x="1137" y="4114"/>
                  </a:cubicBezTo>
                  <a:cubicBezTo>
                    <a:pt x="568" y="3771"/>
                    <a:pt x="568" y="3771"/>
                    <a:pt x="568" y="3771"/>
                  </a:cubicBezTo>
                  <a:cubicBezTo>
                    <a:pt x="0" y="3429"/>
                    <a:pt x="0" y="3429"/>
                    <a:pt x="0" y="3429"/>
                  </a:cubicBezTo>
                  <a:cubicBezTo>
                    <a:pt x="0" y="3429"/>
                    <a:pt x="0" y="3429"/>
                    <a:pt x="0" y="3429"/>
                  </a:cubicBezTo>
                  <a:cubicBezTo>
                    <a:pt x="0" y="3429"/>
                    <a:pt x="0" y="3429"/>
                    <a:pt x="0" y="3429"/>
                  </a:cubicBezTo>
                  <a:cubicBezTo>
                    <a:pt x="568" y="3086"/>
                    <a:pt x="568" y="3086"/>
                    <a:pt x="568" y="3086"/>
                  </a:cubicBezTo>
                  <a:cubicBezTo>
                    <a:pt x="1137" y="3086"/>
                    <a:pt x="1137" y="3086"/>
                    <a:pt x="1137" y="3086"/>
                  </a:cubicBezTo>
                  <a:cubicBezTo>
                    <a:pt x="568" y="2743"/>
                    <a:pt x="568" y="2743"/>
                    <a:pt x="568" y="2743"/>
                  </a:cubicBezTo>
                  <a:cubicBezTo>
                    <a:pt x="568" y="2400"/>
                    <a:pt x="568" y="2400"/>
                    <a:pt x="568" y="2400"/>
                  </a:cubicBezTo>
                  <a:cubicBezTo>
                    <a:pt x="1137" y="2057"/>
                    <a:pt x="1137" y="2057"/>
                    <a:pt x="1137" y="2057"/>
                  </a:cubicBezTo>
                  <a:cubicBezTo>
                    <a:pt x="1137" y="1714"/>
                    <a:pt x="1137" y="1714"/>
                    <a:pt x="1137" y="1714"/>
                  </a:cubicBezTo>
                  <a:cubicBezTo>
                    <a:pt x="1137" y="1371"/>
                    <a:pt x="1137" y="1371"/>
                    <a:pt x="1137" y="1371"/>
                  </a:cubicBezTo>
                  <a:cubicBezTo>
                    <a:pt x="2274" y="1371"/>
                    <a:pt x="2274" y="1371"/>
                    <a:pt x="2274" y="1371"/>
                  </a:cubicBezTo>
                  <a:cubicBezTo>
                    <a:pt x="2842" y="1371"/>
                    <a:pt x="2842" y="1371"/>
                    <a:pt x="2842" y="1371"/>
                  </a:cubicBezTo>
                  <a:cubicBezTo>
                    <a:pt x="3411" y="1371"/>
                    <a:pt x="3411" y="1371"/>
                    <a:pt x="3411" y="1371"/>
                  </a:cubicBezTo>
                  <a:cubicBezTo>
                    <a:pt x="3411" y="1029"/>
                    <a:pt x="3411" y="1029"/>
                    <a:pt x="3411" y="1029"/>
                  </a:cubicBezTo>
                  <a:cubicBezTo>
                    <a:pt x="3411" y="686"/>
                    <a:pt x="3411" y="686"/>
                    <a:pt x="3411" y="686"/>
                  </a:cubicBezTo>
                  <a:cubicBezTo>
                    <a:pt x="3979" y="686"/>
                    <a:pt x="3979" y="686"/>
                    <a:pt x="3979" y="686"/>
                  </a:cubicBezTo>
                  <a:cubicBezTo>
                    <a:pt x="4547" y="686"/>
                    <a:pt x="4547" y="686"/>
                    <a:pt x="4547" y="686"/>
                  </a:cubicBezTo>
                  <a:cubicBezTo>
                    <a:pt x="5116" y="686"/>
                    <a:pt x="5116" y="686"/>
                    <a:pt x="5116" y="686"/>
                  </a:cubicBezTo>
                  <a:cubicBezTo>
                    <a:pt x="4547" y="343"/>
                    <a:pt x="4547" y="343"/>
                    <a:pt x="4547" y="343"/>
                  </a:cubicBezTo>
                  <a:cubicBezTo>
                    <a:pt x="4547" y="343"/>
                    <a:pt x="4547" y="343"/>
                    <a:pt x="4547" y="343"/>
                  </a:cubicBezTo>
                  <a:cubicBezTo>
                    <a:pt x="5116" y="0"/>
                    <a:pt x="5116" y="0"/>
                    <a:pt x="5116" y="0"/>
                  </a:cubicBezTo>
                  <a:cubicBezTo>
                    <a:pt x="5684" y="0"/>
                    <a:pt x="5684" y="0"/>
                    <a:pt x="5684" y="0"/>
                  </a:cubicBezTo>
                  <a:cubicBezTo>
                    <a:pt x="5684" y="0"/>
                    <a:pt x="5684" y="0"/>
                    <a:pt x="5684" y="0"/>
                  </a:cubicBezTo>
                  <a:close/>
                  <a:moveTo>
                    <a:pt x="7389" y="20229"/>
                  </a:moveTo>
                  <a:cubicBezTo>
                    <a:pt x="7389" y="20571"/>
                    <a:pt x="7389" y="20571"/>
                    <a:pt x="7389" y="20571"/>
                  </a:cubicBezTo>
                  <a:cubicBezTo>
                    <a:pt x="7389" y="20571"/>
                    <a:pt x="7389" y="20571"/>
                    <a:pt x="7389" y="20571"/>
                  </a:cubicBezTo>
                  <a:cubicBezTo>
                    <a:pt x="7389" y="20229"/>
                    <a:pt x="7389" y="20229"/>
                    <a:pt x="7389" y="20229"/>
                  </a:cubicBezTo>
                  <a:cubicBezTo>
                    <a:pt x="7389" y="20229"/>
                    <a:pt x="7389" y="20229"/>
                    <a:pt x="7389" y="20229"/>
                  </a:cubicBezTo>
                  <a:cubicBezTo>
                    <a:pt x="7389" y="20229"/>
                    <a:pt x="7389" y="20229"/>
                    <a:pt x="7389" y="20229"/>
                  </a:cubicBezTo>
                  <a:close/>
                  <a:moveTo>
                    <a:pt x="5684" y="18857"/>
                  </a:moveTo>
                  <a:cubicBezTo>
                    <a:pt x="5684" y="19200"/>
                    <a:pt x="5684" y="19200"/>
                    <a:pt x="5684" y="19200"/>
                  </a:cubicBezTo>
                  <a:cubicBezTo>
                    <a:pt x="5684" y="19200"/>
                    <a:pt x="5684" y="19200"/>
                    <a:pt x="5684" y="19200"/>
                  </a:cubicBezTo>
                  <a:cubicBezTo>
                    <a:pt x="5684" y="18857"/>
                    <a:pt x="5684" y="18857"/>
                    <a:pt x="5684" y="18857"/>
                  </a:cubicBezTo>
                  <a:cubicBezTo>
                    <a:pt x="5684" y="18857"/>
                    <a:pt x="5684" y="18857"/>
                    <a:pt x="5684" y="18857"/>
                  </a:cubicBezTo>
                  <a:close/>
                  <a:moveTo>
                    <a:pt x="3979" y="18171"/>
                  </a:moveTo>
                  <a:cubicBezTo>
                    <a:pt x="3979" y="18514"/>
                    <a:pt x="3979" y="18514"/>
                    <a:pt x="3979" y="18514"/>
                  </a:cubicBezTo>
                  <a:cubicBezTo>
                    <a:pt x="3979" y="18514"/>
                    <a:pt x="3979" y="18514"/>
                    <a:pt x="3979" y="18514"/>
                  </a:cubicBezTo>
                  <a:cubicBezTo>
                    <a:pt x="3979" y="18857"/>
                    <a:pt x="3979" y="18857"/>
                    <a:pt x="3979" y="18857"/>
                  </a:cubicBezTo>
                  <a:cubicBezTo>
                    <a:pt x="3979" y="18514"/>
                    <a:pt x="3979" y="18514"/>
                    <a:pt x="3979" y="18514"/>
                  </a:cubicBezTo>
                  <a:cubicBezTo>
                    <a:pt x="3979" y="18171"/>
                    <a:pt x="3979" y="18171"/>
                    <a:pt x="3979" y="18171"/>
                  </a:cubicBezTo>
                  <a:cubicBezTo>
                    <a:pt x="3979" y="18171"/>
                    <a:pt x="3979" y="18171"/>
                    <a:pt x="3979" y="18171"/>
                  </a:cubicBezTo>
                  <a:close/>
                  <a:moveTo>
                    <a:pt x="13074" y="12343"/>
                  </a:moveTo>
                  <a:cubicBezTo>
                    <a:pt x="13074" y="12686"/>
                    <a:pt x="13074" y="12686"/>
                    <a:pt x="13074" y="12686"/>
                  </a:cubicBezTo>
                  <a:cubicBezTo>
                    <a:pt x="13642" y="12686"/>
                    <a:pt x="13642" y="12686"/>
                    <a:pt x="13642" y="12686"/>
                  </a:cubicBezTo>
                  <a:cubicBezTo>
                    <a:pt x="13642" y="12686"/>
                    <a:pt x="13642" y="12686"/>
                    <a:pt x="13642" y="12686"/>
                  </a:cubicBezTo>
                  <a:cubicBezTo>
                    <a:pt x="13074" y="12343"/>
                    <a:pt x="13074" y="12343"/>
                    <a:pt x="13074" y="12343"/>
                  </a:cubicBezTo>
                  <a:close/>
                  <a:moveTo>
                    <a:pt x="7958" y="15771"/>
                  </a:moveTo>
                  <a:cubicBezTo>
                    <a:pt x="7389" y="15771"/>
                    <a:pt x="7389" y="15771"/>
                    <a:pt x="7389" y="15771"/>
                  </a:cubicBezTo>
                  <a:cubicBezTo>
                    <a:pt x="7958" y="15771"/>
                    <a:pt x="7958" y="15771"/>
                    <a:pt x="7958" y="15771"/>
                  </a:cubicBezTo>
                  <a:cubicBezTo>
                    <a:pt x="7958" y="15771"/>
                    <a:pt x="7958" y="15771"/>
                    <a:pt x="7958" y="15771"/>
                  </a:cubicBezTo>
                  <a:close/>
                  <a:moveTo>
                    <a:pt x="7958" y="16114"/>
                  </a:moveTo>
                  <a:cubicBezTo>
                    <a:pt x="7958" y="16114"/>
                    <a:pt x="7958" y="16114"/>
                    <a:pt x="7958" y="16114"/>
                  </a:cubicBezTo>
                  <a:cubicBezTo>
                    <a:pt x="7958" y="16457"/>
                    <a:pt x="7958" y="16457"/>
                    <a:pt x="7958" y="16457"/>
                  </a:cubicBezTo>
                  <a:cubicBezTo>
                    <a:pt x="8526" y="16457"/>
                    <a:pt x="8526" y="16457"/>
                    <a:pt x="8526" y="16457"/>
                  </a:cubicBezTo>
                  <a:cubicBezTo>
                    <a:pt x="8526" y="16114"/>
                    <a:pt x="8526" y="16114"/>
                    <a:pt x="8526" y="16114"/>
                  </a:cubicBezTo>
                  <a:lnTo>
                    <a:pt x="7958" y="16114"/>
                  </a:lnTo>
                  <a:close/>
                  <a:moveTo>
                    <a:pt x="7958" y="16114"/>
                  </a:moveTo>
                </a:path>
              </a:pathLst>
            </a:custGeom>
            <a:grpFill/>
            <a:ln>
              <a:noFill/>
            </a:ln>
          </p:spPr>
          <p:txBody>
            <a:bodyPr lIns="0" tIns="0" rIns="0" bIns="0"/>
            <a:lstStyle/>
            <a:p>
              <a:pPr defTabSz="913765">
                <a:defRPr/>
              </a:pPr>
              <a:endParaRPr lang="es-ES">
                <a:solidFill>
                  <a:prstClr val="black"/>
                </a:solidFill>
              </a:endParaRPr>
            </a:p>
          </p:txBody>
        </p:sp>
        <p:sp>
          <p:nvSpPr>
            <p:cNvPr id="304" name="AutoShape 26"/>
            <p:cNvSpPr/>
            <p:nvPr/>
          </p:nvSpPr>
          <p:spPr bwMode="auto">
            <a:xfrm>
              <a:off x="10671" y="3574"/>
              <a:ext cx="375" cy="735"/>
            </a:xfrm>
            <a:custGeom>
              <a:avLst/>
              <a:gdLst>
                <a:gd name="T0" fmla="*/ 215 w 21600"/>
                <a:gd name="T1" fmla="*/ 10 h 21600"/>
                <a:gd name="T2" fmla="*/ 236 w 21600"/>
                <a:gd name="T3" fmla="*/ 37 h 21600"/>
                <a:gd name="T4" fmla="*/ 226 w 21600"/>
                <a:gd name="T5" fmla="*/ 101 h 21600"/>
                <a:gd name="T6" fmla="*/ 215 w 21600"/>
                <a:gd name="T7" fmla="*/ 139 h 21600"/>
                <a:gd name="T8" fmla="*/ 215 w 21600"/>
                <a:gd name="T9" fmla="*/ 156 h 21600"/>
                <a:gd name="T10" fmla="*/ 253 w 21600"/>
                <a:gd name="T11" fmla="*/ 166 h 21600"/>
                <a:gd name="T12" fmla="*/ 274 w 21600"/>
                <a:gd name="T13" fmla="*/ 193 h 21600"/>
                <a:gd name="T14" fmla="*/ 309 w 21600"/>
                <a:gd name="T15" fmla="*/ 220 h 21600"/>
                <a:gd name="T16" fmla="*/ 319 w 21600"/>
                <a:gd name="T17" fmla="*/ 247 h 21600"/>
                <a:gd name="T18" fmla="*/ 347 w 21600"/>
                <a:gd name="T19" fmla="*/ 267 h 21600"/>
                <a:gd name="T20" fmla="*/ 347 w 21600"/>
                <a:gd name="T21" fmla="*/ 277 h 21600"/>
                <a:gd name="T22" fmla="*/ 319 w 21600"/>
                <a:gd name="T23" fmla="*/ 312 h 21600"/>
                <a:gd name="T24" fmla="*/ 291 w 21600"/>
                <a:gd name="T25" fmla="*/ 349 h 21600"/>
                <a:gd name="T26" fmla="*/ 246 w 21600"/>
                <a:gd name="T27" fmla="*/ 386 h 21600"/>
                <a:gd name="T28" fmla="*/ 246 w 21600"/>
                <a:gd name="T29" fmla="*/ 413 h 21600"/>
                <a:gd name="T30" fmla="*/ 274 w 21600"/>
                <a:gd name="T31" fmla="*/ 450 h 21600"/>
                <a:gd name="T32" fmla="*/ 302 w 21600"/>
                <a:gd name="T33" fmla="*/ 478 h 21600"/>
                <a:gd name="T34" fmla="*/ 281 w 21600"/>
                <a:gd name="T35" fmla="*/ 525 h 21600"/>
                <a:gd name="T36" fmla="*/ 309 w 21600"/>
                <a:gd name="T37" fmla="*/ 562 h 21600"/>
                <a:gd name="T38" fmla="*/ 340 w 21600"/>
                <a:gd name="T39" fmla="*/ 634 h 21600"/>
                <a:gd name="T40" fmla="*/ 319 w 21600"/>
                <a:gd name="T41" fmla="*/ 708 h 21600"/>
                <a:gd name="T42" fmla="*/ 302 w 21600"/>
                <a:gd name="T43" fmla="*/ 698 h 21600"/>
                <a:gd name="T44" fmla="*/ 302 w 21600"/>
                <a:gd name="T45" fmla="*/ 634 h 21600"/>
                <a:gd name="T46" fmla="*/ 291 w 21600"/>
                <a:gd name="T47" fmla="*/ 596 h 21600"/>
                <a:gd name="T48" fmla="*/ 274 w 21600"/>
                <a:gd name="T49" fmla="*/ 579 h 21600"/>
                <a:gd name="T50" fmla="*/ 253 w 21600"/>
                <a:gd name="T51" fmla="*/ 497 h 21600"/>
                <a:gd name="T52" fmla="*/ 246 w 21600"/>
                <a:gd name="T53" fmla="*/ 478 h 21600"/>
                <a:gd name="T54" fmla="*/ 215 w 21600"/>
                <a:gd name="T55" fmla="*/ 450 h 21600"/>
                <a:gd name="T56" fmla="*/ 208 w 21600"/>
                <a:gd name="T57" fmla="*/ 440 h 21600"/>
                <a:gd name="T58" fmla="*/ 208 w 21600"/>
                <a:gd name="T59" fmla="*/ 460 h 21600"/>
                <a:gd name="T60" fmla="*/ 188 w 21600"/>
                <a:gd name="T61" fmla="*/ 468 h 21600"/>
                <a:gd name="T62" fmla="*/ 180 w 21600"/>
                <a:gd name="T63" fmla="*/ 488 h 21600"/>
                <a:gd name="T64" fmla="*/ 114 w 21600"/>
                <a:gd name="T65" fmla="*/ 505 h 21600"/>
                <a:gd name="T66" fmla="*/ 122 w 21600"/>
                <a:gd name="T67" fmla="*/ 488 h 21600"/>
                <a:gd name="T68" fmla="*/ 114 w 21600"/>
                <a:gd name="T69" fmla="*/ 450 h 21600"/>
                <a:gd name="T70" fmla="*/ 104 w 21600"/>
                <a:gd name="T71" fmla="*/ 403 h 21600"/>
                <a:gd name="T72" fmla="*/ 86 w 21600"/>
                <a:gd name="T73" fmla="*/ 369 h 21600"/>
                <a:gd name="T74" fmla="*/ 66 w 21600"/>
                <a:gd name="T75" fmla="*/ 376 h 21600"/>
                <a:gd name="T76" fmla="*/ 58 w 21600"/>
                <a:gd name="T77" fmla="*/ 359 h 21600"/>
                <a:gd name="T78" fmla="*/ 66 w 21600"/>
                <a:gd name="T79" fmla="*/ 359 h 21600"/>
                <a:gd name="T80" fmla="*/ 58 w 21600"/>
                <a:gd name="T81" fmla="*/ 339 h 21600"/>
                <a:gd name="T82" fmla="*/ 28 w 21600"/>
                <a:gd name="T83" fmla="*/ 322 h 21600"/>
                <a:gd name="T84" fmla="*/ 0 w 21600"/>
                <a:gd name="T85" fmla="*/ 295 h 21600"/>
                <a:gd name="T86" fmla="*/ 20 w 21600"/>
                <a:gd name="T87" fmla="*/ 257 h 21600"/>
                <a:gd name="T88" fmla="*/ 38 w 21600"/>
                <a:gd name="T89" fmla="*/ 213 h 21600"/>
                <a:gd name="T90" fmla="*/ 66 w 21600"/>
                <a:gd name="T91" fmla="*/ 176 h 21600"/>
                <a:gd name="T92" fmla="*/ 76 w 21600"/>
                <a:gd name="T93" fmla="*/ 119 h 21600"/>
                <a:gd name="T94" fmla="*/ 94 w 21600"/>
                <a:gd name="T95" fmla="*/ 74 h 21600"/>
                <a:gd name="T96" fmla="*/ 132 w 21600"/>
                <a:gd name="T97" fmla="*/ 27 h 21600"/>
                <a:gd name="T98" fmla="*/ 170 w 21600"/>
                <a:gd name="T99" fmla="*/ 27 h 21600"/>
                <a:gd name="T100" fmla="*/ 58 w 21600"/>
                <a:gd name="T101" fmla="*/ 386 h 21600"/>
                <a:gd name="T102" fmla="*/ 58 w 21600"/>
                <a:gd name="T103" fmla="*/ 38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9778" y="0"/>
                  </a:moveTo>
                  <a:lnTo>
                    <a:pt x="11968" y="0"/>
                  </a:lnTo>
                  <a:lnTo>
                    <a:pt x="11968" y="291"/>
                  </a:lnTo>
                  <a:lnTo>
                    <a:pt x="12405" y="291"/>
                  </a:lnTo>
                  <a:lnTo>
                    <a:pt x="12405" y="800"/>
                  </a:lnTo>
                  <a:lnTo>
                    <a:pt x="12989" y="582"/>
                  </a:lnTo>
                  <a:lnTo>
                    <a:pt x="13573" y="800"/>
                  </a:lnTo>
                  <a:lnTo>
                    <a:pt x="13573" y="1091"/>
                  </a:lnTo>
                  <a:lnTo>
                    <a:pt x="14157" y="1600"/>
                  </a:lnTo>
                  <a:lnTo>
                    <a:pt x="14157" y="2691"/>
                  </a:lnTo>
                  <a:lnTo>
                    <a:pt x="13573" y="2691"/>
                  </a:lnTo>
                  <a:lnTo>
                    <a:pt x="12989" y="2982"/>
                  </a:lnTo>
                  <a:lnTo>
                    <a:pt x="12989" y="3491"/>
                  </a:lnTo>
                  <a:lnTo>
                    <a:pt x="12405" y="3491"/>
                  </a:lnTo>
                  <a:lnTo>
                    <a:pt x="11968" y="3782"/>
                  </a:lnTo>
                  <a:lnTo>
                    <a:pt x="12405" y="4073"/>
                  </a:lnTo>
                  <a:lnTo>
                    <a:pt x="11968" y="4073"/>
                  </a:lnTo>
                  <a:lnTo>
                    <a:pt x="11968" y="4364"/>
                  </a:lnTo>
                  <a:lnTo>
                    <a:pt x="12405" y="4364"/>
                  </a:lnTo>
                  <a:lnTo>
                    <a:pt x="12405" y="4582"/>
                  </a:lnTo>
                  <a:lnTo>
                    <a:pt x="12989" y="4582"/>
                  </a:lnTo>
                  <a:lnTo>
                    <a:pt x="12989" y="5164"/>
                  </a:lnTo>
                  <a:lnTo>
                    <a:pt x="13573" y="4873"/>
                  </a:lnTo>
                  <a:lnTo>
                    <a:pt x="14595" y="4873"/>
                  </a:lnTo>
                  <a:lnTo>
                    <a:pt x="14595" y="5164"/>
                  </a:lnTo>
                  <a:lnTo>
                    <a:pt x="15178" y="5382"/>
                  </a:lnTo>
                  <a:lnTo>
                    <a:pt x="15762" y="5164"/>
                  </a:lnTo>
                  <a:lnTo>
                    <a:pt x="15762" y="5673"/>
                  </a:lnTo>
                  <a:lnTo>
                    <a:pt x="16200" y="5964"/>
                  </a:lnTo>
                  <a:lnTo>
                    <a:pt x="17368" y="5964"/>
                  </a:lnTo>
                  <a:lnTo>
                    <a:pt x="17805" y="6255"/>
                  </a:lnTo>
                  <a:lnTo>
                    <a:pt x="17805" y="6473"/>
                  </a:lnTo>
                  <a:lnTo>
                    <a:pt x="17368" y="7055"/>
                  </a:lnTo>
                  <a:lnTo>
                    <a:pt x="16784" y="7055"/>
                  </a:lnTo>
                  <a:lnTo>
                    <a:pt x="16784" y="7273"/>
                  </a:lnTo>
                  <a:lnTo>
                    <a:pt x="18389" y="7273"/>
                  </a:lnTo>
                  <a:lnTo>
                    <a:pt x="18389" y="7855"/>
                  </a:lnTo>
                  <a:lnTo>
                    <a:pt x="18973" y="8145"/>
                  </a:lnTo>
                  <a:lnTo>
                    <a:pt x="19557" y="7855"/>
                  </a:lnTo>
                  <a:lnTo>
                    <a:pt x="19995" y="7855"/>
                  </a:lnTo>
                  <a:lnTo>
                    <a:pt x="21162" y="7564"/>
                  </a:lnTo>
                  <a:lnTo>
                    <a:pt x="21600" y="7855"/>
                  </a:lnTo>
                  <a:lnTo>
                    <a:pt x="21162" y="8145"/>
                  </a:lnTo>
                  <a:lnTo>
                    <a:pt x="19995" y="8145"/>
                  </a:lnTo>
                  <a:lnTo>
                    <a:pt x="19995" y="8655"/>
                  </a:lnTo>
                  <a:lnTo>
                    <a:pt x="19557" y="8945"/>
                  </a:lnTo>
                  <a:lnTo>
                    <a:pt x="18973" y="9164"/>
                  </a:lnTo>
                  <a:lnTo>
                    <a:pt x="18389" y="9164"/>
                  </a:lnTo>
                  <a:lnTo>
                    <a:pt x="17805" y="9455"/>
                  </a:lnTo>
                  <a:lnTo>
                    <a:pt x="18389" y="9745"/>
                  </a:lnTo>
                  <a:lnTo>
                    <a:pt x="16784" y="9745"/>
                  </a:lnTo>
                  <a:lnTo>
                    <a:pt x="16784" y="10255"/>
                  </a:lnTo>
                  <a:lnTo>
                    <a:pt x="14595" y="10255"/>
                  </a:lnTo>
                  <a:lnTo>
                    <a:pt x="14595" y="10836"/>
                  </a:lnTo>
                  <a:lnTo>
                    <a:pt x="14157" y="11055"/>
                  </a:lnTo>
                  <a:lnTo>
                    <a:pt x="14157" y="11345"/>
                  </a:lnTo>
                  <a:lnTo>
                    <a:pt x="14595" y="11636"/>
                  </a:lnTo>
                  <a:lnTo>
                    <a:pt x="14157" y="11636"/>
                  </a:lnTo>
                  <a:lnTo>
                    <a:pt x="13573" y="11855"/>
                  </a:lnTo>
                  <a:lnTo>
                    <a:pt x="14157" y="12145"/>
                  </a:lnTo>
                  <a:lnTo>
                    <a:pt x="14595" y="12436"/>
                  </a:lnTo>
                  <a:lnTo>
                    <a:pt x="14595" y="12727"/>
                  </a:lnTo>
                  <a:lnTo>
                    <a:pt x="15178" y="12727"/>
                  </a:lnTo>
                  <a:lnTo>
                    <a:pt x="15762" y="13236"/>
                  </a:lnTo>
                  <a:lnTo>
                    <a:pt x="16200" y="13527"/>
                  </a:lnTo>
                  <a:lnTo>
                    <a:pt x="16784" y="13745"/>
                  </a:lnTo>
                  <a:lnTo>
                    <a:pt x="16784" y="14036"/>
                  </a:lnTo>
                  <a:lnTo>
                    <a:pt x="17368" y="14036"/>
                  </a:lnTo>
                  <a:lnTo>
                    <a:pt x="17368" y="14327"/>
                  </a:lnTo>
                  <a:lnTo>
                    <a:pt x="16784" y="14327"/>
                  </a:lnTo>
                  <a:lnTo>
                    <a:pt x="16784" y="15127"/>
                  </a:lnTo>
                  <a:lnTo>
                    <a:pt x="16200" y="15418"/>
                  </a:lnTo>
                  <a:lnTo>
                    <a:pt x="16784" y="15636"/>
                  </a:lnTo>
                  <a:lnTo>
                    <a:pt x="16784" y="15927"/>
                  </a:lnTo>
                  <a:lnTo>
                    <a:pt x="17368" y="16218"/>
                  </a:lnTo>
                  <a:lnTo>
                    <a:pt x="17805" y="16509"/>
                  </a:lnTo>
                  <a:lnTo>
                    <a:pt x="18389" y="16727"/>
                  </a:lnTo>
                  <a:lnTo>
                    <a:pt x="18973" y="17309"/>
                  </a:lnTo>
                  <a:lnTo>
                    <a:pt x="18973" y="18327"/>
                  </a:lnTo>
                  <a:lnTo>
                    <a:pt x="19557" y="18618"/>
                  </a:lnTo>
                  <a:lnTo>
                    <a:pt x="19557" y="19418"/>
                  </a:lnTo>
                  <a:lnTo>
                    <a:pt x="18973" y="20218"/>
                  </a:lnTo>
                  <a:lnTo>
                    <a:pt x="18389" y="20509"/>
                  </a:lnTo>
                  <a:lnTo>
                    <a:pt x="18389" y="20800"/>
                  </a:lnTo>
                  <a:lnTo>
                    <a:pt x="17805" y="20800"/>
                  </a:lnTo>
                  <a:lnTo>
                    <a:pt x="17805" y="21309"/>
                  </a:lnTo>
                  <a:lnTo>
                    <a:pt x="17368" y="21600"/>
                  </a:lnTo>
                  <a:lnTo>
                    <a:pt x="17368" y="20509"/>
                  </a:lnTo>
                  <a:lnTo>
                    <a:pt x="17805" y="20218"/>
                  </a:lnTo>
                  <a:lnTo>
                    <a:pt x="17805" y="19200"/>
                  </a:lnTo>
                  <a:lnTo>
                    <a:pt x="17368" y="18909"/>
                  </a:lnTo>
                  <a:lnTo>
                    <a:pt x="17368" y="18618"/>
                  </a:lnTo>
                  <a:lnTo>
                    <a:pt x="17805" y="18618"/>
                  </a:lnTo>
                  <a:lnTo>
                    <a:pt x="17368" y="18327"/>
                  </a:lnTo>
                  <a:lnTo>
                    <a:pt x="17368" y="17527"/>
                  </a:lnTo>
                  <a:lnTo>
                    <a:pt x="16784" y="17527"/>
                  </a:lnTo>
                  <a:lnTo>
                    <a:pt x="16784" y="17309"/>
                  </a:lnTo>
                  <a:lnTo>
                    <a:pt x="16200" y="17018"/>
                  </a:lnTo>
                  <a:lnTo>
                    <a:pt x="16200" y="17309"/>
                  </a:lnTo>
                  <a:lnTo>
                    <a:pt x="15762" y="17018"/>
                  </a:lnTo>
                  <a:lnTo>
                    <a:pt x="15762" y="15927"/>
                  </a:lnTo>
                  <a:lnTo>
                    <a:pt x="15178" y="15927"/>
                  </a:lnTo>
                  <a:lnTo>
                    <a:pt x="15178" y="15418"/>
                  </a:lnTo>
                  <a:lnTo>
                    <a:pt x="14595" y="14618"/>
                  </a:lnTo>
                  <a:lnTo>
                    <a:pt x="14595" y="14327"/>
                  </a:lnTo>
                  <a:lnTo>
                    <a:pt x="14157" y="14036"/>
                  </a:lnTo>
                  <a:lnTo>
                    <a:pt x="14595" y="13745"/>
                  </a:lnTo>
                  <a:lnTo>
                    <a:pt x="14157" y="14036"/>
                  </a:lnTo>
                  <a:lnTo>
                    <a:pt x="13573" y="14036"/>
                  </a:lnTo>
                  <a:lnTo>
                    <a:pt x="13573" y="13745"/>
                  </a:lnTo>
                  <a:lnTo>
                    <a:pt x="12989" y="13527"/>
                  </a:lnTo>
                  <a:lnTo>
                    <a:pt x="12405" y="13236"/>
                  </a:lnTo>
                  <a:lnTo>
                    <a:pt x="12405" y="12945"/>
                  </a:lnTo>
                  <a:lnTo>
                    <a:pt x="11968" y="12727"/>
                  </a:lnTo>
                  <a:lnTo>
                    <a:pt x="12405" y="12945"/>
                  </a:lnTo>
                  <a:lnTo>
                    <a:pt x="11968" y="12945"/>
                  </a:lnTo>
                  <a:lnTo>
                    <a:pt x="11968" y="13236"/>
                  </a:lnTo>
                  <a:lnTo>
                    <a:pt x="12405" y="13236"/>
                  </a:lnTo>
                  <a:lnTo>
                    <a:pt x="12405" y="13527"/>
                  </a:lnTo>
                  <a:lnTo>
                    <a:pt x="11968" y="13527"/>
                  </a:lnTo>
                  <a:lnTo>
                    <a:pt x="12405" y="13745"/>
                  </a:lnTo>
                  <a:lnTo>
                    <a:pt x="11384" y="14036"/>
                  </a:lnTo>
                  <a:lnTo>
                    <a:pt x="11384" y="13745"/>
                  </a:lnTo>
                  <a:lnTo>
                    <a:pt x="10800" y="13745"/>
                  </a:lnTo>
                  <a:lnTo>
                    <a:pt x="10800" y="14036"/>
                  </a:lnTo>
                  <a:lnTo>
                    <a:pt x="11384" y="14036"/>
                  </a:lnTo>
                  <a:lnTo>
                    <a:pt x="10362" y="14036"/>
                  </a:lnTo>
                  <a:lnTo>
                    <a:pt x="10362" y="14327"/>
                  </a:lnTo>
                  <a:lnTo>
                    <a:pt x="9195" y="14618"/>
                  </a:lnTo>
                  <a:lnTo>
                    <a:pt x="7005" y="14618"/>
                  </a:lnTo>
                  <a:lnTo>
                    <a:pt x="7005" y="14836"/>
                  </a:lnTo>
                  <a:lnTo>
                    <a:pt x="6568" y="14836"/>
                  </a:lnTo>
                  <a:lnTo>
                    <a:pt x="6568" y="14618"/>
                  </a:lnTo>
                  <a:lnTo>
                    <a:pt x="7589" y="14327"/>
                  </a:lnTo>
                  <a:lnTo>
                    <a:pt x="7589" y="14036"/>
                  </a:lnTo>
                  <a:lnTo>
                    <a:pt x="7005" y="14327"/>
                  </a:lnTo>
                  <a:lnTo>
                    <a:pt x="6568" y="14327"/>
                  </a:lnTo>
                  <a:lnTo>
                    <a:pt x="5984" y="14618"/>
                  </a:lnTo>
                  <a:lnTo>
                    <a:pt x="5984" y="14327"/>
                  </a:lnTo>
                  <a:lnTo>
                    <a:pt x="6568" y="13236"/>
                  </a:lnTo>
                  <a:lnTo>
                    <a:pt x="7005" y="12945"/>
                  </a:lnTo>
                  <a:lnTo>
                    <a:pt x="6568" y="12436"/>
                  </a:lnTo>
                  <a:lnTo>
                    <a:pt x="6568" y="12145"/>
                  </a:lnTo>
                  <a:lnTo>
                    <a:pt x="5984" y="11855"/>
                  </a:lnTo>
                  <a:lnTo>
                    <a:pt x="5984" y="11636"/>
                  </a:lnTo>
                  <a:lnTo>
                    <a:pt x="5400" y="11345"/>
                  </a:lnTo>
                  <a:lnTo>
                    <a:pt x="4962" y="11055"/>
                  </a:lnTo>
                  <a:lnTo>
                    <a:pt x="4962" y="10836"/>
                  </a:lnTo>
                  <a:lnTo>
                    <a:pt x="4378" y="10836"/>
                  </a:lnTo>
                  <a:lnTo>
                    <a:pt x="4962" y="10836"/>
                  </a:lnTo>
                  <a:lnTo>
                    <a:pt x="4962" y="11345"/>
                  </a:lnTo>
                  <a:lnTo>
                    <a:pt x="3795" y="11055"/>
                  </a:lnTo>
                  <a:lnTo>
                    <a:pt x="3357" y="11055"/>
                  </a:lnTo>
                  <a:lnTo>
                    <a:pt x="3357" y="10545"/>
                  </a:lnTo>
                  <a:lnTo>
                    <a:pt x="2773" y="10545"/>
                  </a:lnTo>
                  <a:lnTo>
                    <a:pt x="3357" y="10545"/>
                  </a:lnTo>
                  <a:lnTo>
                    <a:pt x="3795" y="10836"/>
                  </a:lnTo>
                  <a:lnTo>
                    <a:pt x="4378" y="10836"/>
                  </a:lnTo>
                  <a:lnTo>
                    <a:pt x="3795" y="10836"/>
                  </a:lnTo>
                  <a:lnTo>
                    <a:pt x="3795" y="10545"/>
                  </a:lnTo>
                  <a:lnTo>
                    <a:pt x="4378" y="10545"/>
                  </a:lnTo>
                  <a:lnTo>
                    <a:pt x="4378" y="10255"/>
                  </a:lnTo>
                  <a:lnTo>
                    <a:pt x="3795" y="9964"/>
                  </a:lnTo>
                  <a:lnTo>
                    <a:pt x="3357" y="9964"/>
                  </a:lnTo>
                  <a:lnTo>
                    <a:pt x="3357" y="9745"/>
                  </a:lnTo>
                  <a:lnTo>
                    <a:pt x="2189" y="9745"/>
                  </a:lnTo>
                  <a:lnTo>
                    <a:pt x="2189" y="9455"/>
                  </a:lnTo>
                  <a:lnTo>
                    <a:pt x="1605" y="9455"/>
                  </a:lnTo>
                  <a:lnTo>
                    <a:pt x="1605" y="9745"/>
                  </a:lnTo>
                  <a:lnTo>
                    <a:pt x="584" y="9164"/>
                  </a:lnTo>
                  <a:lnTo>
                    <a:pt x="584" y="8655"/>
                  </a:lnTo>
                  <a:lnTo>
                    <a:pt x="0" y="8655"/>
                  </a:lnTo>
                  <a:lnTo>
                    <a:pt x="584" y="8364"/>
                  </a:lnTo>
                  <a:lnTo>
                    <a:pt x="584" y="8145"/>
                  </a:lnTo>
                  <a:lnTo>
                    <a:pt x="1168" y="8364"/>
                  </a:lnTo>
                  <a:lnTo>
                    <a:pt x="1168" y="7564"/>
                  </a:lnTo>
                  <a:lnTo>
                    <a:pt x="1605" y="7564"/>
                  </a:lnTo>
                  <a:lnTo>
                    <a:pt x="1605" y="7273"/>
                  </a:lnTo>
                  <a:lnTo>
                    <a:pt x="2189" y="7055"/>
                  </a:lnTo>
                  <a:lnTo>
                    <a:pt x="2189" y="6255"/>
                  </a:lnTo>
                  <a:lnTo>
                    <a:pt x="2773" y="6255"/>
                  </a:lnTo>
                  <a:lnTo>
                    <a:pt x="2773" y="5673"/>
                  </a:lnTo>
                  <a:lnTo>
                    <a:pt x="2189" y="5164"/>
                  </a:lnTo>
                  <a:lnTo>
                    <a:pt x="3795" y="5164"/>
                  </a:lnTo>
                  <a:lnTo>
                    <a:pt x="4378" y="4873"/>
                  </a:lnTo>
                  <a:lnTo>
                    <a:pt x="4378" y="4364"/>
                  </a:lnTo>
                  <a:lnTo>
                    <a:pt x="4962" y="3782"/>
                  </a:lnTo>
                  <a:lnTo>
                    <a:pt x="4378" y="3491"/>
                  </a:lnTo>
                  <a:lnTo>
                    <a:pt x="4962" y="2982"/>
                  </a:lnTo>
                  <a:lnTo>
                    <a:pt x="5400" y="2473"/>
                  </a:lnTo>
                  <a:lnTo>
                    <a:pt x="4962" y="2473"/>
                  </a:lnTo>
                  <a:lnTo>
                    <a:pt x="5400" y="2182"/>
                  </a:lnTo>
                  <a:lnTo>
                    <a:pt x="5984" y="1600"/>
                  </a:lnTo>
                  <a:lnTo>
                    <a:pt x="6568" y="1600"/>
                  </a:lnTo>
                  <a:lnTo>
                    <a:pt x="7005" y="1091"/>
                  </a:lnTo>
                  <a:lnTo>
                    <a:pt x="7589" y="800"/>
                  </a:lnTo>
                  <a:lnTo>
                    <a:pt x="8173" y="800"/>
                  </a:lnTo>
                  <a:lnTo>
                    <a:pt x="8757" y="582"/>
                  </a:lnTo>
                  <a:lnTo>
                    <a:pt x="9195" y="800"/>
                  </a:lnTo>
                  <a:lnTo>
                    <a:pt x="9778" y="800"/>
                  </a:lnTo>
                  <a:lnTo>
                    <a:pt x="9778" y="291"/>
                  </a:lnTo>
                  <a:lnTo>
                    <a:pt x="10362" y="291"/>
                  </a:lnTo>
                  <a:lnTo>
                    <a:pt x="9778" y="0"/>
                  </a:lnTo>
                  <a:close/>
                  <a:moveTo>
                    <a:pt x="3357" y="11345"/>
                  </a:moveTo>
                  <a:lnTo>
                    <a:pt x="3795" y="11636"/>
                  </a:lnTo>
                  <a:lnTo>
                    <a:pt x="4378" y="11636"/>
                  </a:lnTo>
                  <a:lnTo>
                    <a:pt x="3795" y="11345"/>
                  </a:lnTo>
                  <a:lnTo>
                    <a:pt x="3357" y="11345"/>
                  </a:lnTo>
                  <a:close/>
                  <a:moveTo>
                    <a:pt x="3357" y="11345"/>
                  </a:moveTo>
                </a:path>
              </a:pathLst>
            </a:custGeom>
            <a:grpFill/>
            <a:ln>
              <a:noFill/>
            </a:ln>
          </p:spPr>
          <p:txBody>
            <a:bodyPr lIns="0" tIns="0" rIns="0" bIns="0"/>
            <a:lstStyle/>
            <a:p>
              <a:pPr defTabSz="913765">
                <a:defRPr/>
              </a:pPr>
              <a:endParaRPr lang="es-ES">
                <a:solidFill>
                  <a:prstClr val="black"/>
                </a:solidFill>
              </a:endParaRPr>
            </a:p>
          </p:txBody>
        </p:sp>
        <p:sp>
          <p:nvSpPr>
            <p:cNvPr id="305" name="AutoShape 27"/>
            <p:cNvSpPr/>
            <p:nvPr/>
          </p:nvSpPr>
          <p:spPr bwMode="auto">
            <a:xfrm>
              <a:off x="10191" y="4309"/>
              <a:ext cx="94" cy="155"/>
            </a:xfrm>
            <a:custGeom>
              <a:avLst/>
              <a:gdLst>
                <a:gd name="T0" fmla="*/ 0 w 21600"/>
                <a:gd name="T1" fmla="*/ 74 h 21600"/>
                <a:gd name="T2" fmla="*/ 0 w 21600"/>
                <a:gd name="T3" fmla="*/ 64 h 21600"/>
                <a:gd name="T4" fmla="*/ 10 w 21600"/>
                <a:gd name="T5" fmla="*/ 54 h 21600"/>
                <a:gd name="T6" fmla="*/ 0 w 21600"/>
                <a:gd name="T7" fmla="*/ 64 h 21600"/>
                <a:gd name="T8" fmla="*/ 0 w 21600"/>
                <a:gd name="T9" fmla="*/ 74 h 21600"/>
                <a:gd name="T10" fmla="*/ 20 w 21600"/>
                <a:gd name="T11" fmla="*/ 10 h 21600"/>
                <a:gd name="T12" fmla="*/ 10 w 21600"/>
                <a:gd name="T13" fmla="*/ 10 h 21600"/>
                <a:gd name="T14" fmla="*/ 0 w 21600"/>
                <a:gd name="T15" fmla="*/ 0 h 21600"/>
                <a:gd name="T16" fmla="*/ 20 w 21600"/>
                <a:gd name="T17" fmla="*/ 0 h 21600"/>
                <a:gd name="T18" fmla="*/ 20 w 21600"/>
                <a:gd name="T19" fmla="*/ 10 h 21600"/>
                <a:gd name="T20" fmla="*/ 30 w 21600"/>
                <a:gd name="T21" fmla="*/ 10 h 21600"/>
                <a:gd name="T22" fmla="*/ 38 w 21600"/>
                <a:gd name="T23" fmla="*/ 17 h 21600"/>
                <a:gd name="T24" fmla="*/ 48 w 21600"/>
                <a:gd name="T25" fmla="*/ 17 h 21600"/>
                <a:gd name="T26" fmla="*/ 30 w 21600"/>
                <a:gd name="T27" fmla="*/ 17 h 21600"/>
                <a:gd name="T28" fmla="*/ 20 w 21600"/>
                <a:gd name="T29" fmla="*/ 10 h 21600"/>
                <a:gd name="T30" fmla="*/ 30 w 21600"/>
                <a:gd name="T31" fmla="*/ 10 h 21600"/>
                <a:gd name="T32" fmla="*/ 20 w 21600"/>
                <a:gd name="T33" fmla="*/ 10 h 21600"/>
                <a:gd name="T34" fmla="*/ 30 w 21600"/>
                <a:gd name="T35" fmla="*/ 10 h 21600"/>
                <a:gd name="T36" fmla="*/ 20 w 21600"/>
                <a:gd name="T37" fmla="*/ 17 h 21600"/>
                <a:gd name="T38" fmla="*/ 20 w 21600"/>
                <a:gd name="T39" fmla="*/ 27 h 21600"/>
                <a:gd name="T40" fmla="*/ 10 w 21600"/>
                <a:gd name="T41" fmla="*/ 37 h 21600"/>
                <a:gd name="T42" fmla="*/ 10 w 21600"/>
                <a:gd name="T43" fmla="*/ 27 h 21600"/>
                <a:gd name="T44" fmla="*/ 0 w 21600"/>
                <a:gd name="T45" fmla="*/ 27 h 21600"/>
                <a:gd name="T46" fmla="*/ 0 w 21600"/>
                <a:gd name="T47" fmla="*/ 37 h 21600"/>
                <a:gd name="T48" fmla="*/ 10 w 21600"/>
                <a:gd name="T49" fmla="*/ 37 h 21600"/>
                <a:gd name="T50" fmla="*/ 10 w 21600"/>
                <a:gd name="T51" fmla="*/ 64 h 21600"/>
                <a:gd name="T52" fmla="*/ 0 w 21600"/>
                <a:gd name="T53" fmla="*/ 74 h 21600"/>
                <a:gd name="T54" fmla="*/ 0 w 21600"/>
                <a:gd name="T55" fmla="*/ 81 h 21600"/>
                <a:gd name="T56" fmla="*/ 10 w 21600"/>
                <a:gd name="T57" fmla="*/ 101 h 21600"/>
                <a:gd name="T58" fmla="*/ 0 w 21600"/>
                <a:gd name="T59" fmla="*/ 101 h 21600"/>
                <a:gd name="T60" fmla="*/ 10 w 21600"/>
                <a:gd name="T61" fmla="*/ 118 h 21600"/>
                <a:gd name="T62" fmla="*/ 20 w 21600"/>
                <a:gd name="T63" fmla="*/ 138 h 21600"/>
                <a:gd name="T64" fmla="*/ 20 w 21600"/>
                <a:gd name="T65" fmla="*/ 145 h 21600"/>
                <a:gd name="T66" fmla="*/ 30 w 21600"/>
                <a:gd name="T67" fmla="*/ 155 h 21600"/>
                <a:gd name="T68" fmla="*/ 38 w 21600"/>
                <a:gd name="T69" fmla="*/ 145 h 21600"/>
                <a:gd name="T70" fmla="*/ 66 w 21600"/>
                <a:gd name="T71" fmla="*/ 145 h 21600"/>
                <a:gd name="T72" fmla="*/ 86 w 21600"/>
                <a:gd name="T73" fmla="*/ 138 h 21600"/>
                <a:gd name="T74" fmla="*/ 86 w 21600"/>
                <a:gd name="T75" fmla="*/ 118 h 21600"/>
                <a:gd name="T76" fmla="*/ 94 w 21600"/>
                <a:gd name="T77" fmla="*/ 118 h 21600"/>
                <a:gd name="T78" fmla="*/ 94 w 21600"/>
                <a:gd name="T79" fmla="*/ 101 h 21600"/>
                <a:gd name="T80" fmla="*/ 86 w 21600"/>
                <a:gd name="T81" fmla="*/ 91 h 21600"/>
                <a:gd name="T82" fmla="*/ 94 w 21600"/>
                <a:gd name="T83" fmla="*/ 91 h 21600"/>
                <a:gd name="T84" fmla="*/ 86 w 21600"/>
                <a:gd name="T85" fmla="*/ 81 h 21600"/>
                <a:gd name="T86" fmla="*/ 76 w 21600"/>
                <a:gd name="T87" fmla="*/ 64 h 21600"/>
                <a:gd name="T88" fmla="*/ 76 w 21600"/>
                <a:gd name="T89" fmla="*/ 54 h 21600"/>
                <a:gd name="T90" fmla="*/ 66 w 21600"/>
                <a:gd name="T91" fmla="*/ 54 h 21600"/>
                <a:gd name="T92" fmla="*/ 66 w 21600"/>
                <a:gd name="T93" fmla="*/ 47 h 21600"/>
                <a:gd name="T94" fmla="*/ 58 w 21600"/>
                <a:gd name="T95" fmla="*/ 47 h 21600"/>
                <a:gd name="T96" fmla="*/ 58 w 21600"/>
                <a:gd name="T97" fmla="*/ 37 h 21600"/>
                <a:gd name="T98" fmla="*/ 48 w 21600"/>
                <a:gd name="T99" fmla="*/ 37 h 21600"/>
                <a:gd name="T100" fmla="*/ 48 w 21600"/>
                <a:gd name="T101" fmla="*/ 27 h 21600"/>
                <a:gd name="T102" fmla="*/ 38 w 21600"/>
                <a:gd name="T103" fmla="*/ 17 h 21600"/>
                <a:gd name="T104" fmla="*/ 20 w 21600"/>
                <a:gd name="T105" fmla="*/ 17 h 21600"/>
                <a:gd name="T106" fmla="*/ 20 w 21600"/>
                <a:gd name="T107" fmla="*/ 17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0" y="10286"/>
                  </a:moveTo>
                  <a:lnTo>
                    <a:pt x="0" y="8914"/>
                  </a:lnTo>
                  <a:lnTo>
                    <a:pt x="2335" y="7543"/>
                  </a:lnTo>
                  <a:lnTo>
                    <a:pt x="0" y="8914"/>
                  </a:lnTo>
                  <a:lnTo>
                    <a:pt x="0" y="10286"/>
                  </a:lnTo>
                  <a:close/>
                  <a:moveTo>
                    <a:pt x="4670" y="1371"/>
                  </a:moveTo>
                  <a:lnTo>
                    <a:pt x="2335" y="1371"/>
                  </a:lnTo>
                  <a:lnTo>
                    <a:pt x="0" y="0"/>
                  </a:lnTo>
                  <a:lnTo>
                    <a:pt x="4670" y="0"/>
                  </a:lnTo>
                  <a:lnTo>
                    <a:pt x="4670" y="1371"/>
                  </a:lnTo>
                  <a:close/>
                  <a:moveTo>
                    <a:pt x="7005" y="1371"/>
                  </a:moveTo>
                  <a:lnTo>
                    <a:pt x="8757" y="2400"/>
                  </a:lnTo>
                  <a:lnTo>
                    <a:pt x="11092" y="2400"/>
                  </a:lnTo>
                  <a:lnTo>
                    <a:pt x="7005" y="2400"/>
                  </a:lnTo>
                  <a:lnTo>
                    <a:pt x="4670" y="1371"/>
                  </a:lnTo>
                  <a:lnTo>
                    <a:pt x="7005" y="1371"/>
                  </a:lnTo>
                  <a:lnTo>
                    <a:pt x="4670" y="1371"/>
                  </a:lnTo>
                  <a:lnTo>
                    <a:pt x="7005" y="1371"/>
                  </a:lnTo>
                  <a:close/>
                  <a:moveTo>
                    <a:pt x="4670" y="2400"/>
                  </a:moveTo>
                  <a:lnTo>
                    <a:pt x="4670" y="3771"/>
                  </a:lnTo>
                  <a:lnTo>
                    <a:pt x="2335" y="5143"/>
                  </a:lnTo>
                  <a:lnTo>
                    <a:pt x="2335" y="3771"/>
                  </a:lnTo>
                  <a:lnTo>
                    <a:pt x="0" y="3771"/>
                  </a:lnTo>
                  <a:lnTo>
                    <a:pt x="0" y="5143"/>
                  </a:lnTo>
                  <a:lnTo>
                    <a:pt x="2335" y="5143"/>
                  </a:lnTo>
                  <a:lnTo>
                    <a:pt x="2335" y="8914"/>
                  </a:lnTo>
                  <a:lnTo>
                    <a:pt x="0" y="10286"/>
                  </a:lnTo>
                  <a:lnTo>
                    <a:pt x="0" y="11314"/>
                  </a:lnTo>
                  <a:lnTo>
                    <a:pt x="2335" y="14057"/>
                  </a:lnTo>
                  <a:lnTo>
                    <a:pt x="0" y="14057"/>
                  </a:lnTo>
                  <a:lnTo>
                    <a:pt x="2335" y="16457"/>
                  </a:lnTo>
                  <a:lnTo>
                    <a:pt x="4670" y="19200"/>
                  </a:lnTo>
                  <a:lnTo>
                    <a:pt x="4670" y="20229"/>
                  </a:lnTo>
                  <a:lnTo>
                    <a:pt x="7005" y="21600"/>
                  </a:lnTo>
                  <a:lnTo>
                    <a:pt x="8757" y="20229"/>
                  </a:lnTo>
                  <a:lnTo>
                    <a:pt x="15178" y="20229"/>
                  </a:lnTo>
                  <a:lnTo>
                    <a:pt x="19849" y="19200"/>
                  </a:lnTo>
                  <a:lnTo>
                    <a:pt x="19849" y="16457"/>
                  </a:lnTo>
                  <a:lnTo>
                    <a:pt x="21600" y="16457"/>
                  </a:lnTo>
                  <a:lnTo>
                    <a:pt x="21600" y="14057"/>
                  </a:lnTo>
                  <a:lnTo>
                    <a:pt x="19849" y="12686"/>
                  </a:lnTo>
                  <a:lnTo>
                    <a:pt x="21600" y="12686"/>
                  </a:lnTo>
                  <a:lnTo>
                    <a:pt x="19849" y="11314"/>
                  </a:lnTo>
                  <a:lnTo>
                    <a:pt x="17514" y="8914"/>
                  </a:lnTo>
                  <a:lnTo>
                    <a:pt x="17514" y="7543"/>
                  </a:lnTo>
                  <a:lnTo>
                    <a:pt x="15178" y="7543"/>
                  </a:lnTo>
                  <a:lnTo>
                    <a:pt x="15178" y="6514"/>
                  </a:lnTo>
                  <a:lnTo>
                    <a:pt x="13427" y="6514"/>
                  </a:lnTo>
                  <a:lnTo>
                    <a:pt x="13427" y="5143"/>
                  </a:lnTo>
                  <a:lnTo>
                    <a:pt x="11092" y="5143"/>
                  </a:lnTo>
                  <a:lnTo>
                    <a:pt x="11092" y="3771"/>
                  </a:lnTo>
                  <a:lnTo>
                    <a:pt x="8757" y="2400"/>
                  </a:lnTo>
                  <a:lnTo>
                    <a:pt x="4670" y="2400"/>
                  </a:lnTo>
                  <a:close/>
                  <a:moveTo>
                    <a:pt x="4670" y="2400"/>
                  </a:moveTo>
                </a:path>
              </a:pathLst>
            </a:custGeom>
            <a:grpFill/>
            <a:ln>
              <a:noFill/>
            </a:ln>
          </p:spPr>
          <p:txBody>
            <a:bodyPr lIns="0" tIns="0" rIns="0" bIns="0"/>
            <a:lstStyle/>
            <a:p>
              <a:pPr defTabSz="913765">
                <a:defRPr/>
              </a:pPr>
              <a:endParaRPr lang="es-ES">
                <a:solidFill>
                  <a:prstClr val="black"/>
                </a:solidFill>
              </a:endParaRPr>
            </a:p>
          </p:txBody>
        </p:sp>
        <p:sp>
          <p:nvSpPr>
            <p:cNvPr id="306" name="AutoShape 28"/>
            <p:cNvSpPr/>
            <p:nvPr/>
          </p:nvSpPr>
          <p:spPr bwMode="auto">
            <a:xfrm>
              <a:off x="9676" y="3364"/>
              <a:ext cx="1175" cy="1019"/>
            </a:xfrm>
            <a:custGeom>
              <a:avLst/>
              <a:gdLst>
                <a:gd name="T0" fmla="*/ 386 w 21600"/>
                <a:gd name="T1" fmla="*/ 74 h 21600"/>
                <a:gd name="T2" fmla="*/ 452 w 21600"/>
                <a:gd name="T3" fmla="*/ 109 h 21600"/>
                <a:gd name="T4" fmla="*/ 459 w 21600"/>
                <a:gd name="T5" fmla="*/ 193 h 21600"/>
                <a:gd name="T6" fmla="*/ 535 w 21600"/>
                <a:gd name="T7" fmla="*/ 230 h 21600"/>
                <a:gd name="T8" fmla="*/ 640 w 21600"/>
                <a:gd name="T9" fmla="*/ 247 h 21600"/>
                <a:gd name="T10" fmla="*/ 751 w 21600"/>
                <a:gd name="T11" fmla="*/ 284 h 21600"/>
                <a:gd name="T12" fmla="*/ 799 w 21600"/>
                <a:gd name="T13" fmla="*/ 230 h 21600"/>
                <a:gd name="T14" fmla="*/ 835 w 21600"/>
                <a:gd name="T15" fmla="*/ 265 h 21600"/>
                <a:gd name="T16" fmla="*/ 957 w 21600"/>
                <a:gd name="T17" fmla="*/ 257 h 21600"/>
                <a:gd name="T18" fmla="*/ 977 w 21600"/>
                <a:gd name="T19" fmla="*/ 210 h 21600"/>
                <a:gd name="T20" fmla="*/ 1033 w 21600"/>
                <a:gd name="T21" fmla="*/ 183 h 21600"/>
                <a:gd name="T22" fmla="*/ 1089 w 21600"/>
                <a:gd name="T23" fmla="*/ 156 h 21600"/>
                <a:gd name="T24" fmla="*/ 1127 w 21600"/>
                <a:gd name="T25" fmla="*/ 173 h 21600"/>
                <a:gd name="T26" fmla="*/ 1165 w 21600"/>
                <a:gd name="T27" fmla="*/ 203 h 21600"/>
                <a:gd name="T28" fmla="*/ 1147 w 21600"/>
                <a:gd name="T29" fmla="*/ 230 h 21600"/>
                <a:gd name="T30" fmla="*/ 1089 w 21600"/>
                <a:gd name="T31" fmla="*/ 284 h 21600"/>
                <a:gd name="T32" fmla="*/ 1071 w 21600"/>
                <a:gd name="T33" fmla="*/ 359 h 21600"/>
                <a:gd name="T34" fmla="*/ 1033 w 21600"/>
                <a:gd name="T35" fmla="*/ 423 h 21600"/>
                <a:gd name="T36" fmla="*/ 1015 w 21600"/>
                <a:gd name="T37" fmla="*/ 467 h 21600"/>
                <a:gd name="T38" fmla="*/ 977 w 21600"/>
                <a:gd name="T39" fmla="*/ 393 h 21600"/>
                <a:gd name="T40" fmla="*/ 949 w 21600"/>
                <a:gd name="T41" fmla="*/ 403 h 21600"/>
                <a:gd name="T42" fmla="*/ 977 w 21600"/>
                <a:gd name="T43" fmla="*/ 366 h 21600"/>
                <a:gd name="T44" fmla="*/ 967 w 21600"/>
                <a:gd name="T45" fmla="*/ 329 h 21600"/>
                <a:gd name="T46" fmla="*/ 845 w 21600"/>
                <a:gd name="T47" fmla="*/ 284 h 21600"/>
                <a:gd name="T48" fmla="*/ 817 w 21600"/>
                <a:gd name="T49" fmla="*/ 275 h 21600"/>
                <a:gd name="T50" fmla="*/ 845 w 21600"/>
                <a:gd name="T51" fmla="*/ 329 h 21600"/>
                <a:gd name="T52" fmla="*/ 817 w 21600"/>
                <a:gd name="T53" fmla="*/ 366 h 21600"/>
                <a:gd name="T54" fmla="*/ 863 w 21600"/>
                <a:gd name="T55" fmla="*/ 487 h 21600"/>
                <a:gd name="T56" fmla="*/ 845 w 21600"/>
                <a:gd name="T57" fmla="*/ 477 h 21600"/>
                <a:gd name="T58" fmla="*/ 817 w 21600"/>
                <a:gd name="T59" fmla="*/ 477 h 21600"/>
                <a:gd name="T60" fmla="*/ 769 w 21600"/>
                <a:gd name="T61" fmla="*/ 542 h 21600"/>
                <a:gd name="T62" fmla="*/ 723 w 21600"/>
                <a:gd name="T63" fmla="*/ 569 h 21600"/>
                <a:gd name="T64" fmla="*/ 619 w 21600"/>
                <a:gd name="T65" fmla="*/ 660 h 21600"/>
                <a:gd name="T66" fmla="*/ 563 w 21600"/>
                <a:gd name="T67" fmla="*/ 707 h 21600"/>
                <a:gd name="T68" fmla="*/ 535 w 21600"/>
                <a:gd name="T69" fmla="*/ 826 h 21600"/>
                <a:gd name="T70" fmla="*/ 515 w 21600"/>
                <a:gd name="T71" fmla="*/ 935 h 21600"/>
                <a:gd name="T72" fmla="*/ 497 w 21600"/>
                <a:gd name="T73" fmla="*/ 972 h 21600"/>
                <a:gd name="T74" fmla="*/ 414 w 21600"/>
                <a:gd name="T75" fmla="*/ 1009 h 21600"/>
                <a:gd name="T76" fmla="*/ 358 w 21600"/>
                <a:gd name="T77" fmla="*/ 918 h 21600"/>
                <a:gd name="T78" fmla="*/ 310 w 21600"/>
                <a:gd name="T79" fmla="*/ 826 h 21600"/>
                <a:gd name="T80" fmla="*/ 272 w 21600"/>
                <a:gd name="T81" fmla="*/ 752 h 21600"/>
                <a:gd name="T82" fmla="*/ 233 w 21600"/>
                <a:gd name="T83" fmla="*/ 678 h 21600"/>
                <a:gd name="T84" fmla="*/ 206 w 21600"/>
                <a:gd name="T85" fmla="*/ 606 h 21600"/>
                <a:gd name="T86" fmla="*/ 198 w 21600"/>
                <a:gd name="T87" fmla="*/ 549 h 21600"/>
                <a:gd name="T88" fmla="*/ 178 w 21600"/>
                <a:gd name="T89" fmla="*/ 487 h 21600"/>
                <a:gd name="T90" fmla="*/ 167 w 21600"/>
                <a:gd name="T91" fmla="*/ 467 h 21600"/>
                <a:gd name="T92" fmla="*/ 122 w 21600"/>
                <a:gd name="T93" fmla="*/ 522 h 21600"/>
                <a:gd name="T94" fmla="*/ 28 w 21600"/>
                <a:gd name="T95" fmla="*/ 467 h 21600"/>
                <a:gd name="T96" fmla="*/ 56 w 21600"/>
                <a:gd name="T97" fmla="*/ 467 h 21600"/>
                <a:gd name="T98" fmla="*/ 84 w 21600"/>
                <a:gd name="T99" fmla="*/ 430 h 21600"/>
                <a:gd name="T100" fmla="*/ 0 w 21600"/>
                <a:gd name="T101" fmla="*/ 423 h 21600"/>
                <a:gd name="T102" fmla="*/ 0 w 21600"/>
                <a:gd name="T103" fmla="*/ 403 h 21600"/>
                <a:gd name="T104" fmla="*/ 104 w 21600"/>
                <a:gd name="T105" fmla="*/ 376 h 21600"/>
                <a:gd name="T106" fmla="*/ 56 w 21600"/>
                <a:gd name="T107" fmla="*/ 302 h 21600"/>
                <a:gd name="T108" fmla="*/ 56 w 21600"/>
                <a:gd name="T109" fmla="*/ 230 h 21600"/>
                <a:gd name="T110" fmla="*/ 140 w 21600"/>
                <a:gd name="T111" fmla="*/ 203 h 21600"/>
                <a:gd name="T112" fmla="*/ 198 w 21600"/>
                <a:gd name="T113" fmla="*/ 119 h 21600"/>
                <a:gd name="T114" fmla="*/ 282 w 21600"/>
                <a:gd name="T115" fmla="*/ 10 h 21600"/>
                <a:gd name="T116" fmla="*/ 348 w 21600"/>
                <a:gd name="T117" fmla="*/ 27 h 21600"/>
                <a:gd name="T118" fmla="*/ 835 w 21600"/>
                <a:gd name="T119" fmla="*/ 487 h 21600"/>
                <a:gd name="T120" fmla="*/ 817 w 21600"/>
                <a:gd name="T121" fmla="*/ 487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6905" y="786"/>
                  </a:moveTo>
                  <a:lnTo>
                    <a:pt x="6905" y="944"/>
                  </a:lnTo>
                  <a:lnTo>
                    <a:pt x="7091" y="1153"/>
                  </a:lnTo>
                  <a:lnTo>
                    <a:pt x="7091" y="1363"/>
                  </a:lnTo>
                  <a:lnTo>
                    <a:pt x="7231" y="1573"/>
                  </a:lnTo>
                  <a:lnTo>
                    <a:pt x="7091" y="1573"/>
                  </a:lnTo>
                  <a:lnTo>
                    <a:pt x="7231" y="1730"/>
                  </a:lnTo>
                  <a:lnTo>
                    <a:pt x="7231" y="1940"/>
                  </a:lnTo>
                  <a:lnTo>
                    <a:pt x="7418" y="1940"/>
                  </a:lnTo>
                  <a:lnTo>
                    <a:pt x="7418" y="2150"/>
                  </a:lnTo>
                  <a:lnTo>
                    <a:pt x="8117" y="2150"/>
                  </a:lnTo>
                  <a:lnTo>
                    <a:pt x="8304" y="2307"/>
                  </a:lnTo>
                  <a:lnTo>
                    <a:pt x="8444" y="2307"/>
                  </a:lnTo>
                  <a:lnTo>
                    <a:pt x="8444" y="2517"/>
                  </a:lnTo>
                  <a:lnTo>
                    <a:pt x="8631" y="2517"/>
                  </a:lnTo>
                  <a:lnTo>
                    <a:pt x="8631" y="3670"/>
                  </a:lnTo>
                  <a:lnTo>
                    <a:pt x="8444" y="3880"/>
                  </a:lnTo>
                  <a:lnTo>
                    <a:pt x="8444" y="4089"/>
                  </a:lnTo>
                  <a:lnTo>
                    <a:pt x="8631" y="4089"/>
                  </a:lnTo>
                  <a:lnTo>
                    <a:pt x="8817" y="4299"/>
                  </a:lnTo>
                  <a:lnTo>
                    <a:pt x="8957" y="4299"/>
                  </a:lnTo>
                  <a:lnTo>
                    <a:pt x="9330" y="4456"/>
                  </a:lnTo>
                  <a:lnTo>
                    <a:pt x="9657" y="4666"/>
                  </a:lnTo>
                  <a:lnTo>
                    <a:pt x="9844" y="4876"/>
                  </a:lnTo>
                  <a:lnTo>
                    <a:pt x="10170" y="5033"/>
                  </a:lnTo>
                  <a:lnTo>
                    <a:pt x="10543" y="5033"/>
                  </a:lnTo>
                  <a:lnTo>
                    <a:pt x="10683" y="5243"/>
                  </a:lnTo>
                  <a:lnTo>
                    <a:pt x="11197" y="5243"/>
                  </a:lnTo>
                  <a:lnTo>
                    <a:pt x="11197" y="5452"/>
                  </a:lnTo>
                  <a:lnTo>
                    <a:pt x="11756" y="5243"/>
                  </a:lnTo>
                  <a:lnTo>
                    <a:pt x="12083" y="5452"/>
                  </a:lnTo>
                  <a:lnTo>
                    <a:pt x="12083" y="5610"/>
                  </a:lnTo>
                  <a:lnTo>
                    <a:pt x="12270" y="5610"/>
                  </a:lnTo>
                  <a:lnTo>
                    <a:pt x="12783" y="5819"/>
                  </a:lnTo>
                  <a:lnTo>
                    <a:pt x="13109" y="5819"/>
                  </a:lnTo>
                  <a:lnTo>
                    <a:pt x="13809" y="6029"/>
                  </a:lnTo>
                  <a:lnTo>
                    <a:pt x="13996" y="5819"/>
                  </a:lnTo>
                  <a:lnTo>
                    <a:pt x="14136" y="6029"/>
                  </a:lnTo>
                  <a:lnTo>
                    <a:pt x="14695" y="6029"/>
                  </a:lnTo>
                  <a:lnTo>
                    <a:pt x="14835" y="5610"/>
                  </a:lnTo>
                  <a:lnTo>
                    <a:pt x="14695" y="5243"/>
                  </a:lnTo>
                  <a:lnTo>
                    <a:pt x="14695" y="4876"/>
                  </a:lnTo>
                  <a:lnTo>
                    <a:pt x="14835" y="4666"/>
                  </a:lnTo>
                  <a:lnTo>
                    <a:pt x="15022" y="4666"/>
                  </a:lnTo>
                  <a:lnTo>
                    <a:pt x="15022" y="5033"/>
                  </a:lnTo>
                  <a:lnTo>
                    <a:pt x="15209" y="5033"/>
                  </a:lnTo>
                  <a:lnTo>
                    <a:pt x="15209" y="5452"/>
                  </a:lnTo>
                  <a:lnTo>
                    <a:pt x="15349" y="5610"/>
                  </a:lnTo>
                  <a:lnTo>
                    <a:pt x="15722" y="5610"/>
                  </a:lnTo>
                  <a:lnTo>
                    <a:pt x="16048" y="5819"/>
                  </a:lnTo>
                  <a:lnTo>
                    <a:pt x="16235" y="5819"/>
                  </a:lnTo>
                  <a:lnTo>
                    <a:pt x="16422" y="5610"/>
                  </a:lnTo>
                  <a:lnTo>
                    <a:pt x="17261" y="5610"/>
                  </a:lnTo>
                  <a:lnTo>
                    <a:pt x="17588" y="5452"/>
                  </a:lnTo>
                  <a:lnTo>
                    <a:pt x="17448" y="5452"/>
                  </a:lnTo>
                  <a:lnTo>
                    <a:pt x="17448" y="5243"/>
                  </a:lnTo>
                  <a:lnTo>
                    <a:pt x="17261" y="5033"/>
                  </a:lnTo>
                  <a:lnTo>
                    <a:pt x="17261" y="4666"/>
                  </a:lnTo>
                  <a:lnTo>
                    <a:pt x="17775" y="4666"/>
                  </a:lnTo>
                  <a:lnTo>
                    <a:pt x="17961" y="4456"/>
                  </a:lnTo>
                  <a:lnTo>
                    <a:pt x="18148" y="4456"/>
                  </a:lnTo>
                  <a:lnTo>
                    <a:pt x="18148" y="4299"/>
                  </a:lnTo>
                  <a:lnTo>
                    <a:pt x="18288" y="4299"/>
                  </a:lnTo>
                  <a:lnTo>
                    <a:pt x="18288" y="4089"/>
                  </a:lnTo>
                  <a:lnTo>
                    <a:pt x="18474" y="3880"/>
                  </a:lnTo>
                  <a:lnTo>
                    <a:pt x="18987" y="3880"/>
                  </a:lnTo>
                  <a:lnTo>
                    <a:pt x="19174" y="3670"/>
                  </a:lnTo>
                  <a:lnTo>
                    <a:pt x="19174" y="3513"/>
                  </a:lnTo>
                  <a:lnTo>
                    <a:pt x="19361" y="3303"/>
                  </a:lnTo>
                  <a:lnTo>
                    <a:pt x="19501" y="3513"/>
                  </a:lnTo>
                  <a:lnTo>
                    <a:pt x="20014" y="3513"/>
                  </a:lnTo>
                  <a:lnTo>
                    <a:pt x="20014" y="3303"/>
                  </a:lnTo>
                  <a:lnTo>
                    <a:pt x="20387" y="3093"/>
                  </a:lnTo>
                  <a:lnTo>
                    <a:pt x="20527" y="3093"/>
                  </a:lnTo>
                  <a:lnTo>
                    <a:pt x="20527" y="3303"/>
                  </a:lnTo>
                  <a:lnTo>
                    <a:pt x="20714" y="3303"/>
                  </a:lnTo>
                  <a:lnTo>
                    <a:pt x="20527" y="3513"/>
                  </a:lnTo>
                  <a:lnTo>
                    <a:pt x="20714" y="3670"/>
                  </a:lnTo>
                  <a:lnTo>
                    <a:pt x="20900" y="3670"/>
                  </a:lnTo>
                  <a:lnTo>
                    <a:pt x="21087" y="3880"/>
                  </a:lnTo>
                  <a:lnTo>
                    <a:pt x="21087" y="4089"/>
                  </a:lnTo>
                  <a:lnTo>
                    <a:pt x="20900" y="4089"/>
                  </a:lnTo>
                  <a:lnTo>
                    <a:pt x="20900" y="4299"/>
                  </a:lnTo>
                  <a:lnTo>
                    <a:pt x="21413" y="4299"/>
                  </a:lnTo>
                  <a:lnTo>
                    <a:pt x="21413" y="4456"/>
                  </a:lnTo>
                  <a:lnTo>
                    <a:pt x="21600" y="4666"/>
                  </a:lnTo>
                  <a:lnTo>
                    <a:pt x="21413" y="4666"/>
                  </a:lnTo>
                  <a:lnTo>
                    <a:pt x="21413" y="5033"/>
                  </a:lnTo>
                  <a:lnTo>
                    <a:pt x="21227" y="5033"/>
                  </a:lnTo>
                  <a:lnTo>
                    <a:pt x="21087" y="4876"/>
                  </a:lnTo>
                  <a:lnTo>
                    <a:pt x="20900" y="5033"/>
                  </a:lnTo>
                  <a:lnTo>
                    <a:pt x="20714" y="5033"/>
                  </a:lnTo>
                  <a:lnTo>
                    <a:pt x="20527" y="5243"/>
                  </a:lnTo>
                  <a:lnTo>
                    <a:pt x="20387" y="5610"/>
                  </a:lnTo>
                  <a:lnTo>
                    <a:pt x="20200" y="5610"/>
                  </a:lnTo>
                  <a:lnTo>
                    <a:pt x="20014" y="6029"/>
                  </a:lnTo>
                  <a:lnTo>
                    <a:pt x="19874" y="6239"/>
                  </a:lnTo>
                  <a:lnTo>
                    <a:pt x="20014" y="6239"/>
                  </a:lnTo>
                  <a:lnTo>
                    <a:pt x="19874" y="6606"/>
                  </a:lnTo>
                  <a:lnTo>
                    <a:pt x="19687" y="6973"/>
                  </a:lnTo>
                  <a:lnTo>
                    <a:pt x="19874" y="7183"/>
                  </a:lnTo>
                  <a:lnTo>
                    <a:pt x="19687" y="7602"/>
                  </a:lnTo>
                  <a:lnTo>
                    <a:pt x="19687" y="7969"/>
                  </a:lnTo>
                  <a:lnTo>
                    <a:pt x="19501" y="8179"/>
                  </a:lnTo>
                  <a:lnTo>
                    <a:pt x="18987" y="8179"/>
                  </a:lnTo>
                  <a:lnTo>
                    <a:pt x="19174" y="8546"/>
                  </a:lnTo>
                  <a:lnTo>
                    <a:pt x="19174" y="8965"/>
                  </a:lnTo>
                  <a:lnTo>
                    <a:pt x="18987" y="8965"/>
                  </a:lnTo>
                  <a:lnTo>
                    <a:pt x="18987" y="9542"/>
                  </a:lnTo>
                  <a:lnTo>
                    <a:pt x="18801" y="9699"/>
                  </a:lnTo>
                  <a:lnTo>
                    <a:pt x="18801" y="9909"/>
                  </a:lnTo>
                  <a:lnTo>
                    <a:pt x="18661" y="9909"/>
                  </a:lnTo>
                  <a:lnTo>
                    <a:pt x="18661" y="10118"/>
                  </a:lnTo>
                  <a:lnTo>
                    <a:pt x="18661" y="9909"/>
                  </a:lnTo>
                  <a:lnTo>
                    <a:pt x="18474" y="9699"/>
                  </a:lnTo>
                  <a:lnTo>
                    <a:pt x="18474" y="9122"/>
                  </a:lnTo>
                  <a:lnTo>
                    <a:pt x="18288" y="9122"/>
                  </a:lnTo>
                  <a:lnTo>
                    <a:pt x="18288" y="8546"/>
                  </a:lnTo>
                  <a:lnTo>
                    <a:pt x="18148" y="8546"/>
                  </a:lnTo>
                  <a:lnTo>
                    <a:pt x="17961" y="8336"/>
                  </a:lnTo>
                  <a:lnTo>
                    <a:pt x="17961" y="8755"/>
                  </a:lnTo>
                  <a:lnTo>
                    <a:pt x="17775" y="8965"/>
                  </a:lnTo>
                  <a:lnTo>
                    <a:pt x="17961" y="8965"/>
                  </a:lnTo>
                  <a:lnTo>
                    <a:pt x="17588" y="8965"/>
                  </a:lnTo>
                  <a:lnTo>
                    <a:pt x="17588" y="8755"/>
                  </a:lnTo>
                  <a:lnTo>
                    <a:pt x="17448" y="8546"/>
                  </a:lnTo>
                  <a:lnTo>
                    <a:pt x="17448" y="8179"/>
                  </a:lnTo>
                  <a:lnTo>
                    <a:pt x="17588" y="7969"/>
                  </a:lnTo>
                  <a:lnTo>
                    <a:pt x="17588" y="8179"/>
                  </a:lnTo>
                  <a:lnTo>
                    <a:pt x="17775" y="8179"/>
                  </a:lnTo>
                  <a:lnTo>
                    <a:pt x="17775" y="7969"/>
                  </a:lnTo>
                  <a:lnTo>
                    <a:pt x="17961" y="7759"/>
                  </a:lnTo>
                  <a:lnTo>
                    <a:pt x="17961" y="7392"/>
                  </a:lnTo>
                  <a:lnTo>
                    <a:pt x="18148" y="7183"/>
                  </a:lnTo>
                  <a:lnTo>
                    <a:pt x="17961" y="7183"/>
                  </a:lnTo>
                  <a:lnTo>
                    <a:pt x="17961" y="6973"/>
                  </a:lnTo>
                  <a:lnTo>
                    <a:pt x="17775" y="7183"/>
                  </a:lnTo>
                  <a:lnTo>
                    <a:pt x="17775" y="6973"/>
                  </a:lnTo>
                  <a:lnTo>
                    <a:pt x="16235" y="6973"/>
                  </a:lnTo>
                  <a:lnTo>
                    <a:pt x="16235" y="6816"/>
                  </a:lnTo>
                  <a:lnTo>
                    <a:pt x="16048" y="6606"/>
                  </a:lnTo>
                  <a:lnTo>
                    <a:pt x="16048" y="6239"/>
                  </a:lnTo>
                  <a:lnTo>
                    <a:pt x="15722" y="6239"/>
                  </a:lnTo>
                  <a:lnTo>
                    <a:pt x="15535" y="6029"/>
                  </a:lnTo>
                  <a:lnTo>
                    <a:pt x="15349" y="6239"/>
                  </a:lnTo>
                  <a:lnTo>
                    <a:pt x="15535" y="6239"/>
                  </a:lnTo>
                  <a:lnTo>
                    <a:pt x="15349" y="6239"/>
                  </a:lnTo>
                  <a:lnTo>
                    <a:pt x="15209" y="6029"/>
                  </a:lnTo>
                  <a:lnTo>
                    <a:pt x="15209" y="5819"/>
                  </a:lnTo>
                  <a:lnTo>
                    <a:pt x="15022" y="5819"/>
                  </a:lnTo>
                  <a:lnTo>
                    <a:pt x="15022" y="6239"/>
                  </a:lnTo>
                  <a:lnTo>
                    <a:pt x="14835" y="6396"/>
                  </a:lnTo>
                  <a:lnTo>
                    <a:pt x="14835" y="6606"/>
                  </a:lnTo>
                  <a:lnTo>
                    <a:pt x="15209" y="6816"/>
                  </a:lnTo>
                  <a:lnTo>
                    <a:pt x="15349" y="6816"/>
                  </a:lnTo>
                  <a:lnTo>
                    <a:pt x="15535" y="6973"/>
                  </a:lnTo>
                  <a:lnTo>
                    <a:pt x="15349" y="7183"/>
                  </a:lnTo>
                  <a:lnTo>
                    <a:pt x="15349" y="6973"/>
                  </a:lnTo>
                  <a:lnTo>
                    <a:pt x="15209" y="7183"/>
                  </a:lnTo>
                  <a:lnTo>
                    <a:pt x="15209" y="7392"/>
                  </a:lnTo>
                  <a:lnTo>
                    <a:pt x="15022" y="7392"/>
                  </a:lnTo>
                  <a:lnTo>
                    <a:pt x="15022" y="7759"/>
                  </a:lnTo>
                  <a:lnTo>
                    <a:pt x="15209" y="7969"/>
                  </a:lnTo>
                  <a:lnTo>
                    <a:pt x="15349" y="7969"/>
                  </a:lnTo>
                  <a:lnTo>
                    <a:pt x="15535" y="8179"/>
                  </a:lnTo>
                  <a:lnTo>
                    <a:pt x="15535" y="9122"/>
                  </a:lnTo>
                  <a:lnTo>
                    <a:pt x="15862" y="9332"/>
                  </a:lnTo>
                  <a:lnTo>
                    <a:pt x="15862" y="10328"/>
                  </a:lnTo>
                  <a:lnTo>
                    <a:pt x="15722" y="10118"/>
                  </a:lnTo>
                  <a:lnTo>
                    <a:pt x="15722" y="10328"/>
                  </a:lnTo>
                  <a:lnTo>
                    <a:pt x="15722" y="10118"/>
                  </a:lnTo>
                  <a:lnTo>
                    <a:pt x="15535" y="10118"/>
                  </a:lnTo>
                  <a:lnTo>
                    <a:pt x="15535" y="9909"/>
                  </a:lnTo>
                  <a:lnTo>
                    <a:pt x="15535" y="10118"/>
                  </a:lnTo>
                  <a:lnTo>
                    <a:pt x="15209" y="10118"/>
                  </a:lnTo>
                  <a:lnTo>
                    <a:pt x="15209" y="9699"/>
                  </a:lnTo>
                  <a:lnTo>
                    <a:pt x="15022" y="9699"/>
                  </a:lnTo>
                  <a:lnTo>
                    <a:pt x="15209" y="9699"/>
                  </a:lnTo>
                  <a:lnTo>
                    <a:pt x="15022" y="9909"/>
                  </a:lnTo>
                  <a:lnTo>
                    <a:pt x="15022" y="10118"/>
                  </a:lnTo>
                  <a:lnTo>
                    <a:pt x="14835" y="10118"/>
                  </a:lnTo>
                  <a:lnTo>
                    <a:pt x="14509" y="10328"/>
                  </a:lnTo>
                  <a:lnTo>
                    <a:pt x="14322" y="10485"/>
                  </a:lnTo>
                  <a:lnTo>
                    <a:pt x="14322" y="11062"/>
                  </a:lnTo>
                  <a:lnTo>
                    <a:pt x="14136" y="11272"/>
                  </a:lnTo>
                  <a:lnTo>
                    <a:pt x="14136" y="11482"/>
                  </a:lnTo>
                  <a:lnTo>
                    <a:pt x="13809" y="11639"/>
                  </a:lnTo>
                  <a:lnTo>
                    <a:pt x="13483" y="12058"/>
                  </a:lnTo>
                  <a:lnTo>
                    <a:pt x="13483" y="11849"/>
                  </a:lnTo>
                  <a:lnTo>
                    <a:pt x="13109" y="11849"/>
                  </a:lnTo>
                  <a:lnTo>
                    <a:pt x="13109" y="12058"/>
                  </a:lnTo>
                  <a:lnTo>
                    <a:pt x="13296" y="12058"/>
                  </a:lnTo>
                  <a:lnTo>
                    <a:pt x="12783" y="12425"/>
                  </a:lnTo>
                  <a:lnTo>
                    <a:pt x="12596" y="12845"/>
                  </a:lnTo>
                  <a:lnTo>
                    <a:pt x="11896" y="13421"/>
                  </a:lnTo>
                  <a:lnTo>
                    <a:pt x="11896" y="13631"/>
                  </a:lnTo>
                  <a:lnTo>
                    <a:pt x="11756" y="13788"/>
                  </a:lnTo>
                  <a:lnTo>
                    <a:pt x="11383" y="13998"/>
                  </a:lnTo>
                  <a:lnTo>
                    <a:pt x="11197" y="13998"/>
                  </a:lnTo>
                  <a:lnTo>
                    <a:pt x="11197" y="14365"/>
                  </a:lnTo>
                  <a:lnTo>
                    <a:pt x="11057" y="14575"/>
                  </a:lnTo>
                  <a:lnTo>
                    <a:pt x="10870" y="14784"/>
                  </a:lnTo>
                  <a:lnTo>
                    <a:pt x="10357" y="14784"/>
                  </a:lnTo>
                  <a:lnTo>
                    <a:pt x="10357" y="14994"/>
                  </a:lnTo>
                  <a:lnTo>
                    <a:pt x="10170" y="15151"/>
                  </a:lnTo>
                  <a:lnTo>
                    <a:pt x="9844" y="15151"/>
                  </a:lnTo>
                  <a:lnTo>
                    <a:pt x="9657" y="15361"/>
                  </a:lnTo>
                  <a:lnTo>
                    <a:pt x="9657" y="17091"/>
                  </a:lnTo>
                  <a:lnTo>
                    <a:pt x="9844" y="17301"/>
                  </a:lnTo>
                  <a:lnTo>
                    <a:pt x="9844" y="17511"/>
                  </a:lnTo>
                  <a:lnTo>
                    <a:pt x="9657" y="18087"/>
                  </a:lnTo>
                  <a:lnTo>
                    <a:pt x="9470" y="18454"/>
                  </a:lnTo>
                  <a:lnTo>
                    <a:pt x="9470" y="18874"/>
                  </a:lnTo>
                  <a:lnTo>
                    <a:pt x="9657" y="19450"/>
                  </a:lnTo>
                  <a:lnTo>
                    <a:pt x="9657" y="19660"/>
                  </a:lnTo>
                  <a:lnTo>
                    <a:pt x="9470" y="19817"/>
                  </a:lnTo>
                  <a:lnTo>
                    <a:pt x="9330" y="19660"/>
                  </a:lnTo>
                  <a:lnTo>
                    <a:pt x="9144" y="19817"/>
                  </a:lnTo>
                  <a:lnTo>
                    <a:pt x="9144" y="20027"/>
                  </a:lnTo>
                  <a:lnTo>
                    <a:pt x="8817" y="20394"/>
                  </a:lnTo>
                  <a:lnTo>
                    <a:pt x="8957" y="20394"/>
                  </a:lnTo>
                  <a:lnTo>
                    <a:pt x="9144" y="20604"/>
                  </a:lnTo>
                  <a:lnTo>
                    <a:pt x="8631" y="20604"/>
                  </a:lnTo>
                  <a:lnTo>
                    <a:pt x="8444" y="20814"/>
                  </a:lnTo>
                  <a:lnTo>
                    <a:pt x="8304" y="21023"/>
                  </a:lnTo>
                  <a:lnTo>
                    <a:pt x="8304" y="21390"/>
                  </a:lnTo>
                  <a:lnTo>
                    <a:pt x="7931" y="21600"/>
                  </a:lnTo>
                  <a:lnTo>
                    <a:pt x="7604" y="21390"/>
                  </a:lnTo>
                  <a:lnTo>
                    <a:pt x="7418" y="21390"/>
                  </a:lnTo>
                  <a:lnTo>
                    <a:pt x="7231" y="21023"/>
                  </a:lnTo>
                  <a:lnTo>
                    <a:pt x="6905" y="20394"/>
                  </a:lnTo>
                  <a:lnTo>
                    <a:pt x="6905" y="19817"/>
                  </a:lnTo>
                  <a:lnTo>
                    <a:pt x="6718" y="19450"/>
                  </a:lnTo>
                  <a:lnTo>
                    <a:pt x="6578" y="19450"/>
                  </a:lnTo>
                  <a:lnTo>
                    <a:pt x="6578" y="19031"/>
                  </a:lnTo>
                  <a:lnTo>
                    <a:pt x="6391" y="18874"/>
                  </a:lnTo>
                  <a:lnTo>
                    <a:pt x="6018" y="18454"/>
                  </a:lnTo>
                  <a:lnTo>
                    <a:pt x="5878" y="18087"/>
                  </a:lnTo>
                  <a:lnTo>
                    <a:pt x="5692" y="17878"/>
                  </a:lnTo>
                  <a:lnTo>
                    <a:pt x="5692" y="17511"/>
                  </a:lnTo>
                  <a:lnTo>
                    <a:pt x="5505" y="17511"/>
                  </a:lnTo>
                  <a:lnTo>
                    <a:pt x="5365" y="17091"/>
                  </a:lnTo>
                  <a:lnTo>
                    <a:pt x="5365" y="16724"/>
                  </a:lnTo>
                  <a:lnTo>
                    <a:pt x="5178" y="16515"/>
                  </a:lnTo>
                  <a:lnTo>
                    <a:pt x="5178" y="16357"/>
                  </a:lnTo>
                  <a:lnTo>
                    <a:pt x="4992" y="15938"/>
                  </a:lnTo>
                  <a:lnTo>
                    <a:pt x="4805" y="15938"/>
                  </a:lnTo>
                  <a:lnTo>
                    <a:pt x="4665" y="15571"/>
                  </a:lnTo>
                  <a:lnTo>
                    <a:pt x="4665" y="15361"/>
                  </a:lnTo>
                  <a:lnTo>
                    <a:pt x="4479" y="15151"/>
                  </a:lnTo>
                  <a:lnTo>
                    <a:pt x="4292" y="14784"/>
                  </a:lnTo>
                  <a:lnTo>
                    <a:pt x="4292" y="14365"/>
                  </a:lnTo>
                  <a:lnTo>
                    <a:pt x="3965" y="13631"/>
                  </a:lnTo>
                  <a:lnTo>
                    <a:pt x="3965" y="13421"/>
                  </a:lnTo>
                  <a:lnTo>
                    <a:pt x="3779" y="13212"/>
                  </a:lnTo>
                  <a:lnTo>
                    <a:pt x="3965" y="13212"/>
                  </a:lnTo>
                  <a:lnTo>
                    <a:pt x="3779" y="13002"/>
                  </a:lnTo>
                  <a:lnTo>
                    <a:pt x="3779" y="12845"/>
                  </a:lnTo>
                  <a:lnTo>
                    <a:pt x="3965" y="12845"/>
                  </a:lnTo>
                  <a:lnTo>
                    <a:pt x="3779" y="12635"/>
                  </a:lnTo>
                  <a:lnTo>
                    <a:pt x="3779" y="12425"/>
                  </a:lnTo>
                  <a:lnTo>
                    <a:pt x="3639" y="12058"/>
                  </a:lnTo>
                  <a:lnTo>
                    <a:pt x="3452" y="11849"/>
                  </a:lnTo>
                  <a:lnTo>
                    <a:pt x="3639" y="11639"/>
                  </a:lnTo>
                  <a:lnTo>
                    <a:pt x="3639" y="10905"/>
                  </a:lnTo>
                  <a:lnTo>
                    <a:pt x="3452" y="10905"/>
                  </a:lnTo>
                  <a:lnTo>
                    <a:pt x="3452" y="10485"/>
                  </a:lnTo>
                  <a:lnTo>
                    <a:pt x="3639" y="10328"/>
                  </a:lnTo>
                  <a:lnTo>
                    <a:pt x="3779" y="10328"/>
                  </a:lnTo>
                  <a:lnTo>
                    <a:pt x="3266" y="10328"/>
                  </a:lnTo>
                  <a:lnTo>
                    <a:pt x="3266" y="9909"/>
                  </a:lnTo>
                  <a:lnTo>
                    <a:pt x="3452" y="9909"/>
                  </a:lnTo>
                  <a:lnTo>
                    <a:pt x="3639" y="9699"/>
                  </a:lnTo>
                  <a:lnTo>
                    <a:pt x="3266" y="9699"/>
                  </a:lnTo>
                  <a:lnTo>
                    <a:pt x="3079" y="9542"/>
                  </a:lnTo>
                  <a:lnTo>
                    <a:pt x="3079" y="9909"/>
                  </a:lnTo>
                  <a:lnTo>
                    <a:pt x="2939" y="10118"/>
                  </a:lnTo>
                  <a:lnTo>
                    <a:pt x="3079" y="10328"/>
                  </a:lnTo>
                  <a:lnTo>
                    <a:pt x="3079" y="10485"/>
                  </a:lnTo>
                  <a:lnTo>
                    <a:pt x="2939" y="10695"/>
                  </a:lnTo>
                  <a:lnTo>
                    <a:pt x="2752" y="10905"/>
                  </a:lnTo>
                  <a:lnTo>
                    <a:pt x="2239" y="11062"/>
                  </a:lnTo>
                  <a:lnTo>
                    <a:pt x="2053" y="11272"/>
                  </a:lnTo>
                  <a:lnTo>
                    <a:pt x="1913" y="11062"/>
                  </a:lnTo>
                  <a:lnTo>
                    <a:pt x="1213" y="10695"/>
                  </a:lnTo>
                  <a:lnTo>
                    <a:pt x="1026" y="10328"/>
                  </a:lnTo>
                  <a:lnTo>
                    <a:pt x="840" y="10328"/>
                  </a:lnTo>
                  <a:lnTo>
                    <a:pt x="513" y="9909"/>
                  </a:lnTo>
                  <a:lnTo>
                    <a:pt x="513" y="9699"/>
                  </a:lnTo>
                  <a:lnTo>
                    <a:pt x="700" y="9699"/>
                  </a:lnTo>
                  <a:lnTo>
                    <a:pt x="700" y="9909"/>
                  </a:lnTo>
                  <a:lnTo>
                    <a:pt x="840" y="9909"/>
                  </a:lnTo>
                  <a:lnTo>
                    <a:pt x="1026" y="9699"/>
                  </a:lnTo>
                  <a:lnTo>
                    <a:pt x="1026" y="9909"/>
                  </a:lnTo>
                  <a:lnTo>
                    <a:pt x="1026" y="9699"/>
                  </a:lnTo>
                  <a:lnTo>
                    <a:pt x="1353" y="9542"/>
                  </a:lnTo>
                  <a:lnTo>
                    <a:pt x="1540" y="9542"/>
                  </a:lnTo>
                  <a:lnTo>
                    <a:pt x="1726" y="9332"/>
                  </a:lnTo>
                  <a:lnTo>
                    <a:pt x="1726" y="9122"/>
                  </a:lnTo>
                  <a:lnTo>
                    <a:pt x="1540" y="9122"/>
                  </a:lnTo>
                  <a:lnTo>
                    <a:pt x="1540" y="9332"/>
                  </a:lnTo>
                  <a:lnTo>
                    <a:pt x="1026" y="9332"/>
                  </a:lnTo>
                  <a:lnTo>
                    <a:pt x="840" y="9542"/>
                  </a:lnTo>
                  <a:lnTo>
                    <a:pt x="327" y="9332"/>
                  </a:lnTo>
                  <a:lnTo>
                    <a:pt x="187" y="8965"/>
                  </a:lnTo>
                  <a:lnTo>
                    <a:pt x="0" y="8965"/>
                  </a:lnTo>
                  <a:lnTo>
                    <a:pt x="187" y="8755"/>
                  </a:lnTo>
                  <a:lnTo>
                    <a:pt x="187" y="8546"/>
                  </a:lnTo>
                  <a:lnTo>
                    <a:pt x="327" y="8546"/>
                  </a:lnTo>
                  <a:lnTo>
                    <a:pt x="187" y="8546"/>
                  </a:lnTo>
                  <a:lnTo>
                    <a:pt x="0" y="8755"/>
                  </a:lnTo>
                  <a:lnTo>
                    <a:pt x="0" y="8546"/>
                  </a:lnTo>
                  <a:lnTo>
                    <a:pt x="327" y="8179"/>
                  </a:lnTo>
                  <a:lnTo>
                    <a:pt x="1026" y="8179"/>
                  </a:lnTo>
                  <a:lnTo>
                    <a:pt x="1353" y="7969"/>
                  </a:lnTo>
                  <a:lnTo>
                    <a:pt x="1540" y="7969"/>
                  </a:lnTo>
                  <a:lnTo>
                    <a:pt x="1726" y="8179"/>
                  </a:lnTo>
                  <a:lnTo>
                    <a:pt x="1913" y="7969"/>
                  </a:lnTo>
                  <a:lnTo>
                    <a:pt x="1913" y="7759"/>
                  </a:lnTo>
                  <a:lnTo>
                    <a:pt x="1726" y="7183"/>
                  </a:lnTo>
                  <a:lnTo>
                    <a:pt x="1540" y="6973"/>
                  </a:lnTo>
                  <a:lnTo>
                    <a:pt x="1540" y="6816"/>
                  </a:lnTo>
                  <a:lnTo>
                    <a:pt x="1213" y="6816"/>
                  </a:lnTo>
                  <a:lnTo>
                    <a:pt x="1026" y="6396"/>
                  </a:lnTo>
                  <a:lnTo>
                    <a:pt x="1026" y="6029"/>
                  </a:lnTo>
                  <a:lnTo>
                    <a:pt x="513" y="6029"/>
                  </a:lnTo>
                  <a:lnTo>
                    <a:pt x="513" y="5452"/>
                  </a:lnTo>
                  <a:lnTo>
                    <a:pt x="700" y="5452"/>
                  </a:lnTo>
                  <a:lnTo>
                    <a:pt x="840" y="5033"/>
                  </a:lnTo>
                  <a:lnTo>
                    <a:pt x="1026" y="4876"/>
                  </a:lnTo>
                  <a:lnTo>
                    <a:pt x="1353" y="4876"/>
                  </a:lnTo>
                  <a:lnTo>
                    <a:pt x="1353" y="5033"/>
                  </a:lnTo>
                  <a:lnTo>
                    <a:pt x="1726" y="5033"/>
                  </a:lnTo>
                  <a:lnTo>
                    <a:pt x="2239" y="4876"/>
                  </a:lnTo>
                  <a:lnTo>
                    <a:pt x="2426" y="4666"/>
                  </a:lnTo>
                  <a:lnTo>
                    <a:pt x="2566" y="4299"/>
                  </a:lnTo>
                  <a:lnTo>
                    <a:pt x="2939" y="3880"/>
                  </a:lnTo>
                  <a:lnTo>
                    <a:pt x="2939" y="3670"/>
                  </a:lnTo>
                  <a:lnTo>
                    <a:pt x="3452" y="3093"/>
                  </a:lnTo>
                  <a:lnTo>
                    <a:pt x="3639" y="2936"/>
                  </a:lnTo>
                  <a:lnTo>
                    <a:pt x="3452" y="2726"/>
                  </a:lnTo>
                  <a:lnTo>
                    <a:pt x="3639" y="2517"/>
                  </a:lnTo>
                  <a:lnTo>
                    <a:pt x="3779" y="2307"/>
                  </a:lnTo>
                  <a:lnTo>
                    <a:pt x="3779" y="1573"/>
                  </a:lnTo>
                  <a:lnTo>
                    <a:pt x="3965" y="1153"/>
                  </a:lnTo>
                  <a:lnTo>
                    <a:pt x="4292" y="1153"/>
                  </a:lnTo>
                  <a:lnTo>
                    <a:pt x="4992" y="367"/>
                  </a:lnTo>
                  <a:lnTo>
                    <a:pt x="5178" y="210"/>
                  </a:lnTo>
                  <a:lnTo>
                    <a:pt x="5365" y="0"/>
                  </a:lnTo>
                  <a:lnTo>
                    <a:pt x="5505" y="0"/>
                  </a:lnTo>
                  <a:lnTo>
                    <a:pt x="5878" y="367"/>
                  </a:lnTo>
                  <a:lnTo>
                    <a:pt x="6018" y="210"/>
                  </a:lnTo>
                  <a:lnTo>
                    <a:pt x="6391" y="367"/>
                  </a:lnTo>
                  <a:lnTo>
                    <a:pt x="6391" y="577"/>
                  </a:lnTo>
                  <a:lnTo>
                    <a:pt x="6578" y="577"/>
                  </a:lnTo>
                  <a:lnTo>
                    <a:pt x="6905" y="786"/>
                  </a:lnTo>
                  <a:close/>
                  <a:moveTo>
                    <a:pt x="15535" y="10328"/>
                  </a:moveTo>
                  <a:close/>
                  <a:moveTo>
                    <a:pt x="15535" y="10118"/>
                  </a:moveTo>
                  <a:lnTo>
                    <a:pt x="15349" y="10118"/>
                  </a:lnTo>
                  <a:lnTo>
                    <a:pt x="15349" y="10328"/>
                  </a:lnTo>
                  <a:lnTo>
                    <a:pt x="15535" y="10328"/>
                  </a:lnTo>
                  <a:lnTo>
                    <a:pt x="15535" y="10118"/>
                  </a:lnTo>
                  <a:close/>
                  <a:moveTo>
                    <a:pt x="15349" y="10118"/>
                  </a:moveTo>
                  <a:lnTo>
                    <a:pt x="15349" y="10328"/>
                  </a:lnTo>
                  <a:lnTo>
                    <a:pt x="15349" y="10118"/>
                  </a:lnTo>
                  <a:close/>
                  <a:moveTo>
                    <a:pt x="15022" y="10328"/>
                  </a:moveTo>
                  <a:lnTo>
                    <a:pt x="15209" y="10328"/>
                  </a:lnTo>
                  <a:lnTo>
                    <a:pt x="15209" y="10118"/>
                  </a:lnTo>
                  <a:lnTo>
                    <a:pt x="15022" y="10328"/>
                  </a:lnTo>
                  <a:close/>
                  <a:moveTo>
                    <a:pt x="15022" y="10328"/>
                  </a:moveTo>
                </a:path>
              </a:pathLst>
            </a:custGeom>
            <a:grpFill/>
            <a:ln>
              <a:noFill/>
            </a:ln>
          </p:spPr>
          <p:txBody>
            <a:bodyPr lIns="0" tIns="0" rIns="0" bIns="0"/>
            <a:lstStyle/>
            <a:p>
              <a:pPr defTabSz="913765">
                <a:defRPr/>
              </a:pPr>
              <a:endParaRPr lang="es-ES">
                <a:solidFill>
                  <a:prstClr val="black"/>
                </a:solidFill>
              </a:endParaRPr>
            </a:p>
          </p:txBody>
        </p:sp>
        <p:sp>
          <p:nvSpPr>
            <p:cNvPr id="307" name="AutoShape 29"/>
            <p:cNvSpPr/>
            <p:nvPr/>
          </p:nvSpPr>
          <p:spPr bwMode="auto">
            <a:xfrm>
              <a:off x="10483" y="3639"/>
              <a:ext cx="208" cy="247"/>
            </a:xfrm>
            <a:custGeom>
              <a:avLst/>
              <a:gdLst>
                <a:gd name="T0" fmla="*/ 208 w 21600"/>
                <a:gd name="T1" fmla="*/ 220 h 21600"/>
                <a:gd name="T2" fmla="*/ 189 w 21600"/>
                <a:gd name="T3" fmla="*/ 229 h 21600"/>
                <a:gd name="T4" fmla="*/ 199 w 21600"/>
                <a:gd name="T5" fmla="*/ 247 h 21600"/>
                <a:gd name="T6" fmla="*/ 180 w 21600"/>
                <a:gd name="T7" fmla="*/ 220 h 21600"/>
                <a:gd name="T8" fmla="*/ 180 w 21600"/>
                <a:gd name="T9" fmla="*/ 210 h 21600"/>
                <a:gd name="T10" fmla="*/ 170 w 21600"/>
                <a:gd name="T11" fmla="*/ 210 h 21600"/>
                <a:gd name="T12" fmla="*/ 170 w 21600"/>
                <a:gd name="T13" fmla="*/ 192 h 21600"/>
                <a:gd name="T14" fmla="*/ 151 w 21600"/>
                <a:gd name="T15" fmla="*/ 156 h 21600"/>
                <a:gd name="T16" fmla="*/ 151 w 21600"/>
                <a:gd name="T17" fmla="*/ 156 h 21600"/>
                <a:gd name="T18" fmla="*/ 123 w 21600"/>
                <a:gd name="T19" fmla="*/ 156 h 21600"/>
                <a:gd name="T20" fmla="*/ 104 w 21600"/>
                <a:gd name="T21" fmla="*/ 137 h 21600"/>
                <a:gd name="T22" fmla="*/ 113 w 21600"/>
                <a:gd name="T23" fmla="*/ 165 h 21600"/>
                <a:gd name="T24" fmla="*/ 113 w 21600"/>
                <a:gd name="T25" fmla="*/ 174 h 21600"/>
                <a:gd name="T26" fmla="*/ 104 w 21600"/>
                <a:gd name="T27" fmla="*/ 201 h 21600"/>
                <a:gd name="T28" fmla="*/ 104 w 21600"/>
                <a:gd name="T29" fmla="*/ 183 h 21600"/>
                <a:gd name="T30" fmla="*/ 95 w 21600"/>
                <a:gd name="T31" fmla="*/ 192 h 21600"/>
                <a:gd name="T32" fmla="*/ 95 w 21600"/>
                <a:gd name="T33" fmla="*/ 174 h 21600"/>
                <a:gd name="T34" fmla="*/ 85 w 21600"/>
                <a:gd name="T35" fmla="*/ 174 h 21600"/>
                <a:gd name="T36" fmla="*/ 85 w 21600"/>
                <a:gd name="T37" fmla="*/ 192 h 21600"/>
                <a:gd name="T38" fmla="*/ 85 w 21600"/>
                <a:gd name="T39" fmla="*/ 201 h 21600"/>
                <a:gd name="T40" fmla="*/ 76 w 21600"/>
                <a:gd name="T41" fmla="*/ 201 h 21600"/>
                <a:gd name="T42" fmla="*/ 66 w 21600"/>
                <a:gd name="T43" fmla="*/ 192 h 21600"/>
                <a:gd name="T44" fmla="*/ 57 w 21600"/>
                <a:gd name="T45" fmla="*/ 174 h 21600"/>
                <a:gd name="T46" fmla="*/ 38 w 21600"/>
                <a:gd name="T47" fmla="*/ 137 h 21600"/>
                <a:gd name="T48" fmla="*/ 38 w 21600"/>
                <a:gd name="T49" fmla="*/ 110 h 21600"/>
                <a:gd name="T50" fmla="*/ 9 w 21600"/>
                <a:gd name="T51" fmla="*/ 91 h 21600"/>
                <a:gd name="T52" fmla="*/ 19 w 21600"/>
                <a:gd name="T53" fmla="*/ 64 h 21600"/>
                <a:gd name="T54" fmla="*/ 38 w 21600"/>
                <a:gd name="T55" fmla="*/ 55 h 21600"/>
                <a:gd name="T56" fmla="*/ 28 w 21600"/>
                <a:gd name="T57" fmla="*/ 46 h 21600"/>
                <a:gd name="T58" fmla="*/ 0 w 21600"/>
                <a:gd name="T59" fmla="*/ 27 h 21600"/>
                <a:gd name="T60" fmla="*/ 9 w 21600"/>
                <a:gd name="T61" fmla="*/ 9 h 21600"/>
                <a:gd name="T62" fmla="*/ 9 w 21600"/>
                <a:gd name="T63" fmla="*/ 0 h 21600"/>
                <a:gd name="T64" fmla="*/ 19 w 21600"/>
                <a:gd name="T65" fmla="*/ 9 h 21600"/>
                <a:gd name="T66" fmla="*/ 38 w 21600"/>
                <a:gd name="T67" fmla="*/ 18 h 21600"/>
                <a:gd name="T68" fmla="*/ 38 w 21600"/>
                <a:gd name="T69" fmla="*/ 9 h 21600"/>
                <a:gd name="T70" fmla="*/ 57 w 21600"/>
                <a:gd name="T71" fmla="*/ 18 h 21600"/>
                <a:gd name="T72" fmla="*/ 66 w 21600"/>
                <a:gd name="T73" fmla="*/ 27 h 21600"/>
                <a:gd name="T74" fmla="*/ 76 w 21600"/>
                <a:gd name="T75" fmla="*/ 46 h 21600"/>
                <a:gd name="T76" fmla="*/ 85 w 21600"/>
                <a:gd name="T77" fmla="*/ 55 h 21600"/>
                <a:gd name="T78" fmla="*/ 123 w 21600"/>
                <a:gd name="T79" fmla="*/ 55 h 21600"/>
                <a:gd name="T80" fmla="*/ 161 w 21600"/>
                <a:gd name="T81" fmla="*/ 55 h 21600"/>
                <a:gd name="T82" fmla="*/ 170 w 21600"/>
                <a:gd name="T83" fmla="*/ 64 h 21600"/>
                <a:gd name="T84" fmla="*/ 170 w 21600"/>
                <a:gd name="T85" fmla="*/ 82 h 21600"/>
                <a:gd name="T86" fmla="*/ 161 w 21600"/>
                <a:gd name="T87" fmla="*/ 101 h 21600"/>
                <a:gd name="T88" fmla="*/ 151 w 21600"/>
                <a:gd name="T89" fmla="*/ 101 h 21600"/>
                <a:gd name="T90" fmla="*/ 142 w 21600"/>
                <a:gd name="T91" fmla="*/ 119 h 21600"/>
                <a:gd name="T92" fmla="*/ 151 w 21600"/>
                <a:gd name="T93" fmla="*/ 137 h 21600"/>
                <a:gd name="T94" fmla="*/ 161 w 21600"/>
                <a:gd name="T95" fmla="*/ 146 h 21600"/>
                <a:gd name="T96" fmla="*/ 161 w 21600"/>
                <a:gd name="T97" fmla="*/ 146 h 21600"/>
                <a:gd name="T98" fmla="*/ 170 w 21600"/>
                <a:gd name="T99" fmla="*/ 128 h 21600"/>
                <a:gd name="T100" fmla="*/ 180 w 21600"/>
                <a:gd name="T101" fmla="*/ 128 h 21600"/>
                <a:gd name="T102" fmla="*/ 189 w 21600"/>
                <a:gd name="T103" fmla="*/ 137 h 21600"/>
                <a:gd name="T104" fmla="*/ 199 w 21600"/>
                <a:gd name="T105" fmla="*/ 156 h 21600"/>
                <a:gd name="T106" fmla="*/ 208 w 21600"/>
                <a:gd name="T107" fmla="*/ 192 h 21600"/>
                <a:gd name="T108" fmla="*/ 208 w 21600"/>
                <a:gd name="T109" fmla="*/ 201 h 21600"/>
                <a:gd name="T110" fmla="*/ 151 w 21600"/>
                <a:gd name="T111" fmla="*/ 165 h 21600"/>
                <a:gd name="T112" fmla="*/ 151 w 21600"/>
                <a:gd name="T113" fmla="*/ 174 h 21600"/>
                <a:gd name="T114" fmla="*/ 132 w 21600"/>
                <a:gd name="T115" fmla="*/ 174 h 21600"/>
                <a:gd name="T116" fmla="*/ 142 w 21600"/>
                <a:gd name="T117" fmla="*/ 174 h 21600"/>
                <a:gd name="T118" fmla="*/ 132 w 21600"/>
                <a:gd name="T119" fmla="*/ 165 h 21600"/>
                <a:gd name="T120" fmla="*/ 113 w 21600"/>
                <a:gd name="T121" fmla="*/ 165 h 21600"/>
                <a:gd name="T122" fmla="*/ 132 w 21600"/>
                <a:gd name="T123" fmla="*/ 165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21600" y="17600"/>
                  </a:moveTo>
                  <a:cubicBezTo>
                    <a:pt x="21600" y="18400"/>
                    <a:pt x="21600" y="18400"/>
                    <a:pt x="21600" y="18400"/>
                  </a:cubicBezTo>
                  <a:cubicBezTo>
                    <a:pt x="21600" y="19200"/>
                    <a:pt x="21600" y="19200"/>
                    <a:pt x="21600" y="19200"/>
                  </a:cubicBezTo>
                  <a:cubicBezTo>
                    <a:pt x="20618" y="18400"/>
                    <a:pt x="20618" y="18400"/>
                    <a:pt x="20618" y="18400"/>
                  </a:cubicBezTo>
                  <a:cubicBezTo>
                    <a:pt x="20618" y="19200"/>
                    <a:pt x="20618" y="19200"/>
                    <a:pt x="20618" y="19200"/>
                  </a:cubicBezTo>
                  <a:cubicBezTo>
                    <a:pt x="19636" y="20000"/>
                    <a:pt x="19636" y="20000"/>
                    <a:pt x="19636" y="20000"/>
                  </a:cubicBezTo>
                  <a:cubicBezTo>
                    <a:pt x="20618" y="20000"/>
                    <a:pt x="20618" y="20000"/>
                    <a:pt x="20618" y="20000"/>
                  </a:cubicBezTo>
                  <a:cubicBezTo>
                    <a:pt x="19636" y="20800"/>
                    <a:pt x="19636" y="20800"/>
                    <a:pt x="19636" y="20800"/>
                  </a:cubicBezTo>
                  <a:cubicBezTo>
                    <a:pt x="20618" y="21600"/>
                    <a:pt x="20618" y="21600"/>
                    <a:pt x="20618" y="21600"/>
                  </a:cubicBezTo>
                  <a:cubicBezTo>
                    <a:pt x="20618" y="21600"/>
                    <a:pt x="20618" y="21600"/>
                    <a:pt x="20618" y="21600"/>
                  </a:cubicBezTo>
                  <a:cubicBezTo>
                    <a:pt x="19636" y="20000"/>
                    <a:pt x="19636" y="20000"/>
                    <a:pt x="19636" y="20000"/>
                  </a:cubicBezTo>
                  <a:cubicBezTo>
                    <a:pt x="18655" y="19200"/>
                    <a:pt x="18655" y="19200"/>
                    <a:pt x="18655" y="19200"/>
                  </a:cubicBezTo>
                  <a:cubicBezTo>
                    <a:pt x="18655" y="19200"/>
                    <a:pt x="18655" y="19200"/>
                    <a:pt x="18655" y="19200"/>
                  </a:cubicBezTo>
                  <a:cubicBezTo>
                    <a:pt x="18655" y="18400"/>
                    <a:pt x="18655" y="18400"/>
                    <a:pt x="18655" y="18400"/>
                  </a:cubicBezTo>
                  <a:cubicBezTo>
                    <a:pt x="18655" y="18400"/>
                    <a:pt x="18655" y="18400"/>
                    <a:pt x="18655" y="18400"/>
                  </a:cubicBezTo>
                  <a:cubicBezTo>
                    <a:pt x="18655" y="18400"/>
                    <a:pt x="18655" y="18400"/>
                    <a:pt x="18655" y="18400"/>
                  </a:cubicBezTo>
                  <a:cubicBezTo>
                    <a:pt x="17673" y="18400"/>
                    <a:pt x="17673" y="18400"/>
                    <a:pt x="17673" y="18400"/>
                  </a:cubicBezTo>
                  <a:cubicBezTo>
                    <a:pt x="17673" y="18400"/>
                    <a:pt x="17673" y="18400"/>
                    <a:pt x="17673" y="18400"/>
                  </a:cubicBezTo>
                  <a:cubicBezTo>
                    <a:pt x="17673" y="17600"/>
                    <a:pt x="17673" y="17600"/>
                    <a:pt x="17673" y="17600"/>
                  </a:cubicBezTo>
                  <a:cubicBezTo>
                    <a:pt x="17673" y="17600"/>
                    <a:pt x="17673" y="17600"/>
                    <a:pt x="17673" y="17600"/>
                  </a:cubicBezTo>
                  <a:cubicBezTo>
                    <a:pt x="17673" y="16800"/>
                    <a:pt x="17673" y="16800"/>
                    <a:pt x="17673" y="16800"/>
                  </a:cubicBezTo>
                  <a:cubicBezTo>
                    <a:pt x="17673" y="16000"/>
                    <a:pt x="17673" y="16000"/>
                    <a:pt x="17673" y="16000"/>
                  </a:cubicBezTo>
                  <a:cubicBezTo>
                    <a:pt x="17673" y="16000"/>
                    <a:pt x="17673" y="16000"/>
                    <a:pt x="17673" y="16000"/>
                  </a:cubicBezTo>
                  <a:cubicBezTo>
                    <a:pt x="15709" y="13600"/>
                    <a:pt x="15709" y="13600"/>
                    <a:pt x="15709" y="13600"/>
                  </a:cubicBezTo>
                  <a:cubicBezTo>
                    <a:pt x="15709" y="13600"/>
                    <a:pt x="15709" y="13600"/>
                    <a:pt x="15709" y="13600"/>
                  </a:cubicBezTo>
                  <a:cubicBezTo>
                    <a:pt x="15709" y="13600"/>
                    <a:pt x="15709" y="13600"/>
                    <a:pt x="15709" y="13600"/>
                  </a:cubicBezTo>
                  <a:cubicBezTo>
                    <a:pt x="15709" y="13600"/>
                    <a:pt x="15709" y="13600"/>
                    <a:pt x="15709" y="13600"/>
                  </a:cubicBezTo>
                  <a:cubicBezTo>
                    <a:pt x="14727" y="14400"/>
                    <a:pt x="14727" y="14400"/>
                    <a:pt x="14727" y="14400"/>
                  </a:cubicBezTo>
                  <a:cubicBezTo>
                    <a:pt x="12764" y="13600"/>
                    <a:pt x="12764" y="13600"/>
                    <a:pt x="12764" y="13600"/>
                  </a:cubicBezTo>
                  <a:cubicBezTo>
                    <a:pt x="12764" y="13600"/>
                    <a:pt x="12764" y="13600"/>
                    <a:pt x="12764" y="13600"/>
                  </a:cubicBezTo>
                  <a:cubicBezTo>
                    <a:pt x="12764" y="13600"/>
                    <a:pt x="12764" y="13600"/>
                    <a:pt x="12764" y="13600"/>
                  </a:cubicBezTo>
                  <a:cubicBezTo>
                    <a:pt x="11782" y="12800"/>
                    <a:pt x="11782" y="12800"/>
                    <a:pt x="11782" y="12800"/>
                  </a:cubicBezTo>
                  <a:cubicBezTo>
                    <a:pt x="10800" y="12000"/>
                    <a:pt x="10800" y="12000"/>
                    <a:pt x="10800" y="12000"/>
                  </a:cubicBezTo>
                  <a:cubicBezTo>
                    <a:pt x="11782" y="12800"/>
                    <a:pt x="11782" y="12800"/>
                    <a:pt x="11782" y="12800"/>
                  </a:cubicBezTo>
                  <a:cubicBezTo>
                    <a:pt x="11782" y="13600"/>
                    <a:pt x="11782" y="13600"/>
                    <a:pt x="11782" y="13600"/>
                  </a:cubicBezTo>
                  <a:cubicBezTo>
                    <a:pt x="11782" y="14400"/>
                    <a:pt x="11782" y="14400"/>
                    <a:pt x="11782" y="14400"/>
                  </a:cubicBezTo>
                  <a:cubicBezTo>
                    <a:pt x="10800" y="14400"/>
                    <a:pt x="10800" y="14400"/>
                    <a:pt x="10800" y="14400"/>
                  </a:cubicBezTo>
                  <a:cubicBezTo>
                    <a:pt x="11782" y="14400"/>
                    <a:pt x="11782" y="14400"/>
                    <a:pt x="11782" y="14400"/>
                  </a:cubicBezTo>
                  <a:cubicBezTo>
                    <a:pt x="11782" y="15200"/>
                    <a:pt x="11782" y="15200"/>
                    <a:pt x="11782" y="15200"/>
                  </a:cubicBezTo>
                  <a:cubicBezTo>
                    <a:pt x="11782" y="16000"/>
                    <a:pt x="11782" y="16000"/>
                    <a:pt x="11782" y="16000"/>
                  </a:cubicBezTo>
                  <a:cubicBezTo>
                    <a:pt x="10800" y="16000"/>
                    <a:pt x="10800" y="16000"/>
                    <a:pt x="10800" y="16000"/>
                  </a:cubicBezTo>
                  <a:cubicBezTo>
                    <a:pt x="10800" y="17600"/>
                    <a:pt x="10800" y="17600"/>
                    <a:pt x="10800" y="17600"/>
                  </a:cubicBezTo>
                  <a:cubicBezTo>
                    <a:pt x="9818" y="16800"/>
                    <a:pt x="9818" y="16800"/>
                    <a:pt x="9818" y="16800"/>
                  </a:cubicBezTo>
                  <a:cubicBezTo>
                    <a:pt x="9818" y="16000"/>
                    <a:pt x="9818" y="16000"/>
                    <a:pt x="9818" y="16000"/>
                  </a:cubicBezTo>
                  <a:cubicBezTo>
                    <a:pt x="10800" y="16000"/>
                    <a:pt x="10800" y="16000"/>
                    <a:pt x="10800" y="16000"/>
                  </a:cubicBezTo>
                  <a:cubicBezTo>
                    <a:pt x="10800" y="16000"/>
                    <a:pt x="10800" y="16000"/>
                    <a:pt x="10800" y="16000"/>
                  </a:cubicBezTo>
                  <a:cubicBezTo>
                    <a:pt x="9818" y="16000"/>
                    <a:pt x="9818" y="16000"/>
                    <a:pt x="9818" y="16000"/>
                  </a:cubicBezTo>
                  <a:cubicBezTo>
                    <a:pt x="9818" y="16800"/>
                    <a:pt x="9818" y="16800"/>
                    <a:pt x="9818" y="16800"/>
                  </a:cubicBezTo>
                  <a:cubicBezTo>
                    <a:pt x="8836" y="16000"/>
                    <a:pt x="8836" y="16000"/>
                    <a:pt x="8836" y="16000"/>
                  </a:cubicBezTo>
                  <a:cubicBezTo>
                    <a:pt x="9818" y="15200"/>
                    <a:pt x="9818" y="15200"/>
                    <a:pt x="9818" y="15200"/>
                  </a:cubicBezTo>
                  <a:cubicBezTo>
                    <a:pt x="9818" y="15200"/>
                    <a:pt x="9818" y="15200"/>
                    <a:pt x="9818" y="15200"/>
                  </a:cubicBezTo>
                  <a:cubicBezTo>
                    <a:pt x="8836" y="14400"/>
                    <a:pt x="8836" y="14400"/>
                    <a:pt x="8836" y="14400"/>
                  </a:cubicBezTo>
                  <a:cubicBezTo>
                    <a:pt x="9818" y="15200"/>
                    <a:pt x="9818" y="15200"/>
                    <a:pt x="9818" y="15200"/>
                  </a:cubicBezTo>
                  <a:cubicBezTo>
                    <a:pt x="8836" y="15200"/>
                    <a:pt x="8836" y="15200"/>
                    <a:pt x="8836" y="15200"/>
                  </a:cubicBezTo>
                  <a:cubicBezTo>
                    <a:pt x="8836" y="16000"/>
                    <a:pt x="8836" y="16000"/>
                    <a:pt x="8836" y="16000"/>
                  </a:cubicBezTo>
                  <a:cubicBezTo>
                    <a:pt x="8836" y="16000"/>
                    <a:pt x="8836" y="16000"/>
                    <a:pt x="8836" y="16000"/>
                  </a:cubicBezTo>
                  <a:cubicBezTo>
                    <a:pt x="8836" y="16800"/>
                    <a:pt x="8836" y="16800"/>
                    <a:pt x="8836" y="16800"/>
                  </a:cubicBezTo>
                  <a:cubicBezTo>
                    <a:pt x="8836" y="17600"/>
                    <a:pt x="8836" y="17600"/>
                    <a:pt x="8836" y="17600"/>
                  </a:cubicBezTo>
                  <a:cubicBezTo>
                    <a:pt x="8836" y="17600"/>
                    <a:pt x="8836" y="17600"/>
                    <a:pt x="8836" y="17600"/>
                  </a:cubicBezTo>
                  <a:cubicBezTo>
                    <a:pt x="8836" y="17600"/>
                    <a:pt x="8836" y="17600"/>
                    <a:pt x="8836" y="17600"/>
                  </a:cubicBezTo>
                  <a:cubicBezTo>
                    <a:pt x="7855" y="17600"/>
                    <a:pt x="7855" y="17600"/>
                    <a:pt x="7855" y="17600"/>
                  </a:cubicBezTo>
                  <a:cubicBezTo>
                    <a:pt x="7855" y="17600"/>
                    <a:pt x="7855" y="17600"/>
                    <a:pt x="7855" y="17600"/>
                  </a:cubicBezTo>
                  <a:cubicBezTo>
                    <a:pt x="7855" y="17600"/>
                    <a:pt x="7855" y="17600"/>
                    <a:pt x="7855" y="17600"/>
                  </a:cubicBezTo>
                  <a:cubicBezTo>
                    <a:pt x="6873" y="17600"/>
                    <a:pt x="6873" y="17600"/>
                    <a:pt x="6873" y="17600"/>
                  </a:cubicBezTo>
                  <a:cubicBezTo>
                    <a:pt x="6873" y="17600"/>
                    <a:pt x="6873" y="17600"/>
                    <a:pt x="6873" y="17600"/>
                  </a:cubicBezTo>
                  <a:cubicBezTo>
                    <a:pt x="6873" y="16800"/>
                    <a:pt x="6873" y="16800"/>
                    <a:pt x="6873" y="16800"/>
                  </a:cubicBezTo>
                  <a:cubicBezTo>
                    <a:pt x="5891" y="16800"/>
                    <a:pt x="5891" y="16800"/>
                    <a:pt x="5891" y="16800"/>
                  </a:cubicBezTo>
                  <a:cubicBezTo>
                    <a:pt x="5891" y="16000"/>
                    <a:pt x="5891" y="16000"/>
                    <a:pt x="5891" y="16000"/>
                  </a:cubicBezTo>
                  <a:cubicBezTo>
                    <a:pt x="5891" y="15200"/>
                    <a:pt x="5891" y="15200"/>
                    <a:pt x="5891" y="15200"/>
                  </a:cubicBezTo>
                  <a:cubicBezTo>
                    <a:pt x="5891" y="14400"/>
                    <a:pt x="5891" y="14400"/>
                    <a:pt x="5891" y="14400"/>
                  </a:cubicBezTo>
                  <a:cubicBezTo>
                    <a:pt x="3927" y="13600"/>
                    <a:pt x="3927" y="13600"/>
                    <a:pt x="3927" y="13600"/>
                  </a:cubicBezTo>
                  <a:cubicBezTo>
                    <a:pt x="3927" y="12000"/>
                    <a:pt x="3927" y="12000"/>
                    <a:pt x="3927" y="12000"/>
                  </a:cubicBezTo>
                  <a:cubicBezTo>
                    <a:pt x="3927" y="12000"/>
                    <a:pt x="3927" y="12000"/>
                    <a:pt x="3927" y="12000"/>
                  </a:cubicBezTo>
                  <a:cubicBezTo>
                    <a:pt x="3927" y="11200"/>
                    <a:pt x="3927" y="11200"/>
                    <a:pt x="3927" y="11200"/>
                  </a:cubicBezTo>
                  <a:cubicBezTo>
                    <a:pt x="3927" y="9600"/>
                    <a:pt x="3927" y="9600"/>
                    <a:pt x="3927" y="9600"/>
                  </a:cubicBezTo>
                  <a:cubicBezTo>
                    <a:pt x="2945" y="8800"/>
                    <a:pt x="2945" y="8800"/>
                    <a:pt x="2945" y="8800"/>
                  </a:cubicBezTo>
                  <a:cubicBezTo>
                    <a:pt x="1964" y="8800"/>
                    <a:pt x="1964" y="8800"/>
                    <a:pt x="1964" y="8800"/>
                  </a:cubicBezTo>
                  <a:cubicBezTo>
                    <a:pt x="982" y="8000"/>
                    <a:pt x="982" y="8000"/>
                    <a:pt x="982" y="8000"/>
                  </a:cubicBezTo>
                  <a:cubicBezTo>
                    <a:pt x="982" y="6400"/>
                    <a:pt x="982" y="6400"/>
                    <a:pt x="982" y="6400"/>
                  </a:cubicBezTo>
                  <a:cubicBezTo>
                    <a:pt x="1964" y="6400"/>
                    <a:pt x="1964" y="6400"/>
                    <a:pt x="1964" y="6400"/>
                  </a:cubicBezTo>
                  <a:cubicBezTo>
                    <a:pt x="1964" y="5600"/>
                    <a:pt x="1964" y="5600"/>
                    <a:pt x="1964" y="5600"/>
                  </a:cubicBezTo>
                  <a:cubicBezTo>
                    <a:pt x="2945" y="4800"/>
                    <a:pt x="2945" y="4800"/>
                    <a:pt x="2945" y="4800"/>
                  </a:cubicBezTo>
                  <a:cubicBezTo>
                    <a:pt x="2945" y="5600"/>
                    <a:pt x="2945" y="5600"/>
                    <a:pt x="2945" y="5600"/>
                  </a:cubicBezTo>
                  <a:cubicBezTo>
                    <a:pt x="3927" y="4800"/>
                    <a:pt x="3927" y="4800"/>
                    <a:pt x="3927" y="4800"/>
                  </a:cubicBezTo>
                  <a:cubicBezTo>
                    <a:pt x="2945" y="4000"/>
                    <a:pt x="2945" y="4000"/>
                    <a:pt x="2945" y="4000"/>
                  </a:cubicBezTo>
                  <a:cubicBezTo>
                    <a:pt x="3927" y="4000"/>
                    <a:pt x="3927" y="4000"/>
                    <a:pt x="3927" y="4000"/>
                  </a:cubicBezTo>
                  <a:cubicBezTo>
                    <a:pt x="2945" y="4000"/>
                    <a:pt x="2945" y="4000"/>
                    <a:pt x="2945" y="4000"/>
                  </a:cubicBezTo>
                  <a:cubicBezTo>
                    <a:pt x="1964" y="4000"/>
                    <a:pt x="1964" y="4000"/>
                    <a:pt x="1964" y="4000"/>
                  </a:cubicBezTo>
                  <a:cubicBezTo>
                    <a:pt x="0" y="3200"/>
                    <a:pt x="0" y="3200"/>
                    <a:pt x="0" y="3200"/>
                  </a:cubicBezTo>
                  <a:cubicBezTo>
                    <a:pt x="0" y="2400"/>
                    <a:pt x="0" y="2400"/>
                    <a:pt x="0" y="2400"/>
                  </a:cubicBezTo>
                  <a:cubicBezTo>
                    <a:pt x="982" y="1600"/>
                    <a:pt x="982" y="1600"/>
                    <a:pt x="982" y="1600"/>
                  </a:cubicBezTo>
                  <a:cubicBezTo>
                    <a:pt x="982" y="800"/>
                    <a:pt x="982" y="800"/>
                    <a:pt x="982" y="800"/>
                  </a:cubicBezTo>
                  <a:cubicBezTo>
                    <a:pt x="982" y="800"/>
                    <a:pt x="982" y="800"/>
                    <a:pt x="982" y="800"/>
                  </a:cubicBezTo>
                  <a:cubicBezTo>
                    <a:pt x="982" y="0"/>
                    <a:pt x="982" y="0"/>
                    <a:pt x="982" y="0"/>
                  </a:cubicBezTo>
                  <a:cubicBezTo>
                    <a:pt x="982" y="0"/>
                    <a:pt x="982" y="0"/>
                    <a:pt x="982" y="0"/>
                  </a:cubicBezTo>
                  <a:cubicBezTo>
                    <a:pt x="982" y="0"/>
                    <a:pt x="982" y="0"/>
                    <a:pt x="982" y="0"/>
                  </a:cubicBezTo>
                  <a:cubicBezTo>
                    <a:pt x="1964" y="0"/>
                    <a:pt x="1964" y="0"/>
                    <a:pt x="1964" y="0"/>
                  </a:cubicBezTo>
                  <a:cubicBezTo>
                    <a:pt x="1964" y="800"/>
                    <a:pt x="1964" y="800"/>
                    <a:pt x="1964" y="800"/>
                  </a:cubicBezTo>
                  <a:cubicBezTo>
                    <a:pt x="1964" y="800"/>
                    <a:pt x="1964" y="800"/>
                    <a:pt x="1964" y="800"/>
                  </a:cubicBezTo>
                  <a:cubicBezTo>
                    <a:pt x="2945" y="1600"/>
                    <a:pt x="2945" y="1600"/>
                    <a:pt x="2945" y="1600"/>
                  </a:cubicBezTo>
                  <a:cubicBezTo>
                    <a:pt x="3927" y="1600"/>
                    <a:pt x="3927" y="1600"/>
                    <a:pt x="3927" y="1600"/>
                  </a:cubicBezTo>
                  <a:cubicBezTo>
                    <a:pt x="3927" y="1600"/>
                    <a:pt x="3927" y="1600"/>
                    <a:pt x="3927" y="1600"/>
                  </a:cubicBezTo>
                  <a:cubicBezTo>
                    <a:pt x="2945" y="1600"/>
                    <a:pt x="2945" y="1600"/>
                    <a:pt x="2945" y="1600"/>
                  </a:cubicBezTo>
                  <a:cubicBezTo>
                    <a:pt x="3927" y="800"/>
                    <a:pt x="3927" y="800"/>
                    <a:pt x="3927" y="800"/>
                  </a:cubicBezTo>
                  <a:cubicBezTo>
                    <a:pt x="3927" y="800"/>
                    <a:pt x="3927" y="800"/>
                    <a:pt x="3927" y="800"/>
                  </a:cubicBezTo>
                  <a:cubicBezTo>
                    <a:pt x="4909" y="1600"/>
                    <a:pt x="4909" y="1600"/>
                    <a:pt x="4909" y="1600"/>
                  </a:cubicBezTo>
                  <a:cubicBezTo>
                    <a:pt x="4909" y="1600"/>
                    <a:pt x="4909" y="1600"/>
                    <a:pt x="4909" y="1600"/>
                  </a:cubicBezTo>
                  <a:cubicBezTo>
                    <a:pt x="5891" y="1600"/>
                    <a:pt x="5891" y="1600"/>
                    <a:pt x="5891" y="1600"/>
                  </a:cubicBezTo>
                  <a:cubicBezTo>
                    <a:pt x="5891" y="1600"/>
                    <a:pt x="5891" y="1600"/>
                    <a:pt x="5891" y="1600"/>
                  </a:cubicBezTo>
                  <a:cubicBezTo>
                    <a:pt x="6873" y="1600"/>
                    <a:pt x="6873" y="1600"/>
                    <a:pt x="6873" y="1600"/>
                  </a:cubicBezTo>
                  <a:cubicBezTo>
                    <a:pt x="6873" y="2400"/>
                    <a:pt x="6873" y="2400"/>
                    <a:pt x="6873" y="2400"/>
                  </a:cubicBezTo>
                  <a:cubicBezTo>
                    <a:pt x="6873" y="3200"/>
                    <a:pt x="6873" y="3200"/>
                    <a:pt x="6873" y="3200"/>
                  </a:cubicBezTo>
                  <a:cubicBezTo>
                    <a:pt x="6873" y="3200"/>
                    <a:pt x="6873" y="3200"/>
                    <a:pt x="6873" y="3200"/>
                  </a:cubicBezTo>
                  <a:cubicBezTo>
                    <a:pt x="7855" y="4000"/>
                    <a:pt x="7855" y="4000"/>
                    <a:pt x="7855" y="4000"/>
                  </a:cubicBezTo>
                  <a:cubicBezTo>
                    <a:pt x="7855" y="4800"/>
                    <a:pt x="7855" y="4800"/>
                    <a:pt x="7855" y="4800"/>
                  </a:cubicBezTo>
                  <a:cubicBezTo>
                    <a:pt x="8836" y="4800"/>
                    <a:pt x="8836" y="4800"/>
                    <a:pt x="8836" y="4800"/>
                  </a:cubicBezTo>
                  <a:cubicBezTo>
                    <a:pt x="8836" y="4800"/>
                    <a:pt x="8836" y="4800"/>
                    <a:pt x="8836" y="4800"/>
                  </a:cubicBezTo>
                  <a:cubicBezTo>
                    <a:pt x="9818" y="4800"/>
                    <a:pt x="9818" y="4800"/>
                    <a:pt x="9818" y="4800"/>
                  </a:cubicBezTo>
                  <a:cubicBezTo>
                    <a:pt x="11782" y="4800"/>
                    <a:pt x="11782" y="4800"/>
                    <a:pt x="11782" y="4800"/>
                  </a:cubicBezTo>
                  <a:cubicBezTo>
                    <a:pt x="12764" y="4800"/>
                    <a:pt x="12764" y="4800"/>
                    <a:pt x="12764" y="4800"/>
                  </a:cubicBezTo>
                  <a:cubicBezTo>
                    <a:pt x="14727" y="4800"/>
                    <a:pt x="14727" y="4800"/>
                    <a:pt x="14727" y="4800"/>
                  </a:cubicBezTo>
                  <a:cubicBezTo>
                    <a:pt x="15709" y="4800"/>
                    <a:pt x="15709" y="4800"/>
                    <a:pt x="15709" y="4800"/>
                  </a:cubicBezTo>
                  <a:cubicBezTo>
                    <a:pt x="16691" y="4800"/>
                    <a:pt x="16691" y="4800"/>
                    <a:pt x="16691" y="4800"/>
                  </a:cubicBezTo>
                  <a:cubicBezTo>
                    <a:pt x="16691" y="5600"/>
                    <a:pt x="16691" y="5600"/>
                    <a:pt x="16691" y="5600"/>
                  </a:cubicBezTo>
                  <a:cubicBezTo>
                    <a:pt x="17673" y="4800"/>
                    <a:pt x="17673" y="4800"/>
                    <a:pt x="17673" y="4800"/>
                  </a:cubicBezTo>
                  <a:cubicBezTo>
                    <a:pt x="17673" y="5600"/>
                    <a:pt x="17673" y="5600"/>
                    <a:pt x="17673" y="5600"/>
                  </a:cubicBezTo>
                  <a:cubicBezTo>
                    <a:pt x="18655" y="5600"/>
                    <a:pt x="18655" y="5600"/>
                    <a:pt x="18655" y="5600"/>
                  </a:cubicBezTo>
                  <a:cubicBezTo>
                    <a:pt x="17673" y="6400"/>
                    <a:pt x="17673" y="6400"/>
                    <a:pt x="17673" y="6400"/>
                  </a:cubicBezTo>
                  <a:cubicBezTo>
                    <a:pt x="17673" y="7200"/>
                    <a:pt x="17673" y="7200"/>
                    <a:pt x="17673" y="7200"/>
                  </a:cubicBezTo>
                  <a:cubicBezTo>
                    <a:pt x="17673" y="8000"/>
                    <a:pt x="17673" y="8000"/>
                    <a:pt x="17673" y="8000"/>
                  </a:cubicBezTo>
                  <a:cubicBezTo>
                    <a:pt x="16691" y="8800"/>
                    <a:pt x="16691" y="8800"/>
                    <a:pt x="16691" y="8800"/>
                  </a:cubicBezTo>
                  <a:cubicBezTo>
                    <a:pt x="16691" y="8800"/>
                    <a:pt x="16691" y="8800"/>
                    <a:pt x="16691" y="8800"/>
                  </a:cubicBezTo>
                  <a:cubicBezTo>
                    <a:pt x="16691" y="9600"/>
                    <a:pt x="16691" y="9600"/>
                    <a:pt x="16691" y="9600"/>
                  </a:cubicBezTo>
                  <a:cubicBezTo>
                    <a:pt x="15709" y="9600"/>
                    <a:pt x="15709" y="9600"/>
                    <a:pt x="15709" y="9600"/>
                  </a:cubicBezTo>
                  <a:cubicBezTo>
                    <a:pt x="15709" y="8800"/>
                    <a:pt x="15709" y="8800"/>
                    <a:pt x="15709" y="8800"/>
                  </a:cubicBezTo>
                  <a:cubicBezTo>
                    <a:pt x="14727" y="9600"/>
                    <a:pt x="14727" y="9600"/>
                    <a:pt x="14727" y="9600"/>
                  </a:cubicBezTo>
                  <a:cubicBezTo>
                    <a:pt x="14727" y="9600"/>
                    <a:pt x="14727" y="9600"/>
                    <a:pt x="14727" y="9600"/>
                  </a:cubicBezTo>
                  <a:cubicBezTo>
                    <a:pt x="14727" y="10400"/>
                    <a:pt x="14727" y="10400"/>
                    <a:pt x="14727" y="10400"/>
                  </a:cubicBezTo>
                  <a:cubicBezTo>
                    <a:pt x="14727" y="10400"/>
                    <a:pt x="14727" y="10400"/>
                    <a:pt x="14727" y="10400"/>
                  </a:cubicBezTo>
                  <a:cubicBezTo>
                    <a:pt x="14727" y="11200"/>
                    <a:pt x="14727" y="11200"/>
                    <a:pt x="14727" y="11200"/>
                  </a:cubicBezTo>
                  <a:cubicBezTo>
                    <a:pt x="15709" y="12000"/>
                    <a:pt x="15709" y="12000"/>
                    <a:pt x="15709" y="12000"/>
                  </a:cubicBezTo>
                  <a:cubicBezTo>
                    <a:pt x="15709" y="12000"/>
                    <a:pt x="15709" y="12000"/>
                    <a:pt x="15709" y="12000"/>
                  </a:cubicBezTo>
                  <a:cubicBezTo>
                    <a:pt x="15709" y="12800"/>
                    <a:pt x="15709" y="12800"/>
                    <a:pt x="15709" y="12800"/>
                  </a:cubicBezTo>
                  <a:cubicBezTo>
                    <a:pt x="16691" y="12800"/>
                    <a:pt x="16691" y="12800"/>
                    <a:pt x="16691" y="12800"/>
                  </a:cubicBezTo>
                  <a:cubicBezTo>
                    <a:pt x="17673" y="12800"/>
                    <a:pt x="17673" y="12800"/>
                    <a:pt x="17673" y="12800"/>
                  </a:cubicBezTo>
                  <a:cubicBezTo>
                    <a:pt x="17673" y="12800"/>
                    <a:pt x="17673" y="12800"/>
                    <a:pt x="17673" y="12800"/>
                  </a:cubicBezTo>
                  <a:cubicBezTo>
                    <a:pt x="16691" y="12800"/>
                    <a:pt x="16691" y="12800"/>
                    <a:pt x="16691" y="12800"/>
                  </a:cubicBezTo>
                  <a:cubicBezTo>
                    <a:pt x="17673" y="12000"/>
                    <a:pt x="17673" y="12000"/>
                    <a:pt x="17673" y="12000"/>
                  </a:cubicBezTo>
                  <a:cubicBezTo>
                    <a:pt x="17673" y="11200"/>
                    <a:pt x="17673" y="11200"/>
                    <a:pt x="17673" y="11200"/>
                  </a:cubicBezTo>
                  <a:cubicBezTo>
                    <a:pt x="17673" y="11200"/>
                    <a:pt x="17673" y="11200"/>
                    <a:pt x="17673" y="11200"/>
                  </a:cubicBezTo>
                  <a:cubicBezTo>
                    <a:pt x="17673" y="11200"/>
                    <a:pt x="17673" y="11200"/>
                    <a:pt x="17673" y="11200"/>
                  </a:cubicBezTo>
                  <a:cubicBezTo>
                    <a:pt x="17673" y="10400"/>
                    <a:pt x="17673" y="10400"/>
                    <a:pt x="17673" y="10400"/>
                  </a:cubicBezTo>
                  <a:cubicBezTo>
                    <a:pt x="18655" y="11200"/>
                    <a:pt x="18655" y="11200"/>
                    <a:pt x="18655" y="11200"/>
                  </a:cubicBezTo>
                  <a:cubicBezTo>
                    <a:pt x="19636" y="11200"/>
                    <a:pt x="19636" y="11200"/>
                    <a:pt x="19636" y="11200"/>
                  </a:cubicBezTo>
                  <a:cubicBezTo>
                    <a:pt x="19636" y="11200"/>
                    <a:pt x="19636" y="11200"/>
                    <a:pt x="19636" y="11200"/>
                  </a:cubicBezTo>
                  <a:cubicBezTo>
                    <a:pt x="19636" y="12000"/>
                    <a:pt x="19636" y="12000"/>
                    <a:pt x="19636" y="12000"/>
                  </a:cubicBezTo>
                  <a:cubicBezTo>
                    <a:pt x="19636" y="12800"/>
                    <a:pt x="19636" y="12800"/>
                    <a:pt x="19636" y="12800"/>
                  </a:cubicBezTo>
                  <a:cubicBezTo>
                    <a:pt x="19636" y="13600"/>
                    <a:pt x="19636" y="13600"/>
                    <a:pt x="19636" y="13600"/>
                  </a:cubicBezTo>
                  <a:cubicBezTo>
                    <a:pt x="20618" y="13600"/>
                    <a:pt x="20618" y="13600"/>
                    <a:pt x="20618" y="13600"/>
                  </a:cubicBezTo>
                  <a:cubicBezTo>
                    <a:pt x="20618" y="15200"/>
                    <a:pt x="20618" y="15200"/>
                    <a:pt x="20618" y="15200"/>
                  </a:cubicBezTo>
                  <a:cubicBezTo>
                    <a:pt x="20618" y="16000"/>
                    <a:pt x="20618" y="16000"/>
                    <a:pt x="20618" y="16000"/>
                  </a:cubicBezTo>
                  <a:cubicBezTo>
                    <a:pt x="21600" y="16800"/>
                    <a:pt x="21600" y="16800"/>
                    <a:pt x="21600" y="16800"/>
                  </a:cubicBezTo>
                  <a:cubicBezTo>
                    <a:pt x="21600" y="16800"/>
                    <a:pt x="21600" y="16800"/>
                    <a:pt x="21600" y="16800"/>
                  </a:cubicBezTo>
                  <a:cubicBezTo>
                    <a:pt x="21600" y="16800"/>
                    <a:pt x="21600" y="16800"/>
                    <a:pt x="21600" y="16800"/>
                  </a:cubicBezTo>
                  <a:cubicBezTo>
                    <a:pt x="21600" y="17600"/>
                    <a:pt x="21600" y="17600"/>
                    <a:pt x="21600" y="17600"/>
                  </a:cubicBezTo>
                  <a:cubicBezTo>
                    <a:pt x="21600" y="17600"/>
                    <a:pt x="21600" y="17600"/>
                    <a:pt x="21600" y="17600"/>
                  </a:cubicBezTo>
                  <a:close/>
                  <a:moveTo>
                    <a:pt x="15709" y="15200"/>
                  </a:moveTo>
                  <a:cubicBezTo>
                    <a:pt x="15709" y="14400"/>
                    <a:pt x="15709" y="14400"/>
                    <a:pt x="15709" y="14400"/>
                  </a:cubicBezTo>
                  <a:cubicBezTo>
                    <a:pt x="15709" y="14400"/>
                    <a:pt x="15709" y="14400"/>
                    <a:pt x="15709" y="14400"/>
                  </a:cubicBezTo>
                  <a:cubicBezTo>
                    <a:pt x="15709" y="15200"/>
                    <a:pt x="15709" y="15200"/>
                    <a:pt x="15709" y="15200"/>
                  </a:cubicBezTo>
                  <a:cubicBezTo>
                    <a:pt x="15709" y="15200"/>
                    <a:pt x="15709" y="15200"/>
                    <a:pt x="15709" y="15200"/>
                  </a:cubicBezTo>
                  <a:cubicBezTo>
                    <a:pt x="15709" y="15200"/>
                    <a:pt x="15709" y="15200"/>
                    <a:pt x="15709" y="15200"/>
                  </a:cubicBezTo>
                  <a:close/>
                  <a:moveTo>
                    <a:pt x="13745" y="14400"/>
                  </a:moveTo>
                  <a:cubicBezTo>
                    <a:pt x="13745" y="15200"/>
                    <a:pt x="13745" y="15200"/>
                    <a:pt x="13745" y="15200"/>
                  </a:cubicBezTo>
                  <a:cubicBezTo>
                    <a:pt x="13745" y="16000"/>
                    <a:pt x="13745" y="16000"/>
                    <a:pt x="13745" y="16000"/>
                  </a:cubicBezTo>
                  <a:cubicBezTo>
                    <a:pt x="14727" y="16000"/>
                    <a:pt x="14727" y="16000"/>
                    <a:pt x="14727" y="16000"/>
                  </a:cubicBezTo>
                  <a:cubicBezTo>
                    <a:pt x="14727" y="15200"/>
                    <a:pt x="14727" y="15200"/>
                    <a:pt x="14727" y="15200"/>
                  </a:cubicBezTo>
                  <a:cubicBezTo>
                    <a:pt x="14727" y="15200"/>
                    <a:pt x="14727" y="15200"/>
                    <a:pt x="14727" y="15200"/>
                  </a:cubicBezTo>
                  <a:cubicBezTo>
                    <a:pt x="13745" y="14400"/>
                    <a:pt x="13745" y="14400"/>
                    <a:pt x="13745" y="14400"/>
                  </a:cubicBezTo>
                  <a:cubicBezTo>
                    <a:pt x="13745" y="14400"/>
                    <a:pt x="13745" y="14400"/>
                    <a:pt x="13745" y="14400"/>
                  </a:cubicBezTo>
                  <a:close/>
                  <a:moveTo>
                    <a:pt x="12764" y="14400"/>
                  </a:moveTo>
                  <a:cubicBezTo>
                    <a:pt x="11782" y="14400"/>
                    <a:pt x="11782" y="14400"/>
                    <a:pt x="11782" y="14400"/>
                  </a:cubicBezTo>
                  <a:cubicBezTo>
                    <a:pt x="11782" y="14400"/>
                    <a:pt x="11782" y="14400"/>
                    <a:pt x="11782" y="14400"/>
                  </a:cubicBezTo>
                  <a:cubicBezTo>
                    <a:pt x="12764" y="16000"/>
                    <a:pt x="12764" y="16000"/>
                    <a:pt x="12764" y="16000"/>
                  </a:cubicBezTo>
                  <a:cubicBezTo>
                    <a:pt x="13745" y="16000"/>
                    <a:pt x="13745" y="16000"/>
                    <a:pt x="13745" y="16000"/>
                  </a:cubicBezTo>
                  <a:cubicBezTo>
                    <a:pt x="13745" y="14400"/>
                    <a:pt x="13745" y="14400"/>
                    <a:pt x="13745" y="14400"/>
                  </a:cubicBezTo>
                  <a:lnTo>
                    <a:pt x="12764" y="14400"/>
                  </a:lnTo>
                  <a:close/>
                  <a:moveTo>
                    <a:pt x="12764" y="14400"/>
                  </a:moveTo>
                </a:path>
              </a:pathLst>
            </a:custGeom>
            <a:grpFill/>
            <a:ln>
              <a:noFill/>
            </a:ln>
          </p:spPr>
          <p:txBody>
            <a:bodyPr lIns="0" tIns="0" rIns="0" bIns="0"/>
            <a:lstStyle/>
            <a:p>
              <a:pPr defTabSz="913765">
                <a:defRPr/>
              </a:pPr>
              <a:endParaRPr lang="es-ES">
                <a:solidFill>
                  <a:prstClr val="black"/>
                </a:solidFill>
              </a:endParaRPr>
            </a:p>
          </p:txBody>
        </p:sp>
        <p:sp>
          <p:nvSpPr>
            <p:cNvPr id="308" name="AutoShape 30"/>
            <p:cNvSpPr/>
            <p:nvPr/>
          </p:nvSpPr>
          <p:spPr bwMode="auto">
            <a:xfrm>
              <a:off x="10503" y="3574"/>
              <a:ext cx="130" cy="65"/>
            </a:xfrm>
            <a:custGeom>
              <a:avLst/>
              <a:gdLst>
                <a:gd name="T0" fmla="*/ 0 w 21600"/>
                <a:gd name="T1" fmla="*/ 27 h 21600"/>
                <a:gd name="T2" fmla="*/ 8 w 21600"/>
                <a:gd name="T3" fmla="*/ 27 h 21600"/>
                <a:gd name="T4" fmla="*/ 18 w 21600"/>
                <a:gd name="T5" fmla="*/ 10 h 21600"/>
                <a:gd name="T6" fmla="*/ 36 w 21600"/>
                <a:gd name="T7" fmla="*/ 0 h 21600"/>
                <a:gd name="T8" fmla="*/ 56 w 21600"/>
                <a:gd name="T9" fmla="*/ 0 h 21600"/>
                <a:gd name="T10" fmla="*/ 74 w 21600"/>
                <a:gd name="T11" fmla="*/ 10 h 21600"/>
                <a:gd name="T12" fmla="*/ 112 w 21600"/>
                <a:gd name="T13" fmla="*/ 10 h 21600"/>
                <a:gd name="T14" fmla="*/ 112 w 21600"/>
                <a:gd name="T15" fmla="*/ 27 h 21600"/>
                <a:gd name="T16" fmla="*/ 122 w 21600"/>
                <a:gd name="T17" fmla="*/ 38 h 21600"/>
                <a:gd name="T18" fmla="*/ 122 w 21600"/>
                <a:gd name="T19" fmla="*/ 48 h 21600"/>
                <a:gd name="T20" fmla="*/ 130 w 21600"/>
                <a:gd name="T21" fmla="*/ 48 h 21600"/>
                <a:gd name="T22" fmla="*/ 112 w 21600"/>
                <a:gd name="T23" fmla="*/ 55 h 21600"/>
                <a:gd name="T24" fmla="*/ 66 w 21600"/>
                <a:gd name="T25" fmla="*/ 55 h 21600"/>
                <a:gd name="T26" fmla="*/ 56 w 21600"/>
                <a:gd name="T27" fmla="*/ 65 h 21600"/>
                <a:gd name="T28" fmla="*/ 46 w 21600"/>
                <a:gd name="T29" fmla="*/ 65 h 21600"/>
                <a:gd name="T30" fmla="*/ 28 w 21600"/>
                <a:gd name="T31" fmla="*/ 55 h 21600"/>
                <a:gd name="T32" fmla="*/ 8 w 21600"/>
                <a:gd name="T33" fmla="*/ 55 h 21600"/>
                <a:gd name="T34" fmla="*/ 0 w 21600"/>
                <a:gd name="T35" fmla="*/ 48 h 21600"/>
                <a:gd name="T36" fmla="*/ 0 w 21600"/>
                <a:gd name="T37" fmla="*/ 27 h 21600"/>
                <a:gd name="T38" fmla="*/ 0 w 21600"/>
                <a:gd name="T39" fmla="*/ 27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9138"/>
                  </a:moveTo>
                  <a:lnTo>
                    <a:pt x="1271" y="9138"/>
                  </a:lnTo>
                  <a:lnTo>
                    <a:pt x="2965" y="3323"/>
                  </a:lnTo>
                  <a:lnTo>
                    <a:pt x="5929" y="0"/>
                  </a:lnTo>
                  <a:lnTo>
                    <a:pt x="9318" y="0"/>
                  </a:lnTo>
                  <a:lnTo>
                    <a:pt x="12282" y="3323"/>
                  </a:lnTo>
                  <a:lnTo>
                    <a:pt x="18635" y="3323"/>
                  </a:lnTo>
                  <a:lnTo>
                    <a:pt x="18635" y="9138"/>
                  </a:lnTo>
                  <a:lnTo>
                    <a:pt x="20329" y="12462"/>
                  </a:lnTo>
                  <a:lnTo>
                    <a:pt x="20329" y="15785"/>
                  </a:lnTo>
                  <a:lnTo>
                    <a:pt x="21600" y="15785"/>
                  </a:lnTo>
                  <a:lnTo>
                    <a:pt x="18635" y="18277"/>
                  </a:lnTo>
                  <a:lnTo>
                    <a:pt x="11012" y="18277"/>
                  </a:lnTo>
                  <a:lnTo>
                    <a:pt x="9318" y="21600"/>
                  </a:lnTo>
                  <a:lnTo>
                    <a:pt x="7624" y="21600"/>
                  </a:lnTo>
                  <a:lnTo>
                    <a:pt x="4659" y="18277"/>
                  </a:lnTo>
                  <a:lnTo>
                    <a:pt x="1271" y="18277"/>
                  </a:lnTo>
                  <a:lnTo>
                    <a:pt x="0" y="15785"/>
                  </a:lnTo>
                  <a:lnTo>
                    <a:pt x="0" y="9138"/>
                  </a:lnTo>
                  <a:close/>
                  <a:moveTo>
                    <a:pt x="0" y="9138"/>
                  </a:moveTo>
                </a:path>
              </a:pathLst>
            </a:custGeom>
            <a:grpFill/>
            <a:ln>
              <a:noFill/>
            </a:ln>
          </p:spPr>
          <p:txBody>
            <a:bodyPr lIns="0" tIns="0" rIns="0" bIns="0"/>
            <a:lstStyle/>
            <a:p>
              <a:pPr defTabSz="913765">
                <a:defRPr/>
              </a:pPr>
              <a:endParaRPr lang="es-ES">
                <a:solidFill>
                  <a:prstClr val="black"/>
                </a:solidFill>
              </a:endParaRPr>
            </a:p>
          </p:txBody>
        </p:sp>
        <p:sp>
          <p:nvSpPr>
            <p:cNvPr id="309" name="AutoShape 31"/>
            <p:cNvSpPr/>
            <p:nvPr/>
          </p:nvSpPr>
          <p:spPr bwMode="auto">
            <a:xfrm>
              <a:off x="10135" y="3493"/>
              <a:ext cx="348" cy="156"/>
            </a:xfrm>
            <a:custGeom>
              <a:avLst/>
              <a:gdLst>
                <a:gd name="T0" fmla="*/ 10 w 21600"/>
                <a:gd name="T1" fmla="*/ 0 h 21600"/>
                <a:gd name="T2" fmla="*/ 28 w 21600"/>
                <a:gd name="T3" fmla="*/ 0 h 21600"/>
                <a:gd name="T4" fmla="*/ 28 w 21600"/>
                <a:gd name="T5" fmla="*/ 10 h 21600"/>
                <a:gd name="T6" fmla="*/ 38 w 21600"/>
                <a:gd name="T7" fmla="*/ 10 h 21600"/>
                <a:gd name="T8" fmla="*/ 48 w 21600"/>
                <a:gd name="T9" fmla="*/ 0 h 21600"/>
                <a:gd name="T10" fmla="*/ 56 w 21600"/>
                <a:gd name="T11" fmla="*/ 0 h 21600"/>
                <a:gd name="T12" fmla="*/ 76 w 21600"/>
                <a:gd name="T13" fmla="*/ 10 h 21600"/>
                <a:gd name="T14" fmla="*/ 94 w 21600"/>
                <a:gd name="T15" fmla="*/ 10 h 21600"/>
                <a:gd name="T16" fmla="*/ 104 w 21600"/>
                <a:gd name="T17" fmla="*/ 27 h 21600"/>
                <a:gd name="T18" fmla="*/ 122 w 21600"/>
                <a:gd name="T19" fmla="*/ 27 h 21600"/>
                <a:gd name="T20" fmla="*/ 132 w 21600"/>
                <a:gd name="T21" fmla="*/ 37 h 21600"/>
                <a:gd name="T22" fmla="*/ 132 w 21600"/>
                <a:gd name="T23" fmla="*/ 45 h 21600"/>
                <a:gd name="T24" fmla="*/ 142 w 21600"/>
                <a:gd name="T25" fmla="*/ 45 h 21600"/>
                <a:gd name="T26" fmla="*/ 142 w 21600"/>
                <a:gd name="T27" fmla="*/ 37 h 21600"/>
                <a:gd name="T28" fmla="*/ 170 w 21600"/>
                <a:gd name="T29" fmla="*/ 37 h 21600"/>
                <a:gd name="T30" fmla="*/ 170 w 21600"/>
                <a:gd name="T31" fmla="*/ 54 h 21600"/>
                <a:gd name="T32" fmla="*/ 208 w 21600"/>
                <a:gd name="T33" fmla="*/ 54 h 21600"/>
                <a:gd name="T34" fmla="*/ 198 w 21600"/>
                <a:gd name="T35" fmla="*/ 74 h 21600"/>
                <a:gd name="T36" fmla="*/ 208 w 21600"/>
                <a:gd name="T37" fmla="*/ 82 h 21600"/>
                <a:gd name="T38" fmla="*/ 236 w 21600"/>
                <a:gd name="T39" fmla="*/ 82 h 21600"/>
                <a:gd name="T40" fmla="*/ 246 w 21600"/>
                <a:gd name="T41" fmla="*/ 74 h 21600"/>
                <a:gd name="T42" fmla="*/ 274 w 21600"/>
                <a:gd name="T43" fmla="*/ 74 h 21600"/>
                <a:gd name="T44" fmla="*/ 274 w 21600"/>
                <a:gd name="T45" fmla="*/ 82 h 21600"/>
                <a:gd name="T46" fmla="*/ 292 w 21600"/>
                <a:gd name="T47" fmla="*/ 92 h 21600"/>
                <a:gd name="T48" fmla="*/ 292 w 21600"/>
                <a:gd name="T49" fmla="*/ 102 h 21600"/>
                <a:gd name="T50" fmla="*/ 320 w 21600"/>
                <a:gd name="T51" fmla="*/ 102 h 21600"/>
                <a:gd name="T52" fmla="*/ 330 w 21600"/>
                <a:gd name="T53" fmla="*/ 92 h 21600"/>
                <a:gd name="T54" fmla="*/ 340 w 21600"/>
                <a:gd name="T55" fmla="*/ 102 h 21600"/>
                <a:gd name="T56" fmla="*/ 340 w 21600"/>
                <a:gd name="T57" fmla="*/ 119 h 21600"/>
                <a:gd name="T58" fmla="*/ 348 w 21600"/>
                <a:gd name="T59" fmla="*/ 136 h 21600"/>
                <a:gd name="T60" fmla="*/ 340 w 21600"/>
                <a:gd name="T61" fmla="*/ 156 h 21600"/>
                <a:gd name="T62" fmla="*/ 310 w 21600"/>
                <a:gd name="T63" fmla="*/ 156 h 21600"/>
                <a:gd name="T64" fmla="*/ 302 w 21600"/>
                <a:gd name="T65" fmla="*/ 146 h 21600"/>
                <a:gd name="T66" fmla="*/ 292 w 21600"/>
                <a:gd name="T67" fmla="*/ 156 h 21600"/>
                <a:gd name="T68" fmla="*/ 254 w 21600"/>
                <a:gd name="T69" fmla="*/ 146 h 21600"/>
                <a:gd name="T70" fmla="*/ 236 w 21600"/>
                <a:gd name="T71" fmla="*/ 146 h 21600"/>
                <a:gd name="T72" fmla="*/ 208 w 21600"/>
                <a:gd name="T73" fmla="*/ 136 h 21600"/>
                <a:gd name="T74" fmla="*/ 198 w 21600"/>
                <a:gd name="T75" fmla="*/ 136 h 21600"/>
                <a:gd name="T76" fmla="*/ 198 w 21600"/>
                <a:gd name="T77" fmla="*/ 129 h 21600"/>
                <a:gd name="T78" fmla="*/ 180 w 21600"/>
                <a:gd name="T79" fmla="*/ 119 h 21600"/>
                <a:gd name="T80" fmla="*/ 150 w 21600"/>
                <a:gd name="T81" fmla="*/ 129 h 21600"/>
                <a:gd name="T82" fmla="*/ 150 w 21600"/>
                <a:gd name="T83" fmla="*/ 119 h 21600"/>
                <a:gd name="T84" fmla="*/ 122 w 21600"/>
                <a:gd name="T85" fmla="*/ 119 h 21600"/>
                <a:gd name="T86" fmla="*/ 114 w 21600"/>
                <a:gd name="T87" fmla="*/ 109 h 21600"/>
                <a:gd name="T88" fmla="*/ 94 w 21600"/>
                <a:gd name="T89" fmla="*/ 109 h 21600"/>
                <a:gd name="T90" fmla="*/ 76 w 21600"/>
                <a:gd name="T91" fmla="*/ 102 h 21600"/>
                <a:gd name="T92" fmla="*/ 66 w 21600"/>
                <a:gd name="T93" fmla="*/ 92 h 21600"/>
                <a:gd name="T94" fmla="*/ 48 w 21600"/>
                <a:gd name="T95" fmla="*/ 82 h 21600"/>
                <a:gd name="T96" fmla="*/ 28 w 21600"/>
                <a:gd name="T97" fmla="*/ 74 h 21600"/>
                <a:gd name="T98" fmla="*/ 20 w 21600"/>
                <a:gd name="T99" fmla="*/ 74 h 21600"/>
                <a:gd name="T100" fmla="*/ 10 w 21600"/>
                <a:gd name="T101" fmla="*/ 64 h 21600"/>
                <a:gd name="T102" fmla="*/ 0 w 21600"/>
                <a:gd name="T103" fmla="*/ 64 h 21600"/>
                <a:gd name="T104" fmla="*/ 0 w 21600"/>
                <a:gd name="T105" fmla="*/ 54 h 21600"/>
                <a:gd name="T106" fmla="*/ 10 w 21600"/>
                <a:gd name="T107" fmla="*/ 45 h 21600"/>
                <a:gd name="T108" fmla="*/ 10 w 21600"/>
                <a:gd name="T109" fmla="*/ 0 h 21600"/>
                <a:gd name="T110" fmla="*/ 10 w 21600"/>
                <a:gd name="T111" fmla="*/ 0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631" y="0"/>
                  </a:moveTo>
                  <a:lnTo>
                    <a:pt x="1734" y="0"/>
                  </a:lnTo>
                  <a:lnTo>
                    <a:pt x="1734" y="1371"/>
                  </a:lnTo>
                  <a:lnTo>
                    <a:pt x="2365" y="1371"/>
                  </a:lnTo>
                  <a:lnTo>
                    <a:pt x="2996" y="0"/>
                  </a:lnTo>
                  <a:lnTo>
                    <a:pt x="3469" y="0"/>
                  </a:lnTo>
                  <a:lnTo>
                    <a:pt x="4730" y="1371"/>
                  </a:lnTo>
                  <a:lnTo>
                    <a:pt x="5834" y="1371"/>
                  </a:lnTo>
                  <a:lnTo>
                    <a:pt x="6464" y="3771"/>
                  </a:lnTo>
                  <a:lnTo>
                    <a:pt x="7568" y="3771"/>
                  </a:lnTo>
                  <a:lnTo>
                    <a:pt x="8199" y="5143"/>
                  </a:lnTo>
                  <a:lnTo>
                    <a:pt x="8199" y="6171"/>
                  </a:lnTo>
                  <a:lnTo>
                    <a:pt x="8829" y="6171"/>
                  </a:lnTo>
                  <a:lnTo>
                    <a:pt x="8829" y="5143"/>
                  </a:lnTo>
                  <a:lnTo>
                    <a:pt x="10564" y="5143"/>
                  </a:lnTo>
                  <a:lnTo>
                    <a:pt x="10564" y="7543"/>
                  </a:lnTo>
                  <a:lnTo>
                    <a:pt x="12928" y="7543"/>
                  </a:lnTo>
                  <a:lnTo>
                    <a:pt x="12298" y="10286"/>
                  </a:lnTo>
                  <a:lnTo>
                    <a:pt x="12928" y="11314"/>
                  </a:lnTo>
                  <a:lnTo>
                    <a:pt x="14663" y="11314"/>
                  </a:lnTo>
                  <a:lnTo>
                    <a:pt x="15293" y="10286"/>
                  </a:lnTo>
                  <a:lnTo>
                    <a:pt x="17028" y="10286"/>
                  </a:lnTo>
                  <a:lnTo>
                    <a:pt x="17028" y="11314"/>
                  </a:lnTo>
                  <a:lnTo>
                    <a:pt x="18131" y="12686"/>
                  </a:lnTo>
                  <a:lnTo>
                    <a:pt x="18131" y="14057"/>
                  </a:lnTo>
                  <a:lnTo>
                    <a:pt x="19866" y="14057"/>
                  </a:lnTo>
                  <a:lnTo>
                    <a:pt x="20496" y="12686"/>
                  </a:lnTo>
                  <a:lnTo>
                    <a:pt x="21127" y="14057"/>
                  </a:lnTo>
                  <a:lnTo>
                    <a:pt x="21127" y="16457"/>
                  </a:lnTo>
                  <a:lnTo>
                    <a:pt x="21600" y="18857"/>
                  </a:lnTo>
                  <a:lnTo>
                    <a:pt x="21127" y="21600"/>
                  </a:lnTo>
                  <a:lnTo>
                    <a:pt x="19235" y="21600"/>
                  </a:lnTo>
                  <a:lnTo>
                    <a:pt x="18762" y="20229"/>
                  </a:lnTo>
                  <a:lnTo>
                    <a:pt x="18131" y="21600"/>
                  </a:lnTo>
                  <a:lnTo>
                    <a:pt x="15766" y="20229"/>
                  </a:lnTo>
                  <a:lnTo>
                    <a:pt x="14663" y="20229"/>
                  </a:lnTo>
                  <a:lnTo>
                    <a:pt x="12928" y="18857"/>
                  </a:lnTo>
                  <a:lnTo>
                    <a:pt x="12298" y="18857"/>
                  </a:lnTo>
                  <a:lnTo>
                    <a:pt x="12298" y="17829"/>
                  </a:lnTo>
                  <a:lnTo>
                    <a:pt x="11194" y="16457"/>
                  </a:lnTo>
                  <a:lnTo>
                    <a:pt x="9302" y="17829"/>
                  </a:lnTo>
                  <a:lnTo>
                    <a:pt x="9302" y="16457"/>
                  </a:lnTo>
                  <a:lnTo>
                    <a:pt x="7568" y="16457"/>
                  </a:lnTo>
                  <a:lnTo>
                    <a:pt x="7095" y="15086"/>
                  </a:lnTo>
                  <a:lnTo>
                    <a:pt x="5834" y="15086"/>
                  </a:lnTo>
                  <a:lnTo>
                    <a:pt x="4730" y="14057"/>
                  </a:lnTo>
                  <a:lnTo>
                    <a:pt x="4099" y="12686"/>
                  </a:lnTo>
                  <a:lnTo>
                    <a:pt x="2996" y="11314"/>
                  </a:lnTo>
                  <a:lnTo>
                    <a:pt x="1734" y="10286"/>
                  </a:lnTo>
                  <a:lnTo>
                    <a:pt x="1261" y="10286"/>
                  </a:lnTo>
                  <a:lnTo>
                    <a:pt x="631" y="8914"/>
                  </a:lnTo>
                  <a:lnTo>
                    <a:pt x="0" y="8914"/>
                  </a:lnTo>
                  <a:lnTo>
                    <a:pt x="0" y="7543"/>
                  </a:lnTo>
                  <a:lnTo>
                    <a:pt x="631" y="6171"/>
                  </a:lnTo>
                  <a:lnTo>
                    <a:pt x="631" y="0"/>
                  </a:lnTo>
                  <a:close/>
                  <a:moveTo>
                    <a:pt x="631" y="0"/>
                  </a:moveTo>
                </a:path>
              </a:pathLst>
            </a:custGeom>
            <a:grpFill/>
            <a:ln>
              <a:noFill/>
            </a:ln>
          </p:spPr>
          <p:txBody>
            <a:bodyPr lIns="0" tIns="0" rIns="0" bIns="0"/>
            <a:lstStyle/>
            <a:p>
              <a:pPr defTabSz="913765">
                <a:defRPr/>
              </a:pPr>
              <a:endParaRPr lang="es-ES">
                <a:solidFill>
                  <a:prstClr val="black"/>
                </a:solidFill>
              </a:endParaRPr>
            </a:p>
          </p:txBody>
        </p:sp>
        <p:sp>
          <p:nvSpPr>
            <p:cNvPr id="310" name="AutoShape 32"/>
            <p:cNvSpPr/>
            <p:nvPr/>
          </p:nvSpPr>
          <p:spPr bwMode="auto">
            <a:xfrm>
              <a:off x="9339" y="3218"/>
              <a:ext cx="581" cy="559"/>
            </a:xfrm>
            <a:custGeom>
              <a:avLst/>
              <a:gdLst>
                <a:gd name="T0" fmla="*/ 355 w 21600"/>
                <a:gd name="T1" fmla="*/ 532 h 21600"/>
                <a:gd name="T2" fmla="*/ 421 w 21600"/>
                <a:gd name="T3" fmla="*/ 522 h 21600"/>
                <a:gd name="T4" fmla="*/ 441 w 21600"/>
                <a:gd name="T5" fmla="*/ 512 h 21600"/>
                <a:gd name="T6" fmla="*/ 421 w 21600"/>
                <a:gd name="T7" fmla="*/ 467 h 21600"/>
                <a:gd name="T8" fmla="*/ 393 w 21600"/>
                <a:gd name="T9" fmla="*/ 430 h 21600"/>
                <a:gd name="T10" fmla="*/ 375 w 21600"/>
                <a:gd name="T11" fmla="*/ 403 h 21600"/>
                <a:gd name="T12" fmla="*/ 411 w 21600"/>
                <a:gd name="T13" fmla="*/ 376 h 21600"/>
                <a:gd name="T14" fmla="*/ 459 w 21600"/>
                <a:gd name="T15" fmla="*/ 376 h 21600"/>
                <a:gd name="T16" fmla="*/ 497 w 21600"/>
                <a:gd name="T17" fmla="*/ 329 h 21600"/>
                <a:gd name="T18" fmla="*/ 535 w 21600"/>
                <a:gd name="T19" fmla="*/ 284 h 21600"/>
                <a:gd name="T20" fmla="*/ 543 w 21600"/>
                <a:gd name="T21" fmla="*/ 255 h 21600"/>
                <a:gd name="T22" fmla="*/ 571 w 21600"/>
                <a:gd name="T23" fmla="*/ 200 h 21600"/>
                <a:gd name="T24" fmla="*/ 543 w 21600"/>
                <a:gd name="T25" fmla="*/ 183 h 21600"/>
                <a:gd name="T26" fmla="*/ 515 w 21600"/>
                <a:gd name="T27" fmla="*/ 163 h 21600"/>
                <a:gd name="T28" fmla="*/ 487 w 21600"/>
                <a:gd name="T29" fmla="*/ 119 h 21600"/>
                <a:gd name="T30" fmla="*/ 487 w 21600"/>
                <a:gd name="T31" fmla="*/ 92 h 21600"/>
                <a:gd name="T32" fmla="*/ 497 w 21600"/>
                <a:gd name="T33" fmla="*/ 64 h 21600"/>
                <a:gd name="T34" fmla="*/ 477 w 21600"/>
                <a:gd name="T35" fmla="*/ 54 h 21600"/>
                <a:gd name="T36" fmla="*/ 431 w 21600"/>
                <a:gd name="T37" fmla="*/ 35 h 21600"/>
                <a:gd name="T38" fmla="*/ 449 w 21600"/>
                <a:gd name="T39" fmla="*/ 0 h 21600"/>
                <a:gd name="T40" fmla="*/ 393 w 21600"/>
                <a:gd name="T41" fmla="*/ 7 h 21600"/>
                <a:gd name="T42" fmla="*/ 393 w 21600"/>
                <a:gd name="T43" fmla="*/ 54 h 21600"/>
                <a:gd name="T44" fmla="*/ 383 w 21600"/>
                <a:gd name="T45" fmla="*/ 99 h 21600"/>
                <a:gd name="T46" fmla="*/ 337 w 21600"/>
                <a:gd name="T47" fmla="*/ 119 h 21600"/>
                <a:gd name="T48" fmla="*/ 355 w 21600"/>
                <a:gd name="T49" fmla="*/ 146 h 21600"/>
                <a:gd name="T50" fmla="*/ 327 w 21600"/>
                <a:gd name="T51" fmla="*/ 163 h 21600"/>
                <a:gd name="T52" fmla="*/ 310 w 21600"/>
                <a:gd name="T53" fmla="*/ 210 h 21600"/>
                <a:gd name="T54" fmla="*/ 289 w 21600"/>
                <a:gd name="T55" fmla="*/ 210 h 21600"/>
                <a:gd name="T56" fmla="*/ 271 w 21600"/>
                <a:gd name="T57" fmla="*/ 228 h 21600"/>
                <a:gd name="T58" fmla="*/ 233 w 21600"/>
                <a:gd name="T59" fmla="*/ 247 h 21600"/>
                <a:gd name="T60" fmla="*/ 216 w 21600"/>
                <a:gd name="T61" fmla="*/ 292 h 21600"/>
                <a:gd name="T62" fmla="*/ 206 w 21600"/>
                <a:gd name="T63" fmla="*/ 312 h 21600"/>
                <a:gd name="T64" fmla="*/ 101 w 21600"/>
                <a:gd name="T65" fmla="*/ 319 h 21600"/>
                <a:gd name="T66" fmla="*/ 28 w 21600"/>
                <a:gd name="T67" fmla="*/ 339 h 21600"/>
                <a:gd name="T68" fmla="*/ 46 w 21600"/>
                <a:gd name="T69" fmla="*/ 356 h 21600"/>
                <a:gd name="T70" fmla="*/ 74 w 21600"/>
                <a:gd name="T71" fmla="*/ 376 h 21600"/>
                <a:gd name="T72" fmla="*/ 94 w 21600"/>
                <a:gd name="T73" fmla="*/ 393 h 21600"/>
                <a:gd name="T74" fmla="*/ 112 w 21600"/>
                <a:gd name="T75" fmla="*/ 440 h 21600"/>
                <a:gd name="T76" fmla="*/ 63 w 21600"/>
                <a:gd name="T77" fmla="*/ 448 h 21600"/>
                <a:gd name="T78" fmla="*/ 63 w 21600"/>
                <a:gd name="T79" fmla="*/ 505 h 21600"/>
                <a:gd name="T80" fmla="*/ 122 w 21600"/>
                <a:gd name="T81" fmla="*/ 485 h 21600"/>
                <a:gd name="T82" fmla="*/ 140 w 21600"/>
                <a:gd name="T83" fmla="*/ 485 h 21600"/>
                <a:gd name="T84" fmla="*/ 167 w 21600"/>
                <a:gd name="T85" fmla="*/ 495 h 21600"/>
                <a:gd name="T86" fmla="*/ 261 w 21600"/>
                <a:gd name="T87" fmla="*/ 495 h 21600"/>
                <a:gd name="T88" fmla="*/ 282 w 21600"/>
                <a:gd name="T89" fmla="*/ 512 h 21600"/>
                <a:gd name="T90" fmla="*/ 299 w 21600"/>
                <a:gd name="T91" fmla="*/ 549 h 21600"/>
                <a:gd name="T92" fmla="*/ 337 w 21600"/>
                <a:gd name="T93" fmla="*/ 559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2545" y="21600"/>
                  </a:moveTo>
                  <a:lnTo>
                    <a:pt x="12545" y="21218"/>
                  </a:lnTo>
                  <a:lnTo>
                    <a:pt x="13205" y="20549"/>
                  </a:lnTo>
                  <a:lnTo>
                    <a:pt x="14620" y="20549"/>
                  </a:lnTo>
                  <a:lnTo>
                    <a:pt x="15280" y="20166"/>
                  </a:lnTo>
                  <a:lnTo>
                    <a:pt x="15658" y="20166"/>
                  </a:lnTo>
                  <a:lnTo>
                    <a:pt x="16035" y="20549"/>
                  </a:lnTo>
                  <a:lnTo>
                    <a:pt x="16412" y="20166"/>
                  </a:lnTo>
                  <a:lnTo>
                    <a:pt x="16412" y="19784"/>
                  </a:lnTo>
                  <a:lnTo>
                    <a:pt x="16035" y="18733"/>
                  </a:lnTo>
                  <a:lnTo>
                    <a:pt x="15658" y="18350"/>
                  </a:lnTo>
                  <a:lnTo>
                    <a:pt x="15658" y="18064"/>
                  </a:lnTo>
                  <a:lnTo>
                    <a:pt x="14997" y="18064"/>
                  </a:lnTo>
                  <a:lnTo>
                    <a:pt x="14620" y="17299"/>
                  </a:lnTo>
                  <a:lnTo>
                    <a:pt x="14620" y="16630"/>
                  </a:lnTo>
                  <a:lnTo>
                    <a:pt x="13583" y="16630"/>
                  </a:lnTo>
                  <a:lnTo>
                    <a:pt x="13583" y="15579"/>
                  </a:lnTo>
                  <a:lnTo>
                    <a:pt x="13960" y="15579"/>
                  </a:lnTo>
                  <a:lnTo>
                    <a:pt x="14243" y="14814"/>
                  </a:lnTo>
                  <a:lnTo>
                    <a:pt x="14620" y="14527"/>
                  </a:lnTo>
                  <a:lnTo>
                    <a:pt x="15280" y="14527"/>
                  </a:lnTo>
                  <a:lnTo>
                    <a:pt x="15280" y="14814"/>
                  </a:lnTo>
                  <a:lnTo>
                    <a:pt x="16035" y="14814"/>
                  </a:lnTo>
                  <a:lnTo>
                    <a:pt x="17072" y="14527"/>
                  </a:lnTo>
                  <a:lnTo>
                    <a:pt x="17450" y="14145"/>
                  </a:lnTo>
                  <a:lnTo>
                    <a:pt x="17733" y="13476"/>
                  </a:lnTo>
                  <a:lnTo>
                    <a:pt x="18487" y="12712"/>
                  </a:lnTo>
                  <a:lnTo>
                    <a:pt x="18487" y="12329"/>
                  </a:lnTo>
                  <a:lnTo>
                    <a:pt x="19525" y="11278"/>
                  </a:lnTo>
                  <a:lnTo>
                    <a:pt x="19902" y="10991"/>
                  </a:lnTo>
                  <a:lnTo>
                    <a:pt x="19525" y="10609"/>
                  </a:lnTo>
                  <a:lnTo>
                    <a:pt x="19902" y="10227"/>
                  </a:lnTo>
                  <a:lnTo>
                    <a:pt x="20185" y="9844"/>
                  </a:lnTo>
                  <a:lnTo>
                    <a:pt x="20185" y="8506"/>
                  </a:lnTo>
                  <a:lnTo>
                    <a:pt x="20562" y="7742"/>
                  </a:lnTo>
                  <a:lnTo>
                    <a:pt x="21223" y="7742"/>
                  </a:lnTo>
                  <a:lnTo>
                    <a:pt x="21600" y="7359"/>
                  </a:lnTo>
                  <a:lnTo>
                    <a:pt x="21600" y="7073"/>
                  </a:lnTo>
                  <a:lnTo>
                    <a:pt x="20185" y="7073"/>
                  </a:lnTo>
                  <a:lnTo>
                    <a:pt x="20185" y="6690"/>
                  </a:lnTo>
                  <a:lnTo>
                    <a:pt x="19525" y="6308"/>
                  </a:lnTo>
                  <a:lnTo>
                    <a:pt x="19148" y="6308"/>
                  </a:lnTo>
                  <a:lnTo>
                    <a:pt x="18487" y="6021"/>
                  </a:lnTo>
                  <a:lnTo>
                    <a:pt x="18487" y="5257"/>
                  </a:lnTo>
                  <a:lnTo>
                    <a:pt x="18110" y="4588"/>
                  </a:lnTo>
                  <a:lnTo>
                    <a:pt x="17733" y="3823"/>
                  </a:lnTo>
                  <a:lnTo>
                    <a:pt x="17733" y="3536"/>
                  </a:lnTo>
                  <a:lnTo>
                    <a:pt x="18110" y="3536"/>
                  </a:lnTo>
                  <a:lnTo>
                    <a:pt x="18110" y="3154"/>
                  </a:lnTo>
                  <a:lnTo>
                    <a:pt x="18487" y="2772"/>
                  </a:lnTo>
                  <a:lnTo>
                    <a:pt x="18487" y="2485"/>
                  </a:lnTo>
                  <a:lnTo>
                    <a:pt x="18110" y="2485"/>
                  </a:lnTo>
                  <a:lnTo>
                    <a:pt x="18110" y="2103"/>
                  </a:lnTo>
                  <a:lnTo>
                    <a:pt x="17733" y="2103"/>
                  </a:lnTo>
                  <a:lnTo>
                    <a:pt x="17072" y="1720"/>
                  </a:lnTo>
                  <a:lnTo>
                    <a:pt x="17072" y="1338"/>
                  </a:lnTo>
                  <a:lnTo>
                    <a:pt x="16035" y="1338"/>
                  </a:lnTo>
                  <a:lnTo>
                    <a:pt x="16035" y="669"/>
                  </a:lnTo>
                  <a:lnTo>
                    <a:pt x="16695" y="287"/>
                  </a:lnTo>
                  <a:lnTo>
                    <a:pt x="16695" y="0"/>
                  </a:lnTo>
                  <a:lnTo>
                    <a:pt x="15280" y="0"/>
                  </a:lnTo>
                  <a:lnTo>
                    <a:pt x="14997" y="287"/>
                  </a:lnTo>
                  <a:lnTo>
                    <a:pt x="14620" y="287"/>
                  </a:lnTo>
                  <a:lnTo>
                    <a:pt x="14243" y="669"/>
                  </a:lnTo>
                  <a:lnTo>
                    <a:pt x="13960" y="1051"/>
                  </a:lnTo>
                  <a:lnTo>
                    <a:pt x="14620" y="2103"/>
                  </a:lnTo>
                  <a:lnTo>
                    <a:pt x="14997" y="2485"/>
                  </a:lnTo>
                  <a:lnTo>
                    <a:pt x="13960" y="3536"/>
                  </a:lnTo>
                  <a:lnTo>
                    <a:pt x="14243" y="3823"/>
                  </a:lnTo>
                  <a:lnTo>
                    <a:pt x="14243" y="4205"/>
                  </a:lnTo>
                  <a:lnTo>
                    <a:pt x="13960" y="4588"/>
                  </a:lnTo>
                  <a:lnTo>
                    <a:pt x="12545" y="4588"/>
                  </a:lnTo>
                  <a:lnTo>
                    <a:pt x="12545" y="5257"/>
                  </a:lnTo>
                  <a:lnTo>
                    <a:pt x="12922" y="5257"/>
                  </a:lnTo>
                  <a:lnTo>
                    <a:pt x="13205" y="5639"/>
                  </a:lnTo>
                  <a:lnTo>
                    <a:pt x="13205" y="6021"/>
                  </a:lnTo>
                  <a:lnTo>
                    <a:pt x="12545" y="6021"/>
                  </a:lnTo>
                  <a:lnTo>
                    <a:pt x="12168" y="6308"/>
                  </a:lnTo>
                  <a:lnTo>
                    <a:pt x="12168" y="8124"/>
                  </a:lnTo>
                  <a:lnTo>
                    <a:pt x="11790" y="8506"/>
                  </a:lnTo>
                  <a:lnTo>
                    <a:pt x="11507" y="8124"/>
                  </a:lnTo>
                  <a:lnTo>
                    <a:pt x="11507" y="8506"/>
                  </a:lnTo>
                  <a:lnTo>
                    <a:pt x="10753" y="8506"/>
                  </a:lnTo>
                  <a:lnTo>
                    <a:pt x="10753" y="8124"/>
                  </a:lnTo>
                  <a:lnTo>
                    <a:pt x="10470" y="8506"/>
                  </a:lnTo>
                  <a:lnTo>
                    <a:pt x="9715" y="8793"/>
                  </a:lnTo>
                  <a:lnTo>
                    <a:pt x="10093" y="8793"/>
                  </a:lnTo>
                  <a:lnTo>
                    <a:pt x="9338" y="9558"/>
                  </a:lnTo>
                  <a:lnTo>
                    <a:pt x="9055" y="9175"/>
                  </a:lnTo>
                  <a:lnTo>
                    <a:pt x="8678" y="9558"/>
                  </a:lnTo>
                  <a:lnTo>
                    <a:pt x="8300" y="9844"/>
                  </a:lnTo>
                  <a:lnTo>
                    <a:pt x="8017" y="10227"/>
                  </a:lnTo>
                  <a:lnTo>
                    <a:pt x="8017" y="11278"/>
                  </a:lnTo>
                  <a:lnTo>
                    <a:pt x="8300" y="11660"/>
                  </a:lnTo>
                  <a:lnTo>
                    <a:pt x="8017" y="11660"/>
                  </a:lnTo>
                  <a:lnTo>
                    <a:pt x="7640" y="12042"/>
                  </a:lnTo>
                  <a:lnTo>
                    <a:pt x="5565" y="12042"/>
                  </a:lnTo>
                  <a:lnTo>
                    <a:pt x="5188" y="12329"/>
                  </a:lnTo>
                  <a:lnTo>
                    <a:pt x="3773" y="12329"/>
                  </a:lnTo>
                  <a:lnTo>
                    <a:pt x="2075" y="12712"/>
                  </a:lnTo>
                  <a:lnTo>
                    <a:pt x="0" y="12042"/>
                  </a:lnTo>
                  <a:lnTo>
                    <a:pt x="1038" y="13094"/>
                  </a:lnTo>
                  <a:lnTo>
                    <a:pt x="1038" y="13476"/>
                  </a:lnTo>
                  <a:lnTo>
                    <a:pt x="1321" y="13763"/>
                  </a:lnTo>
                  <a:lnTo>
                    <a:pt x="1698" y="13763"/>
                  </a:lnTo>
                  <a:lnTo>
                    <a:pt x="2075" y="14145"/>
                  </a:lnTo>
                  <a:lnTo>
                    <a:pt x="2735" y="14145"/>
                  </a:lnTo>
                  <a:lnTo>
                    <a:pt x="2735" y="14527"/>
                  </a:lnTo>
                  <a:lnTo>
                    <a:pt x="3113" y="14527"/>
                  </a:lnTo>
                  <a:lnTo>
                    <a:pt x="3113" y="14814"/>
                  </a:lnTo>
                  <a:lnTo>
                    <a:pt x="3490" y="15196"/>
                  </a:lnTo>
                  <a:lnTo>
                    <a:pt x="3490" y="15865"/>
                  </a:lnTo>
                  <a:lnTo>
                    <a:pt x="4150" y="15865"/>
                  </a:lnTo>
                  <a:lnTo>
                    <a:pt x="4150" y="17012"/>
                  </a:lnTo>
                  <a:lnTo>
                    <a:pt x="3773" y="16630"/>
                  </a:lnTo>
                  <a:lnTo>
                    <a:pt x="2735" y="17012"/>
                  </a:lnTo>
                  <a:lnTo>
                    <a:pt x="2358" y="17299"/>
                  </a:lnTo>
                  <a:lnTo>
                    <a:pt x="2075" y="17299"/>
                  </a:lnTo>
                  <a:lnTo>
                    <a:pt x="2075" y="19497"/>
                  </a:lnTo>
                  <a:lnTo>
                    <a:pt x="2358" y="19497"/>
                  </a:lnTo>
                  <a:lnTo>
                    <a:pt x="2735" y="19115"/>
                  </a:lnTo>
                  <a:lnTo>
                    <a:pt x="4528" y="19115"/>
                  </a:lnTo>
                  <a:lnTo>
                    <a:pt x="4528" y="18733"/>
                  </a:lnTo>
                  <a:lnTo>
                    <a:pt x="4810" y="18733"/>
                  </a:lnTo>
                  <a:lnTo>
                    <a:pt x="5188" y="19115"/>
                  </a:lnTo>
                  <a:lnTo>
                    <a:pt x="5188" y="18733"/>
                  </a:lnTo>
                  <a:lnTo>
                    <a:pt x="5565" y="18733"/>
                  </a:lnTo>
                  <a:lnTo>
                    <a:pt x="5565" y="19115"/>
                  </a:lnTo>
                  <a:lnTo>
                    <a:pt x="6225" y="19115"/>
                  </a:lnTo>
                  <a:lnTo>
                    <a:pt x="6603" y="18733"/>
                  </a:lnTo>
                  <a:lnTo>
                    <a:pt x="9338" y="18733"/>
                  </a:lnTo>
                  <a:lnTo>
                    <a:pt x="9715" y="19115"/>
                  </a:lnTo>
                  <a:lnTo>
                    <a:pt x="9715" y="19497"/>
                  </a:lnTo>
                  <a:lnTo>
                    <a:pt x="10470" y="19497"/>
                  </a:lnTo>
                  <a:lnTo>
                    <a:pt x="10470" y="19784"/>
                  </a:lnTo>
                  <a:lnTo>
                    <a:pt x="10753" y="20166"/>
                  </a:lnTo>
                  <a:lnTo>
                    <a:pt x="10753" y="20835"/>
                  </a:lnTo>
                  <a:lnTo>
                    <a:pt x="11130" y="21218"/>
                  </a:lnTo>
                  <a:lnTo>
                    <a:pt x="11790" y="21218"/>
                  </a:lnTo>
                  <a:lnTo>
                    <a:pt x="12168" y="21600"/>
                  </a:lnTo>
                  <a:lnTo>
                    <a:pt x="12545" y="21600"/>
                  </a:lnTo>
                  <a:close/>
                  <a:moveTo>
                    <a:pt x="12545" y="21600"/>
                  </a:moveTo>
                </a:path>
              </a:pathLst>
            </a:custGeom>
            <a:grpFill/>
            <a:ln>
              <a:noFill/>
            </a:ln>
          </p:spPr>
          <p:txBody>
            <a:bodyPr lIns="0" tIns="0" rIns="0" bIns="0"/>
            <a:lstStyle/>
            <a:p>
              <a:pPr defTabSz="913765">
                <a:defRPr/>
              </a:pPr>
              <a:endParaRPr lang="es-ES">
                <a:solidFill>
                  <a:prstClr val="black"/>
                </a:solidFill>
              </a:endParaRPr>
            </a:p>
          </p:txBody>
        </p:sp>
        <p:sp>
          <p:nvSpPr>
            <p:cNvPr id="311" name="AutoShape 33"/>
            <p:cNvSpPr/>
            <p:nvPr/>
          </p:nvSpPr>
          <p:spPr bwMode="auto">
            <a:xfrm>
              <a:off x="9770" y="3189"/>
              <a:ext cx="309" cy="220"/>
            </a:xfrm>
            <a:custGeom>
              <a:avLst/>
              <a:gdLst>
                <a:gd name="T0" fmla="*/ 149 w 21600"/>
                <a:gd name="T1" fmla="*/ 220 h 21600"/>
                <a:gd name="T2" fmla="*/ 177 w 21600"/>
                <a:gd name="T3" fmla="*/ 193 h 21600"/>
                <a:gd name="T4" fmla="*/ 187 w 21600"/>
                <a:gd name="T5" fmla="*/ 185 h 21600"/>
                <a:gd name="T6" fmla="*/ 198 w 21600"/>
                <a:gd name="T7" fmla="*/ 176 h 21600"/>
                <a:gd name="T8" fmla="*/ 205 w 21600"/>
                <a:gd name="T9" fmla="*/ 176 h 21600"/>
                <a:gd name="T10" fmla="*/ 225 w 21600"/>
                <a:gd name="T11" fmla="*/ 193 h 21600"/>
                <a:gd name="T12" fmla="*/ 233 w 21600"/>
                <a:gd name="T13" fmla="*/ 185 h 21600"/>
                <a:gd name="T14" fmla="*/ 253 w 21600"/>
                <a:gd name="T15" fmla="*/ 193 h 21600"/>
                <a:gd name="T16" fmla="*/ 253 w 21600"/>
                <a:gd name="T17" fmla="*/ 203 h 21600"/>
                <a:gd name="T18" fmla="*/ 263 w 21600"/>
                <a:gd name="T19" fmla="*/ 203 h 21600"/>
                <a:gd name="T20" fmla="*/ 281 w 21600"/>
                <a:gd name="T21" fmla="*/ 213 h 21600"/>
                <a:gd name="T22" fmla="*/ 291 w 21600"/>
                <a:gd name="T23" fmla="*/ 203 h 21600"/>
                <a:gd name="T24" fmla="*/ 309 w 21600"/>
                <a:gd name="T25" fmla="*/ 203 h 21600"/>
                <a:gd name="T26" fmla="*/ 299 w 21600"/>
                <a:gd name="T27" fmla="*/ 185 h 21600"/>
                <a:gd name="T28" fmla="*/ 299 w 21600"/>
                <a:gd name="T29" fmla="*/ 166 h 21600"/>
                <a:gd name="T30" fmla="*/ 291 w 21600"/>
                <a:gd name="T31" fmla="*/ 166 h 21600"/>
                <a:gd name="T32" fmla="*/ 281 w 21600"/>
                <a:gd name="T33" fmla="*/ 148 h 21600"/>
                <a:gd name="T34" fmla="*/ 281 w 21600"/>
                <a:gd name="T35" fmla="*/ 129 h 21600"/>
                <a:gd name="T36" fmla="*/ 271 w 21600"/>
                <a:gd name="T37" fmla="*/ 121 h 21600"/>
                <a:gd name="T38" fmla="*/ 263 w 21600"/>
                <a:gd name="T39" fmla="*/ 121 h 21600"/>
                <a:gd name="T40" fmla="*/ 253 w 21600"/>
                <a:gd name="T41" fmla="*/ 101 h 21600"/>
                <a:gd name="T42" fmla="*/ 243 w 21600"/>
                <a:gd name="T43" fmla="*/ 94 h 21600"/>
                <a:gd name="T44" fmla="*/ 225 w 21600"/>
                <a:gd name="T45" fmla="*/ 84 h 21600"/>
                <a:gd name="T46" fmla="*/ 205 w 21600"/>
                <a:gd name="T47" fmla="*/ 64 h 21600"/>
                <a:gd name="T48" fmla="*/ 167 w 21600"/>
                <a:gd name="T49" fmla="*/ 64 h 21600"/>
                <a:gd name="T50" fmla="*/ 167 w 21600"/>
                <a:gd name="T51" fmla="*/ 57 h 21600"/>
                <a:gd name="T52" fmla="*/ 160 w 21600"/>
                <a:gd name="T53" fmla="*/ 57 h 21600"/>
                <a:gd name="T54" fmla="*/ 160 w 21600"/>
                <a:gd name="T55" fmla="*/ 47 h 21600"/>
                <a:gd name="T56" fmla="*/ 132 w 21600"/>
                <a:gd name="T57" fmla="*/ 20 h 21600"/>
                <a:gd name="T58" fmla="*/ 122 w 21600"/>
                <a:gd name="T59" fmla="*/ 0 h 21600"/>
                <a:gd name="T60" fmla="*/ 94 w 21600"/>
                <a:gd name="T61" fmla="*/ 0 h 21600"/>
                <a:gd name="T62" fmla="*/ 94 w 21600"/>
                <a:gd name="T63" fmla="*/ 10 h 21600"/>
                <a:gd name="T64" fmla="*/ 84 w 21600"/>
                <a:gd name="T65" fmla="*/ 0 h 21600"/>
                <a:gd name="T66" fmla="*/ 73 w 21600"/>
                <a:gd name="T67" fmla="*/ 0 h 21600"/>
                <a:gd name="T68" fmla="*/ 66 w 21600"/>
                <a:gd name="T69" fmla="*/ 20 h 21600"/>
                <a:gd name="T70" fmla="*/ 46 w 21600"/>
                <a:gd name="T71" fmla="*/ 20 h 21600"/>
                <a:gd name="T72" fmla="*/ 18 w 21600"/>
                <a:gd name="T73" fmla="*/ 30 h 21600"/>
                <a:gd name="T74" fmla="*/ 18 w 21600"/>
                <a:gd name="T75" fmla="*/ 37 h 21600"/>
                <a:gd name="T76" fmla="*/ 0 w 21600"/>
                <a:gd name="T77" fmla="*/ 47 h 21600"/>
                <a:gd name="T78" fmla="*/ 0 w 21600"/>
                <a:gd name="T79" fmla="*/ 64 h 21600"/>
                <a:gd name="T80" fmla="*/ 28 w 21600"/>
                <a:gd name="T81" fmla="*/ 64 h 21600"/>
                <a:gd name="T82" fmla="*/ 28 w 21600"/>
                <a:gd name="T83" fmla="*/ 74 h 21600"/>
                <a:gd name="T84" fmla="*/ 46 w 21600"/>
                <a:gd name="T85" fmla="*/ 84 h 21600"/>
                <a:gd name="T86" fmla="*/ 56 w 21600"/>
                <a:gd name="T87" fmla="*/ 84 h 21600"/>
                <a:gd name="T88" fmla="*/ 56 w 21600"/>
                <a:gd name="T89" fmla="*/ 94 h 21600"/>
                <a:gd name="T90" fmla="*/ 66 w 21600"/>
                <a:gd name="T91" fmla="*/ 94 h 21600"/>
                <a:gd name="T92" fmla="*/ 66 w 21600"/>
                <a:gd name="T93" fmla="*/ 101 h 21600"/>
                <a:gd name="T94" fmla="*/ 56 w 21600"/>
                <a:gd name="T95" fmla="*/ 111 h 21600"/>
                <a:gd name="T96" fmla="*/ 56 w 21600"/>
                <a:gd name="T97" fmla="*/ 121 h 21600"/>
                <a:gd name="T98" fmla="*/ 46 w 21600"/>
                <a:gd name="T99" fmla="*/ 121 h 21600"/>
                <a:gd name="T100" fmla="*/ 46 w 21600"/>
                <a:gd name="T101" fmla="*/ 129 h 21600"/>
                <a:gd name="T102" fmla="*/ 56 w 21600"/>
                <a:gd name="T103" fmla="*/ 148 h 21600"/>
                <a:gd name="T104" fmla="*/ 66 w 21600"/>
                <a:gd name="T105" fmla="*/ 166 h 21600"/>
                <a:gd name="T106" fmla="*/ 66 w 21600"/>
                <a:gd name="T107" fmla="*/ 185 h 21600"/>
                <a:gd name="T108" fmla="*/ 84 w 21600"/>
                <a:gd name="T109" fmla="*/ 193 h 21600"/>
                <a:gd name="T110" fmla="*/ 94 w 21600"/>
                <a:gd name="T111" fmla="*/ 193 h 21600"/>
                <a:gd name="T112" fmla="*/ 111 w 21600"/>
                <a:gd name="T113" fmla="*/ 203 h 21600"/>
                <a:gd name="T114" fmla="*/ 111 w 21600"/>
                <a:gd name="T115" fmla="*/ 213 h 21600"/>
                <a:gd name="T116" fmla="*/ 149 w 21600"/>
                <a:gd name="T117" fmla="*/ 213 h 21600"/>
                <a:gd name="T118" fmla="*/ 149 w 21600"/>
                <a:gd name="T119" fmla="*/ 220 h 21600"/>
                <a:gd name="T120" fmla="*/ 149 w 21600"/>
                <a:gd name="T121" fmla="*/ 220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0446" y="21600"/>
                  </a:moveTo>
                  <a:lnTo>
                    <a:pt x="12393" y="18930"/>
                  </a:lnTo>
                  <a:lnTo>
                    <a:pt x="13102" y="18202"/>
                  </a:lnTo>
                  <a:lnTo>
                    <a:pt x="13810" y="17231"/>
                  </a:lnTo>
                  <a:lnTo>
                    <a:pt x="14341" y="17231"/>
                  </a:lnTo>
                  <a:lnTo>
                    <a:pt x="15757" y="18930"/>
                  </a:lnTo>
                  <a:lnTo>
                    <a:pt x="16289" y="18202"/>
                  </a:lnTo>
                  <a:lnTo>
                    <a:pt x="17705" y="18930"/>
                  </a:lnTo>
                  <a:lnTo>
                    <a:pt x="17705" y="19901"/>
                  </a:lnTo>
                  <a:lnTo>
                    <a:pt x="18413" y="19901"/>
                  </a:lnTo>
                  <a:lnTo>
                    <a:pt x="19652" y="20872"/>
                  </a:lnTo>
                  <a:lnTo>
                    <a:pt x="20361" y="19901"/>
                  </a:lnTo>
                  <a:lnTo>
                    <a:pt x="21600" y="19901"/>
                  </a:lnTo>
                  <a:lnTo>
                    <a:pt x="20892" y="18202"/>
                  </a:lnTo>
                  <a:lnTo>
                    <a:pt x="20892" y="16261"/>
                  </a:lnTo>
                  <a:lnTo>
                    <a:pt x="20361" y="16261"/>
                  </a:lnTo>
                  <a:lnTo>
                    <a:pt x="19652" y="14562"/>
                  </a:lnTo>
                  <a:lnTo>
                    <a:pt x="19652" y="12620"/>
                  </a:lnTo>
                  <a:lnTo>
                    <a:pt x="18944" y="11892"/>
                  </a:lnTo>
                  <a:lnTo>
                    <a:pt x="18413" y="11892"/>
                  </a:lnTo>
                  <a:lnTo>
                    <a:pt x="17705" y="9951"/>
                  </a:lnTo>
                  <a:lnTo>
                    <a:pt x="16997" y="9222"/>
                  </a:lnTo>
                  <a:lnTo>
                    <a:pt x="15757" y="8252"/>
                  </a:lnTo>
                  <a:lnTo>
                    <a:pt x="14341" y="6310"/>
                  </a:lnTo>
                  <a:lnTo>
                    <a:pt x="11685" y="6310"/>
                  </a:lnTo>
                  <a:lnTo>
                    <a:pt x="11685" y="5582"/>
                  </a:lnTo>
                  <a:lnTo>
                    <a:pt x="11154" y="5582"/>
                  </a:lnTo>
                  <a:lnTo>
                    <a:pt x="11154" y="4611"/>
                  </a:lnTo>
                  <a:lnTo>
                    <a:pt x="9207" y="1942"/>
                  </a:lnTo>
                  <a:lnTo>
                    <a:pt x="8498" y="0"/>
                  </a:lnTo>
                  <a:lnTo>
                    <a:pt x="6551" y="0"/>
                  </a:lnTo>
                  <a:lnTo>
                    <a:pt x="6551" y="971"/>
                  </a:lnTo>
                  <a:lnTo>
                    <a:pt x="5843" y="0"/>
                  </a:lnTo>
                  <a:lnTo>
                    <a:pt x="5134" y="0"/>
                  </a:lnTo>
                  <a:lnTo>
                    <a:pt x="4603" y="1942"/>
                  </a:lnTo>
                  <a:lnTo>
                    <a:pt x="3187" y="1942"/>
                  </a:lnTo>
                  <a:lnTo>
                    <a:pt x="1239" y="2912"/>
                  </a:lnTo>
                  <a:lnTo>
                    <a:pt x="1239" y="3640"/>
                  </a:lnTo>
                  <a:lnTo>
                    <a:pt x="0" y="4611"/>
                  </a:lnTo>
                  <a:lnTo>
                    <a:pt x="0" y="6310"/>
                  </a:lnTo>
                  <a:lnTo>
                    <a:pt x="1948" y="6310"/>
                  </a:lnTo>
                  <a:lnTo>
                    <a:pt x="1948" y="7281"/>
                  </a:lnTo>
                  <a:lnTo>
                    <a:pt x="3187" y="8252"/>
                  </a:lnTo>
                  <a:lnTo>
                    <a:pt x="3895" y="8252"/>
                  </a:lnTo>
                  <a:lnTo>
                    <a:pt x="3895" y="9222"/>
                  </a:lnTo>
                  <a:lnTo>
                    <a:pt x="4603" y="9222"/>
                  </a:lnTo>
                  <a:lnTo>
                    <a:pt x="4603" y="9951"/>
                  </a:lnTo>
                  <a:lnTo>
                    <a:pt x="3895" y="10921"/>
                  </a:lnTo>
                  <a:lnTo>
                    <a:pt x="3895" y="11892"/>
                  </a:lnTo>
                  <a:lnTo>
                    <a:pt x="3187" y="11892"/>
                  </a:lnTo>
                  <a:lnTo>
                    <a:pt x="3187" y="12620"/>
                  </a:lnTo>
                  <a:lnTo>
                    <a:pt x="3895" y="14562"/>
                  </a:lnTo>
                  <a:lnTo>
                    <a:pt x="4603" y="16261"/>
                  </a:lnTo>
                  <a:lnTo>
                    <a:pt x="4603" y="18202"/>
                  </a:lnTo>
                  <a:lnTo>
                    <a:pt x="5843" y="18930"/>
                  </a:lnTo>
                  <a:lnTo>
                    <a:pt x="6551" y="18930"/>
                  </a:lnTo>
                  <a:lnTo>
                    <a:pt x="7790" y="19901"/>
                  </a:lnTo>
                  <a:lnTo>
                    <a:pt x="7790" y="20872"/>
                  </a:lnTo>
                  <a:lnTo>
                    <a:pt x="10446" y="20872"/>
                  </a:lnTo>
                  <a:lnTo>
                    <a:pt x="10446" y="21600"/>
                  </a:lnTo>
                  <a:close/>
                  <a:moveTo>
                    <a:pt x="10446" y="21600"/>
                  </a:moveTo>
                </a:path>
              </a:pathLst>
            </a:custGeom>
            <a:grpFill/>
            <a:ln>
              <a:noFill/>
            </a:ln>
          </p:spPr>
          <p:txBody>
            <a:bodyPr lIns="0" tIns="0" rIns="0" bIns="0"/>
            <a:lstStyle/>
            <a:p>
              <a:pPr defTabSz="913765">
                <a:defRPr/>
              </a:pPr>
              <a:endParaRPr lang="es-ES">
                <a:solidFill>
                  <a:prstClr val="black"/>
                </a:solidFill>
              </a:endParaRPr>
            </a:p>
          </p:txBody>
        </p:sp>
        <p:sp>
          <p:nvSpPr>
            <p:cNvPr id="312" name="AutoShape 34"/>
            <p:cNvSpPr/>
            <p:nvPr/>
          </p:nvSpPr>
          <p:spPr bwMode="auto">
            <a:xfrm>
              <a:off x="9301" y="3134"/>
              <a:ext cx="553" cy="413"/>
            </a:xfrm>
            <a:custGeom>
              <a:avLst/>
              <a:gdLst>
                <a:gd name="T0" fmla="*/ 507 w 21600"/>
                <a:gd name="T1" fmla="*/ 37 h 21600"/>
                <a:gd name="T2" fmla="*/ 535 w 21600"/>
                <a:gd name="T3" fmla="*/ 37 h 21600"/>
                <a:gd name="T4" fmla="*/ 535 w 21600"/>
                <a:gd name="T5" fmla="*/ 54 h 21600"/>
                <a:gd name="T6" fmla="*/ 515 w 21600"/>
                <a:gd name="T7" fmla="*/ 74 h 21600"/>
                <a:gd name="T8" fmla="*/ 441 w 21600"/>
                <a:gd name="T9" fmla="*/ 92 h 21600"/>
                <a:gd name="T10" fmla="*/ 413 w 21600"/>
                <a:gd name="T11" fmla="*/ 111 h 21600"/>
                <a:gd name="T12" fmla="*/ 413 w 21600"/>
                <a:gd name="T13" fmla="*/ 176 h 21600"/>
                <a:gd name="T14" fmla="*/ 413 w 21600"/>
                <a:gd name="T15" fmla="*/ 203 h 21600"/>
                <a:gd name="T16" fmla="*/ 386 w 21600"/>
                <a:gd name="T17" fmla="*/ 220 h 21600"/>
                <a:gd name="T18" fmla="*/ 375 w 21600"/>
                <a:gd name="T19" fmla="*/ 240 h 21600"/>
                <a:gd name="T20" fmla="*/ 355 w 21600"/>
                <a:gd name="T21" fmla="*/ 304 h 21600"/>
                <a:gd name="T22" fmla="*/ 327 w 21600"/>
                <a:gd name="T23" fmla="*/ 304 h 21600"/>
                <a:gd name="T24" fmla="*/ 299 w 21600"/>
                <a:gd name="T25" fmla="*/ 312 h 21600"/>
                <a:gd name="T26" fmla="*/ 282 w 21600"/>
                <a:gd name="T27" fmla="*/ 321 h 21600"/>
                <a:gd name="T28" fmla="*/ 254 w 21600"/>
                <a:gd name="T29" fmla="*/ 349 h 21600"/>
                <a:gd name="T30" fmla="*/ 254 w 21600"/>
                <a:gd name="T31" fmla="*/ 386 h 21600"/>
                <a:gd name="T32" fmla="*/ 178 w 21600"/>
                <a:gd name="T33" fmla="*/ 403 h 21600"/>
                <a:gd name="T34" fmla="*/ 38 w 21600"/>
                <a:gd name="T35" fmla="*/ 396 h 21600"/>
                <a:gd name="T36" fmla="*/ 66 w 21600"/>
                <a:gd name="T37" fmla="*/ 339 h 21600"/>
                <a:gd name="T38" fmla="*/ 28 w 21600"/>
                <a:gd name="T39" fmla="*/ 312 h 21600"/>
                <a:gd name="T40" fmla="*/ 28 w 21600"/>
                <a:gd name="T41" fmla="*/ 294 h 21600"/>
                <a:gd name="T42" fmla="*/ 8 w 21600"/>
                <a:gd name="T43" fmla="*/ 247 h 21600"/>
                <a:gd name="T44" fmla="*/ 8 w 21600"/>
                <a:gd name="T45" fmla="*/ 220 h 21600"/>
                <a:gd name="T46" fmla="*/ 8 w 21600"/>
                <a:gd name="T47" fmla="*/ 193 h 21600"/>
                <a:gd name="T48" fmla="*/ 8 w 21600"/>
                <a:gd name="T49" fmla="*/ 183 h 21600"/>
                <a:gd name="T50" fmla="*/ 18 w 21600"/>
                <a:gd name="T51" fmla="*/ 156 h 21600"/>
                <a:gd name="T52" fmla="*/ 66 w 21600"/>
                <a:gd name="T53" fmla="*/ 148 h 21600"/>
                <a:gd name="T54" fmla="*/ 94 w 21600"/>
                <a:gd name="T55" fmla="*/ 148 h 21600"/>
                <a:gd name="T56" fmla="*/ 94 w 21600"/>
                <a:gd name="T57" fmla="*/ 129 h 21600"/>
                <a:gd name="T58" fmla="*/ 132 w 21600"/>
                <a:gd name="T59" fmla="*/ 111 h 21600"/>
                <a:gd name="T60" fmla="*/ 150 w 21600"/>
                <a:gd name="T61" fmla="*/ 84 h 21600"/>
                <a:gd name="T62" fmla="*/ 188 w 21600"/>
                <a:gd name="T63" fmla="*/ 54 h 21600"/>
                <a:gd name="T64" fmla="*/ 254 w 21600"/>
                <a:gd name="T65" fmla="*/ 64 h 21600"/>
                <a:gd name="T66" fmla="*/ 271 w 21600"/>
                <a:gd name="T67" fmla="*/ 74 h 21600"/>
                <a:gd name="T68" fmla="*/ 309 w 21600"/>
                <a:gd name="T69" fmla="*/ 64 h 21600"/>
                <a:gd name="T70" fmla="*/ 327 w 21600"/>
                <a:gd name="T71" fmla="*/ 64 h 21600"/>
                <a:gd name="T72" fmla="*/ 365 w 21600"/>
                <a:gd name="T73" fmla="*/ 47 h 21600"/>
                <a:gd name="T74" fmla="*/ 375 w 21600"/>
                <a:gd name="T75" fmla="*/ 0 h 21600"/>
                <a:gd name="T76" fmla="*/ 403 w 21600"/>
                <a:gd name="T77" fmla="*/ 10 h 21600"/>
                <a:gd name="T78" fmla="*/ 413 w 21600"/>
                <a:gd name="T79" fmla="*/ 74 h 21600"/>
                <a:gd name="T80" fmla="*/ 449 w 21600"/>
                <a:gd name="T81" fmla="*/ 84 h 21600"/>
                <a:gd name="T82" fmla="*/ 469 w 21600"/>
                <a:gd name="T83" fmla="*/ 64 h 21600"/>
                <a:gd name="T84" fmla="*/ 479 w 21600"/>
                <a:gd name="T85" fmla="*/ 54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18727" y="2846"/>
                  </a:moveTo>
                  <a:lnTo>
                    <a:pt x="19420" y="2457"/>
                  </a:lnTo>
                  <a:lnTo>
                    <a:pt x="19817" y="1940"/>
                  </a:lnTo>
                  <a:lnTo>
                    <a:pt x="19817" y="2457"/>
                  </a:lnTo>
                  <a:lnTo>
                    <a:pt x="20510" y="2457"/>
                  </a:lnTo>
                  <a:lnTo>
                    <a:pt x="20906" y="1940"/>
                  </a:lnTo>
                  <a:lnTo>
                    <a:pt x="21600" y="1940"/>
                  </a:lnTo>
                  <a:lnTo>
                    <a:pt x="21600" y="2457"/>
                  </a:lnTo>
                  <a:lnTo>
                    <a:pt x="20906" y="2846"/>
                  </a:lnTo>
                  <a:lnTo>
                    <a:pt x="21204" y="2846"/>
                  </a:lnTo>
                  <a:lnTo>
                    <a:pt x="20906" y="3880"/>
                  </a:lnTo>
                  <a:lnTo>
                    <a:pt x="20114" y="3880"/>
                  </a:lnTo>
                  <a:lnTo>
                    <a:pt x="18727" y="4398"/>
                  </a:lnTo>
                  <a:lnTo>
                    <a:pt x="17538" y="4398"/>
                  </a:lnTo>
                  <a:lnTo>
                    <a:pt x="17240" y="4786"/>
                  </a:lnTo>
                  <a:lnTo>
                    <a:pt x="16844" y="4786"/>
                  </a:lnTo>
                  <a:lnTo>
                    <a:pt x="16448" y="5303"/>
                  </a:lnTo>
                  <a:lnTo>
                    <a:pt x="16150" y="5820"/>
                  </a:lnTo>
                  <a:lnTo>
                    <a:pt x="16844" y="7243"/>
                  </a:lnTo>
                  <a:lnTo>
                    <a:pt x="17240" y="7760"/>
                  </a:lnTo>
                  <a:lnTo>
                    <a:pt x="16150" y="9183"/>
                  </a:lnTo>
                  <a:lnTo>
                    <a:pt x="16448" y="9571"/>
                  </a:lnTo>
                  <a:lnTo>
                    <a:pt x="16448" y="10089"/>
                  </a:lnTo>
                  <a:lnTo>
                    <a:pt x="16150" y="10606"/>
                  </a:lnTo>
                  <a:lnTo>
                    <a:pt x="14664" y="10606"/>
                  </a:lnTo>
                  <a:lnTo>
                    <a:pt x="14664" y="11511"/>
                  </a:lnTo>
                  <a:lnTo>
                    <a:pt x="15061" y="11511"/>
                  </a:lnTo>
                  <a:lnTo>
                    <a:pt x="15358" y="12029"/>
                  </a:lnTo>
                  <a:lnTo>
                    <a:pt x="15358" y="12546"/>
                  </a:lnTo>
                  <a:lnTo>
                    <a:pt x="14664" y="12546"/>
                  </a:lnTo>
                  <a:lnTo>
                    <a:pt x="14268" y="12934"/>
                  </a:lnTo>
                  <a:lnTo>
                    <a:pt x="14268" y="15392"/>
                  </a:lnTo>
                  <a:lnTo>
                    <a:pt x="13872" y="15909"/>
                  </a:lnTo>
                  <a:lnTo>
                    <a:pt x="13574" y="15392"/>
                  </a:lnTo>
                  <a:lnTo>
                    <a:pt x="13574" y="15909"/>
                  </a:lnTo>
                  <a:lnTo>
                    <a:pt x="12782" y="15909"/>
                  </a:lnTo>
                  <a:lnTo>
                    <a:pt x="12782" y="15392"/>
                  </a:lnTo>
                  <a:lnTo>
                    <a:pt x="12484" y="15909"/>
                  </a:lnTo>
                  <a:lnTo>
                    <a:pt x="11692" y="16297"/>
                  </a:lnTo>
                  <a:lnTo>
                    <a:pt x="12088" y="16297"/>
                  </a:lnTo>
                  <a:lnTo>
                    <a:pt x="11295" y="17332"/>
                  </a:lnTo>
                  <a:lnTo>
                    <a:pt x="10998" y="16814"/>
                  </a:lnTo>
                  <a:lnTo>
                    <a:pt x="10602" y="17332"/>
                  </a:lnTo>
                  <a:lnTo>
                    <a:pt x="10206" y="17720"/>
                  </a:lnTo>
                  <a:lnTo>
                    <a:pt x="9908" y="18237"/>
                  </a:lnTo>
                  <a:lnTo>
                    <a:pt x="9908" y="19660"/>
                  </a:lnTo>
                  <a:lnTo>
                    <a:pt x="10206" y="20177"/>
                  </a:lnTo>
                  <a:lnTo>
                    <a:pt x="9908" y="20177"/>
                  </a:lnTo>
                  <a:lnTo>
                    <a:pt x="9512" y="20695"/>
                  </a:lnTo>
                  <a:lnTo>
                    <a:pt x="7332" y="20695"/>
                  </a:lnTo>
                  <a:lnTo>
                    <a:pt x="6936" y="21083"/>
                  </a:lnTo>
                  <a:lnTo>
                    <a:pt x="5450" y="21083"/>
                  </a:lnTo>
                  <a:lnTo>
                    <a:pt x="3666" y="21600"/>
                  </a:lnTo>
                  <a:lnTo>
                    <a:pt x="1486" y="20695"/>
                  </a:lnTo>
                  <a:lnTo>
                    <a:pt x="2873" y="18754"/>
                  </a:lnTo>
                  <a:lnTo>
                    <a:pt x="2873" y="18237"/>
                  </a:lnTo>
                  <a:lnTo>
                    <a:pt x="2576" y="17720"/>
                  </a:lnTo>
                  <a:lnTo>
                    <a:pt x="2873" y="17332"/>
                  </a:lnTo>
                  <a:lnTo>
                    <a:pt x="2576" y="16297"/>
                  </a:lnTo>
                  <a:lnTo>
                    <a:pt x="1090" y="16297"/>
                  </a:lnTo>
                  <a:lnTo>
                    <a:pt x="1090" y="15909"/>
                  </a:lnTo>
                  <a:lnTo>
                    <a:pt x="694" y="15392"/>
                  </a:lnTo>
                  <a:lnTo>
                    <a:pt x="1090" y="15392"/>
                  </a:lnTo>
                  <a:lnTo>
                    <a:pt x="694" y="14357"/>
                  </a:lnTo>
                  <a:lnTo>
                    <a:pt x="297" y="13451"/>
                  </a:lnTo>
                  <a:lnTo>
                    <a:pt x="297" y="12934"/>
                  </a:lnTo>
                  <a:lnTo>
                    <a:pt x="694" y="12029"/>
                  </a:lnTo>
                  <a:lnTo>
                    <a:pt x="297" y="12029"/>
                  </a:lnTo>
                  <a:lnTo>
                    <a:pt x="297" y="11511"/>
                  </a:lnTo>
                  <a:lnTo>
                    <a:pt x="0" y="10994"/>
                  </a:lnTo>
                  <a:lnTo>
                    <a:pt x="0" y="10606"/>
                  </a:lnTo>
                  <a:lnTo>
                    <a:pt x="297" y="10089"/>
                  </a:lnTo>
                  <a:lnTo>
                    <a:pt x="0" y="10089"/>
                  </a:lnTo>
                  <a:lnTo>
                    <a:pt x="0" y="9571"/>
                  </a:lnTo>
                  <a:lnTo>
                    <a:pt x="297" y="9571"/>
                  </a:lnTo>
                  <a:lnTo>
                    <a:pt x="694" y="9183"/>
                  </a:lnTo>
                  <a:lnTo>
                    <a:pt x="297" y="8666"/>
                  </a:lnTo>
                  <a:lnTo>
                    <a:pt x="694" y="8149"/>
                  </a:lnTo>
                  <a:lnTo>
                    <a:pt x="694" y="7243"/>
                  </a:lnTo>
                  <a:lnTo>
                    <a:pt x="1090" y="7760"/>
                  </a:lnTo>
                  <a:lnTo>
                    <a:pt x="2576" y="7760"/>
                  </a:lnTo>
                  <a:lnTo>
                    <a:pt x="2576" y="8149"/>
                  </a:lnTo>
                  <a:lnTo>
                    <a:pt x="3270" y="8149"/>
                  </a:lnTo>
                  <a:lnTo>
                    <a:pt x="3666" y="7760"/>
                  </a:lnTo>
                  <a:lnTo>
                    <a:pt x="3666" y="7243"/>
                  </a:lnTo>
                  <a:lnTo>
                    <a:pt x="3963" y="7243"/>
                  </a:lnTo>
                  <a:lnTo>
                    <a:pt x="3666" y="6726"/>
                  </a:lnTo>
                  <a:lnTo>
                    <a:pt x="4360" y="6726"/>
                  </a:lnTo>
                  <a:lnTo>
                    <a:pt x="5152" y="6208"/>
                  </a:lnTo>
                  <a:lnTo>
                    <a:pt x="5152" y="5820"/>
                  </a:lnTo>
                  <a:lnTo>
                    <a:pt x="5450" y="5820"/>
                  </a:lnTo>
                  <a:lnTo>
                    <a:pt x="5450" y="4786"/>
                  </a:lnTo>
                  <a:lnTo>
                    <a:pt x="5846" y="4398"/>
                  </a:lnTo>
                  <a:lnTo>
                    <a:pt x="5846" y="3363"/>
                  </a:lnTo>
                  <a:lnTo>
                    <a:pt x="6539" y="3363"/>
                  </a:lnTo>
                  <a:lnTo>
                    <a:pt x="7332" y="2846"/>
                  </a:lnTo>
                  <a:lnTo>
                    <a:pt x="9116" y="2846"/>
                  </a:lnTo>
                  <a:lnTo>
                    <a:pt x="9512" y="3363"/>
                  </a:lnTo>
                  <a:lnTo>
                    <a:pt x="9908" y="3363"/>
                  </a:lnTo>
                  <a:lnTo>
                    <a:pt x="9908" y="2846"/>
                  </a:lnTo>
                  <a:lnTo>
                    <a:pt x="10206" y="3363"/>
                  </a:lnTo>
                  <a:lnTo>
                    <a:pt x="10602" y="3880"/>
                  </a:lnTo>
                  <a:lnTo>
                    <a:pt x="11295" y="3880"/>
                  </a:lnTo>
                  <a:lnTo>
                    <a:pt x="11692" y="3363"/>
                  </a:lnTo>
                  <a:lnTo>
                    <a:pt x="12088" y="3363"/>
                  </a:lnTo>
                  <a:lnTo>
                    <a:pt x="12088" y="2846"/>
                  </a:lnTo>
                  <a:lnTo>
                    <a:pt x="12484" y="2846"/>
                  </a:lnTo>
                  <a:lnTo>
                    <a:pt x="12782" y="3363"/>
                  </a:lnTo>
                  <a:lnTo>
                    <a:pt x="13178" y="3363"/>
                  </a:lnTo>
                  <a:lnTo>
                    <a:pt x="13178" y="2457"/>
                  </a:lnTo>
                  <a:lnTo>
                    <a:pt x="14268" y="2457"/>
                  </a:lnTo>
                  <a:lnTo>
                    <a:pt x="14268" y="1423"/>
                  </a:lnTo>
                  <a:lnTo>
                    <a:pt x="14664" y="1035"/>
                  </a:lnTo>
                  <a:lnTo>
                    <a:pt x="14664" y="0"/>
                  </a:lnTo>
                  <a:lnTo>
                    <a:pt x="15358" y="0"/>
                  </a:lnTo>
                  <a:lnTo>
                    <a:pt x="15358" y="517"/>
                  </a:lnTo>
                  <a:lnTo>
                    <a:pt x="15754" y="517"/>
                  </a:lnTo>
                  <a:lnTo>
                    <a:pt x="15754" y="1423"/>
                  </a:lnTo>
                  <a:lnTo>
                    <a:pt x="16150" y="1423"/>
                  </a:lnTo>
                  <a:lnTo>
                    <a:pt x="16150" y="3880"/>
                  </a:lnTo>
                  <a:lnTo>
                    <a:pt x="16448" y="3880"/>
                  </a:lnTo>
                  <a:lnTo>
                    <a:pt x="16448" y="4398"/>
                  </a:lnTo>
                  <a:lnTo>
                    <a:pt x="17538" y="4398"/>
                  </a:lnTo>
                  <a:lnTo>
                    <a:pt x="17538" y="3880"/>
                  </a:lnTo>
                  <a:lnTo>
                    <a:pt x="17934" y="3880"/>
                  </a:lnTo>
                  <a:lnTo>
                    <a:pt x="18330" y="3363"/>
                  </a:lnTo>
                  <a:lnTo>
                    <a:pt x="18330" y="2846"/>
                  </a:lnTo>
                  <a:lnTo>
                    <a:pt x="18727" y="2846"/>
                  </a:lnTo>
                  <a:close/>
                  <a:moveTo>
                    <a:pt x="18727" y="2846"/>
                  </a:moveTo>
                </a:path>
              </a:pathLst>
            </a:custGeom>
            <a:grpFill/>
            <a:ln>
              <a:noFill/>
            </a:ln>
          </p:spPr>
          <p:txBody>
            <a:bodyPr lIns="0" tIns="0" rIns="0" bIns="0"/>
            <a:lstStyle/>
            <a:p>
              <a:pPr defTabSz="913765">
                <a:defRPr/>
              </a:pPr>
              <a:endParaRPr lang="es-ES">
                <a:solidFill>
                  <a:prstClr val="black"/>
                </a:solidFill>
              </a:endParaRPr>
            </a:p>
          </p:txBody>
        </p:sp>
        <p:sp>
          <p:nvSpPr>
            <p:cNvPr id="313" name="AutoShape 35"/>
            <p:cNvSpPr/>
            <p:nvPr/>
          </p:nvSpPr>
          <p:spPr bwMode="auto">
            <a:xfrm>
              <a:off x="7139" y="2264"/>
              <a:ext cx="264" cy="183"/>
            </a:xfrm>
            <a:custGeom>
              <a:avLst/>
              <a:gdLst>
                <a:gd name="T0" fmla="*/ 207 w 21600"/>
                <a:gd name="T1" fmla="*/ 174 h 21600"/>
                <a:gd name="T2" fmla="*/ 207 w 21600"/>
                <a:gd name="T3" fmla="*/ 165 h 21600"/>
                <a:gd name="T4" fmla="*/ 189 w 21600"/>
                <a:gd name="T5" fmla="*/ 165 h 21600"/>
                <a:gd name="T6" fmla="*/ 189 w 21600"/>
                <a:gd name="T7" fmla="*/ 174 h 21600"/>
                <a:gd name="T8" fmla="*/ 245 w 21600"/>
                <a:gd name="T9" fmla="*/ 146 h 21600"/>
                <a:gd name="T10" fmla="*/ 245 w 21600"/>
                <a:gd name="T11" fmla="*/ 128 h 21600"/>
                <a:gd name="T12" fmla="*/ 170 w 21600"/>
                <a:gd name="T13" fmla="*/ 110 h 21600"/>
                <a:gd name="T14" fmla="*/ 141 w 21600"/>
                <a:gd name="T15" fmla="*/ 137 h 21600"/>
                <a:gd name="T16" fmla="*/ 123 w 21600"/>
                <a:gd name="T17" fmla="*/ 128 h 21600"/>
                <a:gd name="T18" fmla="*/ 123 w 21600"/>
                <a:gd name="T19" fmla="*/ 110 h 21600"/>
                <a:gd name="T20" fmla="*/ 132 w 21600"/>
                <a:gd name="T21" fmla="*/ 110 h 21600"/>
                <a:gd name="T22" fmla="*/ 141 w 21600"/>
                <a:gd name="T23" fmla="*/ 110 h 21600"/>
                <a:gd name="T24" fmla="*/ 151 w 21600"/>
                <a:gd name="T25" fmla="*/ 92 h 21600"/>
                <a:gd name="T26" fmla="*/ 160 w 21600"/>
                <a:gd name="T27" fmla="*/ 119 h 21600"/>
                <a:gd name="T28" fmla="*/ 160 w 21600"/>
                <a:gd name="T29" fmla="*/ 128 h 21600"/>
                <a:gd name="T30" fmla="*/ 141 w 21600"/>
                <a:gd name="T31" fmla="*/ 146 h 21600"/>
                <a:gd name="T32" fmla="*/ 160 w 21600"/>
                <a:gd name="T33" fmla="*/ 146 h 21600"/>
                <a:gd name="T34" fmla="*/ 123 w 21600"/>
                <a:gd name="T35" fmla="*/ 146 h 21600"/>
                <a:gd name="T36" fmla="*/ 141 w 21600"/>
                <a:gd name="T37" fmla="*/ 146 h 21600"/>
                <a:gd name="T38" fmla="*/ 141 w 21600"/>
                <a:gd name="T39" fmla="*/ 156 h 21600"/>
                <a:gd name="T40" fmla="*/ 132 w 21600"/>
                <a:gd name="T41" fmla="*/ 165 h 21600"/>
                <a:gd name="T42" fmla="*/ 113 w 21600"/>
                <a:gd name="T43" fmla="*/ 156 h 21600"/>
                <a:gd name="T44" fmla="*/ 85 w 21600"/>
                <a:gd name="T45" fmla="*/ 110 h 21600"/>
                <a:gd name="T46" fmla="*/ 94 w 21600"/>
                <a:gd name="T47" fmla="*/ 110 h 21600"/>
                <a:gd name="T48" fmla="*/ 94 w 21600"/>
                <a:gd name="T49" fmla="*/ 156 h 21600"/>
                <a:gd name="T50" fmla="*/ 94 w 21600"/>
                <a:gd name="T51" fmla="*/ 156 h 21600"/>
                <a:gd name="T52" fmla="*/ 104 w 21600"/>
                <a:gd name="T53" fmla="*/ 137 h 21600"/>
                <a:gd name="T54" fmla="*/ 94 w 21600"/>
                <a:gd name="T55" fmla="*/ 119 h 21600"/>
                <a:gd name="T56" fmla="*/ 85 w 21600"/>
                <a:gd name="T57" fmla="*/ 146 h 21600"/>
                <a:gd name="T58" fmla="*/ 66 w 21600"/>
                <a:gd name="T59" fmla="*/ 128 h 21600"/>
                <a:gd name="T60" fmla="*/ 113 w 21600"/>
                <a:gd name="T61" fmla="*/ 18 h 21600"/>
                <a:gd name="T62" fmla="*/ 28 w 21600"/>
                <a:gd name="T63" fmla="*/ 55 h 21600"/>
                <a:gd name="T64" fmla="*/ 28 w 21600"/>
                <a:gd name="T65" fmla="*/ 64 h 21600"/>
                <a:gd name="T66" fmla="*/ 19 w 21600"/>
                <a:gd name="T67" fmla="*/ 55 h 21600"/>
                <a:gd name="T68" fmla="*/ 57 w 21600"/>
                <a:gd name="T69" fmla="*/ 46 h 21600"/>
                <a:gd name="T70" fmla="*/ 75 w 21600"/>
                <a:gd name="T71" fmla="*/ 46 h 21600"/>
                <a:gd name="T72" fmla="*/ 85 w 21600"/>
                <a:gd name="T73" fmla="*/ 9 h 21600"/>
                <a:gd name="T74" fmla="*/ 66 w 21600"/>
                <a:gd name="T75" fmla="*/ 18 h 21600"/>
                <a:gd name="T76" fmla="*/ 47 w 21600"/>
                <a:gd name="T77" fmla="*/ 37 h 21600"/>
                <a:gd name="T78" fmla="*/ 19 w 21600"/>
                <a:gd name="T79" fmla="*/ 46 h 21600"/>
                <a:gd name="T80" fmla="*/ 9 w 21600"/>
                <a:gd name="T81" fmla="*/ 55 h 21600"/>
                <a:gd name="T82" fmla="*/ 57 w 21600"/>
                <a:gd name="T83" fmla="*/ 146 h 21600"/>
                <a:gd name="T84" fmla="*/ 57 w 21600"/>
                <a:gd name="T85" fmla="*/ 137 h 21600"/>
                <a:gd name="T86" fmla="*/ 66 w 21600"/>
                <a:gd name="T87" fmla="*/ 110 h 21600"/>
                <a:gd name="T88" fmla="*/ 85 w 21600"/>
                <a:gd name="T89" fmla="*/ 101 h 21600"/>
                <a:gd name="T90" fmla="*/ 94 w 21600"/>
                <a:gd name="T91" fmla="*/ 82 h 21600"/>
                <a:gd name="T92" fmla="*/ 104 w 21600"/>
                <a:gd name="T93" fmla="*/ 82 h 21600"/>
                <a:gd name="T94" fmla="*/ 85 w 21600"/>
                <a:gd name="T95" fmla="*/ 73 h 21600"/>
                <a:gd name="T96" fmla="*/ 75 w 21600"/>
                <a:gd name="T97" fmla="*/ 55 h 21600"/>
                <a:gd name="T98" fmla="*/ 47 w 21600"/>
                <a:gd name="T99" fmla="*/ 46 h 21600"/>
                <a:gd name="T100" fmla="*/ 47 w 21600"/>
                <a:gd name="T101" fmla="*/ 64 h 21600"/>
                <a:gd name="T102" fmla="*/ 38 w 21600"/>
                <a:gd name="T103" fmla="*/ 73 h 21600"/>
                <a:gd name="T104" fmla="*/ 38 w 21600"/>
                <a:gd name="T105" fmla="*/ 55 h 21600"/>
                <a:gd name="T106" fmla="*/ 19 w 21600"/>
                <a:gd name="T107" fmla="*/ 73 h 21600"/>
                <a:gd name="T108" fmla="*/ 9 w 21600"/>
                <a:gd name="T109" fmla="*/ 82 h 21600"/>
                <a:gd name="T110" fmla="*/ 0 w 21600"/>
                <a:gd name="T111" fmla="*/ 92 h 21600"/>
                <a:gd name="T112" fmla="*/ 0 w 21600"/>
                <a:gd name="T113" fmla="*/ 110 h 21600"/>
                <a:gd name="T114" fmla="*/ 19 w 21600"/>
                <a:gd name="T115" fmla="*/ 128 h 21600"/>
                <a:gd name="T116" fmla="*/ 28 w 21600"/>
                <a:gd name="T117" fmla="*/ 146 h 21600"/>
                <a:gd name="T118" fmla="*/ 57 w 21600"/>
                <a:gd name="T119" fmla="*/ 156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5429" y="20520"/>
                  </a:moveTo>
                  <a:cubicBezTo>
                    <a:pt x="15429" y="21600"/>
                    <a:pt x="15429" y="21600"/>
                    <a:pt x="15429" y="21600"/>
                  </a:cubicBezTo>
                  <a:cubicBezTo>
                    <a:pt x="16200" y="21600"/>
                    <a:pt x="16200" y="21600"/>
                    <a:pt x="16200" y="21600"/>
                  </a:cubicBezTo>
                  <a:cubicBezTo>
                    <a:pt x="16971" y="20520"/>
                    <a:pt x="16971" y="20520"/>
                    <a:pt x="16971" y="20520"/>
                  </a:cubicBezTo>
                  <a:cubicBezTo>
                    <a:pt x="16971" y="20520"/>
                    <a:pt x="16971" y="20520"/>
                    <a:pt x="16971" y="20520"/>
                  </a:cubicBezTo>
                  <a:cubicBezTo>
                    <a:pt x="16971" y="20520"/>
                    <a:pt x="16971" y="20520"/>
                    <a:pt x="16971" y="20520"/>
                  </a:cubicBezTo>
                  <a:cubicBezTo>
                    <a:pt x="16971" y="19440"/>
                    <a:pt x="16971" y="19440"/>
                    <a:pt x="16971" y="19440"/>
                  </a:cubicBezTo>
                  <a:cubicBezTo>
                    <a:pt x="16971" y="19440"/>
                    <a:pt x="16971" y="19440"/>
                    <a:pt x="16971" y="19440"/>
                  </a:cubicBezTo>
                  <a:cubicBezTo>
                    <a:pt x="16200" y="19440"/>
                    <a:pt x="16200" y="19440"/>
                    <a:pt x="16200" y="19440"/>
                  </a:cubicBezTo>
                  <a:cubicBezTo>
                    <a:pt x="16200" y="19440"/>
                    <a:pt x="16200" y="19440"/>
                    <a:pt x="16200" y="19440"/>
                  </a:cubicBezTo>
                  <a:cubicBezTo>
                    <a:pt x="16200" y="19440"/>
                    <a:pt x="16200" y="19440"/>
                    <a:pt x="16200" y="19440"/>
                  </a:cubicBezTo>
                  <a:cubicBezTo>
                    <a:pt x="15429" y="19440"/>
                    <a:pt x="15429" y="19440"/>
                    <a:pt x="15429" y="19440"/>
                  </a:cubicBezTo>
                  <a:cubicBezTo>
                    <a:pt x="15429" y="19440"/>
                    <a:pt x="15429" y="19440"/>
                    <a:pt x="15429" y="19440"/>
                  </a:cubicBezTo>
                  <a:cubicBezTo>
                    <a:pt x="16200" y="19440"/>
                    <a:pt x="16200" y="19440"/>
                    <a:pt x="16200" y="19440"/>
                  </a:cubicBezTo>
                  <a:cubicBezTo>
                    <a:pt x="16200" y="19440"/>
                    <a:pt x="16200" y="19440"/>
                    <a:pt x="16200" y="19440"/>
                  </a:cubicBezTo>
                  <a:cubicBezTo>
                    <a:pt x="15429" y="20520"/>
                    <a:pt x="15429" y="20520"/>
                    <a:pt x="15429" y="20520"/>
                  </a:cubicBezTo>
                  <a:cubicBezTo>
                    <a:pt x="15429" y="20520"/>
                    <a:pt x="15429" y="20520"/>
                    <a:pt x="15429" y="20520"/>
                  </a:cubicBezTo>
                  <a:close/>
                  <a:moveTo>
                    <a:pt x="20057" y="15120"/>
                  </a:moveTo>
                  <a:cubicBezTo>
                    <a:pt x="20057" y="16200"/>
                    <a:pt x="20057" y="16200"/>
                    <a:pt x="20057" y="16200"/>
                  </a:cubicBezTo>
                  <a:cubicBezTo>
                    <a:pt x="20057" y="17280"/>
                    <a:pt x="20057" y="17280"/>
                    <a:pt x="20057" y="17280"/>
                  </a:cubicBezTo>
                  <a:cubicBezTo>
                    <a:pt x="21600" y="17280"/>
                    <a:pt x="21600" y="17280"/>
                    <a:pt x="21600" y="17280"/>
                  </a:cubicBezTo>
                  <a:cubicBezTo>
                    <a:pt x="21600" y="16200"/>
                    <a:pt x="21600" y="16200"/>
                    <a:pt x="21600" y="16200"/>
                  </a:cubicBezTo>
                  <a:cubicBezTo>
                    <a:pt x="20829" y="15120"/>
                    <a:pt x="20829" y="15120"/>
                    <a:pt x="20829" y="15120"/>
                  </a:cubicBezTo>
                  <a:cubicBezTo>
                    <a:pt x="20057" y="15120"/>
                    <a:pt x="20057" y="15120"/>
                    <a:pt x="20057" y="15120"/>
                  </a:cubicBezTo>
                  <a:close/>
                  <a:moveTo>
                    <a:pt x="13886" y="12960"/>
                  </a:moveTo>
                  <a:cubicBezTo>
                    <a:pt x="13114" y="14040"/>
                    <a:pt x="13114" y="14040"/>
                    <a:pt x="13114" y="14040"/>
                  </a:cubicBezTo>
                  <a:cubicBezTo>
                    <a:pt x="13886" y="14040"/>
                    <a:pt x="13886" y="14040"/>
                    <a:pt x="13886" y="14040"/>
                  </a:cubicBezTo>
                  <a:cubicBezTo>
                    <a:pt x="13886" y="12960"/>
                    <a:pt x="13886" y="12960"/>
                    <a:pt x="13886" y="12960"/>
                  </a:cubicBezTo>
                  <a:close/>
                  <a:moveTo>
                    <a:pt x="11571" y="17280"/>
                  </a:moveTo>
                  <a:cubicBezTo>
                    <a:pt x="11571" y="17280"/>
                    <a:pt x="11571" y="17280"/>
                    <a:pt x="11571" y="17280"/>
                  </a:cubicBezTo>
                  <a:cubicBezTo>
                    <a:pt x="10800" y="17280"/>
                    <a:pt x="10800" y="17280"/>
                    <a:pt x="10800" y="17280"/>
                  </a:cubicBezTo>
                  <a:cubicBezTo>
                    <a:pt x="11571" y="16200"/>
                    <a:pt x="11571" y="16200"/>
                    <a:pt x="11571" y="16200"/>
                  </a:cubicBezTo>
                  <a:cubicBezTo>
                    <a:pt x="11571" y="16200"/>
                    <a:pt x="11571" y="16200"/>
                    <a:pt x="11571" y="16200"/>
                  </a:cubicBezTo>
                  <a:cubicBezTo>
                    <a:pt x="10800" y="16200"/>
                    <a:pt x="10800" y="16200"/>
                    <a:pt x="10800" y="16200"/>
                  </a:cubicBezTo>
                  <a:cubicBezTo>
                    <a:pt x="10029" y="16200"/>
                    <a:pt x="10029" y="16200"/>
                    <a:pt x="10029" y="16200"/>
                  </a:cubicBezTo>
                  <a:cubicBezTo>
                    <a:pt x="10029" y="15120"/>
                    <a:pt x="10029" y="15120"/>
                    <a:pt x="10029" y="15120"/>
                  </a:cubicBezTo>
                  <a:cubicBezTo>
                    <a:pt x="10029" y="14040"/>
                    <a:pt x="10029" y="14040"/>
                    <a:pt x="10029" y="14040"/>
                  </a:cubicBezTo>
                  <a:cubicBezTo>
                    <a:pt x="9257" y="14040"/>
                    <a:pt x="9257" y="14040"/>
                    <a:pt x="9257" y="14040"/>
                  </a:cubicBezTo>
                  <a:cubicBezTo>
                    <a:pt x="9257" y="12960"/>
                    <a:pt x="9257" y="12960"/>
                    <a:pt x="9257" y="12960"/>
                  </a:cubicBezTo>
                  <a:cubicBezTo>
                    <a:pt x="10029" y="12960"/>
                    <a:pt x="10029" y="12960"/>
                    <a:pt x="10029" y="12960"/>
                  </a:cubicBezTo>
                  <a:cubicBezTo>
                    <a:pt x="10029" y="11880"/>
                    <a:pt x="10029" y="11880"/>
                    <a:pt x="10029" y="11880"/>
                  </a:cubicBezTo>
                  <a:cubicBezTo>
                    <a:pt x="10029" y="11880"/>
                    <a:pt x="10029" y="11880"/>
                    <a:pt x="10029" y="11880"/>
                  </a:cubicBezTo>
                  <a:cubicBezTo>
                    <a:pt x="10800" y="12960"/>
                    <a:pt x="10800" y="12960"/>
                    <a:pt x="10800" y="12960"/>
                  </a:cubicBezTo>
                  <a:cubicBezTo>
                    <a:pt x="10800" y="12960"/>
                    <a:pt x="10800" y="12960"/>
                    <a:pt x="10800" y="12960"/>
                  </a:cubicBezTo>
                  <a:cubicBezTo>
                    <a:pt x="11571" y="12960"/>
                    <a:pt x="11571" y="12960"/>
                    <a:pt x="11571" y="12960"/>
                  </a:cubicBezTo>
                  <a:cubicBezTo>
                    <a:pt x="11571" y="12960"/>
                    <a:pt x="11571" y="12960"/>
                    <a:pt x="11571" y="12960"/>
                  </a:cubicBezTo>
                  <a:cubicBezTo>
                    <a:pt x="11571" y="12960"/>
                    <a:pt x="11571" y="12960"/>
                    <a:pt x="11571" y="12960"/>
                  </a:cubicBezTo>
                  <a:cubicBezTo>
                    <a:pt x="11571" y="12960"/>
                    <a:pt x="11571" y="12960"/>
                    <a:pt x="11571" y="12960"/>
                  </a:cubicBezTo>
                  <a:cubicBezTo>
                    <a:pt x="11571" y="11880"/>
                    <a:pt x="11571" y="11880"/>
                    <a:pt x="11571" y="11880"/>
                  </a:cubicBezTo>
                  <a:cubicBezTo>
                    <a:pt x="10800" y="11880"/>
                    <a:pt x="10800" y="11880"/>
                    <a:pt x="10800" y="11880"/>
                  </a:cubicBezTo>
                  <a:cubicBezTo>
                    <a:pt x="11571" y="10800"/>
                    <a:pt x="11571" y="10800"/>
                    <a:pt x="11571" y="10800"/>
                  </a:cubicBezTo>
                  <a:cubicBezTo>
                    <a:pt x="12343" y="10800"/>
                    <a:pt x="12343" y="10800"/>
                    <a:pt x="12343" y="10800"/>
                  </a:cubicBezTo>
                  <a:cubicBezTo>
                    <a:pt x="13114" y="10800"/>
                    <a:pt x="13114" y="10800"/>
                    <a:pt x="13114" y="10800"/>
                  </a:cubicBezTo>
                  <a:cubicBezTo>
                    <a:pt x="13114" y="11880"/>
                    <a:pt x="13114" y="11880"/>
                    <a:pt x="13114" y="11880"/>
                  </a:cubicBezTo>
                  <a:cubicBezTo>
                    <a:pt x="13114" y="12960"/>
                    <a:pt x="13114" y="12960"/>
                    <a:pt x="13114" y="12960"/>
                  </a:cubicBezTo>
                  <a:cubicBezTo>
                    <a:pt x="13114" y="14040"/>
                    <a:pt x="13114" y="14040"/>
                    <a:pt x="13114" y="14040"/>
                  </a:cubicBezTo>
                  <a:cubicBezTo>
                    <a:pt x="12343" y="14040"/>
                    <a:pt x="12343" y="14040"/>
                    <a:pt x="12343" y="14040"/>
                  </a:cubicBezTo>
                  <a:cubicBezTo>
                    <a:pt x="12343" y="14040"/>
                    <a:pt x="12343" y="14040"/>
                    <a:pt x="12343" y="14040"/>
                  </a:cubicBezTo>
                  <a:cubicBezTo>
                    <a:pt x="13114" y="15120"/>
                    <a:pt x="13114" y="15120"/>
                    <a:pt x="13114" y="15120"/>
                  </a:cubicBezTo>
                  <a:cubicBezTo>
                    <a:pt x="13114" y="15120"/>
                    <a:pt x="13114" y="15120"/>
                    <a:pt x="13114" y="15120"/>
                  </a:cubicBezTo>
                  <a:cubicBezTo>
                    <a:pt x="13114" y="16200"/>
                    <a:pt x="13114" y="16200"/>
                    <a:pt x="13114" y="16200"/>
                  </a:cubicBezTo>
                  <a:cubicBezTo>
                    <a:pt x="12343" y="16200"/>
                    <a:pt x="12343" y="16200"/>
                    <a:pt x="12343" y="16200"/>
                  </a:cubicBezTo>
                  <a:cubicBezTo>
                    <a:pt x="12343" y="17280"/>
                    <a:pt x="12343" y="17280"/>
                    <a:pt x="12343" y="17280"/>
                  </a:cubicBezTo>
                  <a:cubicBezTo>
                    <a:pt x="11571" y="17280"/>
                    <a:pt x="11571" y="17280"/>
                    <a:pt x="11571" y="17280"/>
                  </a:cubicBezTo>
                  <a:close/>
                  <a:moveTo>
                    <a:pt x="12343" y="17280"/>
                  </a:moveTo>
                  <a:cubicBezTo>
                    <a:pt x="12343" y="17280"/>
                    <a:pt x="12343" y="17280"/>
                    <a:pt x="12343" y="17280"/>
                  </a:cubicBezTo>
                  <a:cubicBezTo>
                    <a:pt x="12343" y="17280"/>
                    <a:pt x="12343" y="17280"/>
                    <a:pt x="12343" y="17280"/>
                  </a:cubicBezTo>
                  <a:cubicBezTo>
                    <a:pt x="13114" y="17280"/>
                    <a:pt x="13114" y="17280"/>
                    <a:pt x="13114" y="17280"/>
                  </a:cubicBezTo>
                  <a:cubicBezTo>
                    <a:pt x="13114" y="16200"/>
                    <a:pt x="13114" y="16200"/>
                    <a:pt x="13114" y="16200"/>
                  </a:cubicBezTo>
                  <a:cubicBezTo>
                    <a:pt x="12343" y="17280"/>
                    <a:pt x="12343" y="17280"/>
                    <a:pt x="12343" y="17280"/>
                  </a:cubicBezTo>
                  <a:cubicBezTo>
                    <a:pt x="12343" y="17280"/>
                    <a:pt x="12343" y="17280"/>
                    <a:pt x="12343" y="17280"/>
                  </a:cubicBezTo>
                  <a:close/>
                  <a:moveTo>
                    <a:pt x="10029" y="17280"/>
                  </a:moveTo>
                  <a:cubicBezTo>
                    <a:pt x="10029" y="18360"/>
                    <a:pt x="10029" y="18360"/>
                    <a:pt x="10029" y="18360"/>
                  </a:cubicBezTo>
                  <a:cubicBezTo>
                    <a:pt x="10800" y="18360"/>
                    <a:pt x="10800" y="18360"/>
                    <a:pt x="10800" y="18360"/>
                  </a:cubicBezTo>
                  <a:cubicBezTo>
                    <a:pt x="10800" y="18360"/>
                    <a:pt x="10800" y="18360"/>
                    <a:pt x="10800" y="18360"/>
                  </a:cubicBezTo>
                  <a:cubicBezTo>
                    <a:pt x="11571" y="17280"/>
                    <a:pt x="11571" y="17280"/>
                    <a:pt x="11571" y="17280"/>
                  </a:cubicBezTo>
                  <a:cubicBezTo>
                    <a:pt x="11571" y="17280"/>
                    <a:pt x="11571" y="17280"/>
                    <a:pt x="11571" y="17280"/>
                  </a:cubicBezTo>
                  <a:cubicBezTo>
                    <a:pt x="12343" y="17280"/>
                    <a:pt x="12343" y="17280"/>
                    <a:pt x="12343" y="17280"/>
                  </a:cubicBezTo>
                  <a:cubicBezTo>
                    <a:pt x="12343" y="18360"/>
                    <a:pt x="12343" y="18360"/>
                    <a:pt x="12343" y="18360"/>
                  </a:cubicBezTo>
                  <a:cubicBezTo>
                    <a:pt x="11571" y="18360"/>
                    <a:pt x="11571" y="18360"/>
                    <a:pt x="11571" y="18360"/>
                  </a:cubicBezTo>
                  <a:cubicBezTo>
                    <a:pt x="11571" y="19440"/>
                    <a:pt x="11571" y="19440"/>
                    <a:pt x="11571" y="19440"/>
                  </a:cubicBezTo>
                  <a:cubicBezTo>
                    <a:pt x="11571" y="19440"/>
                    <a:pt x="11571" y="19440"/>
                    <a:pt x="11571" y="19440"/>
                  </a:cubicBezTo>
                  <a:cubicBezTo>
                    <a:pt x="11571" y="18360"/>
                    <a:pt x="11571" y="18360"/>
                    <a:pt x="11571" y="18360"/>
                  </a:cubicBezTo>
                  <a:cubicBezTo>
                    <a:pt x="10800" y="19440"/>
                    <a:pt x="10800" y="19440"/>
                    <a:pt x="10800" y="19440"/>
                  </a:cubicBezTo>
                  <a:cubicBezTo>
                    <a:pt x="10029" y="19440"/>
                    <a:pt x="10029" y="19440"/>
                    <a:pt x="10029" y="19440"/>
                  </a:cubicBezTo>
                  <a:cubicBezTo>
                    <a:pt x="9257" y="19440"/>
                    <a:pt x="9257" y="19440"/>
                    <a:pt x="9257" y="19440"/>
                  </a:cubicBezTo>
                  <a:cubicBezTo>
                    <a:pt x="9257" y="18360"/>
                    <a:pt x="9257" y="18360"/>
                    <a:pt x="9257" y="18360"/>
                  </a:cubicBezTo>
                  <a:cubicBezTo>
                    <a:pt x="9257" y="18360"/>
                    <a:pt x="9257" y="18360"/>
                    <a:pt x="9257" y="18360"/>
                  </a:cubicBezTo>
                  <a:cubicBezTo>
                    <a:pt x="9257" y="18360"/>
                    <a:pt x="9257" y="18360"/>
                    <a:pt x="9257" y="18360"/>
                  </a:cubicBezTo>
                  <a:cubicBezTo>
                    <a:pt x="9257" y="17280"/>
                    <a:pt x="9257" y="17280"/>
                    <a:pt x="9257" y="17280"/>
                  </a:cubicBezTo>
                  <a:cubicBezTo>
                    <a:pt x="10029" y="17280"/>
                    <a:pt x="10029" y="17280"/>
                    <a:pt x="10029" y="17280"/>
                  </a:cubicBezTo>
                  <a:close/>
                  <a:moveTo>
                    <a:pt x="6943" y="12960"/>
                  </a:moveTo>
                  <a:cubicBezTo>
                    <a:pt x="7714" y="11880"/>
                    <a:pt x="7714" y="11880"/>
                    <a:pt x="7714" y="11880"/>
                  </a:cubicBezTo>
                  <a:cubicBezTo>
                    <a:pt x="7714" y="10800"/>
                    <a:pt x="7714" y="10800"/>
                    <a:pt x="7714" y="10800"/>
                  </a:cubicBezTo>
                  <a:cubicBezTo>
                    <a:pt x="7714" y="11880"/>
                    <a:pt x="7714" y="11880"/>
                    <a:pt x="7714" y="11880"/>
                  </a:cubicBezTo>
                  <a:cubicBezTo>
                    <a:pt x="7714" y="12960"/>
                    <a:pt x="7714" y="12960"/>
                    <a:pt x="7714" y="12960"/>
                  </a:cubicBezTo>
                  <a:cubicBezTo>
                    <a:pt x="6943" y="12960"/>
                    <a:pt x="6943" y="12960"/>
                    <a:pt x="6943" y="12960"/>
                  </a:cubicBezTo>
                  <a:close/>
                  <a:moveTo>
                    <a:pt x="6943" y="17280"/>
                  </a:moveTo>
                  <a:cubicBezTo>
                    <a:pt x="7714" y="18360"/>
                    <a:pt x="7714" y="18360"/>
                    <a:pt x="7714" y="18360"/>
                  </a:cubicBezTo>
                  <a:cubicBezTo>
                    <a:pt x="7714" y="18360"/>
                    <a:pt x="7714" y="18360"/>
                    <a:pt x="7714" y="18360"/>
                  </a:cubicBezTo>
                  <a:cubicBezTo>
                    <a:pt x="6943" y="17280"/>
                    <a:pt x="6943" y="17280"/>
                    <a:pt x="6943" y="17280"/>
                  </a:cubicBezTo>
                  <a:close/>
                  <a:moveTo>
                    <a:pt x="8486" y="16200"/>
                  </a:moveTo>
                  <a:cubicBezTo>
                    <a:pt x="8486" y="17280"/>
                    <a:pt x="8486" y="17280"/>
                    <a:pt x="8486" y="17280"/>
                  </a:cubicBezTo>
                  <a:cubicBezTo>
                    <a:pt x="7714" y="18360"/>
                    <a:pt x="7714" y="18360"/>
                    <a:pt x="7714" y="18360"/>
                  </a:cubicBezTo>
                  <a:cubicBezTo>
                    <a:pt x="8486" y="18360"/>
                    <a:pt x="8486" y="18360"/>
                    <a:pt x="8486" y="18360"/>
                  </a:cubicBezTo>
                  <a:cubicBezTo>
                    <a:pt x="8486" y="18360"/>
                    <a:pt x="8486" y="18360"/>
                    <a:pt x="8486" y="18360"/>
                  </a:cubicBezTo>
                  <a:cubicBezTo>
                    <a:pt x="9257" y="17280"/>
                    <a:pt x="9257" y="17280"/>
                    <a:pt x="9257" y="17280"/>
                  </a:cubicBezTo>
                  <a:cubicBezTo>
                    <a:pt x="9257" y="17280"/>
                    <a:pt x="8486" y="16200"/>
                    <a:pt x="8486" y="16200"/>
                  </a:cubicBezTo>
                  <a:close/>
                  <a:moveTo>
                    <a:pt x="5400" y="14040"/>
                  </a:moveTo>
                  <a:cubicBezTo>
                    <a:pt x="6171" y="14040"/>
                    <a:pt x="6171" y="14040"/>
                    <a:pt x="6171" y="14040"/>
                  </a:cubicBezTo>
                  <a:cubicBezTo>
                    <a:pt x="6943" y="14040"/>
                    <a:pt x="6943" y="14040"/>
                    <a:pt x="6943" y="14040"/>
                  </a:cubicBezTo>
                  <a:cubicBezTo>
                    <a:pt x="7714" y="14040"/>
                    <a:pt x="7714" y="14040"/>
                    <a:pt x="7714" y="14040"/>
                  </a:cubicBezTo>
                  <a:cubicBezTo>
                    <a:pt x="7714" y="15120"/>
                    <a:pt x="7714" y="15120"/>
                    <a:pt x="7714" y="15120"/>
                  </a:cubicBezTo>
                  <a:cubicBezTo>
                    <a:pt x="8486" y="16200"/>
                    <a:pt x="8486" y="16200"/>
                    <a:pt x="8486" y="16200"/>
                  </a:cubicBezTo>
                  <a:cubicBezTo>
                    <a:pt x="7714" y="17280"/>
                    <a:pt x="7714" y="17280"/>
                    <a:pt x="7714" y="17280"/>
                  </a:cubicBezTo>
                  <a:cubicBezTo>
                    <a:pt x="6943" y="17280"/>
                    <a:pt x="6943" y="17280"/>
                    <a:pt x="6943" y="17280"/>
                  </a:cubicBezTo>
                  <a:cubicBezTo>
                    <a:pt x="6943" y="17280"/>
                    <a:pt x="6943" y="17280"/>
                    <a:pt x="6943" y="17280"/>
                  </a:cubicBezTo>
                  <a:cubicBezTo>
                    <a:pt x="6171" y="17280"/>
                    <a:pt x="6171" y="17280"/>
                    <a:pt x="6171" y="17280"/>
                  </a:cubicBezTo>
                  <a:cubicBezTo>
                    <a:pt x="5400" y="16200"/>
                    <a:pt x="5400" y="16200"/>
                    <a:pt x="5400" y="16200"/>
                  </a:cubicBezTo>
                  <a:cubicBezTo>
                    <a:pt x="5400" y="15120"/>
                    <a:pt x="5400" y="15120"/>
                    <a:pt x="5400" y="15120"/>
                  </a:cubicBezTo>
                  <a:cubicBezTo>
                    <a:pt x="5400" y="14040"/>
                    <a:pt x="5400" y="14040"/>
                    <a:pt x="5400" y="14040"/>
                  </a:cubicBezTo>
                  <a:close/>
                  <a:moveTo>
                    <a:pt x="8486" y="3240"/>
                  </a:moveTo>
                  <a:cubicBezTo>
                    <a:pt x="8486" y="2160"/>
                    <a:pt x="8486" y="2160"/>
                    <a:pt x="8486" y="2160"/>
                  </a:cubicBezTo>
                  <a:cubicBezTo>
                    <a:pt x="9257" y="2160"/>
                    <a:pt x="9257" y="2160"/>
                    <a:pt x="9257" y="2160"/>
                  </a:cubicBezTo>
                  <a:cubicBezTo>
                    <a:pt x="8486" y="3240"/>
                    <a:pt x="8486" y="3240"/>
                    <a:pt x="8486" y="3240"/>
                  </a:cubicBezTo>
                  <a:cubicBezTo>
                    <a:pt x="8486" y="3240"/>
                    <a:pt x="8486" y="3240"/>
                    <a:pt x="8486" y="3240"/>
                  </a:cubicBezTo>
                  <a:close/>
                  <a:moveTo>
                    <a:pt x="2314" y="7560"/>
                  </a:moveTo>
                  <a:cubicBezTo>
                    <a:pt x="2314" y="6480"/>
                    <a:pt x="2314" y="6480"/>
                    <a:pt x="2314" y="6480"/>
                  </a:cubicBezTo>
                  <a:cubicBezTo>
                    <a:pt x="2314" y="5400"/>
                    <a:pt x="2314" y="5400"/>
                    <a:pt x="2314" y="5400"/>
                  </a:cubicBezTo>
                  <a:cubicBezTo>
                    <a:pt x="3086" y="5400"/>
                    <a:pt x="3086" y="5400"/>
                    <a:pt x="3086" y="5400"/>
                  </a:cubicBezTo>
                  <a:cubicBezTo>
                    <a:pt x="3086" y="6480"/>
                    <a:pt x="3086" y="6480"/>
                    <a:pt x="3086" y="6480"/>
                  </a:cubicBezTo>
                  <a:cubicBezTo>
                    <a:pt x="2314" y="7560"/>
                    <a:pt x="2314" y="7560"/>
                    <a:pt x="2314" y="7560"/>
                  </a:cubicBezTo>
                  <a:cubicBezTo>
                    <a:pt x="2314" y="7560"/>
                    <a:pt x="2314" y="7560"/>
                    <a:pt x="2314" y="7560"/>
                  </a:cubicBezTo>
                  <a:close/>
                  <a:moveTo>
                    <a:pt x="1543" y="7560"/>
                  </a:moveTo>
                  <a:cubicBezTo>
                    <a:pt x="1543" y="6480"/>
                    <a:pt x="1543" y="6480"/>
                    <a:pt x="1543" y="6480"/>
                  </a:cubicBezTo>
                  <a:cubicBezTo>
                    <a:pt x="1543" y="6480"/>
                    <a:pt x="1543" y="6480"/>
                    <a:pt x="1543" y="6480"/>
                  </a:cubicBezTo>
                  <a:cubicBezTo>
                    <a:pt x="3086" y="5400"/>
                    <a:pt x="3086" y="5400"/>
                    <a:pt x="3086" y="5400"/>
                  </a:cubicBezTo>
                  <a:cubicBezTo>
                    <a:pt x="3086" y="5400"/>
                    <a:pt x="3086" y="5400"/>
                    <a:pt x="3086" y="5400"/>
                  </a:cubicBezTo>
                  <a:cubicBezTo>
                    <a:pt x="3857" y="5400"/>
                    <a:pt x="3857" y="5400"/>
                    <a:pt x="3857" y="5400"/>
                  </a:cubicBezTo>
                  <a:cubicBezTo>
                    <a:pt x="4629" y="5400"/>
                    <a:pt x="4629" y="5400"/>
                    <a:pt x="4629" y="5400"/>
                  </a:cubicBezTo>
                  <a:cubicBezTo>
                    <a:pt x="4629" y="5400"/>
                    <a:pt x="4629" y="5400"/>
                    <a:pt x="4629" y="5400"/>
                  </a:cubicBezTo>
                  <a:cubicBezTo>
                    <a:pt x="5400" y="5400"/>
                    <a:pt x="5400" y="5400"/>
                    <a:pt x="5400" y="5400"/>
                  </a:cubicBezTo>
                  <a:cubicBezTo>
                    <a:pt x="6171" y="5400"/>
                    <a:pt x="6171" y="5400"/>
                    <a:pt x="6171" y="5400"/>
                  </a:cubicBezTo>
                  <a:cubicBezTo>
                    <a:pt x="6171" y="5400"/>
                    <a:pt x="6171" y="5400"/>
                    <a:pt x="6171" y="5400"/>
                  </a:cubicBezTo>
                  <a:cubicBezTo>
                    <a:pt x="6943" y="3240"/>
                    <a:pt x="6943" y="3240"/>
                    <a:pt x="6943" y="3240"/>
                  </a:cubicBezTo>
                  <a:cubicBezTo>
                    <a:pt x="6943" y="3240"/>
                    <a:pt x="6943" y="3240"/>
                    <a:pt x="6943" y="3240"/>
                  </a:cubicBezTo>
                  <a:cubicBezTo>
                    <a:pt x="6943" y="2160"/>
                    <a:pt x="6943" y="2160"/>
                    <a:pt x="6943" y="2160"/>
                  </a:cubicBezTo>
                  <a:cubicBezTo>
                    <a:pt x="6943" y="1080"/>
                    <a:pt x="6943" y="1080"/>
                    <a:pt x="6943" y="1080"/>
                  </a:cubicBezTo>
                  <a:cubicBezTo>
                    <a:pt x="7714" y="0"/>
                    <a:pt x="7714" y="0"/>
                    <a:pt x="7714" y="0"/>
                  </a:cubicBezTo>
                  <a:cubicBezTo>
                    <a:pt x="7714" y="0"/>
                    <a:pt x="7714" y="0"/>
                    <a:pt x="7714" y="0"/>
                  </a:cubicBezTo>
                  <a:cubicBezTo>
                    <a:pt x="6171" y="1080"/>
                    <a:pt x="6171" y="1080"/>
                    <a:pt x="6171" y="1080"/>
                  </a:cubicBezTo>
                  <a:cubicBezTo>
                    <a:pt x="5400" y="2160"/>
                    <a:pt x="5400" y="2160"/>
                    <a:pt x="5400" y="2160"/>
                  </a:cubicBezTo>
                  <a:cubicBezTo>
                    <a:pt x="4629" y="2160"/>
                    <a:pt x="4629" y="2160"/>
                    <a:pt x="4629" y="2160"/>
                  </a:cubicBezTo>
                  <a:cubicBezTo>
                    <a:pt x="4629" y="2160"/>
                    <a:pt x="4629" y="2160"/>
                    <a:pt x="4629" y="2160"/>
                  </a:cubicBezTo>
                  <a:cubicBezTo>
                    <a:pt x="3857" y="3240"/>
                    <a:pt x="3857" y="3240"/>
                    <a:pt x="3857" y="3240"/>
                  </a:cubicBezTo>
                  <a:cubicBezTo>
                    <a:pt x="3857" y="4320"/>
                    <a:pt x="3857" y="4320"/>
                    <a:pt x="3857" y="4320"/>
                  </a:cubicBezTo>
                  <a:cubicBezTo>
                    <a:pt x="3086" y="4320"/>
                    <a:pt x="3086" y="4320"/>
                    <a:pt x="3086" y="4320"/>
                  </a:cubicBezTo>
                  <a:cubicBezTo>
                    <a:pt x="2314" y="5400"/>
                    <a:pt x="2314" y="5400"/>
                    <a:pt x="2314" y="5400"/>
                  </a:cubicBezTo>
                  <a:cubicBezTo>
                    <a:pt x="1543" y="5400"/>
                    <a:pt x="1543" y="5400"/>
                    <a:pt x="1543" y="5400"/>
                  </a:cubicBezTo>
                  <a:cubicBezTo>
                    <a:pt x="1543" y="5400"/>
                    <a:pt x="1543" y="5400"/>
                    <a:pt x="1543" y="5400"/>
                  </a:cubicBezTo>
                  <a:cubicBezTo>
                    <a:pt x="771" y="5400"/>
                    <a:pt x="771" y="5400"/>
                    <a:pt x="771" y="5400"/>
                  </a:cubicBezTo>
                  <a:cubicBezTo>
                    <a:pt x="771" y="6480"/>
                    <a:pt x="771" y="6480"/>
                    <a:pt x="771" y="6480"/>
                  </a:cubicBezTo>
                  <a:cubicBezTo>
                    <a:pt x="771" y="6480"/>
                    <a:pt x="771" y="6480"/>
                    <a:pt x="771" y="6480"/>
                  </a:cubicBezTo>
                  <a:cubicBezTo>
                    <a:pt x="771" y="6480"/>
                    <a:pt x="771" y="6480"/>
                    <a:pt x="771" y="6480"/>
                  </a:cubicBezTo>
                  <a:cubicBezTo>
                    <a:pt x="1543" y="7560"/>
                    <a:pt x="1543" y="7560"/>
                    <a:pt x="1543" y="7560"/>
                  </a:cubicBezTo>
                  <a:close/>
                  <a:moveTo>
                    <a:pt x="4629" y="18360"/>
                  </a:moveTo>
                  <a:cubicBezTo>
                    <a:pt x="4629" y="18360"/>
                    <a:pt x="4629" y="18360"/>
                    <a:pt x="4629" y="18360"/>
                  </a:cubicBezTo>
                  <a:cubicBezTo>
                    <a:pt x="4629" y="17280"/>
                    <a:pt x="4629" y="17280"/>
                    <a:pt x="4629" y="17280"/>
                  </a:cubicBezTo>
                  <a:cubicBezTo>
                    <a:pt x="4629" y="17280"/>
                    <a:pt x="4629" y="17280"/>
                    <a:pt x="4629" y="17280"/>
                  </a:cubicBezTo>
                  <a:cubicBezTo>
                    <a:pt x="3857" y="17280"/>
                    <a:pt x="3857" y="17280"/>
                    <a:pt x="3857" y="17280"/>
                  </a:cubicBezTo>
                  <a:cubicBezTo>
                    <a:pt x="3857" y="16200"/>
                    <a:pt x="3857" y="16200"/>
                    <a:pt x="3857" y="16200"/>
                  </a:cubicBezTo>
                  <a:cubicBezTo>
                    <a:pt x="4629" y="16200"/>
                    <a:pt x="4629" y="16200"/>
                    <a:pt x="4629" y="16200"/>
                  </a:cubicBezTo>
                  <a:cubicBezTo>
                    <a:pt x="4629" y="15120"/>
                    <a:pt x="4629" y="15120"/>
                    <a:pt x="4629" y="15120"/>
                  </a:cubicBezTo>
                  <a:cubicBezTo>
                    <a:pt x="4629" y="15120"/>
                    <a:pt x="4629" y="15120"/>
                    <a:pt x="4629" y="15120"/>
                  </a:cubicBezTo>
                  <a:cubicBezTo>
                    <a:pt x="4629" y="14040"/>
                    <a:pt x="4629" y="14040"/>
                    <a:pt x="4629" y="14040"/>
                  </a:cubicBezTo>
                  <a:cubicBezTo>
                    <a:pt x="5400" y="12960"/>
                    <a:pt x="5400" y="12960"/>
                    <a:pt x="5400" y="12960"/>
                  </a:cubicBezTo>
                  <a:cubicBezTo>
                    <a:pt x="5400" y="12960"/>
                    <a:pt x="5400" y="12960"/>
                    <a:pt x="5400" y="12960"/>
                  </a:cubicBezTo>
                  <a:cubicBezTo>
                    <a:pt x="6171" y="12960"/>
                    <a:pt x="6171" y="12960"/>
                    <a:pt x="6171" y="12960"/>
                  </a:cubicBezTo>
                  <a:cubicBezTo>
                    <a:pt x="6171" y="12960"/>
                    <a:pt x="6171" y="12960"/>
                    <a:pt x="6171" y="12960"/>
                  </a:cubicBezTo>
                  <a:cubicBezTo>
                    <a:pt x="6943" y="11880"/>
                    <a:pt x="6943" y="11880"/>
                    <a:pt x="6943" y="11880"/>
                  </a:cubicBezTo>
                  <a:cubicBezTo>
                    <a:pt x="6943" y="10800"/>
                    <a:pt x="6943" y="10800"/>
                    <a:pt x="6943" y="10800"/>
                  </a:cubicBezTo>
                  <a:cubicBezTo>
                    <a:pt x="6171" y="10800"/>
                    <a:pt x="6171" y="10800"/>
                    <a:pt x="6171" y="10800"/>
                  </a:cubicBezTo>
                  <a:cubicBezTo>
                    <a:pt x="6943" y="9720"/>
                    <a:pt x="6943" y="9720"/>
                    <a:pt x="6943" y="9720"/>
                  </a:cubicBezTo>
                  <a:cubicBezTo>
                    <a:pt x="7714" y="9720"/>
                    <a:pt x="7714" y="9720"/>
                    <a:pt x="7714" y="9720"/>
                  </a:cubicBezTo>
                  <a:cubicBezTo>
                    <a:pt x="7714" y="10800"/>
                    <a:pt x="7714" y="10800"/>
                    <a:pt x="7714" y="10800"/>
                  </a:cubicBezTo>
                  <a:cubicBezTo>
                    <a:pt x="8486" y="9720"/>
                    <a:pt x="8486" y="9720"/>
                    <a:pt x="8486" y="9720"/>
                  </a:cubicBezTo>
                  <a:cubicBezTo>
                    <a:pt x="8486" y="10800"/>
                    <a:pt x="8486" y="10800"/>
                    <a:pt x="8486" y="10800"/>
                  </a:cubicBezTo>
                  <a:cubicBezTo>
                    <a:pt x="8486" y="9720"/>
                    <a:pt x="8486" y="9720"/>
                    <a:pt x="8486" y="9720"/>
                  </a:cubicBezTo>
                  <a:cubicBezTo>
                    <a:pt x="8486" y="8640"/>
                    <a:pt x="8486" y="8640"/>
                    <a:pt x="8486" y="8640"/>
                  </a:cubicBezTo>
                  <a:cubicBezTo>
                    <a:pt x="8486" y="8640"/>
                    <a:pt x="8486" y="8640"/>
                    <a:pt x="8486" y="8640"/>
                  </a:cubicBezTo>
                  <a:cubicBezTo>
                    <a:pt x="7714" y="8640"/>
                    <a:pt x="7714" y="8640"/>
                    <a:pt x="7714" y="8640"/>
                  </a:cubicBezTo>
                  <a:cubicBezTo>
                    <a:pt x="6943" y="8640"/>
                    <a:pt x="6943" y="8640"/>
                    <a:pt x="6943" y="8640"/>
                  </a:cubicBezTo>
                  <a:cubicBezTo>
                    <a:pt x="6943" y="7560"/>
                    <a:pt x="6943" y="7560"/>
                    <a:pt x="6943" y="7560"/>
                  </a:cubicBezTo>
                  <a:cubicBezTo>
                    <a:pt x="6171" y="7560"/>
                    <a:pt x="6171" y="7560"/>
                    <a:pt x="6171" y="7560"/>
                  </a:cubicBezTo>
                  <a:cubicBezTo>
                    <a:pt x="6171" y="7560"/>
                    <a:pt x="6171" y="7560"/>
                    <a:pt x="6171" y="7560"/>
                  </a:cubicBezTo>
                  <a:cubicBezTo>
                    <a:pt x="6171" y="6480"/>
                    <a:pt x="6171" y="6480"/>
                    <a:pt x="6171" y="6480"/>
                  </a:cubicBezTo>
                  <a:cubicBezTo>
                    <a:pt x="6171" y="6480"/>
                    <a:pt x="6171" y="6480"/>
                    <a:pt x="6171" y="6480"/>
                  </a:cubicBezTo>
                  <a:cubicBezTo>
                    <a:pt x="5400" y="5400"/>
                    <a:pt x="5400" y="5400"/>
                    <a:pt x="5400" y="5400"/>
                  </a:cubicBezTo>
                  <a:cubicBezTo>
                    <a:pt x="4629" y="5400"/>
                    <a:pt x="4629" y="5400"/>
                    <a:pt x="4629" y="5400"/>
                  </a:cubicBezTo>
                  <a:cubicBezTo>
                    <a:pt x="3857" y="5400"/>
                    <a:pt x="3857" y="5400"/>
                    <a:pt x="3857" y="5400"/>
                  </a:cubicBezTo>
                  <a:cubicBezTo>
                    <a:pt x="3857" y="5400"/>
                    <a:pt x="3857" y="5400"/>
                    <a:pt x="3857" y="5400"/>
                  </a:cubicBezTo>
                  <a:cubicBezTo>
                    <a:pt x="3086" y="6480"/>
                    <a:pt x="3086" y="6480"/>
                    <a:pt x="3086" y="6480"/>
                  </a:cubicBezTo>
                  <a:cubicBezTo>
                    <a:pt x="3857" y="6480"/>
                    <a:pt x="3857" y="6480"/>
                    <a:pt x="3857" y="6480"/>
                  </a:cubicBezTo>
                  <a:cubicBezTo>
                    <a:pt x="3857" y="7560"/>
                    <a:pt x="3857" y="7560"/>
                    <a:pt x="3857" y="7560"/>
                  </a:cubicBezTo>
                  <a:cubicBezTo>
                    <a:pt x="4629" y="8640"/>
                    <a:pt x="4629" y="8640"/>
                    <a:pt x="4629" y="8640"/>
                  </a:cubicBezTo>
                  <a:cubicBezTo>
                    <a:pt x="4629" y="8640"/>
                    <a:pt x="4629" y="8640"/>
                    <a:pt x="4629" y="8640"/>
                  </a:cubicBezTo>
                  <a:cubicBezTo>
                    <a:pt x="3857" y="8640"/>
                    <a:pt x="3857" y="8640"/>
                    <a:pt x="3857" y="8640"/>
                  </a:cubicBezTo>
                  <a:cubicBezTo>
                    <a:pt x="3086" y="8640"/>
                    <a:pt x="3086" y="8640"/>
                    <a:pt x="3086" y="8640"/>
                  </a:cubicBezTo>
                  <a:cubicBezTo>
                    <a:pt x="3086" y="7560"/>
                    <a:pt x="3086" y="7560"/>
                    <a:pt x="3086" y="7560"/>
                  </a:cubicBezTo>
                  <a:cubicBezTo>
                    <a:pt x="3086" y="7560"/>
                    <a:pt x="3086" y="7560"/>
                    <a:pt x="3086" y="7560"/>
                  </a:cubicBezTo>
                  <a:cubicBezTo>
                    <a:pt x="3086" y="6480"/>
                    <a:pt x="3086" y="6480"/>
                    <a:pt x="3086" y="6480"/>
                  </a:cubicBezTo>
                  <a:cubicBezTo>
                    <a:pt x="3086" y="6480"/>
                    <a:pt x="3086" y="6480"/>
                    <a:pt x="3086" y="6480"/>
                  </a:cubicBezTo>
                  <a:cubicBezTo>
                    <a:pt x="2314" y="7560"/>
                    <a:pt x="2314" y="7560"/>
                    <a:pt x="2314" y="7560"/>
                  </a:cubicBezTo>
                  <a:cubicBezTo>
                    <a:pt x="2314" y="8640"/>
                    <a:pt x="2314" y="8640"/>
                    <a:pt x="2314" y="8640"/>
                  </a:cubicBezTo>
                  <a:cubicBezTo>
                    <a:pt x="2314" y="8640"/>
                    <a:pt x="2314" y="8640"/>
                    <a:pt x="2314" y="8640"/>
                  </a:cubicBezTo>
                  <a:cubicBezTo>
                    <a:pt x="1543" y="8640"/>
                    <a:pt x="1543" y="8640"/>
                    <a:pt x="1543" y="8640"/>
                  </a:cubicBezTo>
                  <a:cubicBezTo>
                    <a:pt x="771" y="8640"/>
                    <a:pt x="771" y="8640"/>
                    <a:pt x="771" y="8640"/>
                  </a:cubicBezTo>
                  <a:cubicBezTo>
                    <a:pt x="771" y="7560"/>
                    <a:pt x="771" y="7560"/>
                    <a:pt x="771" y="7560"/>
                  </a:cubicBezTo>
                  <a:cubicBezTo>
                    <a:pt x="0" y="8640"/>
                    <a:pt x="0" y="8640"/>
                    <a:pt x="0" y="8640"/>
                  </a:cubicBezTo>
                  <a:cubicBezTo>
                    <a:pt x="771" y="9720"/>
                    <a:pt x="771" y="9720"/>
                    <a:pt x="771" y="9720"/>
                  </a:cubicBezTo>
                  <a:cubicBezTo>
                    <a:pt x="771" y="9720"/>
                    <a:pt x="771" y="9720"/>
                    <a:pt x="771" y="9720"/>
                  </a:cubicBezTo>
                  <a:cubicBezTo>
                    <a:pt x="771" y="9720"/>
                    <a:pt x="771" y="9720"/>
                    <a:pt x="771" y="9720"/>
                  </a:cubicBezTo>
                  <a:cubicBezTo>
                    <a:pt x="0" y="9720"/>
                    <a:pt x="0" y="9720"/>
                    <a:pt x="0" y="9720"/>
                  </a:cubicBezTo>
                  <a:cubicBezTo>
                    <a:pt x="0" y="10800"/>
                    <a:pt x="0" y="10800"/>
                    <a:pt x="0" y="10800"/>
                  </a:cubicBezTo>
                  <a:cubicBezTo>
                    <a:pt x="771" y="10800"/>
                    <a:pt x="771" y="10800"/>
                    <a:pt x="771" y="10800"/>
                  </a:cubicBezTo>
                  <a:cubicBezTo>
                    <a:pt x="771" y="11880"/>
                    <a:pt x="771" y="11880"/>
                    <a:pt x="771" y="11880"/>
                  </a:cubicBezTo>
                  <a:cubicBezTo>
                    <a:pt x="1543" y="12960"/>
                    <a:pt x="1543" y="12960"/>
                    <a:pt x="1543" y="12960"/>
                  </a:cubicBezTo>
                  <a:cubicBezTo>
                    <a:pt x="0" y="12960"/>
                    <a:pt x="0" y="12960"/>
                    <a:pt x="0" y="12960"/>
                  </a:cubicBezTo>
                  <a:cubicBezTo>
                    <a:pt x="0" y="14040"/>
                    <a:pt x="0" y="14040"/>
                    <a:pt x="0" y="14040"/>
                  </a:cubicBezTo>
                  <a:cubicBezTo>
                    <a:pt x="0" y="15120"/>
                    <a:pt x="0" y="15120"/>
                    <a:pt x="0" y="15120"/>
                  </a:cubicBezTo>
                  <a:cubicBezTo>
                    <a:pt x="771" y="14040"/>
                    <a:pt x="771" y="14040"/>
                    <a:pt x="771" y="14040"/>
                  </a:cubicBezTo>
                  <a:cubicBezTo>
                    <a:pt x="1543" y="15120"/>
                    <a:pt x="1543" y="15120"/>
                    <a:pt x="1543" y="15120"/>
                  </a:cubicBezTo>
                  <a:cubicBezTo>
                    <a:pt x="1543" y="16200"/>
                    <a:pt x="1543" y="16200"/>
                    <a:pt x="1543" y="16200"/>
                  </a:cubicBezTo>
                  <a:cubicBezTo>
                    <a:pt x="1543" y="17280"/>
                    <a:pt x="1543" y="17280"/>
                    <a:pt x="1543" y="17280"/>
                  </a:cubicBezTo>
                  <a:cubicBezTo>
                    <a:pt x="1543" y="17280"/>
                    <a:pt x="1543" y="17280"/>
                    <a:pt x="1543" y="17280"/>
                  </a:cubicBezTo>
                  <a:cubicBezTo>
                    <a:pt x="2314" y="17280"/>
                    <a:pt x="2314" y="17280"/>
                    <a:pt x="2314" y="17280"/>
                  </a:cubicBezTo>
                  <a:cubicBezTo>
                    <a:pt x="3857" y="18360"/>
                    <a:pt x="3857" y="18360"/>
                    <a:pt x="3857" y="18360"/>
                  </a:cubicBezTo>
                  <a:cubicBezTo>
                    <a:pt x="3857" y="18360"/>
                    <a:pt x="3857" y="18360"/>
                    <a:pt x="3857" y="18360"/>
                  </a:cubicBezTo>
                  <a:lnTo>
                    <a:pt x="4629" y="18360"/>
                  </a:lnTo>
                  <a:close/>
                  <a:moveTo>
                    <a:pt x="4629" y="18360"/>
                  </a:moveTo>
                </a:path>
              </a:pathLst>
            </a:custGeom>
            <a:grpFill/>
            <a:ln>
              <a:noFill/>
            </a:ln>
          </p:spPr>
          <p:txBody>
            <a:bodyPr lIns="0" tIns="0" rIns="0" bIns="0"/>
            <a:lstStyle/>
            <a:p>
              <a:pPr defTabSz="913765">
                <a:defRPr/>
              </a:pPr>
              <a:endParaRPr lang="es-ES">
                <a:solidFill>
                  <a:prstClr val="black"/>
                </a:solidFill>
              </a:endParaRPr>
            </a:p>
          </p:txBody>
        </p:sp>
        <p:sp>
          <p:nvSpPr>
            <p:cNvPr id="314" name="AutoShape 36"/>
            <p:cNvSpPr/>
            <p:nvPr/>
          </p:nvSpPr>
          <p:spPr bwMode="auto">
            <a:xfrm>
              <a:off x="7007" y="1391"/>
              <a:ext cx="845" cy="863"/>
            </a:xfrm>
            <a:custGeom>
              <a:avLst/>
              <a:gdLst>
                <a:gd name="T0" fmla="*/ 807 w 21600"/>
                <a:gd name="T1" fmla="*/ 110 h 21600"/>
                <a:gd name="T2" fmla="*/ 836 w 21600"/>
                <a:gd name="T3" fmla="*/ 64 h 21600"/>
                <a:gd name="T4" fmla="*/ 779 w 21600"/>
                <a:gd name="T5" fmla="*/ 46 h 21600"/>
                <a:gd name="T6" fmla="*/ 742 w 21600"/>
                <a:gd name="T7" fmla="*/ 46 h 21600"/>
                <a:gd name="T8" fmla="*/ 714 w 21600"/>
                <a:gd name="T9" fmla="*/ 0 h 21600"/>
                <a:gd name="T10" fmla="*/ 685 w 21600"/>
                <a:gd name="T11" fmla="*/ 55 h 21600"/>
                <a:gd name="T12" fmla="*/ 629 w 21600"/>
                <a:gd name="T13" fmla="*/ 83 h 21600"/>
                <a:gd name="T14" fmla="*/ 610 w 21600"/>
                <a:gd name="T15" fmla="*/ 37 h 21600"/>
                <a:gd name="T16" fmla="*/ 582 w 21600"/>
                <a:gd name="T17" fmla="*/ 92 h 21600"/>
                <a:gd name="T18" fmla="*/ 535 w 21600"/>
                <a:gd name="T19" fmla="*/ 101 h 21600"/>
                <a:gd name="T20" fmla="*/ 479 w 21600"/>
                <a:gd name="T21" fmla="*/ 147 h 21600"/>
                <a:gd name="T22" fmla="*/ 460 w 21600"/>
                <a:gd name="T23" fmla="*/ 165 h 21600"/>
                <a:gd name="T24" fmla="*/ 413 w 21600"/>
                <a:gd name="T25" fmla="*/ 165 h 21600"/>
                <a:gd name="T26" fmla="*/ 376 w 21600"/>
                <a:gd name="T27" fmla="*/ 211 h 21600"/>
                <a:gd name="T28" fmla="*/ 366 w 21600"/>
                <a:gd name="T29" fmla="*/ 239 h 21600"/>
                <a:gd name="T30" fmla="*/ 329 w 21600"/>
                <a:gd name="T31" fmla="*/ 266 h 21600"/>
                <a:gd name="T32" fmla="*/ 329 w 21600"/>
                <a:gd name="T33" fmla="*/ 294 h 21600"/>
                <a:gd name="T34" fmla="*/ 291 w 21600"/>
                <a:gd name="T35" fmla="*/ 340 h 21600"/>
                <a:gd name="T36" fmla="*/ 282 w 21600"/>
                <a:gd name="T37" fmla="*/ 367 h 21600"/>
                <a:gd name="T38" fmla="*/ 263 w 21600"/>
                <a:gd name="T39" fmla="*/ 422 h 21600"/>
                <a:gd name="T40" fmla="*/ 216 w 21600"/>
                <a:gd name="T41" fmla="*/ 468 h 21600"/>
                <a:gd name="T42" fmla="*/ 169 w 21600"/>
                <a:gd name="T43" fmla="*/ 523 h 21600"/>
                <a:gd name="T44" fmla="*/ 225 w 21600"/>
                <a:gd name="T45" fmla="*/ 523 h 21600"/>
                <a:gd name="T46" fmla="*/ 150 w 21600"/>
                <a:gd name="T47" fmla="*/ 542 h 21600"/>
                <a:gd name="T48" fmla="*/ 131 w 21600"/>
                <a:gd name="T49" fmla="*/ 578 h 21600"/>
                <a:gd name="T50" fmla="*/ 94 w 21600"/>
                <a:gd name="T51" fmla="*/ 588 h 21600"/>
                <a:gd name="T52" fmla="*/ 75 w 21600"/>
                <a:gd name="T53" fmla="*/ 615 h 21600"/>
                <a:gd name="T54" fmla="*/ 9 w 21600"/>
                <a:gd name="T55" fmla="*/ 624 h 21600"/>
                <a:gd name="T56" fmla="*/ 19 w 21600"/>
                <a:gd name="T57" fmla="*/ 661 h 21600"/>
                <a:gd name="T58" fmla="*/ 66 w 21600"/>
                <a:gd name="T59" fmla="*/ 670 h 21600"/>
                <a:gd name="T60" fmla="*/ 75 w 21600"/>
                <a:gd name="T61" fmla="*/ 689 h 21600"/>
                <a:gd name="T62" fmla="*/ 19 w 21600"/>
                <a:gd name="T63" fmla="*/ 707 h 21600"/>
                <a:gd name="T64" fmla="*/ 75 w 21600"/>
                <a:gd name="T65" fmla="*/ 725 h 21600"/>
                <a:gd name="T66" fmla="*/ 38 w 21600"/>
                <a:gd name="T67" fmla="*/ 771 h 21600"/>
                <a:gd name="T68" fmla="*/ 56 w 21600"/>
                <a:gd name="T69" fmla="*/ 808 h 21600"/>
                <a:gd name="T70" fmla="*/ 94 w 21600"/>
                <a:gd name="T71" fmla="*/ 863 h 21600"/>
                <a:gd name="T72" fmla="*/ 169 w 21600"/>
                <a:gd name="T73" fmla="*/ 799 h 21600"/>
                <a:gd name="T74" fmla="*/ 207 w 21600"/>
                <a:gd name="T75" fmla="*/ 780 h 21600"/>
                <a:gd name="T76" fmla="*/ 263 w 21600"/>
                <a:gd name="T77" fmla="*/ 808 h 21600"/>
                <a:gd name="T78" fmla="*/ 263 w 21600"/>
                <a:gd name="T79" fmla="*/ 606 h 21600"/>
                <a:gd name="T80" fmla="*/ 319 w 21600"/>
                <a:gd name="T81" fmla="*/ 367 h 21600"/>
                <a:gd name="T82" fmla="*/ 423 w 21600"/>
                <a:gd name="T83" fmla="*/ 230 h 21600"/>
                <a:gd name="T84" fmla="*/ 498 w 21600"/>
                <a:gd name="T85" fmla="*/ 165 h 21600"/>
                <a:gd name="T86" fmla="*/ 648 w 21600"/>
                <a:gd name="T87" fmla="*/ 184 h 21600"/>
                <a:gd name="T88" fmla="*/ 742 w 21600"/>
                <a:gd name="T89" fmla="*/ 92 h 21600"/>
                <a:gd name="T90" fmla="*/ 28 w 21600"/>
                <a:gd name="T91" fmla="*/ 744 h 21600"/>
                <a:gd name="T92" fmla="*/ 9 w 21600"/>
                <a:gd name="T93" fmla="*/ 734 h 21600"/>
                <a:gd name="T94" fmla="*/ 38 w 21600"/>
                <a:gd name="T95" fmla="*/ 615 h 21600"/>
                <a:gd name="T96" fmla="*/ 141 w 21600"/>
                <a:gd name="T97" fmla="*/ 533 h 21600"/>
                <a:gd name="T98" fmla="*/ 244 w 21600"/>
                <a:gd name="T99" fmla="*/ 404 h 21600"/>
                <a:gd name="T100" fmla="*/ 253 w 21600"/>
                <a:gd name="T101" fmla="*/ 275 h 21600"/>
                <a:gd name="T102" fmla="*/ 310 w 21600"/>
                <a:gd name="T103" fmla="*/ 211 h 21600"/>
                <a:gd name="T104" fmla="*/ 338 w 21600"/>
                <a:gd name="T105" fmla="*/ 184 h 21600"/>
                <a:gd name="T106" fmla="*/ 329 w 21600"/>
                <a:gd name="T107" fmla="*/ 202 h 21600"/>
                <a:gd name="T108" fmla="*/ 413 w 21600"/>
                <a:gd name="T109" fmla="*/ 147 h 21600"/>
                <a:gd name="T110" fmla="*/ 413 w 21600"/>
                <a:gd name="T111" fmla="*/ 147 h 21600"/>
                <a:gd name="T112" fmla="*/ 460 w 21600"/>
                <a:gd name="T113" fmla="*/ 110 h 21600"/>
                <a:gd name="T114" fmla="*/ 479 w 21600"/>
                <a:gd name="T115" fmla="*/ 92 h 21600"/>
                <a:gd name="T116" fmla="*/ 582 w 21600"/>
                <a:gd name="T117" fmla="*/ 55 h 21600"/>
                <a:gd name="T118" fmla="*/ 582 w 21600"/>
                <a:gd name="T119" fmla="*/ 46 h 21600"/>
                <a:gd name="T120" fmla="*/ 667 w 21600"/>
                <a:gd name="T121" fmla="*/ 18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9920" y="3906"/>
                  </a:moveTo>
                  <a:cubicBezTo>
                    <a:pt x="20160" y="3906"/>
                    <a:pt x="20160" y="3906"/>
                    <a:pt x="20160" y="3906"/>
                  </a:cubicBezTo>
                  <a:cubicBezTo>
                    <a:pt x="20160" y="3677"/>
                    <a:pt x="20160" y="3677"/>
                    <a:pt x="20160" y="3677"/>
                  </a:cubicBezTo>
                  <a:cubicBezTo>
                    <a:pt x="20400" y="3447"/>
                    <a:pt x="20400" y="3447"/>
                    <a:pt x="20400" y="3447"/>
                  </a:cubicBezTo>
                  <a:cubicBezTo>
                    <a:pt x="20640" y="3447"/>
                    <a:pt x="20640" y="3447"/>
                    <a:pt x="20640" y="3447"/>
                  </a:cubicBezTo>
                  <a:cubicBezTo>
                    <a:pt x="20880" y="3217"/>
                    <a:pt x="20880" y="3217"/>
                    <a:pt x="20880" y="3217"/>
                  </a:cubicBezTo>
                  <a:cubicBezTo>
                    <a:pt x="20880" y="2987"/>
                    <a:pt x="20880" y="2987"/>
                    <a:pt x="20880" y="2987"/>
                  </a:cubicBezTo>
                  <a:cubicBezTo>
                    <a:pt x="21120" y="2987"/>
                    <a:pt x="21120" y="2987"/>
                    <a:pt x="21120" y="2987"/>
                  </a:cubicBezTo>
                  <a:cubicBezTo>
                    <a:pt x="21360" y="2987"/>
                    <a:pt x="21360" y="2987"/>
                    <a:pt x="21360" y="2987"/>
                  </a:cubicBezTo>
                  <a:cubicBezTo>
                    <a:pt x="21360" y="2757"/>
                    <a:pt x="21360" y="2757"/>
                    <a:pt x="21360" y="2757"/>
                  </a:cubicBezTo>
                  <a:cubicBezTo>
                    <a:pt x="21360" y="2528"/>
                    <a:pt x="21360" y="2528"/>
                    <a:pt x="21360" y="2528"/>
                  </a:cubicBezTo>
                  <a:cubicBezTo>
                    <a:pt x="21360" y="2528"/>
                    <a:pt x="21360" y="2528"/>
                    <a:pt x="21360" y="2528"/>
                  </a:cubicBezTo>
                  <a:cubicBezTo>
                    <a:pt x="21120" y="2528"/>
                    <a:pt x="21120" y="2528"/>
                    <a:pt x="21120" y="2528"/>
                  </a:cubicBezTo>
                  <a:cubicBezTo>
                    <a:pt x="21120" y="2528"/>
                    <a:pt x="21120" y="2528"/>
                    <a:pt x="21120" y="2528"/>
                  </a:cubicBezTo>
                  <a:cubicBezTo>
                    <a:pt x="20880" y="2528"/>
                    <a:pt x="20880" y="2528"/>
                    <a:pt x="20880" y="2528"/>
                  </a:cubicBezTo>
                  <a:cubicBezTo>
                    <a:pt x="20880" y="2757"/>
                    <a:pt x="20880" y="2757"/>
                    <a:pt x="20880" y="2757"/>
                  </a:cubicBezTo>
                  <a:cubicBezTo>
                    <a:pt x="20880" y="2528"/>
                    <a:pt x="20880" y="2528"/>
                    <a:pt x="20880" y="2528"/>
                  </a:cubicBezTo>
                  <a:cubicBezTo>
                    <a:pt x="20880" y="2528"/>
                    <a:pt x="20880" y="2528"/>
                    <a:pt x="20880" y="2528"/>
                  </a:cubicBezTo>
                  <a:cubicBezTo>
                    <a:pt x="20640" y="2528"/>
                    <a:pt x="20640" y="2528"/>
                    <a:pt x="20640" y="2528"/>
                  </a:cubicBezTo>
                  <a:cubicBezTo>
                    <a:pt x="20640" y="2528"/>
                    <a:pt x="20640" y="2528"/>
                    <a:pt x="20640" y="2528"/>
                  </a:cubicBezTo>
                  <a:cubicBezTo>
                    <a:pt x="20640" y="2757"/>
                    <a:pt x="20640" y="2757"/>
                    <a:pt x="20640" y="2757"/>
                  </a:cubicBezTo>
                  <a:cubicBezTo>
                    <a:pt x="20640" y="2757"/>
                    <a:pt x="20640" y="2757"/>
                    <a:pt x="20640" y="2757"/>
                  </a:cubicBezTo>
                  <a:cubicBezTo>
                    <a:pt x="20640" y="2528"/>
                    <a:pt x="20640" y="2528"/>
                    <a:pt x="20640" y="2528"/>
                  </a:cubicBezTo>
                  <a:cubicBezTo>
                    <a:pt x="20400" y="2757"/>
                    <a:pt x="20400" y="2757"/>
                    <a:pt x="20400" y="2757"/>
                  </a:cubicBezTo>
                  <a:cubicBezTo>
                    <a:pt x="20400" y="2757"/>
                    <a:pt x="20400" y="2757"/>
                    <a:pt x="20400" y="2757"/>
                  </a:cubicBezTo>
                  <a:cubicBezTo>
                    <a:pt x="20400" y="2757"/>
                    <a:pt x="20400" y="2757"/>
                    <a:pt x="20400" y="2757"/>
                  </a:cubicBezTo>
                  <a:cubicBezTo>
                    <a:pt x="20160" y="2528"/>
                    <a:pt x="20160" y="2528"/>
                    <a:pt x="20160" y="2528"/>
                  </a:cubicBezTo>
                  <a:cubicBezTo>
                    <a:pt x="20160" y="2528"/>
                    <a:pt x="20160" y="2528"/>
                    <a:pt x="20160" y="2528"/>
                  </a:cubicBezTo>
                  <a:cubicBezTo>
                    <a:pt x="20160" y="2298"/>
                    <a:pt x="20160" y="2298"/>
                    <a:pt x="20160" y="2298"/>
                  </a:cubicBezTo>
                  <a:cubicBezTo>
                    <a:pt x="19920" y="2298"/>
                    <a:pt x="19920" y="2298"/>
                    <a:pt x="19920" y="2298"/>
                  </a:cubicBezTo>
                  <a:cubicBezTo>
                    <a:pt x="19920" y="2298"/>
                    <a:pt x="19920" y="2298"/>
                    <a:pt x="19920" y="2298"/>
                  </a:cubicBezTo>
                  <a:cubicBezTo>
                    <a:pt x="19680" y="2068"/>
                    <a:pt x="19680" y="2068"/>
                    <a:pt x="19680" y="2068"/>
                  </a:cubicBezTo>
                  <a:cubicBezTo>
                    <a:pt x="19440" y="2068"/>
                    <a:pt x="19440" y="2068"/>
                    <a:pt x="19440" y="2068"/>
                  </a:cubicBezTo>
                  <a:cubicBezTo>
                    <a:pt x="19200" y="2068"/>
                    <a:pt x="19200" y="2068"/>
                    <a:pt x="19200" y="2068"/>
                  </a:cubicBezTo>
                  <a:cubicBezTo>
                    <a:pt x="19440" y="2068"/>
                    <a:pt x="19440" y="2068"/>
                    <a:pt x="19440" y="2068"/>
                  </a:cubicBezTo>
                  <a:cubicBezTo>
                    <a:pt x="19680" y="2068"/>
                    <a:pt x="19680" y="2068"/>
                    <a:pt x="19680" y="2068"/>
                  </a:cubicBezTo>
                  <a:cubicBezTo>
                    <a:pt x="19920" y="2068"/>
                    <a:pt x="19920" y="2068"/>
                    <a:pt x="19920" y="2068"/>
                  </a:cubicBezTo>
                  <a:cubicBezTo>
                    <a:pt x="20160" y="2068"/>
                    <a:pt x="20160" y="2068"/>
                    <a:pt x="20160" y="2068"/>
                  </a:cubicBezTo>
                  <a:cubicBezTo>
                    <a:pt x="20640" y="2068"/>
                    <a:pt x="20640" y="2068"/>
                    <a:pt x="20640" y="2068"/>
                  </a:cubicBezTo>
                  <a:cubicBezTo>
                    <a:pt x="20880" y="2068"/>
                    <a:pt x="20880" y="2068"/>
                    <a:pt x="20880" y="2068"/>
                  </a:cubicBezTo>
                  <a:cubicBezTo>
                    <a:pt x="21120" y="1609"/>
                    <a:pt x="21120" y="1609"/>
                    <a:pt x="21120" y="1609"/>
                  </a:cubicBezTo>
                  <a:cubicBezTo>
                    <a:pt x="21360" y="1609"/>
                    <a:pt x="21360" y="1609"/>
                    <a:pt x="21360" y="1609"/>
                  </a:cubicBezTo>
                  <a:cubicBezTo>
                    <a:pt x="21600" y="1379"/>
                    <a:pt x="21600" y="1379"/>
                    <a:pt x="21600" y="1379"/>
                  </a:cubicBezTo>
                  <a:cubicBezTo>
                    <a:pt x="21600" y="1379"/>
                    <a:pt x="21600" y="1379"/>
                    <a:pt x="21600" y="1379"/>
                  </a:cubicBezTo>
                  <a:cubicBezTo>
                    <a:pt x="21360" y="1379"/>
                    <a:pt x="21360" y="1379"/>
                    <a:pt x="21360" y="1379"/>
                  </a:cubicBezTo>
                  <a:cubicBezTo>
                    <a:pt x="21360" y="1379"/>
                    <a:pt x="21360" y="1379"/>
                    <a:pt x="21360" y="1379"/>
                  </a:cubicBezTo>
                  <a:cubicBezTo>
                    <a:pt x="21360" y="1149"/>
                    <a:pt x="21360" y="1149"/>
                    <a:pt x="21360" y="1149"/>
                  </a:cubicBezTo>
                  <a:cubicBezTo>
                    <a:pt x="21120" y="1379"/>
                    <a:pt x="21120" y="1379"/>
                    <a:pt x="21120" y="1379"/>
                  </a:cubicBezTo>
                  <a:cubicBezTo>
                    <a:pt x="20880" y="1149"/>
                    <a:pt x="20880" y="1149"/>
                    <a:pt x="20880" y="1149"/>
                  </a:cubicBezTo>
                  <a:cubicBezTo>
                    <a:pt x="20640" y="1149"/>
                    <a:pt x="20640" y="1149"/>
                    <a:pt x="20640" y="1149"/>
                  </a:cubicBezTo>
                  <a:cubicBezTo>
                    <a:pt x="20640" y="1379"/>
                    <a:pt x="20640" y="1379"/>
                    <a:pt x="20640" y="1379"/>
                  </a:cubicBezTo>
                  <a:cubicBezTo>
                    <a:pt x="20400" y="1379"/>
                    <a:pt x="20400" y="1379"/>
                    <a:pt x="20400" y="1379"/>
                  </a:cubicBezTo>
                  <a:cubicBezTo>
                    <a:pt x="20400" y="1149"/>
                    <a:pt x="20400" y="1149"/>
                    <a:pt x="20400" y="1149"/>
                  </a:cubicBezTo>
                  <a:cubicBezTo>
                    <a:pt x="20640" y="1149"/>
                    <a:pt x="20640" y="1149"/>
                    <a:pt x="20640" y="1149"/>
                  </a:cubicBezTo>
                  <a:cubicBezTo>
                    <a:pt x="20640" y="919"/>
                    <a:pt x="20640" y="919"/>
                    <a:pt x="20640" y="919"/>
                  </a:cubicBezTo>
                  <a:cubicBezTo>
                    <a:pt x="20400" y="919"/>
                    <a:pt x="20400" y="919"/>
                    <a:pt x="20400" y="919"/>
                  </a:cubicBezTo>
                  <a:cubicBezTo>
                    <a:pt x="20400" y="919"/>
                    <a:pt x="20400" y="919"/>
                    <a:pt x="20400" y="919"/>
                  </a:cubicBezTo>
                  <a:cubicBezTo>
                    <a:pt x="20160" y="919"/>
                    <a:pt x="20160" y="919"/>
                    <a:pt x="20160" y="919"/>
                  </a:cubicBezTo>
                  <a:cubicBezTo>
                    <a:pt x="20160" y="1149"/>
                    <a:pt x="20160" y="1149"/>
                    <a:pt x="20160" y="1149"/>
                  </a:cubicBezTo>
                  <a:cubicBezTo>
                    <a:pt x="19920" y="1149"/>
                    <a:pt x="19920" y="1149"/>
                    <a:pt x="19920" y="1149"/>
                  </a:cubicBezTo>
                  <a:cubicBezTo>
                    <a:pt x="19920" y="919"/>
                    <a:pt x="19920" y="919"/>
                    <a:pt x="19920" y="919"/>
                  </a:cubicBezTo>
                  <a:cubicBezTo>
                    <a:pt x="19920" y="919"/>
                    <a:pt x="19920" y="919"/>
                    <a:pt x="19920" y="919"/>
                  </a:cubicBezTo>
                  <a:cubicBezTo>
                    <a:pt x="19920" y="1149"/>
                    <a:pt x="19920" y="1149"/>
                    <a:pt x="19920" y="1149"/>
                  </a:cubicBezTo>
                  <a:cubicBezTo>
                    <a:pt x="19680" y="1149"/>
                    <a:pt x="19680" y="1149"/>
                    <a:pt x="19680" y="1149"/>
                  </a:cubicBezTo>
                  <a:cubicBezTo>
                    <a:pt x="19680" y="919"/>
                    <a:pt x="19680" y="919"/>
                    <a:pt x="19680" y="919"/>
                  </a:cubicBezTo>
                  <a:cubicBezTo>
                    <a:pt x="19920" y="919"/>
                    <a:pt x="19920" y="919"/>
                    <a:pt x="19920" y="919"/>
                  </a:cubicBezTo>
                  <a:cubicBezTo>
                    <a:pt x="19920" y="689"/>
                    <a:pt x="19920" y="689"/>
                    <a:pt x="19920" y="689"/>
                  </a:cubicBezTo>
                  <a:cubicBezTo>
                    <a:pt x="19680" y="689"/>
                    <a:pt x="19680" y="689"/>
                    <a:pt x="19680" y="689"/>
                  </a:cubicBezTo>
                  <a:cubicBezTo>
                    <a:pt x="19440" y="689"/>
                    <a:pt x="19440" y="689"/>
                    <a:pt x="19440" y="689"/>
                  </a:cubicBezTo>
                  <a:cubicBezTo>
                    <a:pt x="19200" y="689"/>
                    <a:pt x="19200" y="689"/>
                    <a:pt x="19200" y="689"/>
                  </a:cubicBezTo>
                  <a:cubicBezTo>
                    <a:pt x="19200" y="919"/>
                    <a:pt x="19200" y="919"/>
                    <a:pt x="19200" y="919"/>
                  </a:cubicBezTo>
                  <a:cubicBezTo>
                    <a:pt x="19200" y="919"/>
                    <a:pt x="19200" y="919"/>
                    <a:pt x="19200" y="919"/>
                  </a:cubicBezTo>
                  <a:cubicBezTo>
                    <a:pt x="19200" y="1149"/>
                    <a:pt x="19200" y="1149"/>
                    <a:pt x="19200" y="1149"/>
                  </a:cubicBezTo>
                  <a:cubicBezTo>
                    <a:pt x="19200" y="1379"/>
                    <a:pt x="19200" y="1379"/>
                    <a:pt x="19200" y="1379"/>
                  </a:cubicBezTo>
                  <a:cubicBezTo>
                    <a:pt x="19200" y="1379"/>
                    <a:pt x="19200" y="1379"/>
                    <a:pt x="19200" y="1379"/>
                  </a:cubicBezTo>
                  <a:cubicBezTo>
                    <a:pt x="19200" y="1609"/>
                    <a:pt x="19200" y="1609"/>
                    <a:pt x="19200" y="1609"/>
                  </a:cubicBezTo>
                  <a:cubicBezTo>
                    <a:pt x="18960" y="1379"/>
                    <a:pt x="18960" y="1379"/>
                    <a:pt x="18960" y="1379"/>
                  </a:cubicBezTo>
                  <a:cubicBezTo>
                    <a:pt x="18960" y="1379"/>
                    <a:pt x="18960" y="1379"/>
                    <a:pt x="18960" y="1379"/>
                  </a:cubicBezTo>
                  <a:cubicBezTo>
                    <a:pt x="18960" y="1379"/>
                    <a:pt x="18960" y="1379"/>
                    <a:pt x="18960" y="1379"/>
                  </a:cubicBezTo>
                  <a:cubicBezTo>
                    <a:pt x="18720" y="1379"/>
                    <a:pt x="18720" y="1379"/>
                    <a:pt x="18720" y="1379"/>
                  </a:cubicBezTo>
                  <a:cubicBezTo>
                    <a:pt x="18480" y="1609"/>
                    <a:pt x="18480" y="1609"/>
                    <a:pt x="18480" y="1609"/>
                  </a:cubicBezTo>
                  <a:cubicBezTo>
                    <a:pt x="18720" y="1379"/>
                    <a:pt x="18720" y="1379"/>
                    <a:pt x="18720" y="1379"/>
                  </a:cubicBezTo>
                  <a:cubicBezTo>
                    <a:pt x="18720" y="1149"/>
                    <a:pt x="18720" y="1149"/>
                    <a:pt x="18720" y="1149"/>
                  </a:cubicBezTo>
                  <a:cubicBezTo>
                    <a:pt x="18960" y="1149"/>
                    <a:pt x="18960" y="1149"/>
                    <a:pt x="18960" y="1149"/>
                  </a:cubicBezTo>
                  <a:cubicBezTo>
                    <a:pt x="18960" y="919"/>
                    <a:pt x="18960" y="919"/>
                    <a:pt x="18960" y="919"/>
                  </a:cubicBezTo>
                  <a:cubicBezTo>
                    <a:pt x="18720" y="919"/>
                    <a:pt x="18720" y="919"/>
                    <a:pt x="18720" y="919"/>
                  </a:cubicBezTo>
                  <a:cubicBezTo>
                    <a:pt x="18480" y="1149"/>
                    <a:pt x="18480" y="1149"/>
                    <a:pt x="18480" y="1149"/>
                  </a:cubicBezTo>
                  <a:cubicBezTo>
                    <a:pt x="18480" y="1149"/>
                    <a:pt x="18480" y="1149"/>
                    <a:pt x="18480" y="1149"/>
                  </a:cubicBezTo>
                  <a:cubicBezTo>
                    <a:pt x="18480" y="919"/>
                    <a:pt x="18480" y="919"/>
                    <a:pt x="18480" y="919"/>
                  </a:cubicBezTo>
                  <a:cubicBezTo>
                    <a:pt x="18720" y="919"/>
                    <a:pt x="18720" y="919"/>
                    <a:pt x="18720" y="919"/>
                  </a:cubicBezTo>
                  <a:cubicBezTo>
                    <a:pt x="18720" y="919"/>
                    <a:pt x="18720" y="919"/>
                    <a:pt x="18720" y="919"/>
                  </a:cubicBezTo>
                  <a:cubicBezTo>
                    <a:pt x="18480" y="919"/>
                    <a:pt x="18480" y="919"/>
                    <a:pt x="18480" y="919"/>
                  </a:cubicBezTo>
                  <a:cubicBezTo>
                    <a:pt x="18480" y="689"/>
                    <a:pt x="18480" y="689"/>
                    <a:pt x="18480" y="689"/>
                  </a:cubicBezTo>
                  <a:cubicBezTo>
                    <a:pt x="18480" y="689"/>
                    <a:pt x="18480" y="689"/>
                    <a:pt x="18480" y="689"/>
                  </a:cubicBezTo>
                  <a:cubicBezTo>
                    <a:pt x="18720" y="689"/>
                    <a:pt x="18720" y="689"/>
                    <a:pt x="18720" y="689"/>
                  </a:cubicBezTo>
                  <a:cubicBezTo>
                    <a:pt x="18960" y="689"/>
                    <a:pt x="18960" y="689"/>
                    <a:pt x="18960" y="689"/>
                  </a:cubicBezTo>
                  <a:cubicBezTo>
                    <a:pt x="18960" y="460"/>
                    <a:pt x="18960" y="460"/>
                    <a:pt x="18960" y="460"/>
                  </a:cubicBezTo>
                  <a:cubicBezTo>
                    <a:pt x="18960" y="460"/>
                    <a:pt x="18960" y="460"/>
                    <a:pt x="18960" y="460"/>
                  </a:cubicBezTo>
                  <a:cubicBezTo>
                    <a:pt x="18720" y="460"/>
                    <a:pt x="18720" y="460"/>
                    <a:pt x="18720" y="460"/>
                  </a:cubicBezTo>
                  <a:cubicBezTo>
                    <a:pt x="18720" y="460"/>
                    <a:pt x="18720" y="460"/>
                    <a:pt x="18720" y="460"/>
                  </a:cubicBezTo>
                  <a:cubicBezTo>
                    <a:pt x="18720" y="230"/>
                    <a:pt x="18720" y="230"/>
                    <a:pt x="18720" y="230"/>
                  </a:cubicBezTo>
                  <a:cubicBezTo>
                    <a:pt x="18720" y="0"/>
                    <a:pt x="18720" y="0"/>
                    <a:pt x="18720" y="0"/>
                  </a:cubicBezTo>
                  <a:cubicBezTo>
                    <a:pt x="18480" y="230"/>
                    <a:pt x="18480" y="230"/>
                    <a:pt x="18480" y="230"/>
                  </a:cubicBezTo>
                  <a:cubicBezTo>
                    <a:pt x="18480" y="230"/>
                    <a:pt x="18480" y="230"/>
                    <a:pt x="18480" y="230"/>
                  </a:cubicBezTo>
                  <a:cubicBezTo>
                    <a:pt x="18240" y="0"/>
                    <a:pt x="18240" y="0"/>
                    <a:pt x="18240" y="0"/>
                  </a:cubicBezTo>
                  <a:cubicBezTo>
                    <a:pt x="18000" y="230"/>
                    <a:pt x="18000" y="230"/>
                    <a:pt x="18000" y="230"/>
                  </a:cubicBezTo>
                  <a:cubicBezTo>
                    <a:pt x="18000" y="230"/>
                    <a:pt x="18000" y="230"/>
                    <a:pt x="18000" y="230"/>
                  </a:cubicBezTo>
                  <a:cubicBezTo>
                    <a:pt x="18240" y="460"/>
                    <a:pt x="18240" y="460"/>
                    <a:pt x="18240" y="460"/>
                  </a:cubicBezTo>
                  <a:cubicBezTo>
                    <a:pt x="18240" y="460"/>
                    <a:pt x="18240" y="460"/>
                    <a:pt x="18240" y="460"/>
                  </a:cubicBezTo>
                  <a:cubicBezTo>
                    <a:pt x="18000" y="460"/>
                    <a:pt x="18000" y="460"/>
                    <a:pt x="18000" y="460"/>
                  </a:cubicBezTo>
                  <a:cubicBezTo>
                    <a:pt x="18000" y="460"/>
                    <a:pt x="18000" y="460"/>
                    <a:pt x="18000" y="460"/>
                  </a:cubicBezTo>
                  <a:cubicBezTo>
                    <a:pt x="17760" y="460"/>
                    <a:pt x="17760" y="460"/>
                    <a:pt x="17760" y="460"/>
                  </a:cubicBezTo>
                  <a:cubicBezTo>
                    <a:pt x="17760" y="689"/>
                    <a:pt x="17760" y="689"/>
                    <a:pt x="17760" y="689"/>
                  </a:cubicBezTo>
                  <a:cubicBezTo>
                    <a:pt x="17760" y="689"/>
                    <a:pt x="17760" y="689"/>
                    <a:pt x="17760" y="689"/>
                  </a:cubicBezTo>
                  <a:cubicBezTo>
                    <a:pt x="18000" y="689"/>
                    <a:pt x="18000" y="689"/>
                    <a:pt x="18000" y="689"/>
                  </a:cubicBezTo>
                  <a:cubicBezTo>
                    <a:pt x="18000" y="689"/>
                    <a:pt x="18000" y="689"/>
                    <a:pt x="18000" y="689"/>
                  </a:cubicBezTo>
                  <a:cubicBezTo>
                    <a:pt x="18000" y="919"/>
                    <a:pt x="18000" y="919"/>
                    <a:pt x="18000" y="919"/>
                  </a:cubicBezTo>
                  <a:cubicBezTo>
                    <a:pt x="18000" y="919"/>
                    <a:pt x="18000" y="919"/>
                    <a:pt x="18000" y="919"/>
                  </a:cubicBezTo>
                  <a:cubicBezTo>
                    <a:pt x="18000" y="919"/>
                    <a:pt x="18000" y="919"/>
                    <a:pt x="18000" y="919"/>
                  </a:cubicBezTo>
                  <a:cubicBezTo>
                    <a:pt x="17760" y="1149"/>
                    <a:pt x="17760" y="1149"/>
                    <a:pt x="17760" y="1149"/>
                  </a:cubicBezTo>
                  <a:cubicBezTo>
                    <a:pt x="17760" y="1149"/>
                    <a:pt x="17760" y="1149"/>
                    <a:pt x="17760" y="1149"/>
                  </a:cubicBezTo>
                  <a:cubicBezTo>
                    <a:pt x="17760" y="1149"/>
                    <a:pt x="17760" y="1149"/>
                    <a:pt x="17760" y="1149"/>
                  </a:cubicBezTo>
                  <a:cubicBezTo>
                    <a:pt x="17760" y="1379"/>
                    <a:pt x="17760" y="1379"/>
                    <a:pt x="17760" y="1379"/>
                  </a:cubicBezTo>
                  <a:cubicBezTo>
                    <a:pt x="17760" y="1379"/>
                    <a:pt x="17760" y="1379"/>
                    <a:pt x="17760" y="1379"/>
                  </a:cubicBezTo>
                  <a:cubicBezTo>
                    <a:pt x="17760" y="1609"/>
                    <a:pt x="17760" y="1609"/>
                    <a:pt x="17760" y="1609"/>
                  </a:cubicBezTo>
                  <a:cubicBezTo>
                    <a:pt x="17520" y="1379"/>
                    <a:pt x="17520" y="1379"/>
                    <a:pt x="17520" y="1379"/>
                  </a:cubicBezTo>
                  <a:cubicBezTo>
                    <a:pt x="17520" y="1609"/>
                    <a:pt x="17520" y="1609"/>
                    <a:pt x="17520" y="1609"/>
                  </a:cubicBezTo>
                  <a:cubicBezTo>
                    <a:pt x="17520" y="1609"/>
                    <a:pt x="17520" y="1609"/>
                    <a:pt x="17520" y="1609"/>
                  </a:cubicBezTo>
                  <a:cubicBezTo>
                    <a:pt x="17280" y="1609"/>
                    <a:pt x="17280" y="1609"/>
                    <a:pt x="17280" y="1609"/>
                  </a:cubicBezTo>
                  <a:cubicBezTo>
                    <a:pt x="17280" y="1609"/>
                    <a:pt x="17280" y="1609"/>
                    <a:pt x="17280" y="1609"/>
                  </a:cubicBezTo>
                  <a:cubicBezTo>
                    <a:pt x="17520" y="1149"/>
                    <a:pt x="17520" y="1149"/>
                    <a:pt x="17520" y="1149"/>
                  </a:cubicBezTo>
                  <a:cubicBezTo>
                    <a:pt x="17280" y="1149"/>
                    <a:pt x="17280" y="1149"/>
                    <a:pt x="17280" y="1149"/>
                  </a:cubicBezTo>
                  <a:cubicBezTo>
                    <a:pt x="17280" y="1149"/>
                    <a:pt x="17280" y="1149"/>
                    <a:pt x="17280" y="1149"/>
                  </a:cubicBezTo>
                  <a:cubicBezTo>
                    <a:pt x="17280" y="919"/>
                    <a:pt x="17280" y="919"/>
                    <a:pt x="17280" y="919"/>
                  </a:cubicBezTo>
                  <a:cubicBezTo>
                    <a:pt x="17280" y="689"/>
                    <a:pt x="17280" y="689"/>
                    <a:pt x="17280" y="689"/>
                  </a:cubicBezTo>
                  <a:cubicBezTo>
                    <a:pt x="17280" y="689"/>
                    <a:pt x="17280" y="689"/>
                    <a:pt x="17280" y="689"/>
                  </a:cubicBezTo>
                  <a:cubicBezTo>
                    <a:pt x="17280" y="689"/>
                    <a:pt x="17280" y="689"/>
                    <a:pt x="17280" y="689"/>
                  </a:cubicBezTo>
                  <a:cubicBezTo>
                    <a:pt x="17040" y="919"/>
                    <a:pt x="17040" y="919"/>
                    <a:pt x="17040" y="919"/>
                  </a:cubicBezTo>
                  <a:cubicBezTo>
                    <a:pt x="17040" y="1149"/>
                    <a:pt x="17040" y="1149"/>
                    <a:pt x="17040" y="1149"/>
                  </a:cubicBezTo>
                  <a:cubicBezTo>
                    <a:pt x="16800" y="1379"/>
                    <a:pt x="16800" y="1379"/>
                    <a:pt x="16800" y="1379"/>
                  </a:cubicBezTo>
                  <a:cubicBezTo>
                    <a:pt x="16560" y="1609"/>
                    <a:pt x="16560" y="1609"/>
                    <a:pt x="16560" y="1609"/>
                  </a:cubicBezTo>
                  <a:cubicBezTo>
                    <a:pt x="16800" y="1838"/>
                    <a:pt x="16800" y="1838"/>
                    <a:pt x="16800" y="1838"/>
                  </a:cubicBezTo>
                  <a:cubicBezTo>
                    <a:pt x="16560" y="2068"/>
                    <a:pt x="16560" y="2068"/>
                    <a:pt x="16560" y="2068"/>
                  </a:cubicBezTo>
                  <a:cubicBezTo>
                    <a:pt x="16320" y="2298"/>
                    <a:pt x="16320" y="2298"/>
                    <a:pt x="16320" y="2298"/>
                  </a:cubicBezTo>
                  <a:cubicBezTo>
                    <a:pt x="16320" y="2298"/>
                    <a:pt x="16320" y="2298"/>
                    <a:pt x="16320" y="2298"/>
                  </a:cubicBezTo>
                  <a:cubicBezTo>
                    <a:pt x="16320" y="2068"/>
                    <a:pt x="16320" y="2068"/>
                    <a:pt x="16320" y="2068"/>
                  </a:cubicBezTo>
                  <a:cubicBezTo>
                    <a:pt x="16080" y="2068"/>
                    <a:pt x="16080" y="2068"/>
                    <a:pt x="16080" y="2068"/>
                  </a:cubicBezTo>
                  <a:cubicBezTo>
                    <a:pt x="16320" y="1838"/>
                    <a:pt x="16320" y="1838"/>
                    <a:pt x="16320" y="1838"/>
                  </a:cubicBezTo>
                  <a:cubicBezTo>
                    <a:pt x="16320" y="1609"/>
                    <a:pt x="16320" y="1609"/>
                    <a:pt x="16320" y="1609"/>
                  </a:cubicBezTo>
                  <a:cubicBezTo>
                    <a:pt x="16320" y="1609"/>
                    <a:pt x="16320" y="1609"/>
                    <a:pt x="16320" y="1609"/>
                  </a:cubicBezTo>
                  <a:cubicBezTo>
                    <a:pt x="16320" y="1379"/>
                    <a:pt x="16320" y="1379"/>
                    <a:pt x="16320" y="1379"/>
                  </a:cubicBezTo>
                  <a:cubicBezTo>
                    <a:pt x="16560" y="1149"/>
                    <a:pt x="16560" y="1149"/>
                    <a:pt x="16560" y="1149"/>
                  </a:cubicBezTo>
                  <a:cubicBezTo>
                    <a:pt x="16560" y="919"/>
                    <a:pt x="16560" y="919"/>
                    <a:pt x="16560" y="919"/>
                  </a:cubicBezTo>
                  <a:cubicBezTo>
                    <a:pt x="16800" y="919"/>
                    <a:pt x="16800" y="919"/>
                    <a:pt x="16800" y="919"/>
                  </a:cubicBezTo>
                  <a:cubicBezTo>
                    <a:pt x="16800" y="689"/>
                    <a:pt x="16800" y="689"/>
                    <a:pt x="16800" y="689"/>
                  </a:cubicBezTo>
                  <a:cubicBezTo>
                    <a:pt x="16560" y="689"/>
                    <a:pt x="16560" y="689"/>
                    <a:pt x="16560" y="689"/>
                  </a:cubicBezTo>
                  <a:cubicBezTo>
                    <a:pt x="16320" y="689"/>
                    <a:pt x="16320" y="689"/>
                    <a:pt x="16320" y="689"/>
                  </a:cubicBezTo>
                  <a:cubicBezTo>
                    <a:pt x="16320" y="689"/>
                    <a:pt x="16320" y="689"/>
                    <a:pt x="16320" y="689"/>
                  </a:cubicBezTo>
                  <a:cubicBezTo>
                    <a:pt x="16320" y="689"/>
                    <a:pt x="16320" y="689"/>
                    <a:pt x="16320" y="689"/>
                  </a:cubicBezTo>
                  <a:cubicBezTo>
                    <a:pt x="16080" y="919"/>
                    <a:pt x="16080" y="919"/>
                    <a:pt x="16080" y="919"/>
                  </a:cubicBezTo>
                  <a:cubicBezTo>
                    <a:pt x="16080" y="689"/>
                    <a:pt x="16080" y="689"/>
                    <a:pt x="16080" y="689"/>
                  </a:cubicBezTo>
                  <a:cubicBezTo>
                    <a:pt x="16080" y="689"/>
                    <a:pt x="16080" y="689"/>
                    <a:pt x="16080" y="689"/>
                  </a:cubicBezTo>
                  <a:cubicBezTo>
                    <a:pt x="15840" y="689"/>
                    <a:pt x="15840" y="689"/>
                    <a:pt x="15840" y="689"/>
                  </a:cubicBezTo>
                  <a:cubicBezTo>
                    <a:pt x="15840" y="689"/>
                    <a:pt x="15840" y="689"/>
                    <a:pt x="15840" y="689"/>
                  </a:cubicBezTo>
                  <a:cubicBezTo>
                    <a:pt x="15840" y="919"/>
                    <a:pt x="15840" y="919"/>
                    <a:pt x="15840" y="919"/>
                  </a:cubicBezTo>
                  <a:cubicBezTo>
                    <a:pt x="15600" y="919"/>
                    <a:pt x="15600" y="919"/>
                    <a:pt x="15600" y="919"/>
                  </a:cubicBezTo>
                  <a:cubicBezTo>
                    <a:pt x="15600" y="919"/>
                    <a:pt x="15600" y="919"/>
                    <a:pt x="15600" y="919"/>
                  </a:cubicBezTo>
                  <a:cubicBezTo>
                    <a:pt x="15600" y="919"/>
                    <a:pt x="15600" y="919"/>
                    <a:pt x="15600" y="919"/>
                  </a:cubicBezTo>
                  <a:cubicBezTo>
                    <a:pt x="15360" y="919"/>
                    <a:pt x="15360" y="919"/>
                    <a:pt x="15360" y="919"/>
                  </a:cubicBezTo>
                  <a:cubicBezTo>
                    <a:pt x="15360" y="919"/>
                    <a:pt x="15360" y="919"/>
                    <a:pt x="15360" y="919"/>
                  </a:cubicBezTo>
                  <a:cubicBezTo>
                    <a:pt x="15600" y="1149"/>
                    <a:pt x="15600" y="1149"/>
                    <a:pt x="15600" y="1149"/>
                  </a:cubicBezTo>
                  <a:cubicBezTo>
                    <a:pt x="15840" y="1149"/>
                    <a:pt x="15840" y="1149"/>
                    <a:pt x="15840" y="1149"/>
                  </a:cubicBezTo>
                  <a:cubicBezTo>
                    <a:pt x="15600" y="1379"/>
                    <a:pt x="15600" y="1379"/>
                    <a:pt x="15600" y="1379"/>
                  </a:cubicBezTo>
                  <a:cubicBezTo>
                    <a:pt x="15600" y="1149"/>
                    <a:pt x="15600" y="1149"/>
                    <a:pt x="15600" y="1149"/>
                  </a:cubicBezTo>
                  <a:cubicBezTo>
                    <a:pt x="15360" y="1379"/>
                    <a:pt x="15360" y="1379"/>
                    <a:pt x="15360" y="1379"/>
                  </a:cubicBezTo>
                  <a:cubicBezTo>
                    <a:pt x="15360" y="1379"/>
                    <a:pt x="15360" y="1379"/>
                    <a:pt x="15360" y="1379"/>
                  </a:cubicBezTo>
                  <a:cubicBezTo>
                    <a:pt x="15600" y="1379"/>
                    <a:pt x="15600" y="1379"/>
                    <a:pt x="15600" y="1379"/>
                  </a:cubicBezTo>
                  <a:cubicBezTo>
                    <a:pt x="15360" y="1609"/>
                    <a:pt x="15360" y="1609"/>
                    <a:pt x="15360" y="1609"/>
                  </a:cubicBezTo>
                  <a:cubicBezTo>
                    <a:pt x="15120" y="1379"/>
                    <a:pt x="15120" y="1379"/>
                    <a:pt x="15120" y="1379"/>
                  </a:cubicBezTo>
                  <a:cubicBezTo>
                    <a:pt x="15120" y="1379"/>
                    <a:pt x="15120" y="1379"/>
                    <a:pt x="15120" y="1379"/>
                  </a:cubicBezTo>
                  <a:cubicBezTo>
                    <a:pt x="15120" y="1609"/>
                    <a:pt x="15120" y="1609"/>
                    <a:pt x="15120" y="1609"/>
                  </a:cubicBezTo>
                  <a:cubicBezTo>
                    <a:pt x="14880" y="1609"/>
                    <a:pt x="14880" y="1609"/>
                    <a:pt x="14880" y="1609"/>
                  </a:cubicBezTo>
                  <a:cubicBezTo>
                    <a:pt x="14880" y="1838"/>
                    <a:pt x="14880" y="1838"/>
                    <a:pt x="14880" y="1838"/>
                  </a:cubicBezTo>
                  <a:cubicBezTo>
                    <a:pt x="14880" y="1838"/>
                    <a:pt x="14880" y="1838"/>
                    <a:pt x="14880" y="1838"/>
                  </a:cubicBezTo>
                  <a:cubicBezTo>
                    <a:pt x="14880" y="1838"/>
                    <a:pt x="14880" y="1838"/>
                    <a:pt x="14880" y="1838"/>
                  </a:cubicBezTo>
                  <a:cubicBezTo>
                    <a:pt x="14640" y="2068"/>
                    <a:pt x="14640" y="2068"/>
                    <a:pt x="14640" y="2068"/>
                  </a:cubicBezTo>
                  <a:cubicBezTo>
                    <a:pt x="14880" y="2298"/>
                    <a:pt x="14880" y="2298"/>
                    <a:pt x="14880" y="2298"/>
                  </a:cubicBezTo>
                  <a:cubicBezTo>
                    <a:pt x="14880" y="2298"/>
                    <a:pt x="14880" y="2298"/>
                    <a:pt x="14880" y="2298"/>
                  </a:cubicBezTo>
                  <a:cubicBezTo>
                    <a:pt x="14880" y="2298"/>
                    <a:pt x="14880" y="2298"/>
                    <a:pt x="14880" y="2298"/>
                  </a:cubicBezTo>
                  <a:cubicBezTo>
                    <a:pt x="15120" y="2528"/>
                    <a:pt x="15120" y="2528"/>
                    <a:pt x="15120" y="2528"/>
                  </a:cubicBezTo>
                  <a:cubicBezTo>
                    <a:pt x="14880" y="2528"/>
                    <a:pt x="14880" y="2528"/>
                    <a:pt x="14880" y="2528"/>
                  </a:cubicBezTo>
                  <a:cubicBezTo>
                    <a:pt x="14640" y="2528"/>
                    <a:pt x="14640" y="2528"/>
                    <a:pt x="14640" y="2528"/>
                  </a:cubicBezTo>
                  <a:cubicBezTo>
                    <a:pt x="14640" y="2298"/>
                    <a:pt x="14640" y="2298"/>
                    <a:pt x="14640" y="2298"/>
                  </a:cubicBezTo>
                  <a:cubicBezTo>
                    <a:pt x="14400" y="2298"/>
                    <a:pt x="14400" y="2298"/>
                    <a:pt x="14400" y="2298"/>
                  </a:cubicBezTo>
                  <a:cubicBezTo>
                    <a:pt x="14640" y="2068"/>
                    <a:pt x="14640" y="2068"/>
                    <a:pt x="14640" y="2068"/>
                  </a:cubicBezTo>
                  <a:cubicBezTo>
                    <a:pt x="14400" y="2068"/>
                    <a:pt x="14400" y="2068"/>
                    <a:pt x="14400" y="2068"/>
                  </a:cubicBezTo>
                  <a:cubicBezTo>
                    <a:pt x="14160" y="2068"/>
                    <a:pt x="14160" y="2068"/>
                    <a:pt x="14160" y="2068"/>
                  </a:cubicBezTo>
                  <a:cubicBezTo>
                    <a:pt x="13920" y="2068"/>
                    <a:pt x="13920" y="2068"/>
                    <a:pt x="13920" y="2068"/>
                  </a:cubicBezTo>
                  <a:cubicBezTo>
                    <a:pt x="13680" y="1838"/>
                    <a:pt x="13680" y="1838"/>
                    <a:pt x="13680" y="1838"/>
                  </a:cubicBezTo>
                  <a:cubicBezTo>
                    <a:pt x="13680" y="1838"/>
                    <a:pt x="13680" y="1838"/>
                    <a:pt x="13680" y="1838"/>
                  </a:cubicBezTo>
                  <a:cubicBezTo>
                    <a:pt x="13440" y="1838"/>
                    <a:pt x="13440" y="1838"/>
                    <a:pt x="13440" y="1838"/>
                  </a:cubicBezTo>
                  <a:cubicBezTo>
                    <a:pt x="13440" y="1838"/>
                    <a:pt x="13440" y="1838"/>
                    <a:pt x="13440" y="1838"/>
                  </a:cubicBezTo>
                  <a:cubicBezTo>
                    <a:pt x="13200" y="1838"/>
                    <a:pt x="13200" y="1838"/>
                    <a:pt x="13200" y="1838"/>
                  </a:cubicBezTo>
                  <a:cubicBezTo>
                    <a:pt x="12960" y="2068"/>
                    <a:pt x="12960" y="2068"/>
                    <a:pt x="12960" y="2068"/>
                  </a:cubicBezTo>
                  <a:cubicBezTo>
                    <a:pt x="12960" y="2068"/>
                    <a:pt x="12960" y="2068"/>
                    <a:pt x="12960" y="2068"/>
                  </a:cubicBezTo>
                  <a:cubicBezTo>
                    <a:pt x="13200" y="2298"/>
                    <a:pt x="13200" y="2298"/>
                    <a:pt x="13200" y="2298"/>
                  </a:cubicBezTo>
                  <a:cubicBezTo>
                    <a:pt x="13440" y="2298"/>
                    <a:pt x="13440" y="2298"/>
                    <a:pt x="13440" y="2298"/>
                  </a:cubicBezTo>
                  <a:cubicBezTo>
                    <a:pt x="13440" y="2298"/>
                    <a:pt x="13440" y="2298"/>
                    <a:pt x="13440" y="2298"/>
                  </a:cubicBezTo>
                  <a:cubicBezTo>
                    <a:pt x="13680" y="2298"/>
                    <a:pt x="13680" y="2298"/>
                    <a:pt x="13680" y="2298"/>
                  </a:cubicBezTo>
                  <a:cubicBezTo>
                    <a:pt x="13680" y="2528"/>
                    <a:pt x="13680" y="2528"/>
                    <a:pt x="13680" y="2528"/>
                  </a:cubicBezTo>
                  <a:cubicBezTo>
                    <a:pt x="13680" y="2757"/>
                    <a:pt x="13680" y="2757"/>
                    <a:pt x="13680" y="2757"/>
                  </a:cubicBezTo>
                  <a:cubicBezTo>
                    <a:pt x="13920" y="2987"/>
                    <a:pt x="13920" y="2987"/>
                    <a:pt x="13920" y="2987"/>
                  </a:cubicBezTo>
                  <a:cubicBezTo>
                    <a:pt x="13920" y="2987"/>
                    <a:pt x="13920" y="2987"/>
                    <a:pt x="13920" y="2987"/>
                  </a:cubicBezTo>
                  <a:cubicBezTo>
                    <a:pt x="13680" y="2987"/>
                    <a:pt x="13680" y="2987"/>
                    <a:pt x="13680" y="2987"/>
                  </a:cubicBezTo>
                  <a:cubicBezTo>
                    <a:pt x="13440" y="2757"/>
                    <a:pt x="13440" y="2757"/>
                    <a:pt x="13440" y="2757"/>
                  </a:cubicBezTo>
                  <a:cubicBezTo>
                    <a:pt x="13440" y="2757"/>
                    <a:pt x="13440" y="2757"/>
                    <a:pt x="13440" y="2757"/>
                  </a:cubicBezTo>
                  <a:cubicBezTo>
                    <a:pt x="13200" y="2528"/>
                    <a:pt x="13200" y="2528"/>
                    <a:pt x="13200" y="2528"/>
                  </a:cubicBezTo>
                  <a:cubicBezTo>
                    <a:pt x="13200" y="2757"/>
                    <a:pt x="13200" y="2757"/>
                    <a:pt x="13200" y="2757"/>
                  </a:cubicBezTo>
                  <a:cubicBezTo>
                    <a:pt x="12960" y="2757"/>
                    <a:pt x="12960" y="2757"/>
                    <a:pt x="12960" y="2757"/>
                  </a:cubicBezTo>
                  <a:cubicBezTo>
                    <a:pt x="12960" y="2528"/>
                    <a:pt x="12960" y="2528"/>
                    <a:pt x="12960" y="2528"/>
                  </a:cubicBezTo>
                  <a:cubicBezTo>
                    <a:pt x="12720" y="2757"/>
                    <a:pt x="12720" y="2757"/>
                    <a:pt x="12720" y="2757"/>
                  </a:cubicBezTo>
                  <a:cubicBezTo>
                    <a:pt x="12720" y="2757"/>
                    <a:pt x="12720" y="2757"/>
                    <a:pt x="12720" y="2757"/>
                  </a:cubicBezTo>
                  <a:cubicBezTo>
                    <a:pt x="12720" y="2987"/>
                    <a:pt x="12720" y="2987"/>
                    <a:pt x="12720" y="2987"/>
                  </a:cubicBezTo>
                  <a:cubicBezTo>
                    <a:pt x="12720" y="3217"/>
                    <a:pt x="12720" y="3217"/>
                    <a:pt x="12720" y="3217"/>
                  </a:cubicBezTo>
                  <a:cubicBezTo>
                    <a:pt x="12960" y="3217"/>
                    <a:pt x="12960" y="3217"/>
                    <a:pt x="12960" y="3217"/>
                  </a:cubicBezTo>
                  <a:cubicBezTo>
                    <a:pt x="12960" y="3447"/>
                    <a:pt x="12960" y="3447"/>
                    <a:pt x="12960" y="3447"/>
                  </a:cubicBezTo>
                  <a:cubicBezTo>
                    <a:pt x="12720" y="3447"/>
                    <a:pt x="12720" y="3447"/>
                    <a:pt x="12720" y="3447"/>
                  </a:cubicBezTo>
                  <a:cubicBezTo>
                    <a:pt x="12720" y="3217"/>
                    <a:pt x="12720" y="3217"/>
                    <a:pt x="12720" y="3217"/>
                  </a:cubicBezTo>
                  <a:cubicBezTo>
                    <a:pt x="12480" y="3447"/>
                    <a:pt x="12480" y="3447"/>
                    <a:pt x="12480" y="3447"/>
                  </a:cubicBezTo>
                  <a:cubicBezTo>
                    <a:pt x="12480" y="3677"/>
                    <a:pt x="12480" y="3677"/>
                    <a:pt x="12480" y="3677"/>
                  </a:cubicBezTo>
                  <a:cubicBezTo>
                    <a:pt x="12240" y="3677"/>
                    <a:pt x="12240" y="3677"/>
                    <a:pt x="12240" y="3677"/>
                  </a:cubicBezTo>
                  <a:cubicBezTo>
                    <a:pt x="12240" y="3677"/>
                    <a:pt x="12240" y="3677"/>
                    <a:pt x="12240" y="3677"/>
                  </a:cubicBezTo>
                  <a:cubicBezTo>
                    <a:pt x="12480" y="3447"/>
                    <a:pt x="12480" y="3447"/>
                    <a:pt x="12480" y="3447"/>
                  </a:cubicBezTo>
                  <a:cubicBezTo>
                    <a:pt x="12480" y="3447"/>
                    <a:pt x="12480" y="3447"/>
                    <a:pt x="12480" y="3447"/>
                  </a:cubicBezTo>
                  <a:cubicBezTo>
                    <a:pt x="12480" y="3217"/>
                    <a:pt x="12480" y="3217"/>
                    <a:pt x="12480" y="3217"/>
                  </a:cubicBezTo>
                  <a:cubicBezTo>
                    <a:pt x="12480" y="2757"/>
                    <a:pt x="12480" y="2757"/>
                    <a:pt x="12480" y="2757"/>
                  </a:cubicBezTo>
                  <a:cubicBezTo>
                    <a:pt x="12240" y="2757"/>
                    <a:pt x="12240" y="2757"/>
                    <a:pt x="12240" y="2757"/>
                  </a:cubicBezTo>
                  <a:cubicBezTo>
                    <a:pt x="12000" y="2987"/>
                    <a:pt x="12000" y="2987"/>
                    <a:pt x="12000" y="2987"/>
                  </a:cubicBezTo>
                  <a:cubicBezTo>
                    <a:pt x="12000" y="3217"/>
                    <a:pt x="12000" y="3217"/>
                    <a:pt x="12000" y="3217"/>
                  </a:cubicBezTo>
                  <a:cubicBezTo>
                    <a:pt x="12000" y="3447"/>
                    <a:pt x="12000" y="3447"/>
                    <a:pt x="12000" y="3447"/>
                  </a:cubicBezTo>
                  <a:cubicBezTo>
                    <a:pt x="12000" y="3677"/>
                    <a:pt x="12000" y="3677"/>
                    <a:pt x="12000" y="3677"/>
                  </a:cubicBezTo>
                  <a:cubicBezTo>
                    <a:pt x="11760" y="3447"/>
                    <a:pt x="11760" y="3447"/>
                    <a:pt x="11760" y="3447"/>
                  </a:cubicBezTo>
                  <a:cubicBezTo>
                    <a:pt x="12000" y="3217"/>
                    <a:pt x="12000" y="3217"/>
                    <a:pt x="12000" y="3217"/>
                  </a:cubicBezTo>
                  <a:cubicBezTo>
                    <a:pt x="12000" y="2987"/>
                    <a:pt x="12000" y="2987"/>
                    <a:pt x="12000" y="2987"/>
                  </a:cubicBezTo>
                  <a:cubicBezTo>
                    <a:pt x="11760" y="2987"/>
                    <a:pt x="11760" y="2987"/>
                    <a:pt x="11760" y="2987"/>
                  </a:cubicBezTo>
                  <a:cubicBezTo>
                    <a:pt x="11520" y="2987"/>
                    <a:pt x="11520" y="2987"/>
                    <a:pt x="11520" y="2987"/>
                  </a:cubicBezTo>
                  <a:cubicBezTo>
                    <a:pt x="11520" y="3217"/>
                    <a:pt x="11520" y="3217"/>
                    <a:pt x="11520" y="3217"/>
                  </a:cubicBezTo>
                  <a:cubicBezTo>
                    <a:pt x="11520" y="3447"/>
                    <a:pt x="11520" y="3447"/>
                    <a:pt x="11520" y="3447"/>
                  </a:cubicBezTo>
                  <a:cubicBezTo>
                    <a:pt x="11520" y="3677"/>
                    <a:pt x="11520" y="3677"/>
                    <a:pt x="11520" y="3677"/>
                  </a:cubicBezTo>
                  <a:cubicBezTo>
                    <a:pt x="11760" y="3677"/>
                    <a:pt x="11760" y="3677"/>
                    <a:pt x="11760" y="3677"/>
                  </a:cubicBezTo>
                  <a:cubicBezTo>
                    <a:pt x="12000" y="3906"/>
                    <a:pt x="12000" y="3906"/>
                    <a:pt x="12000" y="3906"/>
                  </a:cubicBezTo>
                  <a:cubicBezTo>
                    <a:pt x="11760" y="4136"/>
                    <a:pt x="11760" y="4136"/>
                    <a:pt x="11760" y="4136"/>
                  </a:cubicBezTo>
                  <a:cubicBezTo>
                    <a:pt x="11760" y="3906"/>
                    <a:pt x="11760" y="3906"/>
                    <a:pt x="11760" y="3906"/>
                  </a:cubicBezTo>
                  <a:cubicBezTo>
                    <a:pt x="11520" y="3677"/>
                    <a:pt x="11520" y="3677"/>
                    <a:pt x="11520" y="3677"/>
                  </a:cubicBezTo>
                  <a:cubicBezTo>
                    <a:pt x="11280" y="3447"/>
                    <a:pt x="11280" y="3447"/>
                    <a:pt x="11280" y="3447"/>
                  </a:cubicBezTo>
                  <a:cubicBezTo>
                    <a:pt x="11280" y="3447"/>
                    <a:pt x="11280" y="3447"/>
                    <a:pt x="11280" y="3447"/>
                  </a:cubicBezTo>
                  <a:cubicBezTo>
                    <a:pt x="11040" y="3447"/>
                    <a:pt x="11040" y="3447"/>
                    <a:pt x="11040" y="3447"/>
                  </a:cubicBezTo>
                  <a:cubicBezTo>
                    <a:pt x="11040" y="3677"/>
                    <a:pt x="11040" y="3677"/>
                    <a:pt x="11040" y="3677"/>
                  </a:cubicBezTo>
                  <a:cubicBezTo>
                    <a:pt x="11280" y="3906"/>
                    <a:pt x="11280" y="3906"/>
                    <a:pt x="11280" y="3906"/>
                  </a:cubicBezTo>
                  <a:cubicBezTo>
                    <a:pt x="11280" y="3906"/>
                    <a:pt x="11280" y="3906"/>
                    <a:pt x="11280" y="3906"/>
                  </a:cubicBezTo>
                  <a:cubicBezTo>
                    <a:pt x="11520" y="3906"/>
                    <a:pt x="11520" y="3906"/>
                    <a:pt x="11520" y="3906"/>
                  </a:cubicBezTo>
                  <a:cubicBezTo>
                    <a:pt x="11280" y="3906"/>
                    <a:pt x="11280" y="3906"/>
                    <a:pt x="11280" y="3906"/>
                  </a:cubicBezTo>
                  <a:cubicBezTo>
                    <a:pt x="11040" y="3906"/>
                    <a:pt x="11040" y="3906"/>
                    <a:pt x="11040" y="3906"/>
                  </a:cubicBezTo>
                  <a:cubicBezTo>
                    <a:pt x="11280" y="4136"/>
                    <a:pt x="11280" y="4136"/>
                    <a:pt x="11280" y="4136"/>
                  </a:cubicBezTo>
                  <a:cubicBezTo>
                    <a:pt x="11040" y="3906"/>
                    <a:pt x="11040" y="3906"/>
                    <a:pt x="11040" y="3906"/>
                  </a:cubicBezTo>
                  <a:cubicBezTo>
                    <a:pt x="11040" y="3677"/>
                    <a:pt x="11040" y="3677"/>
                    <a:pt x="11040" y="3677"/>
                  </a:cubicBezTo>
                  <a:cubicBezTo>
                    <a:pt x="10800" y="3677"/>
                    <a:pt x="10800" y="3677"/>
                    <a:pt x="10800" y="3677"/>
                  </a:cubicBezTo>
                  <a:cubicBezTo>
                    <a:pt x="10800" y="3677"/>
                    <a:pt x="10800" y="3677"/>
                    <a:pt x="10800" y="3677"/>
                  </a:cubicBezTo>
                  <a:cubicBezTo>
                    <a:pt x="10800" y="3677"/>
                    <a:pt x="10800" y="3677"/>
                    <a:pt x="10800" y="3677"/>
                  </a:cubicBezTo>
                  <a:cubicBezTo>
                    <a:pt x="10560" y="3906"/>
                    <a:pt x="10560" y="3906"/>
                    <a:pt x="10560" y="3906"/>
                  </a:cubicBezTo>
                  <a:cubicBezTo>
                    <a:pt x="10800" y="3906"/>
                    <a:pt x="10800" y="3906"/>
                    <a:pt x="10800" y="3906"/>
                  </a:cubicBezTo>
                  <a:cubicBezTo>
                    <a:pt x="10800" y="4136"/>
                    <a:pt x="10800" y="4136"/>
                    <a:pt x="10800" y="4136"/>
                  </a:cubicBezTo>
                  <a:cubicBezTo>
                    <a:pt x="10560" y="4136"/>
                    <a:pt x="10560" y="4136"/>
                    <a:pt x="10560" y="4136"/>
                  </a:cubicBezTo>
                  <a:cubicBezTo>
                    <a:pt x="10320" y="4136"/>
                    <a:pt x="10320" y="4136"/>
                    <a:pt x="10320" y="4136"/>
                  </a:cubicBezTo>
                  <a:cubicBezTo>
                    <a:pt x="10080" y="4366"/>
                    <a:pt x="10080" y="4366"/>
                    <a:pt x="10080" y="4366"/>
                  </a:cubicBezTo>
                  <a:cubicBezTo>
                    <a:pt x="10320" y="4366"/>
                    <a:pt x="10320" y="4366"/>
                    <a:pt x="10320" y="4366"/>
                  </a:cubicBezTo>
                  <a:cubicBezTo>
                    <a:pt x="10320" y="4366"/>
                    <a:pt x="10320" y="4366"/>
                    <a:pt x="10320" y="4366"/>
                  </a:cubicBezTo>
                  <a:cubicBezTo>
                    <a:pt x="10560" y="4596"/>
                    <a:pt x="10560" y="4596"/>
                    <a:pt x="10560" y="4596"/>
                  </a:cubicBezTo>
                  <a:cubicBezTo>
                    <a:pt x="10320" y="4596"/>
                    <a:pt x="10320" y="4596"/>
                    <a:pt x="10320" y="4596"/>
                  </a:cubicBezTo>
                  <a:cubicBezTo>
                    <a:pt x="10320" y="4596"/>
                    <a:pt x="10320" y="4596"/>
                    <a:pt x="10320" y="4596"/>
                  </a:cubicBezTo>
                  <a:cubicBezTo>
                    <a:pt x="10320" y="4596"/>
                    <a:pt x="10320" y="4596"/>
                    <a:pt x="10320" y="4596"/>
                  </a:cubicBezTo>
                  <a:cubicBezTo>
                    <a:pt x="10320" y="4826"/>
                    <a:pt x="10320" y="4826"/>
                    <a:pt x="10320" y="4826"/>
                  </a:cubicBezTo>
                  <a:cubicBezTo>
                    <a:pt x="10080" y="4826"/>
                    <a:pt x="10080" y="4826"/>
                    <a:pt x="10080" y="4826"/>
                  </a:cubicBezTo>
                  <a:cubicBezTo>
                    <a:pt x="10080" y="4826"/>
                    <a:pt x="10080" y="4826"/>
                    <a:pt x="10080" y="4826"/>
                  </a:cubicBezTo>
                  <a:cubicBezTo>
                    <a:pt x="10080" y="4826"/>
                    <a:pt x="10080" y="4826"/>
                    <a:pt x="10080" y="4826"/>
                  </a:cubicBezTo>
                  <a:cubicBezTo>
                    <a:pt x="10080" y="4826"/>
                    <a:pt x="10080" y="4826"/>
                    <a:pt x="10080" y="4826"/>
                  </a:cubicBezTo>
                  <a:cubicBezTo>
                    <a:pt x="9840" y="4826"/>
                    <a:pt x="9840" y="4826"/>
                    <a:pt x="9840" y="4826"/>
                  </a:cubicBezTo>
                  <a:cubicBezTo>
                    <a:pt x="9840" y="4826"/>
                    <a:pt x="9840" y="4826"/>
                    <a:pt x="9840" y="4826"/>
                  </a:cubicBezTo>
                  <a:cubicBezTo>
                    <a:pt x="9600" y="5055"/>
                    <a:pt x="9600" y="5055"/>
                    <a:pt x="9600" y="5055"/>
                  </a:cubicBezTo>
                  <a:cubicBezTo>
                    <a:pt x="9600" y="5055"/>
                    <a:pt x="9600" y="5055"/>
                    <a:pt x="9600" y="5055"/>
                  </a:cubicBezTo>
                  <a:cubicBezTo>
                    <a:pt x="9600" y="5055"/>
                    <a:pt x="9600" y="5055"/>
                    <a:pt x="9600" y="5055"/>
                  </a:cubicBezTo>
                  <a:cubicBezTo>
                    <a:pt x="9360" y="5055"/>
                    <a:pt x="9360" y="5055"/>
                    <a:pt x="9360" y="5055"/>
                  </a:cubicBezTo>
                  <a:cubicBezTo>
                    <a:pt x="9360" y="5285"/>
                    <a:pt x="9360" y="5285"/>
                    <a:pt x="9360" y="5285"/>
                  </a:cubicBezTo>
                  <a:cubicBezTo>
                    <a:pt x="9600" y="5285"/>
                    <a:pt x="9600" y="5285"/>
                    <a:pt x="9600" y="5285"/>
                  </a:cubicBezTo>
                  <a:cubicBezTo>
                    <a:pt x="10080" y="5285"/>
                    <a:pt x="10080" y="5285"/>
                    <a:pt x="10080" y="5285"/>
                  </a:cubicBezTo>
                  <a:cubicBezTo>
                    <a:pt x="10080" y="5285"/>
                    <a:pt x="10080" y="5285"/>
                    <a:pt x="10080" y="5285"/>
                  </a:cubicBezTo>
                  <a:cubicBezTo>
                    <a:pt x="10320" y="5285"/>
                    <a:pt x="10320" y="5285"/>
                    <a:pt x="10320" y="5285"/>
                  </a:cubicBezTo>
                  <a:cubicBezTo>
                    <a:pt x="10320" y="5285"/>
                    <a:pt x="10320" y="5285"/>
                    <a:pt x="10320" y="5285"/>
                  </a:cubicBezTo>
                  <a:cubicBezTo>
                    <a:pt x="10320" y="5285"/>
                    <a:pt x="10320" y="5285"/>
                    <a:pt x="10320" y="5285"/>
                  </a:cubicBezTo>
                  <a:cubicBezTo>
                    <a:pt x="10320" y="5515"/>
                    <a:pt x="10320" y="5515"/>
                    <a:pt x="10320" y="5515"/>
                  </a:cubicBezTo>
                  <a:cubicBezTo>
                    <a:pt x="10320" y="5745"/>
                    <a:pt x="10320" y="5745"/>
                    <a:pt x="10320" y="5745"/>
                  </a:cubicBezTo>
                  <a:cubicBezTo>
                    <a:pt x="10080" y="5745"/>
                    <a:pt x="10080" y="5745"/>
                    <a:pt x="10080" y="5745"/>
                  </a:cubicBezTo>
                  <a:cubicBezTo>
                    <a:pt x="10080" y="5745"/>
                    <a:pt x="10080" y="5745"/>
                    <a:pt x="10080" y="5745"/>
                  </a:cubicBezTo>
                  <a:cubicBezTo>
                    <a:pt x="10080" y="5515"/>
                    <a:pt x="10080" y="5515"/>
                    <a:pt x="10080" y="5515"/>
                  </a:cubicBezTo>
                  <a:cubicBezTo>
                    <a:pt x="9840" y="5515"/>
                    <a:pt x="9840" y="5515"/>
                    <a:pt x="9840" y="5515"/>
                  </a:cubicBezTo>
                  <a:cubicBezTo>
                    <a:pt x="9840" y="5515"/>
                    <a:pt x="9840" y="5515"/>
                    <a:pt x="9840" y="5515"/>
                  </a:cubicBezTo>
                  <a:cubicBezTo>
                    <a:pt x="9600" y="5515"/>
                    <a:pt x="9600" y="5515"/>
                    <a:pt x="9600" y="5515"/>
                  </a:cubicBezTo>
                  <a:cubicBezTo>
                    <a:pt x="9600" y="5515"/>
                    <a:pt x="9600" y="5515"/>
                    <a:pt x="9600" y="5515"/>
                  </a:cubicBezTo>
                  <a:cubicBezTo>
                    <a:pt x="9600" y="5745"/>
                    <a:pt x="9600" y="5745"/>
                    <a:pt x="9600" y="5745"/>
                  </a:cubicBezTo>
                  <a:cubicBezTo>
                    <a:pt x="9360" y="5515"/>
                    <a:pt x="9360" y="5515"/>
                    <a:pt x="9360" y="5515"/>
                  </a:cubicBezTo>
                  <a:cubicBezTo>
                    <a:pt x="9360" y="5515"/>
                    <a:pt x="9360" y="5515"/>
                    <a:pt x="9360" y="5515"/>
                  </a:cubicBezTo>
                  <a:cubicBezTo>
                    <a:pt x="9600" y="5745"/>
                    <a:pt x="9600" y="5745"/>
                    <a:pt x="9600" y="5745"/>
                  </a:cubicBezTo>
                  <a:cubicBezTo>
                    <a:pt x="9600" y="5974"/>
                    <a:pt x="9600" y="5974"/>
                    <a:pt x="9600" y="5974"/>
                  </a:cubicBezTo>
                  <a:cubicBezTo>
                    <a:pt x="9360" y="5974"/>
                    <a:pt x="9360" y="5974"/>
                    <a:pt x="9360" y="5974"/>
                  </a:cubicBezTo>
                  <a:cubicBezTo>
                    <a:pt x="9360" y="5974"/>
                    <a:pt x="9360" y="5974"/>
                    <a:pt x="9360" y="5974"/>
                  </a:cubicBezTo>
                  <a:cubicBezTo>
                    <a:pt x="9360" y="6204"/>
                    <a:pt x="9360" y="6204"/>
                    <a:pt x="9360" y="6204"/>
                  </a:cubicBezTo>
                  <a:cubicBezTo>
                    <a:pt x="9360" y="6204"/>
                    <a:pt x="9360" y="6204"/>
                    <a:pt x="9360" y="6204"/>
                  </a:cubicBezTo>
                  <a:cubicBezTo>
                    <a:pt x="9360" y="5974"/>
                    <a:pt x="9360" y="5974"/>
                    <a:pt x="9360" y="5974"/>
                  </a:cubicBezTo>
                  <a:cubicBezTo>
                    <a:pt x="9360" y="5974"/>
                    <a:pt x="9360" y="5974"/>
                    <a:pt x="9360" y="5974"/>
                  </a:cubicBezTo>
                  <a:cubicBezTo>
                    <a:pt x="9120" y="5745"/>
                    <a:pt x="9120" y="5745"/>
                    <a:pt x="9120" y="5745"/>
                  </a:cubicBezTo>
                  <a:cubicBezTo>
                    <a:pt x="9120" y="5974"/>
                    <a:pt x="9120" y="5974"/>
                    <a:pt x="9120" y="5974"/>
                  </a:cubicBezTo>
                  <a:cubicBezTo>
                    <a:pt x="8880" y="5974"/>
                    <a:pt x="8880" y="5974"/>
                    <a:pt x="8880" y="5974"/>
                  </a:cubicBezTo>
                  <a:cubicBezTo>
                    <a:pt x="8880" y="5745"/>
                    <a:pt x="8880" y="5745"/>
                    <a:pt x="8880" y="5745"/>
                  </a:cubicBezTo>
                  <a:cubicBezTo>
                    <a:pt x="8880" y="5745"/>
                    <a:pt x="8880" y="5745"/>
                    <a:pt x="8880" y="5745"/>
                  </a:cubicBezTo>
                  <a:cubicBezTo>
                    <a:pt x="8640" y="5745"/>
                    <a:pt x="8640" y="5745"/>
                    <a:pt x="8640" y="5745"/>
                  </a:cubicBezTo>
                  <a:cubicBezTo>
                    <a:pt x="8640" y="5974"/>
                    <a:pt x="8640" y="5974"/>
                    <a:pt x="8640" y="5974"/>
                  </a:cubicBezTo>
                  <a:cubicBezTo>
                    <a:pt x="8640" y="5974"/>
                    <a:pt x="8640" y="5974"/>
                    <a:pt x="8640" y="5974"/>
                  </a:cubicBezTo>
                  <a:cubicBezTo>
                    <a:pt x="8880" y="5974"/>
                    <a:pt x="8880" y="5974"/>
                    <a:pt x="8880" y="5974"/>
                  </a:cubicBezTo>
                  <a:cubicBezTo>
                    <a:pt x="9120" y="6204"/>
                    <a:pt x="9120" y="6204"/>
                    <a:pt x="9120" y="6204"/>
                  </a:cubicBezTo>
                  <a:cubicBezTo>
                    <a:pt x="9120" y="6204"/>
                    <a:pt x="9120" y="6204"/>
                    <a:pt x="9120" y="6204"/>
                  </a:cubicBezTo>
                  <a:cubicBezTo>
                    <a:pt x="8640" y="6204"/>
                    <a:pt x="8640" y="6204"/>
                    <a:pt x="8640" y="6204"/>
                  </a:cubicBezTo>
                  <a:cubicBezTo>
                    <a:pt x="8640" y="6204"/>
                    <a:pt x="8640" y="6204"/>
                    <a:pt x="8640" y="6204"/>
                  </a:cubicBezTo>
                  <a:cubicBezTo>
                    <a:pt x="8400" y="6204"/>
                    <a:pt x="8400" y="6204"/>
                    <a:pt x="8400" y="6204"/>
                  </a:cubicBezTo>
                  <a:cubicBezTo>
                    <a:pt x="8400" y="6434"/>
                    <a:pt x="8400" y="6434"/>
                    <a:pt x="8400" y="6434"/>
                  </a:cubicBezTo>
                  <a:cubicBezTo>
                    <a:pt x="8400" y="6434"/>
                    <a:pt x="8400" y="6434"/>
                    <a:pt x="8400" y="6434"/>
                  </a:cubicBezTo>
                  <a:cubicBezTo>
                    <a:pt x="8400" y="6664"/>
                    <a:pt x="8400" y="6664"/>
                    <a:pt x="8400" y="6664"/>
                  </a:cubicBezTo>
                  <a:cubicBezTo>
                    <a:pt x="8400" y="6664"/>
                    <a:pt x="8400" y="6664"/>
                    <a:pt x="8400" y="6664"/>
                  </a:cubicBezTo>
                  <a:cubicBezTo>
                    <a:pt x="8640" y="6434"/>
                    <a:pt x="8640" y="6434"/>
                    <a:pt x="8640" y="6434"/>
                  </a:cubicBezTo>
                  <a:cubicBezTo>
                    <a:pt x="8880" y="6434"/>
                    <a:pt x="8880" y="6434"/>
                    <a:pt x="8880" y="6434"/>
                  </a:cubicBezTo>
                  <a:cubicBezTo>
                    <a:pt x="8880" y="6664"/>
                    <a:pt x="8880" y="6664"/>
                    <a:pt x="8880" y="6664"/>
                  </a:cubicBezTo>
                  <a:cubicBezTo>
                    <a:pt x="8640" y="6664"/>
                    <a:pt x="8640" y="6664"/>
                    <a:pt x="8640" y="6664"/>
                  </a:cubicBezTo>
                  <a:cubicBezTo>
                    <a:pt x="8640" y="6664"/>
                    <a:pt x="8640" y="6664"/>
                    <a:pt x="8640" y="6664"/>
                  </a:cubicBezTo>
                  <a:cubicBezTo>
                    <a:pt x="8640" y="6894"/>
                    <a:pt x="8640" y="6894"/>
                    <a:pt x="8640" y="6894"/>
                  </a:cubicBezTo>
                  <a:cubicBezTo>
                    <a:pt x="8880" y="7123"/>
                    <a:pt x="8880" y="7123"/>
                    <a:pt x="8880" y="7123"/>
                  </a:cubicBezTo>
                  <a:cubicBezTo>
                    <a:pt x="8880" y="7123"/>
                    <a:pt x="8880" y="7123"/>
                    <a:pt x="8880" y="7123"/>
                  </a:cubicBezTo>
                  <a:cubicBezTo>
                    <a:pt x="8880" y="7123"/>
                    <a:pt x="8880" y="7123"/>
                    <a:pt x="8880" y="7123"/>
                  </a:cubicBezTo>
                  <a:cubicBezTo>
                    <a:pt x="8640" y="7123"/>
                    <a:pt x="8640" y="7123"/>
                    <a:pt x="8640" y="7123"/>
                  </a:cubicBezTo>
                  <a:cubicBezTo>
                    <a:pt x="8400" y="6894"/>
                    <a:pt x="8400" y="6894"/>
                    <a:pt x="8400" y="6894"/>
                  </a:cubicBezTo>
                  <a:cubicBezTo>
                    <a:pt x="8400" y="6894"/>
                    <a:pt x="8400" y="6894"/>
                    <a:pt x="8400" y="6894"/>
                  </a:cubicBezTo>
                  <a:cubicBezTo>
                    <a:pt x="8160" y="7123"/>
                    <a:pt x="8160" y="7123"/>
                    <a:pt x="8160" y="7123"/>
                  </a:cubicBezTo>
                  <a:cubicBezTo>
                    <a:pt x="8400" y="7123"/>
                    <a:pt x="8400" y="7123"/>
                    <a:pt x="8400" y="7123"/>
                  </a:cubicBezTo>
                  <a:cubicBezTo>
                    <a:pt x="8160" y="7123"/>
                    <a:pt x="8160" y="7123"/>
                    <a:pt x="8160" y="7123"/>
                  </a:cubicBezTo>
                  <a:cubicBezTo>
                    <a:pt x="7920" y="7353"/>
                    <a:pt x="7920" y="7353"/>
                    <a:pt x="7920" y="7353"/>
                  </a:cubicBezTo>
                  <a:cubicBezTo>
                    <a:pt x="7920" y="7353"/>
                    <a:pt x="7920" y="7353"/>
                    <a:pt x="7920" y="7353"/>
                  </a:cubicBezTo>
                  <a:cubicBezTo>
                    <a:pt x="8160" y="7353"/>
                    <a:pt x="8160" y="7353"/>
                    <a:pt x="8160" y="7353"/>
                  </a:cubicBezTo>
                  <a:cubicBezTo>
                    <a:pt x="8400" y="7353"/>
                    <a:pt x="8400" y="7353"/>
                    <a:pt x="8400" y="7353"/>
                  </a:cubicBezTo>
                  <a:cubicBezTo>
                    <a:pt x="8400" y="7353"/>
                    <a:pt x="8400" y="7353"/>
                    <a:pt x="8400" y="7353"/>
                  </a:cubicBezTo>
                  <a:cubicBezTo>
                    <a:pt x="8640" y="7353"/>
                    <a:pt x="8640" y="7353"/>
                    <a:pt x="8640" y="7353"/>
                  </a:cubicBezTo>
                  <a:cubicBezTo>
                    <a:pt x="8640" y="7583"/>
                    <a:pt x="8640" y="7583"/>
                    <a:pt x="8640" y="7583"/>
                  </a:cubicBezTo>
                  <a:cubicBezTo>
                    <a:pt x="8880" y="7583"/>
                    <a:pt x="8880" y="7583"/>
                    <a:pt x="8880" y="7583"/>
                  </a:cubicBezTo>
                  <a:cubicBezTo>
                    <a:pt x="8880" y="7813"/>
                    <a:pt x="8880" y="7813"/>
                    <a:pt x="8880" y="7813"/>
                  </a:cubicBezTo>
                  <a:cubicBezTo>
                    <a:pt x="8640" y="7583"/>
                    <a:pt x="8640" y="7583"/>
                    <a:pt x="8640" y="7583"/>
                  </a:cubicBezTo>
                  <a:cubicBezTo>
                    <a:pt x="8400" y="7583"/>
                    <a:pt x="8400" y="7583"/>
                    <a:pt x="8400" y="7583"/>
                  </a:cubicBezTo>
                  <a:cubicBezTo>
                    <a:pt x="8160" y="7583"/>
                    <a:pt x="8160" y="7583"/>
                    <a:pt x="8160" y="7583"/>
                  </a:cubicBezTo>
                  <a:cubicBezTo>
                    <a:pt x="7920" y="7583"/>
                    <a:pt x="7920" y="7583"/>
                    <a:pt x="7920" y="7583"/>
                  </a:cubicBezTo>
                  <a:cubicBezTo>
                    <a:pt x="7920" y="7813"/>
                    <a:pt x="7920" y="7813"/>
                    <a:pt x="7920" y="7813"/>
                  </a:cubicBezTo>
                  <a:cubicBezTo>
                    <a:pt x="7680" y="7813"/>
                    <a:pt x="7680" y="7813"/>
                    <a:pt x="7680" y="7813"/>
                  </a:cubicBezTo>
                  <a:cubicBezTo>
                    <a:pt x="7680" y="7813"/>
                    <a:pt x="7680" y="7813"/>
                    <a:pt x="7680" y="7813"/>
                  </a:cubicBezTo>
                  <a:cubicBezTo>
                    <a:pt x="7440" y="8043"/>
                    <a:pt x="7440" y="8043"/>
                    <a:pt x="7440" y="8043"/>
                  </a:cubicBezTo>
                  <a:cubicBezTo>
                    <a:pt x="7200" y="8043"/>
                    <a:pt x="7200" y="8043"/>
                    <a:pt x="7200" y="8043"/>
                  </a:cubicBezTo>
                  <a:cubicBezTo>
                    <a:pt x="7200" y="8043"/>
                    <a:pt x="7200" y="8043"/>
                    <a:pt x="7200" y="8043"/>
                  </a:cubicBezTo>
                  <a:cubicBezTo>
                    <a:pt x="7440" y="8043"/>
                    <a:pt x="7440" y="8043"/>
                    <a:pt x="7440" y="8043"/>
                  </a:cubicBezTo>
                  <a:cubicBezTo>
                    <a:pt x="7680" y="8272"/>
                    <a:pt x="7680" y="8272"/>
                    <a:pt x="7680" y="8272"/>
                  </a:cubicBezTo>
                  <a:cubicBezTo>
                    <a:pt x="7440" y="8272"/>
                    <a:pt x="7440" y="8272"/>
                    <a:pt x="7440" y="8272"/>
                  </a:cubicBezTo>
                  <a:cubicBezTo>
                    <a:pt x="7440" y="8272"/>
                    <a:pt x="7440" y="8272"/>
                    <a:pt x="7440" y="8272"/>
                  </a:cubicBezTo>
                  <a:cubicBezTo>
                    <a:pt x="7200" y="8272"/>
                    <a:pt x="7200" y="8272"/>
                    <a:pt x="7200" y="8272"/>
                  </a:cubicBezTo>
                  <a:cubicBezTo>
                    <a:pt x="7440" y="8272"/>
                    <a:pt x="7440" y="8272"/>
                    <a:pt x="7440" y="8272"/>
                  </a:cubicBezTo>
                  <a:cubicBezTo>
                    <a:pt x="7440" y="8502"/>
                    <a:pt x="7440" y="8502"/>
                    <a:pt x="7440" y="8502"/>
                  </a:cubicBezTo>
                  <a:cubicBezTo>
                    <a:pt x="7200" y="8502"/>
                    <a:pt x="7200" y="8502"/>
                    <a:pt x="7200" y="8502"/>
                  </a:cubicBezTo>
                  <a:cubicBezTo>
                    <a:pt x="7200" y="8272"/>
                    <a:pt x="7200" y="8272"/>
                    <a:pt x="7200" y="8272"/>
                  </a:cubicBezTo>
                  <a:cubicBezTo>
                    <a:pt x="7200" y="8502"/>
                    <a:pt x="7200" y="8502"/>
                    <a:pt x="7200" y="8502"/>
                  </a:cubicBezTo>
                  <a:cubicBezTo>
                    <a:pt x="7200" y="8502"/>
                    <a:pt x="7200" y="8502"/>
                    <a:pt x="7200" y="8502"/>
                  </a:cubicBezTo>
                  <a:cubicBezTo>
                    <a:pt x="7200" y="8502"/>
                    <a:pt x="7200" y="8502"/>
                    <a:pt x="7200" y="8502"/>
                  </a:cubicBezTo>
                  <a:cubicBezTo>
                    <a:pt x="7200" y="8732"/>
                    <a:pt x="7200" y="8732"/>
                    <a:pt x="7200" y="8732"/>
                  </a:cubicBezTo>
                  <a:cubicBezTo>
                    <a:pt x="7200" y="8732"/>
                    <a:pt x="7200" y="8732"/>
                    <a:pt x="7200" y="8732"/>
                  </a:cubicBezTo>
                  <a:cubicBezTo>
                    <a:pt x="7200" y="8732"/>
                    <a:pt x="7200" y="8732"/>
                    <a:pt x="7200" y="8732"/>
                  </a:cubicBezTo>
                  <a:cubicBezTo>
                    <a:pt x="6960" y="8732"/>
                    <a:pt x="6960" y="8732"/>
                    <a:pt x="6960" y="8732"/>
                  </a:cubicBezTo>
                  <a:cubicBezTo>
                    <a:pt x="6960" y="8732"/>
                    <a:pt x="6960" y="8732"/>
                    <a:pt x="6960" y="8732"/>
                  </a:cubicBezTo>
                  <a:cubicBezTo>
                    <a:pt x="6960" y="8732"/>
                    <a:pt x="6960" y="8732"/>
                    <a:pt x="6960" y="8732"/>
                  </a:cubicBezTo>
                  <a:cubicBezTo>
                    <a:pt x="6960" y="8962"/>
                    <a:pt x="6960" y="8962"/>
                    <a:pt x="6960" y="8962"/>
                  </a:cubicBezTo>
                  <a:cubicBezTo>
                    <a:pt x="6960" y="8962"/>
                    <a:pt x="6960" y="8962"/>
                    <a:pt x="6960" y="8962"/>
                  </a:cubicBezTo>
                  <a:cubicBezTo>
                    <a:pt x="7200" y="8962"/>
                    <a:pt x="7200" y="8962"/>
                    <a:pt x="7200" y="8962"/>
                  </a:cubicBezTo>
                  <a:cubicBezTo>
                    <a:pt x="7440" y="9191"/>
                    <a:pt x="7440" y="9191"/>
                    <a:pt x="7440" y="9191"/>
                  </a:cubicBezTo>
                  <a:cubicBezTo>
                    <a:pt x="7440" y="9191"/>
                    <a:pt x="7440" y="9191"/>
                    <a:pt x="7440" y="9191"/>
                  </a:cubicBezTo>
                  <a:cubicBezTo>
                    <a:pt x="7680" y="9191"/>
                    <a:pt x="7680" y="9191"/>
                    <a:pt x="7680" y="9191"/>
                  </a:cubicBezTo>
                  <a:cubicBezTo>
                    <a:pt x="7440" y="9191"/>
                    <a:pt x="7440" y="9191"/>
                    <a:pt x="7440" y="9191"/>
                  </a:cubicBezTo>
                  <a:cubicBezTo>
                    <a:pt x="7440" y="9191"/>
                    <a:pt x="7440" y="9191"/>
                    <a:pt x="7440" y="9191"/>
                  </a:cubicBezTo>
                  <a:cubicBezTo>
                    <a:pt x="7200" y="9191"/>
                    <a:pt x="7200" y="9191"/>
                    <a:pt x="7200" y="9191"/>
                  </a:cubicBezTo>
                  <a:cubicBezTo>
                    <a:pt x="7200" y="9191"/>
                    <a:pt x="7200" y="9191"/>
                    <a:pt x="7200" y="9191"/>
                  </a:cubicBezTo>
                  <a:cubicBezTo>
                    <a:pt x="6960" y="9191"/>
                    <a:pt x="6960" y="9191"/>
                    <a:pt x="6960" y="9191"/>
                  </a:cubicBezTo>
                  <a:cubicBezTo>
                    <a:pt x="6720" y="9421"/>
                    <a:pt x="6720" y="9421"/>
                    <a:pt x="6720" y="9421"/>
                  </a:cubicBezTo>
                  <a:cubicBezTo>
                    <a:pt x="6720" y="9421"/>
                    <a:pt x="6720" y="9421"/>
                    <a:pt x="6720" y="9421"/>
                  </a:cubicBezTo>
                  <a:cubicBezTo>
                    <a:pt x="6960" y="9421"/>
                    <a:pt x="6960" y="9421"/>
                    <a:pt x="6960" y="9421"/>
                  </a:cubicBezTo>
                  <a:cubicBezTo>
                    <a:pt x="6960" y="9651"/>
                    <a:pt x="6960" y="9651"/>
                    <a:pt x="6960" y="9651"/>
                  </a:cubicBezTo>
                  <a:cubicBezTo>
                    <a:pt x="7200" y="9651"/>
                    <a:pt x="7200" y="9651"/>
                    <a:pt x="7200" y="9651"/>
                  </a:cubicBezTo>
                  <a:cubicBezTo>
                    <a:pt x="7200" y="9881"/>
                    <a:pt x="7200" y="9881"/>
                    <a:pt x="7200" y="9881"/>
                  </a:cubicBezTo>
                  <a:cubicBezTo>
                    <a:pt x="6960" y="9651"/>
                    <a:pt x="6960" y="9651"/>
                    <a:pt x="6960" y="9651"/>
                  </a:cubicBezTo>
                  <a:cubicBezTo>
                    <a:pt x="6960" y="9651"/>
                    <a:pt x="6960" y="9651"/>
                    <a:pt x="6960" y="9651"/>
                  </a:cubicBezTo>
                  <a:cubicBezTo>
                    <a:pt x="6720" y="9881"/>
                    <a:pt x="6720" y="9881"/>
                    <a:pt x="6720" y="9881"/>
                  </a:cubicBezTo>
                  <a:cubicBezTo>
                    <a:pt x="6720" y="9881"/>
                    <a:pt x="6720" y="9881"/>
                    <a:pt x="6720" y="9881"/>
                  </a:cubicBezTo>
                  <a:cubicBezTo>
                    <a:pt x="6720" y="9881"/>
                    <a:pt x="6720" y="9881"/>
                    <a:pt x="6720" y="9881"/>
                  </a:cubicBezTo>
                  <a:cubicBezTo>
                    <a:pt x="6960" y="10111"/>
                    <a:pt x="6960" y="10111"/>
                    <a:pt x="6960" y="10111"/>
                  </a:cubicBezTo>
                  <a:cubicBezTo>
                    <a:pt x="6960" y="10111"/>
                    <a:pt x="6960" y="10111"/>
                    <a:pt x="6960" y="10111"/>
                  </a:cubicBezTo>
                  <a:cubicBezTo>
                    <a:pt x="6720" y="10111"/>
                    <a:pt x="6720" y="10111"/>
                    <a:pt x="6720" y="10111"/>
                  </a:cubicBezTo>
                  <a:cubicBezTo>
                    <a:pt x="6720" y="10111"/>
                    <a:pt x="6720" y="10111"/>
                    <a:pt x="6720" y="10111"/>
                  </a:cubicBezTo>
                  <a:cubicBezTo>
                    <a:pt x="6720" y="10111"/>
                    <a:pt x="6720" y="10111"/>
                    <a:pt x="6720" y="10111"/>
                  </a:cubicBezTo>
                  <a:cubicBezTo>
                    <a:pt x="6720" y="10340"/>
                    <a:pt x="6720" y="10340"/>
                    <a:pt x="6720" y="10340"/>
                  </a:cubicBezTo>
                  <a:cubicBezTo>
                    <a:pt x="6720" y="10340"/>
                    <a:pt x="6720" y="10340"/>
                    <a:pt x="6720" y="10340"/>
                  </a:cubicBezTo>
                  <a:cubicBezTo>
                    <a:pt x="6720" y="10340"/>
                    <a:pt x="6720" y="10340"/>
                    <a:pt x="6720" y="10340"/>
                  </a:cubicBezTo>
                  <a:cubicBezTo>
                    <a:pt x="6720" y="10570"/>
                    <a:pt x="6720" y="10570"/>
                    <a:pt x="6720" y="10570"/>
                  </a:cubicBezTo>
                  <a:cubicBezTo>
                    <a:pt x="6480" y="10340"/>
                    <a:pt x="6480" y="10340"/>
                    <a:pt x="6480" y="10340"/>
                  </a:cubicBezTo>
                  <a:cubicBezTo>
                    <a:pt x="6480" y="10340"/>
                    <a:pt x="6480" y="10340"/>
                    <a:pt x="6480" y="10340"/>
                  </a:cubicBezTo>
                  <a:cubicBezTo>
                    <a:pt x="6480" y="10570"/>
                    <a:pt x="6480" y="10570"/>
                    <a:pt x="6480" y="10570"/>
                  </a:cubicBezTo>
                  <a:cubicBezTo>
                    <a:pt x="6480" y="10570"/>
                    <a:pt x="6480" y="10570"/>
                    <a:pt x="6480" y="10570"/>
                  </a:cubicBezTo>
                  <a:cubicBezTo>
                    <a:pt x="6480" y="10800"/>
                    <a:pt x="6480" y="10800"/>
                    <a:pt x="6480" y="10800"/>
                  </a:cubicBezTo>
                  <a:cubicBezTo>
                    <a:pt x="6720" y="10800"/>
                    <a:pt x="6720" y="10800"/>
                    <a:pt x="6720" y="10800"/>
                  </a:cubicBezTo>
                  <a:cubicBezTo>
                    <a:pt x="6720" y="10800"/>
                    <a:pt x="6720" y="10800"/>
                    <a:pt x="6720" y="10800"/>
                  </a:cubicBezTo>
                  <a:cubicBezTo>
                    <a:pt x="6720" y="10800"/>
                    <a:pt x="6720" y="10800"/>
                    <a:pt x="6720" y="10800"/>
                  </a:cubicBezTo>
                  <a:cubicBezTo>
                    <a:pt x="6960" y="10800"/>
                    <a:pt x="6960" y="10800"/>
                    <a:pt x="6960" y="10800"/>
                  </a:cubicBezTo>
                  <a:cubicBezTo>
                    <a:pt x="6720" y="11030"/>
                    <a:pt x="6720" y="11030"/>
                    <a:pt x="6720" y="11030"/>
                  </a:cubicBezTo>
                  <a:cubicBezTo>
                    <a:pt x="6720" y="11030"/>
                    <a:pt x="6720" y="11030"/>
                    <a:pt x="6720" y="11030"/>
                  </a:cubicBezTo>
                  <a:cubicBezTo>
                    <a:pt x="6480" y="11030"/>
                    <a:pt x="6480" y="11030"/>
                    <a:pt x="6480" y="11030"/>
                  </a:cubicBezTo>
                  <a:cubicBezTo>
                    <a:pt x="6480" y="11030"/>
                    <a:pt x="6480" y="11030"/>
                    <a:pt x="6480" y="11030"/>
                  </a:cubicBezTo>
                  <a:cubicBezTo>
                    <a:pt x="6240" y="11260"/>
                    <a:pt x="6240" y="11260"/>
                    <a:pt x="6240" y="11260"/>
                  </a:cubicBezTo>
                  <a:cubicBezTo>
                    <a:pt x="6240" y="11260"/>
                    <a:pt x="6240" y="11260"/>
                    <a:pt x="6240" y="11260"/>
                  </a:cubicBezTo>
                  <a:cubicBezTo>
                    <a:pt x="6000" y="11260"/>
                    <a:pt x="6000" y="11260"/>
                    <a:pt x="6000" y="11260"/>
                  </a:cubicBezTo>
                  <a:cubicBezTo>
                    <a:pt x="6000" y="11489"/>
                    <a:pt x="6000" y="11489"/>
                    <a:pt x="6000" y="11489"/>
                  </a:cubicBezTo>
                  <a:cubicBezTo>
                    <a:pt x="6000" y="11489"/>
                    <a:pt x="6000" y="11489"/>
                    <a:pt x="6000" y="11489"/>
                  </a:cubicBezTo>
                  <a:cubicBezTo>
                    <a:pt x="6000" y="11489"/>
                    <a:pt x="6000" y="11489"/>
                    <a:pt x="6000" y="11489"/>
                  </a:cubicBezTo>
                  <a:cubicBezTo>
                    <a:pt x="5760" y="11489"/>
                    <a:pt x="5760" y="11489"/>
                    <a:pt x="5760" y="11489"/>
                  </a:cubicBezTo>
                  <a:cubicBezTo>
                    <a:pt x="5520" y="11719"/>
                    <a:pt x="5520" y="11719"/>
                    <a:pt x="5520" y="11719"/>
                  </a:cubicBezTo>
                  <a:cubicBezTo>
                    <a:pt x="5760" y="11719"/>
                    <a:pt x="5760" y="11719"/>
                    <a:pt x="5760" y="11719"/>
                  </a:cubicBezTo>
                  <a:cubicBezTo>
                    <a:pt x="5760" y="11949"/>
                    <a:pt x="5760" y="11949"/>
                    <a:pt x="5760" y="11949"/>
                  </a:cubicBezTo>
                  <a:cubicBezTo>
                    <a:pt x="5760" y="11949"/>
                    <a:pt x="5760" y="11949"/>
                    <a:pt x="5760" y="11949"/>
                  </a:cubicBezTo>
                  <a:cubicBezTo>
                    <a:pt x="5520" y="12179"/>
                    <a:pt x="5520" y="12179"/>
                    <a:pt x="5520" y="12179"/>
                  </a:cubicBezTo>
                  <a:cubicBezTo>
                    <a:pt x="5520" y="12179"/>
                    <a:pt x="5520" y="12179"/>
                    <a:pt x="5520" y="12179"/>
                  </a:cubicBezTo>
                  <a:cubicBezTo>
                    <a:pt x="5520" y="11949"/>
                    <a:pt x="5520" y="11949"/>
                    <a:pt x="5520" y="11949"/>
                  </a:cubicBezTo>
                  <a:cubicBezTo>
                    <a:pt x="5280" y="11949"/>
                    <a:pt x="5280" y="11949"/>
                    <a:pt x="5280" y="11949"/>
                  </a:cubicBezTo>
                  <a:cubicBezTo>
                    <a:pt x="5280" y="11949"/>
                    <a:pt x="5280" y="11949"/>
                    <a:pt x="5280" y="11949"/>
                  </a:cubicBezTo>
                  <a:cubicBezTo>
                    <a:pt x="5040" y="11949"/>
                    <a:pt x="5040" y="11949"/>
                    <a:pt x="5040" y="11949"/>
                  </a:cubicBezTo>
                  <a:cubicBezTo>
                    <a:pt x="5280" y="12179"/>
                    <a:pt x="5280" y="12179"/>
                    <a:pt x="5280" y="12179"/>
                  </a:cubicBezTo>
                  <a:cubicBezTo>
                    <a:pt x="5040" y="12179"/>
                    <a:pt x="5040" y="12179"/>
                    <a:pt x="5040" y="12179"/>
                  </a:cubicBezTo>
                  <a:cubicBezTo>
                    <a:pt x="5040" y="12179"/>
                    <a:pt x="5040" y="12179"/>
                    <a:pt x="5040" y="12179"/>
                  </a:cubicBezTo>
                  <a:cubicBezTo>
                    <a:pt x="5040" y="12409"/>
                    <a:pt x="5040" y="12409"/>
                    <a:pt x="5040" y="12409"/>
                  </a:cubicBezTo>
                  <a:cubicBezTo>
                    <a:pt x="4800" y="12409"/>
                    <a:pt x="4800" y="12409"/>
                    <a:pt x="4800" y="12409"/>
                  </a:cubicBezTo>
                  <a:cubicBezTo>
                    <a:pt x="4800" y="12409"/>
                    <a:pt x="4800" y="12409"/>
                    <a:pt x="4800" y="12409"/>
                  </a:cubicBezTo>
                  <a:cubicBezTo>
                    <a:pt x="4800" y="12638"/>
                    <a:pt x="4800" y="12638"/>
                    <a:pt x="4800" y="12638"/>
                  </a:cubicBezTo>
                  <a:cubicBezTo>
                    <a:pt x="4560" y="12638"/>
                    <a:pt x="4560" y="12638"/>
                    <a:pt x="4560" y="12638"/>
                  </a:cubicBezTo>
                  <a:cubicBezTo>
                    <a:pt x="4560" y="12638"/>
                    <a:pt x="4560" y="12638"/>
                    <a:pt x="4560" y="12638"/>
                  </a:cubicBezTo>
                  <a:cubicBezTo>
                    <a:pt x="4560" y="12868"/>
                    <a:pt x="4560" y="12868"/>
                    <a:pt x="4560" y="12868"/>
                  </a:cubicBezTo>
                  <a:cubicBezTo>
                    <a:pt x="4560" y="13098"/>
                    <a:pt x="4560" y="13098"/>
                    <a:pt x="4560" y="13098"/>
                  </a:cubicBezTo>
                  <a:cubicBezTo>
                    <a:pt x="4320" y="13098"/>
                    <a:pt x="4320" y="13098"/>
                    <a:pt x="4320" y="13098"/>
                  </a:cubicBezTo>
                  <a:cubicBezTo>
                    <a:pt x="4320" y="13328"/>
                    <a:pt x="4320" y="13328"/>
                    <a:pt x="4320" y="13328"/>
                  </a:cubicBezTo>
                  <a:cubicBezTo>
                    <a:pt x="4560" y="13098"/>
                    <a:pt x="4560" y="13098"/>
                    <a:pt x="4560" y="13098"/>
                  </a:cubicBezTo>
                  <a:cubicBezTo>
                    <a:pt x="4560" y="13098"/>
                    <a:pt x="4560" y="13098"/>
                    <a:pt x="4560" y="13098"/>
                  </a:cubicBezTo>
                  <a:cubicBezTo>
                    <a:pt x="4560" y="13328"/>
                    <a:pt x="4560" y="13328"/>
                    <a:pt x="4560" y="13328"/>
                  </a:cubicBezTo>
                  <a:cubicBezTo>
                    <a:pt x="4560" y="13328"/>
                    <a:pt x="4560" y="13328"/>
                    <a:pt x="4560" y="13328"/>
                  </a:cubicBezTo>
                  <a:cubicBezTo>
                    <a:pt x="4560" y="13557"/>
                    <a:pt x="4560" y="13557"/>
                    <a:pt x="4560" y="13557"/>
                  </a:cubicBezTo>
                  <a:cubicBezTo>
                    <a:pt x="4560" y="13557"/>
                    <a:pt x="4560" y="13557"/>
                    <a:pt x="4560" y="13557"/>
                  </a:cubicBezTo>
                  <a:cubicBezTo>
                    <a:pt x="4800" y="13557"/>
                    <a:pt x="4800" y="13557"/>
                    <a:pt x="4800" y="13557"/>
                  </a:cubicBezTo>
                  <a:cubicBezTo>
                    <a:pt x="5040" y="13557"/>
                    <a:pt x="5040" y="13557"/>
                    <a:pt x="5040" y="13557"/>
                  </a:cubicBezTo>
                  <a:cubicBezTo>
                    <a:pt x="5280" y="13098"/>
                    <a:pt x="5280" y="13098"/>
                    <a:pt x="5280" y="13098"/>
                  </a:cubicBezTo>
                  <a:cubicBezTo>
                    <a:pt x="5280" y="13098"/>
                    <a:pt x="5280" y="13098"/>
                    <a:pt x="5280" y="13098"/>
                  </a:cubicBezTo>
                  <a:cubicBezTo>
                    <a:pt x="5280" y="13098"/>
                    <a:pt x="5280" y="13098"/>
                    <a:pt x="5280" y="13098"/>
                  </a:cubicBezTo>
                  <a:cubicBezTo>
                    <a:pt x="5280" y="12868"/>
                    <a:pt x="5280" y="12868"/>
                    <a:pt x="5280" y="12868"/>
                  </a:cubicBezTo>
                  <a:cubicBezTo>
                    <a:pt x="5280" y="12868"/>
                    <a:pt x="5280" y="12868"/>
                    <a:pt x="5280" y="12868"/>
                  </a:cubicBezTo>
                  <a:cubicBezTo>
                    <a:pt x="5520" y="12638"/>
                    <a:pt x="5520" y="12638"/>
                    <a:pt x="5520" y="12638"/>
                  </a:cubicBezTo>
                  <a:cubicBezTo>
                    <a:pt x="5520" y="12638"/>
                    <a:pt x="5520" y="12638"/>
                    <a:pt x="5520" y="12638"/>
                  </a:cubicBezTo>
                  <a:cubicBezTo>
                    <a:pt x="5760" y="12638"/>
                    <a:pt x="5760" y="12638"/>
                    <a:pt x="5760" y="12638"/>
                  </a:cubicBezTo>
                  <a:cubicBezTo>
                    <a:pt x="5760" y="12638"/>
                    <a:pt x="5760" y="12638"/>
                    <a:pt x="5760" y="12638"/>
                  </a:cubicBezTo>
                  <a:cubicBezTo>
                    <a:pt x="5520" y="12868"/>
                    <a:pt x="5520" y="12868"/>
                    <a:pt x="5520" y="12868"/>
                  </a:cubicBezTo>
                  <a:cubicBezTo>
                    <a:pt x="5520" y="12868"/>
                    <a:pt x="5520" y="12868"/>
                    <a:pt x="5520" y="12868"/>
                  </a:cubicBezTo>
                  <a:cubicBezTo>
                    <a:pt x="5760" y="13098"/>
                    <a:pt x="5760" y="13098"/>
                    <a:pt x="5760" y="13098"/>
                  </a:cubicBezTo>
                  <a:cubicBezTo>
                    <a:pt x="5760" y="13098"/>
                    <a:pt x="5760" y="13098"/>
                    <a:pt x="5760" y="13098"/>
                  </a:cubicBezTo>
                  <a:cubicBezTo>
                    <a:pt x="5520" y="13098"/>
                    <a:pt x="5520" y="13098"/>
                    <a:pt x="5520" y="13098"/>
                  </a:cubicBezTo>
                  <a:cubicBezTo>
                    <a:pt x="5280" y="13557"/>
                    <a:pt x="5280" y="13557"/>
                    <a:pt x="5280" y="13557"/>
                  </a:cubicBezTo>
                  <a:cubicBezTo>
                    <a:pt x="5520" y="13557"/>
                    <a:pt x="5520" y="13557"/>
                    <a:pt x="5520" y="13557"/>
                  </a:cubicBezTo>
                  <a:cubicBezTo>
                    <a:pt x="5280" y="13557"/>
                    <a:pt x="5280" y="13557"/>
                    <a:pt x="5280" y="13557"/>
                  </a:cubicBezTo>
                  <a:cubicBezTo>
                    <a:pt x="5280" y="13787"/>
                    <a:pt x="5280" y="13787"/>
                    <a:pt x="5280" y="13787"/>
                  </a:cubicBezTo>
                  <a:cubicBezTo>
                    <a:pt x="5280" y="13787"/>
                    <a:pt x="5280" y="13787"/>
                    <a:pt x="5280" y="13787"/>
                  </a:cubicBezTo>
                  <a:cubicBezTo>
                    <a:pt x="5040" y="13557"/>
                    <a:pt x="5040" y="13557"/>
                    <a:pt x="5040" y="13557"/>
                  </a:cubicBezTo>
                  <a:cubicBezTo>
                    <a:pt x="4800" y="13787"/>
                    <a:pt x="4800" y="13787"/>
                    <a:pt x="4800" y="13787"/>
                  </a:cubicBezTo>
                  <a:cubicBezTo>
                    <a:pt x="4800" y="13787"/>
                    <a:pt x="4800" y="13787"/>
                    <a:pt x="4800" y="13787"/>
                  </a:cubicBezTo>
                  <a:cubicBezTo>
                    <a:pt x="4800" y="14017"/>
                    <a:pt x="4800" y="14017"/>
                    <a:pt x="4800" y="14017"/>
                  </a:cubicBezTo>
                  <a:cubicBezTo>
                    <a:pt x="4560" y="14017"/>
                    <a:pt x="4560" y="14017"/>
                    <a:pt x="4560" y="14017"/>
                  </a:cubicBezTo>
                  <a:cubicBezTo>
                    <a:pt x="4320" y="14017"/>
                    <a:pt x="4320" y="14017"/>
                    <a:pt x="4320" y="14017"/>
                  </a:cubicBezTo>
                  <a:cubicBezTo>
                    <a:pt x="4560" y="14017"/>
                    <a:pt x="4560" y="14017"/>
                    <a:pt x="4560" y="14017"/>
                  </a:cubicBezTo>
                  <a:cubicBezTo>
                    <a:pt x="4560" y="14017"/>
                    <a:pt x="4560" y="14017"/>
                    <a:pt x="4560" y="14017"/>
                  </a:cubicBezTo>
                  <a:cubicBezTo>
                    <a:pt x="4560" y="13787"/>
                    <a:pt x="4560" y="13787"/>
                    <a:pt x="4560" y="13787"/>
                  </a:cubicBezTo>
                  <a:cubicBezTo>
                    <a:pt x="4560" y="13557"/>
                    <a:pt x="4560" y="13557"/>
                    <a:pt x="4560" y="13557"/>
                  </a:cubicBezTo>
                  <a:cubicBezTo>
                    <a:pt x="4320" y="13328"/>
                    <a:pt x="4320" y="13328"/>
                    <a:pt x="4320" y="13328"/>
                  </a:cubicBezTo>
                  <a:cubicBezTo>
                    <a:pt x="4080" y="13328"/>
                    <a:pt x="4080" y="13328"/>
                    <a:pt x="4080" y="13328"/>
                  </a:cubicBezTo>
                  <a:cubicBezTo>
                    <a:pt x="4080" y="13557"/>
                    <a:pt x="4080" y="13557"/>
                    <a:pt x="4080" y="13557"/>
                  </a:cubicBezTo>
                  <a:cubicBezTo>
                    <a:pt x="3840" y="13557"/>
                    <a:pt x="3840" y="13557"/>
                    <a:pt x="3840" y="13557"/>
                  </a:cubicBezTo>
                  <a:cubicBezTo>
                    <a:pt x="3840" y="13557"/>
                    <a:pt x="3840" y="13557"/>
                    <a:pt x="3840" y="13557"/>
                  </a:cubicBezTo>
                  <a:cubicBezTo>
                    <a:pt x="4080" y="13557"/>
                    <a:pt x="4080" y="13557"/>
                    <a:pt x="4080" y="13557"/>
                  </a:cubicBezTo>
                  <a:cubicBezTo>
                    <a:pt x="3840" y="13787"/>
                    <a:pt x="3840" y="13787"/>
                    <a:pt x="3840" y="13787"/>
                  </a:cubicBezTo>
                  <a:cubicBezTo>
                    <a:pt x="3600" y="13787"/>
                    <a:pt x="3600" y="13787"/>
                    <a:pt x="3600" y="13787"/>
                  </a:cubicBezTo>
                  <a:cubicBezTo>
                    <a:pt x="3600" y="13787"/>
                    <a:pt x="3600" y="13787"/>
                    <a:pt x="3600" y="13787"/>
                  </a:cubicBezTo>
                  <a:cubicBezTo>
                    <a:pt x="3360" y="14017"/>
                    <a:pt x="3360" y="14017"/>
                    <a:pt x="3360" y="14017"/>
                  </a:cubicBezTo>
                  <a:cubicBezTo>
                    <a:pt x="3360" y="14017"/>
                    <a:pt x="3360" y="14017"/>
                    <a:pt x="3360" y="14017"/>
                  </a:cubicBezTo>
                  <a:cubicBezTo>
                    <a:pt x="3600" y="14017"/>
                    <a:pt x="3600" y="14017"/>
                    <a:pt x="3600" y="14017"/>
                  </a:cubicBezTo>
                  <a:cubicBezTo>
                    <a:pt x="3600" y="14017"/>
                    <a:pt x="3600" y="14017"/>
                    <a:pt x="3600" y="14017"/>
                  </a:cubicBezTo>
                  <a:cubicBezTo>
                    <a:pt x="3360" y="14017"/>
                    <a:pt x="3360" y="14017"/>
                    <a:pt x="3360" y="14017"/>
                  </a:cubicBezTo>
                  <a:cubicBezTo>
                    <a:pt x="3360" y="14247"/>
                    <a:pt x="3360" y="14247"/>
                    <a:pt x="3360" y="14247"/>
                  </a:cubicBezTo>
                  <a:cubicBezTo>
                    <a:pt x="3120" y="14017"/>
                    <a:pt x="3120" y="14017"/>
                    <a:pt x="3120" y="14017"/>
                  </a:cubicBezTo>
                  <a:cubicBezTo>
                    <a:pt x="3120" y="14017"/>
                    <a:pt x="3120" y="14017"/>
                    <a:pt x="3120" y="14017"/>
                  </a:cubicBezTo>
                  <a:cubicBezTo>
                    <a:pt x="3120" y="14247"/>
                    <a:pt x="3120" y="14247"/>
                    <a:pt x="3120" y="14247"/>
                  </a:cubicBezTo>
                  <a:cubicBezTo>
                    <a:pt x="3360" y="14247"/>
                    <a:pt x="3360" y="14247"/>
                    <a:pt x="3360" y="14247"/>
                  </a:cubicBezTo>
                  <a:cubicBezTo>
                    <a:pt x="3600" y="14247"/>
                    <a:pt x="3600" y="14247"/>
                    <a:pt x="3600" y="14247"/>
                  </a:cubicBezTo>
                  <a:cubicBezTo>
                    <a:pt x="3360" y="14477"/>
                    <a:pt x="3360" y="14477"/>
                    <a:pt x="3360" y="14477"/>
                  </a:cubicBezTo>
                  <a:cubicBezTo>
                    <a:pt x="3600" y="14477"/>
                    <a:pt x="3600" y="14477"/>
                    <a:pt x="3600" y="14477"/>
                  </a:cubicBezTo>
                  <a:cubicBezTo>
                    <a:pt x="3600" y="14706"/>
                    <a:pt x="3600" y="14706"/>
                    <a:pt x="3600" y="14706"/>
                  </a:cubicBezTo>
                  <a:cubicBezTo>
                    <a:pt x="3360" y="14477"/>
                    <a:pt x="3360" y="14477"/>
                    <a:pt x="3360" y="14477"/>
                  </a:cubicBezTo>
                  <a:cubicBezTo>
                    <a:pt x="3360" y="14477"/>
                    <a:pt x="3360" y="14477"/>
                    <a:pt x="3360" y="14477"/>
                  </a:cubicBezTo>
                  <a:cubicBezTo>
                    <a:pt x="3120" y="14477"/>
                    <a:pt x="3120" y="14477"/>
                    <a:pt x="3120" y="14477"/>
                  </a:cubicBezTo>
                  <a:cubicBezTo>
                    <a:pt x="2880" y="14247"/>
                    <a:pt x="2880" y="14247"/>
                    <a:pt x="2880" y="14247"/>
                  </a:cubicBezTo>
                  <a:cubicBezTo>
                    <a:pt x="2880" y="14247"/>
                    <a:pt x="2880" y="14247"/>
                    <a:pt x="2880" y="14247"/>
                  </a:cubicBezTo>
                  <a:cubicBezTo>
                    <a:pt x="2880" y="14247"/>
                    <a:pt x="2880" y="14247"/>
                    <a:pt x="2880" y="14247"/>
                  </a:cubicBezTo>
                  <a:cubicBezTo>
                    <a:pt x="2880" y="14247"/>
                    <a:pt x="2880" y="14247"/>
                    <a:pt x="2880" y="14247"/>
                  </a:cubicBezTo>
                  <a:cubicBezTo>
                    <a:pt x="2880" y="14477"/>
                    <a:pt x="2880" y="14477"/>
                    <a:pt x="2880" y="14477"/>
                  </a:cubicBezTo>
                  <a:cubicBezTo>
                    <a:pt x="3120" y="14706"/>
                    <a:pt x="3120" y="14706"/>
                    <a:pt x="3120" y="14706"/>
                  </a:cubicBezTo>
                  <a:cubicBezTo>
                    <a:pt x="3360" y="14706"/>
                    <a:pt x="3360" y="14706"/>
                    <a:pt x="3360" y="14706"/>
                  </a:cubicBezTo>
                  <a:cubicBezTo>
                    <a:pt x="3360" y="14706"/>
                    <a:pt x="3360" y="14706"/>
                    <a:pt x="3360" y="14706"/>
                  </a:cubicBezTo>
                  <a:cubicBezTo>
                    <a:pt x="3360" y="14706"/>
                    <a:pt x="3360" y="14706"/>
                    <a:pt x="3360" y="14706"/>
                  </a:cubicBezTo>
                  <a:cubicBezTo>
                    <a:pt x="2880" y="14706"/>
                    <a:pt x="2880" y="14706"/>
                    <a:pt x="2880" y="14706"/>
                  </a:cubicBezTo>
                  <a:cubicBezTo>
                    <a:pt x="2640" y="14477"/>
                    <a:pt x="2640" y="14477"/>
                    <a:pt x="2640" y="14477"/>
                  </a:cubicBezTo>
                  <a:cubicBezTo>
                    <a:pt x="2640" y="14477"/>
                    <a:pt x="2640" y="14477"/>
                    <a:pt x="2640" y="14477"/>
                  </a:cubicBezTo>
                  <a:cubicBezTo>
                    <a:pt x="2400" y="14477"/>
                    <a:pt x="2400" y="14477"/>
                    <a:pt x="2400" y="14477"/>
                  </a:cubicBezTo>
                  <a:cubicBezTo>
                    <a:pt x="2160" y="14477"/>
                    <a:pt x="2160" y="14477"/>
                    <a:pt x="2160" y="14477"/>
                  </a:cubicBezTo>
                  <a:cubicBezTo>
                    <a:pt x="2160" y="14247"/>
                    <a:pt x="2160" y="14247"/>
                    <a:pt x="2160" y="14247"/>
                  </a:cubicBezTo>
                  <a:cubicBezTo>
                    <a:pt x="1920" y="14477"/>
                    <a:pt x="1920" y="14477"/>
                    <a:pt x="1920" y="14477"/>
                  </a:cubicBezTo>
                  <a:cubicBezTo>
                    <a:pt x="1920" y="14477"/>
                    <a:pt x="1920" y="14477"/>
                    <a:pt x="1920" y="14477"/>
                  </a:cubicBezTo>
                  <a:cubicBezTo>
                    <a:pt x="1920" y="14706"/>
                    <a:pt x="1920" y="14706"/>
                    <a:pt x="1920" y="14706"/>
                  </a:cubicBezTo>
                  <a:cubicBezTo>
                    <a:pt x="2160" y="14706"/>
                    <a:pt x="2160" y="14706"/>
                    <a:pt x="2160" y="14706"/>
                  </a:cubicBezTo>
                  <a:cubicBezTo>
                    <a:pt x="2400" y="14706"/>
                    <a:pt x="2400" y="14706"/>
                    <a:pt x="2400" y="14706"/>
                  </a:cubicBezTo>
                  <a:cubicBezTo>
                    <a:pt x="2400" y="14706"/>
                    <a:pt x="2400" y="14706"/>
                    <a:pt x="2400" y="14706"/>
                  </a:cubicBezTo>
                  <a:cubicBezTo>
                    <a:pt x="2400" y="14706"/>
                    <a:pt x="2400" y="14706"/>
                    <a:pt x="2400" y="14706"/>
                  </a:cubicBezTo>
                  <a:cubicBezTo>
                    <a:pt x="2400" y="14936"/>
                    <a:pt x="2400" y="14936"/>
                    <a:pt x="2400" y="14936"/>
                  </a:cubicBezTo>
                  <a:cubicBezTo>
                    <a:pt x="2640" y="14706"/>
                    <a:pt x="2640" y="14706"/>
                    <a:pt x="2640" y="14706"/>
                  </a:cubicBezTo>
                  <a:cubicBezTo>
                    <a:pt x="2880" y="14706"/>
                    <a:pt x="2880" y="14706"/>
                    <a:pt x="2880" y="14706"/>
                  </a:cubicBezTo>
                  <a:cubicBezTo>
                    <a:pt x="2640" y="14936"/>
                    <a:pt x="2640" y="14936"/>
                    <a:pt x="2640" y="14936"/>
                  </a:cubicBezTo>
                  <a:cubicBezTo>
                    <a:pt x="2400" y="14936"/>
                    <a:pt x="2400" y="14936"/>
                    <a:pt x="2400" y="14936"/>
                  </a:cubicBezTo>
                  <a:cubicBezTo>
                    <a:pt x="2400" y="15166"/>
                    <a:pt x="2400" y="15166"/>
                    <a:pt x="2400" y="15166"/>
                  </a:cubicBezTo>
                  <a:cubicBezTo>
                    <a:pt x="2160" y="15166"/>
                    <a:pt x="2160" y="15166"/>
                    <a:pt x="2160" y="15166"/>
                  </a:cubicBezTo>
                  <a:cubicBezTo>
                    <a:pt x="1920" y="14936"/>
                    <a:pt x="1920" y="14936"/>
                    <a:pt x="1920" y="14936"/>
                  </a:cubicBezTo>
                  <a:cubicBezTo>
                    <a:pt x="1920" y="14936"/>
                    <a:pt x="1920" y="14936"/>
                    <a:pt x="1920" y="14936"/>
                  </a:cubicBezTo>
                  <a:cubicBezTo>
                    <a:pt x="1680" y="14936"/>
                    <a:pt x="1680" y="14936"/>
                    <a:pt x="1680" y="14936"/>
                  </a:cubicBezTo>
                  <a:cubicBezTo>
                    <a:pt x="1680" y="14706"/>
                    <a:pt x="1680" y="14706"/>
                    <a:pt x="1680" y="14706"/>
                  </a:cubicBezTo>
                  <a:cubicBezTo>
                    <a:pt x="1440" y="14936"/>
                    <a:pt x="1440" y="14936"/>
                    <a:pt x="1440" y="14936"/>
                  </a:cubicBezTo>
                  <a:cubicBezTo>
                    <a:pt x="1440" y="14936"/>
                    <a:pt x="1440" y="14936"/>
                    <a:pt x="1440" y="14936"/>
                  </a:cubicBezTo>
                  <a:cubicBezTo>
                    <a:pt x="1200" y="14936"/>
                    <a:pt x="1200" y="14936"/>
                    <a:pt x="1200" y="14936"/>
                  </a:cubicBezTo>
                  <a:cubicBezTo>
                    <a:pt x="1200" y="14936"/>
                    <a:pt x="1200" y="14936"/>
                    <a:pt x="1200" y="14936"/>
                  </a:cubicBezTo>
                  <a:cubicBezTo>
                    <a:pt x="1680" y="14936"/>
                    <a:pt x="1680" y="14936"/>
                    <a:pt x="1680" y="14936"/>
                  </a:cubicBezTo>
                  <a:cubicBezTo>
                    <a:pt x="1680" y="15166"/>
                    <a:pt x="1680" y="15166"/>
                    <a:pt x="1680" y="15166"/>
                  </a:cubicBezTo>
                  <a:cubicBezTo>
                    <a:pt x="1920" y="15166"/>
                    <a:pt x="1920" y="15166"/>
                    <a:pt x="1920" y="15166"/>
                  </a:cubicBezTo>
                  <a:cubicBezTo>
                    <a:pt x="1920" y="15396"/>
                    <a:pt x="1920" y="15396"/>
                    <a:pt x="1920" y="15396"/>
                  </a:cubicBezTo>
                  <a:cubicBezTo>
                    <a:pt x="2160" y="15626"/>
                    <a:pt x="2160" y="15626"/>
                    <a:pt x="2160" y="15626"/>
                  </a:cubicBezTo>
                  <a:cubicBezTo>
                    <a:pt x="1920" y="15626"/>
                    <a:pt x="1920" y="15626"/>
                    <a:pt x="1920" y="15626"/>
                  </a:cubicBezTo>
                  <a:cubicBezTo>
                    <a:pt x="1920" y="15626"/>
                    <a:pt x="1920" y="15626"/>
                    <a:pt x="1920" y="15626"/>
                  </a:cubicBezTo>
                  <a:cubicBezTo>
                    <a:pt x="1920" y="15396"/>
                    <a:pt x="1920" y="15396"/>
                    <a:pt x="1920" y="15396"/>
                  </a:cubicBezTo>
                  <a:cubicBezTo>
                    <a:pt x="1680" y="15166"/>
                    <a:pt x="1680" y="15166"/>
                    <a:pt x="1680" y="15166"/>
                  </a:cubicBezTo>
                  <a:cubicBezTo>
                    <a:pt x="1440" y="15166"/>
                    <a:pt x="1440" y="15166"/>
                    <a:pt x="1440" y="15166"/>
                  </a:cubicBezTo>
                  <a:cubicBezTo>
                    <a:pt x="1440" y="15396"/>
                    <a:pt x="1440" y="15396"/>
                    <a:pt x="1440" y="15396"/>
                  </a:cubicBezTo>
                  <a:cubicBezTo>
                    <a:pt x="1440" y="15396"/>
                    <a:pt x="1440" y="15396"/>
                    <a:pt x="1440" y="15396"/>
                  </a:cubicBezTo>
                  <a:cubicBezTo>
                    <a:pt x="1200" y="15396"/>
                    <a:pt x="1200" y="15396"/>
                    <a:pt x="1200" y="15396"/>
                  </a:cubicBezTo>
                  <a:cubicBezTo>
                    <a:pt x="960" y="15626"/>
                    <a:pt x="960" y="15626"/>
                    <a:pt x="960" y="15626"/>
                  </a:cubicBezTo>
                  <a:cubicBezTo>
                    <a:pt x="1200" y="15626"/>
                    <a:pt x="1200" y="15626"/>
                    <a:pt x="1200" y="15626"/>
                  </a:cubicBezTo>
                  <a:cubicBezTo>
                    <a:pt x="1200" y="15626"/>
                    <a:pt x="1200" y="15626"/>
                    <a:pt x="1200" y="15626"/>
                  </a:cubicBezTo>
                  <a:cubicBezTo>
                    <a:pt x="960" y="15626"/>
                    <a:pt x="960" y="15626"/>
                    <a:pt x="960" y="15626"/>
                  </a:cubicBezTo>
                  <a:cubicBezTo>
                    <a:pt x="960" y="15626"/>
                    <a:pt x="960" y="15626"/>
                    <a:pt x="960" y="15626"/>
                  </a:cubicBezTo>
                  <a:cubicBezTo>
                    <a:pt x="720" y="15626"/>
                    <a:pt x="720" y="15626"/>
                    <a:pt x="720" y="15626"/>
                  </a:cubicBezTo>
                  <a:cubicBezTo>
                    <a:pt x="720" y="15626"/>
                    <a:pt x="720" y="15626"/>
                    <a:pt x="720" y="15626"/>
                  </a:cubicBezTo>
                  <a:cubicBezTo>
                    <a:pt x="480" y="15855"/>
                    <a:pt x="480" y="15855"/>
                    <a:pt x="480" y="15855"/>
                  </a:cubicBezTo>
                  <a:cubicBezTo>
                    <a:pt x="480" y="15626"/>
                    <a:pt x="480" y="15626"/>
                    <a:pt x="480" y="15626"/>
                  </a:cubicBezTo>
                  <a:cubicBezTo>
                    <a:pt x="240" y="15396"/>
                    <a:pt x="240" y="15396"/>
                    <a:pt x="240" y="15396"/>
                  </a:cubicBezTo>
                  <a:cubicBezTo>
                    <a:pt x="240" y="15396"/>
                    <a:pt x="240" y="15396"/>
                    <a:pt x="240" y="15396"/>
                  </a:cubicBezTo>
                  <a:cubicBezTo>
                    <a:pt x="240" y="15626"/>
                    <a:pt x="240" y="15626"/>
                    <a:pt x="240" y="15626"/>
                  </a:cubicBezTo>
                  <a:cubicBezTo>
                    <a:pt x="480" y="15855"/>
                    <a:pt x="480" y="15855"/>
                    <a:pt x="480" y="15855"/>
                  </a:cubicBezTo>
                  <a:cubicBezTo>
                    <a:pt x="480" y="15855"/>
                    <a:pt x="480" y="15855"/>
                    <a:pt x="480" y="15855"/>
                  </a:cubicBezTo>
                  <a:cubicBezTo>
                    <a:pt x="480" y="15855"/>
                    <a:pt x="480" y="15855"/>
                    <a:pt x="480" y="15855"/>
                  </a:cubicBezTo>
                  <a:cubicBezTo>
                    <a:pt x="720" y="15855"/>
                    <a:pt x="720" y="15855"/>
                    <a:pt x="720" y="15855"/>
                  </a:cubicBezTo>
                  <a:cubicBezTo>
                    <a:pt x="960" y="15855"/>
                    <a:pt x="960" y="15855"/>
                    <a:pt x="960" y="15855"/>
                  </a:cubicBezTo>
                  <a:cubicBezTo>
                    <a:pt x="1200" y="16085"/>
                    <a:pt x="1200" y="16085"/>
                    <a:pt x="1200" y="16085"/>
                  </a:cubicBezTo>
                  <a:cubicBezTo>
                    <a:pt x="1440" y="16085"/>
                    <a:pt x="1440" y="16085"/>
                    <a:pt x="1440" y="16085"/>
                  </a:cubicBezTo>
                  <a:cubicBezTo>
                    <a:pt x="1680" y="16085"/>
                    <a:pt x="1680" y="16085"/>
                    <a:pt x="1680" y="16085"/>
                  </a:cubicBezTo>
                  <a:cubicBezTo>
                    <a:pt x="1680" y="16085"/>
                    <a:pt x="1680" y="16085"/>
                    <a:pt x="1680" y="16085"/>
                  </a:cubicBezTo>
                  <a:cubicBezTo>
                    <a:pt x="1680" y="16085"/>
                    <a:pt x="1680" y="16085"/>
                    <a:pt x="1680" y="16085"/>
                  </a:cubicBezTo>
                  <a:cubicBezTo>
                    <a:pt x="1200" y="16085"/>
                    <a:pt x="1200" y="16085"/>
                    <a:pt x="1200" y="16085"/>
                  </a:cubicBezTo>
                  <a:cubicBezTo>
                    <a:pt x="1200" y="16085"/>
                    <a:pt x="1200" y="16085"/>
                    <a:pt x="1200" y="16085"/>
                  </a:cubicBezTo>
                  <a:cubicBezTo>
                    <a:pt x="960" y="16085"/>
                    <a:pt x="960" y="16085"/>
                    <a:pt x="960" y="16085"/>
                  </a:cubicBezTo>
                  <a:cubicBezTo>
                    <a:pt x="720" y="16085"/>
                    <a:pt x="720" y="16085"/>
                    <a:pt x="720" y="16085"/>
                  </a:cubicBezTo>
                  <a:cubicBezTo>
                    <a:pt x="480" y="16085"/>
                    <a:pt x="480" y="16085"/>
                    <a:pt x="480" y="16085"/>
                  </a:cubicBezTo>
                  <a:cubicBezTo>
                    <a:pt x="480" y="16085"/>
                    <a:pt x="480" y="16085"/>
                    <a:pt x="480" y="16085"/>
                  </a:cubicBezTo>
                  <a:cubicBezTo>
                    <a:pt x="240" y="16085"/>
                    <a:pt x="240" y="16085"/>
                    <a:pt x="240" y="16085"/>
                  </a:cubicBezTo>
                  <a:cubicBezTo>
                    <a:pt x="240" y="16315"/>
                    <a:pt x="240" y="16315"/>
                    <a:pt x="240" y="16315"/>
                  </a:cubicBezTo>
                  <a:cubicBezTo>
                    <a:pt x="480" y="16315"/>
                    <a:pt x="480" y="16315"/>
                    <a:pt x="480" y="16315"/>
                  </a:cubicBezTo>
                  <a:cubicBezTo>
                    <a:pt x="480" y="16545"/>
                    <a:pt x="480" y="16545"/>
                    <a:pt x="480" y="16545"/>
                  </a:cubicBezTo>
                  <a:cubicBezTo>
                    <a:pt x="480" y="16545"/>
                    <a:pt x="480" y="16545"/>
                    <a:pt x="480" y="16545"/>
                  </a:cubicBezTo>
                  <a:cubicBezTo>
                    <a:pt x="720" y="16545"/>
                    <a:pt x="720" y="16545"/>
                    <a:pt x="720" y="16545"/>
                  </a:cubicBezTo>
                  <a:cubicBezTo>
                    <a:pt x="960" y="16545"/>
                    <a:pt x="960" y="16545"/>
                    <a:pt x="960" y="16545"/>
                  </a:cubicBezTo>
                  <a:cubicBezTo>
                    <a:pt x="720" y="16545"/>
                    <a:pt x="720" y="16545"/>
                    <a:pt x="720" y="16545"/>
                  </a:cubicBezTo>
                  <a:cubicBezTo>
                    <a:pt x="480" y="16545"/>
                    <a:pt x="480" y="16545"/>
                    <a:pt x="480" y="16545"/>
                  </a:cubicBezTo>
                  <a:cubicBezTo>
                    <a:pt x="480" y="16545"/>
                    <a:pt x="480" y="16545"/>
                    <a:pt x="480" y="16545"/>
                  </a:cubicBezTo>
                  <a:cubicBezTo>
                    <a:pt x="240" y="16545"/>
                    <a:pt x="240" y="16545"/>
                    <a:pt x="240" y="16545"/>
                  </a:cubicBezTo>
                  <a:cubicBezTo>
                    <a:pt x="240" y="16774"/>
                    <a:pt x="240" y="16774"/>
                    <a:pt x="240" y="16774"/>
                  </a:cubicBezTo>
                  <a:cubicBezTo>
                    <a:pt x="480" y="16774"/>
                    <a:pt x="480" y="16774"/>
                    <a:pt x="480" y="16774"/>
                  </a:cubicBezTo>
                  <a:cubicBezTo>
                    <a:pt x="480" y="16774"/>
                    <a:pt x="480" y="16774"/>
                    <a:pt x="480" y="16774"/>
                  </a:cubicBezTo>
                  <a:cubicBezTo>
                    <a:pt x="240" y="16774"/>
                    <a:pt x="240" y="16774"/>
                    <a:pt x="240" y="16774"/>
                  </a:cubicBezTo>
                  <a:cubicBezTo>
                    <a:pt x="240" y="16774"/>
                    <a:pt x="240" y="16774"/>
                    <a:pt x="240" y="16774"/>
                  </a:cubicBezTo>
                  <a:cubicBezTo>
                    <a:pt x="240" y="17004"/>
                    <a:pt x="240" y="17004"/>
                    <a:pt x="240" y="17004"/>
                  </a:cubicBezTo>
                  <a:cubicBezTo>
                    <a:pt x="480" y="17004"/>
                    <a:pt x="480" y="17004"/>
                    <a:pt x="480" y="17004"/>
                  </a:cubicBezTo>
                  <a:cubicBezTo>
                    <a:pt x="480" y="17004"/>
                    <a:pt x="480" y="17004"/>
                    <a:pt x="480" y="17004"/>
                  </a:cubicBezTo>
                  <a:cubicBezTo>
                    <a:pt x="720" y="17004"/>
                    <a:pt x="720" y="17004"/>
                    <a:pt x="720" y="17004"/>
                  </a:cubicBezTo>
                  <a:cubicBezTo>
                    <a:pt x="720" y="17004"/>
                    <a:pt x="720" y="17004"/>
                    <a:pt x="720" y="17004"/>
                  </a:cubicBezTo>
                  <a:cubicBezTo>
                    <a:pt x="1200" y="17004"/>
                    <a:pt x="1200" y="17004"/>
                    <a:pt x="1200" y="17004"/>
                  </a:cubicBezTo>
                  <a:cubicBezTo>
                    <a:pt x="1440" y="17004"/>
                    <a:pt x="1440" y="17004"/>
                    <a:pt x="1440" y="17004"/>
                  </a:cubicBezTo>
                  <a:cubicBezTo>
                    <a:pt x="1440" y="17004"/>
                    <a:pt x="1440" y="17004"/>
                    <a:pt x="1440" y="17004"/>
                  </a:cubicBezTo>
                  <a:cubicBezTo>
                    <a:pt x="1680" y="17004"/>
                    <a:pt x="1680" y="17004"/>
                    <a:pt x="1680" y="17004"/>
                  </a:cubicBezTo>
                  <a:cubicBezTo>
                    <a:pt x="1680" y="16774"/>
                    <a:pt x="1680" y="16774"/>
                    <a:pt x="1680" y="16774"/>
                  </a:cubicBezTo>
                  <a:cubicBezTo>
                    <a:pt x="1680" y="16774"/>
                    <a:pt x="1680" y="16774"/>
                    <a:pt x="1680" y="16774"/>
                  </a:cubicBezTo>
                  <a:cubicBezTo>
                    <a:pt x="1680" y="17004"/>
                    <a:pt x="1680" y="17004"/>
                    <a:pt x="1680" y="17004"/>
                  </a:cubicBezTo>
                  <a:cubicBezTo>
                    <a:pt x="1920" y="17004"/>
                    <a:pt x="1920" y="17004"/>
                    <a:pt x="1920" y="17004"/>
                  </a:cubicBezTo>
                  <a:cubicBezTo>
                    <a:pt x="2160" y="16774"/>
                    <a:pt x="2160" y="16774"/>
                    <a:pt x="2160" y="16774"/>
                  </a:cubicBezTo>
                  <a:cubicBezTo>
                    <a:pt x="2400" y="16774"/>
                    <a:pt x="2400" y="16774"/>
                    <a:pt x="2400" y="16774"/>
                  </a:cubicBezTo>
                  <a:cubicBezTo>
                    <a:pt x="2160" y="16774"/>
                    <a:pt x="2160" y="16774"/>
                    <a:pt x="2160" y="16774"/>
                  </a:cubicBezTo>
                  <a:cubicBezTo>
                    <a:pt x="2160" y="17004"/>
                    <a:pt x="2160" y="17004"/>
                    <a:pt x="2160" y="17004"/>
                  </a:cubicBezTo>
                  <a:cubicBezTo>
                    <a:pt x="2400" y="17004"/>
                    <a:pt x="2400" y="17004"/>
                    <a:pt x="2400" y="17004"/>
                  </a:cubicBezTo>
                  <a:cubicBezTo>
                    <a:pt x="2400" y="17004"/>
                    <a:pt x="2400" y="17004"/>
                    <a:pt x="2400" y="17004"/>
                  </a:cubicBezTo>
                  <a:cubicBezTo>
                    <a:pt x="2400" y="16774"/>
                    <a:pt x="2400" y="16774"/>
                    <a:pt x="2400" y="16774"/>
                  </a:cubicBezTo>
                  <a:cubicBezTo>
                    <a:pt x="2640" y="16545"/>
                    <a:pt x="2640" y="16545"/>
                    <a:pt x="2640" y="16545"/>
                  </a:cubicBezTo>
                  <a:cubicBezTo>
                    <a:pt x="2400" y="16774"/>
                    <a:pt x="2400" y="16774"/>
                    <a:pt x="2400" y="16774"/>
                  </a:cubicBezTo>
                  <a:cubicBezTo>
                    <a:pt x="2640" y="17004"/>
                    <a:pt x="2640" y="17004"/>
                    <a:pt x="2640" y="17004"/>
                  </a:cubicBezTo>
                  <a:cubicBezTo>
                    <a:pt x="2640" y="17004"/>
                    <a:pt x="2640" y="17004"/>
                    <a:pt x="2640" y="17004"/>
                  </a:cubicBezTo>
                  <a:cubicBezTo>
                    <a:pt x="2160" y="17234"/>
                    <a:pt x="2160" y="17234"/>
                    <a:pt x="2160" y="17234"/>
                  </a:cubicBezTo>
                  <a:cubicBezTo>
                    <a:pt x="2160" y="17234"/>
                    <a:pt x="2160" y="17234"/>
                    <a:pt x="2160" y="17234"/>
                  </a:cubicBezTo>
                  <a:cubicBezTo>
                    <a:pt x="2160" y="17234"/>
                    <a:pt x="2160" y="17234"/>
                    <a:pt x="2160" y="17234"/>
                  </a:cubicBezTo>
                  <a:cubicBezTo>
                    <a:pt x="2160" y="17464"/>
                    <a:pt x="2160" y="17464"/>
                    <a:pt x="2160" y="17464"/>
                  </a:cubicBezTo>
                  <a:cubicBezTo>
                    <a:pt x="1920" y="17464"/>
                    <a:pt x="1920" y="17464"/>
                    <a:pt x="1920" y="17464"/>
                  </a:cubicBezTo>
                  <a:cubicBezTo>
                    <a:pt x="1920" y="17234"/>
                    <a:pt x="1920" y="17234"/>
                    <a:pt x="1920" y="17234"/>
                  </a:cubicBezTo>
                  <a:cubicBezTo>
                    <a:pt x="1920" y="17234"/>
                    <a:pt x="1920" y="17234"/>
                    <a:pt x="1920" y="17234"/>
                  </a:cubicBezTo>
                  <a:cubicBezTo>
                    <a:pt x="1920" y="17004"/>
                    <a:pt x="1920" y="17004"/>
                    <a:pt x="1920" y="17004"/>
                  </a:cubicBezTo>
                  <a:cubicBezTo>
                    <a:pt x="1680" y="17004"/>
                    <a:pt x="1680" y="17004"/>
                    <a:pt x="1680" y="17004"/>
                  </a:cubicBezTo>
                  <a:cubicBezTo>
                    <a:pt x="1440" y="17234"/>
                    <a:pt x="1440" y="17234"/>
                    <a:pt x="1440" y="17234"/>
                  </a:cubicBezTo>
                  <a:cubicBezTo>
                    <a:pt x="1440" y="17234"/>
                    <a:pt x="1440" y="17234"/>
                    <a:pt x="1440" y="17234"/>
                  </a:cubicBezTo>
                  <a:cubicBezTo>
                    <a:pt x="1440" y="17234"/>
                    <a:pt x="1440" y="17234"/>
                    <a:pt x="1440" y="17234"/>
                  </a:cubicBezTo>
                  <a:cubicBezTo>
                    <a:pt x="1200" y="17234"/>
                    <a:pt x="1200" y="17234"/>
                    <a:pt x="1200" y="17234"/>
                  </a:cubicBezTo>
                  <a:cubicBezTo>
                    <a:pt x="960" y="17234"/>
                    <a:pt x="960" y="17234"/>
                    <a:pt x="960" y="17234"/>
                  </a:cubicBezTo>
                  <a:cubicBezTo>
                    <a:pt x="720" y="17234"/>
                    <a:pt x="720" y="17234"/>
                    <a:pt x="720" y="17234"/>
                  </a:cubicBezTo>
                  <a:cubicBezTo>
                    <a:pt x="480" y="17234"/>
                    <a:pt x="480" y="17234"/>
                    <a:pt x="480" y="17234"/>
                  </a:cubicBezTo>
                  <a:cubicBezTo>
                    <a:pt x="480" y="17234"/>
                    <a:pt x="480" y="17234"/>
                    <a:pt x="480" y="17234"/>
                  </a:cubicBezTo>
                  <a:cubicBezTo>
                    <a:pt x="240" y="17234"/>
                    <a:pt x="240" y="17234"/>
                    <a:pt x="240" y="17234"/>
                  </a:cubicBezTo>
                  <a:cubicBezTo>
                    <a:pt x="240" y="17234"/>
                    <a:pt x="240" y="17234"/>
                    <a:pt x="240" y="17234"/>
                  </a:cubicBezTo>
                  <a:cubicBezTo>
                    <a:pt x="240" y="17464"/>
                    <a:pt x="240" y="17464"/>
                    <a:pt x="240" y="17464"/>
                  </a:cubicBezTo>
                  <a:cubicBezTo>
                    <a:pt x="240" y="17464"/>
                    <a:pt x="240" y="17464"/>
                    <a:pt x="240" y="17464"/>
                  </a:cubicBezTo>
                  <a:cubicBezTo>
                    <a:pt x="240" y="17464"/>
                    <a:pt x="240" y="17464"/>
                    <a:pt x="240" y="17464"/>
                  </a:cubicBezTo>
                  <a:cubicBezTo>
                    <a:pt x="480" y="17464"/>
                    <a:pt x="480" y="17464"/>
                    <a:pt x="480" y="17464"/>
                  </a:cubicBezTo>
                  <a:cubicBezTo>
                    <a:pt x="480" y="17464"/>
                    <a:pt x="480" y="17464"/>
                    <a:pt x="480" y="17464"/>
                  </a:cubicBezTo>
                  <a:cubicBezTo>
                    <a:pt x="720" y="17464"/>
                    <a:pt x="720" y="17464"/>
                    <a:pt x="720" y="17464"/>
                  </a:cubicBezTo>
                  <a:cubicBezTo>
                    <a:pt x="480" y="17464"/>
                    <a:pt x="480" y="17464"/>
                    <a:pt x="480" y="17464"/>
                  </a:cubicBezTo>
                  <a:cubicBezTo>
                    <a:pt x="480" y="17694"/>
                    <a:pt x="480" y="17694"/>
                    <a:pt x="480" y="17694"/>
                  </a:cubicBezTo>
                  <a:cubicBezTo>
                    <a:pt x="480" y="17694"/>
                    <a:pt x="480" y="17694"/>
                    <a:pt x="480" y="17694"/>
                  </a:cubicBezTo>
                  <a:cubicBezTo>
                    <a:pt x="240" y="17694"/>
                    <a:pt x="240" y="17694"/>
                    <a:pt x="240" y="17694"/>
                  </a:cubicBezTo>
                  <a:cubicBezTo>
                    <a:pt x="480" y="17923"/>
                    <a:pt x="480" y="17923"/>
                    <a:pt x="480" y="17923"/>
                  </a:cubicBezTo>
                  <a:cubicBezTo>
                    <a:pt x="480" y="17923"/>
                    <a:pt x="480" y="17923"/>
                    <a:pt x="480" y="17923"/>
                  </a:cubicBezTo>
                  <a:cubicBezTo>
                    <a:pt x="720" y="17694"/>
                    <a:pt x="720" y="17694"/>
                    <a:pt x="720" y="17694"/>
                  </a:cubicBezTo>
                  <a:cubicBezTo>
                    <a:pt x="960" y="17694"/>
                    <a:pt x="960" y="17694"/>
                    <a:pt x="960" y="17694"/>
                  </a:cubicBezTo>
                  <a:cubicBezTo>
                    <a:pt x="960" y="17923"/>
                    <a:pt x="960" y="17923"/>
                    <a:pt x="960" y="17923"/>
                  </a:cubicBezTo>
                  <a:cubicBezTo>
                    <a:pt x="960" y="17923"/>
                    <a:pt x="960" y="17923"/>
                    <a:pt x="960" y="17923"/>
                  </a:cubicBezTo>
                  <a:cubicBezTo>
                    <a:pt x="720" y="18153"/>
                    <a:pt x="720" y="18153"/>
                    <a:pt x="720" y="18153"/>
                  </a:cubicBezTo>
                  <a:cubicBezTo>
                    <a:pt x="720" y="18153"/>
                    <a:pt x="720" y="18153"/>
                    <a:pt x="720" y="18153"/>
                  </a:cubicBezTo>
                  <a:cubicBezTo>
                    <a:pt x="960" y="18153"/>
                    <a:pt x="960" y="18153"/>
                    <a:pt x="960" y="18153"/>
                  </a:cubicBezTo>
                  <a:cubicBezTo>
                    <a:pt x="960" y="18383"/>
                    <a:pt x="960" y="18383"/>
                    <a:pt x="960" y="18383"/>
                  </a:cubicBezTo>
                  <a:cubicBezTo>
                    <a:pt x="960" y="18383"/>
                    <a:pt x="960" y="18383"/>
                    <a:pt x="960" y="18383"/>
                  </a:cubicBezTo>
                  <a:cubicBezTo>
                    <a:pt x="960" y="18613"/>
                    <a:pt x="960" y="18613"/>
                    <a:pt x="960" y="18613"/>
                  </a:cubicBezTo>
                  <a:cubicBezTo>
                    <a:pt x="960" y="18613"/>
                    <a:pt x="960" y="18613"/>
                    <a:pt x="960" y="18613"/>
                  </a:cubicBezTo>
                  <a:cubicBezTo>
                    <a:pt x="1200" y="18383"/>
                    <a:pt x="1200" y="18383"/>
                    <a:pt x="1200" y="18383"/>
                  </a:cubicBezTo>
                  <a:cubicBezTo>
                    <a:pt x="1200" y="18383"/>
                    <a:pt x="1200" y="18383"/>
                    <a:pt x="1200" y="18383"/>
                  </a:cubicBezTo>
                  <a:cubicBezTo>
                    <a:pt x="1200" y="18153"/>
                    <a:pt x="1200" y="18153"/>
                    <a:pt x="1200" y="18153"/>
                  </a:cubicBezTo>
                  <a:cubicBezTo>
                    <a:pt x="1680" y="17923"/>
                    <a:pt x="1680" y="17923"/>
                    <a:pt x="1680" y="17923"/>
                  </a:cubicBezTo>
                  <a:cubicBezTo>
                    <a:pt x="1920" y="17923"/>
                    <a:pt x="1920" y="17923"/>
                    <a:pt x="1920" y="17923"/>
                  </a:cubicBezTo>
                  <a:cubicBezTo>
                    <a:pt x="1920" y="17923"/>
                    <a:pt x="1920" y="17923"/>
                    <a:pt x="1920" y="17923"/>
                  </a:cubicBezTo>
                  <a:cubicBezTo>
                    <a:pt x="1920" y="18153"/>
                    <a:pt x="1920" y="18153"/>
                    <a:pt x="1920" y="18153"/>
                  </a:cubicBezTo>
                  <a:cubicBezTo>
                    <a:pt x="1680" y="18153"/>
                    <a:pt x="1680" y="18153"/>
                    <a:pt x="1680" y="18153"/>
                  </a:cubicBezTo>
                  <a:cubicBezTo>
                    <a:pt x="1680" y="18383"/>
                    <a:pt x="1680" y="18383"/>
                    <a:pt x="1680" y="18383"/>
                  </a:cubicBezTo>
                  <a:cubicBezTo>
                    <a:pt x="1680" y="18613"/>
                    <a:pt x="1680" y="18613"/>
                    <a:pt x="1680" y="18613"/>
                  </a:cubicBezTo>
                  <a:cubicBezTo>
                    <a:pt x="1680" y="18383"/>
                    <a:pt x="1680" y="18383"/>
                    <a:pt x="1680" y="18383"/>
                  </a:cubicBezTo>
                  <a:cubicBezTo>
                    <a:pt x="1680" y="18153"/>
                    <a:pt x="1680" y="18153"/>
                    <a:pt x="1680" y="18153"/>
                  </a:cubicBezTo>
                  <a:cubicBezTo>
                    <a:pt x="1440" y="18153"/>
                    <a:pt x="1440" y="18153"/>
                    <a:pt x="1440" y="18153"/>
                  </a:cubicBezTo>
                  <a:cubicBezTo>
                    <a:pt x="1440" y="18383"/>
                    <a:pt x="1440" y="18383"/>
                    <a:pt x="1440" y="18383"/>
                  </a:cubicBezTo>
                  <a:cubicBezTo>
                    <a:pt x="1200" y="18383"/>
                    <a:pt x="1200" y="18383"/>
                    <a:pt x="1200" y="18383"/>
                  </a:cubicBezTo>
                  <a:cubicBezTo>
                    <a:pt x="1440" y="18613"/>
                    <a:pt x="1440" y="18613"/>
                    <a:pt x="1440" y="18613"/>
                  </a:cubicBezTo>
                  <a:cubicBezTo>
                    <a:pt x="1200" y="18613"/>
                    <a:pt x="1200" y="18613"/>
                    <a:pt x="1200" y="18613"/>
                  </a:cubicBezTo>
                  <a:cubicBezTo>
                    <a:pt x="1200" y="18613"/>
                    <a:pt x="1200" y="18613"/>
                    <a:pt x="1200" y="18613"/>
                  </a:cubicBezTo>
                  <a:cubicBezTo>
                    <a:pt x="960" y="18843"/>
                    <a:pt x="960" y="18843"/>
                    <a:pt x="960" y="18843"/>
                  </a:cubicBezTo>
                  <a:cubicBezTo>
                    <a:pt x="1200" y="18843"/>
                    <a:pt x="1200" y="18843"/>
                    <a:pt x="1200" y="18843"/>
                  </a:cubicBezTo>
                  <a:cubicBezTo>
                    <a:pt x="1440" y="18843"/>
                    <a:pt x="1440" y="18843"/>
                    <a:pt x="1440" y="18843"/>
                  </a:cubicBezTo>
                  <a:cubicBezTo>
                    <a:pt x="1440" y="19072"/>
                    <a:pt x="1440" y="19072"/>
                    <a:pt x="1440" y="19072"/>
                  </a:cubicBezTo>
                  <a:cubicBezTo>
                    <a:pt x="1200" y="19072"/>
                    <a:pt x="1200" y="19072"/>
                    <a:pt x="1200" y="19072"/>
                  </a:cubicBezTo>
                  <a:cubicBezTo>
                    <a:pt x="1200" y="19072"/>
                    <a:pt x="1200" y="19072"/>
                    <a:pt x="1200" y="19072"/>
                  </a:cubicBezTo>
                  <a:cubicBezTo>
                    <a:pt x="1200" y="19302"/>
                    <a:pt x="1200" y="19302"/>
                    <a:pt x="1200" y="19302"/>
                  </a:cubicBezTo>
                  <a:cubicBezTo>
                    <a:pt x="960" y="19072"/>
                    <a:pt x="960" y="19072"/>
                    <a:pt x="960" y="19072"/>
                  </a:cubicBezTo>
                  <a:cubicBezTo>
                    <a:pt x="960" y="19072"/>
                    <a:pt x="960" y="19072"/>
                    <a:pt x="960" y="19072"/>
                  </a:cubicBezTo>
                  <a:cubicBezTo>
                    <a:pt x="960" y="19302"/>
                    <a:pt x="960" y="19302"/>
                    <a:pt x="960" y="19302"/>
                  </a:cubicBezTo>
                  <a:cubicBezTo>
                    <a:pt x="720" y="19072"/>
                    <a:pt x="720" y="19072"/>
                    <a:pt x="720" y="19072"/>
                  </a:cubicBezTo>
                  <a:cubicBezTo>
                    <a:pt x="720" y="19302"/>
                    <a:pt x="720" y="19302"/>
                    <a:pt x="720" y="19302"/>
                  </a:cubicBezTo>
                  <a:cubicBezTo>
                    <a:pt x="480" y="19302"/>
                    <a:pt x="480" y="19302"/>
                    <a:pt x="480" y="19302"/>
                  </a:cubicBezTo>
                  <a:cubicBezTo>
                    <a:pt x="480" y="19532"/>
                    <a:pt x="480" y="19532"/>
                    <a:pt x="480" y="19532"/>
                  </a:cubicBezTo>
                  <a:cubicBezTo>
                    <a:pt x="720" y="19762"/>
                    <a:pt x="720" y="19762"/>
                    <a:pt x="720" y="19762"/>
                  </a:cubicBezTo>
                  <a:cubicBezTo>
                    <a:pt x="960" y="19762"/>
                    <a:pt x="960" y="19762"/>
                    <a:pt x="960" y="19762"/>
                  </a:cubicBezTo>
                  <a:cubicBezTo>
                    <a:pt x="960" y="19762"/>
                    <a:pt x="960" y="19762"/>
                    <a:pt x="960" y="19762"/>
                  </a:cubicBezTo>
                  <a:cubicBezTo>
                    <a:pt x="1200" y="19762"/>
                    <a:pt x="1200" y="19762"/>
                    <a:pt x="1200" y="19762"/>
                  </a:cubicBezTo>
                  <a:cubicBezTo>
                    <a:pt x="960" y="19532"/>
                    <a:pt x="960" y="19532"/>
                    <a:pt x="960" y="19532"/>
                  </a:cubicBezTo>
                  <a:cubicBezTo>
                    <a:pt x="1200" y="19532"/>
                    <a:pt x="1200" y="19532"/>
                    <a:pt x="1200" y="19532"/>
                  </a:cubicBezTo>
                  <a:cubicBezTo>
                    <a:pt x="1440" y="19532"/>
                    <a:pt x="1440" y="19532"/>
                    <a:pt x="1440" y="19532"/>
                  </a:cubicBezTo>
                  <a:cubicBezTo>
                    <a:pt x="1200" y="19532"/>
                    <a:pt x="1200" y="19532"/>
                    <a:pt x="1200" y="19532"/>
                  </a:cubicBezTo>
                  <a:cubicBezTo>
                    <a:pt x="1440" y="19762"/>
                    <a:pt x="1440" y="19762"/>
                    <a:pt x="1440" y="19762"/>
                  </a:cubicBezTo>
                  <a:cubicBezTo>
                    <a:pt x="1440" y="19991"/>
                    <a:pt x="1440" y="19991"/>
                    <a:pt x="1440" y="19991"/>
                  </a:cubicBezTo>
                  <a:cubicBezTo>
                    <a:pt x="1200" y="19991"/>
                    <a:pt x="1200" y="19991"/>
                    <a:pt x="1200" y="19991"/>
                  </a:cubicBezTo>
                  <a:cubicBezTo>
                    <a:pt x="1440" y="20221"/>
                    <a:pt x="1440" y="20221"/>
                    <a:pt x="1440" y="20221"/>
                  </a:cubicBezTo>
                  <a:cubicBezTo>
                    <a:pt x="1440" y="20221"/>
                    <a:pt x="1440" y="20221"/>
                    <a:pt x="1440" y="20221"/>
                  </a:cubicBezTo>
                  <a:cubicBezTo>
                    <a:pt x="1680" y="19991"/>
                    <a:pt x="1680" y="19991"/>
                    <a:pt x="1680" y="19991"/>
                  </a:cubicBezTo>
                  <a:cubicBezTo>
                    <a:pt x="1920" y="20221"/>
                    <a:pt x="1920" y="20221"/>
                    <a:pt x="1920" y="20221"/>
                  </a:cubicBezTo>
                  <a:cubicBezTo>
                    <a:pt x="1680" y="20221"/>
                    <a:pt x="1680" y="20221"/>
                    <a:pt x="1680" y="20221"/>
                  </a:cubicBezTo>
                  <a:cubicBezTo>
                    <a:pt x="1440" y="20221"/>
                    <a:pt x="1440" y="20221"/>
                    <a:pt x="1440" y="20221"/>
                  </a:cubicBezTo>
                  <a:cubicBezTo>
                    <a:pt x="1680" y="20451"/>
                    <a:pt x="1680" y="20451"/>
                    <a:pt x="1680" y="20451"/>
                  </a:cubicBezTo>
                  <a:cubicBezTo>
                    <a:pt x="1680" y="20451"/>
                    <a:pt x="1680" y="20451"/>
                    <a:pt x="1680" y="20451"/>
                  </a:cubicBezTo>
                  <a:cubicBezTo>
                    <a:pt x="1200" y="20221"/>
                    <a:pt x="1200" y="20221"/>
                    <a:pt x="1200" y="20221"/>
                  </a:cubicBezTo>
                  <a:cubicBezTo>
                    <a:pt x="960" y="20221"/>
                    <a:pt x="960" y="20221"/>
                    <a:pt x="960" y="20221"/>
                  </a:cubicBezTo>
                  <a:cubicBezTo>
                    <a:pt x="960" y="20221"/>
                    <a:pt x="960" y="20221"/>
                    <a:pt x="960" y="20221"/>
                  </a:cubicBezTo>
                  <a:cubicBezTo>
                    <a:pt x="720" y="20221"/>
                    <a:pt x="720" y="20221"/>
                    <a:pt x="720" y="20221"/>
                  </a:cubicBezTo>
                  <a:cubicBezTo>
                    <a:pt x="720" y="20451"/>
                    <a:pt x="720" y="20451"/>
                    <a:pt x="720" y="20451"/>
                  </a:cubicBezTo>
                  <a:cubicBezTo>
                    <a:pt x="720" y="20451"/>
                    <a:pt x="720" y="20451"/>
                    <a:pt x="720" y="20451"/>
                  </a:cubicBezTo>
                  <a:cubicBezTo>
                    <a:pt x="960" y="20911"/>
                    <a:pt x="960" y="20911"/>
                    <a:pt x="960" y="20911"/>
                  </a:cubicBezTo>
                  <a:cubicBezTo>
                    <a:pt x="1200" y="20911"/>
                    <a:pt x="1200" y="20911"/>
                    <a:pt x="1200" y="20911"/>
                  </a:cubicBezTo>
                  <a:cubicBezTo>
                    <a:pt x="1440" y="21140"/>
                    <a:pt x="1440" y="21140"/>
                    <a:pt x="1440" y="21140"/>
                  </a:cubicBezTo>
                  <a:cubicBezTo>
                    <a:pt x="1920" y="21140"/>
                    <a:pt x="1920" y="21140"/>
                    <a:pt x="1920" y="21140"/>
                  </a:cubicBezTo>
                  <a:cubicBezTo>
                    <a:pt x="1920" y="21370"/>
                    <a:pt x="1920" y="21370"/>
                    <a:pt x="1920" y="21370"/>
                  </a:cubicBezTo>
                  <a:cubicBezTo>
                    <a:pt x="1680" y="21370"/>
                    <a:pt x="1680" y="21370"/>
                    <a:pt x="1680" y="21370"/>
                  </a:cubicBezTo>
                  <a:cubicBezTo>
                    <a:pt x="1920" y="21600"/>
                    <a:pt x="1920" y="21600"/>
                    <a:pt x="1920" y="21600"/>
                  </a:cubicBezTo>
                  <a:cubicBezTo>
                    <a:pt x="2160" y="21370"/>
                    <a:pt x="2160" y="21370"/>
                    <a:pt x="2160" y="21370"/>
                  </a:cubicBezTo>
                  <a:cubicBezTo>
                    <a:pt x="1920" y="21370"/>
                    <a:pt x="1920" y="21370"/>
                    <a:pt x="1920" y="21370"/>
                  </a:cubicBezTo>
                  <a:cubicBezTo>
                    <a:pt x="2160" y="21370"/>
                    <a:pt x="2160" y="21370"/>
                    <a:pt x="2160" y="21370"/>
                  </a:cubicBezTo>
                  <a:cubicBezTo>
                    <a:pt x="2400" y="21370"/>
                    <a:pt x="2400" y="21370"/>
                    <a:pt x="2400" y="21370"/>
                  </a:cubicBezTo>
                  <a:cubicBezTo>
                    <a:pt x="2160" y="21370"/>
                    <a:pt x="2160" y="21370"/>
                    <a:pt x="2160" y="21370"/>
                  </a:cubicBezTo>
                  <a:cubicBezTo>
                    <a:pt x="2400" y="21600"/>
                    <a:pt x="2400" y="21600"/>
                    <a:pt x="2400" y="21600"/>
                  </a:cubicBezTo>
                  <a:cubicBezTo>
                    <a:pt x="2640" y="21600"/>
                    <a:pt x="2640" y="21600"/>
                    <a:pt x="2640" y="21600"/>
                  </a:cubicBezTo>
                  <a:cubicBezTo>
                    <a:pt x="2640" y="21600"/>
                    <a:pt x="2640" y="21600"/>
                    <a:pt x="2640" y="21600"/>
                  </a:cubicBezTo>
                  <a:cubicBezTo>
                    <a:pt x="2880" y="21600"/>
                    <a:pt x="2880" y="21600"/>
                    <a:pt x="2880" y="21600"/>
                  </a:cubicBezTo>
                  <a:cubicBezTo>
                    <a:pt x="3120" y="21370"/>
                    <a:pt x="3120" y="21370"/>
                    <a:pt x="3120" y="21370"/>
                  </a:cubicBezTo>
                  <a:cubicBezTo>
                    <a:pt x="3120" y="21370"/>
                    <a:pt x="3120" y="21370"/>
                    <a:pt x="3120" y="21370"/>
                  </a:cubicBezTo>
                  <a:cubicBezTo>
                    <a:pt x="3360" y="21140"/>
                    <a:pt x="3360" y="21140"/>
                    <a:pt x="3360" y="21140"/>
                  </a:cubicBezTo>
                  <a:cubicBezTo>
                    <a:pt x="3360" y="21140"/>
                    <a:pt x="3360" y="21140"/>
                    <a:pt x="3360" y="21140"/>
                  </a:cubicBezTo>
                  <a:cubicBezTo>
                    <a:pt x="3360" y="21370"/>
                    <a:pt x="3360" y="21370"/>
                    <a:pt x="3360" y="21370"/>
                  </a:cubicBezTo>
                  <a:cubicBezTo>
                    <a:pt x="3360" y="21370"/>
                    <a:pt x="3360" y="21370"/>
                    <a:pt x="3360" y="21370"/>
                  </a:cubicBezTo>
                  <a:cubicBezTo>
                    <a:pt x="3840" y="21140"/>
                    <a:pt x="3840" y="21140"/>
                    <a:pt x="3840" y="21140"/>
                  </a:cubicBezTo>
                  <a:cubicBezTo>
                    <a:pt x="3840" y="20911"/>
                    <a:pt x="3840" y="20911"/>
                    <a:pt x="3840" y="20911"/>
                  </a:cubicBezTo>
                  <a:cubicBezTo>
                    <a:pt x="3600" y="20681"/>
                    <a:pt x="3600" y="20681"/>
                    <a:pt x="3600" y="20681"/>
                  </a:cubicBezTo>
                  <a:cubicBezTo>
                    <a:pt x="3840" y="20911"/>
                    <a:pt x="3840" y="20911"/>
                    <a:pt x="3840" y="20911"/>
                  </a:cubicBezTo>
                  <a:cubicBezTo>
                    <a:pt x="4080" y="20681"/>
                    <a:pt x="4080" y="20681"/>
                    <a:pt x="4080" y="20681"/>
                  </a:cubicBezTo>
                  <a:cubicBezTo>
                    <a:pt x="4080" y="20681"/>
                    <a:pt x="4080" y="20681"/>
                    <a:pt x="4080" y="20681"/>
                  </a:cubicBezTo>
                  <a:cubicBezTo>
                    <a:pt x="4320" y="20681"/>
                    <a:pt x="4320" y="20681"/>
                    <a:pt x="4320" y="20681"/>
                  </a:cubicBezTo>
                  <a:cubicBezTo>
                    <a:pt x="4320" y="20451"/>
                    <a:pt x="4320" y="20451"/>
                    <a:pt x="4320" y="20451"/>
                  </a:cubicBezTo>
                  <a:cubicBezTo>
                    <a:pt x="4320" y="20451"/>
                    <a:pt x="4320" y="20451"/>
                    <a:pt x="4320" y="20451"/>
                  </a:cubicBezTo>
                  <a:cubicBezTo>
                    <a:pt x="4560" y="20451"/>
                    <a:pt x="4560" y="20451"/>
                    <a:pt x="4560" y="20451"/>
                  </a:cubicBezTo>
                  <a:cubicBezTo>
                    <a:pt x="4560" y="20221"/>
                    <a:pt x="4560" y="20221"/>
                    <a:pt x="4560" y="20221"/>
                  </a:cubicBezTo>
                  <a:cubicBezTo>
                    <a:pt x="4320" y="19991"/>
                    <a:pt x="4320" y="19991"/>
                    <a:pt x="4320" y="19991"/>
                  </a:cubicBezTo>
                  <a:cubicBezTo>
                    <a:pt x="4560" y="19991"/>
                    <a:pt x="4560" y="19991"/>
                    <a:pt x="4560" y="19991"/>
                  </a:cubicBezTo>
                  <a:cubicBezTo>
                    <a:pt x="4320" y="19762"/>
                    <a:pt x="4320" y="19762"/>
                    <a:pt x="4320" y="19762"/>
                  </a:cubicBezTo>
                  <a:cubicBezTo>
                    <a:pt x="4080" y="19762"/>
                    <a:pt x="4080" y="19762"/>
                    <a:pt x="4080" y="19762"/>
                  </a:cubicBezTo>
                  <a:cubicBezTo>
                    <a:pt x="4080" y="19532"/>
                    <a:pt x="4080" y="19532"/>
                    <a:pt x="4080" y="19532"/>
                  </a:cubicBezTo>
                  <a:cubicBezTo>
                    <a:pt x="4320" y="19532"/>
                    <a:pt x="4320" y="19532"/>
                    <a:pt x="4320" y="19532"/>
                  </a:cubicBezTo>
                  <a:cubicBezTo>
                    <a:pt x="4560" y="19762"/>
                    <a:pt x="4560" y="19762"/>
                    <a:pt x="4560" y="19762"/>
                  </a:cubicBezTo>
                  <a:cubicBezTo>
                    <a:pt x="4560" y="19991"/>
                    <a:pt x="4560" y="19991"/>
                    <a:pt x="4560" y="19991"/>
                  </a:cubicBezTo>
                  <a:cubicBezTo>
                    <a:pt x="4560" y="19991"/>
                    <a:pt x="4560" y="19991"/>
                    <a:pt x="4560" y="19991"/>
                  </a:cubicBezTo>
                  <a:cubicBezTo>
                    <a:pt x="4800" y="19991"/>
                    <a:pt x="4800" y="19991"/>
                    <a:pt x="4800" y="19991"/>
                  </a:cubicBezTo>
                  <a:cubicBezTo>
                    <a:pt x="4800" y="20221"/>
                    <a:pt x="4800" y="20221"/>
                    <a:pt x="4800" y="20221"/>
                  </a:cubicBezTo>
                  <a:cubicBezTo>
                    <a:pt x="4800" y="20221"/>
                    <a:pt x="4800" y="20221"/>
                    <a:pt x="4800" y="20221"/>
                  </a:cubicBezTo>
                  <a:cubicBezTo>
                    <a:pt x="5040" y="20221"/>
                    <a:pt x="5040" y="20221"/>
                    <a:pt x="5040" y="20221"/>
                  </a:cubicBezTo>
                  <a:cubicBezTo>
                    <a:pt x="5040" y="20221"/>
                    <a:pt x="5040" y="20221"/>
                    <a:pt x="5040" y="20221"/>
                  </a:cubicBezTo>
                  <a:cubicBezTo>
                    <a:pt x="4800" y="19991"/>
                    <a:pt x="4800" y="19991"/>
                    <a:pt x="4800" y="19991"/>
                  </a:cubicBezTo>
                  <a:cubicBezTo>
                    <a:pt x="5040" y="19991"/>
                    <a:pt x="5040" y="19991"/>
                    <a:pt x="5040" y="19991"/>
                  </a:cubicBezTo>
                  <a:cubicBezTo>
                    <a:pt x="5040" y="19991"/>
                    <a:pt x="5040" y="19991"/>
                    <a:pt x="5040" y="19991"/>
                  </a:cubicBezTo>
                  <a:cubicBezTo>
                    <a:pt x="5040" y="20221"/>
                    <a:pt x="5040" y="20221"/>
                    <a:pt x="5040" y="20221"/>
                  </a:cubicBezTo>
                  <a:cubicBezTo>
                    <a:pt x="5520" y="19991"/>
                    <a:pt x="5520" y="19991"/>
                    <a:pt x="5520" y="19991"/>
                  </a:cubicBezTo>
                  <a:cubicBezTo>
                    <a:pt x="5520" y="19762"/>
                    <a:pt x="5520" y="19762"/>
                    <a:pt x="5520" y="19762"/>
                  </a:cubicBezTo>
                  <a:cubicBezTo>
                    <a:pt x="5520" y="19532"/>
                    <a:pt x="5520" y="19532"/>
                    <a:pt x="5520" y="19532"/>
                  </a:cubicBezTo>
                  <a:cubicBezTo>
                    <a:pt x="5280" y="19532"/>
                    <a:pt x="5280" y="19532"/>
                    <a:pt x="5280" y="19532"/>
                  </a:cubicBezTo>
                  <a:cubicBezTo>
                    <a:pt x="5280" y="19302"/>
                    <a:pt x="5280" y="19302"/>
                    <a:pt x="5280" y="19302"/>
                  </a:cubicBezTo>
                  <a:cubicBezTo>
                    <a:pt x="5280" y="19302"/>
                    <a:pt x="5280" y="19302"/>
                    <a:pt x="5280" y="19302"/>
                  </a:cubicBezTo>
                  <a:cubicBezTo>
                    <a:pt x="5280" y="19302"/>
                    <a:pt x="5280" y="19302"/>
                    <a:pt x="5280" y="19302"/>
                  </a:cubicBezTo>
                  <a:cubicBezTo>
                    <a:pt x="5520" y="19302"/>
                    <a:pt x="5520" y="19302"/>
                    <a:pt x="5520" y="19302"/>
                  </a:cubicBezTo>
                  <a:cubicBezTo>
                    <a:pt x="5520" y="19072"/>
                    <a:pt x="5520" y="19072"/>
                    <a:pt x="5520" y="19072"/>
                  </a:cubicBezTo>
                  <a:cubicBezTo>
                    <a:pt x="5280" y="19072"/>
                    <a:pt x="5280" y="19072"/>
                    <a:pt x="5280" y="19072"/>
                  </a:cubicBezTo>
                  <a:cubicBezTo>
                    <a:pt x="5280" y="18843"/>
                    <a:pt x="5280" y="18843"/>
                    <a:pt x="5280" y="18843"/>
                  </a:cubicBezTo>
                  <a:cubicBezTo>
                    <a:pt x="5520" y="18843"/>
                    <a:pt x="5520" y="18843"/>
                    <a:pt x="5520" y="18843"/>
                  </a:cubicBezTo>
                  <a:cubicBezTo>
                    <a:pt x="5760" y="18843"/>
                    <a:pt x="5760" y="18843"/>
                    <a:pt x="5760" y="18843"/>
                  </a:cubicBezTo>
                  <a:cubicBezTo>
                    <a:pt x="5520" y="19072"/>
                    <a:pt x="5520" y="19072"/>
                    <a:pt x="5520" y="19072"/>
                  </a:cubicBezTo>
                  <a:cubicBezTo>
                    <a:pt x="5520" y="19302"/>
                    <a:pt x="5520" y="19302"/>
                    <a:pt x="5520" y="19302"/>
                  </a:cubicBezTo>
                  <a:cubicBezTo>
                    <a:pt x="5520" y="19532"/>
                    <a:pt x="5520" y="19532"/>
                    <a:pt x="5520" y="19532"/>
                  </a:cubicBezTo>
                  <a:cubicBezTo>
                    <a:pt x="5760" y="19532"/>
                    <a:pt x="5760" y="19532"/>
                    <a:pt x="5760" y="19532"/>
                  </a:cubicBezTo>
                  <a:cubicBezTo>
                    <a:pt x="5760" y="19762"/>
                    <a:pt x="5760" y="19762"/>
                    <a:pt x="5760" y="19762"/>
                  </a:cubicBezTo>
                  <a:cubicBezTo>
                    <a:pt x="6000" y="19991"/>
                    <a:pt x="6000" y="19991"/>
                    <a:pt x="6000" y="19991"/>
                  </a:cubicBezTo>
                  <a:cubicBezTo>
                    <a:pt x="6240" y="19991"/>
                    <a:pt x="6240" y="19991"/>
                    <a:pt x="6240" y="19991"/>
                  </a:cubicBezTo>
                  <a:cubicBezTo>
                    <a:pt x="6240" y="19991"/>
                    <a:pt x="6240" y="19991"/>
                    <a:pt x="6240" y="19991"/>
                  </a:cubicBezTo>
                  <a:cubicBezTo>
                    <a:pt x="6240" y="19991"/>
                    <a:pt x="6240" y="19991"/>
                    <a:pt x="6240" y="19991"/>
                  </a:cubicBezTo>
                  <a:cubicBezTo>
                    <a:pt x="6480" y="20221"/>
                    <a:pt x="6480" y="20221"/>
                    <a:pt x="6480" y="20221"/>
                  </a:cubicBezTo>
                  <a:cubicBezTo>
                    <a:pt x="6480" y="20221"/>
                    <a:pt x="6480" y="20221"/>
                    <a:pt x="6480" y="20221"/>
                  </a:cubicBezTo>
                  <a:cubicBezTo>
                    <a:pt x="6720" y="20221"/>
                    <a:pt x="6720" y="20221"/>
                    <a:pt x="6720" y="20221"/>
                  </a:cubicBezTo>
                  <a:cubicBezTo>
                    <a:pt x="6480" y="19532"/>
                    <a:pt x="6480" y="19532"/>
                    <a:pt x="6480" y="19532"/>
                  </a:cubicBezTo>
                  <a:cubicBezTo>
                    <a:pt x="6480" y="19302"/>
                    <a:pt x="6480" y="19302"/>
                    <a:pt x="6480" y="19302"/>
                  </a:cubicBezTo>
                  <a:cubicBezTo>
                    <a:pt x="6480" y="19072"/>
                    <a:pt x="6480" y="19072"/>
                    <a:pt x="6480" y="19072"/>
                  </a:cubicBezTo>
                  <a:cubicBezTo>
                    <a:pt x="6720" y="19072"/>
                    <a:pt x="6720" y="19072"/>
                    <a:pt x="6720" y="19072"/>
                  </a:cubicBezTo>
                  <a:cubicBezTo>
                    <a:pt x="6480" y="18843"/>
                    <a:pt x="6480" y="18843"/>
                    <a:pt x="6480" y="18843"/>
                  </a:cubicBezTo>
                  <a:cubicBezTo>
                    <a:pt x="6480" y="18843"/>
                    <a:pt x="6480" y="18843"/>
                    <a:pt x="6480" y="18843"/>
                  </a:cubicBezTo>
                  <a:cubicBezTo>
                    <a:pt x="6960" y="18843"/>
                    <a:pt x="6960" y="18843"/>
                    <a:pt x="6960" y="18843"/>
                  </a:cubicBezTo>
                  <a:cubicBezTo>
                    <a:pt x="6960" y="18613"/>
                    <a:pt x="6960" y="18613"/>
                    <a:pt x="6960" y="18613"/>
                  </a:cubicBezTo>
                  <a:cubicBezTo>
                    <a:pt x="6960" y="18383"/>
                    <a:pt x="6960" y="18383"/>
                    <a:pt x="6960" y="18383"/>
                  </a:cubicBezTo>
                  <a:cubicBezTo>
                    <a:pt x="7200" y="18153"/>
                    <a:pt x="7200" y="18153"/>
                    <a:pt x="7200" y="18153"/>
                  </a:cubicBezTo>
                  <a:cubicBezTo>
                    <a:pt x="6960" y="17923"/>
                    <a:pt x="6960" y="17923"/>
                    <a:pt x="6960" y="17923"/>
                  </a:cubicBezTo>
                  <a:cubicBezTo>
                    <a:pt x="6960" y="17464"/>
                    <a:pt x="6960" y="17464"/>
                    <a:pt x="6960" y="17464"/>
                  </a:cubicBezTo>
                  <a:cubicBezTo>
                    <a:pt x="6720" y="17234"/>
                    <a:pt x="6720" y="17234"/>
                    <a:pt x="6720" y="17234"/>
                  </a:cubicBezTo>
                  <a:cubicBezTo>
                    <a:pt x="6720" y="17004"/>
                    <a:pt x="6720" y="17004"/>
                    <a:pt x="6720" y="17004"/>
                  </a:cubicBezTo>
                  <a:cubicBezTo>
                    <a:pt x="7200" y="17004"/>
                    <a:pt x="7200" y="17004"/>
                    <a:pt x="7200" y="17004"/>
                  </a:cubicBezTo>
                  <a:cubicBezTo>
                    <a:pt x="7200" y="16545"/>
                    <a:pt x="7200" y="16545"/>
                    <a:pt x="7200" y="16545"/>
                  </a:cubicBezTo>
                  <a:cubicBezTo>
                    <a:pt x="7440" y="16315"/>
                    <a:pt x="7440" y="16315"/>
                    <a:pt x="7440" y="16315"/>
                  </a:cubicBezTo>
                  <a:cubicBezTo>
                    <a:pt x="6960" y="16085"/>
                    <a:pt x="6960" y="16085"/>
                    <a:pt x="6960" y="16085"/>
                  </a:cubicBezTo>
                  <a:cubicBezTo>
                    <a:pt x="6720" y="15855"/>
                    <a:pt x="6720" y="15855"/>
                    <a:pt x="6720" y="15855"/>
                  </a:cubicBezTo>
                  <a:cubicBezTo>
                    <a:pt x="6720" y="15626"/>
                    <a:pt x="6720" y="15626"/>
                    <a:pt x="6720" y="15626"/>
                  </a:cubicBezTo>
                  <a:cubicBezTo>
                    <a:pt x="6720" y="15166"/>
                    <a:pt x="6720" y="15166"/>
                    <a:pt x="6720" y="15166"/>
                  </a:cubicBezTo>
                  <a:cubicBezTo>
                    <a:pt x="6720" y="14936"/>
                    <a:pt x="6720" y="14936"/>
                    <a:pt x="6720" y="14936"/>
                  </a:cubicBezTo>
                  <a:cubicBezTo>
                    <a:pt x="6480" y="14706"/>
                    <a:pt x="6480" y="14706"/>
                    <a:pt x="6480" y="14706"/>
                  </a:cubicBezTo>
                  <a:cubicBezTo>
                    <a:pt x="6720" y="14247"/>
                    <a:pt x="6720" y="14247"/>
                    <a:pt x="6720" y="14247"/>
                  </a:cubicBezTo>
                  <a:cubicBezTo>
                    <a:pt x="6480" y="13787"/>
                    <a:pt x="6480" y="13787"/>
                    <a:pt x="6480" y="13787"/>
                  </a:cubicBezTo>
                  <a:cubicBezTo>
                    <a:pt x="6480" y="13328"/>
                    <a:pt x="6480" y="13328"/>
                    <a:pt x="6480" y="13328"/>
                  </a:cubicBezTo>
                  <a:cubicBezTo>
                    <a:pt x="6480" y="12868"/>
                    <a:pt x="6480" y="12868"/>
                    <a:pt x="6480" y="12868"/>
                  </a:cubicBezTo>
                  <a:cubicBezTo>
                    <a:pt x="6720" y="12638"/>
                    <a:pt x="6720" y="12638"/>
                    <a:pt x="6720" y="12638"/>
                  </a:cubicBezTo>
                  <a:cubicBezTo>
                    <a:pt x="6960" y="12409"/>
                    <a:pt x="6960" y="12409"/>
                    <a:pt x="6960" y="12409"/>
                  </a:cubicBezTo>
                  <a:cubicBezTo>
                    <a:pt x="7200" y="12638"/>
                    <a:pt x="7200" y="12638"/>
                    <a:pt x="7200" y="12638"/>
                  </a:cubicBezTo>
                  <a:cubicBezTo>
                    <a:pt x="7680" y="12638"/>
                    <a:pt x="7680" y="12638"/>
                    <a:pt x="7680" y="12638"/>
                  </a:cubicBezTo>
                  <a:cubicBezTo>
                    <a:pt x="7920" y="12409"/>
                    <a:pt x="7920" y="12409"/>
                    <a:pt x="7920" y="12409"/>
                  </a:cubicBezTo>
                  <a:cubicBezTo>
                    <a:pt x="7920" y="11949"/>
                    <a:pt x="7920" y="11949"/>
                    <a:pt x="7920" y="11949"/>
                  </a:cubicBezTo>
                  <a:cubicBezTo>
                    <a:pt x="7680" y="11949"/>
                    <a:pt x="7680" y="11949"/>
                    <a:pt x="7680" y="11949"/>
                  </a:cubicBezTo>
                  <a:cubicBezTo>
                    <a:pt x="7680" y="11719"/>
                    <a:pt x="7680" y="11719"/>
                    <a:pt x="7680" y="11719"/>
                  </a:cubicBezTo>
                  <a:cubicBezTo>
                    <a:pt x="8160" y="10800"/>
                    <a:pt x="8160" y="10800"/>
                    <a:pt x="8160" y="10800"/>
                  </a:cubicBezTo>
                  <a:cubicBezTo>
                    <a:pt x="8160" y="10340"/>
                    <a:pt x="8160" y="10340"/>
                    <a:pt x="8160" y="10340"/>
                  </a:cubicBezTo>
                  <a:cubicBezTo>
                    <a:pt x="8160" y="10111"/>
                    <a:pt x="8160" y="10111"/>
                    <a:pt x="8160" y="10111"/>
                  </a:cubicBezTo>
                  <a:cubicBezTo>
                    <a:pt x="8400" y="9881"/>
                    <a:pt x="8400" y="9881"/>
                    <a:pt x="8400" y="9881"/>
                  </a:cubicBezTo>
                  <a:cubicBezTo>
                    <a:pt x="8400" y="9421"/>
                    <a:pt x="8400" y="9421"/>
                    <a:pt x="8400" y="9421"/>
                  </a:cubicBezTo>
                  <a:cubicBezTo>
                    <a:pt x="8160" y="9421"/>
                    <a:pt x="8160" y="9421"/>
                    <a:pt x="8160" y="9421"/>
                  </a:cubicBezTo>
                  <a:cubicBezTo>
                    <a:pt x="8160" y="9191"/>
                    <a:pt x="8160" y="9191"/>
                    <a:pt x="8160" y="9191"/>
                  </a:cubicBezTo>
                  <a:cubicBezTo>
                    <a:pt x="8400" y="8962"/>
                    <a:pt x="8400" y="8962"/>
                    <a:pt x="8400" y="8962"/>
                  </a:cubicBezTo>
                  <a:cubicBezTo>
                    <a:pt x="8880" y="8962"/>
                    <a:pt x="8880" y="8962"/>
                    <a:pt x="8880" y="8962"/>
                  </a:cubicBezTo>
                  <a:cubicBezTo>
                    <a:pt x="9120" y="8732"/>
                    <a:pt x="9120" y="8732"/>
                    <a:pt x="9120" y="8732"/>
                  </a:cubicBezTo>
                  <a:cubicBezTo>
                    <a:pt x="9120" y="8732"/>
                    <a:pt x="9120" y="8732"/>
                    <a:pt x="9120" y="8732"/>
                  </a:cubicBezTo>
                  <a:cubicBezTo>
                    <a:pt x="9360" y="8272"/>
                    <a:pt x="9360" y="8272"/>
                    <a:pt x="9360" y="8272"/>
                  </a:cubicBezTo>
                  <a:cubicBezTo>
                    <a:pt x="9600" y="7813"/>
                    <a:pt x="9600" y="7813"/>
                    <a:pt x="9600" y="7813"/>
                  </a:cubicBezTo>
                  <a:cubicBezTo>
                    <a:pt x="9840" y="7583"/>
                    <a:pt x="9840" y="7583"/>
                    <a:pt x="9840" y="7583"/>
                  </a:cubicBezTo>
                  <a:cubicBezTo>
                    <a:pt x="9600" y="7353"/>
                    <a:pt x="9600" y="7353"/>
                    <a:pt x="9600" y="7353"/>
                  </a:cubicBezTo>
                  <a:cubicBezTo>
                    <a:pt x="9600" y="7353"/>
                    <a:pt x="9600" y="7353"/>
                    <a:pt x="9600" y="7353"/>
                  </a:cubicBezTo>
                  <a:cubicBezTo>
                    <a:pt x="9600" y="6894"/>
                    <a:pt x="9600" y="6894"/>
                    <a:pt x="9600" y="6894"/>
                  </a:cubicBezTo>
                  <a:cubicBezTo>
                    <a:pt x="9600" y="6664"/>
                    <a:pt x="9600" y="6664"/>
                    <a:pt x="9600" y="6664"/>
                  </a:cubicBezTo>
                  <a:cubicBezTo>
                    <a:pt x="9840" y="6664"/>
                    <a:pt x="9840" y="6664"/>
                    <a:pt x="9840" y="6664"/>
                  </a:cubicBezTo>
                  <a:cubicBezTo>
                    <a:pt x="9840" y="6434"/>
                    <a:pt x="9840" y="6434"/>
                    <a:pt x="9840" y="6434"/>
                  </a:cubicBezTo>
                  <a:cubicBezTo>
                    <a:pt x="10080" y="6204"/>
                    <a:pt x="10080" y="6204"/>
                    <a:pt x="10080" y="6204"/>
                  </a:cubicBezTo>
                  <a:cubicBezTo>
                    <a:pt x="10080" y="5974"/>
                    <a:pt x="10080" y="5974"/>
                    <a:pt x="10080" y="5974"/>
                  </a:cubicBezTo>
                  <a:cubicBezTo>
                    <a:pt x="10320" y="5974"/>
                    <a:pt x="10320" y="5974"/>
                    <a:pt x="10320" y="5974"/>
                  </a:cubicBezTo>
                  <a:cubicBezTo>
                    <a:pt x="10560" y="5974"/>
                    <a:pt x="10560" y="5974"/>
                    <a:pt x="10560" y="5974"/>
                  </a:cubicBezTo>
                  <a:cubicBezTo>
                    <a:pt x="10800" y="5974"/>
                    <a:pt x="10800" y="5974"/>
                    <a:pt x="10800" y="5974"/>
                  </a:cubicBezTo>
                  <a:cubicBezTo>
                    <a:pt x="10800" y="5974"/>
                    <a:pt x="10800" y="5974"/>
                    <a:pt x="10800" y="5974"/>
                  </a:cubicBezTo>
                  <a:cubicBezTo>
                    <a:pt x="11040" y="5974"/>
                    <a:pt x="11040" y="5974"/>
                    <a:pt x="11040" y="5974"/>
                  </a:cubicBezTo>
                  <a:cubicBezTo>
                    <a:pt x="10800" y="5745"/>
                    <a:pt x="10800" y="5745"/>
                    <a:pt x="10800" y="5745"/>
                  </a:cubicBezTo>
                  <a:cubicBezTo>
                    <a:pt x="11040" y="5515"/>
                    <a:pt x="11040" y="5515"/>
                    <a:pt x="11040" y="5515"/>
                  </a:cubicBezTo>
                  <a:cubicBezTo>
                    <a:pt x="11040" y="5515"/>
                    <a:pt x="11040" y="5515"/>
                    <a:pt x="11040" y="5515"/>
                  </a:cubicBezTo>
                  <a:cubicBezTo>
                    <a:pt x="11040" y="5515"/>
                    <a:pt x="11040" y="5515"/>
                    <a:pt x="11040" y="5515"/>
                  </a:cubicBezTo>
                  <a:cubicBezTo>
                    <a:pt x="10800" y="5285"/>
                    <a:pt x="10800" y="5285"/>
                    <a:pt x="10800" y="5285"/>
                  </a:cubicBezTo>
                  <a:cubicBezTo>
                    <a:pt x="11040" y="5055"/>
                    <a:pt x="11040" y="5055"/>
                    <a:pt x="11040" y="5055"/>
                  </a:cubicBezTo>
                  <a:cubicBezTo>
                    <a:pt x="11280" y="5055"/>
                    <a:pt x="11280" y="5055"/>
                    <a:pt x="11280" y="5055"/>
                  </a:cubicBezTo>
                  <a:cubicBezTo>
                    <a:pt x="11520" y="5055"/>
                    <a:pt x="11520" y="5055"/>
                    <a:pt x="11520" y="5055"/>
                  </a:cubicBezTo>
                  <a:cubicBezTo>
                    <a:pt x="11760" y="5055"/>
                    <a:pt x="11760" y="5055"/>
                    <a:pt x="11760" y="5055"/>
                  </a:cubicBezTo>
                  <a:cubicBezTo>
                    <a:pt x="12000" y="5285"/>
                    <a:pt x="12000" y="5285"/>
                    <a:pt x="12000" y="5285"/>
                  </a:cubicBezTo>
                  <a:cubicBezTo>
                    <a:pt x="12240" y="5285"/>
                    <a:pt x="12240" y="5285"/>
                    <a:pt x="12240" y="5285"/>
                  </a:cubicBezTo>
                  <a:cubicBezTo>
                    <a:pt x="12480" y="5285"/>
                    <a:pt x="12480" y="5285"/>
                    <a:pt x="12480" y="5285"/>
                  </a:cubicBezTo>
                  <a:cubicBezTo>
                    <a:pt x="12480" y="5285"/>
                    <a:pt x="12480" y="5285"/>
                    <a:pt x="12480" y="5285"/>
                  </a:cubicBezTo>
                  <a:cubicBezTo>
                    <a:pt x="12720" y="5285"/>
                    <a:pt x="12720" y="5285"/>
                    <a:pt x="12720" y="5285"/>
                  </a:cubicBezTo>
                  <a:cubicBezTo>
                    <a:pt x="12720" y="5055"/>
                    <a:pt x="12720" y="5055"/>
                    <a:pt x="12720" y="5055"/>
                  </a:cubicBezTo>
                  <a:cubicBezTo>
                    <a:pt x="12480" y="5055"/>
                    <a:pt x="12480" y="5055"/>
                    <a:pt x="12480" y="5055"/>
                  </a:cubicBezTo>
                  <a:cubicBezTo>
                    <a:pt x="12480" y="4826"/>
                    <a:pt x="12480" y="4826"/>
                    <a:pt x="12480" y="4826"/>
                  </a:cubicBezTo>
                  <a:cubicBezTo>
                    <a:pt x="12720" y="4596"/>
                    <a:pt x="12720" y="4596"/>
                    <a:pt x="12720" y="4596"/>
                  </a:cubicBezTo>
                  <a:cubicBezTo>
                    <a:pt x="12720" y="4366"/>
                    <a:pt x="12720" y="4366"/>
                    <a:pt x="12720" y="4366"/>
                  </a:cubicBezTo>
                  <a:cubicBezTo>
                    <a:pt x="12480" y="4366"/>
                    <a:pt x="12480" y="4366"/>
                    <a:pt x="12480" y="4366"/>
                  </a:cubicBezTo>
                  <a:cubicBezTo>
                    <a:pt x="12480" y="4136"/>
                    <a:pt x="12480" y="4136"/>
                    <a:pt x="12480" y="4136"/>
                  </a:cubicBezTo>
                  <a:cubicBezTo>
                    <a:pt x="12720" y="4136"/>
                    <a:pt x="12720" y="4136"/>
                    <a:pt x="12720" y="4136"/>
                  </a:cubicBezTo>
                  <a:cubicBezTo>
                    <a:pt x="12960" y="4136"/>
                    <a:pt x="12960" y="4136"/>
                    <a:pt x="12960" y="4136"/>
                  </a:cubicBezTo>
                  <a:cubicBezTo>
                    <a:pt x="12960" y="4136"/>
                    <a:pt x="12960" y="4136"/>
                    <a:pt x="12960" y="4136"/>
                  </a:cubicBezTo>
                  <a:cubicBezTo>
                    <a:pt x="12960" y="4136"/>
                    <a:pt x="12960" y="4136"/>
                    <a:pt x="12960" y="4136"/>
                  </a:cubicBezTo>
                  <a:cubicBezTo>
                    <a:pt x="13200" y="4136"/>
                    <a:pt x="13200" y="4136"/>
                    <a:pt x="13200" y="4136"/>
                  </a:cubicBezTo>
                  <a:cubicBezTo>
                    <a:pt x="13200" y="4136"/>
                    <a:pt x="13200" y="4136"/>
                    <a:pt x="13200" y="4136"/>
                  </a:cubicBezTo>
                  <a:cubicBezTo>
                    <a:pt x="13200" y="4136"/>
                    <a:pt x="13200" y="4136"/>
                    <a:pt x="13200" y="4136"/>
                  </a:cubicBezTo>
                  <a:cubicBezTo>
                    <a:pt x="13200" y="3906"/>
                    <a:pt x="13200" y="3906"/>
                    <a:pt x="13200" y="3906"/>
                  </a:cubicBezTo>
                  <a:cubicBezTo>
                    <a:pt x="13200" y="3906"/>
                    <a:pt x="13200" y="3906"/>
                    <a:pt x="13200" y="3906"/>
                  </a:cubicBezTo>
                  <a:cubicBezTo>
                    <a:pt x="13440" y="3677"/>
                    <a:pt x="13440" y="3677"/>
                    <a:pt x="13440" y="3677"/>
                  </a:cubicBezTo>
                  <a:cubicBezTo>
                    <a:pt x="13680" y="3677"/>
                    <a:pt x="13680" y="3677"/>
                    <a:pt x="13680" y="3677"/>
                  </a:cubicBezTo>
                  <a:cubicBezTo>
                    <a:pt x="13680" y="3906"/>
                    <a:pt x="13680" y="3906"/>
                    <a:pt x="13680" y="3906"/>
                  </a:cubicBezTo>
                  <a:cubicBezTo>
                    <a:pt x="14160" y="4366"/>
                    <a:pt x="14160" y="4366"/>
                    <a:pt x="14160" y="4366"/>
                  </a:cubicBezTo>
                  <a:cubicBezTo>
                    <a:pt x="14400" y="4366"/>
                    <a:pt x="14400" y="4366"/>
                    <a:pt x="14400" y="4366"/>
                  </a:cubicBezTo>
                  <a:cubicBezTo>
                    <a:pt x="14400" y="4596"/>
                    <a:pt x="14400" y="4596"/>
                    <a:pt x="14400" y="4596"/>
                  </a:cubicBezTo>
                  <a:cubicBezTo>
                    <a:pt x="14880" y="4826"/>
                    <a:pt x="14880" y="4826"/>
                    <a:pt x="14880" y="4826"/>
                  </a:cubicBezTo>
                  <a:cubicBezTo>
                    <a:pt x="15360" y="4826"/>
                    <a:pt x="15360" y="4826"/>
                    <a:pt x="15360" y="4826"/>
                  </a:cubicBezTo>
                  <a:cubicBezTo>
                    <a:pt x="15600" y="4596"/>
                    <a:pt x="15600" y="4596"/>
                    <a:pt x="15600" y="4596"/>
                  </a:cubicBezTo>
                  <a:cubicBezTo>
                    <a:pt x="15600" y="4366"/>
                    <a:pt x="15600" y="4366"/>
                    <a:pt x="15600" y="4366"/>
                  </a:cubicBezTo>
                  <a:cubicBezTo>
                    <a:pt x="15840" y="4366"/>
                    <a:pt x="15840" y="4366"/>
                    <a:pt x="15840" y="4366"/>
                  </a:cubicBezTo>
                  <a:cubicBezTo>
                    <a:pt x="16320" y="4596"/>
                    <a:pt x="16320" y="4596"/>
                    <a:pt x="16320" y="4596"/>
                  </a:cubicBezTo>
                  <a:cubicBezTo>
                    <a:pt x="16560" y="4596"/>
                    <a:pt x="16560" y="4596"/>
                    <a:pt x="16560" y="4596"/>
                  </a:cubicBezTo>
                  <a:cubicBezTo>
                    <a:pt x="16560" y="4366"/>
                    <a:pt x="16560" y="4366"/>
                    <a:pt x="16560" y="4366"/>
                  </a:cubicBezTo>
                  <a:cubicBezTo>
                    <a:pt x="16800" y="4366"/>
                    <a:pt x="16800" y="4366"/>
                    <a:pt x="16800" y="4366"/>
                  </a:cubicBezTo>
                  <a:cubicBezTo>
                    <a:pt x="16800" y="4366"/>
                    <a:pt x="16800" y="4366"/>
                    <a:pt x="16800" y="4366"/>
                  </a:cubicBezTo>
                  <a:cubicBezTo>
                    <a:pt x="17040" y="4366"/>
                    <a:pt x="17040" y="4366"/>
                    <a:pt x="17040" y="4366"/>
                  </a:cubicBezTo>
                  <a:cubicBezTo>
                    <a:pt x="17280" y="4136"/>
                    <a:pt x="17280" y="4136"/>
                    <a:pt x="17280" y="4136"/>
                  </a:cubicBezTo>
                  <a:cubicBezTo>
                    <a:pt x="17280" y="4136"/>
                    <a:pt x="17280" y="4136"/>
                    <a:pt x="17280" y="4136"/>
                  </a:cubicBezTo>
                  <a:cubicBezTo>
                    <a:pt x="17280" y="3906"/>
                    <a:pt x="17280" y="3906"/>
                    <a:pt x="17280" y="3906"/>
                  </a:cubicBezTo>
                  <a:cubicBezTo>
                    <a:pt x="17280" y="3677"/>
                    <a:pt x="17280" y="3677"/>
                    <a:pt x="17280" y="3677"/>
                  </a:cubicBezTo>
                  <a:cubicBezTo>
                    <a:pt x="17280" y="3217"/>
                    <a:pt x="17280" y="3217"/>
                    <a:pt x="17280" y="3217"/>
                  </a:cubicBezTo>
                  <a:cubicBezTo>
                    <a:pt x="17280" y="2987"/>
                    <a:pt x="17280" y="2987"/>
                    <a:pt x="17280" y="2987"/>
                  </a:cubicBezTo>
                  <a:cubicBezTo>
                    <a:pt x="17280" y="2757"/>
                    <a:pt x="17280" y="2757"/>
                    <a:pt x="17280" y="2757"/>
                  </a:cubicBezTo>
                  <a:cubicBezTo>
                    <a:pt x="17280" y="2757"/>
                    <a:pt x="17280" y="2757"/>
                    <a:pt x="17280" y="2757"/>
                  </a:cubicBezTo>
                  <a:cubicBezTo>
                    <a:pt x="17520" y="2528"/>
                    <a:pt x="17520" y="2528"/>
                    <a:pt x="17520" y="2528"/>
                  </a:cubicBezTo>
                  <a:cubicBezTo>
                    <a:pt x="17520" y="2528"/>
                    <a:pt x="17520" y="2528"/>
                    <a:pt x="17520" y="2528"/>
                  </a:cubicBezTo>
                  <a:cubicBezTo>
                    <a:pt x="17760" y="2298"/>
                    <a:pt x="17760" y="2298"/>
                    <a:pt x="17760" y="2298"/>
                  </a:cubicBezTo>
                  <a:cubicBezTo>
                    <a:pt x="18000" y="2528"/>
                    <a:pt x="18000" y="2528"/>
                    <a:pt x="18000" y="2528"/>
                  </a:cubicBezTo>
                  <a:cubicBezTo>
                    <a:pt x="18240" y="2528"/>
                    <a:pt x="18240" y="2528"/>
                    <a:pt x="18240" y="2528"/>
                  </a:cubicBezTo>
                  <a:cubicBezTo>
                    <a:pt x="18240" y="2298"/>
                    <a:pt x="18240" y="2298"/>
                    <a:pt x="18240" y="2298"/>
                  </a:cubicBezTo>
                  <a:cubicBezTo>
                    <a:pt x="18240" y="2068"/>
                    <a:pt x="18240" y="2068"/>
                    <a:pt x="18240" y="2068"/>
                  </a:cubicBezTo>
                  <a:cubicBezTo>
                    <a:pt x="18720" y="2068"/>
                    <a:pt x="18720" y="2068"/>
                    <a:pt x="18720" y="2068"/>
                  </a:cubicBezTo>
                  <a:cubicBezTo>
                    <a:pt x="18960" y="2298"/>
                    <a:pt x="18960" y="2298"/>
                    <a:pt x="18960" y="2298"/>
                  </a:cubicBezTo>
                  <a:cubicBezTo>
                    <a:pt x="19200" y="2528"/>
                    <a:pt x="19200" y="2528"/>
                    <a:pt x="19200" y="2528"/>
                  </a:cubicBezTo>
                  <a:cubicBezTo>
                    <a:pt x="19440" y="2757"/>
                    <a:pt x="19440" y="2757"/>
                    <a:pt x="19440" y="2757"/>
                  </a:cubicBezTo>
                  <a:cubicBezTo>
                    <a:pt x="19680" y="2757"/>
                    <a:pt x="19680" y="2757"/>
                    <a:pt x="19680" y="2757"/>
                  </a:cubicBezTo>
                  <a:cubicBezTo>
                    <a:pt x="19920" y="2757"/>
                    <a:pt x="19920" y="2757"/>
                    <a:pt x="19920" y="2757"/>
                  </a:cubicBezTo>
                  <a:cubicBezTo>
                    <a:pt x="19920" y="2987"/>
                    <a:pt x="19920" y="2987"/>
                    <a:pt x="19920" y="2987"/>
                  </a:cubicBezTo>
                  <a:cubicBezTo>
                    <a:pt x="20160" y="3217"/>
                    <a:pt x="20160" y="3217"/>
                    <a:pt x="20160" y="3217"/>
                  </a:cubicBezTo>
                  <a:cubicBezTo>
                    <a:pt x="20160" y="3447"/>
                    <a:pt x="20160" y="3447"/>
                    <a:pt x="20160" y="3447"/>
                  </a:cubicBezTo>
                  <a:cubicBezTo>
                    <a:pt x="19920" y="3677"/>
                    <a:pt x="19920" y="3677"/>
                    <a:pt x="19920" y="3677"/>
                  </a:cubicBezTo>
                  <a:cubicBezTo>
                    <a:pt x="19920" y="3906"/>
                    <a:pt x="19920" y="3906"/>
                    <a:pt x="19920" y="3906"/>
                  </a:cubicBezTo>
                  <a:close/>
                  <a:moveTo>
                    <a:pt x="960" y="19991"/>
                  </a:moveTo>
                  <a:cubicBezTo>
                    <a:pt x="960" y="19991"/>
                    <a:pt x="960" y="19991"/>
                    <a:pt x="960" y="19991"/>
                  </a:cubicBezTo>
                  <a:cubicBezTo>
                    <a:pt x="960" y="20221"/>
                    <a:pt x="960" y="20221"/>
                    <a:pt x="960" y="20221"/>
                  </a:cubicBezTo>
                  <a:cubicBezTo>
                    <a:pt x="960" y="19991"/>
                    <a:pt x="960" y="19991"/>
                    <a:pt x="960" y="19991"/>
                  </a:cubicBezTo>
                  <a:close/>
                  <a:moveTo>
                    <a:pt x="480" y="18843"/>
                  </a:moveTo>
                  <a:cubicBezTo>
                    <a:pt x="480" y="18843"/>
                    <a:pt x="480" y="18843"/>
                    <a:pt x="480" y="18843"/>
                  </a:cubicBezTo>
                  <a:cubicBezTo>
                    <a:pt x="720" y="19072"/>
                    <a:pt x="720" y="19072"/>
                    <a:pt x="720" y="19072"/>
                  </a:cubicBezTo>
                  <a:cubicBezTo>
                    <a:pt x="480" y="19072"/>
                    <a:pt x="480" y="19072"/>
                    <a:pt x="480" y="19072"/>
                  </a:cubicBezTo>
                  <a:cubicBezTo>
                    <a:pt x="480" y="18843"/>
                    <a:pt x="480" y="18843"/>
                    <a:pt x="480" y="18843"/>
                  </a:cubicBezTo>
                  <a:close/>
                  <a:moveTo>
                    <a:pt x="720" y="18613"/>
                  </a:moveTo>
                  <a:cubicBezTo>
                    <a:pt x="720" y="18613"/>
                    <a:pt x="720" y="18613"/>
                    <a:pt x="720" y="18613"/>
                  </a:cubicBezTo>
                  <a:cubicBezTo>
                    <a:pt x="720" y="18613"/>
                    <a:pt x="720" y="18613"/>
                    <a:pt x="720" y="18613"/>
                  </a:cubicBezTo>
                  <a:cubicBezTo>
                    <a:pt x="720" y="18613"/>
                    <a:pt x="720" y="18613"/>
                    <a:pt x="720" y="18613"/>
                  </a:cubicBezTo>
                  <a:close/>
                  <a:moveTo>
                    <a:pt x="480" y="18383"/>
                  </a:moveTo>
                  <a:cubicBezTo>
                    <a:pt x="480" y="18613"/>
                    <a:pt x="480" y="18613"/>
                    <a:pt x="480" y="18613"/>
                  </a:cubicBezTo>
                  <a:cubicBezTo>
                    <a:pt x="480" y="18613"/>
                    <a:pt x="480" y="18613"/>
                    <a:pt x="480" y="18613"/>
                  </a:cubicBezTo>
                  <a:cubicBezTo>
                    <a:pt x="480" y="18383"/>
                    <a:pt x="480" y="18383"/>
                    <a:pt x="480" y="18383"/>
                  </a:cubicBezTo>
                  <a:close/>
                  <a:moveTo>
                    <a:pt x="240" y="17694"/>
                  </a:moveTo>
                  <a:cubicBezTo>
                    <a:pt x="0" y="17694"/>
                    <a:pt x="0" y="17694"/>
                    <a:pt x="0" y="17694"/>
                  </a:cubicBezTo>
                  <a:cubicBezTo>
                    <a:pt x="240" y="17464"/>
                    <a:pt x="240" y="17464"/>
                    <a:pt x="240" y="17464"/>
                  </a:cubicBezTo>
                  <a:cubicBezTo>
                    <a:pt x="240" y="17464"/>
                    <a:pt x="240" y="17694"/>
                    <a:pt x="240" y="17694"/>
                  </a:cubicBezTo>
                  <a:close/>
                  <a:moveTo>
                    <a:pt x="240" y="17923"/>
                  </a:moveTo>
                  <a:cubicBezTo>
                    <a:pt x="240" y="17923"/>
                    <a:pt x="240" y="17923"/>
                    <a:pt x="240" y="17923"/>
                  </a:cubicBezTo>
                  <a:cubicBezTo>
                    <a:pt x="240" y="17923"/>
                    <a:pt x="240" y="17923"/>
                    <a:pt x="240" y="17923"/>
                  </a:cubicBezTo>
                  <a:cubicBezTo>
                    <a:pt x="240" y="17923"/>
                    <a:pt x="240" y="17923"/>
                    <a:pt x="240" y="17923"/>
                  </a:cubicBezTo>
                  <a:close/>
                  <a:moveTo>
                    <a:pt x="480" y="18153"/>
                  </a:moveTo>
                  <a:cubicBezTo>
                    <a:pt x="480" y="18153"/>
                    <a:pt x="720" y="18153"/>
                    <a:pt x="720" y="18153"/>
                  </a:cubicBezTo>
                  <a:cubicBezTo>
                    <a:pt x="720" y="18383"/>
                    <a:pt x="720" y="18383"/>
                    <a:pt x="720" y="18383"/>
                  </a:cubicBezTo>
                  <a:cubicBezTo>
                    <a:pt x="480" y="18153"/>
                    <a:pt x="480" y="18153"/>
                    <a:pt x="480" y="18153"/>
                  </a:cubicBezTo>
                  <a:close/>
                  <a:moveTo>
                    <a:pt x="240" y="18383"/>
                  </a:moveTo>
                  <a:cubicBezTo>
                    <a:pt x="0" y="18153"/>
                    <a:pt x="0" y="18153"/>
                    <a:pt x="0" y="18153"/>
                  </a:cubicBezTo>
                  <a:cubicBezTo>
                    <a:pt x="240" y="18153"/>
                    <a:pt x="240" y="18153"/>
                    <a:pt x="240" y="18153"/>
                  </a:cubicBezTo>
                  <a:cubicBezTo>
                    <a:pt x="240" y="18383"/>
                    <a:pt x="240" y="18383"/>
                    <a:pt x="240" y="18383"/>
                  </a:cubicBezTo>
                  <a:close/>
                  <a:moveTo>
                    <a:pt x="0" y="17234"/>
                  </a:moveTo>
                  <a:cubicBezTo>
                    <a:pt x="0" y="17464"/>
                    <a:pt x="0" y="17464"/>
                    <a:pt x="0" y="17464"/>
                  </a:cubicBezTo>
                  <a:cubicBezTo>
                    <a:pt x="0" y="17464"/>
                    <a:pt x="0" y="17464"/>
                    <a:pt x="0" y="17464"/>
                  </a:cubicBezTo>
                  <a:cubicBezTo>
                    <a:pt x="240" y="17234"/>
                    <a:pt x="240" y="17234"/>
                    <a:pt x="240" y="17234"/>
                  </a:cubicBezTo>
                  <a:cubicBezTo>
                    <a:pt x="0" y="17234"/>
                    <a:pt x="0" y="17234"/>
                    <a:pt x="0" y="17234"/>
                  </a:cubicBezTo>
                  <a:close/>
                  <a:moveTo>
                    <a:pt x="0" y="15855"/>
                  </a:moveTo>
                  <a:cubicBezTo>
                    <a:pt x="240" y="16085"/>
                    <a:pt x="240" y="16085"/>
                    <a:pt x="240" y="16085"/>
                  </a:cubicBezTo>
                  <a:cubicBezTo>
                    <a:pt x="0" y="16085"/>
                    <a:pt x="0" y="16085"/>
                    <a:pt x="0" y="16085"/>
                  </a:cubicBezTo>
                  <a:cubicBezTo>
                    <a:pt x="0" y="15855"/>
                    <a:pt x="0" y="15855"/>
                    <a:pt x="0" y="15855"/>
                  </a:cubicBezTo>
                  <a:close/>
                  <a:moveTo>
                    <a:pt x="0" y="15626"/>
                  </a:moveTo>
                  <a:cubicBezTo>
                    <a:pt x="240" y="15855"/>
                    <a:pt x="240" y="15855"/>
                    <a:pt x="240" y="15855"/>
                  </a:cubicBezTo>
                  <a:cubicBezTo>
                    <a:pt x="240" y="15855"/>
                    <a:pt x="240" y="15855"/>
                    <a:pt x="240" y="15855"/>
                  </a:cubicBezTo>
                  <a:cubicBezTo>
                    <a:pt x="0" y="15626"/>
                    <a:pt x="0" y="15626"/>
                    <a:pt x="0" y="15626"/>
                  </a:cubicBezTo>
                  <a:close/>
                  <a:moveTo>
                    <a:pt x="720" y="15166"/>
                  </a:moveTo>
                  <a:cubicBezTo>
                    <a:pt x="720" y="15396"/>
                    <a:pt x="720" y="15396"/>
                    <a:pt x="720" y="15396"/>
                  </a:cubicBezTo>
                  <a:cubicBezTo>
                    <a:pt x="480" y="15396"/>
                    <a:pt x="480" y="15396"/>
                    <a:pt x="480" y="15396"/>
                  </a:cubicBezTo>
                  <a:cubicBezTo>
                    <a:pt x="720" y="15166"/>
                    <a:pt x="720" y="15166"/>
                    <a:pt x="720" y="15166"/>
                  </a:cubicBezTo>
                  <a:close/>
                  <a:moveTo>
                    <a:pt x="960" y="15166"/>
                  </a:moveTo>
                  <a:cubicBezTo>
                    <a:pt x="960" y="15166"/>
                    <a:pt x="960" y="15166"/>
                    <a:pt x="960" y="15166"/>
                  </a:cubicBezTo>
                  <a:cubicBezTo>
                    <a:pt x="1200" y="15396"/>
                    <a:pt x="1200" y="15396"/>
                    <a:pt x="1200" y="15396"/>
                  </a:cubicBezTo>
                  <a:cubicBezTo>
                    <a:pt x="960" y="15396"/>
                    <a:pt x="960" y="15396"/>
                    <a:pt x="960" y="15396"/>
                  </a:cubicBezTo>
                  <a:cubicBezTo>
                    <a:pt x="960" y="15166"/>
                    <a:pt x="960" y="15166"/>
                    <a:pt x="960" y="15166"/>
                  </a:cubicBezTo>
                  <a:close/>
                  <a:moveTo>
                    <a:pt x="2880" y="14017"/>
                  </a:moveTo>
                  <a:cubicBezTo>
                    <a:pt x="2880" y="14017"/>
                    <a:pt x="2880" y="13787"/>
                    <a:pt x="2880" y="13787"/>
                  </a:cubicBezTo>
                  <a:cubicBezTo>
                    <a:pt x="3120" y="14017"/>
                    <a:pt x="3120" y="14017"/>
                    <a:pt x="3120" y="14017"/>
                  </a:cubicBezTo>
                  <a:cubicBezTo>
                    <a:pt x="2880" y="14017"/>
                    <a:pt x="2880" y="14017"/>
                    <a:pt x="2880" y="14017"/>
                  </a:cubicBezTo>
                  <a:cubicBezTo>
                    <a:pt x="2880" y="14017"/>
                    <a:pt x="2880" y="14017"/>
                    <a:pt x="2880" y="14017"/>
                  </a:cubicBezTo>
                  <a:close/>
                  <a:moveTo>
                    <a:pt x="2880" y="13787"/>
                  </a:moveTo>
                  <a:cubicBezTo>
                    <a:pt x="2880" y="13787"/>
                    <a:pt x="2880" y="13787"/>
                    <a:pt x="2880" y="13787"/>
                  </a:cubicBezTo>
                  <a:cubicBezTo>
                    <a:pt x="2640" y="13557"/>
                    <a:pt x="2640" y="13557"/>
                    <a:pt x="2640" y="13557"/>
                  </a:cubicBezTo>
                  <a:cubicBezTo>
                    <a:pt x="2880" y="13557"/>
                    <a:pt x="2880" y="13557"/>
                    <a:pt x="2880" y="13557"/>
                  </a:cubicBezTo>
                  <a:cubicBezTo>
                    <a:pt x="2880" y="13787"/>
                    <a:pt x="2880" y="13787"/>
                    <a:pt x="2880" y="13787"/>
                  </a:cubicBezTo>
                  <a:close/>
                  <a:moveTo>
                    <a:pt x="3120" y="13328"/>
                  </a:moveTo>
                  <a:cubicBezTo>
                    <a:pt x="3360" y="13098"/>
                    <a:pt x="3360" y="13098"/>
                    <a:pt x="3360" y="13098"/>
                  </a:cubicBezTo>
                  <a:cubicBezTo>
                    <a:pt x="3600" y="13098"/>
                    <a:pt x="3600" y="13098"/>
                    <a:pt x="3600" y="13098"/>
                  </a:cubicBezTo>
                  <a:cubicBezTo>
                    <a:pt x="3360" y="13328"/>
                    <a:pt x="3360" y="13328"/>
                    <a:pt x="3360" y="13328"/>
                  </a:cubicBezTo>
                  <a:cubicBezTo>
                    <a:pt x="3120" y="13328"/>
                    <a:pt x="3120" y="13328"/>
                    <a:pt x="3120" y="13328"/>
                  </a:cubicBezTo>
                  <a:close/>
                  <a:moveTo>
                    <a:pt x="3120" y="13787"/>
                  </a:moveTo>
                  <a:cubicBezTo>
                    <a:pt x="3120" y="13557"/>
                    <a:pt x="3120" y="13557"/>
                    <a:pt x="3120" y="13557"/>
                  </a:cubicBezTo>
                  <a:cubicBezTo>
                    <a:pt x="3360" y="13557"/>
                    <a:pt x="3360" y="13557"/>
                    <a:pt x="3360" y="13557"/>
                  </a:cubicBezTo>
                  <a:cubicBezTo>
                    <a:pt x="3600" y="13328"/>
                    <a:pt x="3600" y="13328"/>
                    <a:pt x="3600" y="13328"/>
                  </a:cubicBezTo>
                  <a:cubicBezTo>
                    <a:pt x="3600" y="13328"/>
                    <a:pt x="3600" y="13328"/>
                    <a:pt x="3600" y="13328"/>
                  </a:cubicBezTo>
                  <a:cubicBezTo>
                    <a:pt x="3840" y="13557"/>
                    <a:pt x="3840" y="13557"/>
                    <a:pt x="3840" y="13557"/>
                  </a:cubicBezTo>
                  <a:cubicBezTo>
                    <a:pt x="3600" y="13557"/>
                    <a:pt x="3600" y="13557"/>
                    <a:pt x="3600" y="13557"/>
                  </a:cubicBezTo>
                  <a:cubicBezTo>
                    <a:pt x="3360" y="13557"/>
                    <a:pt x="3360" y="13557"/>
                    <a:pt x="3360" y="13557"/>
                  </a:cubicBezTo>
                  <a:cubicBezTo>
                    <a:pt x="3360" y="13787"/>
                    <a:pt x="3360" y="13787"/>
                    <a:pt x="3360" y="13787"/>
                  </a:cubicBezTo>
                  <a:cubicBezTo>
                    <a:pt x="3120" y="13787"/>
                    <a:pt x="3120" y="13787"/>
                    <a:pt x="3120" y="13787"/>
                  </a:cubicBezTo>
                  <a:close/>
                  <a:moveTo>
                    <a:pt x="5760" y="11030"/>
                  </a:moveTo>
                  <a:cubicBezTo>
                    <a:pt x="6000" y="11030"/>
                    <a:pt x="6000" y="11030"/>
                    <a:pt x="6000" y="11030"/>
                  </a:cubicBezTo>
                  <a:cubicBezTo>
                    <a:pt x="6240" y="10800"/>
                    <a:pt x="6240" y="10800"/>
                    <a:pt x="6240" y="10800"/>
                  </a:cubicBezTo>
                  <a:cubicBezTo>
                    <a:pt x="6000" y="11030"/>
                    <a:pt x="6000" y="11030"/>
                    <a:pt x="6000" y="11030"/>
                  </a:cubicBezTo>
                  <a:cubicBezTo>
                    <a:pt x="5760" y="11030"/>
                    <a:pt x="5760" y="11030"/>
                    <a:pt x="5760" y="11030"/>
                  </a:cubicBezTo>
                  <a:close/>
                  <a:moveTo>
                    <a:pt x="5760" y="11489"/>
                  </a:moveTo>
                  <a:cubicBezTo>
                    <a:pt x="5520" y="11489"/>
                    <a:pt x="5520" y="11489"/>
                    <a:pt x="5520" y="11489"/>
                  </a:cubicBezTo>
                  <a:cubicBezTo>
                    <a:pt x="5280" y="11489"/>
                    <a:pt x="5280" y="11489"/>
                    <a:pt x="5280" y="11489"/>
                  </a:cubicBezTo>
                  <a:cubicBezTo>
                    <a:pt x="5520" y="11260"/>
                    <a:pt x="5520" y="11260"/>
                    <a:pt x="5520" y="11260"/>
                  </a:cubicBezTo>
                  <a:cubicBezTo>
                    <a:pt x="5760" y="11260"/>
                    <a:pt x="5760" y="11260"/>
                    <a:pt x="5760" y="11260"/>
                  </a:cubicBezTo>
                  <a:cubicBezTo>
                    <a:pt x="6000" y="11260"/>
                    <a:pt x="6000" y="11260"/>
                    <a:pt x="6000" y="11260"/>
                  </a:cubicBezTo>
                  <a:cubicBezTo>
                    <a:pt x="5760" y="11489"/>
                    <a:pt x="5760" y="11489"/>
                    <a:pt x="5760" y="11489"/>
                  </a:cubicBezTo>
                  <a:cubicBezTo>
                    <a:pt x="5760" y="11489"/>
                    <a:pt x="5760" y="11489"/>
                    <a:pt x="5760" y="11489"/>
                  </a:cubicBezTo>
                  <a:close/>
                  <a:moveTo>
                    <a:pt x="6240" y="9881"/>
                  </a:moveTo>
                  <a:cubicBezTo>
                    <a:pt x="6240" y="10111"/>
                    <a:pt x="6240" y="10111"/>
                    <a:pt x="6240" y="10111"/>
                  </a:cubicBezTo>
                  <a:cubicBezTo>
                    <a:pt x="6240" y="10111"/>
                    <a:pt x="6240" y="10111"/>
                    <a:pt x="6240" y="10111"/>
                  </a:cubicBezTo>
                  <a:cubicBezTo>
                    <a:pt x="6240" y="10111"/>
                    <a:pt x="6240" y="10111"/>
                    <a:pt x="6240" y="10111"/>
                  </a:cubicBezTo>
                  <a:cubicBezTo>
                    <a:pt x="6000" y="10111"/>
                    <a:pt x="6000" y="10111"/>
                    <a:pt x="6000" y="10111"/>
                  </a:cubicBezTo>
                  <a:cubicBezTo>
                    <a:pt x="6240" y="9881"/>
                    <a:pt x="6240" y="9881"/>
                    <a:pt x="6240" y="9881"/>
                  </a:cubicBezTo>
                  <a:close/>
                  <a:moveTo>
                    <a:pt x="6480" y="9651"/>
                  </a:moveTo>
                  <a:cubicBezTo>
                    <a:pt x="6720" y="9421"/>
                    <a:pt x="6720" y="9421"/>
                    <a:pt x="6720" y="9421"/>
                  </a:cubicBezTo>
                  <a:cubicBezTo>
                    <a:pt x="6960" y="9651"/>
                    <a:pt x="6960" y="9651"/>
                    <a:pt x="6960" y="9651"/>
                  </a:cubicBezTo>
                  <a:cubicBezTo>
                    <a:pt x="6480" y="9651"/>
                    <a:pt x="6480" y="9651"/>
                    <a:pt x="6480" y="9651"/>
                  </a:cubicBezTo>
                  <a:cubicBezTo>
                    <a:pt x="6480" y="9651"/>
                    <a:pt x="6480" y="9651"/>
                    <a:pt x="6480" y="9651"/>
                  </a:cubicBezTo>
                  <a:close/>
                  <a:moveTo>
                    <a:pt x="6480" y="9191"/>
                  </a:moveTo>
                  <a:cubicBezTo>
                    <a:pt x="6720" y="9191"/>
                    <a:pt x="6720" y="9191"/>
                    <a:pt x="6720" y="9191"/>
                  </a:cubicBezTo>
                  <a:cubicBezTo>
                    <a:pt x="6720" y="9191"/>
                    <a:pt x="6720" y="9191"/>
                    <a:pt x="6720" y="9191"/>
                  </a:cubicBezTo>
                  <a:cubicBezTo>
                    <a:pt x="6480" y="9421"/>
                    <a:pt x="6480" y="9421"/>
                    <a:pt x="6480" y="9421"/>
                  </a:cubicBezTo>
                  <a:cubicBezTo>
                    <a:pt x="6480" y="9191"/>
                    <a:pt x="6480" y="9191"/>
                    <a:pt x="6480" y="9191"/>
                  </a:cubicBezTo>
                  <a:close/>
                  <a:moveTo>
                    <a:pt x="7680" y="7583"/>
                  </a:moveTo>
                  <a:cubicBezTo>
                    <a:pt x="7920" y="7583"/>
                    <a:pt x="7920" y="7583"/>
                    <a:pt x="7920" y="7583"/>
                  </a:cubicBezTo>
                  <a:cubicBezTo>
                    <a:pt x="7920" y="7583"/>
                    <a:pt x="7920" y="7583"/>
                    <a:pt x="7920" y="7583"/>
                  </a:cubicBezTo>
                  <a:cubicBezTo>
                    <a:pt x="7920" y="7813"/>
                    <a:pt x="7920" y="7813"/>
                    <a:pt x="7920" y="7813"/>
                  </a:cubicBezTo>
                  <a:cubicBezTo>
                    <a:pt x="7680" y="7583"/>
                    <a:pt x="7680" y="7583"/>
                    <a:pt x="7680" y="7583"/>
                  </a:cubicBezTo>
                  <a:close/>
                  <a:moveTo>
                    <a:pt x="6480" y="6664"/>
                  </a:moveTo>
                  <a:cubicBezTo>
                    <a:pt x="6480" y="6664"/>
                    <a:pt x="6480" y="6664"/>
                    <a:pt x="6480" y="6664"/>
                  </a:cubicBezTo>
                  <a:cubicBezTo>
                    <a:pt x="6480" y="6894"/>
                    <a:pt x="6480" y="6894"/>
                    <a:pt x="6480" y="6894"/>
                  </a:cubicBezTo>
                  <a:cubicBezTo>
                    <a:pt x="6480" y="6894"/>
                    <a:pt x="6480" y="6894"/>
                    <a:pt x="6480" y="6894"/>
                  </a:cubicBezTo>
                  <a:cubicBezTo>
                    <a:pt x="6480" y="6664"/>
                    <a:pt x="6480" y="6664"/>
                    <a:pt x="6480" y="6664"/>
                  </a:cubicBezTo>
                  <a:close/>
                  <a:moveTo>
                    <a:pt x="6720" y="6204"/>
                  </a:moveTo>
                  <a:cubicBezTo>
                    <a:pt x="6480" y="6434"/>
                    <a:pt x="6480" y="6434"/>
                    <a:pt x="6480" y="6434"/>
                  </a:cubicBezTo>
                  <a:cubicBezTo>
                    <a:pt x="6480" y="6204"/>
                    <a:pt x="6480" y="6204"/>
                    <a:pt x="6480" y="6204"/>
                  </a:cubicBezTo>
                  <a:cubicBezTo>
                    <a:pt x="6720" y="5974"/>
                    <a:pt x="6720" y="5974"/>
                    <a:pt x="6720" y="5974"/>
                  </a:cubicBezTo>
                  <a:cubicBezTo>
                    <a:pt x="6720" y="6204"/>
                    <a:pt x="6720" y="6204"/>
                    <a:pt x="6720" y="6204"/>
                  </a:cubicBezTo>
                  <a:close/>
                  <a:moveTo>
                    <a:pt x="6960" y="5974"/>
                  </a:moveTo>
                  <a:cubicBezTo>
                    <a:pt x="6960" y="5974"/>
                    <a:pt x="6960" y="5974"/>
                    <a:pt x="6960" y="5974"/>
                  </a:cubicBezTo>
                  <a:cubicBezTo>
                    <a:pt x="6960" y="5974"/>
                    <a:pt x="6960" y="5974"/>
                    <a:pt x="6960" y="5974"/>
                  </a:cubicBezTo>
                  <a:cubicBezTo>
                    <a:pt x="6960" y="5974"/>
                    <a:pt x="6960" y="5974"/>
                    <a:pt x="6960" y="5974"/>
                  </a:cubicBezTo>
                  <a:cubicBezTo>
                    <a:pt x="6960" y="5974"/>
                    <a:pt x="6960" y="5974"/>
                    <a:pt x="6960" y="5974"/>
                  </a:cubicBezTo>
                  <a:close/>
                  <a:moveTo>
                    <a:pt x="7680" y="5745"/>
                  </a:moveTo>
                  <a:cubicBezTo>
                    <a:pt x="7680" y="5745"/>
                    <a:pt x="7680" y="5745"/>
                    <a:pt x="7680" y="5745"/>
                  </a:cubicBezTo>
                  <a:cubicBezTo>
                    <a:pt x="7200" y="5974"/>
                    <a:pt x="7200" y="5974"/>
                    <a:pt x="7200" y="5974"/>
                  </a:cubicBezTo>
                  <a:cubicBezTo>
                    <a:pt x="7200" y="5745"/>
                    <a:pt x="7200" y="5745"/>
                    <a:pt x="7200" y="5745"/>
                  </a:cubicBezTo>
                  <a:cubicBezTo>
                    <a:pt x="7680" y="5745"/>
                    <a:pt x="7680" y="5745"/>
                    <a:pt x="7680" y="5745"/>
                  </a:cubicBezTo>
                  <a:close/>
                  <a:moveTo>
                    <a:pt x="7920" y="5285"/>
                  </a:moveTo>
                  <a:cubicBezTo>
                    <a:pt x="8160" y="5055"/>
                    <a:pt x="8160" y="5055"/>
                    <a:pt x="8160" y="5055"/>
                  </a:cubicBezTo>
                  <a:cubicBezTo>
                    <a:pt x="8160" y="5285"/>
                    <a:pt x="8160" y="5285"/>
                    <a:pt x="8160" y="5285"/>
                  </a:cubicBezTo>
                  <a:cubicBezTo>
                    <a:pt x="7920" y="5285"/>
                    <a:pt x="7920" y="5285"/>
                    <a:pt x="7920" y="5285"/>
                  </a:cubicBezTo>
                  <a:close/>
                  <a:moveTo>
                    <a:pt x="8160" y="5285"/>
                  </a:moveTo>
                  <a:cubicBezTo>
                    <a:pt x="8160" y="5745"/>
                    <a:pt x="8160" y="5745"/>
                    <a:pt x="8160" y="5745"/>
                  </a:cubicBezTo>
                  <a:cubicBezTo>
                    <a:pt x="7920" y="5515"/>
                    <a:pt x="7920" y="5515"/>
                    <a:pt x="7920" y="5515"/>
                  </a:cubicBezTo>
                  <a:cubicBezTo>
                    <a:pt x="7680" y="5745"/>
                    <a:pt x="7680" y="5745"/>
                    <a:pt x="7680" y="5745"/>
                  </a:cubicBezTo>
                  <a:cubicBezTo>
                    <a:pt x="7680" y="5515"/>
                    <a:pt x="7680" y="5515"/>
                    <a:pt x="7680" y="5515"/>
                  </a:cubicBezTo>
                  <a:cubicBezTo>
                    <a:pt x="8160" y="5285"/>
                    <a:pt x="8160" y="5285"/>
                    <a:pt x="8160" y="5285"/>
                  </a:cubicBezTo>
                  <a:close/>
                  <a:moveTo>
                    <a:pt x="8400" y="4366"/>
                  </a:moveTo>
                  <a:cubicBezTo>
                    <a:pt x="8400" y="4596"/>
                    <a:pt x="8400" y="4596"/>
                    <a:pt x="8400" y="4596"/>
                  </a:cubicBezTo>
                  <a:cubicBezTo>
                    <a:pt x="8400" y="5055"/>
                    <a:pt x="8400" y="5055"/>
                    <a:pt x="8400" y="5055"/>
                  </a:cubicBezTo>
                  <a:cubicBezTo>
                    <a:pt x="8160" y="5055"/>
                    <a:pt x="8160" y="5055"/>
                    <a:pt x="8160" y="5055"/>
                  </a:cubicBezTo>
                  <a:cubicBezTo>
                    <a:pt x="7920" y="5055"/>
                    <a:pt x="7920" y="5055"/>
                    <a:pt x="7920" y="5055"/>
                  </a:cubicBezTo>
                  <a:cubicBezTo>
                    <a:pt x="8400" y="4826"/>
                    <a:pt x="8400" y="4826"/>
                    <a:pt x="8400" y="4826"/>
                  </a:cubicBezTo>
                  <a:cubicBezTo>
                    <a:pt x="8160" y="4826"/>
                    <a:pt x="8160" y="4826"/>
                    <a:pt x="8160" y="4826"/>
                  </a:cubicBezTo>
                  <a:cubicBezTo>
                    <a:pt x="7920" y="5055"/>
                    <a:pt x="7920" y="5055"/>
                    <a:pt x="7920" y="5055"/>
                  </a:cubicBezTo>
                  <a:cubicBezTo>
                    <a:pt x="7680" y="4826"/>
                    <a:pt x="7680" y="4826"/>
                    <a:pt x="7680" y="4826"/>
                  </a:cubicBezTo>
                  <a:cubicBezTo>
                    <a:pt x="7920" y="4596"/>
                    <a:pt x="7920" y="4596"/>
                    <a:pt x="7920" y="4596"/>
                  </a:cubicBezTo>
                  <a:cubicBezTo>
                    <a:pt x="8160" y="4826"/>
                    <a:pt x="8160" y="4826"/>
                    <a:pt x="8160" y="4826"/>
                  </a:cubicBezTo>
                  <a:cubicBezTo>
                    <a:pt x="8160" y="4596"/>
                    <a:pt x="8160" y="4596"/>
                    <a:pt x="8160" y="4596"/>
                  </a:cubicBezTo>
                  <a:cubicBezTo>
                    <a:pt x="8160" y="4366"/>
                    <a:pt x="8160" y="4366"/>
                    <a:pt x="8160" y="4366"/>
                  </a:cubicBezTo>
                  <a:cubicBezTo>
                    <a:pt x="8400" y="4366"/>
                    <a:pt x="8400" y="4366"/>
                    <a:pt x="8400" y="4366"/>
                  </a:cubicBezTo>
                  <a:close/>
                  <a:moveTo>
                    <a:pt x="8640" y="4596"/>
                  </a:moveTo>
                  <a:cubicBezTo>
                    <a:pt x="8400" y="4366"/>
                    <a:pt x="8400" y="4366"/>
                    <a:pt x="8400" y="4366"/>
                  </a:cubicBezTo>
                  <a:cubicBezTo>
                    <a:pt x="8400" y="4136"/>
                    <a:pt x="8400" y="4136"/>
                    <a:pt x="8400" y="4136"/>
                  </a:cubicBezTo>
                  <a:cubicBezTo>
                    <a:pt x="8880" y="3906"/>
                    <a:pt x="8880" y="3906"/>
                    <a:pt x="8880" y="3906"/>
                  </a:cubicBezTo>
                  <a:cubicBezTo>
                    <a:pt x="8880" y="3906"/>
                    <a:pt x="8880" y="3906"/>
                    <a:pt x="8880" y="3906"/>
                  </a:cubicBezTo>
                  <a:cubicBezTo>
                    <a:pt x="9120" y="3677"/>
                    <a:pt x="9120" y="3677"/>
                    <a:pt x="9120" y="3677"/>
                  </a:cubicBezTo>
                  <a:cubicBezTo>
                    <a:pt x="9120" y="3906"/>
                    <a:pt x="9120" y="3906"/>
                    <a:pt x="9120" y="3906"/>
                  </a:cubicBezTo>
                  <a:cubicBezTo>
                    <a:pt x="8880" y="4136"/>
                    <a:pt x="8880" y="4136"/>
                    <a:pt x="8880" y="4136"/>
                  </a:cubicBezTo>
                  <a:cubicBezTo>
                    <a:pt x="8880" y="4136"/>
                    <a:pt x="8880" y="4136"/>
                    <a:pt x="8880" y="4136"/>
                  </a:cubicBezTo>
                  <a:cubicBezTo>
                    <a:pt x="8640" y="4596"/>
                    <a:pt x="8640" y="4596"/>
                    <a:pt x="8640" y="4596"/>
                  </a:cubicBezTo>
                  <a:close/>
                  <a:moveTo>
                    <a:pt x="9360" y="4596"/>
                  </a:moveTo>
                  <a:cubicBezTo>
                    <a:pt x="9600" y="4826"/>
                    <a:pt x="9600" y="4826"/>
                    <a:pt x="9600" y="4826"/>
                  </a:cubicBezTo>
                  <a:cubicBezTo>
                    <a:pt x="9120" y="5285"/>
                    <a:pt x="9120" y="5285"/>
                    <a:pt x="9120" y="5285"/>
                  </a:cubicBezTo>
                  <a:cubicBezTo>
                    <a:pt x="8880" y="5285"/>
                    <a:pt x="8880" y="5285"/>
                    <a:pt x="8880" y="5285"/>
                  </a:cubicBezTo>
                  <a:cubicBezTo>
                    <a:pt x="8880" y="5515"/>
                    <a:pt x="8880" y="5515"/>
                    <a:pt x="8880" y="5515"/>
                  </a:cubicBezTo>
                  <a:cubicBezTo>
                    <a:pt x="8640" y="5515"/>
                    <a:pt x="8640" y="5515"/>
                    <a:pt x="8640" y="5515"/>
                  </a:cubicBezTo>
                  <a:cubicBezTo>
                    <a:pt x="8640" y="5285"/>
                    <a:pt x="8640" y="5285"/>
                    <a:pt x="8640" y="5285"/>
                  </a:cubicBezTo>
                  <a:cubicBezTo>
                    <a:pt x="8400" y="5515"/>
                    <a:pt x="8400" y="5515"/>
                    <a:pt x="8400" y="5515"/>
                  </a:cubicBezTo>
                  <a:cubicBezTo>
                    <a:pt x="8400" y="5515"/>
                    <a:pt x="8400" y="5515"/>
                    <a:pt x="8400" y="5515"/>
                  </a:cubicBezTo>
                  <a:cubicBezTo>
                    <a:pt x="8400" y="5285"/>
                    <a:pt x="8400" y="5285"/>
                    <a:pt x="8400" y="5285"/>
                  </a:cubicBezTo>
                  <a:cubicBezTo>
                    <a:pt x="8400" y="5285"/>
                    <a:pt x="8400" y="5285"/>
                    <a:pt x="8400" y="5285"/>
                  </a:cubicBezTo>
                  <a:cubicBezTo>
                    <a:pt x="8400" y="5055"/>
                    <a:pt x="8400" y="5055"/>
                    <a:pt x="8400" y="5055"/>
                  </a:cubicBezTo>
                  <a:cubicBezTo>
                    <a:pt x="8640" y="4826"/>
                    <a:pt x="8640" y="4826"/>
                    <a:pt x="8640" y="4826"/>
                  </a:cubicBezTo>
                  <a:cubicBezTo>
                    <a:pt x="8640" y="4826"/>
                    <a:pt x="8640" y="4826"/>
                    <a:pt x="8640" y="4826"/>
                  </a:cubicBezTo>
                  <a:cubicBezTo>
                    <a:pt x="8880" y="4366"/>
                    <a:pt x="8880" y="4366"/>
                    <a:pt x="8880" y="4366"/>
                  </a:cubicBezTo>
                  <a:cubicBezTo>
                    <a:pt x="8640" y="4826"/>
                    <a:pt x="8640" y="4826"/>
                    <a:pt x="8640" y="4826"/>
                  </a:cubicBezTo>
                  <a:cubicBezTo>
                    <a:pt x="8880" y="5055"/>
                    <a:pt x="8880" y="5055"/>
                    <a:pt x="8880" y="5055"/>
                  </a:cubicBezTo>
                  <a:cubicBezTo>
                    <a:pt x="8880" y="4826"/>
                    <a:pt x="8880" y="4826"/>
                    <a:pt x="8880" y="4826"/>
                  </a:cubicBezTo>
                  <a:cubicBezTo>
                    <a:pt x="9360" y="4826"/>
                    <a:pt x="9360" y="4826"/>
                    <a:pt x="9360" y="4826"/>
                  </a:cubicBezTo>
                  <a:cubicBezTo>
                    <a:pt x="9120" y="4596"/>
                    <a:pt x="9120" y="4596"/>
                    <a:pt x="9120" y="4596"/>
                  </a:cubicBezTo>
                  <a:cubicBezTo>
                    <a:pt x="9120" y="4596"/>
                    <a:pt x="9120" y="4596"/>
                    <a:pt x="9120" y="4596"/>
                  </a:cubicBezTo>
                  <a:cubicBezTo>
                    <a:pt x="9360" y="4596"/>
                    <a:pt x="9360" y="4596"/>
                    <a:pt x="9360" y="4596"/>
                  </a:cubicBezTo>
                  <a:close/>
                  <a:moveTo>
                    <a:pt x="9360" y="4366"/>
                  </a:moveTo>
                  <a:cubicBezTo>
                    <a:pt x="9120" y="4366"/>
                    <a:pt x="9120" y="4366"/>
                    <a:pt x="9120" y="4366"/>
                  </a:cubicBezTo>
                  <a:cubicBezTo>
                    <a:pt x="9360" y="4366"/>
                    <a:pt x="9360" y="4366"/>
                    <a:pt x="9360" y="4366"/>
                  </a:cubicBezTo>
                  <a:cubicBezTo>
                    <a:pt x="9600" y="4366"/>
                    <a:pt x="9600" y="4366"/>
                    <a:pt x="9600" y="4366"/>
                  </a:cubicBezTo>
                  <a:cubicBezTo>
                    <a:pt x="9600" y="4596"/>
                    <a:pt x="9600" y="4596"/>
                    <a:pt x="9600" y="4596"/>
                  </a:cubicBezTo>
                  <a:cubicBezTo>
                    <a:pt x="9360" y="4366"/>
                    <a:pt x="9360" y="4366"/>
                    <a:pt x="9360" y="4366"/>
                  </a:cubicBezTo>
                  <a:close/>
                  <a:moveTo>
                    <a:pt x="9840" y="4826"/>
                  </a:moveTo>
                  <a:cubicBezTo>
                    <a:pt x="9840" y="4596"/>
                    <a:pt x="9840" y="4596"/>
                    <a:pt x="9840" y="4596"/>
                  </a:cubicBezTo>
                  <a:cubicBezTo>
                    <a:pt x="10080" y="4596"/>
                    <a:pt x="10080" y="4596"/>
                    <a:pt x="10080" y="4596"/>
                  </a:cubicBezTo>
                  <a:cubicBezTo>
                    <a:pt x="9840" y="4826"/>
                    <a:pt x="9840" y="4826"/>
                    <a:pt x="9840" y="4826"/>
                  </a:cubicBezTo>
                  <a:close/>
                  <a:moveTo>
                    <a:pt x="10560" y="3677"/>
                  </a:moveTo>
                  <a:cubicBezTo>
                    <a:pt x="10560" y="3906"/>
                    <a:pt x="10560" y="3906"/>
                    <a:pt x="10560" y="3906"/>
                  </a:cubicBezTo>
                  <a:cubicBezTo>
                    <a:pt x="10560" y="3906"/>
                    <a:pt x="10560" y="3906"/>
                    <a:pt x="10560" y="3906"/>
                  </a:cubicBezTo>
                  <a:cubicBezTo>
                    <a:pt x="10320" y="3906"/>
                    <a:pt x="10320" y="3906"/>
                    <a:pt x="10320" y="3906"/>
                  </a:cubicBezTo>
                  <a:cubicBezTo>
                    <a:pt x="10320" y="4136"/>
                    <a:pt x="10320" y="4136"/>
                    <a:pt x="10320" y="4136"/>
                  </a:cubicBezTo>
                  <a:cubicBezTo>
                    <a:pt x="10080" y="4136"/>
                    <a:pt x="10080" y="4136"/>
                    <a:pt x="10080" y="4136"/>
                  </a:cubicBezTo>
                  <a:cubicBezTo>
                    <a:pt x="9840" y="4366"/>
                    <a:pt x="9840" y="4366"/>
                    <a:pt x="9840" y="4366"/>
                  </a:cubicBezTo>
                  <a:cubicBezTo>
                    <a:pt x="9840" y="4366"/>
                    <a:pt x="9840" y="4366"/>
                    <a:pt x="9840" y="4366"/>
                  </a:cubicBezTo>
                  <a:cubicBezTo>
                    <a:pt x="9840" y="4136"/>
                    <a:pt x="9840" y="4136"/>
                    <a:pt x="9840" y="4136"/>
                  </a:cubicBezTo>
                  <a:cubicBezTo>
                    <a:pt x="9600" y="4136"/>
                    <a:pt x="9600" y="4136"/>
                    <a:pt x="9600" y="4136"/>
                  </a:cubicBezTo>
                  <a:cubicBezTo>
                    <a:pt x="9840" y="3906"/>
                    <a:pt x="9840" y="3906"/>
                    <a:pt x="9840" y="3906"/>
                  </a:cubicBezTo>
                  <a:cubicBezTo>
                    <a:pt x="9600" y="3906"/>
                    <a:pt x="9600" y="3906"/>
                    <a:pt x="9600" y="3906"/>
                  </a:cubicBezTo>
                  <a:cubicBezTo>
                    <a:pt x="9840" y="3677"/>
                    <a:pt x="9840" y="3677"/>
                    <a:pt x="9840" y="3677"/>
                  </a:cubicBezTo>
                  <a:cubicBezTo>
                    <a:pt x="10080" y="3677"/>
                    <a:pt x="10080" y="3677"/>
                    <a:pt x="10080" y="3677"/>
                  </a:cubicBezTo>
                  <a:cubicBezTo>
                    <a:pt x="9840" y="3677"/>
                    <a:pt x="9840" y="3677"/>
                    <a:pt x="9840" y="3677"/>
                  </a:cubicBezTo>
                  <a:cubicBezTo>
                    <a:pt x="9840" y="3447"/>
                    <a:pt x="9840" y="3447"/>
                    <a:pt x="9840" y="3447"/>
                  </a:cubicBezTo>
                  <a:cubicBezTo>
                    <a:pt x="10080" y="3447"/>
                    <a:pt x="10080" y="3447"/>
                    <a:pt x="10080" y="3447"/>
                  </a:cubicBezTo>
                  <a:cubicBezTo>
                    <a:pt x="10080" y="3217"/>
                    <a:pt x="10080" y="3217"/>
                    <a:pt x="10080" y="3217"/>
                  </a:cubicBezTo>
                  <a:cubicBezTo>
                    <a:pt x="10320" y="3217"/>
                    <a:pt x="10320" y="3217"/>
                    <a:pt x="10320" y="3217"/>
                  </a:cubicBezTo>
                  <a:cubicBezTo>
                    <a:pt x="10320" y="3447"/>
                    <a:pt x="10320" y="3447"/>
                    <a:pt x="10320" y="3447"/>
                  </a:cubicBezTo>
                  <a:cubicBezTo>
                    <a:pt x="10560" y="3447"/>
                    <a:pt x="10560" y="3447"/>
                    <a:pt x="10560" y="3447"/>
                  </a:cubicBezTo>
                  <a:cubicBezTo>
                    <a:pt x="10560" y="3677"/>
                    <a:pt x="10560" y="3677"/>
                    <a:pt x="10560" y="3677"/>
                  </a:cubicBezTo>
                  <a:close/>
                  <a:moveTo>
                    <a:pt x="10560" y="3217"/>
                  </a:moveTo>
                  <a:cubicBezTo>
                    <a:pt x="10800" y="3217"/>
                    <a:pt x="10800" y="3217"/>
                    <a:pt x="10800" y="3217"/>
                  </a:cubicBezTo>
                  <a:cubicBezTo>
                    <a:pt x="10800" y="2987"/>
                    <a:pt x="10800" y="2987"/>
                    <a:pt x="10800" y="2987"/>
                  </a:cubicBezTo>
                  <a:cubicBezTo>
                    <a:pt x="11040" y="2987"/>
                    <a:pt x="11040" y="2987"/>
                    <a:pt x="11040" y="2987"/>
                  </a:cubicBezTo>
                  <a:cubicBezTo>
                    <a:pt x="11280" y="2987"/>
                    <a:pt x="11280" y="2987"/>
                    <a:pt x="11280" y="2987"/>
                  </a:cubicBezTo>
                  <a:cubicBezTo>
                    <a:pt x="11280" y="2987"/>
                    <a:pt x="11280" y="2987"/>
                    <a:pt x="11280" y="2987"/>
                  </a:cubicBezTo>
                  <a:cubicBezTo>
                    <a:pt x="11280" y="3217"/>
                    <a:pt x="11280" y="3217"/>
                    <a:pt x="11280" y="3217"/>
                  </a:cubicBezTo>
                  <a:cubicBezTo>
                    <a:pt x="11280" y="3447"/>
                    <a:pt x="11280" y="3447"/>
                    <a:pt x="11280" y="3447"/>
                  </a:cubicBezTo>
                  <a:cubicBezTo>
                    <a:pt x="11040" y="3447"/>
                    <a:pt x="11040" y="3447"/>
                    <a:pt x="11040" y="3447"/>
                  </a:cubicBezTo>
                  <a:cubicBezTo>
                    <a:pt x="10800" y="3447"/>
                    <a:pt x="10800" y="3447"/>
                    <a:pt x="10800" y="3447"/>
                  </a:cubicBezTo>
                  <a:cubicBezTo>
                    <a:pt x="10560" y="3217"/>
                    <a:pt x="10560" y="3217"/>
                    <a:pt x="10560" y="3217"/>
                  </a:cubicBezTo>
                  <a:close/>
                  <a:moveTo>
                    <a:pt x="11520" y="2068"/>
                  </a:moveTo>
                  <a:cubicBezTo>
                    <a:pt x="11280" y="2068"/>
                    <a:pt x="11280" y="2068"/>
                    <a:pt x="11280" y="2068"/>
                  </a:cubicBezTo>
                  <a:cubicBezTo>
                    <a:pt x="11520" y="2068"/>
                    <a:pt x="11520" y="2068"/>
                    <a:pt x="11520" y="2068"/>
                  </a:cubicBezTo>
                  <a:cubicBezTo>
                    <a:pt x="11520" y="2068"/>
                    <a:pt x="11520" y="2068"/>
                    <a:pt x="11520" y="2068"/>
                  </a:cubicBezTo>
                  <a:close/>
                  <a:moveTo>
                    <a:pt x="11040" y="2528"/>
                  </a:moveTo>
                  <a:cubicBezTo>
                    <a:pt x="11040" y="2298"/>
                    <a:pt x="11040" y="2298"/>
                    <a:pt x="11040" y="2298"/>
                  </a:cubicBezTo>
                  <a:cubicBezTo>
                    <a:pt x="11280" y="2298"/>
                    <a:pt x="11280" y="2298"/>
                    <a:pt x="11280" y="2298"/>
                  </a:cubicBezTo>
                  <a:cubicBezTo>
                    <a:pt x="11280" y="2298"/>
                    <a:pt x="11280" y="2298"/>
                    <a:pt x="11280" y="2298"/>
                  </a:cubicBezTo>
                  <a:cubicBezTo>
                    <a:pt x="11280" y="2298"/>
                    <a:pt x="11040" y="2528"/>
                    <a:pt x="11040" y="2528"/>
                  </a:cubicBezTo>
                  <a:close/>
                  <a:moveTo>
                    <a:pt x="11760" y="2757"/>
                  </a:moveTo>
                  <a:cubicBezTo>
                    <a:pt x="11760" y="2528"/>
                    <a:pt x="11760" y="2528"/>
                    <a:pt x="11760" y="2528"/>
                  </a:cubicBezTo>
                  <a:cubicBezTo>
                    <a:pt x="12000" y="2757"/>
                    <a:pt x="12000" y="2757"/>
                    <a:pt x="12000" y="2757"/>
                  </a:cubicBezTo>
                  <a:cubicBezTo>
                    <a:pt x="11760" y="2757"/>
                    <a:pt x="11760" y="2757"/>
                    <a:pt x="11760" y="2757"/>
                  </a:cubicBezTo>
                  <a:close/>
                  <a:moveTo>
                    <a:pt x="11520" y="2757"/>
                  </a:moveTo>
                  <a:cubicBezTo>
                    <a:pt x="11520" y="2987"/>
                    <a:pt x="11520" y="2987"/>
                    <a:pt x="11520" y="2987"/>
                  </a:cubicBezTo>
                  <a:cubicBezTo>
                    <a:pt x="11520" y="2987"/>
                    <a:pt x="11520" y="2987"/>
                    <a:pt x="11520" y="2987"/>
                  </a:cubicBezTo>
                  <a:cubicBezTo>
                    <a:pt x="11040" y="2528"/>
                    <a:pt x="11040" y="2528"/>
                    <a:pt x="11040" y="2528"/>
                  </a:cubicBezTo>
                  <a:cubicBezTo>
                    <a:pt x="11520" y="2298"/>
                    <a:pt x="11520" y="2298"/>
                    <a:pt x="11520" y="2298"/>
                  </a:cubicBezTo>
                  <a:cubicBezTo>
                    <a:pt x="11520" y="2528"/>
                    <a:pt x="11520" y="2528"/>
                    <a:pt x="11520" y="2528"/>
                  </a:cubicBezTo>
                  <a:cubicBezTo>
                    <a:pt x="11760" y="2528"/>
                    <a:pt x="11760" y="2528"/>
                    <a:pt x="11760" y="2528"/>
                  </a:cubicBezTo>
                  <a:cubicBezTo>
                    <a:pt x="11760" y="2528"/>
                    <a:pt x="11760" y="2528"/>
                    <a:pt x="11760" y="2528"/>
                  </a:cubicBezTo>
                  <a:cubicBezTo>
                    <a:pt x="11520" y="2528"/>
                    <a:pt x="11520" y="2528"/>
                    <a:pt x="11520" y="2528"/>
                  </a:cubicBezTo>
                  <a:cubicBezTo>
                    <a:pt x="11520" y="2757"/>
                    <a:pt x="11520" y="2757"/>
                    <a:pt x="11520" y="2757"/>
                  </a:cubicBezTo>
                  <a:close/>
                  <a:moveTo>
                    <a:pt x="12240" y="2298"/>
                  </a:moveTo>
                  <a:cubicBezTo>
                    <a:pt x="12000" y="2528"/>
                    <a:pt x="12000" y="2528"/>
                    <a:pt x="12000" y="2528"/>
                  </a:cubicBezTo>
                  <a:cubicBezTo>
                    <a:pt x="11760" y="2298"/>
                    <a:pt x="11760" y="2298"/>
                    <a:pt x="11760" y="2298"/>
                  </a:cubicBezTo>
                  <a:cubicBezTo>
                    <a:pt x="11760" y="2068"/>
                    <a:pt x="11760" y="2068"/>
                    <a:pt x="11760" y="2068"/>
                  </a:cubicBezTo>
                  <a:cubicBezTo>
                    <a:pt x="11760" y="1838"/>
                    <a:pt x="11760" y="1838"/>
                    <a:pt x="11760" y="1838"/>
                  </a:cubicBezTo>
                  <a:cubicBezTo>
                    <a:pt x="12000" y="1838"/>
                    <a:pt x="12000" y="1838"/>
                    <a:pt x="12000" y="1838"/>
                  </a:cubicBezTo>
                  <a:cubicBezTo>
                    <a:pt x="12000" y="2068"/>
                    <a:pt x="12000" y="2068"/>
                    <a:pt x="12000" y="2068"/>
                  </a:cubicBezTo>
                  <a:cubicBezTo>
                    <a:pt x="12240" y="2298"/>
                    <a:pt x="12240" y="2298"/>
                    <a:pt x="12240" y="2298"/>
                  </a:cubicBezTo>
                  <a:cubicBezTo>
                    <a:pt x="12240" y="2298"/>
                    <a:pt x="12240" y="2298"/>
                    <a:pt x="12240" y="2298"/>
                  </a:cubicBezTo>
                  <a:close/>
                  <a:moveTo>
                    <a:pt x="12720" y="2528"/>
                  </a:moveTo>
                  <a:cubicBezTo>
                    <a:pt x="12720" y="2528"/>
                    <a:pt x="12720" y="2528"/>
                    <a:pt x="12720" y="2528"/>
                  </a:cubicBezTo>
                  <a:cubicBezTo>
                    <a:pt x="12480" y="2528"/>
                    <a:pt x="12480" y="2528"/>
                    <a:pt x="12480" y="2528"/>
                  </a:cubicBezTo>
                  <a:cubicBezTo>
                    <a:pt x="12480" y="2068"/>
                    <a:pt x="12480" y="2068"/>
                    <a:pt x="12480" y="2068"/>
                  </a:cubicBezTo>
                  <a:cubicBezTo>
                    <a:pt x="12720" y="2068"/>
                    <a:pt x="12720" y="2068"/>
                    <a:pt x="12720" y="2068"/>
                  </a:cubicBezTo>
                  <a:cubicBezTo>
                    <a:pt x="12960" y="2068"/>
                    <a:pt x="12960" y="2068"/>
                    <a:pt x="12960" y="2068"/>
                  </a:cubicBezTo>
                  <a:cubicBezTo>
                    <a:pt x="12720" y="2298"/>
                    <a:pt x="12720" y="2298"/>
                    <a:pt x="12720" y="2298"/>
                  </a:cubicBezTo>
                  <a:cubicBezTo>
                    <a:pt x="12960" y="2528"/>
                    <a:pt x="12960" y="2528"/>
                    <a:pt x="12960" y="2528"/>
                  </a:cubicBezTo>
                  <a:cubicBezTo>
                    <a:pt x="12720" y="2528"/>
                    <a:pt x="12720" y="2528"/>
                    <a:pt x="12720" y="2528"/>
                  </a:cubicBezTo>
                  <a:close/>
                  <a:moveTo>
                    <a:pt x="14400" y="1838"/>
                  </a:moveTo>
                  <a:cubicBezTo>
                    <a:pt x="14160" y="1838"/>
                    <a:pt x="14160" y="1838"/>
                    <a:pt x="14160" y="1838"/>
                  </a:cubicBezTo>
                  <a:cubicBezTo>
                    <a:pt x="13920" y="1838"/>
                    <a:pt x="13920" y="1838"/>
                    <a:pt x="13920" y="1838"/>
                  </a:cubicBezTo>
                  <a:cubicBezTo>
                    <a:pt x="14160" y="1609"/>
                    <a:pt x="14160" y="1609"/>
                    <a:pt x="14160" y="1609"/>
                  </a:cubicBezTo>
                  <a:cubicBezTo>
                    <a:pt x="14400" y="1609"/>
                    <a:pt x="14400" y="1609"/>
                    <a:pt x="14400" y="1609"/>
                  </a:cubicBezTo>
                  <a:cubicBezTo>
                    <a:pt x="14400" y="1838"/>
                    <a:pt x="14400" y="1838"/>
                    <a:pt x="14400" y="1838"/>
                  </a:cubicBezTo>
                  <a:cubicBezTo>
                    <a:pt x="14400" y="1838"/>
                    <a:pt x="14400" y="1838"/>
                    <a:pt x="14400" y="1838"/>
                  </a:cubicBezTo>
                  <a:close/>
                  <a:moveTo>
                    <a:pt x="14640" y="1838"/>
                  </a:moveTo>
                  <a:cubicBezTo>
                    <a:pt x="14400" y="1609"/>
                    <a:pt x="14400" y="1609"/>
                    <a:pt x="14400" y="1609"/>
                  </a:cubicBezTo>
                  <a:cubicBezTo>
                    <a:pt x="14880" y="1149"/>
                    <a:pt x="14880" y="1149"/>
                    <a:pt x="14880" y="1149"/>
                  </a:cubicBezTo>
                  <a:cubicBezTo>
                    <a:pt x="14880" y="1379"/>
                    <a:pt x="14880" y="1379"/>
                    <a:pt x="14880" y="1379"/>
                  </a:cubicBezTo>
                  <a:cubicBezTo>
                    <a:pt x="14640" y="1609"/>
                    <a:pt x="14640" y="1609"/>
                    <a:pt x="14640" y="1609"/>
                  </a:cubicBezTo>
                  <a:cubicBezTo>
                    <a:pt x="14640" y="1838"/>
                    <a:pt x="14640" y="1838"/>
                    <a:pt x="14640" y="1838"/>
                  </a:cubicBezTo>
                  <a:close/>
                  <a:moveTo>
                    <a:pt x="14160" y="1379"/>
                  </a:moveTo>
                  <a:cubicBezTo>
                    <a:pt x="14160" y="1379"/>
                    <a:pt x="14160" y="1379"/>
                    <a:pt x="14160" y="1379"/>
                  </a:cubicBezTo>
                  <a:cubicBezTo>
                    <a:pt x="13680" y="1379"/>
                    <a:pt x="13680" y="1379"/>
                    <a:pt x="13680" y="1379"/>
                  </a:cubicBezTo>
                  <a:cubicBezTo>
                    <a:pt x="13680" y="1149"/>
                    <a:pt x="13680" y="1149"/>
                    <a:pt x="13680" y="1149"/>
                  </a:cubicBezTo>
                  <a:cubicBezTo>
                    <a:pt x="13920" y="1149"/>
                    <a:pt x="13920" y="1149"/>
                    <a:pt x="13920" y="1149"/>
                  </a:cubicBezTo>
                  <a:cubicBezTo>
                    <a:pt x="13920" y="1149"/>
                    <a:pt x="13920" y="1149"/>
                    <a:pt x="13920" y="1149"/>
                  </a:cubicBezTo>
                  <a:cubicBezTo>
                    <a:pt x="14160" y="1149"/>
                    <a:pt x="14160" y="1149"/>
                    <a:pt x="14160" y="1149"/>
                  </a:cubicBezTo>
                  <a:cubicBezTo>
                    <a:pt x="14160" y="1149"/>
                    <a:pt x="14160" y="1149"/>
                    <a:pt x="14160" y="1149"/>
                  </a:cubicBezTo>
                  <a:cubicBezTo>
                    <a:pt x="14400" y="1149"/>
                    <a:pt x="14400" y="1149"/>
                    <a:pt x="14400" y="1149"/>
                  </a:cubicBezTo>
                  <a:cubicBezTo>
                    <a:pt x="14640" y="919"/>
                    <a:pt x="14640" y="919"/>
                    <a:pt x="14640" y="919"/>
                  </a:cubicBezTo>
                  <a:cubicBezTo>
                    <a:pt x="14640" y="919"/>
                    <a:pt x="14640" y="919"/>
                    <a:pt x="14640" y="919"/>
                  </a:cubicBezTo>
                  <a:cubicBezTo>
                    <a:pt x="14160" y="1379"/>
                    <a:pt x="14160" y="1379"/>
                    <a:pt x="14160" y="1379"/>
                  </a:cubicBezTo>
                  <a:close/>
                  <a:moveTo>
                    <a:pt x="14880" y="1149"/>
                  </a:moveTo>
                  <a:cubicBezTo>
                    <a:pt x="14880" y="1149"/>
                    <a:pt x="15120" y="919"/>
                    <a:pt x="15120" y="919"/>
                  </a:cubicBezTo>
                  <a:cubicBezTo>
                    <a:pt x="15360" y="1149"/>
                    <a:pt x="15360" y="1149"/>
                    <a:pt x="15360" y="1149"/>
                  </a:cubicBezTo>
                  <a:cubicBezTo>
                    <a:pt x="15360" y="1379"/>
                    <a:pt x="15360" y="1379"/>
                    <a:pt x="15360" y="1379"/>
                  </a:cubicBezTo>
                  <a:cubicBezTo>
                    <a:pt x="15120" y="1379"/>
                    <a:pt x="15120" y="1379"/>
                    <a:pt x="15120" y="1379"/>
                  </a:cubicBezTo>
                  <a:cubicBezTo>
                    <a:pt x="15120" y="1149"/>
                    <a:pt x="15120" y="1149"/>
                    <a:pt x="15120" y="1149"/>
                  </a:cubicBezTo>
                  <a:cubicBezTo>
                    <a:pt x="14880" y="1149"/>
                    <a:pt x="14880" y="1149"/>
                    <a:pt x="14880" y="1149"/>
                  </a:cubicBezTo>
                  <a:close/>
                  <a:moveTo>
                    <a:pt x="15360" y="689"/>
                  </a:moveTo>
                  <a:cubicBezTo>
                    <a:pt x="15360" y="689"/>
                    <a:pt x="15360" y="689"/>
                    <a:pt x="15360" y="689"/>
                  </a:cubicBezTo>
                  <a:cubicBezTo>
                    <a:pt x="15360" y="689"/>
                    <a:pt x="15360" y="689"/>
                    <a:pt x="15360" y="689"/>
                  </a:cubicBezTo>
                  <a:cubicBezTo>
                    <a:pt x="15120" y="460"/>
                    <a:pt x="15120" y="460"/>
                    <a:pt x="15120" y="460"/>
                  </a:cubicBezTo>
                  <a:cubicBezTo>
                    <a:pt x="15360" y="460"/>
                    <a:pt x="15360" y="460"/>
                    <a:pt x="15360" y="460"/>
                  </a:cubicBezTo>
                  <a:cubicBezTo>
                    <a:pt x="15360" y="689"/>
                    <a:pt x="15360" y="689"/>
                    <a:pt x="15360" y="689"/>
                  </a:cubicBezTo>
                  <a:close/>
                  <a:moveTo>
                    <a:pt x="15840" y="230"/>
                  </a:moveTo>
                  <a:cubicBezTo>
                    <a:pt x="15840" y="230"/>
                    <a:pt x="15840" y="230"/>
                    <a:pt x="15840" y="230"/>
                  </a:cubicBezTo>
                  <a:cubicBezTo>
                    <a:pt x="15840" y="230"/>
                    <a:pt x="15840" y="230"/>
                    <a:pt x="15840" y="230"/>
                  </a:cubicBezTo>
                  <a:cubicBezTo>
                    <a:pt x="16080" y="230"/>
                    <a:pt x="16080" y="230"/>
                    <a:pt x="16080" y="230"/>
                  </a:cubicBezTo>
                  <a:cubicBezTo>
                    <a:pt x="15840" y="230"/>
                    <a:pt x="15840" y="230"/>
                    <a:pt x="15840" y="230"/>
                  </a:cubicBezTo>
                  <a:close/>
                  <a:moveTo>
                    <a:pt x="16080" y="460"/>
                  </a:moveTo>
                  <a:cubicBezTo>
                    <a:pt x="16080" y="460"/>
                    <a:pt x="16080" y="460"/>
                    <a:pt x="16080" y="460"/>
                  </a:cubicBezTo>
                  <a:cubicBezTo>
                    <a:pt x="16320" y="230"/>
                    <a:pt x="16320" y="230"/>
                    <a:pt x="16320" y="230"/>
                  </a:cubicBezTo>
                  <a:cubicBezTo>
                    <a:pt x="16320" y="230"/>
                    <a:pt x="16320" y="230"/>
                    <a:pt x="16320" y="230"/>
                  </a:cubicBezTo>
                  <a:cubicBezTo>
                    <a:pt x="16560" y="230"/>
                    <a:pt x="16560" y="230"/>
                    <a:pt x="16560" y="230"/>
                  </a:cubicBezTo>
                  <a:cubicBezTo>
                    <a:pt x="16560" y="0"/>
                    <a:pt x="16560" y="0"/>
                    <a:pt x="16560" y="0"/>
                  </a:cubicBezTo>
                  <a:cubicBezTo>
                    <a:pt x="16560" y="230"/>
                    <a:pt x="16560" y="230"/>
                    <a:pt x="16560" y="230"/>
                  </a:cubicBezTo>
                  <a:cubicBezTo>
                    <a:pt x="16800" y="230"/>
                    <a:pt x="16800" y="230"/>
                    <a:pt x="16800" y="230"/>
                  </a:cubicBezTo>
                  <a:cubicBezTo>
                    <a:pt x="16800" y="460"/>
                    <a:pt x="16800" y="460"/>
                    <a:pt x="16800" y="460"/>
                  </a:cubicBezTo>
                  <a:cubicBezTo>
                    <a:pt x="17040" y="460"/>
                    <a:pt x="17040" y="460"/>
                    <a:pt x="17040" y="460"/>
                  </a:cubicBezTo>
                  <a:cubicBezTo>
                    <a:pt x="16800" y="689"/>
                    <a:pt x="16800" y="689"/>
                    <a:pt x="16800" y="689"/>
                  </a:cubicBezTo>
                  <a:cubicBezTo>
                    <a:pt x="16560" y="689"/>
                    <a:pt x="16560" y="689"/>
                    <a:pt x="16560" y="689"/>
                  </a:cubicBezTo>
                  <a:cubicBezTo>
                    <a:pt x="16320" y="460"/>
                    <a:pt x="16320" y="460"/>
                    <a:pt x="16320" y="460"/>
                  </a:cubicBezTo>
                  <a:lnTo>
                    <a:pt x="16080" y="460"/>
                  </a:lnTo>
                  <a:close/>
                  <a:moveTo>
                    <a:pt x="16080" y="460"/>
                  </a:moveTo>
                </a:path>
              </a:pathLst>
            </a:custGeom>
            <a:grpFill/>
            <a:ln>
              <a:noFill/>
            </a:ln>
          </p:spPr>
          <p:txBody>
            <a:bodyPr lIns="0" tIns="0" rIns="0" bIns="0"/>
            <a:lstStyle/>
            <a:p>
              <a:pPr defTabSz="913765">
                <a:defRPr/>
              </a:pPr>
              <a:endParaRPr lang="es-ES">
                <a:solidFill>
                  <a:prstClr val="black"/>
                </a:solidFill>
              </a:endParaRPr>
            </a:p>
          </p:txBody>
        </p:sp>
        <p:sp>
          <p:nvSpPr>
            <p:cNvPr id="315" name="AutoShape 37"/>
            <p:cNvSpPr/>
            <p:nvPr/>
          </p:nvSpPr>
          <p:spPr bwMode="auto">
            <a:xfrm>
              <a:off x="7243" y="1557"/>
              <a:ext cx="421" cy="836"/>
            </a:xfrm>
            <a:custGeom>
              <a:avLst/>
              <a:gdLst>
                <a:gd name="T0" fmla="*/ 18 w 21600"/>
                <a:gd name="T1" fmla="*/ 596 h 21600"/>
                <a:gd name="T2" fmla="*/ 46 w 21600"/>
                <a:gd name="T3" fmla="*/ 559 h 21600"/>
                <a:gd name="T4" fmla="*/ 46 w 21600"/>
                <a:gd name="T5" fmla="*/ 514 h 21600"/>
                <a:gd name="T6" fmla="*/ 28 w 21600"/>
                <a:gd name="T7" fmla="*/ 430 h 21600"/>
                <a:gd name="T8" fmla="*/ 28 w 21600"/>
                <a:gd name="T9" fmla="*/ 339 h 21600"/>
                <a:gd name="T10" fmla="*/ 74 w 21600"/>
                <a:gd name="T11" fmla="*/ 312 h 21600"/>
                <a:gd name="T12" fmla="*/ 94 w 21600"/>
                <a:gd name="T13" fmla="*/ 230 h 21600"/>
                <a:gd name="T14" fmla="*/ 112 w 21600"/>
                <a:gd name="T15" fmla="*/ 193 h 21600"/>
                <a:gd name="T16" fmla="*/ 139 w 21600"/>
                <a:gd name="T17" fmla="*/ 129 h 21600"/>
                <a:gd name="T18" fmla="*/ 160 w 21600"/>
                <a:gd name="T19" fmla="*/ 74 h 21600"/>
                <a:gd name="T20" fmla="*/ 198 w 21600"/>
                <a:gd name="T21" fmla="*/ 37 h 21600"/>
                <a:gd name="T22" fmla="*/ 254 w 21600"/>
                <a:gd name="T23" fmla="*/ 37 h 21600"/>
                <a:gd name="T24" fmla="*/ 254 w 21600"/>
                <a:gd name="T25" fmla="*/ 0 h 21600"/>
                <a:gd name="T26" fmla="*/ 337 w 21600"/>
                <a:gd name="T27" fmla="*/ 37 h 21600"/>
                <a:gd name="T28" fmla="*/ 385 w 21600"/>
                <a:gd name="T29" fmla="*/ 74 h 21600"/>
                <a:gd name="T30" fmla="*/ 393 w 21600"/>
                <a:gd name="T31" fmla="*/ 111 h 21600"/>
                <a:gd name="T32" fmla="*/ 421 w 21600"/>
                <a:gd name="T33" fmla="*/ 210 h 21600"/>
                <a:gd name="T34" fmla="*/ 375 w 21600"/>
                <a:gd name="T35" fmla="*/ 220 h 21600"/>
                <a:gd name="T36" fmla="*/ 347 w 21600"/>
                <a:gd name="T37" fmla="*/ 230 h 21600"/>
                <a:gd name="T38" fmla="*/ 327 w 21600"/>
                <a:gd name="T39" fmla="*/ 240 h 21600"/>
                <a:gd name="T40" fmla="*/ 327 w 21600"/>
                <a:gd name="T41" fmla="*/ 284 h 21600"/>
                <a:gd name="T42" fmla="*/ 337 w 21600"/>
                <a:gd name="T43" fmla="*/ 304 h 21600"/>
                <a:gd name="T44" fmla="*/ 292 w 21600"/>
                <a:gd name="T45" fmla="*/ 349 h 21600"/>
                <a:gd name="T46" fmla="*/ 271 w 21600"/>
                <a:gd name="T47" fmla="*/ 369 h 21600"/>
                <a:gd name="T48" fmla="*/ 243 w 21600"/>
                <a:gd name="T49" fmla="*/ 396 h 21600"/>
                <a:gd name="T50" fmla="*/ 216 w 21600"/>
                <a:gd name="T51" fmla="*/ 413 h 21600"/>
                <a:gd name="T52" fmla="*/ 205 w 21600"/>
                <a:gd name="T53" fmla="*/ 467 h 21600"/>
                <a:gd name="T54" fmla="*/ 198 w 21600"/>
                <a:gd name="T55" fmla="*/ 505 h 21600"/>
                <a:gd name="T56" fmla="*/ 216 w 21600"/>
                <a:gd name="T57" fmla="*/ 532 h 21600"/>
                <a:gd name="T58" fmla="*/ 261 w 21600"/>
                <a:gd name="T59" fmla="*/ 569 h 21600"/>
                <a:gd name="T60" fmla="*/ 254 w 21600"/>
                <a:gd name="T61" fmla="*/ 616 h 21600"/>
                <a:gd name="T62" fmla="*/ 226 w 21600"/>
                <a:gd name="T63" fmla="*/ 606 h 21600"/>
                <a:gd name="T64" fmla="*/ 178 w 21600"/>
                <a:gd name="T65" fmla="*/ 606 h 21600"/>
                <a:gd name="T66" fmla="*/ 205 w 21600"/>
                <a:gd name="T67" fmla="*/ 616 h 21600"/>
                <a:gd name="T68" fmla="*/ 254 w 21600"/>
                <a:gd name="T69" fmla="*/ 633 h 21600"/>
                <a:gd name="T70" fmla="*/ 233 w 21600"/>
                <a:gd name="T71" fmla="*/ 643 h 21600"/>
                <a:gd name="T72" fmla="*/ 205 w 21600"/>
                <a:gd name="T73" fmla="*/ 660 h 21600"/>
                <a:gd name="T74" fmla="*/ 216 w 21600"/>
                <a:gd name="T75" fmla="*/ 697 h 21600"/>
                <a:gd name="T76" fmla="*/ 205 w 21600"/>
                <a:gd name="T77" fmla="*/ 725 h 21600"/>
                <a:gd name="T78" fmla="*/ 198 w 21600"/>
                <a:gd name="T79" fmla="*/ 772 h 21600"/>
                <a:gd name="T80" fmla="*/ 160 w 21600"/>
                <a:gd name="T81" fmla="*/ 799 h 21600"/>
                <a:gd name="T82" fmla="*/ 104 w 21600"/>
                <a:gd name="T83" fmla="*/ 826 h 21600"/>
                <a:gd name="T84" fmla="*/ 56 w 21600"/>
                <a:gd name="T85" fmla="*/ 789 h 21600"/>
                <a:gd name="T86" fmla="*/ 46 w 21600"/>
                <a:gd name="T87" fmla="*/ 745 h 21600"/>
                <a:gd name="T88" fmla="*/ 18 w 21600"/>
                <a:gd name="T89" fmla="*/ 688 h 21600"/>
                <a:gd name="T90" fmla="*/ 28 w 21600"/>
                <a:gd name="T91" fmla="*/ 680 h 21600"/>
                <a:gd name="T92" fmla="*/ 0 w 21600"/>
                <a:gd name="T93" fmla="*/ 653 h 21600"/>
                <a:gd name="T94" fmla="*/ 261 w 21600"/>
                <a:gd name="T95" fmla="*/ 616 h 21600"/>
                <a:gd name="T96" fmla="*/ 10 w 21600"/>
                <a:gd name="T97" fmla="*/ 697 h 21600"/>
                <a:gd name="T98" fmla="*/ 292 w 21600"/>
                <a:gd name="T99" fmla="*/ 670 h 21600"/>
                <a:gd name="T100" fmla="*/ 299 w 21600"/>
                <a:gd name="T101" fmla="*/ 697 h 21600"/>
                <a:gd name="T102" fmla="*/ 271 w 21600"/>
                <a:gd name="T103" fmla="*/ 745 h 21600"/>
                <a:gd name="T104" fmla="*/ 282 w 21600"/>
                <a:gd name="T105" fmla="*/ 707 h 21600"/>
                <a:gd name="T106" fmla="*/ 261 w 21600"/>
                <a:gd name="T107" fmla="*/ 752 h 21600"/>
                <a:gd name="T108" fmla="*/ 226 w 21600"/>
                <a:gd name="T109" fmla="*/ 735 h 21600"/>
                <a:gd name="T110" fmla="*/ 205 w 21600"/>
                <a:gd name="T111" fmla="*/ 779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520" y="16360"/>
                  </a:moveTo>
                  <a:lnTo>
                    <a:pt x="911" y="16615"/>
                  </a:lnTo>
                  <a:lnTo>
                    <a:pt x="1431" y="16615"/>
                  </a:lnTo>
                  <a:lnTo>
                    <a:pt x="911" y="15912"/>
                  </a:lnTo>
                  <a:lnTo>
                    <a:pt x="911" y="15401"/>
                  </a:lnTo>
                  <a:lnTo>
                    <a:pt x="1431" y="15401"/>
                  </a:lnTo>
                  <a:lnTo>
                    <a:pt x="911" y="15209"/>
                  </a:lnTo>
                  <a:lnTo>
                    <a:pt x="1952" y="15209"/>
                  </a:lnTo>
                  <a:lnTo>
                    <a:pt x="1952" y="14698"/>
                  </a:lnTo>
                  <a:lnTo>
                    <a:pt x="2342" y="14443"/>
                  </a:lnTo>
                  <a:lnTo>
                    <a:pt x="1952" y="14251"/>
                  </a:lnTo>
                  <a:lnTo>
                    <a:pt x="1952" y="13740"/>
                  </a:lnTo>
                  <a:lnTo>
                    <a:pt x="1431" y="13548"/>
                  </a:lnTo>
                  <a:lnTo>
                    <a:pt x="1431" y="13292"/>
                  </a:lnTo>
                  <a:lnTo>
                    <a:pt x="2342" y="13292"/>
                  </a:lnTo>
                  <a:lnTo>
                    <a:pt x="2342" y="12781"/>
                  </a:lnTo>
                  <a:lnTo>
                    <a:pt x="2863" y="12589"/>
                  </a:lnTo>
                  <a:lnTo>
                    <a:pt x="1952" y="12334"/>
                  </a:lnTo>
                  <a:lnTo>
                    <a:pt x="1431" y="12078"/>
                  </a:lnTo>
                  <a:lnTo>
                    <a:pt x="1431" y="11120"/>
                  </a:lnTo>
                  <a:lnTo>
                    <a:pt x="911" y="10928"/>
                  </a:lnTo>
                  <a:lnTo>
                    <a:pt x="1431" y="10417"/>
                  </a:lnTo>
                  <a:lnTo>
                    <a:pt x="911" y="9969"/>
                  </a:lnTo>
                  <a:lnTo>
                    <a:pt x="911" y="9011"/>
                  </a:lnTo>
                  <a:lnTo>
                    <a:pt x="1431" y="8755"/>
                  </a:lnTo>
                  <a:lnTo>
                    <a:pt x="1952" y="8563"/>
                  </a:lnTo>
                  <a:lnTo>
                    <a:pt x="2342" y="8755"/>
                  </a:lnTo>
                  <a:lnTo>
                    <a:pt x="3383" y="8755"/>
                  </a:lnTo>
                  <a:lnTo>
                    <a:pt x="3773" y="8563"/>
                  </a:lnTo>
                  <a:lnTo>
                    <a:pt x="3773" y="8052"/>
                  </a:lnTo>
                  <a:lnTo>
                    <a:pt x="3383" y="8052"/>
                  </a:lnTo>
                  <a:lnTo>
                    <a:pt x="3383" y="7860"/>
                  </a:lnTo>
                  <a:lnTo>
                    <a:pt x="4294" y="6902"/>
                  </a:lnTo>
                  <a:lnTo>
                    <a:pt x="4294" y="6199"/>
                  </a:lnTo>
                  <a:lnTo>
                    <a:pt x="4814" y="5943"/>
                  </a:lnTo>
                  <a:lnTo>
                    <a:pt x="4814" y="5432"/>
                  </a:lnTo>
                  <a:lnTo>
                    <a:pt x="4294" y="5432"/>
                  </a:lnTo>
                  <a:lnTo>
                    <a:pt x="4294" y="5240"/>
                  </a:lnTo>
                  <a:lnTo>
                    <a:pt x="4814" y="4985"/>
                  </a:lnTo>
                  <a:lnTo>
                    <a:pt x="5725" y="4985"/>
                  </a:lnTo>
                  <a:lnTo>
                    <a:pt x="6246" y="4729"/>
                  </a:lnTo>
                  <a:lnTo>
                    <a:pt x="6766" y="4282"/>
                  </a:lnTo>
                  <a:lnTo>
                    <a:pt x="7157" y="3770"/>
                  </a:lnTo>
                  <a:lnTo>
                    <a:pt x="7677" y="3579"/>
                  </a:lnTo>
                  <a:lnTo>
                    <a:pt x="7157" y="3323"/>
                  </a:lnTo>
                  <a:lnTo>
                    <a:pt x="7157" y="2620"/>
                  </a:lnTo>
                  <a:lnTo>
                    <a:pt x="7677" y="2620"/>
                  </a:lnTo>
                  <a:lnTo>
                    <a:pt x="7677" y="2364"/>
                  </a:lnTo>
                  <a:lnTo>
                    <a:pt x="8198" y="2173"/>
                  </a:lnTo>
                  <a:lnTo>
                    <a:pt x="8198" y="1917"/>
                  </a:lnTo>
                  <a:lnTo>
                    <a:pt x="10149" y="1917"/>
                  </a:lnTo>
                  <a:lnTo>
                    <a:pt x="9629" y="1662"/>
                  </a:lnTo>
                  <a:lnTo>
                    <a:pt x="10149" y="1406"/>
                  </a:lnTo>
                  <a:lnTo>
                    <a:pt x="9629" y="1214"/>
                  </a:lnTo>
                  <a:lnTo>
                    <a:pt x="10149" y="959"/>
                  </a:lnTo>
                  <a:lnTo>
                    <a:pt x="11581" y="959"/>
                  </a:lnTo>
                  <a:lnTo>
                    <a:pt x="11971" y="1214"/>
                  </a:lnTo>
                  <a:lnTo>
                    <a:pt x="13402" y="1214"/>
                  </a:lnTo>
                  <a:lnTo>
                    <a:pt x="13402" y="959"/>
                  </a:lnTo>
                  <a:lnTo>
                    <a:pt x="13012" y="959"/>
                  </a:lnTo>
                  <a:lnTo>
                    <a:pt x="13012" y="703"/>
                  </a:lnTo>
                  <a:lnTo>
                    <a:pt x="13402" y="511"/>
                  </a:lnTo>
                  <a:lnTo>
                    <a:pt x="13402" y="256"/>
                  </a:lnTo>
                  <a:lnTo>
                    <a:pt x="13012" y="256"/>
                  </a:lnTo>
                  <a:lnTo>
                    <a:pt x="13012" y="0"/>
                  </a:lnTo>
                  <a:lnTo>
                    <a:pt x="13923" y="0"/>
                  </a:lnTo>
                  <a:lnTo>
                    <a:pt x="14443" y="256"/>
                  </a:lnTo>
                  <a:lnTo>
                    <a:pt x="14964" y="256"/>
                  </a:lnTo>
                  <a:lnTo>
                    <a:pt x="16395" y="959"/>
                  </a:lnTo>
                  <a:lnTo>
                    <a:pt x="17306" y="959"/>
                  </a:lnTo>
                  <a:lnTo>
                    <a:pt x="17827" y="1214"/>
                  </a:lnTo>
                  <a:lnTo>
                    <a:pt x="18347" y="1214"/>
                  </a:lnTo>
                  <a:lnTo>
                    <a:pt x="18347" y="1406"/>
                  </a:lnTo>
                  <a:lnTo>
                    <a:pt x="18737" y="1406"/>
                  </a:lnTo>
                  <a:lnTo>
                    <a:pt x="19778" y="1917"/>
                  </a:lnTo>
                  <a:lnTo>
                    <a:pt x="19258" y="1917"/>
                  </a:lnTo>
                  <a:lnTo>
                    <a:pt x="19778" y="2364"/>
                  </a:lnTo>
                  <a:lnTo>
                    <a:pt x="19258" y="2620"/>
                  </a:lnTo>
                  <a:lnTo>
                    <a:pt x="20169" y="2620"/>
                  </a:lnTo>
                  <a:lnTo>
                    <a:pt x="20169" y="2876"/>
                  </a:lnTo>
                  <a:lnTo>
                    <a:pt x="19778" y="3067"/>
                  </a:lnTo>
                  <a:lnTo>
                    <a:pt x="20169" y="3323"/>
                  </a:lnTo>
                  <a:lnTo>
                    <a:pt x="20169" y="4985"/>
                  </a:lnTo>
                  <a:lnTo>
                    <a:pt x="20689" y="4985"/>
                  </a:lnTo>
                  <a:lnTo>
                    <a:pt x="21600" y="5432"/>
                  </a:lnTo>
                  <a:lnTo>
                    <a:pt x="21210" y="5688"/>
                  </a:lnTo>
                  <a:lnTo>
                    <a:pt x="20689" y="5688"/>
                  </a:lnTo>
                  <a:lnTo>
                    <a:pt x="20689" y="5432"/>
                  </a:lnTo>
                  <a:lnTo>
                    <a:pt x="20169" y="5688"/>
                  </a:lnTo>
                  <a:lnTo>
                    <a:pt x="19258" y="5688"/>
                  </a:lnTo>
                  <a:lnTo>
                    <a:pt x="18737" y="5432"/>
                  </a:lnTo>
                  <a:lnTo>
                    <a:pt x="18737" y="5688"/>
                  </a:lnTo>
                  <a:lnTo>
                    <a:pt x="18347" y="5432"/>
                  </a:lnTo>
                  <a:lnTo>
                    <a:pt x="18347" y="5688"/>
                  </a:lnTo>
                  <a:lnTo>
                    <a:pt x="17827" y="5943"/>
                  </a:lnTo>
                  <a:lnTo>
                    <a:pt x="17306" y="5943"/>
                  </a:lnTo>
                  <a:lnTo>
                    <a:pt x="17306" y="6199"/>
                  </a:lnTo>
                  <a:lnTo>
                    <a:pt x="17827" y="6199"/>
                  </a:lnTo>
                  <a:lnTo>
                    <a:pt x="17306" y="6391"/>
                  </a:lnTo>
                  <a:lnTo>
                    <a:pt x="16786" y="6199"/>
                  </a:lnTo>
                  <a:lnTo>
                    <a:pt x="16786" y="6391"/>
                  </a:lnTo>
                  <a:lnTo>
                    <a:pt x="16395" y="6391"/>
                  </a:lnTo>
                  <a:lnTo>
                    <a:pt x="16395" y="6646"/>
                  </a:lnTo>
                  <a:lnTo>
                    <a:pt x="16786" y="6646"/>
                  </a:lnTo>
                  <a:lnTo>
                    <a:pt x="16786" y="7349"/>
                  </a:lnTo>
                  <a:lnTo>
                    <a:pt x="16395" y="7349"/>
                  </a:lnTo>
                  <a:lnTo>
                    <a:pt x="16786" y="7605"/>
                  </a:lnTo>
                  <a:lnTo>
                    <a:pt x="17306" y="7605"/>
                  </a:lnTo>
                  <a:lnTo>
                    <a:pt x="16786" y="7860"/>
                  </a:lnTo>
                  <a:lnTo>
                    <a:pt x="17306" y="7860"/>
                  </a:lnTo>
                  <a:lnTo>
                    <a:pt x="16786" y="8052"/>
                  </a:lnTo>
                  <a:lnTo>
                    <a:pt x="16395" y="8308"/>
                  </a:lnTo>
                  <a:lnTo>
                    <a:pt x="16395" y="8563"/>
                  </a:lnTo>
                  <a:lnTo>
                    <a:pt x="15875" y="9011"/>
                  </a:lnTo>
                  <a:lnTo>
                    <a:pt x="14964" y="9011"/>
                  </a:lnTo>
                  <a:lnTo>
                    <a:pt x="14964" y="9266"/>
                  </a:lnTo>
                  <a:lnTo>
                    <a:pt x="15354" y="9266"/>
                  </a:lnTo>
                  <a:lnTo>
                    <a:pt x="14964" y="9522"/>
                  </a:lnTo>
                  <a:lnTo>
                    <a:pt x="14443" y="9714"/>
                  </a:lnTo>
                  <a:lnTo>
                    <a:pt x="13923" y="9522"/>
                  </a:lnTo>
                  <a:lnTo>
                    <a:pt x="13402" y="9714"/>
                  </a:lnTo>
                  <a:lnTo>
                    <a:pt x="13402" y="9969"/>
                  </a:lnTo>
                  <a:lnTo>
                    <a:pt x="13012" y="9969"/>
                  </a:lnTo>
                  <a:lnTo>
                    <a:pt x="13012" y="10225"/>
                  </a:lnTo>
                  <a:lnTo>
                    <a:pt x="12492" y="10225"/>
                  </a:lnTo>
                  <a:lnTo>
                    <a:pt x="12492" y="9969"/>
                  </a:lnTo>
                  <a:lnTo>
                    <a:pt x="11971" y="10225"/>
                  </a:lnTo>
                  <a:lnTo>
                    <a:pt x="12492" y="10417"/>
                  </a:lnTo>
                  <a:lnTo>
                    <a:pt x="11581" y="10672"/>
                  </a:lnTo>
                  <a:lnTo>
                    <a:pt x="11060" y="10672"/>
                  </a:lnTo>
                  <a:lnTo>
                    <a:pt x="11581" y="10928"/>
                  </a:lnTo>
                  <a:lnTo>
                    <a:pt x="11060" y="11120"/>
                  </a:lnTo>
                  <a:lnTo>
                    <a:pt x="10149" y="11120"/>
                  </a:lnTo>
                  <a:lnTo>
                    <a:pt x="10540" y="11375"/>
                  </a:lnTo>
                  <a:lnTo>
                    <a:pt x="10540" y="12078"/>
                  </a:lnTo>
                  <a:lnTo>
                    <a:pt x="11060" y="12334"/>
                  </a:lnTo>
                  <a:lnTo>
                    <a:pt x="11060" y="12589"/>
                  </a:lnTo>
                  <a:lnTo>
                    <a:pt x="10540" y="12334"/>
                  </a:lnTo>
                  <a:lnTo>
                    <a:pt x="10540" y="12781"/>
                  </a:lnTo>
                  <a:lnTo>
                    <a:pt x="10149" y="13037"/>
                  </a:lnTo>
                  <a:lnTo>
                    <a:pt x="10540" y="13037"/>
                  </a:lnTo>
                  <a:lnTo>
                    <a:pt x="10540" y="13292"/>
                  </a:lnTo>
                  <a:lnTo>
                    <a:pt x="10149" y="13548"/>
                  </a:lnTo>
                  <a:lnTo>
                    <a:pt x="10540" y="13740"/>
                  </a:lnTo>
                  <a:lnTo>
                    <a:pt x="11060" y="13740"/>
                  </a:lnTo>
                  <a:lnTo>
                    <a:pt x="11060" y="13995"/>
                  </a:lnTo>
                  <a:lnTo>
                    <a:pt x="11971" y="13995"/>
                  </a:lnTo>
                  <a:lnTo>
                    <a:pt x="12492" y="14251"/>
                  </a:lnTo>
                  <a:lnTo>
                    <a:pt x="13012" y="14443"/>
                  </a:lnTo>
                  <a:lnTo>
                    <a:pt x="13402" y="14698"/>
                  </a:lnTo>
                  <a:lnTo>
                    <a:pt x="13402" y="14954"/>
                  </a:lnTo>
                  <a:lnTo>
                    <a:pt x="13923" y="14954"/>
                  </a:lnTo>
                  <a:lnTo>
                    <a:pt x="13402" y="15401"/>
                  </a:lnTo>
                  <a:lnTo>
                    <a:pt x="13012" y="15657"/>
                  </a:lnTo>
                  <a:lnTo>
                    <a:pt x="13012" y="15912"/>
                  </a:lnTo>
                  <a:lnTo>
                    <a:pt x="12492" y="15912"/>
                  </a:lnTo>
                  <a:lnTo>
                    <a:pt x="11971" y="15657"/>
                  </a:lnTo>
                  <a:lnTo>
                    <a:pt x="11581" y="15657"/>
                  </a:lnTo>
                  <a:lnTo>
                    <a:pt x="11581" y="15401"/>
                  </a:lnTo>
                  <a:lnTo>
                    <a:pt x="11581" y="15657"/>
                  </a:lnTo>
                  <a:lnTo>
                    <a:pt x="11060" y="15657"/>
                  </a:lnTo>
                  <a:lnTo>
                    <a:pt x="11060" y="15401"/>
                  </a:lnTo>
                  <a:lnTo>
                    <a:pt x="10540" y="15401"/>
                  </a:lnTo>
                  <a:lnTo>
                    <a:pt x="10540" y="15657"/>
                  </a:lnTo>
                  <a:lnTo>
                    <a:pt x="9108" y="15657"/>
                  </a:lnTo>
                  <a:lnTo>
                    <a:pt x="9108" y="15912"/>
                  </a:lnTo>
                  <a:lnTo>
                    <a:pt x="9629" y="15912"/>
                  </a:lnTo>
                  <a:lnTo>
                    <a:pt x="10149" y="15657"/>
                  </a:lnTo>
                  <a:lnTo>
                    <a:pt x="10540" y="15657"/>
                  </a:lnTo>
                  <a:lnTo>
                    <a:pt x="10540" y="15912"/>
                  </a:lnTo>
                  <a:lnTo>
                    <a:pt x="11060" y="15912"/>
                  </a:lnTo>
                  <a:lnTo>
                    <a:pt x="11581" y="16104"/>
                  </a:lnTo>
                  <a:lnTo>
                    <a:pt x="11581" y="15912"/>
                  </a:lnTo>
                  <a:lnTo>
                    <a:pt x="13012" y="15912"/>
                  </a:lnTo>
                  <a:lnTo>
                    <a:pt x="13012" y="16360"/>
                  </a:lnTo>
                  <a:lnTo>
                    <a:pt x="12492" y="16360"/>
                  </a:lnTo>
                  <a:lnTo>
                    <a:pt x="11971" y="16615"/>
                  </a:lnTo>
                  <a:lnTo>
                    <a:pt x="11971" y="16360"/>
                  </a:lnTo>
                  <a:lnTo>
                    <a:pt x="11581" y="16360"/>
                  </a:lnTo>
                  <a:lnTo>
                    <a:pt x="11971" y="16615"/>
                  </a:lnTo>
                  <a:lnTo>
                    <a:pt x="11581" y="16615"/>
                  </a:lnTo>
                  <a:lnTo>
                    <a:pt x="11060" y="16871"/>
                  </a:lnTo>
                  <a:lnTo>
                    <a:pt x="10540" y="17063"/>
                  </a:lnTo>
                  <a:lnTo>
                    <a:pt x="10149" y="17063"/>
                  </a:lnTo>
                  <a:lnTo>
                    <a:pt x="10540" y="17063"/>
                  </a:lnTo>
                  <a:lnTo>
                    <a:pt x="11060" y="17318"/>
                  </a:lnTo>
                  <a:lnTo>
                    <a:pt x="10149" y="17318"/>
                  </a:lnTo>
                  <a:lnTo>
                    <a:pt x="10540" y="17574"/>
                  </a:lnTo>
                  <a:lnTo>
                    <a:pt x="10540" y="17766"/>
                  </a:lnTo>
                  <a:lnTo>
                    <a:pt x="11060" y="18021"/>
                  </a:lnTo>
                  <a:lnTo>
                    <a:pt x="10149" y="18021"/>
                  </a:lnTo>
                  <a:lnTo>
                    <a:pt x="10149" y="18277"/>
                  </a:lnTo>
                  <a:lnTo>
                    <a:pt x="10540" y="18469"/>
                  </a:lnTo>
                  <a:lnTo>
                    <a:pt x="10149" y="18469"/>
                  </a:lnTo>
                  <a:lnTo>
                    <a:pt x="10540" y="18724"/>
                  </a:lnTo>
                  <a:lnTo>
                    <a:pt x="10149" y="18980"/>
                  </a:lnTo>
                  <a:lnTo>
                    <a:pt x="10149" y="19236"/>
                  </a:lnTo>
                  <a:lnTo>
                    <a:pt x="10540" y="19236"/>
                  </a:lnTo>
                  <a:lnTo>
                    <a:pt x="10149" y="19427"/>
                  </a:lnTo>
                  <a:lnTo>
                    <a:pt x="10149" y="19938"/>
                  </a:lnTo>
                  <a:lnTo>
                    <a:pt x="9629" y="19938"/>
                  </a:lnTo>
                  <a:lnTo>
                    <a:pt x="9629" y="20386"/>
                  </a:lnTo>
                  <a:lnTo>
                    <a:pt x="9108" y="20641"/>
                  </a:lnTo>
                  <a:lnTo>
                    <a:pt x="8588" y="20386"/>
                  </a:lnTo>
                  <a:lnTo>
                    <a:pt x="8198" y="20641"/>
                  </a:lnTo>
                  <a:lnTo>
                    <a:pt x="7157" y="20386"/>
                  </a:lnTo>
                  <a:lnTo>
                    <a:pt x="7157" y="20641"/>
                  </a:lnTo>
                  <a:lnTo>
                    <a:pt x="6246" y="20641"/>
                  </a:lnTo>
                  <a:lnTo>
                    <a:pt x="6246" y="21344"/>
                  </a:lnTo>
                  <a:lnTo>
                    <a:pt x="5335" y="21344"/>
                  </a:lnTo>
                  <a:lnTo>
                    <a:pt x="4294" y="21600"/>
                  </a:lnTo>
                  <a:lnTo>
                    <a:pt x="3773" y="21600"/>
                  </a:lnTo>
                  <a:lnTo>
                    <a:pt x="3773" y="20897"/>
                  </a:lnTo>
                  <a:lnTo>
                    <a:pt x="3383" y="20641"/>
                  </a:lnTo>
                  <a:lnTo>
                    <a:pt x="2863" y="20386"/>
                  </a:lnTo>
                  <a:lnTo>
                    <a:pt x="3773" y="20386"/>
                  </a:lnTo>
                  <a:lnTo>
                    <a:pt x="3773" y="19938"/>
                  </a:lnTo>
                  <a:lnTo>
                    <a:pt x="3383" y="19938"/>
                  </a:lnTo>
                  <a:lnTo>
                    <a:pt x="2342" y="19427"/>
                  </a:lnTo>
                  <a:lnTo>
                    <a:pt x="2342" y="19236"/>
                  </a:lnTo>
                  <a:lnTo>
                    <a:pt x="1952" y="18980"/>
                  </a:lnTo>
                  <a:lnTo>
                    <a:pt x="1952" y="18724"/>
                  </a:lnTo>
                  <a:lnTo>
                    <a:pt x="1431" y="18469"/>
                  </a:lnTo>
                  <a:lnTo>
                    <a:pt x="911" y="18469"/>
                  </a:lnTo>
                  <a:lnTo>
                    <a:pt x="911" y="17766"/>
                  </a:lnTo>
                  <a:lnTo>
                    <a:pt x="1431" y="17574"/>
                  </a:lnTo>
                  <a:lnTo>
                    <a:pt x="911" y="17574"/>
                  </a:lnTo>
                  <a:lnTo>
                    <a:pt x="911" y="17318"/>
                  </a:lnTo>
                  <a:lnTo>
                    <a:pt x="911" y="17574"/>
                  </a:lnTo>
                  <a:lnTo>
                    <a:pt x="1431" y="17574"/>
                  </a:lnTo>
                  <a:lnTo>
                    <a:pt x="911" y="17766"/>
                  </a:lnTo>
                  <a:lnTo>
                    <a:pt x="911" y="17574"/>
                  </a:lnTo>
                  <a:lnTo>
                    <a:pt x="520" y="17574"/>
                  </a:lnTo>
                  <a:lnTo>
                    <a:pt x="520" y="17063"/>
                  </a:lnTo>
                  <a:lnTo>
                    <a:pt x="0" y="16871"/>
                  </a:lnTo>
                  <a:lnTo>
                    <a:pt x="0" y="16615"/>
                  </a:lnTo>
                  <a:lnTo>
                    <a:pt x="520" y="16360"/>
                  </a:lnTo>
                  <a:close/>
                  <a:moveTo>
                    <a:pt x="13012" y="15912"/>
                  </a:moveTo>
                  <a:lnTo>
                    <a:pt x="13402" y="16104"/>
                  </a:lnTo>
                  <a:lnTo>
                    <a:pt x="13402" y="15912"/>
                  </a:lnTo>
                  <a:lnTo>
                    <a:pt x="13923" y="15657"/>
                  </a:lnTo>
                  <a:lnTo>
                    <a:pt x="13402" y="15657"/>
                  </a:lnTo>
                  <a:lnTo>
                    <a:pt x="13012" y="15912"/>
                  </a:lnTo>
                  <a:close/>
                  <a:moveTo>
                    <a:pt x="520" y="17766"/>
                  </a:moveTo>
                  <a:lnTo>
                    <a:pt x="520" y="18021"/>
                  </a:lnTo>
                  <a:lnTo>
                    <a:pt x="911" y="18021"/>
                  </a:lnTo>
                  <a:lnTo>
                    <a:pt x="911" y="17766"/>
                  </a:lnTo>
                  <a:lnTo>
                    <a:pt x="520" y="17766"/>
                  </a:lnTo>
                  <a:close/>
                  <a:moveTo>
                    <a:pt x="14964" y="17063"/>
                  </a:moveTo>
                  <a:lnTo>
                    <a:pt x="14964" y="17318"/>
                  </a:lnTo>
                  <a:lnTo>
                    <a:pt x="15354" y="17318"/>
                  </a:lnTo>
                  <a:lnTo>
                    <a:pt x="14964" y="17063"/>
                  </a:lnTo>
                  <a:close/>
                  <a:moveTo>
                    <a:pt x="14964" y="18021"/>
                  </a:moveTo>
                  <a:lnTo>
                    <a:pt x="15354" y="18277"/>
                  </a:lnTo>
                  <a:lnTo>
                    <a:pt x="15354" y="18021"/>
                  </a:lnTo>
                  <a:lnTo>
                    <a:pt x="15875" y="18021"/>
                  </a:lnTo>
                  <a:lnTo>
                    <a:pt x="14964" y="18021"/>
                  </a:lnTo>
                  <a:close/>
                  <a:moveTo>
                    <a:pt x="13402" y="19427"/>
                  </a:moveTo>
                  <a:lnTo>
                    <a:pt x="13923" y="19427"/>
                  </a:lnTo>
                  <a:lnTo>
                    <a:pt x="13923" y="19236"/>
                  </a:lnTo>
                  <a:lnTo>
                    <a:pt x="14964" y="18724"/>
                  </a:lnTo>
                  <a:lnTo>
                    <a:pt x="14443" y="18469"/>
                  </a:lnTo>
                  <a:lnTo>
                    <a:pt x="14964" y="18277"/>
                  </a:lnTo>
                  <a:lnTo>
                    <a:pt x="14964" y="18021"/>
                  </a:lnTo>
                  <a:lnTo>
                    <a:pt x="14443" y="18277"/>
                  </a:lnTo>
                  <a:lnTo>
                    <a:pt x="13923" y="18277"/>
                  </a:lnTo>
                  <a:lnTo>
                    <a:pt x="13402" y="18469"/>
                  </a:lnTo>
                  <a:lnTo>
                    <a:pt x="13402" y="19236"/>
                  </a:lnTo>
                  <a:lnTo>
                    <a:pt x="13923" y="19236"/>
                  </a:lnTo>
                  <a:lnTo>
                    <a:pt x="13402" y="19427"/>
                  </a:lnTo>
                  <a:close/>
                  <a:moveTo>
                    <a:pt x="10540" y="20130"/>
                  </a:moveTo>
                  <a:lnTo>
                    <a:pt x="10540" y="20386"/>
                  </a:lnTo>
                  <a:lnTo>
                    <a:pt x="11060" y="19938"/>
                  </a:lnTo>
                  <a:lnTo>
                    <a:pt x="11060" y="19427"/>
                  </a:lnTo>
                  <a:lnTo>
                    <a:pt x="11581" y="18980"/>
                  </a:lnTo>
                  <a:lnTo>
                    <a:pt x="11060" y="18980"/>
                  </a:lnTo>
                  <a:lnTo>
                    <a:pt x="11060" y="19236"/>
                  </a:lnTo>
                  <a:lnTo>
                    <a:pt x="10540" y="19427"/>
                  </a:lnTo>
                  <a:lnTo>
                    <a:pt x="10540" y="20130"/>
                  </a:lnTo>
                  <a:close/>
                  <a:moveTo>
                    <a:pt x="10540" y="20130"/>
                  </a:moveTo>
                </a:path>
              </a:pathLst>
            </a:custGeom>
            <a:grpFill/>
            <a:ln>
              <a:noFill/>
            </a:ln>
          </p:spPr>
          <p:txBody>
            <a:bodyPr lIns="0" tIns="0" rIns="0" bIns="0"/>
            <a:lstStyle/>
            <a:p>
              <a:pPr defTabSz="913765">
                <a:defRPr/>
              </a:pPr>
              <a:endParaRPr lang="es-ES">
                <a:solidFill>
                  <a:prstClr val="black"/>
                </a:solidFill>
              </a:endParaRPr>
            </a:p>
          </p:txBody>
        </p:sp>
        <p:sp>
          <p:nvSpPr>
            <p:cNvPr id="316" name="AutoShape 38"/>
            <p:cNvSpPr/>
            <p:nvPr/>
          </p:nvSpPr>
          <p:spPr bwMode="auto">
            <a:xfrm>
              <a:off x="7514" y="1475"/>
              <a:ext cx="424" cy="661"/>
            </a:xfrm>
            <a:custGeom>
              <a:avLst/>
              <a:gdLst>
                <a:gd name="T0" fmla="*/ 386 w 21600"/>
                <a:gd name="T1" fmla="*/ 551 h 21600"/>
                <a:gd name="T2" fmla="*/ 396 w 21600"/>
                <a:gd name="T3" fmla="*/ 450 h 21600"/>
                <a:gd name="T4" fmla="*/ 367 w 21600"/>
                <a:gd name="T5" fmla="*/ 376 h 21600"/>
                <a:gd name="T6" fmla="*/ 349 w 21600"/>
                <a:gd name="T7" fmla="*/ 331 h 21600"/>
                <a:gd name="T8" fmla="*/ 339 w 21600"/>
                <a:gd name="T9" fmla="*/ 257 h 21600"/>
                <a:gd name="T10" fmla="*/ 330 w 21600"/>
                <a:gd name="T11" fmla="*/ 165 h 21600"/>
                <a:gd name="T12" fmla="*/ 273 w 21600"/>
                <a:gd name="T13" fmla="*/ 129 h 21600"/>
                <a:gd name="T14" fmla="*/ 264 w 21600"/>
                <a:gd name="T15" fmla="*/ 83 h 21600"/>
                <a:gd name="T16" fmla="*/ 273 w 21600"/>
                <a:gd name="T17" fmla="*/ 28 h 21600"/>
                <a:gd name="T18" fmla="*/ 207 w 21600"/>
                <a:gd name="T19" fmla="*/ 0 h 21600"/>
                <a:gd name="T20" fmla="*/ 179 w 21600"/>
                <a:gd name="T21" fmla="*/ 18 h 21600"/>
                <a:gd name="T22" fmla="*/ 170 w 21600"/>
                <a:gd name="T23" fmla="*/ 73 h 21600"/>
                <a:gd name="T24" fmla="*/ 141 w 21600"/>
                <a:gd name="T25" fmla="*/ 92 h 21600"/>
                <a:gd name="T26" fmla="*/ 94 w 21600"/>
                <a:gd name="T27" fmla="*/ 110 h 21600"/>
                <a:gd name="T28" fmla="*/ 28 w 21600"/>
                <a:gd name="T29" fmla="*/ 64 h 21600"/>
                <a:gd name="T30" fmla="*/ 9 w 21600"/>
                <a:gd name="T31" fmla="*/ 83 h 21600"/>
                <a:gd name="T32" fmla="*/ 66 w 21600"/>
                <a:gd name="T33" fmla="*/ 119 h 21600"/>
                <a:gd name="T34" fmla="*/ 94 w 21600"/>
                <a:gd name="T35" fmla="*/ 138 h 21600"/>
                <a:gd name="T36" fmla="*/ 104 w 21600"/>
                <a:gd name="T37" fmla="*/ 184 h 21600"/>
                <a:gd name="T38" fmla="*/ 122 w 21600"/>
                <a:gd name="T39" fmla="*/ 220 h 21600"/>
                <a:gd name="T40" fmla="*/ 122 w 21600"/>
                <a:gd name="T41" fmla="*/ 275 h 21600"/>
                <a:gd name="T42" fmla="*/ 160 w 21600"/>
                <a:gd name="T43" fmla="*/ 303 h 21600"/>
                <a:gd name="T44" fmla="*/ 188 w 21600"/>
                <a:gd name="T45" fmla="*/ 340 h 21600"/>
                <a:gd name="T46" fmla="*/ 198 w 21600"/>
                <a:gd name="T47" fmla="*/ 367 h 21600"/>
                <a:gd name="T48" fmla="*/ 160 w 21600"/>
                <a:gd name="T49" fmla="*/ 386 h 21600"/>
                <a:gd name="T50" fmla="*/ 132 w 21600"/>
                <a:gd name="T51" fmla="*/ 404 h 21600"/>
                <a:gd name="T52" fmla="*/ 122 w 21600"/>
                <a:gd name="T53" fmla="*/ 441 h 21600"/>
                <a:gd name="T54" fmla="*/ 94 w 21600"/>
                <a:gd name="T55" fmla="*/ 441 h 21600"/>
                <a:gd name="T56" fmla="*/ 85 w 21600"/>
                <a:gd name="T57" fmla="*/ 468 h 21600"/>
                <a:gd name="T58" fmla="*/ 66 w 21600"/>
                <a:gd name="T59" fmla="*/ 468 h 21600"/>
                <a:gd name="T60" fmla="*/ 66 w 21600"/>
                <a:gd name="T61" fmla="*/ 505 h 21600"/>
                <a:gd name="T62" fmla="*/ 66 w 21600"/>
                <a:gd name="T63" fmla="*/ 523 h 21600"/>
                <a:gd name="T64" fmla="*/ 85 w 21600"/>
                <a:gd name="T65" fmla="*/ 569 h 21600"/>
                <a:gd name="T66" fmla="*/ 75 w 21600"/>
                <a:gd name="T67" fmla="*/ 615 h 21600"/>
                <a:gd name="T68" fmla="*/ 113 w 21600"/>
                <a:gd name="T69" fmla="*/ 624 h 21600"/>
                <a:gd name="T70" fmla="*/ 141 w 21600"/>
                <a:gd name="T71" fmla="*/ 633 h 21600"/>
                <a:gd name="T72" fmla="*/ 151 w 21600"/>
                <a:gd name="T73" fmla="*/ 661 h 21600"/>
                <a:gd name="T74" fmla="*/ 179 w 21600"/>
                <a:gd name="T75" fmla="*/ 652 h 21600"/>
                <a:gd name="T76" fmla="*/ 236 w 21600"/>
                <a:gd name="T77" fmla="*/ 633 h 21600"/>
                <a:gd name="T78" fmla="*/ 254 w 21600"/>
                <a:gd name="T79" fmla="*/ 624 h 21600"/>
                <a:gd name="T80" fmla="*/ 264 w 21600"/>
                <a:gd name="T81" fmla="*/ 624 h 21600"/>
                <a:gd name="T82" fmla="*/ 292 w 21600"/>
                <a:gd name="T83" fmla="*/ 615 h 21600"/>
                <a:gd name="T84" fmla="*/ 320 w 21600"/>
                <a:gd name="T85" fmla="*/ 615 h 21600"/>
                <a:gd name="T86" fmla="*/ 170 w 21600"/>
                <a:gd name="T87" fmla="*/ 349 h 21600"/>
                <a:gd name="T88" fmla="*/ 179 w 21600"/>
                <a:gd name="T89" fmla="*/ 349 h 21600"/>
                <a:gd name="T90" fmla="*/ 57 w 21600"/>
                <a:gd name="T91" fmla="*/ 459 h 21600"/>
                <a:gd name="T92" fmla="*/ 57 w 21600"/>
                <a:gd name="T93" fmla="*/ 459 h 21600"/>
                <a:gd name="T94" fmla="*/ 141 w 21600"/>
                <a:gd name="T95" fmla="*/ 652 h 21600"/>
                <a:gd name="T96" fmla="*/ 132 w 21600"/>
                <a:gd name="T97" fmla="*/ 633 h 21600"/>
                <a:gd name="T98" fmla="*/ 104 w 21600"/>
                <a:gd name="T99" fmla="*/ 633 h 21600"/>
                <a:gd name="T100" fmla="*/ 85 w 21600"/>
                <a:gd name="T101" fmla="*/ 624 h 21600"/>
                <a:gd name="T102" fmla="*/ 28 w 21600"/>
                <a:gd name="T103" fmla="*/ 624 h 21600"/>
                <a:gd name="T104" fmla="*/ 47 w 21600"/>
                <a:gd name="T105" fmla="*/ 652 h 21600"/>
                <a:gd name="T106" fmla="*/ 28 w 21600"/>
                <a:gd name="T107" fmla="*/ 643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17280" y="20100"/>
                  </a:moveTo>
                  <a:cubicBezTo>
                    <a:pt x="16800" y="19800"/>
                    <a:pt x="16800" y="19800"/>
                    <a:pt x="16800" y="19800"/>
                  </a:cubicBezTo>
                  <a:cubicBezTo>
                    <a:pt x="17760" y="19200"/>
                    <a:pt x="17760" y="19200"/>
                    <a:pt x="17760" y="19200"/>
                  </a:cubicBezTo>
                  <a:cubicBezTo>
                    <a:pt x="18720" y="19200"/>
                    <a:pt x="18720" y="19200"/>
                    <a:pt x="18720" y="19200"/>
                  </a:cubicBezTo>
                  <a:cubicBezTo>
                    <a:pt x="19200" y="18600"/>
                    <a:pt x="19200" y="18600"/>
                    <a:pt x="19200" y="18600"/>
                  </a:cubicBezTo>
                  <a:cubicBezTo>
                    <a:pt x="19680" y="18000"/>
                    <a:pt x="19680" y="18000"/>
                    <a:pt x="19680" y="18000"/>
                  </a:cubicBezTo>
                  <a:cubicBezTo>
                    <a:pt x="20160" y="17400"/>
                    <a:pt x="20160" y="17400"/>
                    <a:pt x="20160" y="17400"/>
                  </a:cubicBezTo>
                  <a:cubicBezTo>
                    <a:pt x="21120" y="16500"/>
                    <a:pt x="21120" y="16500"/>
                    <a:pt x="21120" y="16500"/>
                  </a:cubicBezTo>
                  <a:cubicBezTo>
                    <a:pt x="21600" y="15900"/>
                    <a:pt x="21600" y="15900"/>
                    <a:pt x="21600" y="15900"/>
                  </a:cubicBezTo>
                  <a:cubicBezTo>
                    <a:pt x="21600" y="15300"/>
                    <a:pt x="21600" y="15300"/>
                    <a:pt x="21600" y="15300"/>
                  </a:cubicBezTo>
                  <a:cubicBezTo>
                    <a:pt x="20640" y="14700"/>
                    <a:pt x="20640" y="14700"/>
                    <a:pt x="20640" y="14700"/>
                  </a:cubicBezTo>
                  <a:cubicBezTo>
                    <a:pt x="20160" y="14700"/>
                    <a:pt x="20160" y="14700"/>
                    <a:pt x="20160" y="14700"/>
                  </a:cubicBezTo>
                  <a:cubicBezTo>
                    <a:pt x="19200" y="13800"/>
                    <a:pt x="19200" y="13800"/>
                    <a:pt x="19200" y="13800"/>
                  </a:cubicBezTo>
                  <a:cubicBezTo>
                    <a:pt x="19200" y="13500"/>
                    <a:pt x="19200" y="13500"/>
                    <a:pt x="19200" y="13500"/>
                  </a:cubicBezTo>
                  <a:cubicBezTo>
                    <a:pt x="19680" y="13200"/>
                    <a:pt x="19680" y="13200"/>
                    <a:pt x="19680" y="13200"/>
                  </a:cubicBezTo>
                  <a:cubicBezTo>
                    <a:pt x="19680" y="12900"/>
                    <a:pt x="19680" y="12900"/>
                    <a:pt x="19680" y="12900"/>
                  </a:cubicBezTo>
                  <a:cubicBezTo>
                    <a:pt x="18720" y="12600"/>
                    <a:pt x="18720" y="12600"/>
                    <a:pt x="18720" y="12600"/>
                  </a:cubicBezTo>
                  <a:cubicBezTo>
                    <a:pt x="18720" y="12300"/>
                    <a:pt x="18720" y="12300"/>
                    <a:pt x="18720" y="12300"/>
                  </a:cubicBezTo>
                  <a:cubicBezTo>
                    <a:pt x="18720" y="12000"/>
                    <a:pt x="18720" y="12000"/>
                    <a:pt x="18720" y="12000"/>
                  </a:cubicBezTo>
                  <a:cubicBezTo>
                    <a:pt x="18720" y="11700"/>
                    <a:pt x="18720" y="11700"/>
                    <a:pt x="18720" y="11700"/>
                  </a:cubicBezTo>
                  <a:cubicBezTo>
                    <a:pt x="18720" y="11700"/>
                    <a:pt x="18720" y="11700"/>
                    <a:pt x="18720" y="11700"/>
                  </a:cubicBezTo>
                  <a:cubicBezTo>
                    <a:pt x="18240" y="11400"/>
                    <a:pt x="18240" y="11400"/>
                    <a:pt x="18240" y="11400"/>
                  </a:cubicBezTo>
                  <a:cubicBezTo>
                    <a:pt x="17760" y="11400"/>
                    <a:pt x="17760" y="11400"/>
                    <a:pt x="17760" y="11400"/>
                  </a:cubicBezTo>
                  <a:cubicBezTo>
                    <a:pt x="17760" y="10800"/>
                    <a:pt x="17760" y="10800"/>
                    <a:pt x="17760" y="10800"/>
                  </a:cubicBezTo>
                  <a:cubicBezTo>
                    <a:pt x="18240" y="10800"/>
                    <a:pt x="18240" y="10800"/>
                    <a:pt x="18240" y="10800"/>
                  </a:cubicBezTo>
                  <a:cubicBezTo>
                    <a:pt x="17760" y="10800"/>
                    <a:pt x="17760" y="10800"/>
                    <a:pt x="17760" y="10800"/>
                  </a:cubicBezTo>
                  <a:cubicBezTo>
                    <a:pt x="17760" y="10500"/>
                    <a:pt x="17760" y="10500"/>
                    <a:pt x="17760" y="10500"/>
                  </a:cubicBezTo>
                  <a:cubicBezTo>
                    <a:pt x="17760" y="9600"/>
                    <a:pt x="17760" y="9600"/>
                    <a:pt x="17760" y="9600"/>
                  </a:cubicBezTo>
                  <a:cubicBezTo>
                    <a:pt x="18240" y="9600"/>
                    <a:pt x="18240" y="9600"/>
                    <a:pt x="18240" y="9600"/>
                  </a:cubicBezTo>
                  <a:cubicBezTo>
                    <a:pt x="17280" y="8400"/>
                    <a:pt x="17280" y="8400"/>
                    <a:pt x="17280" y="8400"/>
                  </a:cubicBezTo>
                  <a:cubicBezTo>
                    <a:pt x="16320" y="7500"/>
                    <a:pt x="16320" y="7500"/>
                    <a:pt x="16320" y="7500"/>
                  </a:cubicBezTo>
                  <a:cubicBezTo>
                    <a:pt x="16320" y="7200"/>
                    <a:pt x="16320" y="7200"/>
                    <a:pt x="16320" y="7200"/>
                  </a:cubicBezTo>
                  <a:cubicBezTo>
                    <a:pt x="15840" y="6900"/>
                    <a:pt x="15840" y="6900"/>
                    <a:pt x="15840" y="6900"/>
                  </a:cubicBezTo>
                  <a:cubicBezTo>
                    <a:pt x="15840" y="6300"/>
                    <a:pt x="15840" y="6300"/>
                    <a:pt x="15840" y="6300"/>
                  </a:cubicBezTo>
                  <a:cubicBezTo>
                    <a:pt x="16320" y="5700"/>
                    <a:pt x="16320" y="5700"/>
                    <a:pt x="16320" y="5700"/>
                  </a:cubicBezTo>
                  <a:cubicBezTo>
                    <a:pt x="16800" y="5400"/>
                    <a:pt x="16800" y="5400"/>
                    <a:pt x="16800" y="5400"/>
                  </a:cubicBezTo>
                  <a:cubicBezTo>
                    <a:pt x="16320" y="5400"/>
                    <a:pt x="16320" y="5400"/>
                    <a:pt x="16320" y="5400"/>
                  </a:cubicBezTo>
                  <a:cubicBezTo>
                    <a:pt x="15360" y="5100"/>
                    <a:pt x="15360" y="5100"/>
                    <a:pt x="15360" y="5100"/>
                  </a:cubicBezTo>
                  <a:cubicBezTo>
                    <a:pt x="15360" y="4800"/>
                    <a:pt x="15360" y="4800"/>
                    <a:pt x="15360" y="4800"/>
                  </a:cubicBezTo>
                  <a:cubicBezTo>
                    <a:pt x="14880" y="4500"/>
                    <a:pt x="14880" y="4500"/>
                    <a:pt x="14880" y="4500"/>
                  </a:cubicBezTo>
                  <a:cubicBezTo>
                    <a:pt x="14400" y="4200"/>
                    <a:pt x="14400" y="4200"/>
                    <a:pt x="14400" y="4200"/>
                  </a:cubicBezTo>
                  <a:cubicBezTo>
                    <a:pt x="13920" y="4200"/>
                    <a:pt x="13920" y="4200"/>
                    <a:pt x="13920" y="4200"/>
                  </a:cubicBezTo>
                  <a:cubicBezTo>
                    <a:pt x="13440" y="3600"/>
                    <a:pt x="13440" y="3600"/>
                    <a:pt x="13440" y="3600"/>
                  </a:cubicBezTo>
                  <a:cubicBezTo>
                    <a:pt x="13440" y="3600"/>
                    <a:pt x="13440" y="3600"/>
                    <a:pt x="13440" y="3600"/>
                  </a:cubicBezTo>
                  <a:cubicBezTo>
                    <a:pt x="13440" y="3000"/>
                    <a:pt x="13440" y="3000"/>
                    <a:pt x="13440" y="3000"/>
                  </a:cubicBezTo>
                  <a:cubicBezTo>
                    <a:pt x="13440" y="2700"/>
                    <a:pt x="13440" y="2700"/>
                    <a:pt x="13440" y="2700"/>
                  </a:cubicBezTo>
                  <a:cubicBezTo>
                    <a:pt x="13440" y="2700"/>
                    <a:pt x="13440" y="2700"/>
                    <a:pt x="13440" y="2700"/>
                  </a:cubicBezTo>
                  <a:cubicBezTo>
                    <a:pt x="13440" y="2700"/>
                    <a:pt x="13440" y="2700"/>
                    <a:pt x="13440" y="2700"/>
                  </a:cubicBezTo>
                  <a:cubicBezTo>
                    <a:pt x="13920" y="2400"/>
                    <a:pt x="13920" y="2400"/>
                    <a:pt x="13920" y="2400"/>
                  </a:cubicBezTo>
                  <a:cubicBezTo>
                    <a:pt x="13920" y="2100"/>
                    <a:pt x="13920" y="2100"/>
                    <a:pt x="13920" y="2100"/>
                  </a:cubicBezTo>
                  <a:cubicBezTo>
                    <a:pt x="14400" y="1800"/>
                    <a:pt x="14400" y="1800"/>
                    <a:pt x="14400" y="1800"/>
                  </a:cubicBezTo>
                  <a:cubicBezTo>
                    <a:pt x="14400" y="1500"/>
                    <a:pt x="14400" y="1500"/>
                    <a:pt x="14400" y="1500"/>
                  </a:cubicBezTo>
                  <a:cubicBezTo>
                    <a:pt x="13920" y="1200"/>
                    <a:pt x="13920" y="1200"/>
                    <a:pt x="13920" y="1200"/>
                  </a:cubicBezTo>
                  <a:cubicBezTo>
                    <a:pt x="13920" y="900"/>
                    <a:pt x="13920" y="900"/>
                    <a:pt x="13920" y="900"/>
                  </a:cubicBezTo>
                  <a:cubicBezTo>
                    <a:pt x="13440" y="900"/>
                    <a:pt x="13440" y="900"/>
                    <a:pt x="13440" y="900"/>
                  </a:cubicBezTo>
                  <a:cubicBezTo>
                    <a:pt x="12960" y="900"/>
                    <a:pt x="12960" y="900"/>
                    <a:pt x="12960" y="900"/>
                  </a:cubicBezTo>
                  <a:cubicBezTo>
                    <a:pt x="12480" y="600"/>
                    <a:pt x="12480" y="600"/>
                    <a:pt x="12480" y="600"/>
                  </a:cubicBezTo>
                  <a:cubicBezTo>
                    <a:pt x="12000" y="300"/>
                    <a:pt x="12000" y="300"/>
                    <a:pt x="12000" y="300"/>
                  </a:cubicBezTo>
                  <a:cubicBezTo>
                    <a:pt x="11520" y="0"/>
                    <a:pt x="11520" y="0"/>
                    <a:pt x="11520" y="0"/>
                  </a:cubicBezTo>
                  <a:cubicBezTo>
                    <a:pt x="10560" y="0"/>
                    <a:pt x="10560" y="0"/>
                    <a:pt x="10560" y="0"/>
                  </a:cubicBezTo>
                  <a:cubicBezTo>
                    <a:pt x="10560" y="300"/>
                    <a:pt x="10560" y="300"/>
                    <a:pt x="10560" y="300"/>
                  </a:cubicBezTo>
                  <a:cubicBezTo>
                    <a:pt x="10560" y="600"/>
                    <a:pt x="10560" y="600"/>
                    <a:pt x="10560" y="600"/>
                  </a:cubicBezTo>
                  <a:cubicBezTo>
                    <a:pt x="10080" y="600"/>
                    <a:pt x="10080" y="600"/>
                    <a:pt x="10080" y="600"/>
                  </a:cubicBezTo>
                  <a:cubicBezTo>
                    <a:pt x="9600" y="300"/>
                    <a:pt x="9600" y="300"/>
                    <a:pt x="9600" y="300"/>
                  </a:cubicBezTo>
                  <a:cubicBezTo>
                    <a:pt x="9120" y="600"/>
                    <a:pt x="9120" y="600"/>
                    <a:pt x="9120" y="600"/>
                  </a:cubicBezTo>
                  <a:cubicBezTo>
                    <a:pt x="9120" y="600"/>
                    <a:pt x="9120" y="600"/>
                    <a:pt x="9120" y="600"/>
                  </a:cubicBezTo>
                  <a:cubicBezTo>
                    <a:pt x="8640" y="900"/>
                    <a:pt x="8640" y="900"/>
                    <a:pt x="8640" y="900"/>
                  </a:cubicBezTo>
                  <a:cubicBezTo>
                    <a:pt x="8640" y="900"/>
                    <a:pt x="8640" y="900"/>
                    <a:pt x="8640" y="900"/>
                  </a:cubicBezTo>
                  <a:cubicBezTo>
                    <a:pt x="8640" y="1200"/>
                    <a:pt x="8640" y="1200"/>
                    <a:pt x="8640" y="1200"/>
                  </a:cubicBezTo>
                  <a:cubicBezTo>
                    <a:pt x="8640" y="1500"/>
                    <a:pt x="8640" y="1500"/>
                    <a:pt x="8640" y="1500"/>
                  </a:cubicBezTo>
                  <a:cubicBezTo>
                    <a:pt x="8640" y="2100"/>
                    <a:pt x="8640" y="2100"/>
                    <a:pt x="8640" y="2100"/>
                  </a:cubicBezTo>
                  <a:cubicBezTo>
                    <a:pt x="8640" y="2400"/>
                    <a:pt x="8640" y="2400"/>
                    <a:pt x="8640" y="2400"/>
                  </a:cubicBezTo>
                  <a:cubicBezTo>
                    <a:pt x="8640" y="2700"/>
                    <a:pt x="8640" y="2700"/>
                    <a:pt x="8640" y="2700"/>
                  </a:cubicBezTo>
                  <a:cubicBezTo>
                    <a:pt x="8640" y="2700"/>
                    <a:pt x="8640" y="2700"/>
                    <a:pt x="8640" y="2700"/>
                  </a:cubicBezTo>
                  <a:cubicBezTo>
                    <a:pt x="8160" y="3000"/>
                    <a:pt x="8160" y="3000"/>
                    <a:pt x="8160" y="3000"/>
                  </a:cubicBezTo>
                  <a:cubicBezTo>
                    <a:pt x="7680" y="3000"/>
                    <a:pt x="7680" y="3000"/>
                    <a:pt x="7680" y="3000"/>
                  </a:cubicBezTo>
                  <a:cubicBezTo>
                    <a:pt x="7680" y="3000"/>
                    <a:pt x="7680" y="3000"/>
                    <a:pt x="7680" y="3000"/>
                  </a:cubicBezTo>
                  <a:cubicBezTo>
                    <a:pt x="7200" y="3000"/>
                    <a:pt x="7200" y="3000"/>
                    <a:pt x="7200" y="3000"/>
                  </a:cubicBezTo>
                  <a:cubicBezTo>
                    <a:pt x="7200" y="3300"/>
                    <a:pt x="7200" y="3300"/>
                    <a:pt x="7200" y="3300"/>
                  </a:cubicBezTo>
                  <a:cubicBezTo>
                    <a:pt x="6720" y="3300"/>
                    <a:pt x="6720" y="3300"/>
                    <a:pt x="6720" y="3300"/>
                  </a:cubicBezTo>
                  <a:cubicBezTo>
                    <a:pt x="5760" y="3000"/>
                    <a:pt x="5760" y="3000"/>
                    <a:pt x="5760" y="3000"/>
                  </a:cubicBezTo>
                  <a:cubicBezTo>
                    <a:pt x="5280" y="3000"/>
                    <a:pt x="5280" y="3000"/>
                    <a:pt x="5280" y="3000"/>
                  </a:cubicBezTo>
                  <a:cubicBezTo>
                    <a:pt x="5280" y="3300"/>
                    <a:pt x="5280" y="3300"/>
                    <a:pt x="5280" y="3300"/>
                  </a:cubicBezTo>
                  <a:cubicBezTo>
                    <a:pt x="4800" y="3600"/>
                    <a:pt x="4800" y="3600"/>
                    <a:pt x="4800" y="3600"/>
                  </a:cubicBezTo>
                  <a:cubicBezTo>
                    <a:pt x="3840" y="3600"/>
                    <a:pt x="3840" y="3600"/>
                    <a:pt x="3840" y="3600"/>
                  </a:cubicBezTo>
                  <a:cubicBezTo>
                    <a:pt x="2880" y="3300"/>
                    <a:pt x="2880" y="3300"/>
                    <a:pt x="2880" y="3300"/>
                  </a:cubicBezTo>
                  <a:cubicBezTo>
                    <a:pt x="2880" y="3000"/>
                    <a:pt x="2880" y="3000"/>
                    <a:pt x="2880" y="3000"/>
                  </a:cubicBezTo>
                  <a:cubicBezTo>
                    <a:pt x="2400" y="3000"/>
                    <a:pt x="2400" y="3000"/>
                    <a:pt x="2400" y="3000"/>
                  </a:cubicBezTo>
                  <a:cubicBezTo>
                    <a:pt x="1440" y="2400"/>
                    <a:pt x="1440" y="2400"/>
                    <a:pt x="1440" y="2400"/>
                  </a:cubicBezTo>
                  <a:cubicBezTo>
                    <a:pt x="1440" y="2100"/>
                    <a:pt x="1440" y="2100"/>
                    <a:pt x="1440" y="2100"/>
                  </a:cubicBezTo>
                  <a:cubicBezTo>
                    <a:pt x="960" y="2100"/>
                    <a:pt x="960" y="2100"/>
                    <a:pt x="960" y="2100"/>
                  </a:cubicBezTo>
                  <a:cubicBezTo>
                    <a:pt x="480" y="2400"/>
                    <a:pt x="480" y="2400"/>
                    <a:pt x="480" y="2400"/>
                  </a:cubicBezTo>
                  <a:cubicBezTo>
                    <a:pt x="480" y="2400"/>
                    <a:pt x="480" y="2400"/>
                    <a:pt x="480" y="2400"/>
                  </a:cubicBezTo>
                  <a:cubicBezTo>
                    <a:pt x="480" y="2700"/>
                    <a:pt x="480" y="2700"/>
                    <a:pt x="480" y="2700"/>
                  </a:cubicBezTo>
                  <a:cubicBezTo>
                    <a:pt x="480" y="2700"/>
                    <a:pt x="480" y="2700"/>
                    <a:pt x="480" y="2700"/>
                  </a:cubicBezTo>
                  <a:cubicBezTo>
                    <a:pt x="480" y="2700"/>
                    <a:pt x="480" y="2700"/>
                    <a:pt x="480" y="2700"/>
                  </a:cubicBezTo>
                  <a:cubicBezTo>
                    <a:pt x="0" y="2700"/>
                    <a:pt x="0" y="2700"/>
                    <a:pt x="0" y="2700"/>
                  </a:cubicBezTo>
                  <a:cubicBezTo>
                    <a:pt x="480" y="3000"/>
                    <a:pt x="480" y="3000"/>
                    <a:pt x="480" y="3000"/>
                  </a:cubicBezTo>
                  <a:cubicBezTo>
                    <a:pt x="960" y="3000"/>
                    <a:pt x="960" y="3000"/>
                    <a:pt x="960" y="3000"/>
                  </a:cubicBezTo>
                  <a:cubicBezTo>
                    <a:pt x="1920" y="3600"/>
                    <a:pt x="1920" y="3600"/>
                    <a:pt x="1920" y="3600"/>
                  </a:cubicBezTo>
                  <a:cubicBezTo>
                    <a:pt x="2400" y="3900"/>
                    <a:pt x="2400" y="3900"/>
                    <a:pt x="2400" y="3900"/>
                  </a:cubicBezTo>
                  <a:cubicBezTo>
                    <a:pt x="3360" y="3900"/>
                    <a:pt x="3360" y="3900"/>
                    <a:pt x="3360" y="3900"/>
                  </a:cubicBezTo>
                  <a:cubicBezTo>
                    <a:pt x="3360" y="3900"/>
                    <a:pt x="3360" y="3900"/>
                    <a:pt x="3360" y="3900"/>
                  </a:cubicBezTo>
                  <a:cubicBezTo>
                    <a:pt x="3840" y="4200"/>
                    <a:pt x="3840" y="4200"/>
                    <a:pt x="3840" y="4200"/>
                  </a:cubicBezTo>
                  <a:cubicBezTo>
                    <a:pt x="4320" y="4200"/>
                    <a:pt x="4320" y="4200"/>
                    <a:pt x="4320" y="4200"/>
                  </a:cubicBezTo>
                  <a:cubicBezTo>
                    <a:pt x="4320" y="4500"/>
                    <a:pt x="4320" y="4500"/>
                    <a:pt x="4320" y="4500"/>
                  </a:cubicBezTo>
                  <a:cubicBezTo>
                    <a:pt x="4800" y="4500"/>
                    <a:pt x="4800" y="4500"/>
                    <a:pt x="4800" y="4500"/>
                  </a:cubicBezTo>
                  <a:cubicBezTo>
                    <a:pt x="4800" y="4500"/>
                    <a:pt x="4800" y="4500"/>
                    <a:pt x="4800" y="4500"/>
                  </a:cubicBezTo>
                  <a:cubicBezTo>
                    <a:pt x="5280" y="4800"/>
                    <a:pt x="5280" y="4800"/>
                    <a:pt x="5280" y="4800"/>
                  </a:cubicBezTo>
                  <a:cubicBezTo>
                    <a:pt x="5280" y="4800"/>
                    <a:pt x="5280" y="4800"/>
                    <a:pt x="5280" y="4800"/>
                  </a:cubicBezTo>
                  <a:cubicBezTo>
                    <a:pt x="5760" y="5100"/>
                    <a:pt x="5760" y="5100"/>
                    <a:pt x="5760" y="5100"/>
                  </a:cubicBezTo>
                  <a:cubicBezTo>
                    <a:pt x="5280" y="5100"/>
                    <a:pt x="5280" y="5100"/>
                    <a:pt x="5280" y="5100"/>
                  </a:cubicBezTo>
                  <a:cubicBezTo>
                    <a:pt x="5760" y="5700"/>
                    <a:pt x="5760" y="5700"/>
                    <a:pt x="5760" y="5700"/>
                  </a:cubicBezTo>
                  <a:cubicBezTo>
                    <a:pt x="5280" y="6000"/>
                    <a:pt x="5280" y="6000"/>
                    <a:pt x="5280" y="6000"/>
                  </a:cubicBezTo>
                  <a:cubicBezTo>
                    <a:pt x="5280" y="6000"/>
                    <a:pt x="5280" y="6000"/>
                    <a:pt x="5280" y="6000"/>
                  </a:cubicBezTo>
                  <a:cubicBezTo>
                    <a:pt x="6240" y="6000"/>
                    <a:pt x="6240" y="6000"/>
                    <a:pt x="6240" y="6000"/>
                  </a:cubicBezTo>
                  <a:cubicBezTo>
                    <a:pt x="6240" y="6300"/>
                    <a:pt x="6240" y="6300"/>
                    <a:pt x="6240" y="6300"/>
                  </a:cubicBezTo>
                  <a:cubicBezTo>
                    <a:pt x="5760" y="6600"/>
                    <a:pt x="5760" y="6600"/>
                    <a:pt x="5760" y="6600"/>
                  </a:cubicBezTo>
                  <a:cubicBezTo>
                    <a:pt x="6240" y="6900"/>
                    <a:pt x="6240" y="6900"/>
                    <a:pt x="6240" y="6900"/>
                  </a:cubicBezTo>
                  <a:cubicBezTo>
                    <a:pt x="6240" y="7200"/>
                    <a:pt x="6240" y="7200"/>
                    <a:pt x="6240" y="7200"/>
                  </a:cubicBezTo>
                  <a:cubicBezTo>
                    <a:pt x="6240" y="7500"/>
                    <a:pt x="6240" y="7500"/>
                    <a:pt x="6240" y="7500"/>
                  </a:cubicBezTo>
                  <a:cubicBezTo>
                    <a:pt x="6240" y="7800"/>
                    <a:pt x="6240" y="7800"/>
                    <a:pt x="6240" y="7800"/>
                  </a:cubicBezTo>
                  <a:cubicBezTo>
                    <a:pt x="6240" y="7800"/>
                    <a:pt x="6240" y="7800"/>
                    <a:pt x="6240" y="7800"/>
                  </a:cubicBezTo>
                  <a:cubicBezTo>
                    <a:pt x="6240" y="8400"/>
                    <a:pt x="6240" y="8400"/>
                    <a:pt x="6240" y="8400"/>
                  </a:cubicBezTo>
                  <a:cubicBezTo>
                    <a:pt x="6240" y="8700"/>
                    <a:pt x="6240" y="8700"/>
                    <a:pt x="6240" y="8700"/>
                  </a:cubicBezTo>
                  <a:cubicBezTo>
                    <a:pt x="6240" y="9000"/>
                    <a:pt x="6240" y="9000"/>
                    <a:pt x="6240" y="9000"/>
                  </a:cubicBezTo>
                  <a:cubicBezTo>
                    <a:pt x="6720" y="9000"/>
                    <a:pt x="6720" y="9000"/>
                    <a:pt x="6720" y="9000"/>
                  </a:cubicBezTo>
                  <a:cubicBezTo>
                    <a:pt x="7200" y="9300"/>
                    <a:pt x="7200" y="9300"/>
                    <a:pt x="7200" y="9300"/>
                  </a:cubicBezTo>
                  <a:cubicBezTo>
                    <a:pt x="7680" y="9600"/>
                    <a:pt x="7680" y="9600"/>
                    <a:pt x="7680" y="9600"/>
                  </a:cubicBezTo>
                  <a:cubicBezTo>
                    <a:pt x="7200" y="9900"/>
                    <a:pt x="7200" y="9900"/>
                    <a:pt x="7200" y="9900"/>
                  </a:cubicBezTo>
                  <a:cubicBezTo>
                    <a:pt x="7680" y="9900"/>
                    <a:pt x="7680" y="9900"/>
                    <a:pt x="7680" y="9900"/>
                  </a:cubicBezTo>
                  <a:cubicBezTo>
                    <a:pt x="8160" y="9900"/>
                    <a:pt x="8160" y="9900"/>
                    <a:pt x="8160" y="9900"/>
                  </a:cubicBezTo>
                  <a:cubicBezTo>
                    <a:pt x="8160" y="10200"/>
                    <a:pt x="8160" y="10200"/>
                    <a:pt x="8160" y="10200"/>
                  </a:cubicBezTo>
                  <a:cubicBezTo>
                    <a:pt x="9120" y="10200"/>
                    <a:pt x="9120" y="10200"/>
                    <a:pt x="9120" y="10200"/>
                  </a:cubicBezTo>
                  <a:cubicBezTo>
                    <a:pt x="9600" y="10500"/>
                    <a:pt x="9600" y="10500"/>
                    <a:pt x="9600" y="10500"/>
                  </a:cubicBezTo>
                  <a:cubicBezTo>
                    <a:pt x="9600" y="10500"/>
                    <a:pt x="9600" y="10500"/>
                    <a:pt x="9600" y="10500"/>
                  </a:cubicBezTo>
                  <a:cubicBezTo>
                    <a:pt x="9600" y="10800"/>
                    <a:pt x="9600" y="10800"/>
                    <a:pt x="9600" y="10800"/>
                  </a:cubicBezTo>
                  <a:cubicBezTo>
                    <a:pt x="9600" y="11100"/>
                    <a:pt x="9600" y="11100"/>
                    <a:pt x="9600" y="11100"/>
                  </a:cubicBezTo>
                  <a:cubicBezTo>
                    <a:pt x="9600" y="11100"/>
                    <a:pt x="9600" y="11100"/>
                    <a:pt x="9600" y="11100"/>
                  </a:cubicBezTo>
                  <a:cubicBezTo>
                    <a:pt x="10080" y="11400"/>
                    <a:pt x="10080" y="11400"/>
                    <a:pt x="10080" y="11400"/>
                  </a:cubicBezTo>
                  <a:cubicBezTo>
                    <a:pt x="9600" y="11400"/>
                    <a:pt x="9600" y="11400"/>
                    <a:pt x="9600" y="11400"/>
                  </a:cubicBezTo>
                  <a:cubicBezTo>
                    <a:pt x="9600" y="11400"/>
                    <a:pt x="9600" y="11400"/>
                    <a:pt x="9600" y="11400"/>
                  </a:cubicBezTo>
                  <a:cubicBezTo>
                    <a:pt x="10080" y="11700"/>
                    <a:pt x="10080" y="11700"/>
                    <a:pt x="10080" y="11700"/>
                  </a:cubicBezTo>
                  <a:cubicBezTo>
                    <a:pt x="10080" y="12000"/>
                    <a:pt x="10080" y="12000"/>
                    <a:pt x="10080" y="12000"/>
                  </a:cubicBezTo>
                  <a:cubicBezTo>
                    <a:pt x="9600" y="11700"/>
                    <a:pt x="9600" y="11700"/>
                    <a:pt x="9600" y="11700"/>
                  </a:cubicBezTo>
                  <a:cubicBezTo>
                    <a:pt x="9120" y="11700"/>
                    <a:pt x="9120" y="11700"/>
                    <a:pt x="9120" y="11700"/>
                  </a:cubicBezTo>
                  <a:cubicBezTo>
                    <a:pt x="8160" y="12000"/>
                    <a:pt x="8160" y="12000"/>
                    <a:pt x="8160" y="12000"/>
                  </a:cubicBezTo>
                  <a:cubicBezTo>
                    <a:pt x="8160" y="12000"/>
                    <a:pt x="8160" y="12000"/>
                    <a:pt x="8160" y="12000"/>
                  </a:cubicBezTo>
                  <a:cubicBezTo>
                    <a:pt x="8160" y="12300"/>
                    <a:pt x="8160" y="12300"/>
                    <a:pt x="8160" y="12300"/>
                  </a:cubicBezTo>
                  <a:cubicBezTo>
                    <a:pt x="8160" y="12600"/>
                    <a:pt x="8160" y="12600"/>
                    <a:pt x="8160" y="12600"/>
                  </a:cubicBezTo>
                  <a:cubicBezTo>
                    <a:pt x="7680" y="12600"/>
                    <a:pt x="7680" y="12600"/>
                    <a:pt x="7680" y="12600"/>
                  </a:cubicBezTo>
                  <a:cubicBezTo>
                    <a:pt x="7200" y="12900"/>
                    <a:pt x="7200" y="12900"/>
                    <a:pt x="7200" y="12900"/>
                  </a:cubicBezTo>
                  <a:cubicBezTo>
                    <a:pt x="7200" y="13200"/>
                    <a:pt x="7200" y="13200"/>
                    <a:pt x="7200" y="13200"/>
                  </a:cubicBezTo>
                  <a:cubicBezTo>
                    <a:pt x="6720" y="13200"/>
                    <a:pt x="6720" y="13200"/>
                    <a:pt x="6720" y="13200"/>
                  </a:cubicBezTo>
                  <a:cubicBezTo>
                    <a:pt x="6720" y="13200"/>
                    <a:pt x="6720" y="13200"/>
                    <a:pt x="6720" y="13200"/>
                  </a:cubicBezTo>
                  <a:cubicBezTo>
                    <a:pt x="6720" y="13200"/>
                    <a:pt x="6720" y="13200"/>
                    <a:pt x="6720" y="13200"/>
                  </a:cubicBezTo>
                  <a:cubicBezTo>
                    <a:pt x="6720" y="13500"/>
                    <a:pt x="6720" y="13500"/>
                    <a:pt x="6720" y="13500"/>
                  </a:cubicBezTo>
                  <a:cubicBezTo>
                    <a:pt x="6720" y="13800"/>
                    <a:pt x="6720" y="13800"/>
                    <a:pt x="6720" y="13800"/>
                  </a:cubicBezTo>
                  <a:cubicBezTo>
                    <a:pt x="6240" y="13800"/>
                    <a:pt x="6240" y="13800"/>
                    <a:pt x="6240" y="13800"/>
                  </a:cubicBezTo>
                  <a:cubicBezTo>
                    <a:pt x="5760" y="13800"/>
                    <a:pt x="5760" y="13800"/>
                    <a:pt x="5760" y="13800"/>
                  </a:cubicBezTo>
                  <a:cubicBezTo>
                    <a:pt x="6240" y="14100"/>
                    <a:pt x="6240" y="14100"/>
                    <a:pt x="6240" y="14100"/>
                  </a:cubicBezTo>
                  <a:cubicBezTo>
                    <a:pt x="6240" y="14400"/>
                    <a:pt x="6240" y="14400"/>
                    <a:pt x="6240" y="14400"/>
                  </a:cubicBezTo>
                  <a:cubicBezTo>
                    <a:pt x="5760" y="14100"/>
                    <a:pt x="5760" y="14100"/>
                    <a:pt x="5760" y="14100"/>
                  </a:cubicBezTo>
                  <a:cubicBezTo>
                    <a:pt x="5760" y="14100"/>
                    <a:pt x="5760" y="14100"/>
                    <a:pt x="5760" y="14100"/>
                  </a:cubicBezTo>
                  <a:cubicBezTo>
                    <a:pt x="5280" y="14100"/>
                    <a:pt x="5280" y="14100"/>
                    <a:pt x="5280" y="14100"/>
                  </a:cubicBezTo>
                  <a:cubicBezTo>
                    <a:pt x="5280" y="14400"/>
                    <a:pt x="5280" y="14400"/>
                    <a:pt x="5280" y="14400"/>
                  </a:cubicBezTo>
                  <a:cubicBezTo>
                    <a:pt x="5280" y="14400"/>
                    <a:pt x="5280" y="14400"/>
                    <a:pt x="5280" y="14400"/>
                  </a:cubicBezTo>
                  <a:cubicBezTo>
                    <a:pt x="4800" y="14400"/>
                    <a:pt x="4800" y="14400"/>
                    <a:pt x="4800" y="14400"/>
                  </a:cubicBezTo>
                  <a:cubicBezTo>
                    <a:pt x="4800" y="14700"/>
                    <a:pt x="4800" y="14700"/>
                    <a:pt x="4800" y="14700"/>
                  </a:cubicBezTo>
                  <a:cubicBezTo>
                    <a:pt x="5280" y="14700"/>
                    <a:pt x="5280" y="14700"/>
                    <a:pt x="5280" y="14700"/>
                  </a:cubicBezTo>
                  <a:cubicBezTo>
                    <a:pt x="5280" y="14700"/>
                    <a:pt x="5280" y="14700"/>
                    <a:pt x="5280" y="14700"/>
                  </a:cubicBezTo>
                  <a:cubicBezTo>
                    <a:pt x="4800" y="15000"/>
                    <a:pt x="4800" y="15000"/>
                    <a:pt x="4800" y="15000"/>
                  </a:cubicBezTo>
                  <a:cubicBezTo>
                    <a:pt x="4800" y="15000"/>
                    <a:pt x="4800" y="15000"/>
                    <a:pt x="4800" y="15000"/>
                  </a:cubicBezTo>
                  <a:cubicBezTo>
                    <a:pt x="4320" y="15300"/>
                    <a:pt x="4320" y="15300"/>
                    <a:pt x="4320" y="15300"/>
                  </a:cubicBezTo>
                  <a:cubicBezTo>
                    <a:pt x="4320" y="15300"/>
                    <a:pt x="4320" y="15300"/>
                    <a:pt x="4320" y="15300"/>
                  </a:cubicBezTo>
                  <a:cubicBezTo>
                    <a:pt x="4320" y="15000"/>
                    <a:pt x="4320" y="15000"/>
                    <a:pt x="4320" y="15000"/>
                  </a:cubicBezTo>
                  <a:cubicBezTo>
                    <a:pt x="3840" y="15000"/>
                    <a:pt x="3840" y="15000"/>
                    <a:pt x="3840" y="15000"/>
                  </a:cubicBezTo>
                  <a:cubicBezTo>
                    <a:pt x="3360" y="15000"/>
                    <a:pt x="3360" y="15000"/>
                    <a:pt x="3360" y="15000"/>
                  </a:cubicBezTo>
                  <a:cubicBezTo>
                    <a:pt x="3840" y="15300"/>
                    <a:pt x="3840" y="15300"/>
                    <a:pt x="3840" y="15300"/>
                  </a:cubicBezTo>
                  <a:cubicBezTo>
                    <a:pt x="3360" y="15300"/>
                    <a:pt x="3360" y="15300"/>
                    <a:pt x="3360" y="15300"/>
                  </a:cubicBezTo>
                  <a:cubicBezTo>
                    <a:pt x="3840" y="15600"/>
                    <a:pt x="3840" y="15600"/>
                    <a:pt x="3840" y="15600"/>
                  </a:cubicBezTo>
                  <a:cubicBezTo>
                    <a:pt x="3360" y="15900"/>
                    <a:pt x="3360" y="15900"/>
                    <a:pt x="3360" y="15900"/>
                  </a:cubicBezTo>
                  <a:cubicBezTo>
                    <a:pt x="3360" y="15900"/>
                    <a:pt x="3360" y="15900"/>
                    <a:pt x="3360" y="15900"/>
                  </a:cubicBezTo>
                  <a:cubicBezTo>
                    <a:pt x="2880" y="16200"/>
                    <a:pt x="2880" y="16200"/>
                    <a:pt x="2880" y="16200"/>
                  </a:cubicBezTo>
                  <a:cubicBezTo>
                    <a:pt x="3360" y="16500"/>
                    <a:pt x="3360" y="16500"/>
                    <a:pt x="3360" y="16500"/>
                  </a:cubicBezTo>
                  <a:cubicBezTo>
                    <a:pt x="3360" y="16500"/>
                    <a:pt x="3360" y="16500"/>
                    <a:pt x="3360" y="16500"/>
                  </a:cubicBezTo>
                  <a:cubicBezTo>
                    <a:pt x="3360" y="16500"/>
                    <a:pt x="3360" y="16500"/>
                    <a:pt x="3360" y="16500"/>
                  </a:cubicBezTo>
                  <a:cubicBezTo>
                    <a:pt x="3360" y="16800"/>
                    <a:pt x="3360" y="16800"/>
                    <a:pt x="3360" y="16800"/>
                  </a:cubicBezTo>
                  <a:cubicBezTo>
                    <a:pt x="3360" y="16800"/>
                    <a:pt x="3360" y="16800"/>
                    <a:pt x="3360" y="16800"/>
                  </a:cubicBezTo>
                  <a:cubicBezTo>
                    <a:pt x="3840" y="16800"/>
                    <a:pt x="3840" y="16800"/>
                    <a:pt x="3840" y="16800"/>
                  </a:cubicBezTo>
                  <a:cubicBezTo>
                    <a:pt x="3840" y="17100"/>
                    <a:pt x="3840" y="17100"/>
                    <a:pt x="3840" y="17100"/>
                  </a:cubicBezTo>
                  <a:cubicBezTo>
                    <a:pt x="3360" y="17100"/>
                    <a:pt x="3360" y="17100"/>
                    <a:pt x="3360" y="17100"/>
                  </a:cubicBezTo>
                  <a:cubicBezTo>
                    <a:pt x="3840" y="17400"/>
                    <a:pt x="3840" y="17400"/>
                    <a:pt x="3840" y="17400"/>
                  </a:cubicBezTo>
                  <a:cubicBezTo>
                    <a:pt x="3840" y="17700"/>
                    <a:pt x="3840" y="17700"/>
                    <a:pt x="3840" y="17700"/>
                  </a:cubicBezTo>
                  <a:cubicBezTo>
                    <a:pt x="3840" y="18000"/>
                    <a:pt x="3840" y="18000"/>
                    <a:pt x="3840" y="18000"/>
                  </a:cubicBezTo>
                  <a:cubicBezTo>
                    <a:pt x="4320" y="18000"/>
                    <a:pt x="4320" y="18000"/>
                    <a:pt x="4320" y="18000"/>
                  </a:cubicBezTo>
                  <a:cubicBezTo>
                    <a:pt x="4320" y="18300"/>
                    <a:pt x="4320" y="18300"/>
                    <a:pt x="4320" y="18300"/>
                  </a:cubicBezTo>
                  <a:cubicBezTo>
                    <a:pt x="4320" y="18600"/>
                    <a:pt x="4320" y="18600"/>
                    <a:pt x="4320" y="18600"/>
                  </a:cubicBezTo>
                  <a:cubicBezTo>
                    <a:pt x="4320" y="18600"/>
                    <a:pt x="4320" y="18600"/>
                    <a:pt x="4320" y="18600"/>
                  </a:cubicBezTo>
                  <a:cubicBezTo>
                    <a:pt x="4320" y="18900"/>
                    <a:pt x="4320" y="18900"/>
                    <a:pt x="4320" y="18900"/>
                  </a:cubicBezTo>
                  <a:cubicBezTo>
                    <a:pt x="3840" y="19200"/>
                    <a:pt x="3840" y="19200"/>
                    <a:pt x="3840" y="19200"/>
                  </a:cubicBezTo>
                  <a:cubicBezTo>
                    <a:pt x="3840" y="19500"/>
                    <a:pt x="3840" y="19500"/>
                    <a:pt x="3840" y="19500"/>
                  </a:cubicBezTo>
                  <a:cubicBezTo>
                    <a:pt x="4320" y="19800"/>
                    <a:pt x="4320" y="19800"/>
                    <a:pt x="4320" y="19800"/>
                  </a:cubicBezTo>
                  <a:cubicBezTo>
                    <a:pt x="3840" y="20100"/>
                    <a:pt x="3840" y="20100"/>
                    <a:pt x="3840" y="20100"/>
                  </a:cubicBezTo>
                  <a:cubicBezTo>
                    <a:pt x="3840" y="20100"/>
                    <a:pt x="3840" y="20100"/>
                    <a:pt x="3840" y="20100"/>
                  </a:cubicBezTo>
                  <a:cubicBezTo>
                    <a:pt x="4320" y="20400"/>
                    <a:pt x="4320" y="20400"/>
                    <a:pt x="4320" y="20400"/>
                  </a:cubicBezTo>
                  <a:cubicBezTo>
                    <a:pt x="4800" y="20100"/>
                    <a:pt x="4800" y="20100"/>
                    <a:pt x="4800" y="20100"/>
                  </a:cubicBezTo>
                  <a:cubicBezTo>
                    <a:pt x="4800" y="20400"/>
                    <a:pt x="4800" y="20400"/>
                    <a:pt x="4800" y="20400"/>
                  </a:cubicBezTo>
                  <a:cubicBezTo>
                    <a:pt x="5280" y="20100"/>
                    <a:pt x="5280" y="20100"/>
                    <a:pt x="5280" y="20100"/>
                  </a:cubicBezTo>
                  <a:cubicBezTo>
                    <a:pt x="5760" y="20400"/>
                    <a:pt x="5760" y="20400"/>
                    <a:pt x="5760" y="20400"/>
                  </a:cubicBezTo>
                  <a:cubicBezTo>
                    <a:pt x="5760" y="20400"/>
                    <a:pt x="5760" y="20400"/>
                    <a:pt x="5760" y="20400"/>
                  </a:cubicBezTo>
                  <a:cubicBezTo>
                    <a:pt x="6240" y="20400"/>
                    <a:pt x="6240" y="20400"/>
                    <a:pt x="6240" y="20400"/>
                  </a:cubicBezTo>
                  <a:cubicBezTo>
                    <a:pt x="6720" y="20400"/>
                    <a:pt x="6720" y="20400"/>
                    <a:pt x="6720" y="20400"/>
                  </a:cubicBezTo>
                  <a:cubicBezTo>
                    <a:pt x="6720" y="20400"/>
                    <a:pt x="6720" y="20400"/>
                    <a:pt x="6720" y="20400"/>
                  </a:cubicBezTo>
                  <a:cubicBezTo>
                    <a:pt x="6720" y="20700"/>
                    <a:pt x="6720" y="20700"/>
                    <a:pt x="6720" y="20700"/>
                  </a:cubicBezTo>
                  <a:cubicBezTo>
                    <a:pt x="7200" y="20700"/>
                    <a:pt x="7200" y="20700"/>
                    <a:pt x="7200" y="20700"/>
                  </a:cubicBezTo>
                  <a:cubicBezTo>
                    <a:pt x="7680" y="20400"/>
                    <a:pt x="7680" y="20400"/>
                    <a:pt x="7680" y="20400"/>
                  </a:cubicBezTo>
                  <a:cubicBezTo>
                    <a:pt x="7680" y="20700"/>
                    <a:pt x="7680" y="20700"/>
                    <a:pt x="7680" y="20700"/>
                  </a:cubicBezTo>
                  <a:cubicBezTo>
                    <a:pt x="7200" y="21000"/>
                    <a:pt x="7200" y="21000"/>
                    <a:pt x="7200" y="21000"/>
                  </a:cubicBezTo>
                  <a:cubicBezTo>
                    <a:pt x="7680" y="21300"/>
                    <a:pt x="7680" y="21300"/>
                    <a:pt x="7680" y="21300"/>
                  </a:cubicBezTo>
                  <a:cubicBezTo>
                    <a:pt x="8160" y="21300"/>
                    <a:pt x="8160" y="21300"/>
                    <a:pt x="8160" y="21300"/>
                  </a:cubicBezTo>
                  <a:cubicBezTo>
                    <a:pt x="7680" y="21600"/>
                    <a:pt x="7680" y="21600"/>
                    <a:pt x="7680" y="21600"/>
                  </a:cubicBezTo>
                  <a:cubicBezTo>
                    <a:pt x="8160" y="21600"/>
                    <a:pt x="8160" y="21600"/>
                    <a:pt x="8160" y="21600"/>
                  </a:cubicBezTo>
                  <a:cubicBezTo>
                    <a:pt x="8160" y="21300"/>
                    <a:pt x="8160" y="21300"/>
                    <a:pt x="8160" y="21300"/>
                  </a:cubicBezTo>
                  <a:cubicBezTo>
                    <a:pt x="8160" y="21300"/>
                    <a:pt x="8160" y="21300"/>
                    <a:pt x="8160" y="21300"/>
                  </a:cubicBezTo>
                  <a:cubicBezTo>
                    <a:pt x="8640" y="21600"/>
                    <a:pt x="8640" y="21600"/>
                    <a:pt x="8640" y="21600"/>
                  </a:cubicBezTo>
                  <a:cubicBezTo>
                    <a:pt x="8640" y="21300"/>
                    <a:pt x="8640" y="21300"/>
                    <a:pt x="8640" y="21300"/>
                  </a:cubicBezTo>
                  <a:cubicBezTo>
                    <a:pt x="9120" y="21300"/>
                    <a:pt x="9120" y="21300"/>
                    <a:pt x="9120" y="21300"/>
                  </a:cubicBezTo>
                  <a:cubicBezTo>
                    <a:pt x="9600" y="21000"/>
                    <a:pt x="9600" y="21000"/>
                    <a:pt x="9600" y="21000"/>
                  </a:cubicBezTo>
                  <a:cubicBezTo>
                    <a:pt x="10080" y="21000"/>
                    <a:pt x="10080" y="21000"/>
                    <a:pt x="10080" y="21000"/>
                  </a:cubicBezTo>
                  <a:cubicBezTo>
                    <a:pt x="11040" y="20700"/>
                    <a:pt x="11040" y="20700"/>
                    <a:pt x="11040" y="20700"/>
                  </a:cubicBezTo>
                  <a:cubicBezTo>
                    <a:pt x="11040" y="20700"/>
                    <a:pt x="11040" y="20700"/>
                    <a:pt x="11040" y="20700"/>
                  </a:cubicBezTo>
                  <a:cubicBezTo>
                    <a:pt x="11520" y="20700"/>
                    <a:pt x="11520" y="20700"/>
                    <a:pt x="11520" y="20700"/>
                  </a:cubicBezTo>
                  <a:cubicBezTo>
                    <a:pt x="12000" y="20700"/>
                    <a:pt x="12000" y="20700"/>
                    <a:pt x="12000" y="20700"/>
                  </a:cubicBezTo>
                  <a:cubicBezTo>
                    <a:pt x="12480" y="20400"/>
                    <a:pt x="12480" y="20400"/>
                    <a:pt x="12480" y="20400"/>
                  </a:cubicBezTo>
                  <a:cubicBezTo>
                    <a:pt x="12480" y="20400"/>
                    <a:pt x="12480" y="20400"/>
                    <a:pt x="12480" y="20400"/>
                  </a:cubicBezTo>
                  <a:cubicBezTo>
                    <a:pt x="12480" y="20700"/>
                    <a:pt x="12480" y="20700"/>
                    <a:pt x="12480" y="20700"/>
                  </a:cubicBezTo>
                  <a:cubicBezTo>
                    <a:pt x="12480" y="20700"/>
                    <a:pt x="12480" y="20700"/>
                    <a:pt x="12480" y="20700"/>
                  </a:cubicBezTo>
                  <a:cubicBezTo>
                    <a:pt x="12480" y="20400"/>
                    <a:pt x="12480" y="20400"/>
                    <a:pt x="12480" y="20400"/>
                  </a:cubicBezTo>
                  <a:cubicBezTo>
                    <a:pt x="12960" y="20400"/>
                    <a:pt x="12960" y="20400"/>
                    <a:pt x="12960" y="20400"/>
                  </a:cubicBezTo>
                  <a:cubicBezTo>
                    <a:pt x="12480" y="20400"/>
                    <a:pt x="12480" y="20400"/>
                    <a:pt x="12480" y="20400"/>
                  </a:cubicBezTo>
                  <a:cubicBezTo>
                    <a:pt x="12960" y="20100"/>
                    <a:pt x="12960" y="20100"/>
                    <a:pt x="12960" y="20100"/>
                  </a:cubicBezTo>
                  <a:cubicBezTo>
                    <a:pt x="12960" y="20400"/>
                    <a:pt x="12960" y="20400"/>
                    <a:pt x="12960" y="20400"/>
                  </a:cubicBezTo>
                  <a:cubicBezTo>
                    <a:pt x="13440" y="20400"/>
                    <a:pt x="13440" y="20400"/>
                    <a:pt x="13440" y="20400"/>
                  </a:cubicBezTo>
                  <a:cubicBezTo>
                    <a:pt x="13440" y="20100"/>
                    <a:pt x="13440" y="20100"/>
                    <a:pt x="13440" y="20100"/>
                  </a:cubicBezTo>
                  <a:cubicBezTo>
                    <a:pt x="13440" y="20400"/>
                    <a:pt x="13440" y="20400"/>
                    <a:pt x="13440" y="20400"/>
                  </a:cubicBezTo>
                  <a:cubicBezTo>
                    <a:pt x="13920" y="20400"/>
                    <a:pt x="13920" y="20400"/>
                    <a:pt x="13920" y="20400"/>
                  </a:cubicBezTo>
                  <a:cubicBezTo>
                    <a:pt x="13920" y="20400"/>
                    <a:pt x="13920" y="20400"/>
                    <a:pt x="13920" y="20400"/>
                  </a:cubicBezTo>
                  <a:cubicBezTo>
                    <a:pt x="14400" y="20400"/>
                    <a:pt x="14400" y="20400"/>
                    <a:pt x="14400" y="20400"/>
                  </a:cubicBezTo>
                  <a:cubicBezTo>
                    <a:pt x="14400" y="20400"/>
                    <a:pt x="14400" y="20400"/>
                    <a:pt x="14400" y="20400"/>
                  </a:cubicBezTo>
                  <a:cubicBezTo>
                    <a:pt x="14400" y="20400"/>
                    <a:pt x="14400" y="20400"/>
                    <a:pt x="14400" y="20400"/>
                  </a:cubicBezTo>
                  <a:cubicBezTo>
                    <a:pt x="14880" y="20100"/>
                    <a:pt x="14880" y="20100"/>
                    <a:pt x="14880" y="20100"/>
                  </a:cubicBezTo>
                  <a:cubicBezTo>
                    <a:pt x="15360" y="20400"/>
                    <a:pt x="15360" y="20400"/>
                    <a:pt x="15360" y="20400"/>
                  </a:cubicBezTo>
                  <a:cubicBezTo>
                    <a:pt x="15840" y="20400"/>
                    <a:pt x="15840" y="20400"/>
                    <a:pt x="15840" y="20400"/>
                  </a:cubicBezTo>
                  <a:cubicBezTo>
                    <a:pt x="16320" y="20100"/>
                    <a:pt x="16320" y="20100"/>
                    <a:pt x="16320" y="20100"/>
                  </a:cubicBezTo>
                  <a:cubicBezTo>
                    <a:pt x="15840" y="20100"/>
                    <a:pt x="15840" y="20100"/>
                    <a:pt x="15840" y="20100"/>
                  </a:cubicBezTo>
                  <a:cubicBezTo>
                    <a:pt x="16320" y="20100"/>
                    <a:pt x="16320" y="20100"/>
                    <a:pt x="16320" y="20100"/>
                  </a:cubicBezTo>
                  <a:cubicBezTo>
                    <a:pt x="16320" y="20100"/>
                    <a:pt x="16320" y="20100"/>
                    <a:pt x="16320" y="20100"/>
                  </a:cubicBezTo>
                  <a:cubicBezTo>
                    <a:pt x="16320" y="20400"/>
                    <a:pt x="16320" y="20400"/>
                    <a:pt x="16320" y="20400"/>
                  </a:cubicBezTo>
                  <a:cubicBezTo>
                    <a:pt x="16800" y="20400"/>
                    <a:pt x="16800" y="20400"/>
                    <a:pt x="16800" y="20400"/>
                  </a:cubicBezTo>
                  <a:cubicBezTo>
                    <a:pt x="16800" y="20400"/>
                    <a:pt x="16800" y="20100"/>
                    <a:pt x="17280" y="20100"/>
                  </a:cubicBezTo>
                  <a:close/>
                  <a:moveTo>
                    <a:pt x="9120" y="11400"/>
                  </a:moveTo>
                  <a:cubicBezTo>
                    <a:pt x="9120" y="11400"/>
                    <a:pt x="9120" y="11400"/>
                    <a:pt x="9120" y="11400"/>
                  </a:cubicBezTo>
                  <a:cubicBezTo>
                    <a:pt x="8640" y="11400"/>
                    <a:pt x="8640" y="11400"/>
                    <a:pt x="8640" y="11400"/>
                  </a:cubicBezTo>
                  <a:cubicBezTo>
                    <a:pt x="8160" y="11100"/>
                    <a:pt x="8160" y="11100"/>
                    <a:pt x="8160" y="11100"/>
                  </a:cubicBezTo>
                  <a:cubicBezTo>
                    <a:pt x="8640" y="11100"/>
                    <a:pt x="8640" y="11100"/>
                    <a:pt x="8640" y="11100"/>
                  </a:cubicBezTo>
                  <a:cubicBezTo>
                    <a:pt x="9120" y="11100"/>
                    <a:pt x="9120" y="11100"/>
                    <a:pt x="9120" y="11100"/>
                  </a:cubicBezTo>
                  <a:cubicBezTo>
                    <a:pt x="9120" y="11100"/>
                    <a:pt x="9120" y="11100"/>
                    <a:pt x="9120" y="11100"/>
                  </a:cubicBezTo>
                  <a:cubicBezTo>
                    <a:pt x="9120" y="11100"/>
                    <a:pt x="9120" y="11100"/>
                    <a:pt x="9120" y="11100"/>
                  </a:cubicBezTo>
                  <a:cubicBezTo>
                    <a:pt x="9120" y="11400"/>
                    <a:pt x="9120" y="11400"/>
                    <a:pt x="9120" y="11400"/>
                  </a:cubicBezTo>
                  <a:close/>
                  <a:moveTo>
                    <a:pt x="3360" y="14700"/>
                  </a:moveTo>
                  <a:cubicBezTo>
                    <a:pt x="3360" y="14700"/>
                    <a:pt x="3360" y="14700"/>
                    <a:pt x="3360" y="14700"/>
                  </a:cubicBezTo>
                  <a:cubicBezTo>
                    <a:pt x="3360" y="14700"/>
                    <a:pt x="3360" y="14700"/>
                    <a:pt x="3360" y="14700"/>
                  </a:cubicBezTo>
                  <a:cubicBezTo>
                    <a:pt x="3360" y="15000"/>
                    <a:pt x="3360" y="15000"/>
                    <a:pt x="3360" y="15000"/>
                  </a:cubicBezTo>
                  <a:cubicBezTo>
                    <a:pt x="3360" y="14700"/>
                    <a:pt x="3360" y="14700"/>
                    <a:pt x="3360" y="14700"/>
                  </a:cubicBezTo>
                  <a:close/>
                  <a:moveTo>
                    <a:pt x="2880" y="15000"/>
                  </a:moveTo>
                  <a:cubicBezTo>
                    <a:pt x="3360" y="15000"/>
                    <a:pt x="3360" y="15000"/>
                    <a:pt x="3360" y="15000"/>
                  </a:cubicBezTo>
                  <a:cubicBezTo>
                    <a:pt x="3360" y="15000"/>
                    <a:pt x="3360" y="15000"/>
                    <a:pt x="3360" y="15000"/>
                  </a:cubicBezTo>
                  <a:cubicBezTo>
                    <a:pt x="3360" y="15300"/>
                    <a:pt x="3360" y="15300"/>
                    <a:pt x="3360" y="15300"/>
                  </a:cubicBezTo>
                  <a:cubicBezTo>
                    <a:pt x="2880" y="15300"/>
                    <a:pt x="2880" y="15300"/>
                    <a:pt x="2880" y="15300"/>
                  </a:cubicBezTo>
                  <a:cubicBezTo>
                    <a:pt x="2880" y="15000"/>
                    <a:pt x="2880" y="15000"/>
                    <a:pt x="2880" y="15000"/>
                  </a:cubicBezTo>
                  <a:cubicBezTo>
                    <a:pt x="2880" y="15000"/>
                    <a:pt x="2880" y="15000"/>
                    <a:pt x="2880" y="15000"/>
                  </a:cubicBezTo>
                  <a:close/>
                  <a:moveTo>
                    <a:pt x="7200" y="21300"/>
                  </a:moveTo>
                  <a:cubicBezTo>
                    <a:pt x="7680" y="21300"/>
                    <a:pt x="7680" y="21300"/>
                    <a:pt x="7680" y="21300"/>
                  </a:cubicBezTo>
                  <a:cubicBezTo>
                    <a:pt x="7200" y="21600"/>
                    <a:pt x="7200" y="21600"/>
                    <a:pt x="7200" y="21600"/>
                  </a:cubicBezTo>
                  <a:cubicBezTo>
                    <a:pt x="7200" y="21300"/>
                    <a:pt x="7200" y="21300"/>
                    <a:pt x="7200" y="21300"/>
                  </a:cubicBezTo>
                  <a:cubicBezTo>
                    <a:pt x="7200" y="21300"/>
                    <a:pt x="7200" y="21300"/>
                    <a:pt x="7200" y="21300"/>
                  </a:cubicBezTo>
                  <a:cubicBezTo>
                    <a:pt x="7200" y="21300"/>
                    <a:pt x="7200" y="21300"/>
                    <a:pt x="7200" y="21300"/>
                  </a:cubicBezTo>
                  <a:close/>
                  <a:moveTo>
                    <a:pt x="6720" y="21000"/>
                  </a:moveTo>
                  <a:cubicBezTo>
                    <a:pt x="6720" y="21000"/>
                    <a:pt x="6720" y="21300"/>
                    <a:pt x="6720" y="21300"/>
                  </a:cubicBezTo>
                  <a:cubicBezTo>
                    <a:pt x="6720" y="21300"/>
                    <a:pt x="6720" y="21300"/>
                    <a:pt x="6720" y="21300"/>
                  </a:cubicBezTo>
                  <a:cubicBezTo>
                    <a:pt x="6720" y="21000"/>
                    <a:pt x="6720" y="21000"/>
                    <a:pt x="6720" y="21000"/>
                  </a:cubicBezTo>
                  <a:close/>
                  <a:moveTo>
                    <a:pt x="5760" y="20700"/>
                  </a:moveTo>
                  <a:cubicBezTo>
                    <a:pt x="6720" y="20700"/>
                    <a:pt x="6720" y="20700"/>
                    <a:pt x="6720" y="20700"/>
                  </a:cubicBezTo>
                  <a:cubicBezTo>
                    <a:pt x="6720" y="20700"/>
                    <a:pt x="6720" y="20700"/>
                    <a:pt x="6720" y="20700"/>
                  </a:cubicBezTo>
                  <a:cubicBezTo>
                    <a:pt x="6240" y="21000"/>
                    <a:pt x="6240" y="21000"/>
                    <a:pt x="6240" y="21000"/>
                  </a:cubicBezTo>
                  <a:cubicBezTo>
                    <a:pt x="5760" y="21000"/>
                    <a:pt x="5760" y="21000"/>
                    <a:pt x="5760" y="21000"/>
                  </a:cubicBezTo>
                  <a:cubicBezTo>
                    <a:pt x="5760" y="20700"/>
                    <a:pt x="5760" y="20700"/>
                    <a:pt x="5760" y="20700"/>
                  </a:cubicBezTo>
                  <a:close/>
                  <a:moveTo>
                    <a:pt x="5280" y="20400"/>
                  </a:moveTo>
                  <a:cubicBezTo>
                    <a:pt x="5280" y="20700"/>
                    <a:pt x="5280" y="20700"/>
                    <a:pt x="5280" y="20700"/>
                  </a:cubicBezTo>
                  <a:cubicBezTo>
                    <a:pt x="5280" y="20700"/>
                    <a:pt x="5280" y="20700"/>
                    <a:pt x="5280" y="20700"/>
                  </a:cubicBezTo>
                  <a:cubicBezTo>
                    <a:pt x="5280" y="20400"/>
                    <a:pt x="5280" y="20400"/>
                    <a:pt x="5280" y="20400"/>
                  </a:cubicBezTo>
                  <a:cubicBezTo>
                    <a:pt x="5280" y="20400"/>
                    <a:pt x="5280" y="20400"/>
                    <a:pt x="5280" y="20400"/>
                  </a:cubicBezTo>
                  <a:close/>
                  <a:moveTo>
                    <a:pt x="4320" y="20400"/>
                  </a:moveTo>
                  <a:cubicBezTo>
                    <a:pt x="4320" y="20400"/>
                    <a:pt x="4320" y="20400"/>
                    <a:pt x="4320" y="20400"/>
                  </a:cubicBezTo>
                  <a:cubicBezTo>
                    <a:pt x="4320" y="20400"/>
                    <a:pt x="4320" y="20400"/>
                    <a:pt x="4320" y="20400"/>
                  </a:cubicBezTo>
                  <a:cubicBezTo>
                    <a:pt x="4320" y="20400"/>
                    <a:pt x="4320" y="20400"/>
                    <a:pt x="4320" y="20400"/>
                  </a:cubicBezTo>
                  <a:close/>
                  <a:moveTo>
                    <a:pt x="1440" y="20700"/>
                  </a:moveTo>
                  <a:cubicBezTo>
                    <a:pt x="1920" y="21000"/>
                    <a:pt x="1920" y="21000"/>
                    <a:pt x="1920" y="21000"/>
                  </a:cubicBezTo>
                  <a:cubicBezTo>
                    <a:pt x="1920" y="20700"/>
                    <a:pt x="1920" y="20700"/>
                    <a:pt x="1920" y="20700"/>
                  </a:cubicBezTo>
                  <a:cubicBezTo>
                    <a:pt x="1440" y="20700"/>
                    <a:pt x="1440" y="20700"/>
                    <a:pt x="1440" y="20700"/>
                  </a:cubicBezTo>
                  <a:cubicBezTo>
                    <a:pt x="1440" y="20400"/>
                    <a:pt x="1440" y="20400"/>
                    <a:pt x="1440" y="20400"/>
                  </a:cubicBezTo>
                  <a:cubicBezTo>
                    <a:pt x="1920" y="20400"/>
                    <a:pt x="1920" y="20400"/>
                    <a:pt x="1920" y="20400"/>
                  </a:cubicBezTo>
                  <a:cubicBezTo>
                    <a:pt x="2400" y="20700"/>
                    <a:pt x="2400" y="20700"/>
                    <a:pt x="2400" y="20700"/>
                  </a:cubicBezTo>
                  <a:cubicBezTo>
                    <a:pt x="2400" y="21000"/>
                    <a:pt x="2400" y="21000"/>
                    <a:pt x="2400" y="21000"/>
                  </a:cubicBezTo>
                  <a:cubicBezTo>
                    <a:pt x="2400" y="21000"/>
                    <a:pt x="2400" y="21000"/>
                    <a:pt x="2400" y="21000"/>
                  </a:cubicBezTo>
                  <a:cubicBezTo>
                    <a:pt x="1920" y="21000"/>
                    <a:pt x="1920" y="21000"/>
                    <a:pt x="1920" y="21000"/>
                  </a:cubicBezTo>
                  <a:cubicBezTo>
                    <a:pt x="2400" y="21300"/>
                    <a:pt x="2400" y="21300"/>
                    <a:pt x="2400" y="21300"/>
                  </a:cubicBezTo>
                  <a:cubicBezTo>
                    <a:pt x="2400" y="21000"/>
                    <a:pt x="2400" y="21000"/>
                    <a:pt x="2400" y="21000"/>
                  </a:cubicBezTo>
                  <a:cubicBezTo>
                    <a:pt x="2880" y="21300"/>
                    <a:pt x="2880" y="21300"/>
                    <a:pt x="2880" y="21300"/>
                  </a:cubicBezTo>
                  <a:cubicBezTo>
                    <a:pt x="2400" y="21300"/>
                    <a:pt x="2400" y="21300"/>
                    <a:pt x="2400" y="21300"/>
                  </a:cubicBezTo>
                  <a:cubicBezTo>
                    <a:pt x="1920" y="21300"/>
                    <a:pt x="1920" y="21300"/>
                    <a:pt x="1920" y="21300"/>
                  </a:cubicBezTo>
                  <a:cubicBezTo>
                    <a:pt x="1440" y="21300"/>
                    <a:pt x="1440" y="21300"/>
                    <a:pt x="1440" y="21300"/>
                  </a:cubicBezTo>
                  <a:cubicBezTo>
                    <a:pt x="1440" y="21000"/>
                    <a:pt x="1440" y="21000"/>
                    <a:pt x="1440" y="21000"/>
                  </a:cubicBezTo>
                  <a:cubicBezTo>
                    <a:pt x="960" y="21000"/>
                    <a:pt x="960" y="21000"/>
                    <a:pt x="960" y="21000"/>
                  </a:cubicBezTo>
                  <a:lnTo>
                    <a:pt x="1440" y="20700"/>
                  </a:lnTo>
                  <a:close/>
                  <a:moveTo>
                    <a:pt x="1440" y="20700"/>
                  </a:moveTo>
                </a:path>
              </a:pathLst>
            </a:custGeom>
            <a:grpFill/>
            <a:ln>
              <a:noFill/>
            </a:ln>
          </p:spPr>
          <p:txBody>
            <a:bodyPr lIns="0" tIns="0" rIns="0" bIns="0"/>
            <a:lstStyle/>
            <a:p>
              <a:pPr defTabSz="913765">
                <a:defRPr/>
              </a:pPr>
              <a:endParaRPr lang="es-ES">
                <a:solidFill>
                  <a:prstClr val="black"/>
                </a:solidFill>
              </a:endParaRPr>
            </a:p>
          </p:txBody>
        </p:sp>
        <p:sp>
          <p:nvSpPr>
            <p:cNvPr id="317" name="AutoShape 39"/>
            <p:cNvSpPr/>
            <p:nvPr/>
          </p:nvSpPr>
          <p:spPr bwMode="auto">
            <a:xfrm>
              <a:off x="7636" y="2145"/>
              <a:ext cx="216" cy="127"/>
            </a:xfrm>
            <a:custGeom>
              <a:avLst/>
              <a:gdLst>
                <a:gd name="T0" fmla="*/ 216 w 21600"/>
                <a:gd name="T1" fmla="*/ 120 h 21600"/>
                <a:gd name="T2" fmla="*/ 216 w 21600"/>
                <a:gd name="T3" fmla="*/ 110 h 21600"/>
                <a:gd name="T4" fmla="*/ 198 w 21600"/>
                <a:gd name="T5" fmla="*/ 72 h 21600"/>
                <a:gd name="T6" fmla="*/ 208 w 21600"/>
                <a:gd name="T7" fmla="*/ 35 h 21600"/>
                <a:gd name="T8" fmla="*/ 216 w 21600"/>
                <a:gd name="T9" fmla="*/ 17 h 21600"/>
                <a:gd name="T10" fmla="*/ 216 w 21600"/>
                <a:gd name="T11" fmla="*/ 17 h 21600"/>
                <a:gd name="T12" fmla="*/ 160 w 21600"/>
                <a:gd name="T13" fmla="*/ 7 h 21600"/>
                <a:gd name="T14" fmla="*/ 142 w 21600"/>
                <a:gd name="T15" fmla="*/ 0 h 21600"/>
                <a:gd name="T16" fmla="*/ 122 w 21600"/>
                <a:gd name="T17" fmla="*/ 0 h 21600"/>
                <a:gd name="T18" fmla="*/ 114 w 21600"/>
                <a:gd name="T19" fmla="*/ 17 h 21600"/>
                <a:gd name="T20" fmla="*/ 94 w 21600"/>
                <a:gd name="T21" fmla="*/ 7 h 21600"/>
                <a:gd name="T22" fmla="*/ 66 w 21600"/>
                <a:gd name="T23" fmla="*/ 17 h 21600"/>
                <a:gd name="T24" fmla="*/ 48 w 21600"/>
                <a:gd name="T25" fmla="*/ 35 h 21600"/>
                <a:gd name="T26" fmla="*/ 66 w 21600"/>
                <a:gd name="T27" fmla="*/ 55 h 21600"/>
                <a:gd name="T28" fmla="*/ 58 w 21600"/>
                <a:gd name="T29" fmla="*/ 65 h 21600"/>
                <a:gd name="T30" fmla="*/ 66 w 21600"/>
                <a:gd name="T31" fmla="*/ 82 h 21600"/>
                <a:gd name="T32" fmla="*/ 86 w 21600"/>
                <a:gd name="T33" fmla="*/ 92 h 21600"/>
                <a:gd name="T34" fmla="*/ 94 w 21600"/>
                <a:gd name="T35" fmla="*/ 72 h 21600"/>
                <a:gd name="T36" fmla="*/ 86 w 21600"/>
                <a:gd name="T37" fmla="*/ 100 h 21600"/>
                <a:gd name="T38" fmla="*/ 94 w 21600"/>
                <a:gd name="T39" fmla="*/ 100 h 21600"/>
                <a:gd name="T40" fmla="*/ 114 w 21600"/>
                <a:gd name="T41" fmla="*/ 92 h 21600"/>
                <a:gd name="T42" fmla="*/ 132 w 21600"/>
                <a:gd name="T43" fmla="*/ 100 h 21600"/>
                <a:gd name="T44" fmla="*/ 142 w 21600"/>
                <a:gd name="T45" fmla="*/ 100 h 21600"/>
                <a:gd name="T46" fmla="*/ 160 w 21600"/>
                <a:gd name="T47" fmla="*/ 110 h 21600"/>
                <a:gd name="T48" fmla="*/ 170 w 21600"/>
                <a:gd name="T49" fmla="*/ 127 h 21600"/>
                <a:gd name="T50" fmla="*/ 38 w 21600"/>
                <a:gd name="T51" fmla="*/ 45 h 21600"/>
                <a:gd name="T52" fmla="*/ 38 w 21600"/>
                <a:gd name="T53" fmla="*/ 45 h 21600"/>
                <a:gd name="T54" fmla="*/ 20 w 21600"/>
                <a:gd name="T55" fmla="*/ 55 h 21600"/>
                <a:gd name="T56" fmla="*/ 10 w 21600"/>
                <a:gd name="T57" fmla="*/ 45 h 21600"/>
                <a:gd name="T58" fmla="*/ 38 w 21600"/>
                <a:gd name="T59" fmla="*/ 55 h 21600"/>
                <a:gd name="T60" fmla="*/ 20 w 21600"/>
                <a:gd name="T61" fmla="*/ 65 h 21600"/>
                <a:gd name="T62" fmla="*/ 48 w 21600"/>
                <a:gd name="T63" fmla="*/ 65 h 21600"/>
                <a:gd name="T64" fmla="*/ 48 w 21600"/>
                <a:gd name="T65" fmla="*/ 72 h 21600"/>
                <a:gd name="T66" fmla="*/ 0 w 21600"/>
                <a:gd name="T67" fmla="*/ 110 h 21600"/>
                <a:gd name="T68" fmla="*/ 20 w 21600"/>
                <a:gd name="T69" fmla="*/ 92 h 21600"/>
                <a:gd name="T70" fmla="*/ 38 w 21600"/>
                <a:gd name="T71" fmla="*/ 82 h 21600"/>
                <a:gd name="T72" fmla="*/ 48 w 21600"/>
                <a:gd name="T73" fmla="*/ 72 h 21600"/>
                <a:gd name="T74" fmla="*/ 38 w 21600"/>
                <a:gd name="T75" fmla="*/ 65 h 21600"/>
                <a:gd name="T76" fmla="*/ 10 w 21600"/>
                <a:gd name="T77" fmla="*/ 72 h 21600"/>
                <a:gd name="T78" fmla="*/ 0 w 21600"/>
                <a:gd name="T79" fmla="*/ 92 h 21600"/>
                <a:gd name="T80" fmla="*/ 10 w 21600"/>
                <a:gd name="T81" fmla="*/ 100 h 21600"/>
                <a:gd name="T82" fmla="*/ 0 w 21600"/>
                <a:gd name="T83" fmla="*/ 110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20838" y="21600"/>
                  </a:moveTo>
                  <a:lnTo>
                    <a:pt x="21600" y="20329"/>
                  </a:lnTo>
                  <a:lnTo>
                    <a:pt x="20838" y="18635"/>
                  </a:lnTo>
                  <a:lnTo>
                    <a:pt x="21600" y="18635"/>
                  </a:lnTo>
                  <a:lnTo>
                    <a:pt x="21600" y="16941"/>
                  </a:lnTo>
                  <a:lnTo>
                    <a:pt x="19821" y="12282"/>
                  </a:lnTo>
                  <a:lnTo>
                    <a:pt x="19821" y="7624"/>
                  </a:lnTo>
                  <a:lnTo>
                    <a:pt x="20838" y="5929"/>
                  </a:lnTo>
                  <a:lnTo>
                    <a:pt x="20838" y="4659"/>
                  </a:lnTo>
                  <a:lnTo>
                    <a:pt x="21600" y="2965"/>
                  </a:lnTo>
                  <a:lnTo>
                    <a:pt x="21600" y="1271"/>
                  </a:lnTo>
                  <a:lnTo>
                    <a:pt x="21600" y="2965"/>
                  </a:lnTo>
                  <a:lnTo>
                    <a:pt x="18042" y="2965"/>
                  </a:lnTo>
                  <a:lnTo>
                    <a:pt x="16009" y="1271"/>
                  </a:lnTo>
                  <a:lnTo>
                    <a:pt x="15247" y="1271"/>
                  </a:lnTo>
                  <a:lnTo>
                    <a:pt x="14231" y="0"/>
                  </a:lnTo>
                  <a:lnTo>
                    <a:pt x="13214" y="1271"/>
                  </a:lnTo>
                  <a:lnTo>
                    <a:pt x="12198" y="0"/>
                  </a:lnTo>
                  <a:lnTo>
                    <a:pt x="12198" y="1271"/>
                  </a:lnTo>
                  <a:lnTo>
                    <a:pt x="11435" y="2965"/>
                  </a:lnTo>
                  <a:lnTo>
                    <a:pt x="11435" y="1271"/>
                  </a:lnTo>
                  <a:lnTo>
                    <a:pt x="9402" y="1271"/>
                  </a:lnTo>
                  <a:lnTo>
                    <a:pt x="9402" y="2965"/>
                  </a:lnTo>
                  <a:lnTo>
                    <a:pt x="6607" y="2965"/>
                  </a:lnTo>
                  <a:lnTo>
                    <a:pt x="5845" y="4659"/>
                  </a:lnTo>
                  <a:lnTo>
                    <a:pt x="4828" y="5929"/>
                  </a:lnTo>
                  <a:lnTo>
                    <a:pt x="5845" y="9318"/>
                  </a:lnTo>
                  <a:lnTo>
                    <a:pt x="6607" y="9318"/>
                  </a:lnTo>
                  <a:lnTo>
                    <a:pt x="6607" y="11012"/>
                  </a:lnTo>
                  <a:lnTo>
                    <a:pt x="5845" y="11012"/>
                  </a:lnTo>
                  <a:lnTo>
                    <a:pt x="5845" y="12282"/>
                  </a:lnTo>
                  <a:lnTo>
                    <a:pt x="6607" y="13976"/>
                  </a:lnTo>
                  <a:lnTo>
                    <a:pt x="7624" y="15671"/>
                  </a:lnTo>
                  <a:lnTo>
                    <a:pt x="8640" y="15671"/>
                  </a:lnTo>
                  <a:lnTo>
                    <a:pt x="8640" y="13976"/>
                  </a:lnTo>
                  <a:lnTo>
                    <a:pt x="9402" y="12282"/>
                  </a:lnTo>
                  <a:lnTo>
                    <a:pt x="9402" y="13976"/>
                  </a:lnTo>
                  <a:lnTo>
                    <a:pt x="8640" y="16941"/>
                  </a:lnTo>
                  <a:lnTo>
                    <a:pt x="8640" y="18635"/>
                  </a:lnTo>
                  <a:lnTo>
                    <a:pt x="9402" y="16941"/>
                  </a:lnTo>
                  <a:lnTo>
                    <a:pt x="10419" y="16941"/>
                  </a:lnTo>
                  <a:lnTo>
                    <a:pt x="11435" y="15671"/>
                  </a:lnTo>
                  <a:lnTo>
                    <a:pt x="12198" y="16941"/>
                  </a:lnTo>
                  <a:lnTo>
                    <a:pt x="13214" y="16941"/>
                  </a:lnTo>
                  <a:lnTo>
                    <a:pt x="13214" y="15671"/>
                  </a:lnTo>
                  <a:lnTo>
                    <a:pt x="14231" y="16941"/>
                  </a:lnTo>
                  <a:lnTo>
                    <a:pt x="15247" y="18635"/>
                  </a:lnTo>
                  <a:lnTo>
                    <a:pt x="16009" y="18635"/>
                  </a:lnTo>
                  <a:lnTo>
                    <a:pt x="17026" y="20329"/>
                  </a:lnTo>
                  <a:lnTo>
                    <a:pt x="17026" y="21600"/>
                  </a:lnTo>
                  <a:lnTo>
                    <a:pt x="20838" y="21600"/>
                  </a:lnTo>
                  <a:close/>
                  <a:moveTo>
                    <a:pt x="3812" y="7624"/>
                  </a:moveTo>
                  <a:lnTo>
                    <a:pt x="4828" y="7624"/>
                  </a:lnTo>
                  <a:lnTo>
                    <a:pt x="3812" y="7624"/>
                  </a:lnTo>
                  <a:close/>
                  <a:moveTo>
                    <a:pt x="2033" y="11012"/>
                  </a:moveTo>
                  <a:lnTo>
                    <a:pt x="2033" y="9318"/>
                  </a:lnTo>
                  <a:lnTo>
                    <a:pt x="0" y="9318"/>
                  </a:lnTo>
                  <a:lnTo>
                    <a:pt x="1016" y="7624"/>
                  </a:lnTo>
                  <a:lnTo>
                    <a:pt x="3812" y="7624"/>
                  </a:lnTo>
                  <a:lnTo>
                    <a:pt x="3812" y="9318"/>
                  </a:lnTo>
                  <a:lnTo>
                    <a:pt x="2795" y="9318"/>
                  </a:lnTo>
                  <a:lnTo>
                    <a:pt x="2033" y="11012"/>
                  </a:lnTo>
                  <a:close/>
                  <a:moveTo>
                    <a:pt x="3812" y="11012"/>
                  </a:moveTo>
                  <a:lnTo>
                    <a:pt x="4828" y="11012"/>
                  </a:lnTo>
                  <a:lnTo>
                    <a:pt x="5845" y="12282"/>
                  </a:lnTo>
                  <a:lnTo>
                    <a:pt x="4828" y="12282"/>
                  </a:lnTo>
                  <a:lnTo>
                    <a:pt x="3812" y="11012"/>
                  </a:lnTo>
                  <a:close/>
                  <a:moveTo>
                    <a:pt x="0" y="18635"/>
                  </a:moveTo>
                  <a:lnTo>
                    <a:pt x="1016" y="16941"/>
                  </a:lnTo>
                  <a:lnTo>
                    <a:pt x="2033" y="15671"/>
                  </a:lnTo>
                  <a:lnTo>
                    <a:pt x="2795" y="15671"/>
                  </a:lnTo>
                  <a:lnTo>
                    <a:pt x="3812" y="13976"/>
                  </a:lnTo>
                  <a:lnTo>
                    <a:pt x="3812" y="12282"/>
                  </a:lnTo>
                  <a:lnTo>
                    <a:pt x="4828" y="12282"/>
                  </a:lnTo>
                  <a:lnTo>
                    <a:pt x="3812" y="12282"/>
                  </a:lnTo>
                  <a:lnTo>
                    <a:pt x="3812" y="11012"/>
                  </a:lnTo>
                  <a:lnTo>
                    <a:pt x="2033" y="11012"/>
                  </a:lnTo>
                  <a:lnTo>
                    <a:pt x="1016" y="12282"/>
                  </a:lnTo>
                  <a:lnTo>
                    <a:pt x="0" y="12282"/>
                  </a:lnTo>
                  <a:lnTo>
                    <a:pt x="0" y="15671"/>
                  </a:lnTo>
                  <a:lnTo>
                    <a:pt x="1016" y="15671"/>
                  </a:lnTo>
                  <a:lnTo>
                    <a:pt x="1016" y="16941"/>
                  </a:lnTo>
                  <a:lnTo>
                    <a:pt x="0" y="16941"/>
                  </a:lnTo>
                  <a:lnTo>
                    <a:pt x="0" y="18635"/>
                  </a:lnTo>
                  <a:close/>
                  <a:moveTo>
                    <a:pt x="0" y="18635"/>
                  </a:moveTo>
                </a:path>
              </a:pathLst>
            </a:custGeom>
            <a:grpFill/>
            <a:ln>
              <a:noFill/>
            </a:ln>
          </p:spPr>
          <p:txBody>
            <a:bodyPr lIns="0" tIns="0" rIns="0" bIns="0"/>
            <a:lstStyle/>
            <a:p>
              <a:pPr defTabSz="913765">
                <a:defRPr/>
              </a:pPr>
              <a:endParaRPr lang="es-ES">
                <a:solidFill>
                  <a:prstClr val="black"/>
                </a:solidFill>
              </a:endParaRPr>
            </a:p>
          </p:txBody>
        </p:sp>
        <p:sp>
          <p:nvSpPr>
            <p:cNvPr id="318" name="AutoShape 40"/>
            <p:cNvSpPr/>
            <p:nvPr/>
          </p:nvSpPr>
          <p:spPr bwMode="auto">
            <a:xfrm>
              <a:off x="7608" y="2237"/>
              <a:ext cx="264" cy="128"/>
            </a:xfrm>
            <a:custGeom>
              <a:avLst/>
              <a:gdLst>
                <a:gd name="T0" fmla="*/ 264 w 21600"/>
                <a:gd name="T1" fmla="*/ 98 h 21600"/>
                <a:gd name="T2" fmla="*/ 264 w 21600"/>
                <a:gd name="T3" fmla="*/ 81 h 21600"/>
                <a:gd name="T4" fmla="*/ 254 w 21600"/>
                <a:gd name="T5" fmla="*/ 71 h 21600"/>
                <a:gd name="T6" fmla="*/ 244 w 21600"/>
                <a:gd name="T7" fmla="*/ 64 h 21600"/>
                <a:gd name="T8" fmla="*/ 244 w 21600"/>
                <a:gd name="T9" fmla="*/ 34 h 21600"/>
                <a:gd name="T10" fmla="*/ 198 w 21600"/>
                <a:gd name="T11" fmla="*/ 34 h 21600"/>
                <a:gd name="T12" fmla="*/ 198 w 21600"/>
                <a:gd name="T13" fmla="*/ 27 h 21600"/>
                <a:gd name="T14" fmla="*/ 188 w 21600"/>
                <a:gd name="T15" fmla="*/ 17 h 21600"/>
                <a:gd name="T16" fmla="*/ 180 w 21600"/>
                <a:gd name="T17" fmla="*/ 17 h 21600"/>
                <a:gd name="T18" fmla="*/ 170 w 21600"/>
                <a:gd name="T19" fmla="*/ 7 h 21600"/>
                <a:gd name="T20" fmla="*/ 160 w 21600"/>
                <a:gd name="T21" fmla="*/ 0 h 21600"/>
                <a:gd name="T22" fmla="*/ 160 w 21600"/>
                <a:gd name="T23" fmla="*/ 7 h 21600"/>
                <a:gd name="T24" fmla="*/ 150 w 21600"/>
                <a:gd name="T25" fmla="*/ 7 h 21600"/>
                <a:gd name="T26" fmla="*/ 142 w 21600"/>
                <a:gd name="T27" fmla="*/ 0 h 21600"/>
                <a:gd name="T28" fmla="*/ 132 w 21600"/>
                <a:gd name="T29" fmla="*/ 7 h 21600"/>
                <a:gd name="T30" fmla="*/ 122 w 21600"/>
                <a:gd name="T31" fmla="*/ 7 h 21600"/>
                <a:gd name="T32" fmla="*/ 114 w 21600"/>
                <a:gd name="T33" fmla="*/ 17 h 21600"/>
                <a:gd name="T34" fmla="*/ 114 w 21600"/>
                <a:gd name="T35" fmla="*/ 27 h 21600"/>
                <a:gd name="T36" fmla="*/ 122 w 21600"/>
                <a:gd name="T37" fmla="*/ 34 h 21600"/>
                <a:gd name="T38" fmla="*/ 114 w 21600"/>
                <a:gd name="T39" fmla="*/ 54 h 21600"/>
                <a:gd name="T40" fmla="*/ 104 w 21600"/>
                <a:gd name="T41" fmla="*/ 64 h 21600"/>
                <a:gd name="T42" fmla="*/ 94 w 21600"/>
                <a:gd name="T43" fmla="*/ 64 h 21600"/>
                <a:gd name="T44" fmla="*/ 86 w 21600"/>
                <a:gd name="T45" fmla="*/ 54 h 21600"/>
                <a:gd name="T46" fmla="*/ 86 w 21600"/>
                <a:gd name="T47" fmla="*/ 44 h 21600"/>
                <a:gd name="T48" fmla="*/ 66 w 21600"/>
                <a:gd name="T49" fmla="*/ 27 h 21600"/>
                <a:gd name="T50" fmla="*/ 66 w 21600"/>
                <a:gd name="T51" fmla="*/ 17 h 21600"/>
                <a:gd name="T52" fmla="*/ 56 w 21600"/>
                <a:gd name="T53" fmla="*/ 17 h 21600"/>
                <a:gd name="T54" fmla="*/ 48 w 21600"/>
                <a:gd name="T55" fmla="*/ 27 h 21600"/>
                <a:gd name="T56" fmla="*/ 38 w 21600"/>
                <a:gd name="T57" fmla="*/ 27 h 21600"/>
                <a:gd name="T58" fmla="*/ 38 w 21600"/>
                <a:gd name="T59" fmla="*/ 34 h 21600"/>
                <a:gd name="T60" fmla="*/ 28 w 21600"/>
                <a:gd name="T61" fmla="*/ 34 h 21600"/>
                <a:gd name="T62" fmla="*/ 20 w 21600"/>
                <a:gd name="T63" fmla="*/ 44 h 21600"/>
                <a:gd name="T64" fmla="*/ 20 w 21600"/>
                <a:gd name="T65" fmla="*/ 64 h 21600"/>
                <a:gd name="T66" fmla="*/ 10 w 21600"/>
                <a:gd name="T67" fmla="*/ 71 h 21600"/>
                <a:gd name="T68" fmla="*/ 10 w 21600"/>
                <a:gd name="T69" fmla="*/ 91 h 21600"/>
                <a:gd name="T70" fmla="*/ 0 w 21600"/>
                <a:gd name="T71" fmla="*/ 91 h 21600"/>
                <a:gd name="T72" fmla="*/ 10 w 21600"/>
                <a:gd name="T73" fmla="*/ 108 h 21600"/>
                <a:gd name="T74" fmla="*/ 10 w 21600"/>
                <a:gd name="T75" fmla="*/ 118 h 21600"/>
                <a:gd name="T76" fmla="*/ 20 w 21600"/>
                <a:gd name="T77" fmla="*/ 108 h 21600"/>
                <a:gd name="T78" fmla="*/ 28 w 21600"/>
                <a:gd name="T79" fmla="*/ 98 h 21600"/>
                <a:gd name="T80" fmla="*/ 48 w 21600"/>
                <a:gd name="T81" fmla="*/ 91 h 21600"/>
                <a:gd name="T82" fmla="*/ 76 w 21600"/>
                <a:gd name="T83" fmla="*/ 91 h 21600"/>
                <a:gd name="T84" fmla="*/ 86 w 21600"/>
                <a:gd name="T85" fmla="*/ 98 h 21600"/>
                <a:gd name="T86" fmla="*/ 94 w 21600"/>
                <a:gd name="T87" fmla="*/ 91 h 21600"/>
                <a:gd name="T88" fmla="*/ 104 w 21600"/>
                <a:gd name="T89" fmla="*/ 91 h 21600"/>
                <a:gd name="T90" fmla="*/ 114 w 21600"/>
                <a:gd name="T91" fmla="*/ 98 h 21600"/>
                <a:gd name="T92" fmla="*/ 132 w 21600"/>
                <a:gd name="T93" fmla="*/ 98 h 21600"/>
                <a:gd name="T94" fmla="*/ 142 w 21600"/>
                <a:gd name="T95" fmla="*/ 91 h 21600"/>
                <a:gd name="T96" fmla="*/ 160 w 21600"/>
                <a:gd name="T97" fmla="*/ 98 h 21600"/>
                <a:gd name="T98" fmla="*/ 170 w 21600"/>
                <a:gd name="T99" fmla="*/ 98 h 21600"/>
                <a:gd name="T100" fmla="*/ 180 w 21600"/>
                <a:gd name="T101" fmla="*/ 118 h 21600"/>
                <a:gd name="T102" fmla="*/ 188 w 21600"/>
                <a:gd name="T103" fmla="*/ 118 h 21600"/>
                <a:gd name="T104" fmla="*/ 198 w 21600"/>
                <a:gd name="T105" fmla="*/ 128 h 21600"/>
                <a:gd name="T106" fmla="*/ 236 w 21600"/>
                <a:gd name="T107" fmla="*/ 128 h 21600"/>
                <a:gd name="T108" fmla="*/ 244 w 21600"/>
                <a:gd name="T109" fmla="*/ 118 h 21600"/>
                <a:gd name="T110" fmla="*/ 264 w 21600"/>
                <a:gd name="T111" fmla="*/ 98 h 21600"/>
                <a:gd name="T112" fmla="*/ 264 w 21600"/>
                <a:gd name="T113" fmla="*/ 98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21600" y="16615"/>
                  </a:moveTo>
                  <a:lnTo>
                    <a:pt x="21600" y="13708"/>
                  </a:lnTo>
                  <a:lnTo>
                    <a:pt x="20769" y="12046"/>
                  </a:lnTo>
                  <a:lnTo>
                    <a:pt x="19938" y="10800"/>
                  </a:lnTo>
                  <a:lnTo>
                    <a:pt x="19938" y="5815"/>
                  </a:lnTo>
                  <a:lnTo>
                    <a:pt x="16200" y="5815"/>
                  </a:lnTo>
                  <a:lnTo>
                    <a:pt x="16200" y="4569"/>
                  </a:lnTo>
                  <a:lnTo>
                    <a:pt x="15369" y="2908"/>
                  </a:lnTo>
                  <a:lnTo>
                    <a:pt x="14746" y="2908"/>
                  </a:lnTo>
                  <a:lnTo>
                    <a:pt x="13915" y="1246"/>
                  </a:lnTo>
                  <a:lnTo>
                    <a:pt x="13085" y="0"/>
                  </a:lnTo>
                  <a:lnTo>
                    <a:pt x="13085" y="1246"/>
                  </a:lnTo>
                  <a:lnTo>
                    <a:pt x="12254" y="1246"/>
                  </a:lnTo>
                  <a:lnTo>
                    <a:pt x="11631" y="0"/>
                  </a:lnTo>
                  <a:lnTo>
                    <a:pt x="10800" y="1246"/>
                  </a:lnTo>
                  <a:lnTo>
                    <a:pt x="9969" y="1246"/>
                  </a:lnTo>
                  <a:lnTo>
                    <a:pt x="9346" y="2908"/>
                  </a:lnTo>
                  <a:lnTo>
                    <a:pt x="9346" y="4569"/>
                  </a:lnTo>
                  <a:lnTo>
                    <a:pt x="9969" y="5815"/>
                  </a:lnTo>
                  <a:lnTo>
                    <a:pt x="9346" y="9138"/>
                  </a:lnTo>
                  <a:lnTo>
                    <a:pt x="8515" y="10800"/>
                  </a:lnTo>
                  <a:lnTo>
                    <a:pt x="7685" y="10800"/>
                  </a:lnTo>
                  <a:lnTo>
                    <a:pt x="7062" y="9138"/>
                  </a:lnTo>
                  <a:lnTo>
                    <a:pt x="7062" y="7477"/>
                  </a:lnTo>
                  <a:lnTo>
                    <a:pt x="5400" y="4569"/>
                  </a:lnTo>
                  <a:lnTo>
                    <a:pt x="5400" y="2908"/>
                  </a:lnTo>
                  <a:lnTo>
                    <a:pt x="4569" y="2908"/>
                  </a:lnTo>
                  <a:lnTo>
                    <a:pt x="3946" y="4569"/>
                  </a:lnTo>
                  <a:lnTo>
                    <a:pt x="3115" y="4569"/>
                  </a:lnTo>
                  <a:lnTo>
                    <a:pt x="3115" y="5815"/>
                  </a:lnTo>
                  <a:lnTo>
                    <a:pt x="2285" y="5815"/>
                  </a:lnTo>
                  <a:lnTo>
                    <a:pt x="1662" y="7477"/>
                  </a:lnTo>
                  <a:lnTo>
                    <a:pt x="1662" y="10800"/>
                  </a:lnTo>
                  <a:lnTo>
                    <a:pt x="831" y="12046"/>
                  </a:lnTo>
                  <a:lnTo>
                    <a:pt x="831" y="15369"/>
                  </a:lnTo>
                  <a:lnTo>
                    <a:pt x="0" y="15369"/>
                  </a:lnTo>
                  <a:lnTo>
                    <a:pt x="831" y="18277"/>
                  </a:lnTo>
                  <a:lnTo>
                    <a:pt x="831" y="19938"/>
                  </a:lnTo>
                  <a:lnTo>
                    <a:pt x="1662" y="18277"/>
                  </a:lnTo>
                  <a:lnTo>
                    <a:pt x="2285" y="16615"/>
                  </a:lnTo>
                  <a:lnTo>
                    <a:pt x="3946" y="15369"/>
                  </a:lnTo>
                  <a:lnTo>
                    <a:pt x="6231" y="15369"/>
                  </a:lnTo>
                  <a:lnTo>
                    <a:pt x="7062" y="16615"/>
                  </a:lnTo>
                  <a:lnTo>
                    <a:pt x="7685" y="15369"/>
                  </a:lnTo>
                  <a:lnTo>
                    <a:pt x="8515" y="15369"/>
                  </a:lnTo>
                  <a:lnTo>
                    <a:pt x="9346" y="16615"/>
                  </a:lnTo>
                  <a:lnTo>
                    <a:pt x="10800" y="16615"/>
                  </a:lnTo>
                  <a:lnTo>
                    <a:pt x="11631" y="15369"/>
                  </a:lnTo>
                  <a:lnTo>
                    <a:pt x="13085" y="16615"/>
                  </a:lnTo>
                  <a:lnTo>
                    <a:pt x="13915" y="16615"/>
                  </a:lnTo>
                  <a:lnTo>
                    <a:pt x="14746" y="19938"/>
                  </a:lnTo>
                  <a:lnTo>
                    <a:pt x="15369" y="19938"/>
                  </a:lnTo>
                  <a:lnTo>
                    <a:pt x="16200" y="21600"/>
                  </a:lnTo>
                  <a:lnTo>
                    <a:pt x="19315" y="21600"/>
                  </a:lnTo>
                  <a:lnTo>
                    <a:pt x="19938" y="19938"/>
                  </a:lnTo>
                  <a:lnTo>
                    <a:pt x="21600" y="16615"/>
                  </a:lnTo>
                  <a:close/>
                  <a:moveTo>
                    <a:pt x="21600" y="16615"/>
                  </a:moveTo>
                </a:path>
              </a:pathLst>
            </a:custGeom>
            <a:grpFill/>
            <a:ln>
              <a:noFill/>
            </a:ln>
          </p:spPr>
          <p:txBody>
            <a:bodyPr lIns="0" tIns="0" rIns="0" bIns="0"/>
            <a:lstStyle/>
            <a:p>
              <a:pPr defTabSz="913765">
                <a:defRPr/>
              </a:pPr>
              <a:endParaRPr lang="es-ES">
                <a:solidFill>
                  <a:prstClr val="black"/>
                </a:solidFill>
              </a:endParaRPr>
            </a:p>
          </p:txBody>
        </p:sp>
        <p:sp>
          <p:nvSpPr>
            <p:cNvPr id="319" name="AutoShape 41"/>
            <p:cNvSpPr/>
            <p:nvPr/>
          </p:nvSpPr>
          <p:spPr bwMode="auto">
            <a:xfrm>
              <a:off x="7618" y="2328"/>
              <a:ext cx="206" cy="129"/>
            </a:xfrm>
            <a:custGeom>
              <a:avLst/>
              <a:gdLst>
                <a:gd name="T0" fmla="*/ 66 w 21600"/>
                <a:gd name="T1" fmla="*/ 102 h 21600"/>
                <a:gd name="T2" fmla="*/ 66 w 21600"/>
                <a:gd name="T3" fmla="*/ 82 h 21600"/>
                <a:gd name="T4" fmla="*/ 76 w 21600"/>
                <a:gd name="T5" fmla="*/ 72 h 21600"/>
                <a:gd name="T6" fmla="*/ 66 w 21600"/>
                <a:gd name="T7" fmla="*/ 72 h 21600"/>
                <a:gd name="T8" fmla="*/ 56 w 21600"/>
                <a:gd name="T9" fmla="*/ 65 h 21600"/>
                <a:gd name="T10" fmla="*/ 28 w 21600"/>
                <a:gd name="T11" fmla="*/ 65 h 21600"/>
                <a:gd name="T12" fmla="*/ 18 w 21600"/>
                <a:gd name="T13" fmla="*/ 45 h 21600"/>
                <a:gd name="T14" fmla="*/ 0 w 21600"/>
                <a:gd name="T15" fmla="*/ 45 h 21600"/>
                <a:gd name="T16" fmla="*/ 0 w 21600"/>
                <a:gd name="T17" fmla="*/ 27 h 21600"/>
                <a:gd name="T18" fmla="*/ 10 w 21600"/>
                <a:gd name="T19" fmla="*/ 17 h 21600"/>
                <a:gd name="T20" fmla="*/ 18 w 21600"/>
                <a:gd name="T21" fmla="*/ 7 h 21600"/>
                <a:gd name="T22" fmla="*/ 38 w 21600"/>
                <a:gd name="T23" fmla="*/ 0 h 21600"/>
                <a:gd name="T24" fmla="*/ 66 w 21600"/>
                <a:gd name="T25" fmla="*/ 0 h 21600"/>
                <a:gd name="T26" fmla="*/ 76 w 21600"/>
                <a:gd name="T27" fmla="*/ 7 h 21600"/>
                <a:gd name="T28" fmla="*/ 84 w 21600"/>
                <a:gd name="T29" fmla="*/ 0 h 21600"/>
                <a:gd name="T30" fmla="*/ 94 w 21600"/>
                <a:gd name="T31" fmla="*/ 0 h 21600"/>
                <a:gd name="T32" fmla="*/ 104 w 21600"/>
                <a:gd name="T33" fmla="*/ 7 h 21600"/>
                <a:gd name="T34" fmla="*/ 122 w 21600"/>
                <a:gd name="T35" fmla="*/ 7 h 21600"/>
                <a:gd name="T36" fmla="*/ 132 w 21600"/>
                <a:gd name="T37" fmla="*/ 0 h 21600"/>
                <a:gd name="T38" fmla="*/ 150 w 21600"/>
                <a:gd name="T39" fmla="*/ 7 h 21600"/>
                <a:gd name="T40" fmla="*/ 160 w 21600"/>
                <a:gd name="T41" fmla="*/ 7 h 21600"/>
                <a:gd name="T42" fmla="*/ 170 w 21600"/>
                <a:gd name="T43" fmla="*/ 27 h 21600"/>
                <a:gd name="T44" fmla="*/ 178 w 21600"/>
                <a:gd name="T45" fmla="*/ 27 h 21600"/>
                <a:gd name="T46" fmla="*/ 188 w 21600"/>
                <a:gd name="T47" fmla="*/ 37 h 21600"/>
                <a:gd name="T48" fmla="*/ 206 w 21600"/>
                <a:gd name="T49" fmla="*/ 37 h 21600"/>
                <a:gd name="T50" fmla="*/ 198 w 21600"/>
                <a:gd name="T51" fmla="*/ 55 h 21600"/>
                <a:gd name="T52" fmla="*/ 206 w 21600"/>
                <a:gd name="T53" fmla="*/ 55 h 21600"/>
                <a:gd name="T54" fmla="*/ 206 w 21600"/>
                <a:gd name="T55" fmla="*/ 65 h 21600"/>
                <a:gd name="T56" fmla="*/ 188 w 21600"/>
                <a:gd name="T57" fmla="*/ 65 h 21600"/>
                <a:gd name="T58" fmla="*/ 178 w 21600"/>
                <a:gd name="T59" fmla="*/ 82 h 21600"/>
                <a:gd name="T60" fmla="*/ 178 w 21600"/>
                <a:gd name="T61" fmla="*/ 92 h 21600"/>
                <a:gd name="T62" fmla="*/ 188 w 21600"/>
                <a:gd name="T63" fmla="*/ 92 h 21600"/>
                <a:gd name="T64" fmla="*/ 188 w 21600"/>
                <a:gd name="T65" fmla="*/ 102 h 21600"/>
                <a:gd name="T66" fmla="*/ 170 w 21600"/>
                <a:gd name="T67" fmla="*/ 102 h 21600"/>
                <a:gd name="T68" fmla="*/ 160 w 21600"/>
                <a:gd name="T69" fmla="*/ 109 h 21600"/>
                <a:gd name="T70" fmla="*/ 150 w 21600"/>
                <a:gd name="T71" fmla="*/ 109 h 21600"/>
                <a:gd name="T72" fmla="*/ 150 w 21600"/>
                <a:gd name="T73" fmla="*/ 119 h 21600"/>
                <a:gd name="T74" fmla="*/ 132 w 21600"/>
                <a:gd name="T75" fmla="*/ 129 h 21600"/>
                <a:gd name="T76" fmla="*/ 122 w 21600"/>
                <a:gd name="T77" fmla="*/ 119 h 21600"/>
                <a:gd name="T78" fmla="*/ 112 w 21600"/>
                <a:gd name="T79" fmla="*/ 129 h 21600"/>
                <a:gd name="T80" fmla="*/ 94 w 21600"/>
                <a:gd name="T81" fmla="*/ 129 h 21600"/>
                <a:gd name="T82" fmla="*/ 94 w 21600"/>
                <a:gd name="T83" fmla="*/ 102 h 21600"/>
                <a:gd name="T84" fmla="*/ 84 w 21600"/>
                <a:gd name="T85" fmla="*/ 102 h 21600"/>
                <a:gd name="T86" fmla="*/ 76 w 21600"/>
                <a:gd name="T87" fmla="*/ 92 h 21600"/>
                <a:gd name="T88" fmla="*/ 66 w 21600"/>
                <a:gd name="T89" fmla="*/ 102 h 21600"/>
                <a:gd name="T90" fmla="*/ 66 w 21600"/>
                <a:gd name="T91" fmla="*/ 102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6933" y="17031"/>
                  </a:moveTo>
                  <a:lnTo>
                    <a:pt x="6933" y="13708"/>
                  </a:lnTo>
                  <a:lnTo>
                    <a:pt x="8000" y="12046"/>
                  </a:lnTo>
                  <a:lnTo>
                    <a:pt x="6933" y="12046"/>
                  </a:lnTo>
                  <a:lnTo>
                    <a:pt x="5867" y="10800"/>
                  </a:lnTo>
                  <a:lnTo>
                    <a:pt x="2933" y="10800"/>
                  </a:lnTo>
                  <a:lnTo>
                    <a:pt x="1867" y="7477"/>
                  </a:lnTo>
                  <a:lnTo>
                    <a:pt x="0" y="7477"/>
                  </a:lnTo>
                  <a:lnTo>
                    <a:pt x="0" y="4569"/>
                  </a:lnTo>
                  <a:lnTo>
                    <a:pt x="1067" y="2908"/>
                  </a:lnTo>
                  <a:lnTo>
                    <a:pt x="1867" y="1246"/>
                  </a:lnTo>
                  <a:lnTo>
                    <a:pt x="4000" y="0"/>
                  </a:lnTo>
                  <a:lnTo>
                    <a:pt x="6933" y="0"/>
                  </a:lnTo>
                  <a:lnTo>
                    <a:pt x="8000" y="1246"/>
                  </a:lnTo>
                  <a:lnTo>
                    <a:pt x="8800" y="0"/>
                  </a:lnTo>
                  <a:lnTo>
                    <a:pt x="9867" y="0"/>
                  </a:lnTo>
                  <a:lnTo>
                    <a:pt x="10933" y="1246"/>
                  </a:lnTo>
                  <a:lnTo>
                    <a:pt x="12800" y="1246"/>
                  </a:lnTo>
                  <a:lnTo>
                    <a:pt x="13867" y="0"/>
                  </a:lnTo>
                  <a:lnTo>
                    <a:pt x="15733" y="1246"/>
                  </a:lnTo>
                  <a:lnTo>
                    <a:pt x="16800" y="1246"/>
                  </a:lnTo>
                  <a:lnTo>
                    <a:pt x="17867" y="4569"/>
                  </a:lnTo>
                  <a:lnTo>
                    <a:pt x="18667" y="4569"/>
                  </a:lnTo>
                  <a:lnTo>
                    <a:pt x="19733" y="6231"/>
                  </a:lnTo>
                  <a:lnTo>
                    <a:pt x="21600" y="6231"/>
                  </a:lnTo>
                  <a:lnTo>
                    <a:pt x="20800" y="9138"/>
                  </a:lnTo>
                  <a:lnTo>
                    <a:pt x="21600" y="9138"/>
                  </a:lnTo>
                  <a:lnTo>
                    <a:pt x="21600" y="10800"/>
                  </a:lnTo>
                  <a:lnTo>
                    <a:pt x="19733" y="10800"/>
                  </a:lnTo>
                  <a:lnTo>
                    <a:pt x="18667" y="13708"/>
                  </a:lnTo>
                  <a:lnTo>
                    <a:pt x="18667" y="15369"/>
                  </a:lnTo>
                  <a:lnTo>
                    <a:pt x="19733" y="15369"/>
                  </a:lnTo>
                  <a:lnTo>
                    <a:pt x="19733" y="17031"/>
                  </a:lnTo>
                  <a:lnTo>
                    <a:pt x="17867" y="17031"/>
                  </a:lnTo>
                  <a:lnTo>
                    <a:pt x="16800" y="18277"/>
                  </a:lnTo>
                  <a:lnTo>
                    <a:pt x="15733" y="18277"/>
                  </a:lnTo>
                  <a:lnTo>
                    <a:pt x="15733" y="19938"/>
                  </a:lnTo>
                  <a:lnTo>
                    <a:pt x="13867" y="21600"/>
                  </a:lnTo>
                  <a:lnTo>
                    <a:pt x="12800" y="19938"/>
                  </a:lnTo>
                  <a:lnTo>
                    <a:pt x="11733" y="21600"/>
                  </a:lnTo>
                  <a:lnTo>
                    <a:pt x="9867" y="21600"/>
                  </a:lnTo>
                  <a:lnTo>
                    <a:pt x="9867" y="17031"/>
                  </a:lnTo>
                  <a:lnTo>
                    <a:pt x="8800" y="17031"/>
                  </a:lnTo>
                  <a:lnTo>
                    <a:pt x="8000" y="15369"/>
                  </a:lnTo>
                  <a:lnTo>
                    <a:pt x="6933" y="17031"/>
                  </a:lnTo>
                  <a:close/>
                  <a:moveTo>
                    <a:pt x="6933" y="17031"/>
                  </a:moveTo>
                </a:path>
              </a:pathLst>
            </a:custGeom>
            <a:grpFill/>
            <a:ln>
              <a:noFill/>
            </a:ln>
          </p:spPr>
          <p:txBody>
            <a:bodyPr lIns="0" tIns="0" rIns="0" bIns="0"/>
            <a:lstStyle/>
            <a:p>
              <a:pPr defTabSz="913765">
                <a:defRPr/>
              </a:pPr>
              <a:endParaRPr lang="es-ES">
                <a:solidFill>
                  <a:prstClr val="black"/>
                </a:solidFill>
              </a:endParaRPr>
            </a:p>
          </p:txBody>
        </p:sp>
        <p:sp>
          <p:nvSpPr>
            <p:cNvPr id="320" name="AutoShape 42"/>
            <p:cNvSpPr/>
            <p:nvPr/>
          </p:nvSpPr>
          <p:spPr bwMode="auto">
            <a:xfrm>
              <a:off x="7722" y="2336"/>
              <a:ext cx="348" cy="240"/>
            </a:xfrm>
            <a:custGeom>
              <a:avLst/>
              <a:gdLst>
                <a:gd name="T0" fmla="*/ 8 w 21600"/>
                <a:gd name="T1" fmla="*/ 121 h 21600"/>
                <a:gd name="T2" fmla="*/ 28 w 21600"/>
                <a:gd name="T3" fmla="*/ 121 h 21600"/>
                <a:gd name="T4" fmla="*/ 46 w 21600"/>
                <a:gd name="T5" fmla="*/ 101 h 21600"/>
                <a:gd name="T6" fmla="*/ 66 w 21600"/>
                <a:gd name="T7" fmla="*/ 94 h 21600"/>
                <a:gd name="T8" fmla="*/ 84 w 21600"/>
                <a:gd name="T9" fmla="*/ 84 h 21600"/>
                <a:gd name="T10" fmla="*/ 74 w 21600"/>
                <a:gd name="T11" fmla="*/ 74 h 21600"/>
                <a:gd name="T12" fmla="*/ 102 w 21600"/>
                <a:gd name="T13" fmla="*/ 57 h 21600"/>
                <a:gd name="T14" fmla="*/ 94 w 21600"/>
                <a:gd name="T15" fmla="*/ 47 h 21600"/>
                <a:gd name="T16" fmla="*/ 122 w 21600"/>
                <a:gd name="T17" fmla="*/ 30 h 21600"/>
                <a:gd name="T18" fmla="*/ 150 w 21600"/>
                <a:gd name="T19" fmla="*/ 0 h 21600"/>
                <a:gd name="T20" fmla="*/ 168 w 21600"/>
                <a:gd name="T21" fmla="*/ 10 h 21600"/>
                <a:gd name="T22" fmla="*/ 178 w 21600"/>
                <a:gd name="T23" fmla="*/ 10 h 21600"/>
                <a:gd name="T24" fmla="*/ 206 w 21600"/>
                <a:gd name="T25" fmla="*/ 20 h 21600"/>
                <a:gd name="T26" fmla="*/ 234 w 21600"/>
                <a:gd name="T27" fmla="*/ 10 h 21600"/>
                <a:gd name="T28" fmla="*/ 262 w 21600"/>
                <a:gd name="T29" fmla="*/ 20 h 21600"/>
                <a:gd name="T30" fmla="*/ 272 w 21600"/>
                <a:gd name="T31" fmla="*/ 64 h 21600"/>
                <a:gd name="T32" fmla="*/ 290 w 21600"/>
                <a:gd name="T33" fmla="*/ 94 h 21600"/>
                <a:gd name="T34" fmla="*/ 300 w 21600"/>
                <a:gd name="T35" fmla="*/ 111 h 21600"/>
                <a:gd name="T36" fmla="*/ 338 w 21600"/>
                <a:gd name="T37" fmla="*/ 121 h 21600"/>
                <a:gd name="T38" fmla="*/ 348 w 21600"/>
                <a:gd name="T39" fmla="*/ 139 h 21600"/>
                <a:gd name="T40" fmla="*/ 328 w 21600"/>
                <a:gd name="T41" fmla="*/ 158 h 21600"/>
                <a:gd name="T42" fmla="*/ 300 w 21600"/>
                <a:gd name="T43" fmla="*/ 148 h 21600"/>
                <a:gd name="T44" fmla="*/ 310 w 21600"/>
                <a:gd name="T45" fmla="*/ 176 h 21600"/>
                <a:gd name="T46" fmla="*/ 320 w 21600"/>
                <a:gd name="T47" fmla="*/ 193 h 21600"/>
                <a:gd name="T48" fmla="*/ 300 w 21600"/>
                <a:gd name="T49" fmla="*/ 213 h 21600"/>
                <a:gd name="T50" fmla="*/ 282 w 21600"/>
                <a:gd name="T51" fmla="*/ 240 h 21600"/>
                <a:gd name="T52" fmla="*/ 262 w 21600"/>
                <a:gd name="T53" fmla="*/ 230 h 21600"/>
                <a:gd name="T54" fmla="*/ 226 w 21600"/>
                <a:gd name="T55" fmla="*/ 240 h 21600"/>
                <a:gd name="T56" fmla="*/ 216 w 21600"/>
                <a:gd name="T57" fmla="*/ 230 h 21600"/>
                <a:gd name="T58" fmla="*/ 196 w 21600"/>
                <a:gd name="T59" fmla="*/ 240 h 21600"/>
                <a:gd name="T60" fmla="*/ 140 w 21600"/>
                <a:gd name="T61" fmla="*/ 230 h 21600"/>
                <a:gd name="T62" fmla="*/ 74 w 21600"/>
                <a:gd name="T63" fmla="*/ 220 h 21600"/>
                <a:gd name="T64" fmla="*/ 18 w 21600"/>
                <a:gd name="T65" fmla="*/ 220 h 21600"/>
                <a:gd name="T66" fmla="*/ 0 w 21600"/>
                <a:gd name="T67" fmla="*/ 203 h 21600"/>
                <a:gd name="T68" fmla="*/ 18 w 21600"/>
                <a:gd name="T69" fmla="*/ 186 h 21600"/>
                <a:gd name="T70" fmla="*/ 8 w 21600"/>
                <a:gd name="T71" fmla="*/ 158 h 21600"/>
                <a:gd name="T72" fmla="*/ 0 w 21600"/>
                <a:gd name="T73" fmla="*/ 129 h 21600"/>
                <a:gd name="T74" fmla="*/ 0 w 21600"/>
                <a:gd name="T75" fmla="*/ 121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0" y="10911"/>
                  </a:moveTo>
                  <a:lnTo>
                    <a:pt x="473" y="10911"/>
                  </a:lnTo>
                  <a:lnTo>
                    <a:pt x="1104" y="10021"/>
                  </a:lnTo>
                  <a:lnTo>
                    <a:pt x="1734" y="10911"/>
                  </a:lnTo>
                  <a:lnTo>
                    <a:pt x="2838" y="10021"/>
                  </a:lnTo>
                  <a:lnTo>
                    <a:pt x="2838" y="9130"/>
                  </a:lnTo>
                  <a:lnTo>
                    <a:pt x="3469" y="9130"/>
                  </a:lnTo>
                  <a:lnTo>
                    <a:pt x="4099" y="8462"/>
                  </a:lnTo>
                  <a:lnTo>
                    <a:pt x="5203" y="8462"/>
                  </a:lnTo>
                  <a:lnTo>
                    <a:pt x="5203" y="7571"/>
                  </a:lnTo>
                  <a:lnTo>
                    <a:pt x="4572" y="7571"/>
                  </a:lnTo>
                  <a:lnTo>
                    <a:pt x="4572" y="6680"/>
                  </a:lnTo>
                  <a:lnTo>
                    <a:pt x="5203" y="5122"/>
                  </a:lnTo>
                  <a:lnTo>
                    <a:pt x="6307" y="5122"/>
                  </a:lnTo>
                  <a:lnTo>
                    <a:pt x="6307" y="4231"/>
                  </a:lnTo>
                  <a:lnTo>
                    <a:pt x="5834" y="4231"/>
                  </a:lnTo>
                  <a:lnTo>
                    <a:pt x="6307" y="2672"/>
                  </a:lnTo>
                  <a:lnTo>
                    <a:pt x="7568" y="2672"/>
                  </a:lnTo>
                  <a:lnTo>
                    <a:pt x="8041" y="1781"/>
                  </a:lnTo>
                  <a:lnTo>
                    <a:pt x="9302" y="0"/>
                  </a:lnTo>
                  <a:lnTo>
                    <a:pt x="9933" y="0"/>
                  </a:lnTo>
                  <a:lnTo>
                    <a:pt x="10406" y="891"/>
                  </a:lnTo>
                  <a:lnTo>
                    <a:pt x="10406" y="0"/>
                  </a:lnTo>
                  <a:lnTo>
                    <a:pt x="11036" y="891"/>
                  </a:lnTo>
                  <a:lnTo>
                    <a:pt x="12140" y="891"/>
                  </a:lnTo>
                  <a:lnTo>
                    <a:pt x="12771" y="1781"/>
                  </a:lnTo>
                  <a:lnTo>
                    <a:pt x="13401" y="891"/>
                  </a:lnTo>
                  <a:lnTo>
                    <a:pt x="14505" y="891"/>
                  </a:lnTo>
                  <a:lnTo>
                    <a:pt x="14505" y="1781"/>
                  </a:lnTo>
                  <a:lnTo>
                    <a:pt x="16239" y="1781"/>
                  </a:lnTo>
                  <a:lnTo>
                    <a:pt x="16239" y="5122"/>
                  </a:lnTo>
                  <a:lnTo>
                    <a:pt x="16870" y="5790"/>
                  </a:lnTo>
                  <a:lnTo>
                    <a:pt x="17501" y="6680"/>
                  </a:lnTo>
                  <a:lnTo>
                    <a:pt x="17974" y="8462"/>
                  </a:lnTo>
                  <a:lnTo>
                    <a:pt x="18604" y="8462"/>
                  </a:lnTo>
                  <a:lnTo>
                    <a:pt x="18604" y="10021"/>
                  </a:lnTo>
                  <a:lnTo>
                    <a:pt x="19866" y="10021"/>
                  </a:lnTo>
                  <a:lnTo>
                    <a:pt x="20969" y="10911"/>
                  </a:lnTo>
                  <a:lnTo>
                    <a:pt x="20969" y="11579"/>
                  </a:lnTo>
                  <a:lnTo>
                    <a:pt x="21600" y="12470"/>
                  </a:lnTo>
                  <a:lnTo>
                    <a:pt x="20969" y="12470"/>
                  </a:lnTo>
                  <a:lnTo>
                    <a:pt x="20339" y="14252"/>
                  </a:lnTo>
                  <a:lnTo>
                    <a:pt x="19235" y="14252"/>
                  </a:lnTo>
                  <a:lnTo>
                    <a:pt x="18604" y="13361"/>
                  </a:lnTo>
                  <a:lnTo>
                    <a:pt x="18604" y="14920"/>
                  </a:lnTo>
                  <a:lnTo>
                    <a:pt x="19235" y="15810"/>
                  </a:lnTo>
                  <a:lnTo>
                    <a:pt x="19235" y="16701"/>
                  </a:lnTo>
                  <a:lnTo>
                    <a:pt x="19866" y="17369"/>
                  </a:lnTo>
                  <a:lnTo>
                    <a:pt x="19866" y="18260"/>
                  </a:lnTo>
                  <a:lnTo>
                    <a:pt x="18604" y="19151"/>
                  </a:lnTo>
                  <a:lnTo>
                    <a:pt x="17501" y="19151"/>
                  </a:lnTo>
                  <a:lnTo>
                    <a:pt x="17501" y="21600"/>
                  </a:lnTo>
                  <a:lnTo>
                    <a:pt x="16870" y="21600"/>
                  </a:lnTo>
                  <a:lnTo>
                    <a:pt x="16239" y="20709"/>
                  </a:lnTo>
                  <a:lnTo>
                    <a:pt x="14505" y="20709"/>
                  </a:lnTo>
                  <a:lnTo>
                    <a:pt x="14032" y="21600"/>
                  </a:lnTo>
                  <a:lnTo>
                    <a:pt x="13401" y="21600"/>
                  </a:lnTo>
                  <a:lnTo>
                    <a:pt x="13401" y="20709"/>
                  </a:lnTo>
                  <a:lnTo>
                    <a:pt x="12771" y="20709"/>
                  </a:lnTo>
                  <a:lnTo>
                    <a:pt x="12140" y="21600"/>
                  </a:lnTo>
                  <a:lnTo>
                    <a:pt x="11667" y="20709"/>
                  </a:lnTo>
                  <a:lnTo>
                    <a:pt x="8672" y="20709"/>
                  </a:lnTo>
                  <a:lnTo>
                    <a:pt x="8041" y="19819"/>
                  </a:lnTo>
                  <a:lnTo>
                    <a:pt x="4572" y="19819"/>
                  </a:lnTo>
                  <a:lnTo>
                    <a:pt x="2207" y="20709"/>
                  </a:lnTo>
                  <a:lnTo>
                    <a:pt x="1104" y="19819"/>
                  </a:lnTo>
                  <a:lnTo>
                    <a:pt x="473" y="19151"/>
                  </a:lnTo>
                  <a:lnTo>
                    <a:pt x="0" y="18260"/>
                  </a:lnTo>
                  <a:lnTo>
                    <a:pt x="473" y="17369"/>
                  </a:lnTo>
                  <a:lnTo>
                    <a:pt x="1104" y="16701"/>
                  </a:lnTo>
                  <a:lnTo>
                    <a:pt x="1104" y="14920"/>
                  </a:lnTo>
                  <a:lnTo>
                    <a:pt x="473" y="14252"/>
                  </a:lnTo>
                  <a:lnTo>
                    <a:pt x="473" y="13361"/>
                  </a:lnTo>
                  <a:lnTo>
                    <a:pt x="0" y="11579"/>
                  </a:lnTo>
                  <a:lnTo>
                    <a:pt x="0" y="10911"/>
                  </a:lnTo>
                  <a:close/>
                  <a:moveTo>
                    <a:pt x="0" y="10911"/>
                  </a:moveTo>
                </a:path>
              </a:pathLst>
            </a:custGeom>
            <a:grpFill/>
            <a:ln>
              <a:noFill/>
            </a:ln>
          </p:spPr>
          <p:txBody>
            <a:bodyPr lIns="0" tIns="0" rIns="0" bIns="0"/>
            <a:lstStyle/>
            <a:p>
              <a:pPr defTabSz="913765">
                <a:defRPr/>
              </a:pPr>
              <a:endParaRPr lang="es-ES">
                <a:solidFill>
                  <a:prstClr val="black"/>
                </a:solidFill>
              </a:endParaRPr>
            </a:p>
          </p:txBody>
        </p:sp>
        <p:sp>
          <p:nvSpPr>
            <p:cNvPr id="321" name="AutoShape 43"/>
            <p:cNvSpPr/>
            <p:nvPr/>
          </p:nvSpPr>
          <p:spPr bwMode="auto">
            <a:xfrm>
              <a:off x="7695" y="2529"/>
              <a:ext cx="685" cy="375"/>
            </a:xfrm>
            <a:custGeom>
              <a:avLst/>
              <a:gdLst>
                <a:gd name="T0" fmla="*/ 157 w 21600"/>
                <a:gd name="T1" fmla="*/ 27 h 21600"/>
                <a:gd name="T2" fmla="*/ 233 w 21600"/>
                <a:gd name="T3" fmla="*/ 37 h 21600"/>
                <a:gd name="T4" fmla="*/ 261 w 21600"/>
                <a:gd name="T5" fmla="*/ 37 h 21600"/>
                <a:gd name="T6" fmla="*/ 310 w 21600"/>
                <a:gd name="T7" fmla="*/ 20 h 21600"/>
                <a:gd name="T8" fmla="*/ 355 w 21600"/>
                <a:gd name="T9" fmla="*/ 0 h 21600"/>
                <a:gd name="T10" fmla="*/ 441 w 21600"/>
                <a:gd name="T11" fmla="*/ 27 h 21600"/>
                <a:gd name="T12" fmla="*/ 477 w 21600"/>
                <a:gd name="T13" fmla="*/ 57 h 21600"/>
                <a:gd name="T14" fmla="*/ 515 w 21600"/>
                <a:gd name="T15" fmla="*/ 84 h 21600"/>
                <a:gd name="T16" fmla="*/ 571 w 21600"/>
                <a:gd name="T17" fmla="*/ 84 h 21600"/>
                <a:gd name="T18" fmla="*/ 637 w 21600"/>
                <a:gd name="T19" fmla="*/ 121 h 21600"/>
                <a:gd name="T20" fmla="*/ 675 w 21600"/>
                <a:gd name="T21" fmla="*/ 128 h 21600"/>
                <a:gd name="T22" fmla="*/ 665 w 21600"/>
                <a:gd name="T23" fmla="*/ 148 h 21600"/>
                <a:gd name="T24" fmla="*/ 675 w 21600"/>
                <a:gd name="T25" fmla="*/ 202 h 21600"/>
                <a:gd name="T26" fmla="*/ 637 w 21600"/>
                <a:gd name="T27" fmla="*/ 229 h 21600"/>
                <a:gd name="T28" fmla="*/ 619 w 21600"/>
                <a:gd name="T29" fmla="*/ 239 h 21600"/>
                <a:gd name="T30" fmla="*/ 571 w 21600"/>
                <a:gd name="T31" fmla="*/ 257 h 21600"/>
                <a:gd name="T32" fmla="*/ 535 w 21600"/>
                <a:gd name="T33" fmla="*/ 266 h 21600"/>
                <a:gd name="T34" fmla="*/ 525 w 21600"/>
                <a:gd name="T35" fmla="*/ 276 h 21600"/>
                <a:gd name="T36" fmla="*/ 515 w 21600"/>
                <a:gd name="T37" fmla="*/ 284 h 21600"/>
                <a:gd name="T38" fmla="*/ 459 w 21600"/>
                <a:gd name="T39" fmla="*/ 294 h 21600"/>
                <a:gd name="T40" fmla="*/ 497 w 21600"/>
                <a:gd name="T41" fmla="*/ 311 h 21600"/>
                <a:gd name="T42" fmla="*/ 505 w 21600"/>
                <a:gd name="T43" fmla="*/ 331 h 21600"/>
                <a:gd name="T44" fmla="*/ 497 w 21600"/>
                <a:gd name="T45" fmla="*/ 303 h 21600"/>
                <a:gd name="T46" fmla="*/ 525 w 21600"/>
                <a:gd name="T47" fmla="*/ 331 h 21600"/>
                <a:gd name="T48" fmla="*/ 571 w 21600"/>
                <a:gd name="T49" fmla="*/ 331 h 21600"/>
                <a:gd name="T50" fmla="*/ 525 w 21600"/>
                <a:gd name="T51" fmla="*/ 348 h 21600"/>
                <a:gd name="T52" fmla="*/ 477 w 21600"/>
                <a:gd name="T53" fmla="*/ 375 h 21600"/>
                <a:gd name="T54" fmla="*/ 449 w 21600"/>
                <a:gd name="T55" fmla="*/ 340 h 21600"/>
                <a:gd name="T56" fmla="*/ 431 w 21600"/>
                <a:gd name="T57" fmla="*/ 321 h 21600"/>
                <a:gd name="T58" fmla="*/ 449 w 21600"/>
                <a:gd name="T59" fmla="*/ 311 h 21600"/>
                <a:gd name="T60" fmla="*/ 421 w 21600"/>
                <a:gd name="T61" fmla="*/ 294 h 21600"/>
                <a:gd name="T62" fmla="*/ 393 w 21600"/>
                <a:gd name="T63" fmla="*/ 284 h 21600"/>
                <a:gd name="T64" fmla="*/ 383 w 21600"/>
                <a:gd name="T65" fmla="*/ 266 h 21600"/>
                <a:gd name="T66" fmla="*/ 355 w 21600"/>
                <a:gd name="T67" fmla="*/ 276 h 21600"/>
                <a:gd name="T68" fmla="*/ 327 w 21600"/>
                <a:gd name="T69" fmla="*/ 303 h 21600"/>
                <a:gd name="T70" fmla="*/ 299 w 21600"/>
                <a:gd name="T71" fmla="*/ 331 h 21600"/>
                <a:gd name="T72" fmla="*/ 244 w 21600"/>
                <a:gd name="T73" fmla="*/ 331 h 21600"/>
                <a:gd name="T74" fmla="*/ 271 w 21600"/>
                <a:gd name="T75" fmla="*/ 284 h 21600"/>
                <a:gd name="T76" fmla="*/ 310 w 21600"/>
                <a:gd name="T77" fmla="*/ 284 h 21600"/>
                <a:gd name="T78" fmla="*/ 282 w 21600"/>
                <a:gd name="T79" fmla="*/ 239 h 21600"/>
                <a:gd name="T80" fmla="*/ 254 w 21600"/>
                <a:gd name="T81" fmla="*/ 202 h 21600"/>
                <a:gd name="T82" fmla="*/ 195 w 21600"/>
                <a:gd name="T83" fmla="*/ 185 h 21600"/>
                <a:gd name="T84" fmla="*/ 178 w 21600"/>
                <a:gd name="T85" fmla="*/ 192 h 21600"/>
                <a:gd name="T86" fmla="*/ 150 w 21600"/>
                <a:gd name="T87" fmla="*/ 220 h 21600"/>
                <a:gd name="T88" fmla="*/ 84 w 21600"/>
                <a:gd name="T89" fmla="*/ 220 h 21600"/>
                <a:gd name="T90" fmla="*/ 8 w 21600"/>
                <a:gd name="T91" fmla="*/ 202 h 21600"/>
                <a:gd name="T92" fmla="*/ 18 w 21600"/>
                <a:gd name="T93" fmla="*/ 165 h 21600"/>
                <a:gd name="T94" fmla="*/ 56 w 21600"/>
                <a:gd name="T95" fmla="*/ 101 h 21600"/>
                <a:gd name="T96" fmla="*/ 63 w 21600"/>
                <a:gd name="T97" fmla="*/ 74 h 21600"/>
                <a:gd name="T98" fmla="*/ 46 w 21600"/>
                <a:gd name="T99" fmla="*/ 27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1440" y="1563"/>
                  </a:moveTo>
                  <a:lnTo>
                    <a:pt x="2000" y="2132"/>
                  </a:lnTo>
                  <a:lnTo>
                    <a:pt x="3200" y="1563"/>
                  </a:lnTo>
                  <a:lnTo>
                    <a:pt x="4960" y="1563"/>
                  </a:lnTo>
                  <a:lnTo>
                    <a:pt x="5280" y="2132"/>
                  </a:lnTo>
                  <a:lnTo>
                    <a:pt x="6800" y="2132"/>
                  </a:lnTo>
                  <a:lnTo>
                    <a:pt x="7040" y="2700"/>
                  </a:lnTo>
                  <a:lnTo>
                    <a:pt x="7360" y="2132"/>
                  </a:lnTo>
                  <a:lnTo>
                    <a:pt x="7680" y="2132"/>
                  </a:lnTo>
                  <a:lnTo>
                    <a:pt x="7680" y="2700"/>
                  </a:lnTo>
                  <a:lnTo>
                    <a:pt x="8000" y="2700"/>
                  </a:lnTo>
                  <a:lnTo>
                    <a:pt x="8240" y="2132"/>
                  </a:lnTo>
                  <a:lnTo>
                    <a:pt x="9120" y="2132"/>
                  </a:lnTo>
                  <a:lnTo>
                    <a:pt x="9440" y="2700"/>
                  </a:lnTo>
                  <a:lnTo>
                    <a:pt x="9760" y="2700"/>
                  </a:lnTo>
                  <a:lnTo>
                    <a:pt x="9760" y="1137"/>
                  </a:lnTo>
                  <a:lnTo>
                    <a:pt x="10320" y="1137"/>
                  </a:lnTo>
                  <a:lnTo>
                    <a:pt x="10960" y="568"/>
                  </a:lnTo>
                  <a:lnTo>
                    <a:pt x="11200" y="568"/>
                  </a:lnTo>
                  <a:lnTo>
                    <a:pt x="11200" y="0"/>
                  </a:lnTo>
                  <a:lnTo>
                    <a:pt x="13600" y="0"/>
                  </a:lnTo>
                  <a:lnTo>
                    <a:pt x="13600" y="1137"/>
                  </a:lnTo>
                  <a:lnTo>
                    <a:pt x="13920" y="1137"/>
                  </a:lnTo>
                  <a:lnTo>
                    <a:pt x="13920" y="1563"/>
                  </a:lnTo>
                  <a:lnTo>
                    <a:pt x="14160" y="2700"/>
                  </a:lnTo>
                  <a:lnTo>
                    <a:pt x="14800" y="2132"/>
                  </a:lnTo>
                  <a:lnTo>
                    <a:pt x="15040" y="2700"/>
                  </a:lnTo>
                  <a:lnTo>
                    <a:pt x="15040" y="3268"/>
                  </a:lnTo>
                  <a:lnTo>
                    <a:pt x="15360" y="3268"/>
                  </a:lnTo>
                  <a:lnTo>
                    <a:pt x="15360" y="3695"/>
                  </a:lnTo>
                  <a:lnTo>
                    <a:pt x="16240" y="5258"/>
                  </a:lnTo>
                  <a:lnTo>
                    <a:pt x="16240" y="4832"/>
                  </a:lnTo>
                  <a:lnTo>
                    <a:pt x="16880" y="5258"/>
                  </a:lnTo>
                  <a:lnTo>
                    <a:pt x="17440" y="5258"/>
                  </a:lnTo>
                  <a:lnTo>
                    <a:pt x="17760" y="4832"/>
                  </a:lnTo>
                  <a:lnTo>
                    <a:pt x="18000" y="4832"/>
                  </a:lnTo>
                  <a:lnTo>
                    <a:pt x="18320" y="5826"/>
                  </a:lnTo>
                  <a:lnTo>
                    <a:pt x="18640" y="6395"/>
                  </a:lnTo>
                  <a:lnTo>
                    <a:pt x="19840" y="6395"/>
                  </a:lnTo>
                  <a:lnTo>
                    <a:pt x="20080" y="6963"/>
                  </a:lnTo>
                  <a:lnTo>
                    <a:pt x="20400" y="6395"/>
                  </a:lnTo>
                  <a:lnTo>
                    <a:pt x="20720" y="6963"/>
                  </a:lnTo>
                  <a:lnTo>
                    <a:pt x="21280" y="6963"/>
                  </a:lnTo>
                  <a:lnTo>
                    <a:pt x="21280" y="7389"/>
                  </a:lnTo>
                  <a:lnTo>
                    <a:pt x="21600" y="7389"/>
                  </a:lnTo>
                  <a:lnTo>
                    <a:pt x="21600" y="7958"/>
                  </a:lnTo>
                  <a:lnTo>
                    <a:pt x="21280" y="8526"/>
                  </a:lnTo>
                  <a:lnTo>
                    <a:pt x="20960" y="8526"/>
                  </a:lnTo>
                  <a:lnTo>
                    <a:pt x="20960" y="9521"/>
                  </a:lnTo>
                  <a:lnTo>
                    <a:pt x="21600" y="10658"/>
                  </a:lnTo>
                  <a:lnTo>
                    <a:pt x="21280" y="11084"/>
                  </a:lnTo>
                  <a:lnTo>
                    <a:pt x="21280" y="11653"/>
                  </a:lnTo>
                  <a:lnTo>
                    <a:pt x="20960" y="12221"/>
                  </a:lnTo>
                  <a:lnTo>
                    <a:pt x="20400" y="12221"/>
                  </a:lnTo>
                  <a:lnTo>
                    <a:pt x="20080" y="12647"/>
                  </a:lnTo>
                  <a:lnTo>
                    <a:pt x="20080" y="13216"/>
                  </a:lnTo>
                  <a:lnTo>
                    <a:pt x="19840" y="13784"/>
                  </a:lnTo>
                  <a:lnTo>
                    <a:pt x="19840" y="14353"/>
                  </a:lnTo>
                  <a:lnTo>
                    <a:pt x="19840" y="13784"/>
                  </a:lnTo>
                  <a:lnTo>
                    <a:pt x="19520" y="13784"/>
                  </a:lnTo>
                  <a:lnTo>
                    <a:pt x="19200" y="14353"/>
                  </a:lnTo>
                  <a:lnTo>
                    <a:pt x="18640" y="14353"/>
                  </a:lnTo>
                  <a:lnTo>
                    <a:pt x="18640" y="14779"/>
                  </a:lnTo>
                  <a:lnTo>
                    <a:pt x="18000" y="14779"/>
                  </a:lnTo>
                  <a:lnTo>
                    <a:pt x="17760" y="15347"/>
                  </a:lnTo>
                  <a:lnTo>
                    <a:pt x="17440" y="15347"/>
                  </a:lnTo>
                  <a:lnTo>
                    <a:pt x="17440" y="15916"/>
                  </a:lnTo>
                  <a:lnTo>
                    <a:pt x="16880" y="15347"/>
                  </a:lnTo>
                  <a:lnTo>
                    <a:pt x="16560" y="15916"/>
                  </a:lnTo>
                  <a:lnTo>
                    <a:pt x="16240" y="15347"/>
                  </a:lnTo>
                  <a:lnTo>
                    <a:pt x="16240" y="15916"/>
                  </a:lnTo>
                  <a:lnTo>
                    <a:pt x="16560" y="15916"/>
                  </a:lnTo>
                  <a:lnTo>
                    <a:pt x="16240" y="16342"/>
                  </a:lnTo>
                  <a:lnTo>
                    <a:pt x="16240" y="16911"/>
                  </a:lnTo>
                  <a:lnTo>
                    <a:pt x="15920" y="16911"/>
                  </a:lnTo>
                  <a:lnTo>
                    <a:pt x="16240" y="16342"/>
                  </a:lnTo>
                  <a:lnTo>
                    <a:pt x="16240" y="15916"/>
                  </a:lnTo>
                  <a:lnTo>
                    <a:pt x="15920" y="15916"/>
                  </a:lnTo>
                  <a:lnTo>
                    <a:pt x="15680" y="16911"/>
                  </a:lnTo>
                  <a:lnTo>
                    <a:pt x="14480" y="16911"/>
                  </a:lnTo>
                  <a:lnTo>
                    <a:pt x="14480" y="17479"/>
                  </a:lnTo>
                  <a:lnTo>
                    <a:pt x="15040" y="17479"/>
                  </a:lnTo>
                  <a:lnTo>
                    <a:pt x="15360" y="17905"/>
                  </a:lnTo>
                  <a:lnTo>
                    <a:pt x="15680" y="17905"/>
                  </a:lnTo>
                  <a:lnTo>
                    <a:pt x="15360" y="17905"/>
                  </a:lnTo>
                  <a:lnTo>
                    <a:pt x="15360" y="18474"/>
                  </a:lnTo>
                  <a:lnTo>
                    <a:pt x="15920" y="18474"/>
                  </a:lnTo>
                  <a:lnTo>
                    <a:pt x="15920" y="19042"/>
                  </a:lnTo>
                  <a:lnTo>
                    <a:pt x="16240" y="19042"/>
                  </a:lnTo>
                  <a:lnTo>
                    <a:pt x="16560" y="19611"/>
                  </a:lnTo>
                  <a:lnTo>
                    <a:pt x="16560" y="19042"/>
                  </a:lnTo>
                  <a:lnTo>
                    <a:pt x="15680" y="17479"/>
                  </a:lnTo>
                  <a:lnTo>
                    <a:pt x="15680" y="16911"/>
                  </a:lnTo>
                  <a:lnTo>
                    <a:pt x="15920" y="17479"/>
                  </a:lnTo>
                  <a:lnTo>
                    <a:pt x="15920" y="17905"/>
                  </a:lnTo>
                  <a:lnTo>
                    <a:pt x="16560" y="19042"/>
                  </a:lnTo>
                  <a:lnTo>
                    <a:pt x="17440" y="19042"/>
                  </a:lnTo>
                  <a:lnTo>
                    <a:pt x="17440" y="18474"/>
                  </a:lnTo>
                  <a:lnTo>
                    <a:pt x="18320" y="18474"/>
                  </a:lnTo>
                  <a:lnTo>
                    <a:pt x="18000" y="19042"/>
                  </a:lnTo>
                  <a:lnTo>
                    <a:pt x="18000" y="19611"/>
                  </a:lnTo>
                  <a:lnTo>
                    <a:pt x="17440" y="20037"/>
                  </a:lnTo>
                  <a:lnTo>
                    <a:pt x="16880" y="19611"/>
                  </a:lnTo>
                  <a:lnTo>
                    <a:pt x="16560" y="20037"/>
                  </a:lnTo>
                  <a:lnTo>
                    <a:pt x="16560" y="20605"/>
                  </a:lnTo>
                  <a:lnTo>
                    <a:pt x="15920" y="20605"/>
                  </a:lnTo>
                  <a:lnTo>
                    <a:pt x="15360" y="21174"/>
                  </a:lnTo>
                  <a:lnTo>
                    <a:pt x="15040" y="21600"/>
                  </a:lnTo>
                  <a:lnTo>
                    <a:pt x="14480" y="21600"/>
                  </a:lnTo>
                  <a:lnTo>
                    <a:pt x="14160" y="21174"/>
                  </a:lnTo>
                  <a:lnTo>
                    <a:pt x="14480" y="20037"/>
                  </a:lnTo>
                  <a:lnTo>
                    <a:pt x="14160" y="19611"/>
                  </a:lnTo>
                  <a:lnTo>
                    <a:pt x="13920" y="19611"/>
                  </a:lnTo>
                  <a:lnTo>
                    <a:pt x="13600" y="19042"/>
                  </a:lnTo>
                  <a:lnTo>
                    <a:pt x="13280" y="19611"/>
                  </a:lnTo>
                  <a:lnTo>
                    <a:pt x="13600" y="18474"/>
                  </a:lnTo>
                  <a:lnTo>
                    <a:pt x="13920" y="18474"/>
                  </a:lnTo>
                  <a:lnTo>
                    <a:pt x="14160" y="17905"/>
                  </a:lnTo>
                  <a:lnTo>
                    <a:pt x="14480" y="17905"/>
                  </a:lnTo>
                  <a:lnTo>
                    <a:pt x="14160" y="17905"/>
                  </a:lnTo>
                  <a:lnTo>
                    <a:pt x="14160" y="16911"/>
                  </a:lnTo>
                  <a:lnTo>
                    <a:pt x="13920" y="17479"/>
                  </a:lnTo>
                  <a:lnTo>
                    <a:pt x="13600" y="16911"/>
                  </a:lnTo>
                  <a:lnTo>
                    <a:pt x="13280" y="16911"/>
                  </a:lnTo>
                  <a:lnTo>
                    <a:pt x="12960" y="17479"/>
                  </a:lnTo>
                  <a:lnTo>
                    <a:pt x="12720" y="16911"/>
                  </a:lnTo>
                  <a:lnTo>
                    <a:pt x="12400" y="16911"/>
                  </a:lnTo>
                  <a:lnTo>
                    <a:pt x="12400" y="16342"/>
                  </a:lnTo>
                  <a:lnTo>
                    <a:pt x="11520" y="16342"/>
                  </a:lnTo>
                  <a:lnTo>
                    <a:pt x="11520" y="15916"/>
                  </a:lnTo>
                  <a:lnTo>
                    <a:pt x="12400" y="15916"/>
                  </a:lnTo>
                  <a:lnTo>
                    <a:pt x="12080" y="15347"/>
                  </a:lnTo>
                  <a:lnTo>
                    <a:pt x="11840" y="15916"/>
                  </a:lnTo>
                  <a:lnTo>
                    <a:pt x="11520" y="15916"/>
                  </a:lnTo>
                  <a:lnTo>
                    <a:pt x="11520" y="15347"/>
                  </a:lnTo>
                  <a:lnTo>
                    <a:pt x="11200" y="15916"/>
                  </a:lnTo>
                  <a:lnTo>
                    <a:pt x="10960" y="15916"/>
                  </a:lnTo>
                  <a:lnTo>
                    <a:pt x="10640" y="16342"/>
                  </a:lnTo>
                  <a:lnTo>
                    <a:pt x="10640" y="16911"/>
                  </a:lnTo>
                  <a:lnTo>
                    <a:pt x="10320" y="17479"/>
                  </a:lnTo>
                  <a:lnTo>
                    <a:pt x="10000" y="18474"/>
                  </a:lnTo>
                  <a:lnTo>
                    <a:pt x="9760" y="18474"/>
                  </a:lnTo>
                  <a:lnTo>
                    <a:pt x="9760" y="19611"/>
                  </a:lnTo>
                  <a:lnTo>
                    <a:pt x="9440" y="19042"/>
                  </a:lnTo>
                  <a:lnTo>
                    <a:pt x="9120" y="19042"/>
                  </a:lnTo>
                  <a:lnTo>
                    <a:pt x="8880" y="19611"/>
                  </a:lnTo>
                  <a:lnTo>
                    <a:pt x="8000" y="19611"/>
                  </a:lnTo>
                  <a:lnTo>
                    <a:pt x="7680" y="19042"/>
                  </a:lnTo>
                  <a:lnTo>
                    <a:pt x="8000" y="18474"/>
                  </a:lnTo>
                  <a:lnTo>
                    <a:pt x="8240" y="18474"/>
                  </a:lnTo>
                  <a:lnTo>
                    <a:pt x="8560" y="17479"/>
                  </a:lnTo>
                  <a:lnTo>
                    <a:pt x="8560" y="16342"/>
                  </a:lnTo>
                  <a:lnTo>
                    <a:pt x="8880" y="16342"/>
                  </a:lnTo>
                  <a:lnTo>
                    <a:pt x="9120" y="15916"/>
                  </a:lnTo>
                  <a:lnTo>
                    <a:pt x="9440" y="16342"/>
                  </a:lnTo>
                  <a:lnTo>
                    <a:pt x="9760" y="16342"/>
                  </a:lnTo>
                  <a:lnTo>
                    <a:pt x="9760" y="14779"/>
                  </a:lnTo>
                  <a:lnTo>
                    <a:pt x="9440" y="14779"/>
                  </a:lnTo>
                  <a:lnTo>
                    <a:pt x="8880" y="14353"/>
                  </a:lnTo>
                  <a:lnTo>
                    <a:pt x="8880" y="13784"/>
                  </a:lnTo>
                  <a:lnTo>
                    <a:pt x="8560" y="13784"/>
                  </a:lnTo>
                  <a:lnTo>
                    <a:pt x="8560" y="12647"/>
                  </a:lnTo>
                  <a:lnTo>
                    <a:pt x="8240" y="12221"/>
                  </a:lnTo>
                  <a:lnTo>
                    <a:pt x="8000" y="11653"/>
                  </a:lnTo>
                  <a:lnTo>
                    <a:pt x="7360" y="11653"/>
                  </a:lnTo>
                  <a:lnTo>
                    <a:pt x="6800" y="11084"/>
                  </a:lnTo>
                  <a:lnTo>
                    <a:pt x="6480" y="11084"/>
                  </a:lnTo>
                  <a:lnTo>
                    <a:pt x="6160" y="10658"/>
                  </a:lnTo>
                  <a:lnTo>
                    <a:pt x="5920" y="10658"/>
                  </a:lnTo>
                  <a:lnTo>
                    <a:pt x="5920" y="11084"/>
                  </a:lnTo>
                  <a:lnTo>
                    <a:pt x="5600" y="10658"/>
                  </a:lnTo>
                  <a:lnTo>
                    <a:pt x="5600" y="11084"/>
                  </a:lnTo>
                  <a:lnTo>
                    <a:pt x="5280" y="10658"/>
                  </a:lnTo>
                  <a:lnTo>
                    <a:pt x="5280" y="12221"/>
                  </a:lnTo>
                  <a:lnTo>
                    <a:pt x="4960" y="12221"/>
                  </a:lnTo>
                  <a:lnTo>
                    <a:pt x="4720" y="12647"/>
                  </a:lnTo>
                  <a:lnTo>
                    <a:pt x="3840" y="12647"/>
                  </a:lnTo>
                  <a:lnTo>
                    <a:pt x="3520" y="13216"/>
                  </a:lnTo>
                  <a:lnTo>
                    <a:pt x="2640" y="13216"/>
                  </a:lnTo>
                  <a:lnTo>
                    <a:pt x="2640" y="12647"/>
                  </a:lnTo>
                  <a:lnTo>
                    <a:pt x="1760" y="12647"/>
                  </a:lnTo>
                  <a:lnTo>
                    <a:pt x="1440" y="12221"/>
                  </a:lnTo>
                  <a:lnTo>
                    <a:pt x="560" y="12221"/>
                  </a:lnTo>
                  <a:lnTo>
                    <a:pt x="240" y="11653"/>
                  </a:lnTo>
                  <a:lnTo>
                    <a:pt x="0" y="11084"/>
                  </a:lnTo>
                  <a:lnTo>
                    <a:pt x="0" y="10658"/>
                  </a:lnTo>
                  <a:lnTo>
                    <a:pt x="240" y="9521"/>
                  </a:lnTo>
                  <a:lnTo>
                    <a:pt x="560" y="9521"/>
                  </a:lnTo>
                  <a:lnTo>
                    <a:pt x="560" y="8526"/>
                  </a:lnTo>
                  <a:lnTo>
                    <a:pt x="1440" y="6963"/>
                  </a:lnTo>
                  <a:lnTo>
                    <a:pt x="1440" y="6395"/>
                  </a:lnTo>
                  <a:lnTo>
                    <a:pt x="1760" y="5826"/>
                  </a:lnTo>
                  <a:lnTo>
                    <a:pt x="2000" y="5826"/>
                  </a:lnTo>
                  <a:lnTo>
                    <a:pt x="2000" y="5258"/>
                  </a:lnTo>
                  <a:lnTo>
                    <a:pt x="1760" y="4832"/>
                  </a:lnTo>
                  <a:lnTo>
                    <a:pt x="2000" y="4263"/>
                  </a:lnTo>
                  <a:lnTo>
                    <a:pt x="1760" y="4263"/>
                  </a:lnTo>
                  <a:lnTo>
                    <a:pt x="1440" y="3695"/>
                  </a:lnTo>
                  <a:lnTo>
                    <a:pt x="1440" y="1563"/>
                  </a:lnTo>
                  <a:close/>
                  <a:moveTo>
                    <a:pt x="1440" y="1563"/>
                  </a:moveTo>
                </a:path>
              </a:pathLst>
            </a:custGeom>
            <a:grpFill/>
            <a:ln>
              <a:noFill/>
            </a:ln>
          </p:spPr>
          <p:txBody>
            <a:bodyPr lIns="0" tIns="0" rIns="0" bIns="0"/>
            <a:lstStyle/>
            <a:p>
              <a:pPr defTabSz="913765">
                <a:defRPr/>
              </a:pPr>
              <a:endParaRPr lang="es-ES">
                <a:solidFill>
                  <a:prstClr val="black"/>
                </a:solidFill>
              </a:endParaRPr>
            </a:p>
          </p:txBody>
        </p:sp>
        <p:sp>
          <p:nvSpPr>
            <p:cNvPr id="322" name="AutoShape 44"/>
            <p:cNvSpPr/>
            <p:nvPr/>
          </p:nvSpPr>
          <p:spPr bwMode="auto">
            <a:xfrm>
              <a:off x="7862" y="2714"/>
              <a:ext cx="142" cy="146"/>
            </a:xfrm>
            <a:custGeom>
              <a:avLst/>
              <a:gdLst>
                <a:gd name="T0" fmla="*/ 0 w 21600"/>
                <a:gd name="T1" fmla="*/ 27 h 21600"/>
                <a:gd name="T2" fmla="*/ 0 w 21600"/>
                <a:gd name="T3" fmla="*/ 0 h 21600"/>
                <a:gd name="T4" fmla="*/ 10 w 21600"/>
                <a:gd name="T5" fmla="*/ 7 h 21600"/>
                <a:gd name="T6" fmla="*/ 10 w 21600"/>
                <a:gd name="T7" fmla="*/ 0 h 21600"/>
                <a:gd name="T8" fmla="*/ 20 w 21600"/>
                <a:gd name="T9" fmla="*/ 7 h 21600"/>
                <a:gd name="T10" fmla="*/ 20 w 21600"/>
                <a:gd name="T11" fmla="*/ 0 h 21600"/>
                <a:gd name="T12" fmla="*/ 28 w 21600"/>
                <a:gd name="T13" fmla="*/ 0 h 21600"/>
                <a:gd name="T14" fmla="*/ 38 w 21600"/>
                <a:gd name="T15" fmla="*/ 7 h 21600"/>
                <a:gd name="T16" fmla="*/ 48 w 21600"/>
                <a:gd name="T17" fmla="*/ 7 h 21600"/>
                <a:gd name="T18" fmla="*/ 66 w 21600"/>
                <a:gd name="T19" fmla="*/ 17 h 21600"/>
                <a:gd name="T20" fmla="*/ 86 w 21600"/>
                <a:gd name="T21" fmla="*/ 17 h 21600"/>
                <a:gd name="T22" fmla="*/ 94 w 21600"/>
                <a:gd name="T23" fmla="*/ 27 h 21600"/>
                <a:gd name="T24" fmla="*/ 104 w 21600"/>
                <a:gd name="T25" fmla="*/ 35 h 21600"/>
                <a:gd name="T26" fmla="*/ 104 w 21600"/>
                <a:gd name="T27" fmla="*/ 54 h 21600"/>
                <a:gd name="T28" fmla="*/ 114 w 21600"/>
                <a:gd name="T29" fmla="*/ 54 h 21600"/>
                <a:gd name="T30" fmla="*/ 114 w 21600"/>
                <a:gd name="T31" fmla="*/ 64 h 21600"/>
                <a:gd name="T32" fmla="*/ 132 w 21600"/>
                <a:gd name="T33" fmla="*/ 72 h 21600"/>
                <a:gd name="T34" fmla="*/ 142 w 21600"/>
                <a:gd name="T35" fmla="*/ 72 h 21600"/>
                <a:gd name="T36" fmla="*/ 142 w 21600"/>
                <a:gd name="T37" fmla="*/ 99 h 21600"/>
                <a:gd name="T38" fmla="*/ 132 w 21600"/>
                <a:gd name="T39" fmla="*/ 99 h 21600"/>
                <a:gd name="T40" fmla="*/ 122 w 21600"/>
                <a:gd name="T41" fmla="*/ 92 h 21600"/>
                <a:gd name="T42" fmla="*/ 114 w 21600"/>
                <a:gd name="T43" fmla="*/ 99 h 21600"/>
                <a:gd name="T44" fmla="*/ 104 w 21600"/>
                <a:gd name="T45" fmla="*/ 99 h 21600"/>
                <a:gd name="T46" fmla="*/ 104 w 21600"/>
                <a:gd name="T47" fmla="*/ 119 h 21600"/>
                <a:gd name="T48" fmla="*/ 94 w 21600"/>
                <a:gd name="T49" fmla="*/ 136 h 21600"/>
                <a:gd name="T50" fmla="*/ 86 w 21600"/>
                <a:gd name="T51" fmla="*/ 136 h 21600"/>
                <a:gd name="T52" fmla="*/ 76 w 21600"/>
                <a:gd name="T53" fmla="*/ 146 h 21600"/>
                <a:gd name="T54" fmla="*/ 76 w 21600"/>
                <a:gd name="T55" fmla="*/ 99 h 21600"/>
                <a:gd name="T56" fmla="*/ 66 w 21600"/>
                <a:gd name="T57" fmla="*/ 82 h 21600"/>
                <a:gd name="T58" fmla="*/ 66 w 21600"/>
                <a:gd name="T59" fmla="*/ 72 h 21600"/>
                <a:gd name="T60" fmla="*/ 38 w 21600"/>
                <a:gd name="T61" fmla="*/ 64 h 21600"/>
                <a:gd name="T62" fmla="*/ 38 w 21600"/>
                <a:gd name="T63" fmla="*/ 54 h 21600"/>
                <a:gd name="T64" fmla="*/ 28 w 21600"/>
                <a:gd name="T65" fmla="*/ 35 h 21600"/>
                <a:gd name="T66" fmla="*/ 20 w 21600"/>
                <a:gd name="T67" fmla="*/ 27 h 21600"/>
                <a:gd name="T68" fmla="*/ 0 w 21600"/>
                <a:gd name="T69" fmla="*/ 27 h 21600"/>
                <a:gd name="T70" fmla="*/ 0 w 21600"/>
                <a:gd name="T71" fmla="*/ 27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0" y="4027"/>
                  </a:moveTo>
                  <a:lnTo>
                    <a:pt x="0" y="0"/>
                  </a:lnTo>
                  <a:lnTo>
                    <a:pt x="1543" y="1098"/>
                  </a:lnTo>
                  <a:lnTo>
                    <a:pt x="1543" y="0"/>
                  </a:lnTo>
                  <a:lnTo>
                    <a:pt x="3086" y="1098"/>
                  </a:lnTo>
                  <a:lnTo>
                    <a:pt x="3086" y="0"/>
                  </a:lnTo>
                  <a:lnTo>
                    <a:pt x="4243" y="0"/>
                  </a:lnTo>
                  <a:lnTo>
                    <a:pt x="5786" y="1098"/>
                  </a:lnTo>
                  <a:lnTo>
                    <a:pt x="7329" y="1098"/>
                  </a:lnTo>
                  <a:lnTo>
                    <a:pt x="10029" y="2563"/>
                  </a:lnTo>
                  <a:lnTo>
                    <a:pt x="13114" y="2563"/>
                  </a:lnTo>
                  <a:lnTo>
                    <a:pt x="14271" y="4027"/>
                  </a:lnTo>
                  <a:lnTo>
                    <a:pt x="15814" y="5125"/>
                  </a:lnTo>
                  <a:lnTo>
                    <a:pt x="15814" y="8054"/>
                  </a:lnTo>
                  <a:lnTo>
                    <a:pt x="17357" y="8054"/>
                  </a:lnTo>
                  <a:lnTo>
                    <a:pt x="17357" y="9519"/>
                  </a:lnTo>
                  <a:lnTo>
                    <a:pt x="20057" y="10617"/>
                  </a:lnTo>
                  <a:lnTo>
                    <a:pt x="21600" y="10617"/>
                  </a:lnTo>
                  <a:lnTo>
                    <a:pt x="21600" y="14644"/>
                  </a:lnTo>
                  <a:lnTo>
                    <a:pt x="20057" y="14644"/>
                  </a:lnTo>
                  <a:lnTo>
                    <a:pt x="18514" y="13546"/>
                  </a:lnTo>
                  <a:lnTo>
                    <a:pt x="17357" y="14644"/>
                  </a:lnTo>
                  <a:lnTo>
                    <a:pt x="15814" y="14644"/>
                  </a:lnTo>
                  <a:lnTo>
                    <a:pt x="15814" y="17573"/>
                  </a:lnTo>
                  <a:lnTo>
                    <a:pt x="14271" y="20136"/>
                  </a:lnTo>
                  <a:lnTo>
                    <a:pt x="13114" y="20136"/>
                  </a:lnTo>
                  <a:lnTo>
                    <a:pt x="11571" y="21600"/>
                  </a:lnTo>
                  <a:lnTo>
                    <a:pt x="11571" y="14644"/>
                  </a:lnTo>
                  <a:lnTo>
                    <a:pt x="10029" y="12081"/>
                  </a:lnTo>
                  <a:lnTo>
                    <a:pt x="10029" y="10617"/>
                  </a:lnTo>
                  <a:lnTo>
                    <a:pt x="5786" y="9519"/>
                  </a:lnTo>
                  <a:lnTo>
                    <a:pt x="5786" y="8054"/>
                  </a:lnTo>
                  <a:lnTo>
                    <a:pt x="4243" y="5125"/>
                  </a:lnTo>
                  <a:lnTo>
                    <a:pt x="3086" y="4027"/>
                  </a:lnTo>
                  <a:lnTo>
                    <a:pt x="0" y="4027"/>
                  </a:lnTo>
                  <a:close/>
                  <a:moveTo>
                    <a:pt x="0" y="4027"/>
                  </a:moveTo>
                </a:path>
              </a:pathLst>
            </a:custGeom>
            <a:grpFill/>
            <a:ln>
              <a:noFill/>
            </a:ln>
          </p:spPr>
          <p:txBody>
            <a:bodyPr lIns="0" tIns="0" rIns="0" bIns="0"/>
            <a:lstStyle/>
            <a:p>
              <a:pPr defTabSz="913765">
                <a:defRPr/>
              </a:pPr>
              <a:endParaRPr lang="es-ES">
                <a:solidFill>
                  <a:prstClr val="black"/>
                </a:solidFill>
              </a:endParaRPr>
            </a:p>
          </p:txBody>
        </p:sp>
        <p:sp>
          <p:nvSpPr>
            <p:cNvPr id="323" name="AutoShape 45"/>
            <p:cNvSpPr/>
            <p:nvPr/>
          </p:nvSpPr>
          <p:spPr bwMode="auto">
            <a:xfrm>
              <a:off x="7636" y="2741"/>
              <a:ext cx="368" cy="201"/>
            </a:xfrm>
            <a:custGeom>
              <a:avLst/>
              <a:gdLst>
                <a:gd name="T0" fmla="*/ 104 w 21600"/>
                <a:gd name="T1" fmla="*/ 0 h 21600"/>
                <a:gd name="T2" fmla="*/ 142 w 21600"/>
                <a:gd name="T3" fmla="*/ 7 h 21600"/>
                <a:gd name="T4" fmla="*/ 170 w 21600"/>
                <a:gd name="T5" fmla="*/ 17 h 21600"/>
                <a:gd name="T6" fmla="*/ 208 w 21600"/>
                <a:gd name="T7" fmla="*/ 7 h 21600"/>
                <a:gd name="T8" fmla="*/ 246 w 21600"/>
                <a:gd name="T9" fmla="*/ 0 h 21600"/>
                <a:gd name="T10" fmla="*/ 264 w 21600"/>
                <a:gd name="T11" fmla="*/ 27 h 21600"/>
                <a:gd name="T12" fmla="*/ 292 w 21600"/>
                <a:gd name="T13" fmla="*/ 45 h 21600"/>
                <a:gd name="T14" fmla="*/ 302 w 21600"/>
                <a:gd name="T15" fmla="*/ 72 h 21600"/>
                <a:gd name="T16" fmla="*/ 312 w 21600"/>
                <a:gd name="T17" fmla="*/ 129 h 21600"/>
                <a:gd name="T18" fmla="*/ 348 w 21600"/>
                <a:gd name="T19" fmla="*/ 119 h 21600"/>
                <a:gd name="T20" fmla="*/ 368 w 21600"/>
                <a:gd name="T21" fmla="*/ 129 h 21600"/>
                <a:gd name="T22" fmla="*/ 368 w 21600"/>
                <a:gd name="T23" fmla="*/ 136 h 21600"/>
                <a:gd name="T24" fmla="*/ 348 w 21600"/>
                <a:gd name="T25" fmla="*/ 146 h 21600"/>
                <a:gd name="T26" fmla="*/ 330 w 21600"/>
                <a:gd name="T27" fmla="*/ 156 h 21600"/>
                <a:gd name="T28" fmla="*/ 320 w 21600"/>
                <a:gd name="T29" fmla="*/ 194 h 21600"/>
                <a:gd name="T30" fmla="*/ 302 w 21600"/>
                <a:gd name="T31" fmla="*/ 194 h 21600"/>
                <a:gd name="T32" fmla="*/ 254 w 21600"/>
                <a:gd name="T33" fmla="*/ 184 h 21600"/>
                <a:gd name="T34" fmla="*/ 226 w 21600"/>
                <a:gd name="T35" fmla="*/ 194 h 21600"/>
                <a:gd name="T36" fmla="*/ 132 w 21600"/>
                <a:gd name="T37" fmla="*/ 201 h 21600"/>
                <a:gd name="T38" fmla="*/ 122 w 21600"/>
                <a:gd name="T39" fmla="*/ 194 h 21600"/>
                <a:gd name="T40" fmla="*/ 104 w 21600"/>
                <a:gd name="T41" fmla="*/ 194 h 21600"/>
                <a:gd name="T42" fmla="*/ 114 w 21600"/>
                <a:gd name="T43" fmla="*/ 184 h 21600"/>
                <a:gd name="T44" fmla="*/ 94 w 21600"/>
                <a:gd name="T45" fmla="*/ 174 h 21600"/>
                <a:gd name="T46" fmla="*/ 94 w 21600"/>
                <a:gd name="T47" fmla="*/ 156 h 21600"/>
                <a:gd name="T48" fmla="*/ 76 w 21600"/>
                <a:gd name="T49" fmla="*/ 164 h 21600"/>
                <a:gd name="T50" fmla="*/ 58 w 21600"/>
                <a:gd name="T51" fmla="*/ 156 h 21600"/>
                <a:gd name="T52" fmla="*/ 38 w 21600"/>
                <a:gd name="T53" fmla="*/ 146 h 21600"/>
                <a:gd name="T54" fmla="*/ 38 w 21600"/>
                <a:gd name="T55" fmla="*/ 136 h 21600"/>
                <a:gd name="T56" fmla="*/ 20 w 21600"/>
                <a:gd name="T57" fmla="*/ 119 h 21600"/>
                <a:gd name="T58" fmla="*/ 10 w 21600"/>
                <a:gd name="T59" fmla="*/ 92 h 21600"/>
                <a:gd name="T60" fmla="*/ 38 w 21600"/>
                <a:gd name="T61" fmla="*/ 82 h 21600"/>
                <a:gd name="T62" fmla="*/ 48 w 21600"/>
                <a:gd name="T63" fmla="*/ 55 h 21600"/>
                <a:gd name="T64" fmla="*/ 66 w 21600"/>
                <a:gd name="T65" fmla="*/ 17 h 21600"/>
                <a:gd name="T66" fmla="*/ 86 w 21600"/>
                <a:gd name="T67" fmla="*/ 7 h 21600"/>
                <a:gd name="T68" fmla="*/ 76 w 21600"/>
                <a:gd name="T69" fmla="*/ 0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4469" y="0"/>
                  </a:moveTo>
                  <a:lnTo>
                    <a:pt x="6108" y="0"/>
                  </a:lnTo>
                  <a:lnTo>
                    <a:pt x="6703" y="800"/>
                  </a:lnTo>
                  <a:lnTo>
                    <a:pt x="8342" y="800"/>
                  </a:lnTo>
                  <a:lnTo>
                    <a:pt x="8342" y="1867"/>
                  </a:lnTo>
                  <a:lnTo>
                    <a:pt x="9981" y="1867"/>
                  </a:lnTo>
                  <a:lnTo>
                    <a:pt x="10577" y="800"/>
                  </a:lnTo>
                  <a:lnTo>
                    <a:pt x="12215" y="800"/>
                  </a:lnTo>
                  <a:lnTo>
                    <a:pt x="12662" y="0"/>
                  </a:lnTo>
                  <a:lnTo>
                    <a:pt x="14450" y="0"/>
                  </a:lnTo>
                  <a:lnTo>
                    <a:pt x="14897" y="800"/>
                  </a:lnTo>
                  <a:lnTo>
                    <a:pt x="15492" y="2933"/>
                  </a:lnTo>
                  <a:lnTo>
                    <a:pt x="15492" y="4000"/>
                  </a:lnTo>
                  <a:lnTo>
                    <a:pt x="17131" y="4800"/>
                  </a:lnTo>
                  <a:lnTo>
                    <a:pt x="17131" y="5867"/>
                  </a:lnTo>
                  <a:lnTo>
                    <a:pt x="17727" y="7733"/>
                  </a:lnTo>
                  <a:lnTo>
                    <a:pt x="17727" y="11733"/>
                  </a:lnTo>
                  <a:lnTo>
                    <a:pt x="18323" y="13867"/>
                  </a:lnTo>
                  <a:lnTo>
                    <a:pt x="19961" y="13867"/>
                  </a:lnTo>
                  <a:lnTo>
                    <a:pt x="20408" y="12800"/>
                  </a:lnTo>
                  <a:lnTo>
                    <a:pt x="21004" y="12800"/>
                  </a:lnTo>
                  <a:lnTo>
                    <a:pt x="21600" y="13867"/>
                  </a:lnTo>
                  <a:lnTo>
                    <a:pt x="21004" y="13867"/>
                  </a:lnTo>
                  <a:lnTo>
                    <a:pt x="21600" y="14667"/>
                  </a:lnTo>
                  <a:lnTo>
                    <a:pt x="21004" y="15733"/>
                  </a:lnTo>
                  <a:lnTo>
                    <a:pt x="20408" y="15733"/>
                  </a:lnTo>
                  <a:lnTo>
                    <a:pt x="19961" y="16800"/>
                  </a:lnTo>
                  <a:lnTo>
                    <a:pt x="19366" y="16800"/>
                  </a:lnTo>
                  <a:lnTo>
                    <a:pt x="19366" y="20800"/>
                  </a:lnTo>
                  <a:lnTo>
                    <a:pt x="18770" y="20800"/>
                  </a:lnTo>
                  <a:lnTo>
                    <a:pt x="18323" y="19733"/>
                  </a:lnTo>
                  <a:lnTo>
                    <a:pt x="17727" y="20800"/>
                  </a:lnTo>
                  <a:lnTo>
                    <a:pt x="17131" y="19733"/>
                  </a:lnTo>
                  <a:lnTo>
                    <a:pt x="14897" y="19733"/>
                  </a:lnTo>
                  <a:lnTo>
                    <a:pt x="13854" y="20800"/>
                  </a:lnTo>
                  <a:lnTo>
                    <a:pt x="13258" y="20800"/>
                  </a:lnTo>
                  <a:lnTo>
                    <a:pt x="12662" y="21600"/>
                  </a:lnTo>
                  <a:lnTo>
                    <a:pt x="7746" y="21600"/>
                  </a:lnTo>
                  <a:lnTo>
                    <a:pt x="7746" y="20800"/>
                  </a:lnTo>
                  <a:lnTo>
                    <a:pt x="7150" y="20800"/>
                  </a:lnTo>
                  <a:lnTo>
                    <a:pt x="6703" y="21600"/>
                  </a:lnTo>
                  <a:lnTo>
                    <a:pt x="6108" y="20800"/>
                  </a:lnTo>
                  <a:lnTo>
                    <a:pt x="6703" y="20800"/>
                  </a:lnTo>
                  <a:lnTo>
                    <a:pt x="6703" y="19733"/>
                  </a:lnTo>
                  <a:lnTo>
                    <a:pt x="5512" y="19733"/>
                  </a:lnTo>
                  <a:lnTo>
                    <a:pt x="5512" y="18667"/>
                  </a:lnTo>
                  <a:lnTo>
                    <a:pt x="5065" y="17600"/>
                  </a:lnTo>
                  <a:lnTo>
                    <a:pt x="5512" y="16800"/>
                  </a:lnTo>
                  <a:lnTo>
                    <a:pt x="5065" y="16800"/>
                  </a:lnTo>
                  <a:lnTo>
                    <a:pt x="4469" y="17600"/>
                  </a:lnTo>
                  <a:lnTo>
                    <a:pt x="3426" y="17600"/>
                  </a:lnTo>
                  <a:lnTo>
                    <a:pt x="3426" y="16800"/>
                  </a:lnTo>
                  <a:lnTo>
                    <a:pt x="2234" y="16800"/>
                  </a:lnTo>
                  <a:lnTo>
                    <a:pt x="2234" y="15733"/>
                  </a:lnTo>
                  <a:lnTo>
                    <a:pt x="2830" y="14667"/>
                  </a:lnTo>
                  <a:lnTo>
                    <a:pt x="2234" y="14667"/>
                  </a:lnTo>
                  <a:lnTo>
                    <a:pt x="1192" y="13867"/>
                  </a:lnTo>
                  <a:lnTo>
                    <a:pt x="1192" y="12800"/>
                  </a:lnTo>
                  <a:lnTo>
                    <a:pt x="0" y="10667"/>
                  </a:lnTo>
                  <a:lnTo>
                    <a:pt x="596" y="9867"/>
                  </a:lnTo>
                  <a:lnTo>
                    <a:pt x="1192" y="8800"/>
                  </a:lnTo>
                  <a:lnTo>
                    <a:pt x="2234" y="8800"/>
                  </a:lnTo>
                  <a:lnTo>
                    <a:pt x="2234" y="7733"/>
                  </a:lnTo>
                  <a:lnTo>
                    <a:pt x="2830" y="5867"/>
                  </a:lnTo>
                  <a:lnTo>
                    <a:pt x="3426" y="2933"/>
                  </a:lnTo>
                  <a:lnTo>
                    <a:pt x="3873" y="1867"/>
                  </a:lnTo>
                  <a:lnTo>
                    <a:pt x="4469" y="1867"/>
                  </a:lnTo>
                  <a:lnTo>
                    <a:pt x="5065" y="800"/>
                  </a:lnTo>
                  <a:lnTo>
                    <a:pt x="4469" y="0"/>
                  </a:lnTo>
                  <a:close/>
                  <a:moveTo>
                    <a:pt x="4469" y="0"/>
                  </a:moveTo>
                </a:path>
              </a:pathLst>
            </a:custGeom>
            <a:grpFill/>
            <a:ln>
              <a:noFill/>
            </a:ln>
          </p:spPr>
          <p:txBody>
            <a:bodyPr lIns="0" tIns="0" rIns="0" bIns="0"/>
            <a:lstStyle/>
            <a:p>
              <a:pPr defTabSz="913765">
                <a:defRPr/>
              </a:pPr>
              <a:endParaRPr lang="es-ES">
                <a:solidFill>
                  <a:prstClr val="black"/>
                </a:solidFill>
              </a:endParaRPr>
            </a:p>
          </p:txBody>
        </p:sp>
        <p:sp>
          <p:nvSpPr>
            <p:cNvPr id="324" name="AutoShape 46"/>
            <p:cNvSpPr/>
            <p:nvPr/>
          </p:nvSpPr>
          <p:spPr bwMode="auto">
            <a:xfrm>
              <a:off x="7476" y="2721"/>
              <a:ext cx="246" cy="139"/>
            </a:xfrm>
            <a:custGeom>
              <a:avLst/>
              <a:gdLst>
                <a:gd name="T0" fmla="*/ 160 w 21600"/>
                <a:gd name="T1" fmla="*/ 119 h 21600"/>
                <a:gd name="T2" fmla="*/ 170 w 21600"/>
                <a:gd name="T3" fmla="*/ 112 h 21600"/>
                <a:gd name="T4" fmla="*/ 180 w 21600"/>
                <a:gd name="T5" fmla="*/ 102 h 21600"/>
                <a:gd name="T6" fmla="*/ 198 w 21600"/>
                <a:gd name="T7" fmla="*/ 102 h 21600"/>
                <a:gd name="T8" fmla="*/ 198 w 21600"/>
                <a:gd name="T9" fmla="*/ 92 h 21600"/>
                <a:gd name="T10" fmla="*/ 208 w 21600"/>
                <a:gd name="T11" fmla="*/ 74 h 21600"/>
                <a:gd name="T12" fmla="*/ 218 w 21600"/>
                <a:gd name="T13" fmla="*/ 47 h 21600"/>
                <a:gd name="T14" fmla="*/ 226 w 21600"/>
                <a:gd name="T15" fmla="*/ 37 h 21600"/>
                <a:gd name="T16" fmla="*/ 236 w 21600"/>
                <a:gd name="T17" fmla="*/ 37 h 21600"/>
                <a:gd name="T18" fmla="*/ 246 w 21600"/>
                <a:gd name="T19" fmla="*/ 27 h 21600"/>
                <a:gd name="T20" fmla="*/ 236 w 21600"/>
                <a:gd name="T21" fmla="*/ 20 h 21600"/>
                <a:gd name="T22" fmla="*/ 226 w 21600"/>
                <a:gd name="T23" fmla="*/ 10 h 21600"/>
                <a:gd name="T24" fmla="*/ 218 w 21600"/>
                <a:gd name="T25" fmla="*/ 0 h 21600"/>
                <a:gd name="T26" fmla="*/ 208 w 21600"/>
                <a:gd name="T27" fmla="*/ 10 h 21600"/>
                <a:gd name="T28" fmla="*/ 198 w 21600"/>
                <a:gd name="T29" fmla="*/ 0 h 21600"/>
                <a:gd name="T30" fmla="*/ 180 w 21600"/>
                <a:gd name="T31" fmla="*/ 10 h 21600"/>
                <a:gd name="T32" fmla="*/ 170 w 21600"/>
                <a:gd name="T33" fmla="*/ 0 h 21600"/>
                <a:gd name="T34" fmla="*/ 152 w 21600"/>
                <a:gd name="T35" fmla="*/ 0 h 21600"/>
                <a:gd name="T36" fmla="*/ 152 w 21600"/>
                <a:gd name="T37" fmla="*/ 10 h 21600"/>
                <a:gd name="T38" fmla="*/ 142 w 21600"/>
                <a:gd name="T39" fmla="*/ 20 h 21600"/>
                <a:gd name="T40" fmla="*/ 142 w 21600"/>
                <a:gd name="T41" fmla="*/ 27 h 21600"/>
                <a:gd name="T42" fmla="*/ 124 w 21600"/>
                <a:gd name="T43" fmla="*/ 20 h 21600"/>
                <a:gd name="T44" fmla="*/ 114 w 21600"/>
                <a:gd name="T45" fmla="*/ 27 h 21600"/>
                <a:gd name="T46" fmla="*/ 104 w 21600"/>
                <a:gd name="T47" fmla="*/ 27 h 21600"/>
                <a:gd name="T48" fmla="*/ 104 w 21600"/>
                <a:gd name="T49" fmla="*/ 37 h 21600"/>
                <a:gd name="T50" fmla="*/ 76 w 21600"/>
                <a:gd name="T51" fmla="*/ 37 h 21600"/>
                <a:gd name="T52" fmla="*/ 66 w 21600"/>
                <a:gd name="T53" fmla="*/ 47 h 21600"/>
                <a:gd name="T54" fmla="*/ 48 w 21600"/>
                <a:gd name="T55" fmla="*/ 37 h 21600"/>
                <a:gd name="T56" fmla="*/ 20 w 21600"/>
                <a:gd name="T57" fmla="*/ 27 h 21600"/>
                <a:gd name="T58" fmla="*/ 20 w 21600"/>
                <a:gd name="T59" fmla="*/ 47 h 21600"/>
                <a:gd name="T60" fmla="*/ 0 w 21600"/>
                <a:gd name="T61" fmla="*/ 47 h 21600"/>
                <a:gd name="T62" fmla="*/ 10 w 21600"/>
                <a:gd name="T63" fmla="*/ 57 h 21600"/>
                <a:gd name="T64" fmla="*/ 10 w 21600"/>
                <a:gd name="T65" fmla="*/ 74 h 21600"/>
                <a:gd name="T66" fmla="*/ 0 w 21600"/>
                <a:gd name="T67" fmla="*/ 84 h 21600"/>
                <a:gd name="T68" fmla="*/ 10 w 21600"/>
                <a:gd name="T69" fmla="*/ 92 h 21600"/>
                <a:gd name="T70" fmla="*/ 10 w 21600"/>
                <a:gd name="T71" fmla="*/ 112 h 21600"/>
                <a:gd name="T72" fmla="*/ 20 w 21600"/>
                <a:gd name="T73" fmla="*/ 112 h 21600"/>
                <a:gd name="T74" fmla="*/ 38 w 21600"/>
                <a:gd name="T75" fmla="*/ 119 h 21600"/>
                <a:gd name="T76" fmla="*/ 48 w 21600"/>
                <a:gd name="T77" fmla="*/ 129 h 21600"/>
                <a:gd name="T78" fmla="*/ 58 w 21600"/>
                <a:gd name="T79" fmla="*/ 129 h 21600"/>
                <a:gd name="T80" fmla="*/ 76 w 21600"/>
                <a:gd name="T81" fmla="*/ 139 h 21600"/>
                <a:gd name="T82" fmla="*/ 94 w 21600"/>
                <a:gd name="T83" fmla="*/ 139 h 21600"/>
                <a:gd name="T84" fmla="*/ 94 w 21600"/>
                <a:gd name="T85" fmla="*/ 129 h 21600"/>
                <a:gd name="T86" fmla="*/ 104 w 21600"/>
                <a:gd name="T87" fmla="*/ 139 h 21600"/>
                <a:gd name="T88" fmla="*/ 104 w 21600"/>
                <a:gd name="T89" fmla="*/ 129 h 21600"/>
                <a:gd name="T90" fmla="*/ 124 w 21600"/>
                <a:gd name="T91" fmla="*/ 129 h 21600"/>
                <a:gd name="T92" fmla="*/ 124 w 21600"/>
                <a:gd name="T93" fmla="*/ 119 h 21600"/>
                <a:gd name="T94" fmla="*/ 132 w 21600"/>
                <a:gd name="T95" fmla="*/ 112 h 21600"/>
                <a:gd name="T96" fmla="*/ 142 w 21600"/>
                <a:gd name="T97" fmla="*/ 119 h 21600"/>
                <a:gd name="T98" fmla="*/ 160 w 21600"/>
                <a:gd name="T99" fmla="*/ 119 h 21600"/>
                <a:gd name="T100" fmla="*/ 160 w 21600"/>
                <a:gd name="T101" fmla="*/ 119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14029" y="18514"/>
                  </a:moveTo>
                  <a:lnTo>
                    <a:pt x="14920" y="17357"/>
                  </a:lnTo>
                  <a:lnTo>
                    <a:pt x="15810" y="15814"/>
                  </a:lnTo>
                  <a:lnTo>
                    <a:pt x="17369" y="15814"/>
                  </a:lnTo>
                  <a:lnTo>
                    <a:pt x="17369" y="14271"/>
                  </a:lnTo>
                  <a:lnTo>
                    <a:pt x="18260" y="11571"/>
                  </a:lnTo>
                  <a:lnTo>
                    <a:pt x="19151" y="7329"/>
                  </a:lnTo>
                  <a:lnTo>
                    <a:pt x="19819" y="5786"/>
                  </a:lnTo>
                  <a:lnTo>
                    <a:pt x="20709" y="5786"/>
                  </a:lnTo>
                  <a:lnTo>
                    <a:pt x="21600" y="4243"/>
                  </a:lnTo>
                  <a:lnTo>
                    <a:pt x="20709" y="3086"/>
                  </a:lnTo>
                  <a:lnTo>
                    <a:pt x="19819" y="1543"/>
                  </a:lnTo>
                  <a:lnTo>
                    <a:pt x="19151" y="0"/>
                  </a:lnTo>
                  <a:lnTo>
                    <a:pt x="18260" y="1543"/>
                  </a:lnTo>
                  <a:lnTo>
                    <a:pt x="17369" y="0"/>
                  </a:lnTo>
                  <a:lnTo>
                    <a:pt x="15810" y="1543"/>
                  </a:lnTo>
                  <a:lnTo>
                    <a:pt x="14920" y="0"/>
                  </a:lnTo>
                  <a:lnTo>
                    <a:pt x="13361" y="0"/>
                  </a:lnTo>
                  <a:lnTo>
                    <a:pt x="13361" y="1543"/>
                  </a:lnTo>
                  <a:lnTo>
                    <a:pt x="12470" y="3086"/>
                  </a:lnTo>
                  <a:lnTo>
                    <a:pt x="12470" y="4243"/>
                  </a:lnTo>
                  <a:lnTo>
                    <a:pt x="10911" y="3086"/>
                  </a:lnTo>
                  <a:lnTo>
                    <a:pt x="10021" y="4243"/>
                  </a:lnTo>
                  <a:lnTo>
                    <a:pt x="9130" y="4243"/>
                  </a:lnTo>
                  <a:lnTo>
                    <a:pt x="9130" y="5786"/>
                  </a:lnTo>
                  <a:lnTo>
                    <a:pt x="6680" y="5786"/>
                  </a:lnTo>
                  <a:lnTo>
                    <a:pt x="5790" y="7329"/>
                  </a:lnTo>
                  <a:lnTo>
                    <a:pt x="4231" y="5786"/>
                  </a:lnTo>
                  <a:lnTo>
                    <a:pt x="1781" y="4243"/>
                  </a:lnTo>
                  <a:lnTo>
                    <a:pt x="1781" y="7329"/>
                  </a:lnTo>
                  <a:lnTo>
                    <a:pt x="0" y="7329"/>
                  </a:lnTo>
                  <a:lnTo>
                    <a:pt x="891" y="8871"/>
                  </a:lnTo>
                  <a:lnTo>
                    <a:pt x="891" y="11571"/>
                  </a:lnTo>
                  <a:lnTo>
                    <a:pt x="0" y="13114"/>
                  </a:lnTo>
                  <a:lnTo>
                    <a:pt x="891" y="14271"/>
                  </a:lnTo>
                  <a:lnTo>
                    <a:pt x="891" y="17357"/>
                  </a:lnTo>
                  <a:lnTo>
                    <a:pt x="1781" y="17357"/>
                  </a:lnTo>
                  <a:lnTo>
                    <a:pt x="3340" y="18514"/>
                  </a:lnTo>
                  <a:lnTo>
                    <a:pt x="4231" y="20057"/>
                  </a:lnTo>
                  <a:lnTo>
                    <a:pt x="5122" y="20057"/>
                  </a:lnTo>
                  <a:lnTo>
                    <a:pt x="6680" y="21600"/>
                  </a:lnTo>
                  <a:lnTo>
                    <a:pt x="8239" y="21600"/>
                  </a:lnTo>
                  <a:lnTo>
                    <a:pt x="8239" y="20057"/>
                  </a:lnTo>
                  <a:lnTo>
                    <a:pt x="9130" y="21600"/>
                  </a:lnTo>
                  <a:lnTo>
                    <a:pt x="9130" y="20057"/>
                  </a:lnTo>
                  <a:lnTo>
                    <a:pt x="10911" y="20057"/>
                  </a:lnTo>
                  <a:lnTo>
                    <a:pt x="10911" y="18514"/>
                  </a:lnTo>
                  <a:lnTo>
                    <a:pt x="11579" y="17357"/>
                  </a:lnTo>
                  <a:lnTo>
                    <a:pt x="12470" y="18514"/>
                  </a:lnTo>
                  <a:lnTo>
                    <a:pt x="14029" y="18514"/>
                  </a:lnTo>
                  <a:close/>
                  <a:moveTo>
                    <a:pt x="14029" y="18514"/>
                  </a:moveTo>
                </a:path>
              </a:pathLst>
            </a:custGeom>
            <a:grpFill/>
            <a:ln>
              <a:noFill/>
            </a:ln>
          </p:spPr>
          <p:txBody>
            <a:bodyPr lIns="0" tIns="0" rIns="0" bIns="0"/>
            <a:lstStyle/>
            <a:p>
              <a:pPr defTabSz="913765">
                <a:defRPr/>
              </a:pPr>
              <a:endParaRPr lang="es-ES">
                <a:solidFill>
                  <a:prstClr val="black"/>
                </a:solidFill>
              </a:endParaRPr>
            </a:p>
          </p:txBody>
        </p:sp>
        <p:sp>
          <p:nvSpPr>
            <p:cNvPr id="325" name="AutoShape 47"/>
            <p:cNvSpPr/>
            <p:nvPr/>
          </p:nvSpPr>
          <p:spPr bwMode="auto">
            <a:xfrm>
              <a:off x="7497" y="2684"/>
              <a:ext cx="205" cy="84"/>
            </a:xfrm>
            <a:custGeom>
              <a:avLst/>
              <a:gdLst>
                <a:gd name="T0" fmla="*/ 0 w 21600"/>
                <a:gd name="T1" fmla="*/ 64 h 21600"/>
                <a:gd name="T2" fmla="*/ 28 w 21600"/>
                <a:gd name="T3" fmla="*/ 74 h 21600"/>
                <a:gd name="T4" fmla="*/ 46 w 21600"/>
                <a:gd name="T5" fmla="*/ 84 h 21600"/>
                <a:gd name="T6" fmla="*/ 56 w 21600"/>
                <a:gd name="T7" fmla="*/ 74 h 21600"/>
                <a:gd name="T8" fmla="*/ 84 w 21600"/>
                <a:gd name="T9" fmla="*/ 74 h 21600"/>
                <a:gd name="T10" fmla="*/ 84 w 21600"/>
                <a:gd name="T11" fmla="*/ 64 h 21600"/>
                <a:gd name="T12" fmla="*/ 94 w 21600"/>
                <a:gd name="T13" fmla="*/ 64 h 21600"/>
                <a:gd name="T14" fmla="*/ 104 w 21600"/>
                <a:gd name="T15" fmla="*/ 57 h 21600"/>
                <a:gd name="T16" fmla="*/ 121 w 21600"/>
                <a:gd name="T17" fmla="*/ 64 h 21600"/>
                <a:gd name="T18" fmla="*/ 121 w 21600"/>
                <a:gd name="T19" fmla="*/ 57 h 21600"/>
                <a:gd name="T20" fmla="*/ 132 w 21600"/>
                <a:gd name="T21" fmla="*/ 47 h 21600"/>
                <a:gd name="T22" fmla="*/ 132 w 21600"/>
                <a:gd name="T23" fmla="*/ 37 h 21600"/>
                <a:gd name="T24" fmla="*/ 149 w 21600"/>
                <a:gd name="T25" fmla="*/ 37 h 21600"/>
                <a:gd name="T26" fmla="*/ 159 w 21600"/>
                <a:gd name="T27" fmla="*/ 47 h 21600"/>
                <a:gd name="T28" fmla="*/ 177 w 21600"/>
                <a:gd name="T29" fmla="*/ 37 h 21600"/>
                <a:gd name="T30" fmla="*/ 187 w 21600"/>
                <a:gd name="T31" fmla="*/ 47 h 21600"/>
                <a:gd name="T32" fmla="*/ 197 w 21600"/>
                <a:gd name="T33" fmla="*/ 37 h 21600"/>
                <a:gd name="T34" fmla="*/ 197 w 21600"/>
                <a:gd name="T35" fmla="*/ 30 h 21600"/>
                <a:gd name="T36" fmla="*/ 205 w 21600"/>
                <a:gd name="T37" fmla="*/ 10 h 21600"/>
                <a:gd name="T38" fmla="*/ 187 w 21600"/>
                <a:gd name="T39" fmla="*/ 0 h 21600"/>
                <a:gd name="T40" fmla="*/ 121 w 21600"/>
                <a:gd name="T41" fmla="*/ 0 h 21600"/>
                <a:gd name="T42" fmla="*/ 121 w 21600"/>
                <a:gd name="T43" fmla="*/ 10 h 21600"/>
                <a:gd name="T44" fmla="*/ 73 w 21600"/>
                <a:gd name="T45" fmla="*/ 10 h 21600"/>
                <a:gd name="T46" fmla="*/ 66 w 21600"/>
                <a:gd name="T47" fmla="*/ 20 h 21600"/>
                <a:gd name="T48" fmla="*/ 56 w 21600"/>
                <a:gd name="T49" fmla="*/ 30 h 21600"/>
                <a:gd name="T50" fmla="*/ 8 w 21600"/>
                <a:gd name="T51" fmla="*/ 30 h 21600"/>
                <a:gd name="T52" fmla="*/ 0 w 21600"/>
                <a:gd name="T53" fmla="*/ 37 h 21600"/>
                <a:gd name="T54" fmla="*/ 0 w 21600"/>
                <a:gd name="T55" fmla="*/ 64 h 21600"/>
                <a:gd name="T56" fmla="*/ 0 w 21600"/>
                <a:gd name="T57" fmla="*/ 64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00" h="21600">
                  <a:moveTo>
                    <a:pt x="0" y="16518"/>
                  </a:moveTo>
                  <a:lnTo>
                    <a:pt x="2933" y="19059"/>
                  </a:lnTo>
                  <a:lnTo>
                    <a:pt x="4800" y="21600"/>
                  </a:lnTo>
                  <a:lnTo>
                    <a:pt x="5867" y="19059"/>
                  </a:lnTo>
                  <a:lnTo>
                    <a:pt x="8800" y="19059"/>
                  </a:lnTo>
                  <a:lnTo>
                    <a:pt x="8800" y="16518"/>
                  </a:lnTo>
                  <a:lnTo>
                    <a:pt x="9867" y="16518"/>
                  </a:lnTo>
                  <a:lnTo>
                    <a:pt x="10933" y="14612"/>
                  </a:lnTo>
                  <a:lnTo>
                    <a:pt x="12800" y="16518"/>
                  </a:lnTo>
                  <a:lnTo>
                    <a:pt x="12800" y="14612"/>
                  </a:lnTo>
                  <a:lnTo>
                    <a:pt x="13867" y="12071"/>
                  </a:lnTo>
                  <a:lnTo>
                    <a:pt x="13867" y="9529"/>
                  </a:lnTo>
                  <a:lnTo>
                    <a:pt x="15733" y="9529"/>
                  </a:lnTo>
                  <a:lnTo>
                    <a:pt x="16800" y="12071"/>
                  </a:lnTo>
                  <a:lnTo>
                    <a:pt x="18667" y="9529"/>
                  </a:lnTo>
                  <a:lnTo>
                    <a:pt x="19733" y="12071"/>
                  </a:lnTo>
                  <a:lnTo>
                    <a:pt x="20800" y="9529"/>
                  </a:lnTo>
                  <a:lnTo>
                    <a:pt x="20800" y="7624"/>
                  </a:lnTo>
                  <a:lnTo>
                    <a:pt x="21600" y="2541"/>
                  </a:lnTo>
                  <a:lnTo>
                    <a:pt x="19733" y="0"/>
                  </a:lnTo>
                  <a:lnTo>
                    <a:pt x="12800" y="0"/>
                  </a:lnTo>
                  <a:lnTo>
                    <a:pt x="12800" y="2541"/>
                  </a:lnTo>
                  <a:lnTo>
                    <a:pt x="7733" y="2541"/>
                  </a:lnTo>
                  <a:lnTo>
                    <a:pt x="6933" y="5082"/>
                  </a:lnTo>
                  <a:lnTo>
                    <a:pt x="5867" y="7624"/>
                  </a:lnTo>
                  <a:lnTo>
                    <a:pt x="800" y="7624"/>
                  </a:lnTo>
                  <a:lnTo>
                    <a:pt x="0" y="9529"/>
                  </a:lnTo>
                  <a:lnTo>
                    <a:pt x="0" y="16518"/>
                  </a:lnTo>
                  <a:close/>
                  <a:moveTo>
                    <a:pt x="0" y="16518"/>
                  </a:moveTo>
                </a:path>
              </a:pathLst>
            </a:custGeom>
            <a:grpFill/>
            <a:ln>
              <a:noFill/>
            </a:ln>
          </p:spPr>
          <p:txBody>
            <a:bodyPr lIns="0" tIns="0" rIns="0" bIns="0"/>
            <a:lstStyle/>
            <a:p>
              <a:pPr defTabSz="913765">
                <a:defRPr/>
              </a:pPr>
              <a:endParaRPr lang="es-ES">
                <a:solidFill>
                  <a:prstClr val="black"/>
                </a:solidFill>
              </a:endParaRPr>
            </a:p>
          </p:txBody>
        </p:sp>
        <p:sp>
          <p:nvSpPr>
            <p:cNvPr id="326" name="AutoShape 48"/>
            <p:cNvSpPr/>
            <p:nvPr/>
          </p:nvSpPr>
          <p:spPr bwMode="auto">
            <a:xfrm>
              <a:off x="7722" y="2924"/>
              <a:ext cx="244" cy="129"/>
            </a:xfrm>
            <a:custGeom>
              <a:avLst/>
              <a:gdLst>
                <a:gd name="T0" fmla="*/ 8 w 21600"/>
                <a:gd name="T1" fmla="*/ 0 h 21600"/>
                <a:gd name="T2" fmla="*/ 28 w 21600"/>
                <a:gd name="T3" fmla="*/ 0 h 21600"/>
                <a:gd name="T4" fmla="*/ 28 w 21600"/>
                <a:gd name="T5" fmla="*/ 10 h 21600"/>
                <a:gd name="T6" fmla="*/ 18 w 21600"/>
                <a:gd name="T7" fmla="*/ 10 h 21600"/>
                <a:gd name="T8" fmla="*/ 28 w 21600"/>
                <a:gd name="T9" fmla="*/ 17 h 21600"/>
                <a:gd name="T10" fmla="*/ 36 w 21600"/>
                <a:gd name="T11" fmla="*/ 10 h 21600"/>
                <a:gd name="T12" fmla="*/ 46 w 21600"/>
                <a:gd name="T13" fmla="*/ 10 h 21600"/>
                <a:gd name="T14" fmla="*/ 46 w 21600"/>
                <a:gd name="T15" fmla="*/ 17 h 21600"/>
                <a:gd name="T16" fmla="*/ 130 w 21600"/>
                <a:gd name="T17" fmla="*/ 17 h 21600"/>
                <a:gd name="T18" fmla="*/ 140 w 21600"/>
                <a:gd name="T19" fmla="*/ 10 h 21600"/>
                <a:gd name="T20" fmla="*/ 150 w 21600"/>
                <a:gd name="T21" fmla="*/ 10 h 21600"/>
                <a:gd name="T22" fmla="*/ 168 w 21600"/>
                <a:gd name="T23" fmla="*/ 0 h 21600"/>
                <a:gd name="T24" fmla="*/ 206 w 21600"/>
                <a:gd name="T25" fmla="*/ 0 h 21600"/>
                <a:gd name="T26" fmla="*/ 216 w 21600"/>
                <a:gd name="T27" fmla="*/ 10 h 21600"/>
                <a:gd name="T28" fmla="*/ 226 w 21600"/>
                <a:gd name="T29" fmla="*/ 0 h 21600"/>
                <a:gd name="T30" fmla="*/ 234 w 21600"/>
                <a:gd name="T31" fmla="*/ 10 h 21600"/>
                <a:gd name="T32" fmla="*/ 244 w 21600"/>
                <a:gd name="T33" fmla="*/ 10 h 21600"/>
                <a:gd name="T34" fmla="*/ 244 w 21600"/>
                <a:gd name="T35" fmla="*/ 27 h 21600"/>
                <a:gd name="T36" fmla="*/ 234 w 21600"/>
                <a:gd name="T37" fmla="*/ 37 h 21600"/>
                <a:gd name="T38" fmla="*/ 234 w 21600"/>
                <a:gd name="T39" fmla="*/ 27 h 21600"/>
                <a:gd name="T40" fmla="*/ 216 w 21600"/>
                <a:gd name="T41" fmla="*/ 37 h 21600"/>
                <a:gd name="T42" fmla="*/ 226 w 21600"/>
                <a:gd name="T43" fmla="*/ 55 h 21600"/>
                <a:gd name="T44" fmla="*/ 206 w 21600"/>
                <a:gd name="T45" fmla="*/ 74 h 21600"/>
                <a:gd name="T46" fmla="*/ 216 w 21600"/>
                <a:gd name="T47" fmla="*/ 74 h 21600"/>
                <a:gd name="T48" fmla="*/ 226 w 21600"/>
                <a:gd name="T49" fmla="*/ 92 h 21600"/>
                <a:gd name="T50" fmla="*/ 226 w 21600"/>
                <a:gd name="T51" fmla="*/ 102 h 21600"/>
                <a:gd name="T52" fmla="*/ 216 w 21600"/>
                <a:gd name="T53" fmla="*/ 92 h 21600"/>
                <a:gd name="T54" fmla="*/ 216 w 21600"/>
                <a:gd name="T55" fmla="*/ 102 h 21600"/>
                <a:gd name="T56" fmla="*/ 206 w 21600"/>
                <a:gd name="T57" fmla="*/ 92 h 21600"/>
                <a:gd name="T58" fmla="*/ 188 w 21600"/>
                <a:gd name="T59" fmla="*/ 92 h 21600"/>
                <a:gd name="T60" fmla="*/ 178 w 21600"/>
                <a:gd name="T61" fmla="*/ 102 h 21600"/>
                <a:gd name="T62" fmla="*/ 168 w 21600"/>
                <a:gd name="T63" fmla="*/ 102 h 21600"/>
                <a:gd name="T64" fmla="*/ 160 w 21600"/>
                <a:gd name="T65" fmla="*/ 109 h 21600"/>
                <a:gd name="T66" fmla="*/ 160 w 21600"/>
                <a:gd name="T67" fmla="*/ 129 h 21600"/>
                <a:gd name="T68" fmla="*/ 84 w 21600"/>
                <a:gd name="T69" fmla="*/ 129 h 21600"/>
                <a:gd name="T70" fmla="*/ 74 w 21600"/>
                <a:gd name="T71" fmla="*/ 119 h 21600"/>
                <a:gd name="T72" fmla="*/ 74 w 21600"/>
                <a:gd name="T73" fmla="*/ 129 h 21600"/>
                <a:gd name="T74" fmla="*/ 46 w 21600"/>
                <a:gd name="T75" fmla="*/ 129 h 21600"/>
                <a:gd name="T76" fmla="*/ 36 w 21600"/>
                <a:gd name="T77" fmla="*/ 119 h 21600"/>
                <a:gd name="T78" fmla="*/ 36 w 21600"/>
                <a:gd name="T79" fmla="*/ 109 h 21600"/>
                <a:gd name="T80" fmla="*/ 8 w 21600"/>
                <a:gd name="T81" fmla="*/ 82 h 21600"/>
                <a:gd name="T82" fmla="*/ 18 w 21600"/>
                <a:gd name="T83" fmla="*/ 82 h 21600"/>
                <a:gd name="T84" fmla="*/ 8 w 21600"/>
                <a:gd name="T85" fmla="*/ 74 h 21600"/>
                <a:gd name="T86" fmla="*/ 8 w 21600"/>
                <a:gd name="T87" fmla="*/ 65 h 21600"/>
                <a:gd name="T88" fmla="*/ 28 w 21600"/>
                <a:gd name="T89" fmla="*/ 45 h 21600"/>
                <a:gd name="T90" fmla="*/ 18 w 21600"/>
                <a:gd name="T91" fmla="*/ 37 h 21600"/>
                <a:gd name="T92" fmla="*/ 8 w 21600"/>
                <a:gd name="T93" fmla="*/ 27 h 21600"/>
                <a:gd name="T94" fmla="*/ 0 w 21600"/>
                <a:gd name="T95" fmla="*/ 10 h 21600"/>
                <a:gd name="T96" fmla="*/ 8 w 21600"/>
                <a:gd name="T97" fmla="*/ 0 h 21600"/>
                <a:gd name="T98" fmla="*/ 8 w 21600"/>
                <a:gd name="T99" fmla="*/ 0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675" y="0"/>
                  </a:moveTo>
                  <a:lnTo>
                    <a:pt x="2475" y="0"/>
                  </a:lnTo>
                  <a:lnTo>
                    <a:pt x="2475" y="1662"/>
                  </a:lnTo>
                  <a:lnTo>
                    <a:pt x="1575" y="1662"/>
                  </a:lnTo>
                  <a:lnTo>
                    <a:pt x="2475" y="2908"/>
                  </a:lnTo>
                  <a:lnTo>
                    <a:pt x="3150" y="1662"/>
                  </a:lnTo>
                  <a:lnTo>
                    <a:pt x="4050" y="1662"/>
                  </a:lnTo>
                  <a:lnTo>
                    <a:pt x="4050" y="2908"/>
                  </a:lnTo>
                  <a:lnTo>
                    <a:pt x="11475" y="2908"/>
                  </a:lnTo>
                  <a:lnTo>
                    <a:pt x="12375" y="1662"/>
                  </a:lnTo>
                  <a:lnTo>
                    <a:pt x="13275" y="1662"/>
                  </a:lnTo>
                  <a:lnTo>
                    <a:pt x="14850" y="0"/>
                  </a:lnTo>
                  <a:lnTo>
                    <a:pt x="18225" y="0"/>
                  </a:lnTo>
                  <a:lnTo>
                    <a:pt x="19125" y="1662"/>
                  </a:lnTo>
                  <a:lnTo>
                    <a:pt x="20025" y="0"/>
                  </a:lnTo>
                  <a:lnTo>
                    <a:pt x="20700" y="1662"/>
                  </a:lnTo>
                  <a:lnTo>
                    <a:pt x="21600" y="1662"/>
                  </a:lnTo>
                  <a:lnTo>
                    <a:pt x="21600" y="4569"/>
                  </a:lnTo>
                  <a:lnTo>
                    <a:pt x="20700" y="6231"/>
                  </a:lnTo>
                  <a:lnTo>
                    <a:pt x="20700" y="4569"/>
                  </a:lnTo>
                  <a:lnTo>
                    <a:pt x="19125" y="6231"/>
                  </a:lnTo>
                  <a:lnTo>
                    <a:pt x="20025" y="9138"/>
                  </a:lnTo>
                  <a:lnTo>
                    <a:pt x="18225" y="12462"/>
                  </a:lnTo>
                  <a:lnTo>
                    <a:pt x="19125" y="12462"/>
                  </a:lnTo>
                  <a:lnTo>
                    <a:pt x="20025" y="15369"/>
                  </a:lnTo>
                  <a:lnTo>
                    <a:pt x="20025" y="17031"/>
                  </a:lnTo>
                  <a:lnTo>
                    <a:pt x="19125" y="15369"/>
                  </a:lnTo>
                  <a:lnTo>
                    <a:pt x="19125" y="17031"/>
                  </a:lnTo>
                  <a:lnTo>
                    <a:pt x="18225" y="15369"/>
                  </a:lnTo>
                  <a:lnTo>
                    <a:pt x="16650" y="15369"/>
                  </a:lnTo>
                  <a:lnTo>
                    <a:pt x="15750" y="17031"/>
                  </a:lnTo>
                  <a:lnTo>
                    <a:pt x="14850" y="17031"/>
                  </a:lnTo>
                  <a:lnTo>
                    <a:pt x="14175" y="18277"/>
                  </a:lnTo>
                  <a:lnTo>
                    <a:pt x="14175" y="21600"/>
                  </a:lnTo>
                  <a:lnTo>
                    <a:pt x="7425" y="21600"/>
                  </a:lnTo>
                  <a:lnTo>
                    <a:pt x="6525" y="19938"/>
                  </a:lnTo>
                  <a:lnTo>
                    <a:pt x="6525" y="21600"/>
                  </a:lnTo>
                  <a:lnTo>
                    <a:pt x="4050" y="21600"/>
                  </a:lnTo>
                  <a:lnTo>
                    <a:pt x="3150" y="19938"/>
                  </a:lnTo>
                  <a:lnTo>
                    <a:pt x="3150" y="18277"/>
                  </a:lnTo>
                  <a:lnTo>
                    <a:pt x="675" y="13708"/>
                  </a:lnTo>
                  <a:lnTo>
                    <a:pt x="1575" y="13708"/>
                  </a:lnTo>
                  <a:lnTo>
                    <a:pt x="675" y="12462"/>
                  </a:lnTo>
                  <a:lnTo>
                    <a:pt x="675" y="10800"/>
                  </a:lnTo>
                  <a:lnTo>
                    <a:pt x="2475" y="7477"/>
                  </a:lnTo>
                  <a:lnTo>
                    <a:pt x="1575" y="6231"/>
                  </a:lnTo>
                  <a:lnTo>
                    <a:pt x="675" y="4569"/>
                  </a:lnTo>
                  <a:lnTo>
                    <a:pt x="0" y="1662"/>
                  </a:lnTo>
                  <a:lnTo>
                    <a:pt x="675" y="0"/>
                  </a:lnTo>
                  <a:close/>
                  <a:moveTo>
                    <a:pt x="675" y="0"/>
                  </a:moveTo>
                </a:path>
              </a:pathLst>
            </a:custGeom>
            <a:grpFill/>
            <a:ln>
              <a:noFill/>
            </a:ln>
          </p:spPr>
          <p:txBody>
            <a:bodyPr lIns="0" tIns="0" rIns="0" bIns="0"/>
            <a:lstStyle/>
            <a:p>
              <a:pPr defTabSz="913765">
                <a:defRPr/>
              </a:pPr>
              <a:endParaRPr lang="es-ES">
                <a:solidFill>
                  <a:prstClr val="black"/>
                </a:solidFill>
              </a:endParaRPr>
            </a:p>
          </p:txBody>
        </p:sp>
        <p:sp>
          <p:nvSpPr>
            <p:cNvPr id="327" name="AutoShape 49"/>
            <p:cNvSpPr/>
            <p:nvPr/>
          </p:nvSpPr>
          <p:spPr bwMode="auto">
            <a:xfrm>
              <a:off x="7656" y="3006"/>
              <a:ext cx="112" cy="74"/>
            </a:xfrm>
            <a:custGeom>
              <a:avLst/>
              <a:gdLst>
                <a:gd name="T0" fmla="*/ 74 w 21600"/>
                <a:gd name="T1" fmla="*/ 0 h 21600"/>
                <a:gd name="T2" fmla="*/ 102 w 21600"/>
                <a:gd name="T3" fmla="*/ 27 h 21600"/>
                <a:gd name="T4" fmla="*/ 102 w 21600"/>
                <a:gd name="T5" fmla="*/ 37 h 21600"/>
                <a:gd name="T6" fmla="*/ 112 w 21600"/>
                <a:gd name="T7" fmla="*/ 47 h 21600"/>
                <a:gd name="T8" fmla="*/ 102 w 21600"/>
                <a:gd name="T9" fmla="*/ 57 h 21600"/>
                <a:gd name="T10" fmla="*/ 66 w 21600"/>
                <a:gd name="T11" fmla="*/ 57 h 21600"/>
                <a:gd name="T12" fmla="*/ 56 w 21600"/>
                <a:gd name="T13" fmla="*/ 64 h 21600"/>
                <a:gd name="T14" fmla="*/ 46 w 21600"/>
                <a:gd name="T15" fmla="*/ 64 h 21600"/>
                <a:gd name="T16" fmla="*/ 28 w 21600"/>
                <a:gd name="T17" fmla="*/ 74 h 21600"/>
                <a:gd name="T18" fmla="*/ 18 w 21600"/>
                <a:gd name="T19" fmla="*/ 74 h 21600"/>
                <a:gd name="T20" fmla="*/ 18 w 21600"/>
                <a:gd name="T21" fmla="*/ 64 h 21600"/>
                <a:gd name="T22" fmla="*/ 8 w 21600"/>
                <a:gd name="T23" fmla="*/ 57 h 21600"/>
                <a:gd name="T24" fmla="*/ 0 w 21600"/>
                <a:gd name="T25" fmla="*/ 37 h 21600"/>
                <a:gd name="T26" fmla="*/ 8 w 21600"/>
                <a:gd name="T27" fmla="*/ 27 h 21600"/>
                <a:gd name="T28" fmla="*/ 8 w 21600"/>
                <a:gd name="T29" fmla="*/ 20 h 21600"/>
                <a:gd name="T30" fmla="*/ 18 w 21600"/>
                <a:gd name="T31" fmla="*/ 10 h 21600"/>
                <a:gd name="T32" fmla="*/ 38 w 21600"/>
                <a:gd name="T33" fmla="*/ 10 h 21600"/>
                <a:gd name="T34" fmla="*/ 56 w 21600"/>
                <a:gd name="T35" fmla="*/ 0 h 21600"/>
                <a:gd name="T36" fmla="*/ 56 w 21600"/>
                <a:gd name="T37" fmla="*/ 10 h 21600"/>
                <a:gd name="T38" fmla="*/ 74 w 21600"/>
                <a:gd name="T39" fmla="*/ 0 h 21600"/>
                <a:gd name="T40" fmla="*/ 74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00" h="21600">
                  <a:moveTo>
                    <a:pt x="14236" y="0"/>
                  </a:moveTo>
                  <a:lnTo>
                    <a:pt x="19636" y="7920"/>
                  </a:lnTo>
                  <a:lnTo>
                    <a:pt x="19636" y="10800"/>
                  </a:lnTo>
                  <a:lnTo>
                    <a:pt x="21600" y="13680"/>
                  </a:lnTo>
                  <a:lnTo>
                    <a:pt x="19636" y="16560"/>
                  </a:lnTo>
                  <a:lnTo>
                    <a:pt x="12764" y="16560"/>
                  </a:lnTo>
                  <a:lnTo>
                    <a:pt x="10800" y="18720"/>
                  </a:lnTo>
                  <a:lnTo>
                    <a:pt x="8836" y="18720"/>
                  </a:lnTo>
                  <a:lnTo>
                    <a:pt x="5400" y="21600"/>
                  </a:lnTo>
                  <a:lnTo>
                    <a:pt x="3436" y="21600"/>
                  </a:lnTo>
                  <a:lnTo>
                    <a:pt x="3436" y="18720"/>
                  </a:lnTo>
                  <a:lnTo>
                    <a:pt x="1473" y="16560"/>
                  </a:lnTo>
                  <a:lnTo>
                    <a:pt x="0" y="10800"/>
                  </a:lnTo>
                  <a:lnTo>
                    <a:pt x="1473" y="7920"/>
                  </a:lnTo>
                  <a:lnTo>
                    <a:pt x="1473" y="5760"/>
                  </a:lnTo>
                  <a:lnTo>
                    <a:pt x="3436" y="2880"/>
                  </a:lnTo>
                  <a:lnTo>
                    <a:pt x="7364" y="2880"/>
                  </a:lnTo>
                  <a:lnTo>
                    <a:pt x="10800" y="0"/>
                  </a:lnTo>
                  <a:lnTo>
                    <a:pt x="10800" y="2880"/>
                  </a:lnTo>
                  <a:lnTo>
                    <a:pt x="14236" y="0"/>
                  </a:lnTo>
                  <a:close/>
                  <a:moveTo>
                    <a:pt x="14236" y="0"/>
                  </a:moveTo>
                </a:path>
              </a:pathLst>
            </a:custGeom>
            <a:grpFill/>
            <a:ln>
              <a:noFill/>
            </a:ln>
          </p:spPr>
          <p:txBody>
            <a:bodyPr lIns="0" tIns="0" rIns="0" bIns="0"/>
            <a:lstStyle/>
            <a:p>
              <a:pPr defTabSz="913765">
                <a:defRPr/>
              </a:pPr>
              <a:endParaRPr lang="es-ES">
                <a:solidFill>
                  <a:prstClr val="black"/>
                </a:solidFill>
              </a:endParaRPr>
            </a:p>
          </p:txBody>
        </p:sp>
        <p:sp>
          <p:nvSpPr>
            <p:cNvPr id="328" name="AutoShape 50"/>
            <p:cNvSpPr/>
            <p:nvPr/>
          </p:nvSpPr>
          <p:spPr bwMode="auto">
            <a:xfrm>
              <a:off x="7608" y="2998"/>
              <a:ext cx="76" cy="126"/>
            </a:xfrm>
            <a:custGeom>
              <a:avLst/>
              <a:gdLst>
                <a:gd name="T0" fmla="*/ 56 w 21600"/>
                <a:gd name="T1" fmla="*/ 35 h 21600"/>
                <a:gd name="T2" fmla="*/ 48 w 21600"/>
                <a:gd name="T3" fmla="*/ 44 h 21600"/>
                <a:gd name="T4" fmla="*/ 56 w 21600"/>
                <a:gd name="T5" fmla="*/ 64 h 21600"/>
                <a:gd name="T6" fmla="*/ 66 w 21600"/>
                <a:gd name="T7" fmla="*/ 72 h 21600"/>
                <a:gd name="T8" fmla="*/ 66 w 21600"/>
                <a:gd name="T9" fmla="*/ 82 h 21600"/>
                <a:gd name="T10" fmla="*/ 76 w 21600"/>
                <a:gd name="T11" fmla="*/ 82 h 21600"/>
                <a:gd name="T12" fmla="*/ 76 w 21600"/>
                <a:gd name="T13" fmla="*/ 91 h 21600"/>
                <a:gd name="T14" fmla="*/ 66 w 21600"/>
                <a:gd name="T15" fmla="*/ 109 h 21600"/>
                <a:gd name="T16" fmla="*/ 48 w 21600"/>
                <a:gd name="T17" fmla="*/ 109 h 21600"/>
                <a:gd name="T18" fmla="*/ 48 w 21600"/>
                <a:gd name="T19" fmla="*/ 126 h 21600"/>
                <a:gd name="T20" fmla="*/ 28 w 21600"/>
                <a:gd name="T21" fmla="*/ 126 h 21600"/>
                <a:gd name="T22" fmla="*/ 20 w 21600"/>
                <a:gd name="T23" fmla="*/ 109 h 21600"/>
                <a:gd name="T24" fmla="*/ 0 w 21600"/>
                <a:gd name="T25" fmla="*/ 109 h 21600"/>
                <a:gd name="T26" fmla="*/ 10 w 21600"/>
                <a:gd name="T27" fmla="*/ 99 h 21600"/>
                <a:gd name="T28" fmla="*/ 0 w 21600"/>
                <a:gd name="T29" fmla="*/ 91 h 21600"/>
                <a:gd name="T30" fmla="*/ 0 w 21600"/>
                <a:gd name="T31" fmla="*/ 82 h 21600"/>
                <a:gd name="T32" fmla="*/ 10 w 21600"/>
                <a:gd name="T33" fmla="*/ 72 h 21600"/>
                <a:gd name="T34" fmla="*/ 0 w 21600"/>
                <a:gd name="T35" fmla="*/ 64 h 21600"/>
                <a:gd name="T36" fmla="*/ 10 w 21600"/>
                <a:gd name="T37" fmla="*/ 44 h 21600"/>
                <a:gd name="T38" fmla="*/ 10 w 21600"/>
                <a:gd name="T39" fmla="*/ 35 h 21600"/>
                <a:gd name="T40" fmla="*/ 0 w 21600"/>
                <a:gd name="T41" fmla="*/ 35 h 21600"/>
                <a:gd name="T42" fmla="*/ 0 w 21600"/>
                <a:gd name="T43" fmla="*/ 7 h 21600"/>
                <a:gd name="T44" fmla="*/ 10 w 21600"/>
                <a:gd name="T45" fmla="*/ 0 h 21600"/>
                <a:gd name="T46" fmla="*/ 20 w 21600"/>
                <a:gd name="T47" fmla="*/ 0 h 21600"/>
                <a:gd name="T48" fmla="*/ 20 w 21600"/>
                <a:gd name="T49" fmla="*/ 7 h 21600"/>
                <a:gd name="T50" fmla="*/ 28 w 21600"/>
                <a:gd name="T51" fmla="*/ 0 h 21600"/>
                <a:gd name="T52" fmla="*/ 38 w 21600"/>
                <a:gd name="T53" fmla="*/ 7 h 21600"/>
                <a:gd name="T54" fmla="*/ 48 w 21600"/>
                <a:gd name="T55" fmla="*/ 17 h 21600"/>
                <a:gd name="T56" fmla="*/ 56 w 21600"/>
                <a:gd name="T57" fmla="*/ 17 h 21600"/>
                <a:gd name="T58" fmla="*/ 56 w 21600"/>
                <a:gd name="T59" fmla="*/ 35 h 21600"/>
                <a:gd name="T60" fmla="*/ 56 w 21600"/>
                <a:gd name="T61" fmla="*/ 35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15840" y="5929"/>
                  </a:moveTo>
                  <a:lnTo>
                    <a:pt x="13680" y="7624"/>
                  </a:lnTo>
                  <a:lnTo>
                    <a:pt x="15840" y="11012"/>
                  </a:lnTo>
                  <a:lnTo>
                    <a:pt x="18720" y="12282"/>
                  </a:lnTo>
                  <a:lnTo>
                    <a:pt x="18720" y="13976"/>
                  </a:lnTo>
                  <a:lnTo>
                    <a:pt x="21600" y="13976"/>
                  </a:lnTo>
                  <a:lnTo>
                    <a:pt x="21600" y="15671"/>
                  </a:lnTo>
                  <a:lnTo>
                    <a:pt x="18720" y="18635"/>
                  </a:lnTo>
                  <a:lnTo>
                    <a:pt x="13680" y="18635"/>
                  </a:lnTo>
                  <a:lnTo>
                    <a:pt x="13680" y="21600"/>
                  </a:lnTo>
                  <a:lnTo>
                    <a:pt x="7920" y="21600"/>
                  </a:lnTo>
                  <a:lnTo>
                    <a:pt x="5760" y="18635"/>
                  </a:lnTo>
                  <a:lnTo>
                    <a:pt x="0" y="18635"/>
                  </a:lnTo>
                  <a:lnTo>
                    <a:pt x="2880" y="16941"/>
                  </a:lnTo>
                  <a:lnTo>
                    <a:pt x="0" y="15671"/>
                  </a:lnTo>
                  <a:lnTo>
                    <a:pt x="0" y="13976"/>
                  </a:lnTo>
                  <a:lnTo>
                    <a:pt x="2880" y="12282"/>
                  </a:lnTo>
                  <a:lnTo>
                    <a:pt x="0" y="11012"/>
                  </a:lnTo>
                  <a:lnTo>
                    <a:pt x="2880" y="7624"/>
                  </a:lnTo>
                  <a:lnTo>
                    <a:pt x="2880" y="5929"/>
                  </a:lnTo>
                  <a:lnTo>
                    <a:pt x="0" y="5929"/>
                  </a:lnTo>
                  <a:lnTo>
                    <a:pt x="0" y="1271"/>
                  </a:lnTo>
                  <a:lnTo>
                    <a:pt x="2880" y="0"/>
                  </a:lnTo>
                  <a:lnTo>
                    <a:pt x="5760" y="0"/>
                  </a:lnTo>
                  <a:lnTo>
                    <a:pt x="5760" y="1271"/>
                  </a:lnTo>
                  <a:lnTo>
                    <a:pt x="7920" y="0"/>
                  </a:lnTo>
                  <a:lnTo>
                    <a:pt x="10800" y="1271"/>
                  </a:lnTo>
                  <a:lnTo>
                    <a:pt x="13680" y="2965"/>
                  </a:lnTo>
                  <a:lnTo>
                    <a:pt x="15840" y="2965"/>
                  </a:lnTo>
                  <a:lnTo>
                    <a:pt x="15840" y="5929"/>
                  </a:lnTo>
                  <a:close/>
                  <a:moveTo>
                    <a:pt x="15840" y="5929"/>
                  </a:moveTo>
                </a:path>
              </a:pathLst>
            </a:custGeom>
            <a:grpFill/>
            <a:ln>
              <a:noFill/>
            </a:ln>
          </p:spPr>
          <p:txBody>
            <a:bodyPr lIns="0" tIns="0" rIns="0" bIns="0"/>
            <a:lstStyle/>
            <a:p>
              <a:pPr defTabSz="913765">
                <a:defRPr/>
              </a:pPr>
              <a:endParaRPr lang="es-ES">
                <a:solidFill>
                  <a:prstClr val="black"/>
                </a:solidFill>
              </a:endParaRPr>
            </a:p>
          </p:txBody>
        </p:sp>
        <p:sp>
          <p:nvSpPr>
            <p:cNvPr id="329" name="AutoShape 51"/>
            <p:cNvSpPr/>
            <p:nvPr/>
          </p:nvSpPr>
          <p:spPr bwMode="auto">
            <a:xfrm>
              <a:off x="7580" y="2833"/>
              <a:ext cx="170" cy="200"/>
            </a:xfrm>
            <a:custGeom>
              <a:avLst/>
              <a:gdLst>
                <a:gd name="T0" fmla="*/ 0 w 21600"/>
                <a:gd name="T1" fmla="*/ 27 h 21600"/>
                <a:gd name="T2" fmla="*/ 0 w 21600"/>
                <a:gd name="T3" fmla="*/ 17 h 21600"/>
                <a:gd name="T4" fmla="*/ 20 w 21600"/>
                <a:gd name="T5" fmla="*/ 17 h 21600"/>
                <a:gd name="T6" fmla="*/ 20 w 21600"/>
                <a:gd name="T7" fmla="*/ 7 h 21600"/>
                <a:gd name="T8" fmla="*/ 28 w 21600"/>
                <a:gd name="T9" fmla="*/ 0 h 21600"/>
                <a:gd name="T10" fmla="*/ 38 w 21600"/>
                <a:gd name="T11" fmla="*/ 7 h 21600"/>
                <a:gd name="T12" fmla="*/ 56 w 21600"/>
                <a:gd name="T13" fmla="*/ 7 h 21600"/>
                <a:gd name="T14" fmla="*/ 76 w 21600"/>
                <a:gd name="T15" fmla="*/ 27 h 21600"/>
                <a:gd name="T16" fmla="*/ 76 w 21600"/>
                <a:gd name="T17" fmla="*/ 37 h 21600"/>
                <a:gd name="T18" fmla="*/ 94 w 21600"/>
                <a:gd name="T19" fmla="*/ 44 h 21600"/>
                <a:gd name="T20" fmla="*/ 104 w 21600"/>
                <a:gd name="T21" fmla="*/ 44 h 21600"/>
                <a:gd name="T22" fmla="*/ 94 w 21600"/>
                <a:gd name="T23" fmla="*/ 54 h 21600"/>
                <a:gd name="T24" fmla="*/ 94 w 21600"/>
                <a:gd name="T25" fmla="*/ 64 h 21600"/>
                <a:gd name="T26" fmla="*/ 114 w 21600"/>
                <a:gd name="T27" fmla="*/ 64 h 21600"/>
                <a:gd name="T28" fmla="*/ 114 w 21600"/>
                <a:gd name="T29" fmla="*/ 72 h 21600"/>
                <a:gd name="T30" fmla="*/ 132 w 21600"/>
                <a:gd name="T31" fmla="*/ 72 h 21600"/>
                <a:gd name="T32" fmla="*/ 142 w 21600"/>
                <a:gd name="T33" fmla="*/ 64 h 21600"/>
                <a:gd name="T34" fmla="*/ 150 w 21600"/>
                <a:gd name="T35" fmla="*/ 64 h 21600"/>
                <a:gd name="T36" fmla="*/ 142 w 21600"/>
                <a:gd name="T37" fmla="*/ 72 h 21600"/>
                <a:gd name="T38" fmla="*/ 150 w 21600"/>
                <a:gd name="T39" fmla="*/ 81 h 21600"/>
                <a:gd name="T40" fmla="*/ 150 w 21600"/>
                <a:gd name="T41" fmla="*/ 91 h 21600"/>
                <a:gd name="T42" fmla="*/ 142 w 21600"/>
                <a:gd name="T43" fmla="*/ 101 h 21600"/>
                <a:gd name="T44" fmla="*/ 150 w 21600"/>
                <a:gd name="T45" fmla="*/ 119 h 21600"/>
                <a:gd name="T46" fmla="*/ 160 w 21600"/>
                <a:gd name="T47" fmla="*/ 128 h 21600"/>
                <a:gd name="T48" fmla="*/ 170 w 21600"/>
                <a:gd name="T49" fmla="*/ 136 h 21600"/>
                <a:gd name="T50" fmla="*/ 150 w 21600"/>
                <a:gd name="T51" fmla="*/ 156 h 21600"/>
                <a:gd name="T52" fmla="*/ 150 w 21600"/>
                <a:gd name="T53" fmla="*/ 165 h 21600"/>
                <a:gd name="T54" fmla="*/ 160 w 21600"/>
                <a:gd name="T55" fmla="*/ 173 h 21600"/>
                <a:gd name="T56" fmla="*/ 150 w 21600"/>
                <a:gd name="T57" fmla="*/ 173 h 21600"/>
                <a:gd name="T58" fmla="*/ 132 w 21600"/>
                <a:gd name="T59" fmla="*/ 183 h 21600"/>
                <a:gd name="T60" fmla="*/ 132 w 21600"/>
                <a:gd name="T61" fmla="*/ 173 h 21600"/>
                <a:gd name="T62" fmla="*/ 114 w 21600"/>
                <a:gd name="T63" fmla="*/ 183 h 21600"/>
                <a:gd name="T64" fmla="*/ 94 w 21600"/>
                <a:gd name="T65" fmla="*/ 183 h 21600"/>
                <a:gd name="T66" fmla="*/ 84 w 21600"/>
                <a:gd name="T67" fmla="*/ 193 h 21600"/>
                <a:gd name="T68" fmla="*/ 84 w 21600"/>
                <a:gd name="T69" fmla="*/ 200 h 21600"/>
                <a:gd name="T70" fmla="*/ 84 w 21600"/>
                <a:gd name="T71" fmla="*/ 183 h 21600"/>
                <a:gd name="T72" fmla="*/ 76 w 21600"/>
                <a:gd name="T73" fmla="*/ 183 h 21600"/>
                <a:gd name="T74" fmla="*/ 66 w 21600"/>
                <a:gd name="T75" fmla="*/ 173 h 21600"/>
                <a:gd name="T76" fmla="*/ 56 w 21600"/>
                <a:gd name="T77" fmla="*/ 165 h 21600"/>
                <a:gd name="T78" fmla="*/ 66 w 21600"/>
                <a:gd name="T79" fmla="*/ 156 h 21600"/>
                <a:gd name="T80" fmla="*/ 66 w 21600"/>
                <a:gd name="T81" fmla="*/ 146 h 21600"/>
                <a:gd name="T82" fmla="*/ 56 w 21600"/>
                <a:gd name="T83" fmla="*/ 146 h 21600"/>
                <a:gd name="T84" fmla="*/ 48 w 21600"/>
                <a:gd name="T85" fmla="*/ 136 h 21600"/>
                <a:gd name="T86" fmla="*/ 28 w 21600"/>
                <a:gd name="T87" fmla="*/ 136 h 21600"/>
                <a:gd name="T88" fmla="*/ 28 w 21600"/>
                <a:gd name="T89" fmla="*/ 119 h 21600"/>
                <a:gd name="T90" fmla="*/ 20 w 21600"/>
                <a:gd name="T91" fmla="*/ 109 h 21600"/>
                <a:gd name="T92" fmla="*/ 20 w 21600"/>
                <a:gd name="T93" fmla="*/ 101 h 21600"/>
                <a:gd name="T94" fmla="*/ 28 w 21600"/>
                <a:gd name="T95" fmla="*/ 101 h 21600"/>
                <a:gd name="T96" fmla="*/ 28 w 21600"/>
                <a:gd name="T97" fmla="*/ 91 h 21600"/>
                <a:gd name="T98" fmla="*/ 20 w 21600"/>
                <a:gd name="T99" fmla="*/ 91 h 21600"/>
                <a:gd name="T100" fmla="*/ 10 w 21600"/>
                <a:gd name="T101" fmla="*/ 81 h 21600"/>
                <a:gd name="T102" fmla="*/ 20 w 21600"/>
                <a:gd name="T103" fmla="*/ 72 h 21600"/>
                <a:gd name="T104" fmla="*/ 20 w 21600"/>
                <a:gd name="T105" fmla="*/ 64 h 21600"/>
                <a:gd name="T106" fmla="*/ 10 w 21600"/>
                <a:gd name="T107" fmla="*/ 64 h 21600"/>
                <a:gd name="T108" fmla="*/ 10 w 21600"/>
                <a:gd name="T109" fmla="*/ 54 h 21600"/>
                <a:gd name="T110" fmla="*/ 20 w 21600"/>
                <a:gd name="T111" fmla="*/ 54 h 21600"/>
                <a:gd name="T112" fmla="*/ 20 w 21600"/>
                <a:gd name="T113" fmla="*/ 44 h 21600"/>
                <a:gd name="T114" fmla="*/ 10 w 21600"/>
                <a:gd name="T115" fmla="*/ 44 h 21600"/>
                <a:gd name="T116" fmla="*/ 0 w 21600"/>
                <a:gd name="T117" fmla="*/ 37 h 21600"/>
                <a:gd name="T118" fmla="*/ 0 w 21600"/>
                <a:gd name="T119" fmla="*/ 27 h 21600"/>
                <a:gd name="T120" fmla="*/ 0 w 21600"/>
                <a:gd name="T121" fmla="*/ 27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0" y="2933"/>
                  </a:moveTo>
                  <a:lnTo>
                    <a:pt x="0" y="1867"/>
                  </a:lnTo>
                  <a:lnTo>
                    <a:pt x="2579" y="1867"/>
                  </a:lnTo>
                  <a:lnTo>
                    <a:pt x="2579" y="800"/>
                  </a:lnTo>
                  <a:lnTo>
                    <a:pt x="3546" y="0"/>
                  </a:lnTo>
                  <a:lnTo>
                    <a:pt x="4836" y="800"/>
                  </a:lnTo>
                  <a:lnTo>
                    <a:pt x="7093" y="800"/>
                  </a:lnTo>
                  <a:lnTo>
                    <a:pt x="9672" y="2933"/>
                  </a:lnTo>
                  <a:lnTo>
                    <a:pt x="9672" y="4000"/>
                  </a:lnTo>
                  <a:lnTo>
                    <a:pt x="11928" y="4800"/>
                  </a:lnTo>
                  <a:lnTo>
                    <a:pt x="13218" y="4800"/>
                  </a:lnTo>
                  <a:lnTo>
                    <a:pt x="11928" y="5867"/>
                  </a:lnTo>
                  <a:lnTo>
                    <a:pt x="11928" y="6933"/>
                  </a:lnTo>
                  <a:lnTo>
                    <a:pt x="14507" y="6933"/>
                  </a:lnTo>
                  <a:lnTo>
                    <a:pt x="14507" y="7733"/>
                  </a:lnTo>
                  <a:lnTo>
                    <a:pt x="16764" y="7733"/>
                  </a:lnTo>
                  <a:lnTo>
                    <a:pt x="18054" y="6933"/>
                  </a:lnTo>
                  <a:lnTo>
                    <a:pt x="19021" y="6933"/>
                  </a:lnTo>
                  <a:lnTo>
                    <a:pt x="18054" y="7733"/>
                  </a:lnTo>
                  <a:lnTo>
                    <a:pt x="19021" y="8800"/>
                  </a:lnTo>
                  <a:lnTo>
                    <a:pt x="19021" y="9867"/>
                  </a:lnTo>
                  <a:lnTo>
                    <a:pt x="18054" y="10933"/>
                  </a:lnTo>
                  <a:lnTo>
                    <a:pt x="19021" y="12800"/>
                  </a:lnTo>
                  <a:lnTo>
                    <a:pt x="20310" y="13867"/>
                  </a:lnTo>
                  <a:lnTo>
                    <a:pt x="21600" y="14667"/>
                  </a:lnTo>
                  <a:lnTo>
                    <a:pt x="19021" y="16800"/>
                  </a:lnTo>
                  <a:lnTo>
                    <a:pt x="19021" y="17867"/>
                  </a:lnTo>
                  <a:lnTo>
                    <a:pt x="20310" y="18667"/>
                  </a:lnTo>
                  <a:lnTo>
                    <a:pt x="19021" y="18667"/>
                  </a:lnTo>
                  <a:lnTo>
                    <a:pt x="16764" y="19733"/>
                  </a:lnTo>
                  <a:lnTo>
                    <a:pt x="16764" y="18667"/>
                  </a:lnTo>
                  <a:lnTo>
                    <a:pt x="14507" y="19733"/>
                  </a:lnTo>
                  <a:lnTo>
                    <a:pt x="11928" y="19733"/>
                  </a:lnTo>
                  <a:lnTo>
                    <a:pt x="10639" y="20800"/>
                  </a:lnTo>
                  <a:lnTo>
                    <a:pt x="10639" y="21600"/>
                  </a:lnTo>
                  <a:lnTo>
                    <a:pt x="10639" y="19733"/>
                  </a:lnTo>
                  <a:lnTo>
                    <a:pt x="9672" y="19733"/>
                  </a:lnTo>
                  <a:lnTo>
                    <a:pt x="8382" y="18667"/>
                  </a:lnTo>
                  <a:lnTo>
                    <a:pt x="7093" y="17867"/>
                  </a:lnTo>
                  <a:lnTo>
                    <a:pt x="8382" y="16800"/>
                  </a:lnTo>
                  <a:lnTo>
                    <a:pt x="8382" y="15733"/>
                  </a:lnTo>
                  <a:lnTo>
                    <a:pt x="7093" y="15733"/>
                  </a:lnTo>
                  <a:lnTo>
                    <a:pt x="6125" y="14667"/>
                  </a:lnTo>
                  <a:lnTo>
                    <a:pt x="3546" y="14667"/>
                  </a:lnTo>
                  <a:lnTo>
                    <a:pt x="3546" y="12800"/>
                  </a:lnTo>
                  <a:lnTo>
                    <a:pt x="2579" y="11733"/>
                  </a:lnTo>
                  <a:lnTo>
                    <a:pt x="2579" y="10933"/>
                  </a:lnTo>
                  <a:lnTo>
                    <a:pt x="3546" y="10933"/>
                  </a:lnTo>
                  <a:lnTo>
                    <a:pt x="3546" y="9867"/>
                  </a:lnTo>
                  <a:lnTo>
                    <a:pt x="2579" y="9867"/>
                  </a:lnTo>
                  <a:lnTo>
                    <a:pt x="1290" y="8800"/>
                  </a:lnTo>
                  <a:lnTo>
                    <a:pt x="2579" y="7733"/>
                  </a:lnTo>
                  <a:lnTo>
                    <a:pt x="2579" y="6933"/>
                  </a:lnTo>
                  <a:lnTo>
                    <a:pt x="1290" y="6933"/>
                  </a:lnTo>
                  <a:lnTo>
                    <a:pt x="1290" y="5867"/>
                  </a:lnTo>
                  <a:lnTo>
                    <a:pt x="2579" y="5867"/>
                  </a:lnTo>
                  <a:lnTo>
                    <a:pt x="2579" y="4800"/>
                  </a:lnTo>
                  <a:lnTo>
                    <a:pt x="1290" y="4800"/>
                  </a:lnTo>
                  <a:lnTo>
                    <a:pt x="0" y="4000"/>
                  </a:lnTo>
                  <a:lnTo>
                    <a:pt x="0" y="2933"/>
                  </a:lnTo>
                  <a:close/>
                  <a:moveTo>
                    <a:pt x="0" y="2933"/>
                  </a:moveTo>
                </a:path>
              </a:pathLst>
            </a:custGeom>
            <a:grpFill/>
            <a:ln>
              <a:noFill/>
            </a:ln>
          </p:spPr>
          <p:txBody>
            <a:bodyPr lIns="0" tIns="0" rIns="0" bIns="0"/>
            <a:lstStyle/>
            <a:p>
              <a:pPr defTabSz="913765">
                <a:defRPr/>
              </a:pPr>
              <a:endParaRPr lang="es-ES">
                <a:solidFill>
                  <a:prstClr val="black"/>
                </a:solidFill>
              </a:endParaRPr>
            </a:p>
          </p:txBody>
        </p:sp>
        <p:sp>
          <p:nvSpPr>
            <p:cNvPr id="330" name="AutoShape 52"/>
            <p:cNvSpPr/>
            <p:nvPr/>
          </p:nvSpPr>
          <p:spPr bwMode="auto">
            <a:xfrm>
              <a:off x="7570" y="2951"/>
              <a:ext cx="76" cy="82"/>
            </a:xfrm>
            <a:custGeom>
              <a:avLst/>
              <a:gdLst>
                <a:gd name="T0" fmla="*/ 38 w 21600"/>
                <a:gd name="T1" fmla="*/ 82 h 21600"/>
                <a:gd name="T2" fmla="*/ 38 w 21600"/>
                <a:gd name="T3" fmla="*/ 55 h 21600"/>
                <a:gd name="T4" fmla="*/ 48 w 21600"/>
                <a:gd name="T5" fmla="*/ 47 h 21600"/>
                <a:gd name="T6" fmla="*/ 58 w 21600"/>
                <a:gd name="T7" fmla="*/ 47 h 21600"/>
                <a:gd name="T8" fmla="*/ 58 w 21600"/>
                <a:gd name="T9" fmla="*/ 55 h 21600"/>
                <a:gd name="T10" fmla="*/ 76 w 21600"/>
                <a:gd name="T11" fmla="*/ 37 h 21600"/>
                <a:gd name="T12" fmla="*/ 76 w 21600"/>
                <a:gd name="T13" fmla="*/ 27 h 21600"/>
                <a:gd name="T14" fmla="*/ 66 w 21600"/>
                <a:gd name="T15" fmla="*/ 27 h 21600"/>
                <a:gd name="T16" fmla="*/ 58 w 21600"/>
                <a:gd name="T17" fmla="*/ 17 h 21600"/>
                <a:gd name="T18" fmla="*/ 38 w 21600"/>
                <a:gd name="T19" fmla="*/ 17 h 21600"/>
                <a:gd name="T20" fmla="*/ 38 w 21600"/>
                <a:gd name="T21" fmla="*/ 0 h 21600"/>
                <a:gd name="T22" fmla="*/ 30 w 21600"/>
                <a:gd name="T23" fmla="*/ 10 h 21600"/>
                <a:gd name="T24" fmla="*/ 30 w 21600"/>
                <a:gd name="T25" fmla="*/ 0 h 21600"/>
                <a:gd name="T26" fmla="*/ 10 w 21600"/>
                <a:gd name="T27" fmla="*/ 0 h 21600"/>
                <a:gd name="T28" fmla="*/ 10 w 21600"/>
                <a:gd name="T29" fmla="*/ 10 h 21600"/>
                <a:gd name="T30" fmla="*/ 20 w 21600"/>
                <a:gd name="T31" fmla="*/ 10 h 21600"/>
                <a:gd name="T32" fmla="*/ 20 w 21600"/>
                <a:gd name="T33" fmla="*/ 17 h 21600"/>
                <a:gd name="T34" fmla="*/ 10 w 21600"/>
                <a:gd name="T35" fmla="*/ 17 h 21600"/>
                <a:gd name="T36" fmla="*/ 10 w 21600"/>
                <a:gd name="T37" fmla="*/ 37 h 21600"/>
                <a:gd name="T38" fmla="*/ 0 w 21600"/>
                <a:gd name="T39" fmla="*/ 47 h 21600"/>
                <a:gd name="T40" fmla="*/ 10 w 21600"/>
                <a:gd name="T41" fmla="*/ 55 h 21600"/>
                <a:gd name="T42" fmla="*/ 38 w 21600"/>
                <a:gd name="T43" fmla="*/ 82 h 21600"/>
                <a:gd name="T44" fmla="*/ 38 w 21600"/>
                <a:gd name="T45" fmla="*/ 82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0800" y="21600"/>
                  </a:moveTo>
                  <a:lnTo>
                    <a:pt x="10800" y="14400"/>
                  </a:lnTo>
                  <a:lnTo>
                    <a:pt x="13680" y="12436"/>
                  </a:lnTo>
                  <a:lnTo>
                    <a:pt x="16560" y="12436"/>
                  </a:lnTo>
                  <a:lnTo>
                    <a:pt x="16560" y="14400"/>
                  </a:lnTo>
                  <a:lnTo>
                    <a:pt x="21600" y="9818"/>
                  </a:lnTo>
                  <a:lnTo>
                    <a:pt x="21600" y="7200"/>
                  </a:lnTo>
                  <a:lnTo>
                    <a:pt x="18720" y="7200"/>
                  </a:lnTo>
                  <a:lnTo>
                    <a:pt x="16560" y="4582"/>
                  </a:lnTo>
                  <a:lnTo>
                    <a:pt x="10800" y="4582"/>
                  </a:lnTo>
                  <a:lnTo>
                    <a:pt x="10800" y="0"/>
                  </a:lnTo>
                  <a:lnTo>
                    <a:pt x="8640" y="2618"/>
                  </a:lnTo>
                  <a:lnTo>
                    <a:pt x="8640" y="0"/>
                  </a:lnTo>
                  <a:lnTo>
                    <a:pt x="2880" y="0"/>
                  </a:lnTo>
                  <a:lnTo>
                    <a:pt x="2880" y="2618"/>
                  </a:lnTo>
                  <a:lnTo>
                    <a:pt x="5760" y="2618"/>
                  </a:lnTo>
                  <a:lnTo>
                    <a:pt x="5760" y="4582"/>
                  </a:lnTo>
                  <a:lnTo>
                    <a:pt x="2880" y="4582"/>
                  </a:lnTo>
                  <a:lnTo>
                    <a:pt x="2880" y="9818"/>
                  </a:lnTo>
                  <a:lnTo>
                    <a:pt x="0" y="12436"/>
                  </a:lnTo>
                  <a:lnTo>
                    <a:pt x="2880" y="14400"/>
                  </a:lnTo>
                  <a:lnTo>
                    <a:pt x="10800" y="21600"/>
                  </a:lnTo>
                  <a:close/>
                  <a:moveTo>
                    <a:pt x="10800" y="21600"/>
                  </a:moveTo>
                </a:path>
              </a:pathLst>
            </a:custGeom>
            <a:grpFill/>
            <a:ln>
              <a:noFill/>
            </a:ln>
          </p:spPr>
          <p:txBody>
            <a:bodyPr lIns="0" tIns="0" rIns="0" bIns="0"/>
            <a:lstStyle/>
            <a:p>
              <a:pPr defTabSz="913765">
                <a:defRPr/>
              </a:pPr>
              <a:endParaRPr lang="es-ES">
                <a:solidFill>
                  <a:prstClr val="black"/>
                </a:solidFill>
              </a:endParaRPr>
            </a:p>
          </p:txBody>
        </p:sp>
        <p:sp>
          <p:nvSpPr>
            <p:cNvPr id="331" name="AutoShape 53"/>
            <p:cNvSpPr/>
            <p:nvPr/>
          </p:nvSpPr>
          <p:spPr bwMode="auto">
            <a:xfrm>
              <a:off x="7375" y="2833"/>
              <a:ext cx="226" cy="155"/>
            </a:xfrm>
            <a:custGeom>
              <a:avLst/>
              <a:gdLst>
                <a:gd name="T0" fmla="*/ 217 w 21600"/>
                <a:gd name="T1" fmla="*/ 55 h 21600"/>
                <a:gd name="T2" fmla="*/ 217 w 21600"/>
                <a:gd name="T3" fmla="*/ 46 h 21600"/>
                <a:gd name="T4" fmla="*/ 207 w 21600"/>
                <a:gd name="T5" fmla="*/ 27 h 21600"/>
                <a:gd name="T6" fmla="*/ 179 w 21600"/>
                <a:gd name="T7" fmla="*/ 27 h 21600"/>
                <a:gd name="T8" fmla="*/ 141 w 21600"/>
                <a:gd name="T9" fmla="*/ 9 h 21600"/>
                <a:gd name="T10" fmla="*/ 113 w 21600"/>
                <a:gd name="T11" fmla="*/ 0 h 21600"/>
                <a:gd name="T12" fmla="*/ 75 w 21600"/>
                <a:gd name="T13" fmla="*/ 18 h 21600"/>
                <a:gd name="T14" fmla="*/ 47 w 21600"/>
                <a:gd name="T15" fmla="*/ 36 h 21600"/>
                <a:gd name="T16" fmla="*/ 9 w 21600"/>
                <a:gd name="T17" fmla="*/ 46 h 21600"/>
                <a:gd name="T18" fmla="*/ 0 w 21600"/>
                <a:gd name="T19" fmla="*/ 55 h 21600"/>
                <a:gd name="T20" fmla="*/ 9 w 21600"/>
                <a:gd name="T21" fmla="*/ 73 h 21600"/>
                <a:gd name="T22" fmla="*/ 28 w 21600"/>
                <a:gd name="T23" fmla="*/ 46 h 21600"/>
                <a:gd name="T24" fmla="*/ 47 w 21600"/>
                <a:gd name="T25" fmla="*/ 55 h 21600"/>
                <a:gd name="T26" fmla="*/ 75 w 21600"/>
                <a:gd name="T27" fmla="*/ 91 h 21600"/>
                <a:gd name="T28" fmla="*/ 75 w 21600"/>
                <a:gd name="T29" fmla="*/ 91 h 21600"/>
                <a:gd name="T30" fmla="*/ 66 w 21600"/>
                <a:gd name="T31" fmla="*/ 109 h 21600"/>
                <a:gd name="T32" fmla="*/ 94 w 21600"/>
                <a:gd name="T33" fmla="*/ 119 h 21600"/>
                <a:gd name="T34" fmla="*/ 113 w 21600"/>
                <a:gd name="T35" fmla="*/ 128 h 21600"/>
                <a:gd name="T36" fmla="*/ 160 w 21600"/>
                <a:gd name="T37" fmla="*/ 146 h 21600"/>
                <a:gd name="T38" fmla="*/ 151 w 21600"/>
                <a:gd name="T39" fmla="*/ 155 h 21600"/>
                <a:gd name="T40" fmla="*/ 160 w 21600"/>
                <a:gd name="T41" fmla="*/ 146 h 21600"/>
                <a:gd name="T42" fmla="*/ 104 w 21600"/>
                <a:gd name="T43" fmla="*/ 91 h 21600"/>
                <a:gd name="T44" fmla="*/ 94 w 21600"/>
                <a:gd name="T45" fmla="*/ 73 h 21600"/>
                <a:gd name="T46" fmla="*/ 85 w 21600"/>
                <a:gd name="T47" fmla="*/ 64 h 21600"/>
                <a:gd name="T48" fmla="*/ 85 w 21600"/>
                <a:gd name="T49" fmla="*/ 46 h 21600"/>
                <a:gd name="T50" fmla="*/ 104 w 21600"/>
                <a:gd name="T51" fmla="*/ 55 h 21600"/>
                <a:gd name="T52" fmla="*/ 122 w 21600"/>
                <a:gd name="T53" fmla="*/ 46 h 21600"/>
                <a:gd name="T54" fmla="*/ 132 w 21600"/>
                <a:gd name="T55" fmla="*/ 46 h 21600"/>
                <a:gd name="T56" fmla="*/ 151 w 21600"/>
                <a:gd name="T57" fmla="*/ 46 h 21600"/>
                <a:gd name="T58" fmla="*/ 170 w 21600"/>
                <a:gd name="T59" fmla="*/ 55 h 21600"/>
                <a:gd name="T60" fmla="*/ 188 w 21600"/>
                <a:gd name="T61" fmla="*/ 55 h 21600"/>
                <a:gd name="T62" fmla="*/ 217 w 21600"/>
                <a:gd name="T63" fmla="*/ 64 h 21600"/>
                <a:gd name="T64" fmla="*/ 151 w 21600"/>
                <a:gd name="T65" fmla="*/ 155 h 21600"/>
                <a:gd name="T66" fmla="*/ 113 w 21600"/>
                <a:gd name="T67" fmla="*/ 137 h 21600"/>
                <a:gd name="T68" fmla="*/ 113 w 21600"/>
                <a:gd name="T69" fmla="*/ 137 h 21600"/>
                <a:gd name="T70" fmla="*/ 141 w 21600"/>
                <a:gd name="T71" fmla="*/ 137 h 21600"/>
                <a:gd name="T72" fmla="*/ 122 w 21600"/>
                <a:gd name="T73" fmla="*/ 128 h 21600"/>
                <a:gd name="T74" fmla="*/ 66 w 21600"/>
                <a:gd name="T75" fmla="*/ 91 h 21600"/>
                <a:gd name="T76" fmla="*/ 47 w 21600"/>
                <a:gd name="T77" fmla="*/ 73 h 21600"/>
                <a:gd name="T78" fmla="*/ 47 w 21600"/>
                <a:gd name="T79" fmla="*/ 73 h 21600"/>
                <a:gd name="T80" fmla="*/ 66 w 21600"/>
                <a:gd name="T81" fmla="*/ 109 h 21600"/>
                <a:gd name="T82" fmla="*/ 47 w 21600"/>
                <a:gd name="T83" fmla="*/ 91 h 21600"/>
                <a:gd name="T84" fmla="*/ 28 w 21600"/>
                <a:gd name="T85" fmla="*/ 64 h 21600"/>
                <a:gd name="T86" fmla="*/ 38 w 21600"/>
                <a:gd name="T87" fmla="*/ 82 h 21600"/>
                <a:gd name="T88" fmla="*/ 28 w 21600"/>
                <a:gd name="T89" fmla="*/ 64 h 21600"/>
                <a:gd name="T90" fmla="*/ 38 w 21600"/>
                <a:gd name="T91" fmla="*/ 64 h 21600"/>
                <a:gd name="T92" fmla="*/ 28 w 21600"/>
                <a:gd name="T93" fmla="*/ 55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20700" y="8894"/>
                  </a:moveTo>
                  <a:cubicBezTo>
                    <a:pt x="20700" y="7624"/>
                    <a:pt x="20700" y="7624"/>
                    <a:pt x="20700" y="7624"/>
                  </a:cubicBezTo>
                  <a:cubicBezTo>
                    <a:pt x="20700" y="7624"/>
                    <a:pt x="20700" y="7624"/>
                    <a:pt x="20700" y="7624"/>
                  </a:cubicBezTo>
                  <a:cubicBezTo>
                    <a:pt x="21600" y="7624"/>
                    <a:pt x="21600" y="7624"/>
                    <a:pt x="21600" y="7624"/>
                  </a:cubicBezTo>
                  <a:cubicBezTo>
                    <a:pt x="21600" y="6353"/>
                    <a:pt x="21600" y="6353"/>
                    <a:pt x="21600" y="6353"/>
                  </a:cubicBezTo>
                  <a:cubicBezTo>
                    <a:pt x="20700" y="6353"/>
                    <a:pt x="20700" y="6353"/>
                    <a:pt x="20700" y="6353"/>
                  </a:cubicBezTo>
                  <a:cubicBezTo>
                    <a:pt x="20700" y="6353"/>
                    <a:pt x="20700" y="6353"/>
                    <a:pt x="20700" y="6353"/>
                  </a:cubicBezTo>
                  <a:cubicBezTo>
                    <a:pt x="19800" y="5082"/>
                    <a:pt x="19800" y="5082"/>
                    <a:pt x="19800" y="5082"/>
                  </a:cubicBezTo>
                  <a:cubicBezTo>
                    <a:pt x="19800" y="3812"/>
                    <a:pt x="19800" y="3812"/>
                    <a:pt x="19800" y="3812"/>
                  </a:cubicBezTo>
                  <a:cubicBezTo>
                    <a:pt x="18900" y="2541"/>
                    <a:pt x="18900" y="2541"/>
                    <a:pt x="18900" y="2541"/>
                  </a:cubicBezTo>
                  <a:cubicBezTo>
                    <a:pt x="18900" y="3812"/>
                    <a:pt x="18900" y="3812"/>
                    <a:pt x="18900" y="3812"/>
                  </a:cubicBezTo>
                  <a:cubicBezTo>
                    <a:pt x="17100" y="3812"/>
                    <a:pt x="17100" y="3812"/>
                    <a:pt x="17100" y="3812"/>
                  </a:cubicBezTo>
                  <a:cubicBezTo>
                    <a:pt x="15300" y="2541"/>
                    <a:pt x="15300" y="2541"/>
                    <a:pt x="15300" y="2541"/>
                  </a:cubicBezTo>
                  <a:cubicBezTo>
                    <a:pt x="14400" y="2541"/>
                    <a:pt x="14400" y="2541"/>
                    <a:pt x="14400" y="2541"/>
                  </a:cubicBezTo>
                  <a:cubicBezTo>
                    <a:pt x="13500" y="1271"/>
                    <a:pt x="13500" y="1271"/>
                    <a:pt x="13500" y="1271"/>
                  </a:cubicBezTo>
                  <a:cubicBezTo>
                    <a:pt x="11700" y="0"/>
                    <a:pt x="11700" y="0"/>
                    <a:pt x="11700" y="0"/>
                  </a:cubicBezTo>
                  <a:cubicBezTo>
                    <a:pt x="10800" y="0"/>
                    <a:pt x="10800" y="0"/>
                    <a:pt x="10800" y="0"/>
                  </a:cubicBezTo>
                  <a:cubicBezTo>
                    <a:pt x="10800" y="0"/>
                    <a:pt x="10800" y="0"/>
                    <a:pt x="10800" y="0"/>
                  </a:cubicBezTo>
                  <a:cubicBezTo>
                    <a:pt x="9000" y="0"/>
                    <a:pt x="9000" y="0"/>
                    <a:pt x="9000" y="0"/>
                  </a:cubicBezTo>
                  <a:cubicBezTo>
                    <a:pt x="7200" y="1271"/>
                    <a:pt x="7200" y="1271"/>
                    <a:pt x="7200" y="1271"/>
                  </a:cubicBezTo>
                  <a:cubicBezTo>
                    <a:pt x="7200" y="2541"/>
                    <a:pt x="7200" y="2541"/>
                    <a:pt x="7200" y="2541"/>
                  </a:cubicBezTo>
                  <a:cubicBezTo>
                    <a:pt x="5400" y="3812"/>
                    <a:pt x="5400" y="3812"/>
                    <a:pt x="5400" y="3812"/>
                  </a:cubicBezTo>
                  <a:cubicBezTo>
                    <a:pt x="5400" y="5082"/>
                    <a:pt x="5400" y="5082"/>
                    <a:pt x="5400" y="5082"/>
                  </a:cubicBezTo>
                  <a:cubicBezTo>
                    <a:pt x="4500" y="5082"/>
                    <a:pt x="4500" y="5082"/>
                    <a:pt x="4500" y="5082"/>
                  </a:cubicBezTo>
                  <a:cubicBezTo>
                    <a:pt x="2700" y="5082"/>
                    <a:pt x="2700" y="5082"/>
                    <a:pt x="2700" y="5082"/>
                  </a:cubicBezTo>
                  <a:cubicBezTo>
                    <a:pt x="1800" y="5082"/>
                    <a:pt x="1800" y="5082"/>
                    <a:pt x="1800" y="5082"/>
                  </a:cubicBezTo>
                  <a:cubicBezTo>
                    <a:pt x="900" y="6353"/>
                    <a:pt x="900" y="6353"/>
                    <a:pt x="900" y="6353"/>
                  </a:cubicBezTo>
                  <a:cubicBezTo>
                    <a:pt x="0" y="6353"/>
                    <a:pt x="0" y="6353"/>
                    <a:pt x="0" y="6353"/>
                  </a:cubicBezTo>
                  <a:cubicBezTo>
                    <a:pt x="0" y="6353"/>
                    <a:pt x="0" y="6353"/>
                    <a:pt x="0" y="6353"/>
                  </a:cubicBezTo>
                  <a:cubicBezTo>
                    <a:pt x="0" y="7624"/>
                    <a:pt x="0" y="7624"/>
                    <a:pt x="0" y="7624"/>
                  </a:cubicBezTo>
                  <a:cubicBezTo>
                    <a:pt x="900" y="8894"/>
                    <a:pt x="900" y="8894"/>
                    <a:pt x="900" y="8894"/>
                  </a:cubicBezTo>
                  <a:cubicBezTo>
                    <a:pt x="900" y="10165"/>
                    <a:pt x="900" y="10165"/>
                    <a:pt x="900" y="10165"/>
                  </a:cubicBezTo>
                  <a:cubicBezTo>
                    <a:pt x="900" y="10165"/>
                    <a:pt x="900" y="10165"/>
                    <a:pt x="900" y="10165"/>
                  </a:cubicBezTo>
                  <a:cubicBezTo>
                    <a:pt x="1800" y="7624"/>
                    <a:pt x="1800" y="7624"/>
                    <a:pt x="1800" y="7624"/>
                  </a:cubicBezTo>
                  <a:cubicBezTo>
                    <a:pt x="2700" y="6353"/>
                    <a:pt x="2700" y="6353"/>
                    <a:pt x="2700" y="6353"/>
                  </a:cubicBezTo>
                  <a:cubicBezTo>
                    <a:pt x="2700" y="6353"/>
                    <a:pt x="2700" y="6353"/>
                    <a:pt x="2700" y="6353"/>
                  </a:cubicBezTo>
                  <a:cubicBezTo>
                    <a:pt x="3600" y="6353"/>
                    <a:pt x="3600" y="6353"/>
                    <a:pt x="3600" y="6353"/>
                  </a:cubicBezTo>
                  <a:cubicBezTo>
                    <a:pt x="4500" y="6353"/>
                    <a:pt x="4500" y="6353"/>
                    <a:pt x="4500" y="6353"/>
                  </a:cubicBezTo>
                  <a:cubicBezTo>
                    <a:pt x="4500" y="7624"/>
                    <a:pt x="4500" y="7624"/>
                    <a:pt x="4500" y="7624"/>
                  </a:cubicBezTo>
                  <a:cubicBezTo>
                    <a:pt x="5400" y="8894"/>
                    <a:pt x="5400" y="8894"/>
                    <a:pt x="5400" y="8894"/>
                  </a:cubicBezTo>
                  <a:cubicBezTo>
                    <a:pt x="5400" y="10165"/>
                    <a:pt x="5400" y="10165"/>
                    <a:pt x="5400" y="10165"/>
                  </a:cubicBezTo>
                  <a:cubicBezTo>
                    <a:pt x="7200" y="12706"/>
                    <a:pt x="7200" y="12706"/>
                    <a:pt x="7200" y="12706"/>
                  </a:cubicBezTo>
                  <a:cubicBezTo>
                    <a:pt x="7200" y="12706"/>
                    <a:pt x="7200" y="12706"/>
                    <a:pt x="7200" y="12706"/>
                  </a:cubicBezTo>
                  <a:cubicBezTo>
                    <a:pt x="8100" y="12706"/>
                    <a:pt x="8100" y="12706"/>
                    <a:pt x="8100" y="12706"/>
                  </a:cubicBezTo>
                  <a:cubicBezTo>
                    <a:pt x="7200" y="12706"/>
                    <a:pt x="7200" y="12706"/>
                    <a:pt x="7200" y="12706"/>
                  </a:cubicBezTo>
                  <a:cubicBezTo>
                    <a:pt x="6300" y="12706"/>
                    <a:pt x="6300" y="12706"/>
                    <a:pt x="6300" y="12706"/>
                  </a:cubicBezTo>
                  <a:cubicBezTo>
                    <a:pt x="6300" y="13976"/>
                    <a:pt x="6300" y="13976"/>
                    <a:pt x="6300" y="13976"/>
                  </a:cubicBezTo>
                  <a:cubicBezTo>
                    <a:pt x="6300" y="15247"/>
                    <a:pt x="6300" y="15247"/>
                    <a:pt x="6300" y="15247"/>
                  </a:cubicBezTo>
                  <a:cubicBezTo>
                    <a:pt x="7200" y="15247"/>
                    <a:pt x="7200" y="15247"/>
                    <a:pt x="7200" y="15247"/>
                  </a:cubicBezTo>
                  <a:cubicBezTo>
                    <a:pt x="8100" y="15247"/>
                    <a:pt x="8100" y="15247"/>
                    <a:pt x="8100" y="15247"/>
                  </a:cubicBezTo>
                  <a:cubicBezTo>
                    <a:pt x="9000" y="16518"/>
                    <a:pt x="9000" y="16518"/>
                    <a:pt x="9000" y="16518"/>
                  </a:cubicBezTo>
                  <a:cubicBezTo>
                    <a:pt x="9900" y="16518"/>
                    <a:pt x="9900" y="16518"/>
                    <a:pt x="9900" y="16518"/>
                  </a:cubicBezTo>
                  <a:cubicBezTo>
                    <a:pt x="9900" y="17788"/>
                    <a:pt x="9900" y="17788"/>
                    <a:pt x="9900" y="17788"/>
                  </a:cubicBezTo>
                  <a:cubicBezTo>
                    <a:pt x="10800" y="17788"/>
                    <a:pt x="10800" y="17788"/>
                    <a:pt x="10800" y="17788"/>
                  </a:cubicBezTo>
                  <a:cubicBezTo>
                    <a:pt x="12600" y="17788"/>
                    <a:pt x="12600" y="17788"/>
                    <a:pt x="12600" y="17788"/>
                  </a:cubicBezTo>
                  <a:cubicBezTo>
                    <a:pt x="13500" y="17788"/>
                    <a:pt x="13500" y="17788"/>
                    <a:pt x="13500" y="17788"/>
                  </a:cubicBezTo>
                  <a:cubicBezTo>
                    <a:pt x="15300" y="20329"/>
                    <a:pt x="15300" y="20329"/>
                    <a:pt x="15300" y="20329"/>
                  </a:cubicBezTo>
                  <a:cubicBezTo>
                    <a:pt x="15300" y="20329"/>
                    <a:pt x="15300" y="20329"/>
                    <a:pt x="15300" y="20329"/>
                  </a:cubicBezTo>
                  <a:cubicBezTo>
                    <a:pt x="14400" y="20329"/>
                    <a:pt x="14400" y="20329"/>
                    <a:pt x="14400" y="20329"/>
                  </a:cubicBezTo>
                  <a:cubicBezTo>
                    <a:pt x="14400" y="21600"/>
                    <a:pt x="14400" y="21600"/>
                    <a:pt x="14400" y="21600"/>
                  </a:cubicBezTo>
                  <a:cubicBezTo>
                    <a:pt x="15300" y="21600"/>
                    <a:pt x="15300" y="21600"/>
                    <a:pt x="15300" y="21600"/>
                  </a:cubicBezTo>
                  <a:cubicBezTo>
                    <a:pt x="15300" y="21600"/>
                    <a:pt x="15300" y="21600"/>
                    <a:pt x="15300" y="21600"/>
                  </a:cubicBezTo>
                  <a:cubicBezTo>
                    <a:pt x="15300" y="20329"/>
                    <a:pt x="15300" y="20329"/>
                    <a:pt x="15300" y="20329"/>
                  </a:cubicBezTo>
                  <a:cubicBezTo>
                    <a:pt x="12600" y="16518"/>
                    <a:pt x="12600" y="16518"/>
                    <a:pt x="12600" y="16518"/>
                  </a:cubicBezTo>
                  <a:cubicBezTo>
                    <a:pt x="9900" y="12706"/>
                    <a:pt x="9900" y="12706"/>
                    <a:pt x="9900" y="12706"/>
                  </a:cubicBezTo>
                  <a:cubicBezTo>
                    <a:pt x="9900" y="12706"/>
                    <a:pt x="9900" y="12706"/>
                    <a:pt x="9900" y="12706"/>
                  </a:cubicBezTo>
                  <a:cubicBezTo>
                    <a:pt x="9900" y="11435"/>
                    <a:pt x="9900" y="11435"/>
                    <a:pt x="9900" y="11435"/>
                  </a:cubicBezTo>
                  <a:cubicBezTo>
                    <a:pt x="9000" y="11435"/>
                    <a:pt x="9000" y="11435"/>
                    <a:pt x="9000" y="11435"/>
                  </a:cubicBezTo>
                  <a:cubicBezTo>
                    <a:pt x="9000" y="10165"/>
                    <a:pt x="9000" y="10165"/>
                    <a:pt x="9000" y="10165"/>
                  </a:cubicBezTo>
                  <a:cubicBezTo>
                    <a:pt x="8100" y="8894"/>
                    <a:pt x="8100" y="8894"/>
                    <a:pt x="8100" y="8894"/>
                  </a:cubicBezTo>
                  <a:cubicBezTo>
                    <a:pt x="8100" y="8894"/>
                    <a:pt x="8100" y="8894"/>
                    <a:pt x="8100" y="8894"/>
                  </a:cubicBezTo>
                  <a:cubicBezTo>
                    <a:pt x="8100" y="8894"/>
                    <a:pt x="8100" y="8894"/>
                    <a:pt x="8100" y="8894"/>
                  </a:cubicBezTo>
                  <a:cubicBezTo>
                    <a:pt x="8100" y="7624"/>
                    <a:pt x="8100" y="7624"/>
                    <a:pt x="8100" y="7624"/>
                  </a:cubicBezTo>
                  <a:cubicBezTo>
                    <a:pt x="8100" y="6353"/>
                    <a:pt x="8100" y="6353"/>
                    <a:pt x="8100" y="6353"/>
                  </a:cubicBezTo>
                  <a:cubicBezTo>
                    <a:pt x="8100" y="6353"/>
                    <a:pt x="8100" y="6353"/>
                    <a:pt x="8100" y="6353"/>
                  </a:cubicBezTo>
                  <a:cubicBezTo>
                    <a:pt x="9000" y="7624"/>
                    <a:pt x="9000" y="7624"/>
                    <a:pt x="9000" y="7624"/>
                  </a:cubicBezTo>
                  <a:cubicBezTo>
                    <a:pt x="9900" y="7624"/>
                    <a:pt x="9900" y="7624"/>
                    <a:pt x="9900" y="7624"/>
                  </a:cubicBezTo>
                  <a:cubicBezTo>
                    <a:pt x="9900" y="7624"/>
                    <a:pt x="9900" y="7624"/>
                    <a:pt x="9900" y="7624"/>
                  </a:cubicBezTo>
                  <a:cubicBezTo>
                    <a:pt x="9900" y="6353"/>
                    <a:pt x="9900" y="6353"/>
                    <a:pt x="9900" y="6353"/>
                  </a:cubicBezTo>
                  <a:cubicBezTo>
                    <a:pt x="10800" y="6353"/>
                    <a:pt x="10800" y="6353"/>
                    <a:pt x="10800" y="6353"/>
                  </a:cubicBezTo>
                  <a:cubicBezTo>
                    <a:pt x="11700" y="6353"/>
                    <a:pt x="11700" y="6353"/>
                    <a:pt x="11700" y="6353"/>
                  </a:cubicBezTo>
                  <a:cubicBezTo>
                    <a:pt x="11700" y="6353"/>
                    <a:pt x="11700" y="6353"/>
                    <a:pt x="11700" y="6353"/>
                  </a:cubicBezTo>
                  <a:cubicBezTo>
                    <a:pt x="12600" y="6353"/>
                    <a:pt x="12600" y="6353"/>
                    <a:pt x="12600" y="6353"/>
                  </a:cubicBezTo>
                  <a:cubicBezTo>
                    <a:pt x="12600" y="6353"/>
                    <a:pt x="12600" y="6353"/>
                    <a:pt x="12600" y="6353"/>
                  </a:cubicBezTo>
                  <a:cubicBezTo>
                    <a:pt x="13500" y="6353"/>
                    <a:pt x="13500" y="6353"/>
                    <a:pt x="13500" y="6353"/>
                  </a:cubicBezTo>
                  <a:cubicBezTo>
                    <a:pt x="13500" y="7624"/>
                    <a:pt x="13500" y="7624"/>
                    <a:pt x="13500" y="7624"/>
                  </a:cubicBezTo>
                  <a:cubicBezTo>
                    <a:pt x="14400" y="6353"/>
                    <a:pt x="14400" y="6353"/>
                    <a:pt x="14400" y="6353"/>
                  </a:cubicBezTo>
                  <a:cubicBezTo>
                    <a:pt x="15300" y="7624"/>
                    <a:pt x="15300" y="7624"/>
                    <a:pt x="15300" y="7624"/>
                  </a:cubicBezTo>
                  <a:cubicBezTo>
                    <a:pt x="16200" y="6353"/>
                    <a:pt x="16200" y="6353"/>
                    <a:pt x="16200" y="6353"/>
                  </a:cubicBezTo>
                  <a:cubicBezTo>
                    <a:pt x="16200" y="7624"/>
                    <a:pt x="16200" y="7624"/>
                    <a:pt x="16200" y="7624"/>
                  </a:cubicBezTo>
                  <a:cubicBezTo>
                    <a:pt x="17100" y="7624"/>
                    <a:pt x="17100" y="7624"/>
                    <a:pt x="17100" y="7624"/>
                  </a:cubicBezTo>
                  <a:cubicBezTo>
                    <a:pt x="18000" y="7624"/>
                    <a:pt x="18000" y="7624"/>
                    <a:pt x="18000" y="7624"/>
                  </a:cubicBezTo>
                  <a:cubicBezTo>
                    <a:pt x="18000" y="7624"/>
                    <a:pt x="18000" y="7624"/>
                    <a:pt x="18000" y="7624"/>
                  </a:cubicBezTo>
                  <a:cubicBezTo>
                    <a:pt x="18900" y="7624"/>
                    <a:pt x="18900" y="7624"/>
                    <a:pt x="18900" y="7624"/>
                  </a:cubicBezTo>
                  <a:cubicBezTo>
                    <a:pt x="20700" y="8894"/>
                    <a:pt x="20700" y="8894"/>
                    <a:pt x="20700" y="8894"/>
                  </a:cubicBezTo>
                  <a:cubicBezTo>
                    <a:pt x="20700" y="8894"/>
                    <a:pt x="20700" y="8894"/>
                    <a:pt x="20700" y="8894"/>
                  </a:cubicBezTo>
                  <a:close/>
                  <a:moveTo>
                    <a:pt x="12600" y="20329"/>
                  </a:moveTo>
                  <a:cubicBezTo>
                    <a:pt x="12600" y="20329"/>
                    <a:pt x="13500" y="20329"/>
                    <a:pt x="13500" y="20329"/>
                  </a:cubicBezTo>
                  <a:cubicBezTo>
                    <a:pt x="14400" y="21600"/>
                    <a:pt x="14400" y="21600"/>
                    <a:pt x="14400" y="21600"/>
                  </a:cubicBezTo>
                  <a:cubicBezTo>
                    <a:pt x="12600" y="21600"/>
                    <a:pt x="12600" y="21600"/>
                    <a:pt x="12600" y="21600"/>
                  </a:cubicBezTo>
                  <a:cubicBezTo>
                    <a:pt x="12600" y="20329"/>
                    <a:pt x="12600" y="20329"/>
                    <a:pt x="12600" y="20329"/>
                  </a:cubicBezTo>
                  <a:close/>
                  <a:moveTo>
                    <a:pt x="10800" y="19059"/>
                  </a:moveTo>
                  <a:cubicBezTo>
                    <a:pt x="13500" y="19059"/>
                    <a:pt x="13500" y="19059"/>
                    <a:pt x="13500" y="19059"/>
                  </a:cubicBezTo>
                  <a:cubicBezTo>
                    <a:pt x="12600" y="20329"/>
                    <a:pt x="12600" y="20329"/>
                    <a:pt x="12600" y="20329"/>
                  </a:cubicBezTo>
                  <a:cubicBezTo>
                    <a:pt x="10800" y="19059"/>
                    <a:pt x="10800" y="19059"/>
                    <a:pt x="10800" y="19059"/>
                  </a:cubicBezTo>
                  <a:close/>
                  <a:moveTo>
                    <a:pt x="11700" y="17788"/>
                  </a:moveTo>
                  <a:cubicBezTo>
                    <a:pt x="12600" y="17788"/>
                    <a:pt x="12600" y="17788"/>
                    <a:pt x="12600" y="17788"/>
                  </a:cubicBezTo>
                  <a:cubicBezTo>
                    <a:pt x="13500" y="19059"/>
                    <a:pt x="13500" y="19059"/>
                    <a:pt x="13500" y="19059"/>
                  </a:cubicBezTo>
                  <a:cubicBezTo>
                    <a:pt x="12600" y="19059"/>
                    <a:pt x="12600" y="19059"/>
                    <a:pt x="12600" y="19059"/>
                  </a:cubicBezTo>
                  <a:cubicBezTo>
                    <a:pt x="11700" y="19059"/>
                    <a:pt x="11700" y="19059"/>
                    <a:pt x="11700" y="19059"/>
                  </a:cubicBezTo>
                  <a:cubicBezTo>
                    <a:pt x="11700" y="17788"/>
                    <a:pt x="11700" y="17788"/>
                    <a:pt x="11700" y="17788"/>
                  </a:cubicBezTo>
                  <a:close/>
                  <a:moveTo>
                    <a:pt x="5400" y="11435"/>
                  </a:moveTo>
                  <a:cubicBezTo>
                    <a:pt x="6300" y="11435"/>
                    <a:pt x="6300" y="11435"/>
                    <a:pt x="6300" y="11435"/>
                  </a:cubicBezTo>
                  <a:cubicBezTo>
                    <a:pt x="6300" y="12706"/>
                    <a:pt x="6300" y="12706"/>
                    <a:pt x="6300" y="12706"/>
                  </a:cubicBezTo>
                  <a:cubicBezTo>
                    <a:pt x="6300" y="12706"/>
                    <a:pt x="6300" y="12706"/>
                    <a:pt x="6300" y="12706"/>
                  </a:cubicBezTo>
                  <a:cubicBezTo>
                    <a:pt x="5400" y="11435"/>
                    <a:pt x="5400" y="11435"/>
                    <a:pt x="5400" y="11435"/>
                  </a:cubicBezTo>
                  <a:close/>
                  <a:moveTo>
                    <a:pt x="4500" y="10165"/>
                  </a:moveTo>
                  <a:cubicBezTo>
                    <a:pt x="5400" y="11435"/>
                    <a:pt x="5400" y="11435"/>
                    <a:pt x="5400" y="11435"/>
                  </a:cubicBezTo>
                  <a:cubicBezTo>
                    <a:pt x="4500" y="11435"/>
                    <a:pt x="4500" y="11435"/>
                    <a:pt x="4500" y="11435"/>
                  </a:cubicBezTo>
                  <a:cubicBezTo>
                    <a:pt x="4500" y="10165"/>
                    <a:pt x="4500" y="10165"/>
                    <a:pt x="4500" y="10165"/>
                  </a:cubicBezTo>
                  <a:close/>
                  <a:moveTo>
                    <a:pt x="5400" y="13976"/>
                  </a:moveTo>
                  <a:cubicBezTo>
                    <a:pt x="6300" y="13976"/>
                    <a:pt x="6300" y="13976"/>
                    <a:pt x="6300" y="13976"/>
                  </a:cubicBezTo>
                  <a:cubicBezTo>
                    <a:pt x="6300" y="15247"/>
                    <a:pt x="6300" y="15247"/>
                    <a:pt x="6300" y="15247"/>
                  </a:cubicBezTo>
                  <a:cubicBezTo>
                    <a:pt x="5400" y="13976"/>
                    <a:pt x="5400" y="13976"/>
                    <a:pt x="5400" y="13976"/>
                  </a:cubicBezTo>
                  <a:close/>
                  <a:moveTo>
                    <a:pt x="4500" y="11435"/>
                  </a:moveTo>
                  <a:cubicBezTo>
                    <a:pt x="4500" y="12706"/>
                    <a:pt x="4500" y="12706"/>
                    <a:pt x="4500" y="12706"/>
                  </a:cubicBezTo>
                  <a:cubicBezTo>
                    <a:pt x="4500" y="12706"/>
                    <a:pt x="4500" y="12706"/>
                    <a:pt x="4500" y="12706"/>
                  </a:cubicBezTo>
                  <a:cubicBezTo>
                    <a:pt x="4500" y="11435"/>
                    <a:pt x="4500" y="11435"/>
                    <a:pt x="4500" y="11435"/>
                  </a:cubicBezTo>
                  <a:close/>
                  <a:moveTo>
                    <a:pt x="2700" y="8894"/>
                  </a:moveTo>
                  <a:cubicBezTo>
                    <a:pt x="3600" y="10165"/>
                    <a:pt x="3600" y="10165"/>
                    <a:pt x="3600" y="10165"/>
                  </a:cubicBezTo>
                  <a:cubicBezTo>
                    <a:pt x="4500" y="11435"/>
                    <a:pt x="4500" y="11435"/>
                    <a:pt x="4500" y="11435"/>
                  </a:cubicBezTo>
                  <a:cubicBezTo>
                    <a:pt x="3600" y="11435"/>
                    <a:pt x="3600" y="11435"/>
                    <a:pt x="3600" y="11435"/>
                  </a:cubicBezTo>
                  <a:cubicBezTo>
                    <a:pt x="2700" y="10165"/>
                    <a:pt x="2700" y="10165"/>
                    <a:pt x="2700" y="10165"/>
                  </a:cubicBezTo>
                  <a:cubicBezTo>
                    <a:pt x="3600" y="10165"/>
                    <a:pt x="3600" y="10165"/>
                    <a:pt x="3600" y="10165"/>
                  </a:cubicBezTo>
                  <a:cubicBezTo>
                    <a:pt x="2700" y="8894"/>
                    <a:pt x="2700" y="8894"/>
                    <a:pt x="2700" y="8894"/>
                  </a:cubicBezTo>
                  <a:close/>
                  <a:moveTo>
                    <a:pt x="3600" y="6353"/>
                  </a:moveTo>
                  <a:cubicBezTo>
                    <a:pt x="4500" y="8894"/>
                    <a:pt x="4500" y="8894"/>
                    <a:pt x="4500" y="8894"/>
                  </a:cubicBezTo>
                  <a:cubicBezTo>
                    <a:pt x="3600" y="8894"/>
                    <a:pt x="3600" y="8894"/>
                    <a:pt x="3600" y="8894"/>
                  </a:cubicBezTo>
                  <a:cubicBezTo>
                    <a:pt x="3600" y="8894"/>
                    <a:pt x="3600" y="8894"/>
                    <a:pt x="3600" y="8894"/>
                  </a:cubicBezTo>
                  <a:cubicBezTo>
                    <a:pt x="2700" y="8894"/>
                    <a:pt x="2700" y="8894"/>
                    <a:pt x="2700" y="8894"/>
                  </a:cubicBezTo>
                  <a:cubicBezTo>
                    <a:pt x="2700" y="7624"/>
                    <a:pt x="2700" y="7624"/>
                    <a:pt x="2700" y="7624"/>
                  </a:cubicBezTo>
                  <a:cubicBezTo>
                    <a:pt x="2700" y="7624"/>
                    <a:pt x="3600" y="6353"/>
                    <a:pt x="3600" y="6353"/>
                  </a:cubicBezTo>
                  <a:close/>
                  <a:moveTo>
                    <a:pt x="3600" y="6353"/>
                  </a:moveTo>
                </a:path>
              </a:pathLst>
            </a:custGeom>
            <a:grpFill/>
            <a:ln>
              <a:noFill/>
            </a:ln>
          </p:spPr>
          <p:txBody>
            <a:bodyPr lIns="0" tIns="0" rIns="0" bIns="0"/>
            <a:lstStyle/>
            <a:p>
              <a:pPr defTabSz="913765">
                <a:defRPr/>
              </a:pPr>
              <a:endParaRPr lang="es-ES">
                <a:solidFill>
                  <a:prstClr val="black"/>
                </a:solidFill>
              </a:endParaRPr>
            </a:p>
          </p:txBody>
        </p:sp>
        <p:sp>
          <p:nvSpPr>
            <p:cNvPr id="332" name="AutoShape 54"/>
            <p:cNvSpPr/>
            <p:nvPr/>
          </p:nvSpPr>
          <p:spPr bwMode="auto">
            <a:xfrm>
              <a:off x="7459" y="2877"/>
              <a:ext cx="149" cy="121"/>
            </a:xfrm>
            <a:custGeom>
              <a:avLst/>
              <a:gdLst>
                <a:gd name="T0" fmla="*/ 76 w 21600"/>
                <a:gd name="T1" fmla="*/ 111 h 21600"/>
                <a:gd name="T2" fmla="*/ 76 w 21600"/>
                <a:gd name="T3" fmla="*/ 101 h 21600"/>
                <a:gd name="T4" fmla="*/ 45 w 21600"/>
                <a:gd name="T5" fmla="*/ 74 h 21600"/>
                <a:gd name="T6" fmla="*/ 18 w 21600"/>
                <a:gd name="T7" fmla="*/ 47 h 21600"/>
                <a:gd name="T8" fmla="*/ 18 w 21600"/>
                <a:gd name="T9" fmla="*/ 37 h 21600"/>
                <a:gd name="T10" fmla="*/ 10 w 21600"/>
                <a:gd name="T11" fmla="*/ 37 h 21600"/>
                <a:gd name="T12" fmla="*/ 10 w 21600"/>
                <a:gd name="T13" fmla="*/ 27 h 21600"/>
                <a:gd name="T14" fmla="*/ 0 w 21600"/>
                <a:gd name="T15" fmla="*/ 20 h 21600"/>
                <a:gd name="T16" fmla="*/ 0 w 21600"/>
                <a:gd name="T17" fmla="*/ 0 h 21600"/>
                <a:gd name="T18" fmla="*/ 10 w 21600"/>
                <a:gd name="T19" fmla="*/ 10 h 21600"/>
                <a:gd name="T20" fmla="*/ 18 w 21600"/>
                <a:gd name="T21" fmla="*/ 10 h 21600"/>
                <a:gd name="T22" fmla="*/ 18 w 21600"/>
                <a:gd name="T23" fmla="*/ 0 h 21600"/>
                <a:gd name="T24" fmla="*/ 56 w 21600"/>
                <a:gd name="T25" fmla="*/ 0 h 21600"/>
                <a:gd name="T26" fmla="*/ 56 w 21600"/>
                <a:gd name="T27" fmla="*/ 10 h 21600"/>
                <a:gd name="T28" fmla="*/ 66 w 21600"/>
                <a:gd name="T29" fmla="*/ 0 h 21600"/>
                <a:gd name="T30" fmla="*/ 76 w 21600"/>
                <a:gd name="T31" fmla="*/ 10 h 21600"/>
                <a:gd name="T32" fmla="*/ 83 w 21600"/>
                <a:gd name="T33" fmla="*/ 0 h 21600"/>
                <a:gd name="T34" fmla="*/ 83 w 21600"/>
                <a:gd name="T35" fmla="*/ 10 h 21600"/>
                <a:gd name="T36" fmla="*/ 111 w 21600"/>
                <a:gd name="T37" fmla="*/ 10 h 21600"/>
                <a:gd name="T38" fmla="*/ 131 w 21600"/>
                <a:gd name="T39" fmla="*/ 20 h 21600"/>
                <a:gd name="T40" fmla="*/ 141 w 21600"/>
                <a:gd name="T41" fmla="*/ 20 h 21600"/>
                <a:gd name="T42" fmla="*/ 141 w 21600"/>
                <a:gd name="T43" fmla="*/ 27 h 21600"/>
                <a:gd name="T44" fmla="*/ 131 w 21600"/>
                <a:gd name="T45" fmla="*/ 37 h 21600"/>
                <a:gd name="T46" fmla="*/ 141 w 21600"/>
                <a:gd name="T47" fmla="*/ 47 h 21600"/>
                <a:gd name="T48" fmla="*/ 149 w 21600"/>
                <a:gd name="T49" fmla="*/ 47 h 21600"/>
                <a:gd name="T50" fmla="*/ 149 w 21600"/>
                <a:gd name="T51" fmla="*/ 57 h 21600"/>
                <a:gd name="T52" fmla="*/ 141 w 21600"/>
                <a:gd name="T53" fmla="*/ 57 h 21600"/>
                <a:gd name="T54" fmla="*/ 141 w 21600"/>
                <a:gd name="T55" fmla="*/ 64 h 21600"/>
                <a:gd name="T56" fmla="*/ 149 w 21600"/>
                <a:gd name="T57" fmla="*/ 74 h 21600"/>
                <a:gd name="T58" fmla="*/ 141 w 21600"/>
                <a:gd name="T59" fmla="*/ 84 h 21600"/>
                <a:gd name="T60" fmla="*/ 141 w 21600"/>
                <a:gd name="T61" fmla="*/ 74 h 21600"/>
                <a:gd name="T62" fmla="*/ 121 w 21600"/>
                <a:gd name="T63" fmla="*/ 74 h 21600"/>
                <a:gd name="T64" fmla="*/ 121 w 21600"/>
                <a:gd name="T65" fmla="*/ 84 h 21600"/>
                <a:gd name="T66" fmla="*/ 131 w 21600"/>
                <a:gd name="T67" fmla="*/ 84 h 21600"/>
                <a:gd name="T68" fmla="*/ 131 w 21600"/>
                <a:gd name="T69" fmla="*/ 91 h 21600"/>
                <a:gd name="T70" fmla="*/ 121 w 21600"/>
                <a:gd name="T71" fmla="*/ 91 h 21600"/>
                <a:gd name="T72" fmla="*/ 121 w 21600"/>
                <a:gd name="T73" fmla="*/ 111 h 21600"/>
                <a:gd name="T74" fmla="*/ 111 w 21600"/>
                <a:gd name="T75" fmla="*/ 121 h 21600"/>
                <a:gd name="T76" fmla="*/ 104 w 21600"/>
                <a:gd name="T77" fmla="*/ 111 h 21600"/>
                <a:gd name="T78" fmla="*/ 76 w 21600"/>
                <a:gd name="T79" fmla="*/ 111 h 21600"/>
                <a:gd name="T80" fmla="*/ 76 w 21600"/>
                <a:gd name="T81" fmla="*/ 111 h 216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600" h="21600">
                  <a:moveTo>
                    <a:pt x="10983" y="19837"/>
                  </a:moveTo>
                  <a:lnTo>
                    <a:pt x="10983" y="18073"/>
                  </a:lnTo>
                  <a:lnTo>
                    <a:pt x="6590" y="13224"/>
                  </a:lnTo>
                  <a:lnTo>
                    <a:pt x="2563" y="8376"/>
                  </a:lnTo>
                  <a:lnTo>
                    <a:pt x="2563" y="6612"/>
                  </a:lnTo>
                  <a:lnTo>
                    <a:pt x="1464" y="6612"/>
                  </a:lnTo>
                  <a:lnTo>
                    <a:pt x="1464" y="4849"/>
                  </a:lnTo>
                  <a:lnTo>
                    <a:pt x="0" y="3527"/>
                  </a:lnTo>
                  <a:lnTo>
                    <a:pt x="0" y="0"/>
                  </a:lnTo>
                  <a:lnTo>
                    <a:pt x="1464" y="1763"/>
                  </a:lnTo>
                  <a:lnTo>
                    <a:pt x="2563" y="1763"/>
                  </a:lnTo>
                  <a:lnTo>
                    <a:pt x="2563" y="0"/>
                  </a:lnTo>
                  <a:lnTo>
                    <a:pt x="8054" y="0"/>
                  </a:lnTo>
                  <a:lnTo>
                    <a:pt x="8054" y="1763"/>
                  </a:lnTo>
                  <a:lnTo>
                    <a:pt x="9519" y="0"/>
                  </a:lnTo>
                  <a:lnTo>
                    <a:pt x="10983" y="1763"/>
                  </a:lnTo>
                  <a:lnTo>
                    <a:pt x="12081" y="0"/>
                  </a:lnTo>
                  <a:lnTo>
                    <a:pt x="12081" y="1763"/>
                  </a:lnTo>
                  <a:lnTo>
                    <a:pt x="16108" y="1763"/>
                  </a:lnTo>
                  <a:lnTo>
                    <a:pt x="19037" y="3527"/>
                  </a:lnTo>
                  <a:lnTo>
                    <a:pt x="20502" y="3527"/>
                  </a:lnTo>
                  <a:lnTo>
                    <a:pt x="20502" y="4849"/>
                  </a:lnTo>
                  <a:lnTo>
                    <a:pt x="19037" y="6612"/>
                  </a:lnTo>
                  <a:lnTo>
                    <a:pt x="20502" y="8376"/>
                  </a:lnTo>
                  <a:lnTo>
                    <a:pt x="21600" y="8376"/>
                  </a:lnTo>
                  <a:lnTo>
                    <a:pt x="21600" y="10139"/>
                  </a:lnTo>
                  <a:lnTo>
                    <a:pt x="20502" y="10139"/>
                  </a:lnTo>
                  <a:lnTo>
                    <a:pt x="20502" y="11461"/>
                  </a:lnTo>
                  <a:lnTo>
                    <a:pt x="21600" y="13224"/>
                  </a:lnTo>
                  <a:lnTo>
                    <a:pt x="20502" y="14988"/>
                  </a:lnTo>
                  <a:lnTo>
                    <a:pt x="20502" y="13224"/>
                  </a:lnTo>
                  <a:lnTo>
                    <a:pt x="17573" y="13224"/>
                  </a:lnTo>
                  <a:lnTo>
                    <a:pt x="17573" y="14988"/>
                  </a:lnTo>
                  <a:lnTo>
                    <a:pt x="19037" y="14988"/>
                  </a:lnTo>
                  <a:lnTo>
                    <a:pt x="19037" y="16310"/>
                  </a:lnTo>
                  <a:lnTo>
                    <a:pt x="17573" y="16310"/>
                  </a:lnTo>
                  <a:lnTo>
                    <a:pt x="17573" y="19837"/>
                  </a:lnTo>
                  <a:lnTo>
                    <a:pt x="16108" y="21600"/>
                  </a:lnTo>
                  <a:lnTo>
                    <a:pt x="15010" y="19837"/>
                  </a:lnTo>
                  <a:lnTo>
                    <a:pt x="10983" y="19837"/>
                  </a:lnTo>
                  <a:close/>
                  <a:moveTo>
                    <a:pt x="10983" y="19837"/>
                  </a:moveTo>
                </a:path>
              </a:pathLst>
            </a:custGeom>
            <a:grpFill/>
            <a:ln>
              <a:noFill/>
            </a:ln>
          </p:spPr>
          <p:txBody>
            <a:bodyPr lIns="0" tIns="0" rIns="0" bIns="0"/>
            <a:lstStyle/>
            <a:p>
              <a:pPr defTabSz="913765">
                <a:defRPr/>
              </a:pPr>
              <a:endParaRPr lang="es-ES">
                <a:solidFill>
                  <a:prstClr val="black"/>
                </a:solidFill>
              </a:endParaRPr>
            </a:p>
          </p:txBody>
        </p:sp>
        <p:sp>
          <p:nvSpPr>
            <p:cNvPr id="333" name="AutoShape 55"/>
            <p:cNvSpPr/>
            <p:nvPr/>
          </p:nvSpPr>
          <p:spPr bwMode="auto">
            <a:xfrm>
              <a:off x="7365" y="2806"/>
              <a:ext cx="122" cy="71"/>
            </a:xfrm>
            <a:custGeom>
              <a:avLst/>
              <a:gdLst>
                <a:gd name="T0" fmla="*/ 10 w 21600"/>
                <a:gd name="T1" fmla="*/ 71 h 21600"/>
                <a:gd name="T2" fmla="*/ 18 w 21600"/>
                <a:gd name="T3" fmla="*/ 71 h 21600"/>
                <a:gd name="T4" fmla="*/ 28 w 21600"/>
                <a:gd name="T5" fmla="*/ 64 h 21600"/>
                <a:gd name="T6" fmla="*/ 66 w 21600"/>
                <a:gd name="T7" fmla="*/ 64 h 21600"/>
                <a:gd name="T8" fmla="*/ 66 w 21600"/>
                <a:gd name="T9" fmla="*/ 54 h 21600"/>
                <a:gd name="T10" fmla="*/ 84 w 21600"/>
                <a:gd name="T11" fmla="*/ 44 h 21600"/>
                <a:gd name="T12" fmla="*/ 84 w 21600"/>
                <a:gd name="T13" fmla="*/ 34 h 21600"/>
                <a:gd name="T14" fmla="*/ 104 w 21600"/>
                <a:gd name="T15" fmla="*/ 27 h 21600"/>
                <a:gd name="T16" fmla="*/ 122 w 21600"/>
                <a:gd name="T17" fmla="*/ 27 h 21600"/>
                <a:gd name="T18" fmla="*/ 122 w 21600"/>
                <a:gd name="T19" fmla="*/ 7 h 21600"/>
                <a:gd name="T20" fmla="*/ 112 w 21600"/>
                <a:gd name="T21" fmla="*/ 0 h 21600"/>
                <a:gd name="T22" fmla="*/ 104 w 21600"/>
                <a:gd name="T23" fmla="*/ 7 h 21600"/>
                <a:gd name="T24" fmla="*/ 84 w 21600"/>
                <a:gd name="T25" fmla="*/ 17 h 21600"/>
                <a:gd name="T26" fmla="*/ 18 w 21600"/>
                <a:gd name="T27" fmla="*/ 17 h 21600"/>
                <a:gd name="T28" fmla="*/ 10 w 21600"/>
                <a:gd name="T29" fmla="*/ 27 h 21600"/>
                <a:gd name="T30" fmla="*/ 10 w 21600"/>
                <a:gd name="T31" fmla="*/ 34 h 21600"/>
                <a:gd name="T32" fmla="*/ 0 w 21600"/>
                <a:gd name="T33" fmla="*/ 44 h 21600"/>
                <a:gd name="T34" fmla="*/ 10 w 21600"/>
                <a:gd name="T35" fmla="*/ 54 h 21600"/>
                <a:gd name="T36" fmla="*/ 18 w 21600"/>
                <a:gd name="T37" fmla="*/ 54 h 21600"/>
                <a:gd name="T38" fmla="*/ 18 w 21600"/>
                <a:gd name="T39" fmla="*/ 64 h 21600"/>
                <a:gd name="T40" fmla="*/ 10 w 21600"/>
                <a:gd name="T41" fmla="*/ 64 h 21600"/>
                <a:gd name="T42" fmla="*/ 10 w 21600"/>
                <a:gd name="T43" fmla="*/ 71 h 21600"/>
                <a:gd name="T44" fmla="*/ 10 w 21600"/>
                <a:gd name="T45" fmla="*/ 71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800" y="21600"/>
                  </a:moveTo>
                  <a:lnTo>
                    <a:pt x="3150" y="21600"/>
                  </a:lnTo>
                  <a:lnTo>
                    <a:pt x="4950" y="19366"/>
                  </a:lnTo>
                  <a:lnTo>
                    <a:pt x="11700" y="19366"/>
                  </a:lnTo>
                  <a:lnTo>
                    <a:pt x="11700" y="16386"/>
                  </a:lnTo>
                  <a:lnTo>
                    <a:pt x="14850" y="13407"/>
                  </a:lnTo>
                  <a:lnTo>
                    <a:pt x="14850" y="10428"/>
                  </a:lnTo>
                  <a:lnTo>
                    <a:pt x="18450" y="8193"/>
                  </a:lnTo>
                  <a:lnTo>
                    <a:pt x="21600" y="8193"/>
                  </a:lnTo>
                  <a:lnTo>
                    <a:pt x="21600" y="2234"/>
                  </a:lnTo>
                  <a:lnTo>
                    <a:pt x="19800" y="0"/>
                  </a:lnTo>
                  <a:lnTo>
                    <a:pt x="18450" y="2234"/>
                  </a:lnTo>
                  <a:lnTo>
                    <a:pt x="14850" y="5214"/>
                  </a:lnTo>
                  <a:lnTo>
                    <a:pt x="3150" y="5214"/>
                  </a:lnTo>
                  <a:lnTo>
                    <a:pt x="1800" y="8193"/>
                  </a:lnTo>
                  <a:lnTo>
                    <a:pt x="1800" y="10428"/>
                  </a:lnTo>
                  <a:lnTo>
                    <a:pt x="0" y="13407"/>
                  </a:lnTo>
                  <a:lnTo>
                    <a:pt x="1800" y="16386"/>
                  </a:lnTo>
                  <a:lnTo>
                    <a:pt x="3150" y="16386"/>
                  </a:lnTo>
                  <a:lnTo>
                    <a:pt x="3150" y="19366"/>
                  </a:lnTo>
                  <a:lnTo>
                    <a:pt x="1800" y="19366"/>
                  </a:lnTo>
                  <a:lnTo>
                    <a:pt x="1800" y="21600"/>
                  </a:lnTo>
                  <a:close/>
                  <a:moveTo>
                    <a:pt x="1800" y="21600"/>
                  </a:moveTo>
                </a:path>
              </a:pathLst>
            </a:custGeom>
            <a:grpFill/>
            <a:ln>
              <a:noFill/>
            </a:ln>
          </p:spPr>
          <p:txBody>
            <a:bodyPr lIns="0" tIns="0" rIns="0" bIns="0"/>
            <a:lstStyle/>
            <a:p>
              <a:pPr defTabSz="913765">
                <a:defRPr/>
              </a:pPr>
              <a:endParaRPr lang="es-ES">
                <a:solidFill>
                  <a:prstClr val="black"/>
                </a:solidFill>
              </a:endParaRPr>
            </a:p>
          </p:txBody>
        </p:sp>
        <p:sp>
          <p:nvSpPr>
            <p:cNvPr id="334" name="AutoShape 56"/>
            <p:cNvSpPr/>
            <p:nvPr/>
          </p:nvSpPr>
          <p:spPr bwMode="auto">
            <a:xfrm>
              <a:off x="7215" y="2704"/>
              <a:ext cx="282" cy="119"/>
            </a:xfrm>
            <a:custGeom>
              <a:avLst/>
              <a:gdLst>
                <a:gd name="T0" fmla="*/ 168 w 21600"/>
                <a:gd name="T1" fmla="*/ 119 h 21600"/>
                <a:gd name="T2" fmla="*/ 234 w 21600"/>
                <a:gd name="T3" fmla="*/ 119 h 21600"/>
                <a:gd name="T4" fmla="*/ 254 w 21600"/>
                <a:gd name="T5" fmla="*/ 109 h 21600"/>
                <a:gd name="T6" fmla="*/ 272 w 21600"/>
                <a:gd name="T7" fmla="*/ 92 h 21600"/>
                <a:gd name="T8" fmla="*/ 272 w 21600"/>
                <a:gd name="T9" fmla="*/ 74 h 21600"/>
                <a:gd name="T10" fmla="*/ 262 w 21600"/>
                <a:gd name="T11" fmla="*/ 64 h 21600"/>
                <a:gd name="T12" fmla="*/ 282 w 21600"/>
                <a:gd name="T13" fmla="*/ 64 h 21600"/>
                <a:gd name="T14" fmla="*/ 282 w 21600"/>
                <a:gd name="T15" fmla="*/ 17 h 21600"/>
                <a:gd name="T16" fmla="*/ 262 w 21600"/>
                <a:gd name="T17" fmla="*/ 10 h 21600"/>
                <a:gd name="T18" fmla="*/ 234 w 21600"/>
                <a:gd name="T19" fmla="*/ 10 h 21600"/>
                <a:gd name="T20" fmla="*/ 226 w 21600"/>
                <a:gd name="T21" fmla="*/ 0 h 21600"/>
                <a:gd name="T22" fmla="*/ 206 w 21600"/>
                <a:gd name="T23" fmla="*/ 0 h 21600"/>
                <a:gd name="T24" fmla="*/ 196 w 21600"/>
                <a:gd name="T25" fmla="*/ 10 h 21600"/>
                <a:gd name="T26" fmla="*/ 196 w 21600"/>
                <a:gd name="T27" fmla="*/ 17 h 21600"/>
                <a:gd name="T28" fmla="*/ 178 w 21600"/>
                <a:gd name="T29" fmla="*/ 17 h 21600"/>
                <a:gd name="T30" fmla="*/ 160 w 21600"/>
                <a:gd name="T31" fmla="*/ 10 h 21600"/>
                <a:gd name="T32" fmla="*/ 150 w 21600"/>
                <a:gd name="T33" fmla="*/ 10 h 21600"/>
                <a:gd name="T34" fmla="*/ 150 w 21600"/>
                <a:gd name="T35" fmla="*/ 27 h 21600"/>
                <a:gd name="T36" fmla="*/ 140 w 21600"/>
                <a:gd name="T37" fmla="*/ 27 h 21600"/>
                <a:gd name="T38" fmla="*/ 132 w 21600"/>
                <a:gd name="T39" fmla="*/ 37 h 21600"/>
                <a:gd name="T40" fmla="*/ 122 w 21600"/>
                <a:gd name="T41" fmla="*/ 45 h 21600"/>
                <a:gd name="T42" fmla="*/ 122 w 21600"/>
                <a:gd name="T43" fmla="*/ 55 h 21600"/>
                <a:gd name="T44" fmla="*/ 132 w 21600"/>
                <a:gd name="T45" fmla="*/ 55 h 21600"/>
                <a:gd name="T46" fmla="*/ 132 w 21600"/>
                <a:gd name="T47" fmla="*/ 64 h 21600"/>
                <a:gd name="T48" fmla="*/ 94 w 21600"/>
                <a:gd name="T49" fmla="*/ 64 h 21600"/>
                <a:gd name="T50" fmla="*/ 74 w 21600"/>
                <a:gd name="T51" fmla="*/ 74 h 21600"/>
                <a:gd name="T52" fmla="*/ 56 w 21600"/>
                <a:gd name="T53" fmla="*/ 74 h 21600"/>
                <a:gd name="T54" fmla="*/ 46 w 21600"/>
                <a:gd name="T55" fmla="*/ 64 h 21600"/>
                <a:gd name="T56" fmla="*/ 28 w 21600"/>
                <a:gd name="T57" fmla="*/ 64 h 21600"/>
                <a:gd name="T58" fmla="*/ 28 w 21600"/>
                <a:gd name="T59" fmla="*/ 74 h 21600"/>
                <a:gd name="T60" fmla="*/ 18 w 21600"/>
                <a:gd name="T61" fmla="*/ 74 h 21600"/>
                <a:gd name="T62" fmla="*/ 8 w 21600"/>
                <a:gd name="T63" fmla="*/ 64 h 21600"/>
                <a:gd name="T64" fmla="*/ 0 w 21600"/>
                <a:gd name="T65" fmla="*/ 74 h 21600"/>
                <a:gd name="T66" fmla="*/ 0 w 21600"/>
                <a:gd name="T67" fmla="*/ 82 h 21600"/>
                <a:gd name="T68" fmla="*/ 8 w 21600"/>
                <a:gd name="T69" fmla="*/ 82 h 21600"/>
                <a:gd name="T70" fmla="*/ 8 w 21600"/>
                <a:gd name="T71" fmla="*/ 92 h 21600"/>
                <a:gd name="T72" fmla="*/ 46 w 21600"/>
                <a:gd name="T73" fmla="*/ 92 h 21600"/>
                <a:gd name="T74" fmla="*/ 56 w 21600"/>
                <a:gd name="T75" fmla="*/ 102 h 21600"/>
                <a:gd name="T76" fmla="*/ 74 w 21600"/>
                <a:gd name="T77" fmla="*/ 92 h 21600"/>
                <a:gd name="T78" fmla="*/ 102 w 21600"/>
                <a:gd name="T79" fmla="*/ 92 h 21600"/>
                <a:gd name="T80" fmla="*/ 102 w 21600"/>
                <a:gd name="T81" fmla="*/ 102 h 21600"/>
                <a:gd name="T82" fmla="*/ 122 w 21600"/>
                <a:gd name="T83" fmla="*/ 109 h 21600"/>
                <a:gd name="T84" fmla="*/ 160 w 21600"/>
                <a:gd name="T85" fmla="*/ 109 h 21600"/>
                <a:gd name="T86" fmla="*/ 168 w 21600"/>
                <a:gd name="T87" fmla="*/ 119 h 21600"/>
                <a:gd name="T88" fmla="*/ 168 w 21600"/>
                <a:gd name="T89" fmla="*/ 119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00" h="21600">
                  <a:moveTo>
                    <a:pt x="12843" y="21600"/>
                  </a:moveTo>
                  <a:lnTo>
                    <a:pt x="17903" y="21600"/>
                  </a:lnTo>
                  <a:lnTo>
                    <a:pt x="19459" y="19800"/>
                  </a:lnTo>
                  <a:lnTo>
                    <a:pt x="20822" y="16650"/>
                  </a:lnTo>
                  <a:lnTo>
                    <a:pt x="20822" y="13500"/>
                  </a:lnTo>
                  <a:lnTo>
                    <a:pt x="20043" y="11700"/>
                  </a:lnTo>
                  <a:lnTo>
                    <a:pt x="21600" y="11700"/>
                  </a:lnTo>
                  <a:lnTo>
                    <a:pt x="21600" y="3150"/>
                  </a:lnTo>
                  <a:lnTo>
                    <a:pt x="20043" y="1800"/>
                  </a:lnTo>
                  <a:lnTo>
                    <a:pt x="17903" y="1800"/>
                  </a:lnTo>
                  <a:lnTo>
                    <a:pt x="17319" y="0"/>
                  </a:lnTo>
                  <a:lnTo>
                    <a:pt x="15762" y="0"/>
                  </a:lnTo>
                  <a:lnTo>
                    <a:pt x="14984" y="1800"/>
                  </a:lnTo>
                  <a:lnTo>
                    <a:pt x="14984" y="3150"/>
                  </a:lnTo>
                  <a:lnTo>
                    <a:pt x="13622" y="3150"/>
                  </a:lnTo>
                  <a:lnTo>
                    <a:pt x="12259" y="1800"/>
                  </a:lnTo>
                  <a:lnTo>
                    <a:pt x="11481" y="1800"/>
                  </a:lnTo>
                  <a:lnTo>
                    <a:pt x="11481" y="4950"/>
                  </a:lnTo>
                  <a:lnTo>
                    <a:pt x="10703" y="4950"/>
                  </a:lnTo>
                  <a:lnTo>
                    <a:pt x="10119" y="6750"/>
                  </a:lnTo>
                  <a:lnTo>
                    <a:pt x="9341" y="8100"/>
                  </a:lnTo>
                  <a:lnTo>
                    <a:pt x="9341" y="9900"/>
                  </a:lnTo>
                  <a:lnTo>
                    <a:pt x="10119" y="9900"/>
                  </a:lnTo>
                  <a:lnTo>
                    <a:pt x="10119" y="11700"/>
                  </a:lnTo>
                  <a:lnTo>
                    <a:pt x="7200" y="11700"/>
                  </a:lnTo>
                  <a:lnTo>
                    <a:pt x="5643" y="13500"/>
                  </a:lnTo>
                  <a:lnTo>
                    <a:pt x="4281" y="13500"/>
                  </a:lnTo>
                  <a:lnTo>
                    <a:pt x="3503" y="11700"/>
                  </a:lnTo>
                  <a:lnTo>
                    <a:pt x="2141" y="11700"/>
                  </a:lnTo>
                  <a:lnTo>
                    <a:pt x="2141" y="13500"/>
                  </a:lnTo>
                  <a:lnTo>
                    <a:pt x="1362" y="13500"/>
                  </a:lnTo>
                  <a:lnTo>
                    <a:pt x="584" y="11700"/>
                  </a:lnTo>
                  <a:lnTo>
                    <a:pt x="0" y="13500"/>
                  </a:lnTo>
                  <a:lnTo>
                    <a:pt x="0" y="14850"/>
                  </a:lnTo>
                  <a:lnTo>
                    <a:pt x="584" y="14850"/>
                  </a:lnTo>
                  <a:lnTo>
                    <a:pt x="584" y="16650"/>
                  </a:lnTo>
                  <a:lnTo>
                    <a:pt x="3503" y="16650"/>
                  </a:lnTo>
                  <a:lnTo>
                    <a:pt x="4281" y="18450"/>
                  </a:lnTo>
                  <a:lnTo>
                    <a:pt x="5643" y="16650"/>
                  </a:lnTo>
                  <a:lnTo>
                    <a:pt x="7784" y="16650"/>
                  </a:lnTo>
                  <a:lnTo>
                    <a:pt x="7784" y="18450"/>
                  </a:lnTo>
                  <a:lnTo>
                    <a:pt x="9341" y="19800"/>
                  </a:lnTo>
                  <a:lnTo>
                    <a:pt x="12259" y="19800"/>
                  </a:lnTo>
                  <a:lnTo>
                    <a:pt x="12843" y="21600"/>
                  </a:lnTo>
                  <a:close/>
                  <a:moveTo>
                    <a:pt x="12843" y="21600"/>
                  </a:moveTo>
                </a:path>
              </a:pathLst>
            </a:custGeom>
            <a:grpFill/>
            <a:ln>
              <a:noFill/>
            </a:ln>
          </p:spPr>
          <p:txBody>
            <a:bodyPr lIns="0" tIns="0" rIns="0" bIns="0"/>
            <a:lstStyle/>
            <a:p>
              <a:pPr defTabSz="913765">
                <a:defRPr/>
              </a:pPr>
              <a:endParaRPr lang="es-ES">
                <a:solidFill>
                  <a:prstClr val="black"/>
                </a:solidFill>
              </a:endParaRPr>
            </a:p>
          </p:txBody>
        </p:sp>
        <p:sp>
          <p:nvSpPr>
            <p:cNvPr id="335" name="AutoShape 57"/>
            <p:cNvSpPr/>
            <p:nvPr/>
          </p:nvSpPr>
          <p:spPr bwMode="auto">
            <a:xfrm>
              <a:off x="7375" y="2410"/>
              <a:ext cx="383" cy="284"/>
            </a:xfrm>
            <a:custGeom>
              <a:avLst/>
              <a:gdLst>
                <a:gd name="T0" fmla="*/ 243 w 21600"/>
                <a:gd name="T1" fmla="*/ 284 h 21600"/>
                <a:gd name="T2" fmla="*/ 309 w 21600"/>
                <a:gd name="T3" fmla="*/ 274 h 21600"/>
                <a:gd name="T4" fmla="*/ 337 w 21600"/>
                <a:gd name="T5" fmla="*/ 284 h 21600"/>
                <a:gd name="T6" fmla="*/ 365 w 21600"/>
                <a:gd name="T7" fmla="*/ 240 h 21600"/>
                <a:gd name="T8" fmla="*/ 375 w 21600"/>
                <a:gd name="T9" fmla="*/ 220 h 21600"/>
                <a:gd name="T10" fmla="*/ 383 w 21600"/>
                <a:gd name="T11" fmla="*/ 210 h 21600"/>
                <a:gd name="T12" fmla="*/ 383 w 21600"/>
                <a:gd name="T13" fmla="*/ 193 h 21600"/>
                <a:gd name="T14" fmla="*/ 365 w 21600"/>
                <a:gd name="T15" fmla="*/ 183 h 21600"/>
                <a:gd name="T16" fmla="*/ 355 w 21600"/>
                <a:gd name="T17" fmla="*/ 138 h 21600"/>
                <a:gd name="T18" fmla="*/ 355 w 21600"/>
                <a:gd name="T19" fmla="*/ 119 h 21600"/>
                <a:gd name="T20" fmla="*/ 365 w 21600"/>
                <a:gd name="T21" fmla="*/ 91 h 21600"/>
                <a:gd name="T22" fmla="*/ 355 w 21600"/>
                <a:gd name="T23" fmla="*/ 74 h 21600"/>
                <a:gd name="T24" fmla="*/ 337 w 21600"/>
                <a:gd name="T25" fmla="*/ 47 h 21600"/>
                <a:gd name="T26" fmla="*/ 327 w 21600"/>
                <a:gd name="T27" fmla="*/ 20 h 21600"/>
                <a:gd name="T28" fmla="*/ 261 w 21600"/>
                <a:gd name="T29" fmla="*/ 20 h 21600"/>
                <a:gd name="T30" fmla="*/ 195 w 21600"/>
                <a:gd name="T31" fmla="*/ 27 h 21600"/>
                <a:gd name="T32" fmla="*/ 188 w 21600"/>
                <a:gd name="T33" fmla="*/ 20 h 21600"/>
                <a:gd name="T34" fmla="*/ 188 w 21600"/>
                <a:gd name="T35" fmla="*/ 20 h 21600"/>
                <a:gd name="T36" fmla="*/ 150 w 21600"/>
                <a:gd name="T37" fmla="*/ 10 h 21600"/>
                <a:gd name="T38" fmla="*/ 160 w 21600"/>
                <a:gd name="T39" fmla="*/ 0 h 21600"/>
                <a:gd name="T40" fmla="*/ 122 w 21600"/>
                <a:gd name="T41" fmla="*/ 10 h 21600"/>
                <a:gd name="T42" fmla="*/ 84 w 21600"/>
                <a:gd name="T43" fmla="*/ 20 h 21600"/>
                <a:gd name="T44" fmla="*/ 66 w 21600"/>
                <a:gd name="T45" fmla="*/ 27 h 21600"/>
                <a:gd name="T46" fmla="*/ 56 w 21600"/>
                <a:gd name="T47" fmla="*/ 37 h 21600"/>
                <a:gd name="T48" fmla="*/ 18 w 21600"/>
                <a:gd name="T49" fmla="*/ 47 h 21600"/>
                <a:gd name="T50" fmla="*/ 8 w 21600"/>
                <a:gd name="T51" fmla="*/ 64 h 21600"/>
                <a:gd name="T52" fmla="*/ 0 w 21600"/>
                <a:gd name="T53" fmla="*/ 101 h 21600"/>
                <a:gd name="T54" fmla="*/ 8 w 21600"/>
                <a:gd name="T55" fmla="*/ 128 h 21600"/>
                <a:gd name="T56" fmla="*/ 18 w 21600"/>
                <a:gd name="T57" fmla="*/ 146 h 21600"/>
                <a:gd name="T58" fmla="*/ 36 w 21600"/>
                <a:gd name="T59" fmla="*/ 175 h 21600"/>
                <a:gd name="T60" fmla="*/ 66 w 21600"/>
                <a:gd name="T61" fmla="*/ 203 h 21600"/>
                <a:gd name="T62" fmla="*/ 84 w 21600"/>
                <a:gd name="T63" fmla="*/ 210 h 21600"/>
                <a:gd name="T64" fmla="*/ 94 w 21600"/>
                <a:gd name="T65" fmla="*/ 230 h 21600"/>
                <a:gd name="T66" fmla="*/ 101 w 21600"/>
                <a:gd name="T67" fmla="*/ 240 h 21600"/>
                <a:gd name="T68" fmla="*/ 101 w 21600"/>
                <a:gd name="T69" fmla="*/ 220 h 21600"/>
                <a:gd name="T70" fmla="*/ 129 w 21600"/>
                <a:gd name="T71" fmla="*/ 230 h 21600"/>
                <a:gd name="T72" fmla="*/ 167 w 21600"/>
                <a:gd name="T73" fmla="*/ 240 h 21600"/>
                <a:gd name="T74" fmla="*/ 195 w 21600"/>
                <a:gd name="T75" fmla="*/ 274 h 21600"/>
                <a:gd name="T76" fmla="*/ 205 w 21600"/>
                <a:gd name="T77" fmla="*/ 267 h 21600"/>
                <a:gd name="T78" fmla="*/ 226 w 21600"/>
                <a:gd name="T79" fmla="*/ 284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2731" y="21600"/>
                  </a:moveTo>
                  <a:lnTo>
                    <a:pt x="13732" y="21600"/>
                  </a:lnTo>
                  <a:lnTo>
                    <a:pt x="13732" y="20849"/>
                  </a:lnTo>
                  <a:lnTo>
                    <a:pt x="17452" y="20849"/>
                  </a:lnTo>
                  <a:lnTo>
                    <a:pt x="18453" y="21600"/>
                  </a:lnTo>
                  <a:lnTo>
                    <a:pt x="19025" y="21600"/>
                  </a:lnTo>
                  <a:lnTo>
                    <a:pt x="19025" y="20285"/>
                  </a:lnTo>
                  <a:lnTo>
                    <a:pt x="20599" y="18219"/>
                  </a:lnTo>
                  <a:lnTo>
                    <a:pt x="20599" y="17468"/>
                  </a:lnTo>
                  <a:lnTo>
                    <a:pt x="21171" y="16717"/>
                  </a:lnTo>
                  <a:lnTo>
                    <a:pt x="21600" y="16717"/>
                  </a:lnTo>
                  <a:lnTo>
                    <a:pt x="21600" y="15965"/>
                  </a:lnTo>
                  <a:lnTo>
                    <a:pt x="21171" y="15402"/>
                  </a:lnTo>
                  <a:lnTo>
                    <a:pt x="21600" y="14650"/>
                  </a:lnTo>
                  <a:lnTo>
                    <a:pt x="21171" y="14650"/>
                  </a:lnTo>
                  <a:lnTo>
                    <a:pt x="20599" y="13899"/>
                  </a:lnTo>
                  <a:lnTo>
                    <a:pt x="20599" y="11082"/>
                  </a:lnTo>
                  <a:lnTo>
                    <a:pt x="20026" y="10518"/>
                  </a:lnTo>
                  <a:lnTo>
                    <a:pt x="19597" y="9767"/>
                  </a:lnTo>
                  <a:lnTo>
                    <a:pt x="20026" y="9016"/>
                  </a:lnTo>
                  <a:lnTo>
                    <a:pt x="20599" y="8452"/>
                  </a:lnTo>
                  <a:lnTo>
                    <a:pt x="20599" y="6950"/>
                  </a:lnTo>
                  <a:lnTo>
                    <a:pt x="20026" y="6386"/>
                  </a:lnTo>
                  <a:lnTo>
                    <a:pt x="20026" y="5635"/>
                  </a:lnTo>
                  <a:lnTo>
                    <a:pt x="19597" y="4132"/>
                  </a:lnTo>
                  <a:lnTo>
                    <a:pt x="19025" y="3569"/>
                  </a:lnTo>
                  <a:lnTo>
                    <a:pt x="19025" y="1503"/>
                  </a:lnTo>
                  <a:lnTo>
                    <a:pt x="18453" y="1503"/>
                  </a:lnTo>
                  <a:lnTo>
                    <a:pt x="18024" y="751"/>
                  </a:lnTo>
                  <a:lnTo>
                    <a:pt x="14734" y="1503"/>
                  </a:lnTo>
                  <a:lnTo>
                    <a:pt x="11587" y="1503"/>
                  </a:lnTo>
                  <a:lnTo>
                    <a:pt x="11015" y="2066"/>
                  </a:lnTo>
                  <a:lnTo>
                    <a:pt x="10013" y="2066"/>
                  </a:lnTo>
                  <a:lnTo>
                    <a:pt x="10585" y="1503"/>
                  </a:lnTo>
                  <a:lnTo>
                    <a:pt x="11015" y="751"/>
                  </a:lnTo>
                  <a:lnTo>
                    <a:pt x="10585" y="1503"/>
                  </a:lnTo>
                  <a:lnTo>
                    <a:pt x="9441" y="2066"/>
                  </a:lnTo>
                  <a:lnTo>
                    <a:pt x="8440" y="751"/>
                  </a:lnTo>
                  <a:lnTo>
                    <a:pt x="9441" y="751"/>
                  </a:lnTo>
                  <a:lnTo>
                    <a:pt x="9012" y="0"/>
                  </a:lnTo>
                  <a:lnTo>
                    <a:pt x="7295" y="0"/>
                  </a:lnTo>
                  <a:lnTo>
                    <a:pt x="6866" y="751"/>
                  </a:lnTo>
                  <a:lnTo>
                    <a:pt x="5293" y="751"/>
                  </a:lnTo>
                  <a:lnTo>
                    <a:pt x="4721" y="1503"/>
                  </a:lnTo>
                  <a:lnTo>
                    <a:pt x="4148" y="1503"/>
                  </a:lnTo>
                  <a:lnTo>
                    <a:pt x="3719" y="2066"/>
                  </a:lnTo>
                  <a:lnTo>
                    <a:pt x="3719" y="2817"/>
                  </a:lnTo>
                  <a:lnTo>
                    <a:pt x="3147" y="2817"/>
                  </a:lnTo>
                  <a:lnTo>
                    <a:pt x="2003" y="3569"/>
                  </a:lnTo>
                  <a:lnTo>
                    <a:pt x="1001" y="3569"/>
                  </a:lnTo>
                  <a:lnTo>
                    <a:pt x="1001" y="4883"/>
                  </a:lnTo>
                  <a:lnTo>
                    <a:pt x="429" y="4883"/>
                  </a:lnTo>
                  <a:lnTo>
                    <a:pt x="429" y="6950"/>
                  </a:lnTo>
                  <a:lnTo>
                    <a:pt x="0" y="7701"/>
                  </a:lnTo>
                  <a:lnTo>
                    <a:pt x="429" y="9016"/>
                  </a:lnTo>
                  <a:lnTo>
                    <a:pt x="429" y="9767"/>
                  </a:lnTo>
                  <a:lnTo>
                    <a:pt x="1001" y="9767"/>
                  </a:lnTo>
                  <a:lnTo>
                    <a:pt x="1001" y="11082"/>
                  </a:lnTo>
                  <a:lnTo>
                    <a:pt x="1574" y="12584"/>
                  </a:lnTo>
                  <a:lnTo>
                    <a:pt x="2003" y="13336"/>
                  </a:lnTo>
                  <a:lnTo>
                    <a:pt x="2003" y="15402"/>
                  </a:lnTo>
                  <a:lnTo>
                    <a:pt x="3719" y="15402"/>
                  </a:lnTo>
                  <a:lnTo>
                    <a:pt x="4148" y="15965"/>
                  </a:lnTo>
                  <a:lnTo>
                    <a:pt x="4721" y="15965"/>
                  </a:lnTo>
                  <a:lnTo>
                    <a:pt x="4721" y="17468"/>
                  </a:lnTo>
                  <a:lnTo>
                    <a:pt x="5293" y="17468"/>
                  </a:lnTo>
                  <a:lnTo>
                    <a:pt x="5293" y="18219"/>
                  </a:lnTo>
                  <a:lnTo>
                    <a:pt x="5722" y="18219"/>
                  </a:lnTo>
                  <a:lnTo>
                    <a:pt x="5293" y="16717"/>
                  </a:lnTo>
                  <a:lnTo>
                    <a:pt x="5722" y="16717"/>
                  </a:lnTo>
                  <a:lnTo>
                    <a:pt x="6866" y="17468"/>
                  </a:lnTo>
                  <a:lnTo>
                    <a:pt x="7295" y="17468"/>
                  </a:lnTo>
                  <a:lnTo>
                    <a:pt x="7295" y="18219"/>
                  </a:lnTo>
                  <a:lnTo>
                    <a:pt x="9441" y="18219"/>
                  </a:lnTo>
                  <a:lnTo>
                    <a:pt x="10585" y="19534"/>
                  </a:lnTo>
                  <a:lnTo>
                    <a:pt x="11015" y="20849"/>
                  </a:lnTo>
                  <a:lnTo>
                    <a:pt x="11587" y="20849"/>
                  </a:lnTo>
                  <a:lnTo>
                    <a:pt x="11587" y="20285"/>
                  </a:lnTo>
                  <a:lnTo>
                    <a:pt x="12731" y="20285"/>
                  </a:lnTo>
                  <a:lnTo>
                    <a:pt x="12731" y="21600"/>
                  </a:lnTo>
                  <a:close/>
                  <a:moveTo>
                    <a:pt x="12731" y="21600"/>
                  </a:moveTo>
                </a:path>
              </a:pathLst>
            </a:custGeom>
            <a:grpFill/>
            <a:ln>
              <a:noFill/>
            </a:ln>
          </p:spPr>
          <p:txBody>
            <a:bodyPr lIns="0" tIns="0" rIns="0" bIns="0"/>
            <a:lstStyle/>
            <a:p>
              <a:pPr defTabSz="913765">
                <a:defRPr/>
              </a:pPr>
              <a:endParaRPr lang="es-ES">
                <a:solidFill>
                  <a:prstClr val="black"/>
                </a:solidFill>
              </a:endParaRPr>
            </a:p>
          </p:txBody>
        </p:sp>
        <p:sp>
          <p:nvSpPr>
            <p:cNvPr id="336" name="AutoShape 58"/>
            <p:cNvSpPr/>
            <p:nvPr/>
          </p:nvSpPr>
          <p:spPr bwMode="auto">
            <a:xfrm>
              <a:off x="7299" y="2603"/>
              <a:ext cx="302" cy="118"/>
            </a:xfrm>
            <a:custGeom>
              <a:avLst/>
              <a:gdLst>
                <a:gd name="T0" fmla="*/ 112 w 21600"/>
                <a:gd name="T1" fmla="*/ 10 h 21600"/>
                <a:gd name="T2" fmla="*/ 142 w 21600"/>
                <a:gd name="T3" fmla="*/ 10 h 21600"/>
                <a:gd name="T4" fmla="*/ 150 w 21600"/>
                <a:gd name="T5" fmla="*/ 17 h 21600"/>
                <a:gd name="T6" fmla="*/ 160 w 21600"/>
                <a:gd name="T7" fmla="*/ 17 h 21600"/>
                <a:gd name="T8" fmla="*/ 160 w 21600"/>
                <a:gd name="T9" fmla="*/ 37 h 21600"/>
                <a:gd name="T10" fmla="*/ 170 w 21600"/>
                <a:gd name="T11" fmla="*/ 37 h 21600"/>
                <a:gd name="T12" fmla="*/ 170 w 21600"/>
                <a:gd name="T13" fmla="*/ 47 h 21600"/>
                <a:gd name="T14" fmla="*/ 178 w 21600"/>
                <a:gd name="T15" fmla="*/ 47 h 21600"/>
                <a:gd name="T16" fmla="*/ 170 w 21600"/>
                <a:gd name="T17" fmla="*/ 27 h 21600"/>
                <a:gd name="T18" fmla="*/ 178 w 21600"/>
                <a:gd name="T19" fmla="*/ 27 h 21600"/>
                <a:gd name="T20" fmla="*/ 198 w 21600"/>
                <a:gd name="T21" fmla="*/ 37 h 21600"/>
                <a:gd name="T22" fmla="*/ 206 w 21600"/>
                <a:gd name="T23" fmla="*/ 37 h 21600"/>
                <a:gd name="T24" fmla="*/ 206 w 21600"/>
                <a:gd name="T25" fmla="*/ 47 h 21600"/>
                <a:gd name="T26" fmla="*/ 244 w 21600"/>
                <a:gd name="T27" fmla="*/ 47 h 21600"/>
                <a:gd name="T28" fmla="*/ 264 w 21600"/>
                <a:gd name="T29" fmla="*/ 64 h 21600"/>
                <a:gd name="T30" fmla="*/ 272 w 21600"/>
                <a:gd name="T31" fmla="*/ 81 h 21600"/>
                <a:gd name="T32" fmla="*/ 282 w 21600"/>
                <a:gd name="T33" fmla="*/ 81 h 21600"/>
                <a:gd name="T34" fmla="*/ 282 w 21600"/>
                <a:gd name="T35" fmla="*/ 74 h 21600"/>
                <a:gd name="T36" fmla="*/ 302 w 21600"/>
                <a:gd name="T37" fmla="*/ 74 h 21600"/>
                <a:gd name="T38" fmla="*/ 302 w 21600"/>
                <a:gd name="T39" fmla="*/ 91 h 21600"/>
                <a:gd name="T40" fmla="*/ 272 w 21600"/>
                <a:gd name="T41" fmla="*/ 91 h 21600"/>
                <a:gd name="T42" fmla="*/ 264 w 21600"/>
                <a:gd name="T43" fmla="*/ 101 h 21600"/>
                <a:gd name="T44" fmla="*/ 254 w 21600"/>
                <a:gd name="T45" fmla="*/ 111 h 21600"/>
                <a:gd name="T46" fmla="*/ 206 w 21600"/>
                <a:gd name="T47" fmla="*/ 111 h 21600"/>
                <a:gd name="T48" fmla="*/ 198 w 21600"/>
                <a:gd name="T49" fmla="*/ 118 h 21600"/>
                <a:gd name="T50" fmla="*/ 178 w 21600"/>
                <a:gd name="T51" fmla="*/ 111 h 21600"/>
                <a:gd name="T52" fmla="*/ 150 w 21600"/>
                <a:gd name="T53" fmla="*/ 111 h 21600"/>
                <a:gd name="T54" fmla="*/ 142 w 21600"/>
                <a:gd name="T55" fmla="*/ 101 h 21600"/>
                <a:gd name="T56" fmla="*/ 122 w 21600"/>
                <a:gd name="T57" fmla="*/ 101 h 21600"/>
                <a:gd name="T58" fmla="*/ 112 w 21600"/>
                <a:gd name="T59" fmla="*/ 111 h 21600"/>
                <a:gd name="T60" fmla="*/ 112 w 21600"/>
                <a:gd name="T61" fmla="*/ 118 h 21600"/>
                <a:gd name="T62" fmla="*/ 94 w 21600"/>
                <a:gd name="T63" fmla="*/ 118 h 21600"/>
                <a:gd name="T64" fmla="*/ 76 w 21600"/>
                <a:gd name="T65" fmla="*/ 111 h 21600"/>
                <a:gd name="T66" fmla="*/ 66 w 21600"/>
                <a:gd name="T67" fmla="*/ 111 h 21600"/>
                <a:gd name="T68" fmla="*/ 48 w 21600"/>
                <a:gd name="T69" fmla="*/ 91 h 21600"/>
                <a:gd name="T70" fmla="*/ 28 w 21600"/>
                <a:gd name="T71" fmla="*/ 81 h 21600"/>
                <a:gd name="T72" fmla="*/ 18 w 21600"/>
                <a:gd name="T73" fmla="*/ 74 h 21600"/>
                <a:gd name="T74" fmla="*/ 18 w 21600"/>
                <a:gd name="T75" fmla="*/ 64 h 21600"/>
                <a:gd name="T76" fmla="*/ 10 w 21600"/>
                <a:gd name="T77" fmla="*/ 47 h 21600"/>
                <a:gd name="T78" fmla="*/ 0 w 21600"/>
                <a:gd name="T79" fmla="*/ 47 h 21600"/>
                <a:gd name="T80" fmla="*/ 0 w 21600"/>
                <a:gd name="T81" fmla="*/ 37 h 21600"/>
                <a:gd name="T82" fmla="*/ 10 w 21600"/>
                <a:gd name="T83" fmla="*/ 37 h 21600"/>
                <a:gd name="T84" fmla="*/ 28 w 21600"/>
                <a:gd name="T85" fmla="*/ 27 h 21600"/>
                <a:gd name="T86" fmla="*/ 38 w 21600"/>
                <a:gd name="T87" fmla="*/ 27 h 21600"/>
                <a:gd name="T88" fmla="*/ 48 w 21600"/>
                <a:gd name="T89" fmla="*/ 17 h 21600"/>
                <a:gd name="T90" fmla="*/ 76 w 21600"/>
                <a:gd name="T91" fmla="*/ 17 h 21600"/>
                <a:gd name="T92" fmla="*/ 84 w 21600"/>
                <a:gd name="T93" fmla="*/ 10 h 21600"/>
                <a:gd name="T94" fmla="*/ 94 w 21600"/>
                <a:gd name="T95" fmla="*/ 10 h 21600"/>
                <a:gd name="T96" fmla="*/ 104 w 21600"/>
                <a:gd name="T97" fmla="*/ 0 h 21600"/>
                <a:gd name="T98" fmla="*/ 104 w 21600"/>
                <a:gd name="T99" fmla="*/ 10 h 21600"/>
                <a:gd name="T100" fmla="*/ 112 w 21600"/>
                <a:gd name="T101" fmla="*/ 10 h 21600"/>
                <a:gd name="T102" fmla="*/ 112 w 21600"/>
                <a:gd name="T103" fmla="*/ 10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7987" y="1800"/>
                  </a:moveTo>
                  <a:lnTo>
                    <a:pt x="10165" y="1800"/>
                  </a:lnTo>
                  <a:lnTo>
                    <a:pt x="10709" y="3150"/>
                  </a:lnTo>
                  <a:lnTo>
                    <a:pt x="11435" y="3150"/>
                  </a:lnTo>
                  <a:lnTo>
                    <a:pt x="11435" y="6750"/>
                  </a:lnTo>
                  <a:lnTo>
                    <a:pt x="12161" y="6750"/>
                  </a:lnTo>
                  <a:lnTo>
                    <a:pt x="12161" y="8550"/>
                  </a:lnTo>
                  <a:lnTo>
                    <a:pt x="12706" y="8550"/>
                  </a:lnTo>
                  <a:lnTo>
                    <a:pt x="12161" y="4950"/>
                  </a:lnTo>
                  <a:lnTo>
                    <a:pt x="12706" y="4950"/>
                  </a:lnTo>
                  <a:lnTo>
                    <a:pt x="14158" y="6750"/>
                  </a:lnTo>
                  <a:lnTo>
                    <a:pt x="14703" y="6750"/>
                  </a:lnTo>
                  <a:lnTo>
                    <a:pt x="14703" y="8550"/>
                  </a:lnTo>
                  <a:lnTo>
                    <a:pt x="17425" y="8550"/>
                  </a:lnTo>
                  <a:lnTo>
                    <a:pt x="18877" y="11700"/>
                  </a:lnTo>
                  <a:lnTo>
                    <a:pt x="19422" y="14850"/>
                  </a:lnTo>
                  <a:lnTo>
                    <a:pt x="20148" y="14850"/>
                  </a:lnTo>
                  <a:lnTo>
                    <a:pt x="20148" y="13500"/>
                  </a:lnTo>
                  <a:lnTo>
                    <a:pt x="21600" y="13500"/>
                  </a:lnTo>
                  <a:lnTo>
                    <a:pt x="21600" y="16650"/>
                  </a:lnTo>
                  <a:lnTo>
                    <a:pt x="19422" y="16650"/>
                  </a:lnTo>
                  <a:lnTo>
                    <a:pt x="18877" y="18450"/>
                  </a:lnTo>
                  <a:lnTo>
                    <a:pt x="18151" y="20250"/>
                  </a:lnTo>
                  <a:lnTo>
                    <a:pt x="14703" y="20250"/>
                  </a:lnTo>
                  <a:lnTo>
                    <a:pt x="14158" y="21600"/>
                  </a:lnTo>
                  <a:lnTo>
                    <a:pt x="12706" y="20250"/>
                  </a:lnTo>
                  <a:lnTo>
                    <a:pt x="10709" y="20250"/>
                  </a:lnTo>
                  <a:lnTo>
                    <a:pt x="10165" y="18450"/>
                  </a:lnTo>
                  <a:lnTo>
                    <a:pt x="8713" y="18450"/>
                  </a:lnTo>
                  <a:lnTo>
                    <a:pt x="7987" y="20250"/>
                  </a:lnTo>
                  <a:lnTo>
                    <a:pt x="7987" y="21600"/>
                  </a:lnTo>
                  <a:lnTo>
                    <a:pt x="6716" y="21600"/>
                  </a:lnTo>
                  <a:lnTo>
                    <a:pt x="5445" y="20250"/>
                  </a:lnTo>
                  <a:lnTo>
                    <a:pt x="4719" y="20250"/>
                  </a:lnTo>
                  <a:lnTo>
                    <a:pt x="3449" y="16650"/>
                  </a:lnTo>
                  <a:lnTo>
                    <a:pt x="1997" y="14850"/>
                  </a:lnTo>
                  <a:lnTo>
                    <a:pt x="1271" y="13500"/>
                  </a:lnTo>
                  <a:lnTo>
                    <a:pt x="1271" y="11700"/>
                  </a:lnTo>
                  <a:lnTo>
                    <a:pt x="726" y="8550"/>
                  </a:lnTo>
                  <a:lnTo>
                    <a:pt x="0" y="8550"/>
                  </a:lnTo>
                  <a:lnTo>
                    <a:pt x="0" y="6750"/>
                  </a:lnTo>
                  <a:lnTo>
                    <a:pt x="726" y="6750"/>
                  </a:lnTo>
                  <a:lnTo>
                    <a:pt x="1997" y="4950"/>
                  </a:lnTo>
                  <a:lnTo>
                    <a:pt x="2723" y="4950"/>
                  </a:lnTo>
                  <a:lnTo>
                    <a:pt x="3449" y="3150"/>
                  </a:lnTo>
                  <a:lnTo>
                    <a:pt x="5445" y="3150"/>
                  </a:lnTo>
                  <a:lnTo>
                    <a:pt x="5990" y="1800"/>
                  </a:lnTo>
                  <a:lnTo>
                    <a:pt x="6716" y="1800"/>
                  </a:lnTo>
                  <a:lnTo>
                    <a:pt x="7442" y="0"/>
                  </a:lnTo>
                  <a:lnTo>
                    <a:pt x="7442" y="1800"/>
                  </a:lnTo>
                  <a:lnTo>
                    <a:pt x="7987" y="1800"/>
                  </a:lnTo>
                  <a:close/>
                  <a:moveTo>
                    <a:pt x="7987" y="1800"/>
                  </a:moveTo>
                </a:path>
              </a:pathLst>
            </a:custGeom>
            <a:grpFill/>
            <a:ln>
              <a:noFill/>
            </a:ln>
          </p:spPr>
          <p:txBody>
            <a:bodyPr lIns="0" tIns="0" rIns="0" bIns="0"/>
            <a:lstStyle/>
            <a:p>
              <a:pPr defTabSz="913765">
                <a:defRPr/>
              </a:pPr>
              <a:endParaRPr lang="es-ES">
                <a:solidFill>
                  <a:prstClr val="black"/>
                </a:solidFill>
              </a:endParaRPr>
            </a:p>
          </p:txBody>
        </p:sp>
        <p:sp>
          <p:nvSpPr>
            <p:cNvPr id="337" name="AutoShape 59"/>
            <p:cNvSpPr/>
            <p:nvPr/>
          </p:nvSpPr>
          <p:spPr bwMode="auto">
            <a:xfrm>
              <a:off x="7063" y="2410"/>
              <a:ext cx="347" cy="368"/>
            </a:xfrm>
            <a:custGeom>
              <a:avLst/>
              <a:gdLst>
                <a:gd name="T0" fmla="*/ 124 w 21600"/>
                <a:gd name="T1" fmla="*/ 10 h 21600"/>
                <a:gd name="T2" fmla="*/ 142 w 21600"/>
                <a:gd name="T3" fmla="*/ 20 h 21600"/>
                <a:gd name="T4" fmla="*/ 152 w 21600"/>
                <a:gd name="T5" fmla="*/ 37 h 21600"/>
                <a:gd name="T6" fmla="*/ 170 w 21600"/>
                <a:gd name="T7" fmla="*/ 27 h 21600"/>
                <a:gd name="T8" fmla="*/ 190 w 21600"/>
                <a:gd name="T9" fmla="*/ 47 h 21600"/>
                <a:gd name="T10" fmla="*/ 190 w 21600"/>
                <a:gd name="T11" fmla="*/ 47 h 21600"/>
                <a:gd name="T12" fmla="*/ 208 w 21600"/>
                <a:gd name="T13" fmla="*/ 47 h 21600"/>
                <a:gd name="T14" fmla="*/ 236 w 21600"/>
                <a:gd name="T15" fmla="*/ 37 h 21600"/>
                <a:gd name="T16" fmla="*/ 246 w 21600"/>
                <a:gd name="T17" fmla="*/ 37 h 21600"/>
                <a:gd name="T18" fmla="*/ 263 w 21600"/>
                <a:gd name="T19" fmla="*/ 27 h 21600"/>
                <a:gd name="T20" fmla="*/ 284 w 21600"/>
                <a:gd name="T21" fmla="*/ 47 h 21600"/>
                <a:gd name="T22" fmla="*/ 301 w 21600"/>
                <a:gd name="T23" fmla="*/ 64 h 21600"/>
                <a:gd name="T24" fmla="*/ 312 w 21600"/>
                <a:gd name="T25" fmla="*/ 101 h 21600"/>
                <a:gd name="T26" fmla="*/ 329 w 21600"/>
                <a:gd name="T27" fmla="*/ 128 h 21600"/>
                <a:gd name="T28" fmla="*/ 347 w 21600"/>
                <a:gd name="T29" fmla="*/ 175 h 21600"/>
                <a:gd name="T30" fmla="*/ 339 w 21600"/>
                <a:gd name="T31" fmla="*/ 193 h 21600"/>
                <a:gd name="T32" fmla="*/ 312 w 21600"/>
                <a:gd name="T33" fmla="*/ 210 h 21600"/>
                <a:gd name="T34" fmla="*/ 263 w 21600"/>
                <a:gd name="T35" fmla="*/ 220 h 21600"/>
                <a:gd name="T36" fmla="*/ 236 w 21600"/>
                <a:gd name="T37" fmla="*/ 240 h 21600"/>
                <a:gd name="T38" fmla="*/ 253 w 21600"/>
                <a:gd name="T39" fmla="*/ 267 h 21600"/>
                <a:gd name="T40" fmla="*/ 301 w 21600"/>
                <a:gd name="T41" fmla="*/ 304 h 21600"/>
                <a:gd name="T42" fmla="*/ 284 w 21600"/>
                <a:gd name="T43" fmla="*/ 331 h 21600"/>
                <a:gd name="T44" fmla="*/ 284 w 21600"/>
                <a:gd name="T45" fmla="*/ 348 h 21600"/>
                <a:gd name="T46" fmla="*/ 225 w 21600"/>
                <a:gd name="T47" fmla="*/ 368 h 21600"/>
                <a:gd name="T48" fmla="*/ 180 w 21600"/>
                <a:gd name="T49" fmla="*/ 358 h 21600"/>
                <a:gd name="T50" fmla="*/ 160 w 21600"/>
                <a:gd name="T51" fmla="*/ 358 h 21600"/>
                <a:gd name="T52" fmla="*/ 132 w 21600"/>
                <a:gd name="T53" fmla="*/ 358 h 21600"/>
                <a:gd name="T54" fmla="*/ 104 w 21600"/>
                <a:gd name="T55" fmla="*/ 348 h 21600"/>
                <a:gd name="T56" fmla="*/ 76 w 21600"/>
                <a:gd name="T57" fmla="*/ 348 h 21600"/>
                <a:gd name="T58" fmla="*/ 76 w 21600"/>
                <a:gd name="T59" fmla="*/ 321 h 21600"/>
                <a:gd name="T60" fmla="*/ 94 w 21600"/>
                <a:gd name="T61" fmla="*/ 294 h 21600"/>
                <a:gd name="T62" fmla="*/ 58 w 21600"/>
                <a:gd name="T63" fmla="*/ 294 h 21600"/>
                <a:gd name="T64" fmla="*/ 30 w 21600"/>
                <a:gd name="T65" fmla="*/ 284 h 21600"/>
                <a:gd name="T66" fmla="*/ 20 w 21600"/>
                <a:gd name="T67" fmla="*/ 247 h 21600"/>
                <a:gd name="T68" fmla="*/ 10 w 21600"/>
                <a:gd name="T69" fmla="*/ 230 h 21600"/>
                <a:gd name="T70" fmla="*/ 10 w 21600"/>
                <a:gd name="T71" fmla="*/ 183 h 21600"/>
                <a:gd name="T72" fmla="*/ 10 w 21600"/>
                <a:gd name="T73" fmla="*/ 156 h 21600"/>
                <a:gd name="T74" fmla="*/ 48 w 21600"/>
                <a:gd name="T75" fmla="*/ 138 h 21600"/>
                <a:gd name="T76" fmla="*/ 30 w 21600"/>
                <a:gd name="T77" fmla="*/ 119 h 21600"/>
                <a:gd name="T78" fmla="*/ 58 w 21600"/>
                <a:gd name="T79" fmla="*/ 101 h 21600"/>
                <a:gd name="T80" fmla="*/ 38 w 21600"/>
                <a:gd name="T81" fmla="*/ 84 h 21600"/>
                <a:gd name="T82" fmla="*/ 66 w 21600"/>
                <a:gd name="T83" fmla="*/ 64 h 21600"/>
                <a:gd name="T84" fmla="*/ 86 w 21600"/>
                <a:gd name="T85" fmla="*/ 91 h 21600"/>
                <a:gd name="T86" fmla="*/ 94 w 21600"/>
                <a:gd name="T87" fmla="*/ 84 h 21600"/>
                <a:gd name="T88" fmla="*/ 94 w 21600"/>
                <a:gd name="T89" fmla="*/ 74 h 21600"/>
                <a:gd name="T90" fmla="*/ 132 w 21600"/>
                <a:gd name="T91" fmla="*/ 74 h 21600"/>
                <a:gd name="T92" fmla="*/ 124 w 21600"/>
                <a:gd name="T93" fmla="*/ 54 h 21600"/>
                <a:gd name="T94" fmla="*/ 114 w 21600"/>
                <a:gd name="T95" fmla="*/ 47 h 21600"/>
                <a:gd name="T96" fmla="*/ 104 w 21600"/>
                <a:gd name="T97" fmla="*/ 37 h 21600"/>
                <a:gd name="T98" fmla="*/ 104 w 21600"/>
                <a:gd name="T99" fmla="*/ 20 h 21600"/>
                <a:gd name="T100" fmla="*/ 94 w 21600"/>
                <a:gd name="T101" fmla="*/ 0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5834" y="0"/>
                  </a:moveTo>
                  <a:lnTo>
                    <a:pt x="6464" y="0"/>
                  </a:lnTo>
                  <a:lnTo>
                    <a:pt x="7726" y="580"/>
                  </a:lnTo>
                  <a:lnTo>
                    <a:pt x="8829" y="580"/>
                  </a:lnTo>
                  <a:lnTo>
                    <a:pt x="9460" y="1160"/>
                  </a:lnTo>
                  <a:lnTo>
                    <a:pt x="8829" y="1160"/>
                  </a:lnTo>
                  <a:lnTo>
                    <a:pt x="8829" y="1595"/>
                  </a:lnTo>
                  <a:lnTo>
                    <a:pt x="9460" y="1595"/>
                  </a:lnTo>
                  <a:lnTo>
                    <a:pt x="9460" y="2174"/>
                  </a:lnTo>
                  <a:lnTo>
                    <a:pt x="9933" y="2174"/>
                  </a:lnTo>
                  <a:lnTo>
                    <a:pt x="9933" y="1595"/>
                  </a:lnTo>
                  <a:lnTo>
                    <a:pt x="10564" y="1595"/>
                  </a:lnTo>
                  <a:lnTo>
                    <a:pt x="11194" y="2174"/>
                  </a:lnTo>
                  <a:lnTo>
                    <a:pt x="11825" y="1595"/>
                  </a:lnTo>
                  <a:lnTo>
                    <a:pt x="11825" y="2754"/>
                  </a:lnTo>
                  <a:lnTo>
                    <a:pt x="10564" y="2754"/>
                  </a:lnTo>
                  <a:lnTo>
                    <a:pt x="11194" y="3189"/>
                  </a:lnTo>
                  <a:lnTo>
                    <a:pt x="11825" y="2754"/>
                  </a:lnTo>
                  <a:lnTo>
                    <a:pt x="12298" y="3189"/>
                  </a:lnTo>
                  <a:lnTo>
                    <a:pt x="12928" y="3189"/>
                  </a:lnTo>
                  <a:lnTo>
                    <a:pt x="12928" y="2754"/>
                  </a:lnTo>
                  <a:lnTo>
                    <a:pt x="13559" y="2754"/>
                  </a:lnTo>
                  <a:lnTo>
                    <a:pt x="14032" y="2174"/>
                  </a:lnTo>
                  <a:lnTo>
                    <a:pt x="14663" y="2174"/>
                  </a:lnTo>
                  <a:lnTo>
                    <a:pt x="14663" y="1595"/>
                  </a:lnTo>
                  <a:lnTo>
                    <a:pt x="15293" y="1595"/>
                  </a:lnTo>
                  <a:lnTo>
                    <a:pt x="15293" y="2174"/>
                  </a:lnTo>
                  <a:lnTo>
                    <a:pt x="14663" y="2174"/>
                  </a:lnTo>
                  <a:lnTo>
                    <a:pt x="15766" y="2174"/>
                  </a:lnTo>
                  <a:lnTo>
                    <a:pt x="16397" y="1595"/>
                  </a:lnTo>
                  <a:lnTo>
                    <a:pt x="16397" y="2174"/>
                  </a:lnTo>
                  <a:lnTo>
                    <a:pt x="17028" y="2174"/>
                  </a:lnTo>
                  <a:lnTo>
                    <a:pt x="17658" y="2754"/>
                  </a:lnTo>
                  <a:lnTo>
                    <a:pt x="18131" y="2754"/>
                  </a:lnTo>
                  <a:lnTo>
                    <a:pt x="18131" y="3189"/>
                  </a:lnTo>
                  <a:lnTo>
                    <a:pt x="18762" y="3769"/>
                  </a:lnTo>
                  <a:lnTo>
                    <a:pt x="19866" y="3769"/>
                  </a:lnTo>
                  <a:lnTo>
                    <a:pt x="19866" y="5364"/>
                  </a:lnTo>
                  <a:lnTo>
                    <a:pt x="19393" y="5944"/>
                  </a:lnTo>
                  <a:lnTo>
                    <a:pt x="19866" y="6958"/>
                  </a:lnTo>
                  <a:lnTo>
                    <a:pt x="19866" y="7538"/>
                  </a:lnTo>
                  <a:lnTo>
                    <a:pt x="20496" y="7538"/>
                  </a:lnTo>
                  <a:lnTo>
                    <a:pt x="20496" y="8553"/>
                  </a:lnTo>
                  <a:lnTo>
                    <a:pt x="21127" y="9713"/>
                  </a:lnTo>
                  <a:lnTo>
                    <a:pt x="21600" y="10293"/>
                  </a:lnTo>
                  <a:lnTo>
                    <a:pt x="21600" y="11307"/>
                  </a:lnTo>
                  <a:lnTo>
                    <a:pt x="21127" y="11887"/>
                  </a:lnTo>
                  <a:lnTo>
                    <a:pt x="21127" y="11307"/>
                  </a:lnTo>
                  <a:lnTo>
                    <a:pt x="20496" y="11887"/>
                  </a:lnTo>
                  <a:lnTo>
                    <a:pt x="19866" y="11887"/>
                  </a:lnTo>
                  <a:lnTo>
                    <a:pt x="19393" y="12322"/>
                  </a:lnTo>
                  <a:lnTo>
                    <a:pt x="17658" y="12322"/>
                  </a:lnTo>
                  <a:lnTo>
                    <a:pt x="17028" y="12902"/>
                  </a:lnTo>
                  <a:lnTo>
                    <a:pt x="16397" y="12902"/>
                  </a:lnTo>
                  <a:lnTo>
                    <a:pt x="15293" y="13482"/>
                  </a:lnTo>
                  <a:lnTo>
                    <a:pt x="14663" y="13482"/>
                  </a:lnTo>
                  <a:lnTo>
                    <a:pt x="14663" y="14062"/>
                  </a:lnTo>
                  <a:lnTo>
                    <a:pt x="15293" y="14062"/>
                  </a:lnTo>
                  <a:lnTo>
                    <a:pt x="15766" y="15077"/>
                  </a:lnTo>
                  <a:lnTo>
                    <a:pt x="15766" y="15656"/>
                  </a:lnTo>
                  <a:lnTo>
                    <a:pt x="16397" y="16091"/>
                  </a:lnTo>
                  <a:lnTo>
                    <a:pt x="17658" y="16671"/>
                  </a:lnTo>
                  <a:lnTo>
                    <a:pt x="18762" y="17831"/>
                  </a:lnTo>
                  <a:lnTo>
                    <a:pt x="18762" y="18846"/>
                  </a:lnTo>
                  <a:lnTo>
                    <a:pt x="18131" y="18846"/>
                  </a:lnTo>
                  <a:lnTo>
                    <a:pt x="17658" y="19426"/>
                  </a:lnTo>
                  <a:lnTo>
                    <a:pt x="17028" y="19860"/>
                  </a:lnTo>
                  <a:lnTo>
                    <a:pt x="17028" y="20440"/>
                  </a:lnTo>
                  <a:lnTo>
                    <a:pt x="17658" y="20440"/>
                  </a:lnTo>
                  <a:lnTo>
                    <a:pt x="17658" y="21020"/>
                  </a:lnTo>
                  <a:lnTo>
                    <a:pt x="15293" y="21020"/>
                  </a:lnTo>
                  <a:lnTo>
                    <a:pt x="14032" y="21600"/>
                  </a:lnTo>
                  <a:lnTo>
                    <a:pt x="12928" y="21600"/>
                  </a:lnTo>
                  <a:lnTo>
                    <a:pt x="12298" y="21020"/>
                  </a:lnTo>
                  <a:lnTo>
                    <a:pt x="11194" y="21020"/>
                  </a:lnTo>
                  <a:lnTo>
                    <a:pt x="11194" y="21600"/>
                  </a:lnTo>
                  <a:lnTo>
                    <a:pt x="10564" y="21600"/>
                  </a:lnTo>
                  <a:lnTo>
                    <a:pt x="9933" y="21020"/>
                  </a:lnTo>
                  <a:lnTo>
                    <a:pt x="9460" y="21600"/>
                  </a:lnTo>
                  <a:lnTo>
                    <a:pt x="8829" y="21600"/>
                  </a:lnTo>
                  <a:lnTo>
                    <a:pt x="8199" y="21020"/>
                  </a:lnTo>
                  <a:lnTo>
                    <a:pt x="7095" y="21020"/>
                  </a:lnTo>
                  <a:lnTo>
                    <a:pt x="7095" y="20440"/>
                  </a:lnTo>
                  <a:lnTo>
                    <a:pt x="6464" y="20440"/>
                  </a:lnTo>
                  <a:lnTo>
                    <a:pt x="6464" y="21020"/>
                  </a:lnTo>
                  <a:lnTo>
                    <a:pt x="4730" y="21020"/>
                  </a:lnTo>
                  <a:lnTo>
                    <a:pt x="4730" y="20440"/>
                  </a:lnTo>
                  <a:lnTo>
                    <a:pt x="4099" y="20440"/>
                  </a:lnTo>
                  <a:lnTo>
                    <a:pt x="4099" y="19860"/>
                  </a:lnTo>
                  <a:lnTo>
                    <a:pt x="4730" y="18846"/>
                  </a:lnTo>
                  <a:lnTo>
                    <a:pt x="4730" y="18266"/>
                  </a:lnTo>
                  <a:lnTo>
                    <a:pt x="5361" y="17831"/>
                  </a:lnTo>
                  <a:lnTo>
                    <a:pt x="5834" y="17251"/>
                  </a:lnTo>
                  <a:lnTo>
                    <a:pt x="4730" y="17251"/>
                  </a:lnTo>
                  <a:lnTo>
                    <a:pt x="4099" y="16671"/>
                  </a:lnTo>
                  <a:lnTo>
                    <a:pt x="3626" y="17251"/>
                  </a:lnTo>
                  <a:lnTo>
                    <a:pt x="2996" y="16671"/>
                  </a:lnTo>
                  <a:lnTo>
                    <a:pt x="2365" y="17251"/>
                  </a:lnTo>
                  <a:lnTo>
                    <a:pt x="1892" y="16671"/>
                  </a:lnTo>
                  <a:lnTo>
                    <a:pt x="1892" y="16091"/>
                  </a:lnTo>
                  <a:lnTo>
                    <a:pt x="1261" y="16091"/>
                  </a:lnTo>
                  <a:lnTo>
                    <a:pt x="1261" y="14497"/>
                  </a:lnTo>
                  <a:lnTo>
                    <a:pt x="631" y="14062"/>
                  </a:lnTo>
                  <a:lnTo>
                    <a:pt x="0" y="14062"/>
                  </a:lnTo>
                  <a:lnTo>
                    <a:pt x="631" y="13482"/>
                  </a:lnTo>
                  <a:lnTo>
                    <a:pt x="0" y="12902"/>
                  </a:lnTo>
                  <a:lnTo>
                    <a:pt x="0" y="11307"/>
                  </a:lnTo>
                  <a:lnTo>
                    <a:pt x="631" y="10728"/>
                  </a:lnTo>
                  <a:lnTo>
                    <a:pt x="0" y="10293"/>
                  </a:lnTo>
                  <a:lnTo>
                    <a:pt x="631" y="9713"/>
                  </a:lnTo>
                  <a:lnTo>
                    <a:pt x="631" y="9133"/>
                  </a:lnTo>
                  <a:lnTo>
                    <a:pt x="2365" y="9133"/>
                  </a:lnTo>
                  <a:lnTo>
                    <a:pt x="2365" y="8553"/>
                  </a:lnTo>
                  <a:lnTo>
                    <a:pt x="2996" y="8118"/>
                  </a:lnTo>
                  <a:lnTo>
                    <a:pt x="2996" y="7538"/>
                  </a:lnTo>
                  <a:lnTo>
                    <a:pt x="1892" y="7538"/>
                  </a:lnTo>
                  <a:lnTo>
                    <a:pt x="1892" y="6958"/>
                  </a:lnTo>
                  <a:lnTo>
                    <a:pt x="2996" y="6958"/>
                  </a:lnTo>
                  <a:lnTo>
                    <a:pt x="2996" y="5944"/>
                  </a:lnTo>
                  <a:lnTo>
                    <a:pt x="3626" y="5944"/>
                  </a:lnTo>
                  <a:lnTo>
                    <a:pt x="3626" y="5364"/>
                  </a:lnTo>
                  <a:lnTo>
                    <a:pt x="2996" y="4929"/>
                  </a:lnTo>
                  <a:lnTo>
                    <a:pt x="2365" y="4929"/>
                  </a:lnTo>
                  <a:lnTo>
                    <a:pt x="2365" y="4349"/>
                  </a:lnTo>
                  <a:lnTo>
                    <a:pt x="3626" y="3769"/>
                  </a:lnTo>
                  <a:lnTo>
                    <a:pt x="4099" y="3769"/>
                  </a:lnTo>
                  <a:lnTo>
                    <a:pt x="4730" y="4349"/>
                  </a:lnTo>
                  <a:lnTo>
                    <a:pt x="4730" y="4929"/>
                  </a:lnTo>
                  <a:lnTo>
                    <a:pt x="5361" y="5364"/>
                  </a:lnTo>
                  <a:lnTo>
                    <a:pt x="5361" y="4349"/>
                  </a:lnTo>
                  <a:lnTo>
                    <a:pt x="5834" y="4349"/>
                  </a:lnTo>
                  <a:lnTo>
                    <a:pt x="5834" y="4929"/>
                  </a:lnTo>
                  <a:lnTo>
                    <a:pt x="6464" y="5364"/>
                  </a:lnTo>
                  <a:lnTo>
                    <a:pt x="5834" y="4929"/>
                  </a:lnTo>
                  <a:lnTo>
                    <a:pt x="5834" y="4349"/>
                  </a:lnTo>
                  <a:lnTo>
                    <a:pt x="6464" y="3769"/>
                  </a:lnTo>
                  <a:lnTo>
                    <a:pt x="7726" y="3769"/>
                  </a:lnTo>
                  <a:lnTo>
                    <a:pt x="8199" y="4349"/>
                  </a:lnTo>
                  <a:lnTo>
                    <a:pt x="9460" y="4349"/>
                  </a:lnTo>
                  <a:lnTo>
                    <a:pt x="8199" y="4349"/>
                  </a:lnTo>
                  <a:lnTo>
                    <a:pt x="7726" y="3189"/>
                  </a:lnTo>
                  <a:lnTo>
                    <a:pt x="6464" y="3189"/>
                  </a:lnTo>
                  <a:lnTo>
                    <a:pt x="6464" y="2754"/>
                  </a:lnTo>
                  <a:lnTo>
                    <a:pt x="7095" y="2754"/>
                  </a:lnTo>
                  <a:lnTo>
                    <a:pt x="6464" y="2174"/>
                  </a:lnTo>
                  <a:lnTo>
                    <a:pt x="6464" y="1595"/>
                  </a:lnTo>
                  <a:lnTo>
                    <a:pt x="6464" y="2174"/>
                  </a:lnTo>
                  <a:lnTo>
                    <a:pt x="6464" y="1595"/>
                  </a:lnTo>
                  <a:lnTo>
                    <a:pt x="7095" y="1595"/>
                  </a:lnTo>
                  <a:lnTo>
                    <a:pt x="6464" y="1160"/>
                  </a:lnTo>
                  <a:lnTo>
                    <a:pt x="6464" y="580"/>
                  </a:lnTo>
                  <a:lnTo>
                    <a:pt x="5834" y="580"/>
                  </a:lnTo>
                  <a:lnTo>
                    <a:pt x="5834" y="0"/>
                  </a:lnTo>
                  <a:close/>
                  <a:moveTo>
                    <a:pt x="5834" y="0"/>
                  </a:moveTo>
                </a:path>
              </a:pathLst>
            </a:custGeom>
            <a:grpFill/>
            <a:ln>
              <a:noFill/>
            </a:ln>
          </p:spPr>
          <p:txBody>
            <a:bodyPr lIns="0" tIns="0" rIns="0" bIns="0"/>
            <a:lstStyle/>
            <a:p>
              <a:pPr defTabSz="913765">
                <a:defRPr/>
              </a:pPr>
              <a:endParaRPr lang="es-ES">
                <a:solidFill>
                  <a:prstClr val="black"/>
                </a:solidFill>
              </a:endParaRPr>
            </a:p>
          </p:txBody>
        </p:sp>
        <p:sp>
          <p:nvSpPr>
            <p:cNvPr id="338" name="AutoShape 60"/>
            <p:cNvSpPr/>
            <p:nvPr/>
          </p:nvSpPr>
          <p:spPr bwMode="auto">
            <a:xfrm>
              <a:off x="7215" y="2786"/>
              <a:ext cx="8" cy="10"/>
            </a:xfrm>
            <a:custGeom>
              <a:avLst/>
              <a:gdLst>
                <a:gd name="T0" fmla="*/ 0 w 21600"/>
                <a:gd name="T1" fmla="*/ 0 h 21600"/>
                <a:gd name="T2" fmla="*/ 8 w 21600"/>
                <a:gd name="T3" fmla="*/ 0 h 21600"/>
                <a:gd name="T4" fmla="*/ 8 w 21600"/>
                <a:gd name="T5" fmla="*/ 10 h 21600"/>
                <a:gd name="T6" fmla="*/ 0 w 21600"/>
                <a:gd name="T7" fmla="*/ 1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21600" y="0"/>
                  </a:lnTo>
                  <a:lnTo>
                    <a:pt x="21600" y="21600"/>
                  </a:lnTo>
                  <a:lnTo>
                    <a:pt x="0" y="21600"/>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339" name="AutoShape 61"/>
            <p:cNvSpPr/>
            <p:nvPr/>
          </p:nvSpPr>
          <p:spPr bwMode="auto">
            <a:xfrm>
              <a:off x="7073" y="2759"/>
              <a:ext cx="188" cy="91"/>
            </a:xfrm>
            <a:custGeom>
              <a:avLst/>
              <a:gdLst>
                <a:gd name="T0" fmla="*/ 66 w 21600"/>
                <a:gd name="T1" fmla="*/ 10 h 21600"/>
                <a:gd name="T2" fmla="*/ 94 w 21600"/>
                <a:gd name="T3" fmla="*/ 10 h 21600"/>
                <a:gd name="T4" fmla="*/ 94 w 21600"/>
                <a:gd name="T5" fmla="*/ 0 h 21600"/>
                <a:gd name="T6" fmla="*/ 104 w 21600"/>
                <a:gd name="T7" fmla="*/ 0 h 21600"/>
                <a:gd name="T8" fmla="*/ 104 w 21600"/>
                <a:gd name="T9" fmla="*/ 10 h 21600"/>
                <a:gd name="T10" fmla="*/ 122 w 21600"/>
                <a:gd name="T11" fmla="*/ 10 h 21600"/>
                <a:gd name="T12" fmla="*/ 132 w 21600"/>
                <a:gd name="T13" fmla="*/ 20 h 21600"/>
                <a:gd name="T14" fmla="*/ 142 w 21600"/>
                <a:gd name="T15" fmla="*/ 20 h 21600"/>
                <a:gd name="T16" fmla="*/ 142 w 21600"/>
                <a:gd name="T17" fmla="*/ 37 h 21600"/>
                <a:gd name="T18" fmla="*/ 188 w 21600"/>
                <a:gd name="T19" fmla="*/ 37 h 21600"/>
                <a:gd name="T20" fmla="*/ 180 w 21600"/>
                <a:gd name="T21" fmla="*/ 47 h 21600"/>
                <a:gd name="T22" fmla="*/ 180 w 21600"/>
                <a:gd name="T23" fmla="*/ 64 h 21600"/>
                <a:gd name="T24" fmla="*/ 160 w 21600"/>
                <a:gd name="T25" fmla="*/ 64 h 21600"/>
                <a:gd name="T26" fmla="*/ 160 w 21600"/>
                <a:gd name="T27" fmla="*/ 81 h 21600"/>
                <a:gd name="T28" fmla="*/ 150 w 21600"/>
                <a:gd name="T29" fmla="*/ 74 h 21600"/>
                <a:gd name="T30" fmla="*/ 132 w 21600"/>
                <a:gd name="T31" fmla="*/ 74 h 21600"/>
                <a:gd name="T32" fmla="*/ 132 w 21600"/>
                <a:gd name="T33" fmla="*/ 81 h 21600"/>
                <a:gd name="T34" fmla="*/ 122 w 21600"/>
                <a:gd name="T35" fmla="*/ 91 h 21600"/>
                <a:gd name="T36" fmla="*/ 114 w 21600"/>
                <a:gd name="T37" fmla="*/ 81 h 21600"/>
                <a:gd name="T38" fmla="*/ 104 w 21600"/>
                <a:gd name="T39" fmla="*/ 81 h 21600"/>
                <a:gd name="T40" fmla="*/ 104 w 21600"/>
                <a:gd name="T41" fmla="*/ 74 h 21600"/>
                <a:gd name="T42" fmla="*/ 94 w 21600"/>
                <a:gd name="T43" fmla="*/ 64 h 21600"/>
                <a:gd name="T44" fmla="*/ 84 w 21600"/>
                <a:gd name="T45" fmla="*/ 91 h 21600"/>
                <a:gd name="T46" fmla="*/ 66 w 21600"/>
                <a:gd name="T47" fmla="*/ 81 h 21600"/>
                <a:gd name="T48" fmla="*/ 56 w 21600"/>
                <a:gd name="T49" fmla="*/ 91 h 21600"/>
                <a:gd name="T50" fmla="*/ 48 w 21600"/>
                <a:gd name="T51" fmla="*/ 91 h 21600"/>
                <a:gd name="T52" fmla="*/ 48 w 21600"/>
                <a:gd name="T53" fmla="*/ 81 h 21600"/>
                <a:gd name="T54" fmla="*/ 38 w 21600"/>
                <a:gd name="T55" fmla="*/ 81 h 21600"/>
                <a:gd name="T56" fmla="*/ 38 w 21600"/>
                <a:gd name="T57" fmla="*/ 74 h 21600"/>
                <a:gd name="T58" fmla="*/ 28 w 21600"/>
                <a:gd name="T59" fmla="*/ 64 h 21600"/>
                <a:gd name="T60" fmla="*/ 20 w 21600"/>
                <a:gd name="T61" fmla="*/ 64 h 21600"/>
                <a:gd name="T62" fmla="*/ 10 w 21600"/>
                <a:gd name="T63" fmla="*/ 74 h 21600"/>
                <a:gd name="T64" fmla="*/ 20 w 21600"/>
                <a:gd name="T65" fmla="*/ 81 h 21600"/>
                <a:gd name="T66" fmla="*/ 0 w 21600"/>
                <a:gd name="T67" fmla="*/ 81 h 21600"/>
                <a:gd name="T68" fmla="*/ 0 w 21600"/>
                <a:gd name="T69" fmla="*/ 74 h 21600"/>
                <a:gd name="T70" fmla="*/ 10 w 21600"/>
                <a:gd name="T71" fmla="*/ 74 h 21600"/>
                <a:gd name="T72" fmla="*/ 10 w 21600"/>
                <a:gd name="T73" fmla="*/ 54 h 21600"/>
                <a:gd name="T74" fmla="*/ 20 w 21600"/>
                <a:gd name="T75" fmla="*/ 37 h 21600"/>
                <a:gd name="T76" fmla="*/ 28 w 21600"/>
                <a:gd name="T77" fmla="*/ 37 h 21600"/>
                <a:gd name="T78" fmla="*/ 38 w 21600"/>
                <a:gd name="T79" fmla="*/ 27 h 21600"/>
                <a:gd name="T80" fmla="*/ 38 w 21600"/>
                <a:gd name="T81" fmla="*/ 20 h 21600"/>
                <a:gd name="T82" fmla="*/ 28 w 21600"/>
                <a:gd name="T83" fmla="*/ 20 h 21600"/>
                <a:gd name="T84" fmla="*/ 38 w 21600"/>
                <a:gd name="T85" fmla="*/ 10 h 21600"/>
                <a:gd name="T86" fmla="*/ 48 w 21600"/>
                <a:gd name="T87" fmla="*/ 10 h 21600"/>
                <a:gd name="T88" fmla="*/ 48 w 21600"/>
                <a:gd name="T89" fmla="*/ 20 h 21600"/>
                <a:gd name="T90" fmla="*/ 56 w 21600"/>
                <a:gd name="T91" fmla="*/ 20 h 21600"/>
                <a:gd name="T92" fmla="*/ 66 w 21600"/>
                <a:gd name="T93" fmla="*/ 10 h 21600"/>
                <a:gd name="T94" fmla="*/ 66 w 21600"/>
                <a:gd name="T95" fmla="*/ 10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7589" y="2335"/>
                  </a:moveTo>
                  <a:lnTo>
                    <a:pt x="10800" y="2335"/>
                  </a:lnTo>
                  <a:lnTo>
                    <a:pt x="10800" y="0"/>
                  </a:lnTo>
                  <a:lnTo>
                    <a:pt x="11968" y="0"/>
                  </a:lnTo>
                  <a:lnTo>
                    <a:pt x="11968" y="2335"/>
                  </a:lnTo>
                  <a:lnTo>
                    <a:pt x="14011" y="2335"/>
                  </a:lnTo>
                  <a:lnTo>
                    <a:pt x="15178" y="4670"/>
                  </a:lnTo>
                  <a:lnTo>
                    <a:pt x="16346" y="4670"/>
                  </a:lnTo>
                  <a:lnTo>
                    <a:pt x="16346" y="8757"/>
                  </a:lnTo>
                  <a:lnTo>
                    <a:pt x="21600" y="8757"/>
                  </a:lnTo>
                  <a:lnTo>
                    <a:pt x="20724" y="11092"/>
                  </a:lnTo>
                  <a:lnTo>
                    <a:pt x="20724" y="15178"/>
                  </a:lnTo>
                  <a:lnTo>
                    <a:pt x="18389" y="15178"/>
                  </a:lnTo>
                  <a:lnTo>
                    <a:pt x="18389" y="19265"/>
                  </a:lnTo>
                  <a:lnTo>
                    <a:pt x="17222" y="17514"/>
                  </a:lnTo>
                  <a:lnTo>
                    <a:pt x="15178" y="17514"/>
                  </a:lnTo>
                  <a:lnTo>
                    <a:pt x="15178" y="19265"/>
                  </a:lnTo>
                  <a:lnTo>
                    <a:pt x="14011" y="21600"/>
                  </a:lnTo>
                  <a:lnTo>
                    <a:pt x="13135" y="19265"/>
                  </a:lnTo>
                  <a:lnTo>
                    <a:pt x="11968" y="19265"/>
                  </a:lnTo>
                  <a:lnTo>
                    <a:pt x="11968" y="17514"/>
                  </a:lnTo>
                  <a:lnTo>
                    <a:pt x="10800" y="15178"/>
                  </a:lnTo>
                  <a:lnTo>
                    <a:pt x="9632" y="21600"/>
                  </a:lnTo>
                  <a:lnTo>
                    <a:pt x="7589" y="19265"/>
                  </a:lnTo>
                  <a:lnTo>
                    <a:pt x="6422" y="21600"/>
                  </a:lnTo>
                  <a:lnTo>
                    <a:pt x="5546" y="21600"/>
                  </a:lnTo>
                  <a:lnTo>
                    <a:pt x="5546" y="19265"/>
                  </a:lnTo>
                  <a:lnTo>
                    <a:pt x="4378" y="19265"/>
                  </a:lnTo>
                  <a:lnTo>
                    <a:pt x="4378" y="17514"/>
                  </a:lnTo>
                  <a:lnTo>
                    <a:pt x="3211" y="15178"/>
                  </a:lnTo>
                  <a:lnTo>
                    <a:pt x="2335" y="15178"/>
                  </a:lnTo>
                  <a:lnTo>
                    <a:pt x="1168" y="17514"/>
                  </a:lnTo>
                  <a:lnTo>
                    <a:pt x="2335" y="19265"/>
                  </a:lnTo>
                  <a:lnTo>
                    <a:pt x="0" y="19265"/>
                  </a:lnTo>
                  <a:lnTo>
                    <a:pt x="0" y="17514"/>
                  </a:lnTo>
                  <a:lnTo>
                    <a:pt x="1168" y="17514"/>
                  </a:lnTo>
                  <a:lnTo>
                    <a:pt x="1168" y="12843"/>
                  </a:lnTo>
                  <a:lnTo>
                    <a:pt x="2335" y="8757"/>
                  </a:lnTo>
                  <a:lnTo>
                    <a:pt x="3211" y="8757"/>
                  </a:lnTo>
                  <a:lnTo>
                    <a:pt x="4378" y="6422"/>
                  </a:lnTo>
                  <a:lnTo>
                    <a:pt x="4378" y="4670"/>
                  </a:lnTo>
                  <a:lnTo>
                    <a:pt x="3211" y="4670"/>
                  </a:lnTo>
                  <a:lnTo>
                    <a:pt x="4378" y="2335"/>
                  </a:lnTo>
                  <a:lnTo>
                    <a:pt x="5546" y="2335"/>
                  </a:lnTo>
                  <a:lnTo>
                    <a:pt x="5546" y="4670"/>
                  </a:lnTo>
                  <a:lnTo>
                    <a:pt x="6422" y="4670"/>
                  </a:lnTo>
                  <a:lnTo>
                    <a:pt x="7589" y="2335"/>
                  </a:lnTo>
                  <a:close/>
                  <a:moveTo>
                    <a:pt x="7589" y="2335"/>
                  </a:moveTo>
                </a:path>
              </a:pathLst>
            </a:custGeom>
            <a:grpFill/>
            <a:ln>
              <a:noFill/>
            </a:ln>
          </p:spPr>
          <p:txBody>
            <a:bodyPr lIns="0" tIns="0" rIns="0" bIns="0"/>
            <a:lstStyle/>
            <a:p>
              <a:pPr defTabSz="913765">
                <a:defRPr/>
              </a:pPr>
              <a:endParaRPr lang="es-ES">
                <a:solidFill>
                  <a:prstClr val="black"/>
                </a:solidFill>
              </a:endParaRPr>
            </a:p>
          </p:txBody>
        </p:sp>
        <p:sp>
          <p:nvSpPr>
            <p:cNvPr id="340" name="AutoShape 62"/>
            <p:cNvSpPr/>
            <p:nvPr/>
          </p:nvSpPr>
          <p:spPr bwMode="auto">
            <a:xfrm>
              <a:off x="6979" y="2494"/>
              <a:ext cx="142" cy="119"/>
            </a:xfrm>
            <a:custGeom>
              <a:avLst/>
              <a:gdLst>
                <a:gd name="T0" fmla="*/ 84 w 21600"/>
                <a:gd name="T1" fmla="*/ 119 h 21600"/>
                <a:gd name="T2" fmla="*/ 84 w 21600"/>
                <a:gd name="T3" fmla="*/ 109 h 21600"/>
                <a:gd name="T4" fmla="*/ 94 w 21600"/>
                <a:gd name="T5" fmla="*/ 99 h 21600"/>
                <a:gd name="T6" fmla="*/ 84 w 21600"/>
                <a:gd name="T7" fmla="*/ 92 h 21600"/>
                <a:gd name="T8" fmla="*/ 94 w 21600"/>
                <a:gd name="T9" fmla="*/ 82 h 21600"/>
                <a:gd name="T10" fmla="*/ 94 w 21600"/>
                <a:gd name="T11" fmla="*/ 72 h 21600"/>
                <a:gd name="T12" fmla="*/ 122 w 21600"/>
                <a:gd name="T13" fmla="*/ 72 h 21600"/>
                <a:gd name="T14" fmla="*/ 122 w 21600"/>
                <a:gd name="T15" fmla="*/ 62 h 21600"/>
                <a:gd name="T16" fmla="*/ 132 w 21600"/>
                <a:gd name="T17" fmla="*/ 55 h 21600"/>
                <a:gd name="T18" fmla="*/ 132 w 21600"/>
                <a:gd name="T19" fmla="*/ 45 h 21600"/>
                <a:gd name="T20" fmla="*/ 114 w 21600"/>
                <a:gd name="T21" fmla="*/ 45 h 21600"/>
                <a:gd name="T22" fmla="*/ 114 w 21600"/>
                <a:gd name="T23" fmla="*/ 35 h 21600"/>
                <a:gd name="T24" fmla="*/ 132 w 21600"/>
                <a:gd name="T25" fmla="*/ 35 h 21600"/>
                <a:gd name="T26" fmla="*/ 132 w 21600"/>
                <a:gd name="T27" fmla="*/ 17 h 21600"/>
                <a:gd name="T28" fmla="*/ 142 w 21600"/>
                <a:gd name="T29" fmla="*/ 17 h 21600"/>
                <a:gd name="T30" fmla="*/ 142 w 21600"/>
                <a:gd name="T31" fmla="*/ 7 h 21600"/>
                <a:gd name="T32" fmla="*/ 132 w 21600"/>
                <a:gd name="T33" fmla="*/ 7 h 21600"/>
                <a:gd name="T34" fmla="*/ 122 w 21600"/>
                <a:gd name="T35" fmla="*/ 0 h 21600"/>
                <a:gd name="T36" fmla="*/ 104 w 21600"/>
                <a:gd name="T37" fmla="*/ 0 h 21600"/>
                <a:gd name="T38" fmla="*/ 94 w 21600"/>
                <a:gd name="T39" fmla="*/ 7 h 21600"/>
                <a:gd name="T40" fmla="*/ 84 w 21600"/>
                <a:gd name="T41" fmla="*/ 0 h 21600"/>
                <a:gd name="T42" fmla="*/ 84 w 21600"/>
                <a:gd name="T43" fmla="*/ 7 h 21600"/>
                <a:gd name="T44" fmla="*/ 76 w 21600"/>
                <a:gd name="T45" fmla="*/ 7 h 21600"/>
                <a:gd name="T46" fmla="*/ 66 w 21600"/>
                <a:gd name="T47" fmla="*/ 17 h 21600"/>
                <a:gd name="T48" fmla="*/ 48 w 21600"/>
                <a:gd name="T49" fmla="*/ 27 h 21600"/>
                <a:gd name="T50" fmla="*/ 48 w 21600"/>
                <a:gd name="T51" fmla="*/ 17 h 21600"/>
                <a:gd name="T52" fmla="*/ 38 w 21600"/>
                <a:gd name="T53" fmla="*/ 27 h 21600"/>
                <a:gd name="T54" fmla="*/ 38 w 21600"/>
                <a:gd name="T55" fmla="*/ 35 h 21600"/>
                <a:gd name="T56" fmla="*/ 28 w 21600"/>
                <a:gd name="T57" fmla="*/ 35 h 21600"/>
                <a:gd name="T58" fmla="*/ 28 w 21600"/>
                <a:gd name="T59" fmla="*/ 62 h 21600"/>
                <a:gd name="T60" fmla="*/ 20 w 21600"/>
                <a:gd name="T61" fmla="*/ 62 h 21600"/>
                <a:gd name="T62" fmla="*/ 20 w 21600"/>
                <a:gd name="T63" fmla="*/ 72 h 21600"/>
                <a:gd name="T64" fmla="*/ 28 w 21600"/>
                <a:gd name="T65" fmla="*/ 82 h 21600"/>
                <a:gd name="T66" fmla="*/ 38 w 21600"/>
                <a:gd name="T67" fmla="*/ 82 h 21600"/>
                <a:gd name="T68" fmla="*/ 28 w 21600"/>
                <a:gd name="T69" fmla="*/ 82 h 21600"/>
                <a:gd name="T70" fmla="*/ 20 w 21600"/>
                <a:gd name="T71" fmla="*/ 92 h 21600"/>
                <a:gd name="T72" fmla="*/ 28 w 21600"/>
                <a:gd name="T73" fmla="*/ 92 h 21600"/>
                <a:gd name="T74" fmla="*/ 28 w 21600"/>
                <a:gd name="T75" fmla="*/ 99 h 21600"/>
                <a:gd name="T76" fmla="*/ 20 w 21600"/>
                <a:gd name="T77" fmla="*/ 99 h 21600"/>
                <a:gd name="T78" fmla="*/ 10 w 21600"/>
                <a:gd name="T79" fmla="*/ 92 h 21600"/>
                <a:gd name="T80" fmla="*/ 0 w 21600"/>
                <a:gd name="T81" fmla="*/ 92 h 21600"/>
                <a:gd name="T82" fmla="*/ 10 w 21600"/>
                <a:gd name="T83" fmla="*/ 99 h 21600"/>
                <a:gd name="T84" fmla="*/ 20 w 21600"/>
                <a:gd name="T85" fmla="*/ 99 h 21600"/>
                <a:gd name="T86" fmla="*/ 0 w 21600"/>
                <a:gd name="T87" fmla="*/ 99 h 21600"/>
                <a:gd name="T88" fmla="*/ 0 w 21600"/>
                <a:gd name="T89" fmla="*/ 109 h 21600"/>
                <a:gd name="T90" fmla="*/ 20 w 21600"/>
                <a:gd name="T91" fmla="*/ 109 h 21600"/>
                <a:gd name="T92" fmla="*/ 28 w 21600"/>
                <a:gd name="T93" fmla="*/ 99 h 21600"/>
                <a:gd name="T94" fmla="*/ 56 w 21600"/>
                <a:gd name="T95" fmla="*/ 99 h 21600"/>
                <a:gd name="T96" fmla="*/ 66 w 21600"/>
                <a:gd name="T97" fmla="*/ 109 h 21600"/>
                <a:gd name="T98" fmla="*/ 76 w 21600"/>
                <a:gd name="T99" fmla="*/ 109 h 21600"/>
                <a:gd name="T100" fmla="*/ 76 w 21600"/>
                <a:gd name="T101" fmla="*/ 119 h 21600"/>
                <a:gd name="T102" fmla="*/ 84 w 21600"/>
                <a:gd name="T103" fmla="*/ 119 h 21600"/>
                <a:gd name="T104" fmla="*/ 0 w 21600"/>
                <a:gd name="T105" fmla="*/ 92 h 21600"/>
                <a:gd name="T106" fmla="*/ 10 w 21600"/>
                <a:gd name="T107" fmla="*/ 82 h 21600"/>
                <a:gd name="T108" fmla="*/ 20 w 21600"/>
                <a:gd name="T109" fmla="*/ 92 h 21600"/>
                <a:gd name="T110" fmla="*/ 0 w 21600"/>
                <a:gd name="T111" fmla="*/ 92 h 21600"/>
                <a:gd name="T112" fmla="*/ 10 w 21600"/>
                <a:gd name="T113" fmla="*/ 82 h 21600"/>
                <a:gd name="T114" fmla="*/ 20 w 21600"/>
                <a:gd name="T115" fmla="*/ 82 h 21600"/>
                <a:gd name="T116" fmla="*/ 10 w 21600"/>
                <a:gd name="T117" fmla="*/ 82 h 21600"/>
                <a:gd name="T118" fmla="*/ 10 w 21600"/>
                <a:gd name="T119" fmla="*/ 82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2729" y="21600"/>
                  </a:moveTo>
                  <a:lnTo>
                    <a:pt x="12729" y="19800"/>
                  </a:lnTo>
                  <a:lnTo>
                    <a:pt x="14271" y="18000"/>
                  </a:lnTo>
                  <a:lnTo>
                    <a:pt x="12729" y="16650"/>
                  </a:lnTo>
                  <a:lnTo>
                    <a:pt x="14271" y="14850"/>
                  </a:lnTo>
                  <a:lnTo>
                    <a:pt x="14271" y="13050"/>
                  </a:lnTo>
                  <a:lnTo>
                    <a:pt x="18514" y="13050"/>
                  </a:lnTo>
                  <a:lnTo>
                    <a:pt x="18514" y="11250"/>
                  </a:lnTo>
                  <a:lnTo>
                    <a:pt x="20057" y="9900"/>
                  </a:lnTo>
                  <a:lnTo>
                    <a:pt x="20057" y="8100"/>
                  </a:lnTo>
                  <a:lnTo>
                    <a:pt x="17357" y="8100"/>
                  </a:lnTo>
                  <a:lnTo>
                    <a:pt x="17357" y="6300"/>
                  </a:lnTo>
                  <a:lnTo>
                    <a:pt x="20057" y="6300"/>
                  </a:lnTo>
                  <a:lnTo>
                    <a:pt x="20057" y="3150"/>
                  </a:lnTo>
                  <a:lnTo>
                    <a:pt x="21600" y="3150"/>
                  </a:lnTo>
                  <a:lnTo>
                    <a:pt x="21600" y="1350"/>
                  </a:lnTo>
                  <a:lnTo>
                    <a:pt x="20057" y="1350"/>
                  </a:lnTo>
                  <a:lnTo>
                    <a:pt x="18514" y="0"/>
                  </a:lnTo>
                  <a:lnTo>
                    <a:pt x="15814" y="0"/>
                  </a:lnTo>
                  <a:lnTo>
                    <a:pt x="14271" y="1350"/>
                  </a:lnTo>
                  <a:lnTo>
                    <a:pt x="12729" y="0"/>
                  </a:lnTo>
                  <a:lnTo>
                    <a:pt x="12729" y="1350"/>
                  </a:lnTo>
                  <a:lnTo>
                    <a:pt x="11571" y="1350"/>
                  </a:lnTo>
                  <a:lnTo>
                    <a:pt x="10029" y="3150"/>
                  </a:lnTo>
                  <a:lnTo>
                    <a:pt x="7329" y="4950"/>
                  </a:lnTo>
                  <a:lnTo>
                    <a:pt x="7329" y="3150"/>
                  </a:lnTo>
                  <a:lnTo>
                    <a:pt x="5786" y="4950"/>
                  </a:lnTo>
                  <a:lnTo>
                    <a:pt x="5786" y="6300"/>
                  </a:lnTo>
                  <a:lnTo>
                    <a:pt x="4243" y="6300"/>
                  </a:lnTo>
                  <a:lnTo>
                    <a:pt x="4243" y="11250"/>
                  </a:lnTo>
                  <a:lnTo>
                    <a:pt x="3086" y="11250"/>
                  </a:lnTo>
                  <a:lnTo>
                    <a:pt x="3086" y="13050"/>
                  </a:lnTo>
                  <a:lnTo>
                    <a:pt x="4243" y="14850"/>
                  </a:lnTo>
                  <a:lnTo>
                    <a:pt x="5786" y="14850"/>
                  </a:lnTo>
                  <a:lnTo>
                    <a:pt x="4243" y="14850"/>
                  </a:lnTo>
                  <a:lnTo>
                    <a:pt x="3086" y="16650"/>
                  </a:lnTo>
                  <a:lnTo>
                    <a:pt x="4243" y="16650"/>
                  </a:lnTo>
                  <a:lnTo>
                    <a:pt x="4243" y="18000"/>
                  </a:lnTo>
                  <a:lnTo>
                    <a:pt x="3086" y="18000"/>
                  </a:lnTo>
                  <a:lnTo>
                    <a:pt x="1543" y="16650"/>
                  </a:lnTo>
                  <a:lnTo>
                    <a:pt x="0" y="16650"/>
                  </a:lnTo>
                  <a:lnTo>
                    <a:pt x="1543" y="18000"/>
                  </a:lnTo>
                  <a:lnTo>
                    <a:pt x="3086" y="18000"/>
                  </a:lnTo>
                  <a:lnTo>
                    <a:pt x="0" y="18000"/>
                  </a:lnTo>
                  <a:lnTo>
                    <a:pt x="0" y="19800"/>
                  </a:lnTo>
                  <a:lnTo>
                    <a:pt x="3086" y="19800"/>
                  </a:lnTo>
                  <a:lnTo>
                    <a:pt x="4243" y="18000"/>
                  </a:lnTo>
                  <a:lnTo>
                    <a:pt x="8486" y="18000"/>
                  </a:lnTo>
                  <a:lnTo>
                    <a:pt x="10029" y="19800"/>
                  </a:lnTo>
                  <a:lnTo>
                    <a:pt x="11571" y="19800"/>
                  </a:lnTo>
                  <a:lnTo>
                    <a:pt x="11571" y="21600"/>
                  </a:lnTo>
                  <a:lnTo>
                    <a:pt x="12729" y="21600"/>
                  </a:lnTo>
                  <a:close/>
                  <a:moveTo>
                    <a:pt x="0" y="16650"/>
                  </a:moveTo>
                  <a:lnTo>
                    <a:pt x="1543" y="14850"/>
                  </a:lnTo>
                  <a:lnTo>
                    <a:pt x="3086" y="16650"/>
                  </a:lnTo>
                  <a:lnTo>
                    <a:pt x="0" y="16650"/>
                  </a:lnTo>
                  <a:close/>
                  <a:moveTo>
                    <a:pt x="1543" y="14850"/>
                  </a:moveTo>
                  <a:lnTo>
                    <a:pt x="3086" y="14850"/>
                  </a:lnTo>
                  <a:lnTo>
                    <a:pt x="1543" y="14850"/>
                  </a:lnTo>
                  <a:close/>
                  <a:moveTo>
                    <a:pt x="1543" y="14850"/>
                  </a:moveTo>
                </a:path>
              </a:pathLst>
            </a:custGeom>
            <a:grpFill/>
            <a:ln>
              <a:noFill/>
            </a:ln>
          </p:spPr>
          <p:txBody>
            <a:bodyPr lIns="0" tIns="0" rIns="0" bIns="0"/>
            <a:lstStyle/>
            <a:p>
              <a:pPr defTabSz="913765">
                <a:defRPr/>
              </a:pPr>
              <a:endParaRPr lang="es-ES">
                <a:solidFill>
                  <a:prstClr val="black"/>
                </a:solidFill>
              </a:endParaRPr>
            </a:p>
          </p:txBody>
        </p:sp>
        <p:sp>
          <p:nvSpPr>
            <p:cNvPr id="341" name="AutoShape 63"/>
            <p:cNvSpPr/>
            <p:nvPr/>
          </p:nvSpPr>
          <p:spPr bwMode="auto">
            <a:xfrm>
              <a:off x="6961" y="2593"/>
              <a:ext cx="112" cy="84"/>
            </a:xfrm>
            <a:custGeom>
              <a:avLst/>
              <a:gdLst>
                <a:gd name="T0" fmla="*/ 102 w 21600"/>
                <a:gd name="T1" fmla="*/ 57 h 21600"/>
                <a:gd name="T2" fmla="*/ 112 w 21600"/>
                <a:gd name="T3" fmla="*/ 47 h 21600"/>
                <a:gd name="T4" fmla="*/ 102 w 21600"/>
                <a:gd name="T5" fmla="*/ 37 h 21600"/>
                <a:gd name="T6" fmla="*/ 102 w 21600"/>
                <a:gd name="T7" fmla="*/ 20 h 21600"/>
                <a:gd name="T8" fmla="*/ 94 w 21600"/>
                <a:gd name="T9" fmla="*/ 20 h 21600"/>
                <a:gd name="T10" fmla="*/ 94 w 21600"/>
                <a:gd name="T11" fmla="*/ 10 h 21600"/>
                <a:gd name="T12" fmla="*/ 84 w 21600"/>
                <a:gd name="T13" fmla="*/ 10 h 21600"/>
                <a:gd name="T14" fmla="*/ 74 w 21600"/>
                <a:gd name="T15" fmla="*/ 0 h 21600"/>
                <a:gd name="T16" fmla="*/ 46 w 21600"/>
                <a:gd name="T17" fmla="*/ 0 h 21600"/>
                <a:gd name="T18" fmla="*/ 38 w 21600"/>
                <a:gd name="T19" fmla="*/ 10 h 21600"/>
                <a:gd name="T20" fmla="*/ 18 w 21600"/>
                <a:gd name="T21" fmla="*/ 10 h 21600"/>
                <a:gd name="T22" fmla="*/ 18 w 21600"/>
                <a:gd name="T23" fmla="*/ 0 h 21600"/>
                <a:gd name="T24" fmla="*/ 8 w 21600"/>
                <a:gd name="T25" fmla="*/ 0 h 21600"/>
                <a:gd name="T26" fmla="*/ 0 w 21600"/>
                <a:gd name="T27" fmla="*/ 10 h 21600"/>
                <a:gd name="T28" fmla="*/ 0 w 21600"/>
                <a:gd name="T29" fmla="*/ 27 h 21600"/>
                <a:gd name="T30" fmla="*/ 8 w 21600"/>
                <a:gd name="T31" fmla="*/ 37 h 21600"/>
                <a:gd name="T32" fmla="*/ 28 w 21600"/>
                <a:gd name="T33" fmla="*/ 47 h 21600"/>
                <a:gd name="T34" fmla="*/ 38 w 21600"/>
                <a:gd name="T35" fmla="*/ 57 h 21600"/>
                <a:gd name="T36" fmla="*/ 38 w 21600"/>
                <a:gd name="T37" fmla="*/ 64 h 21600"/>
                <a:gd name="T38" fmla="*/ 66 w 21600"/>
                <a:gd name="T39" fmla="*/ 64 h 21600"/>
                <a:gd name="T40" fmla="*/ 66 w 21600"/>
                <a:gd name="T41" fmla="*/ 74 h 21600"/>
                <a:gd name="T42" fmla="*/ 74 w 21600"/>
                <a:gd name="T43" fmla="*/ 84 h 21600"/>
                <a:gd name="T44" fmla="*/ 102 w 21600"/>
                <a:gd name="T45" fmla="*/ 84 h 21600"/>
                <a:gd name="T46" fmla="*/ 102 w 21600"/>
                <a:gd name="T47" fmla="*/ 74 h 21600"/>
                <a:gd name="T48" fmla="*/ 94 w 21600"/>
                <a:gd name="T49" fmla="*/ 64 h 21600"/>
                <a:gd name="T50" fmla="*/ 102 w 21600"/>
                <a:gd name="T51" fmla="*/ 64 h 21600"/>
                <a:gd name="T52" fmla="*/ 102 w 21600"/>
                <a:gd name="T53" fmla="*/ 57 h 21600"/>
                <a:gd name="T54" fmla="*/ 102 w 21600"/>
                <a:gd name="T55" fmla="*/ 57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19636" y="14612"/>
                  </a:moveTo>
                  <a:lnTo>
                    <a:pt x="21600" y="12071"/>
                  </a:lnTo>
                  <a:lnTo>
                    <a:pt x="19636" y="9529"/>
                  </a:lnTo>
                  <a:lnTo>
                    <a:pt x="19636" y="5082"/>
                  </a:lnTo>
                  <a:lnTo>
                    <a:pt x="18164" y="5082"/>
                  </a:lnTo>
                  <a:lnTo>
                    <a:pt x="18164" y="2541"/>
                  </a:lnTo>
                  <a:lnTo>
                    <a:pt x="16200" y="2541"/>
                  </a:lnTo>
                  <a:lnTo>
                    <a:pt x="14236" y="0"/>
                  </a:lnTo>
                  <a:lnTo>
                    <a:pt x="8836" y="0"/>
                  </a:lnTo>
                  <a:lnTo>
                    <a:pt x="7364" y="2541"/>
                  </a:lnTo>
                  <a:lnTo>
                    <a:pt x="3436" y="2541"/>
                  </a:lnTo>
                  <a:lnTo>
                    <a:pt x="3436" y="0"/>
                  </a:lnTo>
                  <a:lnTo>
                    <a:pt x="1473" y="0"/>
                  </a:lnTo>
                  <a:lnTo>
                    <a:pt x="0" y="2541"/>
                  </a:lnTo>
                  <a:lnTo>
                    <a:pt x="0" y="6988"/>
                  </a:lnTo>
                  <a:lnTo>
                    <a:pt x="1473" y="9529"/>
                  </a:lnTo>
                  <a:lnTo>
                    <a:pt x="5400" y="12071"/>
                  </a:lnTo>
                  <a:lnTo>
                    <a:pt x="7364" y="14612"/>
                  </a:lnTo>
                  <a:lnTo>
                    <a:pt x="7364" y="16518"/>
                  </a:lnTo>
                  <a:lnTo>
                    <a:pt x="12764" y="16518"/>
                  </a:lnTo>
                  <a:lnTo>
                    <a:pt x="12764" y="19059"/>
                  </a:lnTo>
                  <a:lnTo>
                    <a:pt x="14236" y="21600"/>
                  </a:lnTo>
                  <a:lnTo>
                    <a:pt x="19636" y="21600"/>
                  </a:lnTo>
                  <a:lnTo>
                    <a:pt x="19636" y="19059"/>
                  </a:lnTo>
                  <a:lnTo>
                    <a:pt x="18164" y="16518"/>
                  </a:lnTo>
                  <a:lnTo>
                    <a:pt x="19636" y="16518"/>
                  </a:lnTo>
                  <a:lnTo>
                    <a:pt x="19636" y="14612"/>
                  </a:lnTo>
                  <a:close/>
                  <a:moveTo>
                    <a:pt x="19636" y="14612"/>
                  </a:moveTo>
                </a:path>
              </a:pathLst>
            </a:custGeom>
            <a:grpFill/>
            <a:ln>
              <a:noFill/>
            </a:ln>
          </p:spPr>
          <p:txBody>
            <a:bodyPr lIns="0" tIns="0" rIns="0" bIns="0"/>
            <a:lstStyle/>
            <a:p>
              <a:pPr defTabSz="913765">
                <a:defRPr/>
              </a:pPr>
              <a:endParaRPr lang="es-ES">
                <a:solidFill>
                  <a:prstClr val="black"/>
                </a:solidFill>
              </a:endParaRPr>
            </a:p>
          </p:txBody>
        </p:sp>
        <p:sp>
          <p:nvSpPr>
            <p:cNvPr id="342" name="AutoShape 64"/>
            <p:cNvSpPr/>
            <p:nvPr/>
          </p:nvSpPr>
          <p:spPr bwMode="auto">
            <a:xfrm>
              <a:off x="7055" y="2650"/>
              <a:ext cx="28" cy="34"/>
            </a:xfrm>
            <a:custGeom>
              <a:avLst/>
              <a:gdLst>
                <a:gd name="T0" fmla="*/ 8 w 21600"/>
                <a:gd name="T1" fmla="*/ 27 h 21600"/>
                <a:gd name="T2" fmla="*/ 8 w 21600"/>
                <a:gd name="T3" fmla="*/ 17 h 21600"/>
                <a:gd name="T4" fmla="*/ 0 w 21600"/>
                <a:gd name="T5" fmla="*/ 7 h 21600"/>
                <a:gd name="T6" fmla="*/ 8 w 21600"/>
                <a:gd name="T7" fmla="*/ 7 h 21600"/>
                <a:gd name="T8" fmla="*/ 8 w 21600"/>
                <a:gd name="T9" fmla="*/ 0 h 21600"/>
                <a:gd name="T10" fmla="*/ 18 w 21600"/>
                <a:gd name="T11" fmla="*/ 0 h 21600"/>
                <a:gd name="T12" fmla="*/ 28 w 21600"/>
                <a:gd name="T13" fmla="*/ 7 h 21600"/>
                <a:gd name="T14" fmla="*/ 28 w 21600"/>
                <a:gd name="T15" fmla="*/ 34 h 21600"/>
                <a:gd name="T16" fmla="*/ 18 w 21600"/>
                <a:gd name="T17" fmla="*/ 34 h 21600"/>
                <a:gd name="T18" fmla="*/ 8 w 21600"/>
                <a:gd name="T19" fmla="*/ 27 h 21600"/>
                <a:gd name="T20" fmla="*/ 8 w 21600"/>
                <a:gd name="T21" fmla="*/ 2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5891" y="16971"/>
                  </a:moveTo>
                  <a:lnTo>
                    <a:pt x="5891" y="10800"/>
                  </a:lnTo>
                  <a:lnTo>
                    <a:pt x="0" y="4629"/>
                  </a:lnTo>
                  <a:lnTo>
                    <a:pt x="5891" y="4629"/>
                  </a:lnTo>
                  <a:lnTo>
                    <a:pt x="5891" y="0"/>
                  </a:lnTo>
                  <a:lnTo>
                    <a:pt x="13745" y="0"/>
                  </a:lnTo>
                  <a:lnTo>
                    <a:pt x="21600" y="4629"/>
                  </a:lnTo>
                  <a:lnTo>
                    <a:pt x="21600" y="21600"/>
                  </a:lnTo>
                  <a:lnTo>
                    <a:pt x="13745" y="21600"/>
                  </a:lnTo>
                  <a:lnTo>
                    <a:pt x="5891" y="16971"/>
                  </a:lnTo>
                  <a:close/>
                  <a:moveTo>
                    <a:pt x="5891" y="16971"/>
                  </a:moveTo>
                </a:path>
              </a:pathLst>
            </a:custGeom>
            <a:grpFill/>
            <a:ln>
              <a:noFill/>
            </a:ln>
          </p:spPr>
          <p:txBody>
            <a:bodyPr lIns="0" tIns="0" rIns="0" bIns="0"/>
            <a:lstStyle/>
            <a:p>
              <a:pPr defTabSz="913765">
                <a:defRPr/>
              </a:pPr>
              <a:endParaRPr lang="es-ES">
                <a:solidFill>
                  <a:prstClr val="black"/>
                </a:solidFill>
              </a:endParaRPr>
            </a:p>
          </p:txBody>
        </p:sp>
        <p:sp>
          <p:nvSpPr>
            <p:cNvPr id="343" name="AutoShape 65"/>
            <p:cNvSpPr/>
            <p:nvPr/>
          </p:nvSpPr>
          <p:spPr bwMode="auto">
            <a:xfrm>
              <a:off x="6593" y="1997"/>
              <a:ext cx="28" cy="64"/>
            </a:xfrm>
            <a:custGeom>
              <a:avLst/>
              <a:gdLst>
                <a:gd name="T0" fmla="*/ 19 w 21600"/>
                <a:gd name="T1" fmla="*/ 46 h 21600"/>
                <a:gd name="T2" fmla="*/ 19 w 21600"/>
                <a:gd name="T3" fmla="*/ 64 h 21600"/>
                <a:gd name="T4" fmla="*/ 19 w 21600"/>
                <a:gd name="T5" fmla="*/ 55 h 21600"/>
                <a:gd name="T6" fmla="*/ 19 w 21600"/>
                <a:gd name="T7" fmla="*/ 46 h 21600"/>
                <a:gd name="T8" fmla="*/ 19 w 21600"/>
                <a:gd name="T9" fmla="*/ 46 h 21600"/>
                <a:gd name="T10" fmla="*/ 19 w 21600"/>
                <a:gd name="T11" fmla="*/ 27 h 21600"/>
                <a:gd name="T12" fmla="*/ 19 w 21600"/>
                <a:gd name="T13" fmla="*/ 37 h 21600"/>
                <a:gd name="T14" fmla="*/ 19 w 21600"/>
                <a:gd name="T15" fmla="*/ 37 h 21600"/>
                <a:gd name="T16" fmla="*/ 19 w 21600"/>
                <a:gd name="T17" fmla="*/ 37 h 21600"/>
                <a:gd name="T18" fmla="*/ 19 w 21600"/>
                <a:gd name="T19" fmla="*/ 27 h 21600"/>
                <a:gd name="T20" fmla="*/ 0 w 21600"/>
                <a:gd name="T21" fmla="*/ 9 h 21600"/>
                <a:gd name="T22" fmla="*/ 0 w 21600"/>
                <a:gd name="T23" fmla="*/ 18 h 21600"/>
                <a:gd name="T24" fmla="*/ 9 w 21600"/>
                <a:gd name="T25" fmla="*/ 18 h 21600"/>
                <a:gd name="T26" fmla="*/ 0 w 21600"/>
                <a:gd name="T27" fmla="*/ 9 h 21600"/>
                <a:gd name="T28" fmla="*/ 28 w 21600"/>
                <a:gd name="T29" fmla="*/ 0 h 21600"/>
                <a:gd name="T30" fmla="*/ 28 w 21600"/>
                <a:gd name="T31" fmla="*/ 9 h 21600"/>
                <a:gd name="T32" fmla="*/ 28 w 21600"/>
                <a:gd name="T33" fmla="*/ 0 h 21600"/>
                <a:gd name="T34" fmla="*/ 28 w 21600"/>
                <a:gd name="T35" fmla="*/ 0 h 21600"/>
                <a:gd name="T36" fmla="*/ 9 w 21600"/>
                <a:gd name="T37" fmla="*/ 0 h 21600"/>
                <a:gd name="T38" fmla="*/ 19 w 21600"/>
                <a:gd name="T39" fmla="*/ 0 h 21600"/>
                <a:gd name="T40" fmla="*/ 28 w 21600"/>
                <a:gd name="T41" fmla="*/ 9 h 21600"/>
                <a:gd name="T42" fmla="*/ 28 w 21600"/>
                <a:gd name="T43" fmla="*/ 9 h 21600"/>
                <a:gd name="T44" fmla="*/ 19 w 21600"/>
                <a:gd name="T45" fmla="*/ 9 h 21600"/>
                <a:gd name="T46" fmla="*/ 9 w 21600"/>
                <a:gd name="T47" fmla="*/ 0 h 21600"/>
                <a:gd name="T48" fmla="*/ 9 w 21600"/>
                <a:gd name="T49" fmla="*/ 0 h 21600"/>
                <a:gd name="T50" fmla="*/ 19 w 21600"/>
                <a:gd name="T51" fmla="*/ 18 h 21600"/>
                <a:gd name="T52" fmla="*/ 28 w 21600"/>
                <a:gd name="T53" fmla="*/ 27 h 21600"/>
                <a:gd name="T54" fmla="*/ 19 w 21600"/>
                <a:gd name="T55" fmla="*/ 27 h 21600"/>
                <a:gd name="T56" fmla="*/ 9 w 21600"/>
                <a:gd name="T57" fmla="*/ 18 h 21600"/>
                <a:gd name="T58" fmla="*/ 9 w 21600"/>
                <a:gd name="T59" fmla="*/ 9 h 21600"/>
                <a:gd name="T60" fmla="*/ 9 w 21600"/>
                <a:gd name="T61" fmla="*/ 0 h 21600"/>
                <a:gd name="T62" fmla="*/ 9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14400" y="15429"/>
                  </a:moveTo>
                  <a:cubicBezTo>
                    <a:pt x="14400" y="21600"/>
                    <a:pt x="14400" y="21600"/>
                    <a:pt x="14400" y="21600"/>
                  </a:cubicBezTo>
                  <a:cubicBezTo>
                    <a:pt x="14400" y="18514"/>
                    <a:pt x="14400" y="18514"/>
                    <a:pt x="14400" y="18514"/>
                  </a:cubicBezTo>
                  <a:cubicBezTo>
                    <a:pt x="14400" y="15429"/>
                    <a:pt x="14400" y="15429"/>
                    <a:pt x="14400" y="15429"/>
                  </a:cubicBezTo>
                  <a:cubicBezTo>
                    <a:pt x="14400" y="15429"/>
                    <a:pt x="14400" y="15429"/>
                    <a:pt x="14400" y="15429"/>
                  </a:cubicBezTo>
                  <a:close/>
                  <a:moveTo>
                    <a:pt x="14400" y="9257"/>
                  </a:moveTo>
                  <a:cubicBezTo>
                    <a:pt x="14400" y="12343"/>
                    <a:pt x="14400" y="12343"/>
                    <a:pt x="14400" y="12343"/>
                  </a:cubicBezTo>
                  <a:cubicBezTo>
                    <a:pt x="14400" y="12343"/>
                    <a:pt x="14400" y="12343"/>
                    <a:pt x="14400" y="12343"/>
                  </a:cubicBezTo>
                  <a:cubicBezTo>
                    <a:pt x="14400" y="12343"/>
                    <a:pt x="14400" y="12343"/>
                    <a:pt x="14400" y="12343"/>
                  </a:cubicBezTo>
                  <a:cubicBezTo>
                    <a:pt x="14400" y="9257"/>
                    <a:pt x="14400" y="9257"/>
                    <a:pt x="14400" y="9257"/>
                  </a:cubicBezTo>
                  <a:close/>
                  <a:moveTo>
                    <a:pt x="0" y="3086"/>
                  </a:moveTo>
                  <a:cubicBezTo>
                    <a:pt x="0" y="6171"/>
                    <a:pt x="0" y="6171"/>
                    <a:pt x="0" y="6171"/>
                  </a:cubicBezTo>
                  <a:cubicBezTo>
                    <a:pt x="7200" y="6171"/>
                    <a:pt x="7200" y="6171"/>
                    <a:pt x="7200" y="6171"/>
                  </a:cubicBezTo>
                  <a:cubicBezTo>
                    <a:pt x="0" y="3086"/>
                    <a:pt x="0" y="3086"/>
                    <a:pt x="0" y="3086"/>
                  </a:cubicBezTo>
                  <a:close/>
                  <a:moveTo>
                    <a:pt x="21600" y="0"/>
                  </a:moveTo>
                  <a:cubicBezTo>
                    <a:pt x="21600" y="3086"/>
                    <a:pt x="21600" y="3086"/>
                    <a:pt x="21600" y="3086"/>
                  </a:cubicBezTo>
                  <a:cubicBezTo>
                    <a:pt x="21600" y="0"/>
                    <a:pt x="21600" y="0"/>
                    <a:pt x="21600" y="0"/>
                  </a:cubicBezTo>
                  <a:cubicBezTo>
                    <a:pt x="21600" y="0"/>
                    <a:pt x="21600" y="0"/>
                    <a:pt x="21600" y="0"/>
                  </a:cubicBezTo>
                  <a:close/>
                  <a:moveTo>
                    <a:pt x="7200" y="0"/>
                  </a:moveTo>
                  <a:cubicBezTo>
                    <a:pt x="7200" y="0"/>
                    <a:pt x="14400" y="0"/>
                    <a:pt x="14400" y="0"/>
                  </a:cubicBezTo>
                  <a:cubicBezTo>
                    <a:pt x="21600" y="3086"/>
                    <a:pt x="21600" y="3086"/>
                    <a:pt x="21600" y="3086"/>
                  </a:cubicBezTo>
                  <a:cubicBezTo>
                    <a:pt x="21600" y="3086"/>
                    <a:pt x="21600" y="3086"/>
                    <a:pt x="21600" y="3086"/>
                  </a:cubicBezTo>
                  <a:cubicBezTo>
                    <a:pt x="14400" y="3086"/>
                    <a:pt x="14400" y="3086"/>
                    <a:pt x="14400" y="3086"/>
                  </a:cubicBezTo>
                  <a:cubicBezTo>
                    <a:pt x="7200" y="0"/>
                    <a:pt x="7200" y="0"/>
                    <a:pt x="7200" y="0"/>
                  </a:cubicBezTo>
                  <a:close/>
                  <a:moveTo>
                    <a:pt x="7200" y="0"/>
                  </a:moveTo>
                  <a:cubicBezTo>
                    <a:pt x="14400" y="6171"/>
                    <a:pt x="14400" y="6171"/>
                    <a:pt x="14400" y="6171"/>
                  </a:cubicBezTo>
                  <a:cubicBezTo>
                    <a:pt x="21600" y="9257"/>
                    <a:pt x="21600" y="9257"/>
                    <a:pt x="21600" y="9257"/>
                  </a:cubicBezTo>
                  <a:cubicBezTo>
                    <a:pt x="14400" y="9257"/>
                    <a:pt x="14400" y="9257"/>
                    <a:pt x="14400" y="9257"/>
                  </a:cubicBezTo>
                  <a:cubicBezTo>
                    <a:pt x="7200" y="6171"/>
                    <a:pt x="7200" y="6171"/>
                    <a:pt x="7200" y="6171"/>
                  </a:cubicBezTo>
                  <a:cubicBezTo>
                    <a:pt x="7200" y="3086"/>
                    <a:pt x="7200" y="3086"/>
                    <a:pt x="7200" y="3086"/>
                  </a:cubicBezTo>
                  <a:lnTo>
                    <a:pt x="7200" y="0"/>
                  </a:lnTo>
                  <a:close/>
                  <a:moveTo>
                    <a:pt x="7200" y="0"/>
                  </a:moveTo>
                </a:path>
              </a:pathLst>
            </a:custGeom>
            <a:grpFill/>
            <a:ln>
              <a:noFill/>
            </a:ln>
          </p:spPr>
          <p:txBody>
            <a:bodyPr lIns="0" tIns="0" rIns="0" bIns="0"/>
            <a:lstStyle/>
            <a:p>
              <a:pPr defTabSz="913765">
                <a:defRPr/>
              </a:pPr>
              <a:endParaRPr lang="es-ES">
                <a:solidFill>
                  <a:prstClr val="black"/>
                </a:solidFill>
              </a:endParaRPr>
            </a:p>
          </p:txBody>
        </p:sp>
        <p:sp>
          <p:nvSpPr>
            <p:cNvPr id="344" name="AutoShape 66"/>
            <p:cNvSpPr/>
            <p:nvPr/>
          </p:nvSpPr>
          <p:spPr bwMode="auto">
            <a:xfrm>
              <a:off x="6462" y="2393"/>
              <a:ext cx="170" cy="192"/>
            </a:xfrm>
            <a:custGeom>
              <a:avLst/>
              <a:gdLst>
                <a:gd name="T0" fmla="*/ 58 w 21600"/>
                <a:gd name="T1" fmla="*/ 192 h 21600"/>
                <a:gd name="T2" fmla="*/ 86 w 21600"/>
                <a:gd name="T3" fmla="*/ 182 h 21600"/>
                <a:gd name="T4" fmla="*/ 104 w 21600"/>
                <a:gd name="T5" fmla="*/ 172 h 21600"/>
                <a:gd name="T6" fmla="*/ 132 w 21600"/>
                <a:gd name="T7" fmla="*/ 162 h 21600"/>
                <a:gd name="T8" fmla="*/ 132 w 21600"/>
                <a:gd name="T9" fmla="*/ 162 h 21600"/>
                <a:gd name="T10" fmla="*/ 160 w 21600"/>
                <a:gd name="T11" fmla="*/ 155 h 21600"/>
                <a:gd name="T12" fmla="*/ 160 w 21600"/>
                <a:gd name="T13" fmla="*/ 135 h 21600"/>
                <a:gd name="T14" fmla="*/ 170 w 21600"/>
                <a:gd name="T15" fmla="*/ 101 h 21600"/>
                <a:gd name="T16" fmla="*/ 170 w 21600"/>
                <a:gd name="T17" fmla="*/ 101 h 21600"/>
                <a:gd name="T18" fmla="*/ 160 w 21600"/>
                <a:gd name="T19" fmla="*/ 81 h 21600"/>
                <a:gd name="T20" fmla="*/ 170 w 21600"/>
                <a:gd name="T21" fmla="*/ 71 h 21600"/>
                <a:gd name="T22" fmla="*/ 152 w 21600"/>
                <a:gd name="T23" fmla="*/ 64 h 21600"/>
                <a:gd name="T24" fmla="*/ 124 w 21600"/>
                <a:gd name="T25" fmla="*/ 44 h 21600"/>
                <a:gd name="T26" fmla="*/ 114 w 21600"/>
                <a:gd name="T27" fmla="*/ 54 h 21600"/>
                <a:gd name="T28" fmla="*/ 114 w 21600"/>
                <a:gd name="T29" fmla="*/ 27 h 21600"/>
                <a:gd name="T30" fmla="*/ 132 w 21600"/>
                <a:gd name="T31" fmla="*/ 7 h 21600"/>
                <a:gd name="T32" fmla="*/ 132 w 21600"/>
                <a:gd name="T33" fmla="*/ 7 h 21600"/>
                <a:gd name="T34" fmla="*/ 124 w 21600"/>
                <a:gd name="T35" fmla="*/ 0 h 21600"/>
                <a:gd name="T36" fmla="*/ 114 w 21600"/>
                <a:gd name="T37" fmla="*/ 17 h 21600"/>
                <a:gd name="T38" fmla="*/ 124 w 21600"/>
                <a:gd name="T39" fmla="*/ 7 h 21600"/>
                <a:gd name="T40" fmla="*/ 114 w 21600"/>
                <a:gd name="T41" fmla="*/ 7 h 21600"/>
                <a:gd name="T42" fmla="*/ 104 w 21600"/>
                <a:gd name="T43" fmla="*/ 0 h 21600"/>
                <a:gd name="T44" fmla="*/ 86 w 21600"/>
                <a:gd name="T45" fmla="*/ 7 h 21600"/>
                <a:gd name="T46" fmla="*/ 96 w 21600"/>
                <a:gd name="T47" fmla="*/ 17 h 21600"/>
                <a:gd name="T48" fmla="*/ 86 w 21600"/>
                <a:gd name="T49" fmla="*/ 27 h 21600"/>
                <a:gd name="T50" fmla="*/ 76 w 21600"/>
                <a:gd name="T51" fmla="*/ 37 h 21600"/>
                <a:gd name="T52" fmla="*/ 86 w 21600"/>
                <a:gd name="T53" fmla="*/ 44 h 21600"/>
                <a:gd name="T54" fmla="*/ 86 w 21600"/>
                <a:gd name="T55" fmla="*/ 44 h 21600"/>
                <a:gd name="T56" fmla="*/ 66 w 21600"/>
                <a:gd name="T57" fmla="*/ 44 h 21600"/>
                <a:gd name="T58" fmla="*/ 58 w 21600"/>
                <a:gd name="T59" fmla="*/ 44 h 21600"/>
                <a:gd name="T60" fmla="*/ 30 w 21600"/>
                <a:gd name="T61" fmla="*/ 54 h 21600"/>
                <a:gd name="T62" fmla="*/ 30 w 21600"/>
                <a:gd name="T63" fmla="*/ 64 h 21600"/>
                <a:gd name="T64" fmla="*/ 38 w 21600"/>
                <a:gd name="T65" fmla="*/ 71 h 21600"/>
                <a:gd name="T66" fmla="*/ 30 w 21600"/>
                <a:gd name="T67" fmla="*/ 81 h 21600"/>
                <a:gd name="T68" fmla="*/ 20 w 21600"/>
                <a:gd name="T69" fmla="*/ 81 h 21600"/>
                <a:gd name="T70" fmla="*/ 20 w 21600"/>
                <a:gd name="T71" fmla="*/ 91 h 21600"/>
                <a:gd name="T72" fmla="*/ 38 w 21600"/>
                <a:gd name="T73" fmla="*/ 101 h 21600"/>
                <a:gd name="T74" fmla="*/ 58 w 21600"/>
                <a:gd name="T75" fmla="*/ 108 h 21600"/>
                <a:gd name="T76" fmla="*/ 38 w 21600"/>
                <a:gd name="T77" fmla="*/ 118 h 21600"/>
                <a:gd name="T78" fmla="*/ 38 w 21600"/>
                <a:gd name="T79" fmla="*/ 128 h 21600"/>
                <a:gd name="T80" fmla="*/ 58 w 21600"/>
                <a:gd name="T81" fmla="*/ 135 h 21600"/>
                <a:gd name="T82" fmla="*/ 66 w 21600"/>
                <a:gd name="T83" fmla="*/ 128 h 21600"/>
                <a:gd name="T84" fmla="*/ 30 w 21600"/>
                <a:gd name="T85" fmla="*/ 135 h 21600"/>
                <a:gd name="T86" fmla="*/ 20 w 21600"/>
                <a:gd name="T87" fmla="*/ 155 h 21600"/>
                <a:gd name="T88" fmla="*/ 10 w 21600"/>
                <a:gd name="T89" fmla="*/ 145 h 21600"/>
                <a:gd name="T90" fmla="*/ 30 w 21600"/>
                <a:gd name="T91" fmla="*/ 155 h 21600"/>
                <a:gd name="T92" fmla="*/ 10 w 21600"/>
                <a:gd name="T93" fmla="*/ 162 h 21600"/>
                <a:gd name="T94" fmla="*/ 30 w 21600"/>
                <a:gd name="T95" fmla="*/ 172 h 21600"/>
                <a:gd name="T96" fmla="*/ 10 w 21600"/>
                <a:gd name="T97" fmla="*/ 182 h 21600"/>
                <a:gd name="T98" fmla="*/ 38 w 21600"/>
                <a:gd name="T99" fmla="*/ 172 h 21600"/>
                <a:gd name="T100" fmla="*/ 30 w 21600"/>
                <a:gd name="T101" fmla="*/ 182 h 21600"/>
                <a:gd name="T102" fmla="*/ 38 w 21600"/>
                <a:gd name="T103" fmla="*/ 182 h 21600"/>
                <a:gd name="T104" fmla="*/ 48 w 21600"/>
                <a:gd name="T105" fmla="*/ 192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6125" y="21600"/>
                  </a:moveTo>
                  <a:lnTo>
                    <a:pt x="7415" y="21600"/>
                  </a:lnTo>
                  <a:lnTo>
                    <a:pt x="9672" y="20492"/>
                  </a:lnTo>
                  <a:lnTo>
                    <a:pt x="10961" y="20492"/>
                  </a:lnTo>
                  <a:lnTo>
                    <a:pt x="9672" y="19385"/>
                  </a:lnTo>
                  <a:lnTo>
                    <a:pt x="13218" y="19385"/>
                  </a:lnTo>
                  <a:lnTo>
                    <a:pt x="13218" y="18277"/>
                  </a:lnTo>
                  <a:lnTo>
                    <a:pt x="16764" y="18277"/>
                  </a:lnTo>
                  <a:lnTo>
                    <a:pt x="16764" y="17446"/>
                  </a:lnTo>
                  <a:lnTo>
                    <a:pt x="16764" y="18277"/>
                  </a:lnTo>
                  <a:lnTo>
                    <a:pt x="18054" y="17446"/>
                  </a:lnTo>
                  <a:lnTo>
                    <a:pt x="20310" y="17446"/>
                  </a:lnTo>
                  <a:lnTo>
                    <a:pt x="19343" y="16338"/>
                  </a:lnTo>
                  <a:lnTo>
                    <a:pt x="20310" y="15231"/>
                  </a:lnTo>
                  <a:lnTo>
                    <a:pt x="21600" y="14400"/>
                  </a:lnTo>
                  <a:lnTo>
                    <a:pt x="21600" y="11354"/>
                  </a:lnTo>
                  <a:lnTo>
                    <a:pt x="20310" y="11354"/>
                  </a:lnTo>
                  <a:lnTo>
                    <a:pt x="21600" y="11354"/>
                  </a:lnTo>
                  <a:lnTo>
                    <a:pt x="21600" y="10246"/>
                  </a:lnTo>
                  <a:lnTo>
                    <a:pt x="20310" y="9138"/>
                  </a:lnTo>
                  <a:lnTo>
                    <a:pt x="20310" y="7200"/>
                  </a:lnTo>
                  <a:lnTo>
                    <a:pt x="21600" y="8031"/>
                  </a:lnTo>
                  <a:lnTo>
                    <a:pt x="20310" y="7200"/>
                  </a:lnTo>
                  <a:lnTo>
                    <a:pt x="19343" y="7200"/>
                  </a:lnTo>
                  <a:lnTo>
                    <a:pt x="18054" y="4985"/>
                  </a:lnTo>
                  <a:lnTo>
                    <a:pt x="15797" y="4985"/>
                  </a:lnTo>
                  <a:lnTo>
                    <a:pt x="15797" y="6092"/>
                  </a:lnTo>
                  <a:lnTo>
                    <a:pt x="14507" y="6092"/>
                  </a:lnTo>
                  <a:lnTo>
                    <a:pt x="13218" y="4985"/>
                  </a:lnTo>
                  <a:lnTo>
                    <a:pt x="14507" y="3046"/>
                  </a:lnTo>
                  <a:lnTo>
                    <a:pt x="15797" y="1938"/>
                  </a:lnTo>
                  <a:lnTo>
                    <a:pt x="16764" y="831"/>
                  </a:lnTo>
                  <a:lnTo>
                    <a:pt x="15797" y="1938"/>
                  </a:lnTo>
                  <a:lnTo>
                    <a:pt x="16764" y="831"/>
                  </a:lnTo>
                  <a:lnTo>
                    <a:pt x="18054" y="0"/>
                  </a:lnTo>
                  <a:lnTo>
                    <a:pt x="15797" y="0"/>
                  </a:lnTo>
                  <a:lnTo>
                    <a:pt x="15797" y="831"/>
                  </a:lnTo>
                  <a:lnTo>
                    <a:pt x="14507" y="1938"/>
                  </a:lnTo>
                  <a:lnTo>
                    <a:pt x="14507" y="831"/>
                  </a:lnTo>
                  <a:lnTo>
                    <a:pt x="15797" y="831"/>
                  </a:lnTo>
                  <a:lnTo>
                    <a:pt x="14507" y="0"/>
                  </a:lnTo>
                  <a:lnTo>
                    <a:pt x="14507" y="831"/>
                  </a:lnTo>
                  <a:lnTo>
                    <a:pt x="13218" y="831"/>
                  </a:lnTo>
                  <a:lnTo>
                    <a:pt x="13218" y="0"/>
                  </a:lnTo>
                  <a:lnTo>
                    <a:pt x="12251" y="831"/>
                  </a:lnTo>
                  <a:lnTo>
                    <a:pt x="10961" y="831"/>
                  </a:lnTo>
                  <a:lnTo>
                    <a:pt x="10961" y="1938"/>
                  </a:lnTo>
                  <a:lnTo>
                    <a:pt x="12251" y="1938"/>
                  </a:lnTo>
                  <a:lnTo>
                    <a:pt x="10961" y="1938"/>
                  </a:lnTo>
                  <a:lnTo>
                    <a:pt x="10961" y="3046"/>
                  </a:lnTo>
                  <a:lnTo>
                    <a:pt x="9672" y="3046"/>
                  </a:lnTo>
                  <a:lnTo>
                    <a:pt x="9672" y="4154"/>
                  </a:lnTo>
                  <a:lnTo>
                    <a:pt x="12251" y="4154"/>
                  </a:lnTo>
                  <a:lnTo>
                    <a:pt x="10961" y="4985"/>
                  </a:lnTo>
                  <a:lnTo>
                    <a:pt x="9672" y="4985"/>
                  </a:lnTo>
                  <a:lnTo>
                    <a:pt x="10961" y="4985"/>
                  </a:lnTo>
                  <a:lnTo>
                    <a:pt x="8382" y="6092"/>
                  </a:lnTo>
                  <a:lnTo>
                    <a:pt x="8382" y="4985"/>
                  </a:lnTo>
                  <a:lnTo>
                    <a:pt x="7415" y="6092"/>
                  </a:lnTo>
                  <a:lnTo>
                    <a:pt x="7415" y="4985"/>
                  </a:lnTo>
                  <a:lnTo>
                    <a:pt x="3869" y="4985"/>
                  </a:lnTo>
                  <a:lnTo>
                    <a:pt x="3869" y="6092"/>
                  </a:lnTo>
                  <a:lnTo>
                    <a:pt x="4836" y="7200"/>
                  </a:lnTo>
                  <a:lnTo>
                    <a:pt x="3869" y="7200"/>
                  </a:lnTo>
                  <a:lnTo>
                    <a:pt x="4836" y="7200"/>
                  </a:lnTo>
                  <a:lnTo>
                    <a:pt x="4836" y="8031"/>
                  </a:lnTo>
                  <a:lnTo>
                    <a:pt x="3869" y="8031"/>
                  </a:lnTo>
                  <a:lnTo>
                    <a:pt x="3869" y="9138"/>
                  </a:lnTo>
                  <a:lnTo>
                    <a:pt x="4836" y="9138"/>
                  </a:lnTo>
                  <a:lnTo>
                    <a:pt x="2579" y="9138"/>
                  </a:lnTo>
                  <a:lnTo>
                    <a:pt x="3869" y="10246"/>
                  </a:lnTo>
                  <a:lnTo>
                    <a:pt x="2579" y="10246"/>
                  </a:lnTo>
                  <a:lnTo>
                    <a:pt x="4836" y="10246"/>
                  </a:lnTo>
                  <a:lnTo>
                    <a:pt x="4836" y="11354"/>
                  </a:lnTo>
                  <a:lnTo>
                    <a:pt x="8382" y="11354"/>
                  </a:lnTo>
                  <a:lnTo>
                    <a:pt x="7415" y="12185"/>
                  </a:lnTo>
                  <a:lnTo>
                    <a:pt x="6125" y="12185"/>
                  </a:lnTo>
                  <a:lnTo>
                    <a:pt x="4836" y="13292"/>
                  </a:lnTo>
                  <a:lnTo>
                    <a:pt x="6125" y="13292"/>
                  </a:lnTo>
                  <a:lnTo>
                    <a:pt x="4836" y="14400"/>
                  </a:lnTo>
                  <a:lnTo>
                    <a:pt x="6125" y="15231"/>
                  </a:lnTo>
                  <a:lnTo>
                    <a:pt x="7415" y="15231"/>
                  </a:lnTo>
                  <a:lnTo>
                    <a:pt x="7415" y="14400"/>
                  </a:lnTo>
                  <a:lnTo>
                    <a:pt x="8382" y="14400"/>
                  </a:lnTo>
                  <a:lnTo>
                    <a:pt x="6125" y="15231"/>
                  </a:lnTo>
                  <a:lnTo>
                    <a:pt x="3869" y="15231"/>
                  </a:lnTo>
                  <a:lnTo>
                    <a:pt x="3869" y="17446"/>
                  </a:lnTo>
                  <a:lnTo>
                    <a:pt x="2579" y="17446"/>
                  </a:lnTo>
                  <a:lnTo>
                    <a:pt x="2579" y="16338"/>
                  </a:lnTo>
                  <a:lnTo>
                    <a:pt x="1290" y="16338"/>
                  </a:lnTo>
                  <a:lnTo>
                    <a:pt x="0" y="17446"/>
                  </a:lnTo>
                  <a:lnTo>
                    <a:pt x="3869" y="17446"/>
                  </a:lnTo>
                  <a:lnTo>
                    <a:pt x="2579" y="18277"/>
                  </a:lnTo>
                  <a:lnTo>
                    <a:pt x="1290" y="18277"/>
                  </a:lnTo>
                  <a:lnTo>
                    <a:pt x="1290" y="19385"/>
                  </a:lnTo>
                  <a:lnTo>
                    <a:pt x="3869" y="19385"/>
                  </a:lnTo>
                  <a:lnTo>
                    <a:pt x="2579" y="20492"/>
                  </a:lnTo>
                  <a:lnTo>
                    <a:pt x="1290" y="20492"/>
                  </a:lnTo>
                  <a:lnTo>
                    <a:pt x="2579" y="20492"/>
                  </a:lnTo>
                  <a:lnTo>
                    <a:pt x="4836" y="19385"/>
                  </a:lnTo>
                  <a:lnTo>
                    <a:pt x="4836" y="20492"/>
                  </a:lnTo>
                  <a:lnTo>
                    <a:pt x="3869" y="20492"/>
                  </a:lnTo>
                  <a:lnTo>
                    <a:pt x="3869" y="21600"/>
                  </a:lnTo>
                  <a:lnTo>
                    <a:pt x="4836" y="20492"/>
                  </a:lnTo>
                  <a:lnTo>
                    <a:pt x="6125" y="21600"/>
                  </a:lnTo>
                  <a:close/>
                  <a:moveTo>
                    <a:pt x="6125" y="21600"/>
                  </a:moveTo>
                </a:path>
              </a:pathLst>
            </a:custGeom>
            <a:grpFill/>
            <a:ln>
              <a:noFill/>
            </a:ln>
          </p:spPr>
          <p:txBody>
            <a:bodyPr lIns="0" tIns="0" rIns="0" bIns="0"/>
            <a:lstStyle/>
            <a:p>
              <a:pPr defTabSz="913765">
                <a:defRPr/>
              </a:pPr>
              <a:endParaRPr lang="es-ES">
                <a:solidFill>
                  <a:prstClr val="black"/>
                </a:solidFill>
              </a:endParaRPr>
            </a:p>
          </p:txBody>
        </p:sp>
        <p:sp>
          <p:nvSpPr>
            <p:cNvPr id="345" name="AutoShape 67"/>
            <p:cNvSpPr/>
            <p:nvPr/>
          </p:nvSpPr>
          <p:spPr bwMode="auto">
            <a:xfrm>
              <a:off x="6566" y="2089"/>
              <a:ext cx="357" cy="578"/>
            </a:xfrm>
            <a:custGeom>
              <a:avLst/>
              <a:gdLst>
                <a:gd name="T0" fmla="*/ 9 w 21600"/>
                <a:gd name="T1" fmla="*/ 330 h 21600"/>
                <a:gd name="T2" fmla="*/ 85 w 21600"/>
                <a:gd name="T3" fmla="*/ 330 h 21600"/>
                <a:gd name="T4" fmla="*/ 75 w 21600"/>
                <a:gd name="T5" fmla="*/ 367 h 21600"/>
                <a:gd name="T6" fmla="*/ 254 w 21600"/>
                <a:gd name="T7" fmla="*/ 0 h 21600"/>
                <a:gd name="T8" fmla="*/ 244 w 21600"/>
                <a:gd name="T9" fmla="*/ 9 h 21600"/>
                <a:gd name="T10" fmla="*/ 235 w 21600"/>
                <a:gd name="T11" fmla="*/ 18 h 21600"/>
                <a:gd name="T12" fmla="*/ 329 w 21600"/>
                <a:gd name="T13" fmla="*/ 495 h 21600"/>
                <a:gd name="T14" fmla="*/ 235 w 21600"/>
                <a:gd name="T15" fmla="*/ 541 h 21600"/>
                <a:gd name="T16" fmla="*/ 38 w 21600"/>
                <a:gd name="T17" fmla="*/ 239 h 21600"/>
                <a:gd name="T18" fmla="*/ 56 w 21600"/>
                <a:gd name="T19" fmla="*/ 211 h 21600"/>
                <a:gd name="T20" fmla="*/ 169 w 21600"/>
                <a:gd name="T21" fmla="*/ 110 h 21600"/>
                <a:gd name="T22" fmla="*/ 160 w 21600"/>
                <a:gd name="T23" fmla="*/ 128 h 21600"/>
                <a:gd name="T24" fmla="*/ 66 w 21600"/>
                <a:gd name="T25" fmla="*/ 147 h 21600"/>
                <a:gd name="T26" fmla="*/ 47 w 21600"/>
                <a:gd name="T27" fmla="*/ 165 h 21600"/>
                <a:gd name="T28" fmla="*/ 28 w 21600"/>
                <a:gd name="T29" fmla="*/ 193 h 21600"/>
                <a:gd name="T30" fmla="*/ 28 w 21600"/>
                <a:gd name="T31" fmla="*/ 202 h 21600"/>
                <a:gd name="T32" fmla="*/ 56 w 21600"/>
                <a:gd name="T33" fmla="*/ 202 h 21600"/>
                <a:gd name="T34" fmla="*/ 66 w 21600"/>
                <a:gd name="T35" fmla="*/ 202 h 21600"/>
                <a:gd name="T36" fmla="*/ 75 w 21600"/>
                <a:gd name="T37" fmla="*/ 239 h 21600"/>
                <a:gd name="T38" fmla="*/ 75 w 21600"/>
                <a:gd name="T39" fmla="*/ 275 h 21600"/>
                <a:gd name="T40" fmla="*/ 103 w 21600"/>
                <a:gd name="T41" fmla="*/ 303 h 21600"/>
                <a:gd name="T42" fmla="*/ 113 w 21600"/>
                <a:gd name="T43" fmla="*/ 367 h 21600"/>
                <a:gd name="T44" fmla="*/ 103 w 21600"/>
                <a:gd name="T45" fmla="*/ 569 h 21600"/>
                <a:gd name="T46" fmla="*/ 160 w 21600"/>
                <a:gd name="T47" fmla="*/ 569 h 21600"/>
                <a:gd name="T48" fmla="*/ 207 w 21600"/>
                <a:gd name="T49" fmla="*/ 541 h 21600"/>
                <a:gd name="T50" fmla="*/ 263 w 21600"/>
                <a:gd name="T51" fmla="*/ 541 h 21600"/>
                <a:gd name="T52" fmla="*/ 329 w 21600"/>
                <a:gd name="T53" fmla="*/ 523 h 21600"/>
                <a:gd name="T54" fmla="*/ 319 w 21600"/>
                <a:gd name="T55" fmla="*/ 495 h 21600"/>
                <a:gd name="T56" fmla="*/ 329 w 21600"/>
                <a:gd name="T57" fmla="*/ 477 h 21600"/>
                <a:gd name="T58" fmla="*/ 348 w 21600"/>
                <a:gd name="T59" fmla="*/ 468 h 21600"/>
                <a:gd name="T60" fmla="*/ 291 w 21600"/>
                <a:gd name="T61" fmla="*/ 422 h 21600"/>
                <a:gd name="T62" fmla="*/ 263 w 21600"/>
                <a:gd name="T63" fmla="*/ 385 h 21600"/>
                <a:gd name="T64" fmla="*/ 272 w 21600"/>
                <a:gd name="T65" fmla="*/ 358 h 21600"/>
                <a:gd name="T66" fmla="*/ 216 w 21600"/>
                <a:gd name="T67" fmla="*/ 294 h 21600"/>
                <a:gd name="T68" fmla="*/ 150 w 21600"/>
                <a:gd name="T69" fmla="*/ 266 h 21600"/>
                <a:gd name="T70" fmla="*/ 160 w 21600"/>
                <a:gd name="T71" fmla="*/ 248 h 21600"/>
                <a:gd name="T72" fmla="*/ 207 w 21600"/>
                <a:gd name="T73" fmla="*/ 202 h 21600"/>
                <a:gd name="T74" fmla="*/ 150 w 21600"/>
                <a:gd name="T75" fmla="*/ 183 h 21600"/>
                <a:gd name="T76" fmla="*/ 141 w 21600"/>
                <a:gd name="T77" fmla="*/ 165 h 21600"/>
                <a:gd name="T78" fmla="*/ 141 w 21600"/>
                <a:gd name="T79" fmla="*/ 138 h 21600"/>
                <a:gd name="T80" fmla="*/ 103 w 21600"/>
                <a:gd name="T81" fmla="*/ 138 h 21600"/>
                <a:gd name="T82" fmla="*/ 94 w 21600"/>
                <a:gd name="T83" fmla="*/ 174 h 21600"/>
                <a:gd name="T84" fmla="*/ 85 w 21600"/>
                <a:gd name="T85" fmla="*/ 193 h 21600"/>
                <a:gd name="T86" fmla="*/ 85 w 21600"/>
                <a:gd name="T87" fmla="*/ 202 h 21600"/>
                <a:gd name="T88" fmla="*/ 75 w 21600"/>
                <a:gd name="T89" fmla="*/ 229 h 21600"/>
                <a:gd name="T90" fmla="*/ 85 w 21600"/>
                <a:gd name="T91" fmla="*/ 239 h 21600"/>
                <a:gd name="T92" fmla="*/ 85 w 21600"/>
                <a:gd name="T93" fmla="*/ 275 h 21600"/>
                <a:gd name="T94" fmla="*/ 94 w 21600"/>
                <a:gd name="T95" fmla="*/ 284 h 21600"/>
                <a:gd name="T96" fmla="*/ 113 w 21600"/>
                <a:gd name="T97" fmla="*/ 257 h 21600"/>
                <a:gd name="T98" fmla="*/ 103 w 21600"/>
                <a:gd name="T99" fmla="*/ 321 h 21600"/>
                <a:gd name="T100" fmla="*/ 141 w 21600"/>
                <a:gd name="T101" fmla="*/ 330 h 21600"/>
                <a:gd name="T102" fmla="*/ 179 w 21600"/>
                <a:gd name="T103" fmla="*/ 358 h 21600"/>
                <a:gd name="T104" fmla="*/ 179 w 21600"/>
                <a:gd name="T105" fmla="*/ 404 h 21600"/>
                <a:gd name="T106" fmla="*/ 113 w 21600"/>
                <a:gd name="T107" fmla="*/ 431 h 21600"/>
                <a:gd name="T108" fmla="*/ 122 w 21600"/>
                <a:gd name="T109" fmla="*/ 468 h 21600"/>
                <a:gd name="T110" fmla="*/ 103 w 21600"/>
                <a:gd name="T111" fmla="*/ 495 h 21600"/>
                <a:gd name="T112" fmla="*/ 150 w 21600"/>
                <a:gd name="T113" fmla="*/ 505 h 21600"/>
                <a:gd name="T114" fmla="*/ 169 w 21600"/>
                <a:gd name="T115" fmla="*/ 514 h 21600"/>
                <a:gd name="T116" fmla="*/ 103 w 21600"/>
                <a:gd name="T117" fmla="*/ 550 h 21600"/>
                <a:gd name="T118" fmla="*/ 94 w 21600"/>
                <a:gd name="T119" fmla="*/ 578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3979" y="14057"/>
                  </a:moveTo>
                  <a:cubicBezTo>
                    <a:pt x="3411" y="13714"/>
                    <a:pt x="3411" y="13714"/>
                    <a:pt x="3411" y="13714"/>
                  </a:cubicBezTo>
                  <a:cubicBezTo>
                    <a:pt x="2842" y="13714"/>
                    <a:pt x="2842" y="13714"/>
                    <a:pt x="2842" y="13714"/>
                  </a:cubicBezTo>
                  <a:cubicBezTo>
                    <a:pt x="2274" y="13029"/>
                    <a:pt x="2274" y="13029"/>
                    <a:pt x="2274" y="13029"/>
                  </a:cubicBezTo>
                  <a:cubicBezTo>
                    <a:pt x="1705" y="13029"/>
                    <a:pt x="1705" y="13029"/>
                    <a:pt x="1705" y="13029"/>
                  </a:cubicBezTo>
                  <a:cubicBezTo>
                    <a:pt x="1137" y="13029"/>
                    <a:pt x="1137" y="13029"/>
                    <a:pt x="1137" y="13029"/>
                  </a:cubicBezTo>
                  <a:cubicBezTo>
                    <a:pt x="1137" y="13371"/>
                    <a:pt x="1137" y="13371"/>
                    <a:pt x="1137" y="13371"/>
                  </a:cubicBezTo>
                  <a:cubicBezTo>
                    <a:pt x="568" y="13371"/>
                    <a:pt x="568" y="13371"/>
                    <a:pt x="568" y="13371"/>
                  </a:cubicBezTo>
                  <a:cubicBezTo>
                    <a:pt x="0" y="13029"/>
                    <a:pt x="0" y="13029"/>
                    <a:pt x="0" y="13029"/>
                  </a:cubicBezTo>
                  <a:cubicBezTo>
                    <a:pt x="568" y="12343"/>
                    <a:pt x="568" y="12343"/>
                    <a:pt x="568" y="12343"/>
                  </a:cubicBezTo>
                  <a:cubicBezTo>
                    <a:pt x="568" y="12343"/>
                    <a:pt x="568" y="12343"/>
                    <a:pt x="568" y="12343"/>
                  </a:cubicBezTo>
                  <a:cubicBezTo>
                    <a:pt x="1137" y="12000"/>
                    <a:pt x="1137" y="12000"/>
                    <a:pt x="1137" y="12000"/>
                  </a:cubicBezTo>
                  <a:cubicBezTo>
                    <a:pt x="1137" y="12000"/>
                    <a:pt x="1137" y="12000"/>
                    <a:pt x="1137" y="12000"/>
                  </a:cubicBezTo>
                  <a:cubicBezTo>
                    <a:pt x="1705" y="11657"/>
                    <a:pt x="1705" y="11657"/>
                    <a:pt x="1705" y="11657"/>
                  </a:cubicBezTo>
                  <a:cubicBezTo>
                    <a:pt x="2274" y="11657"/>
                    <a:pt x="2274" y="11657"/>
                    <a:pt x="2274" y="11657"/>
                  </a:cubicBezTo>
                  <a:cubicBezTo>
                    <a:pt x="2274" y="11657"/>
                    <a:pt x="2274" y="11657"/>
                    <a:pt x="2274" y="11657"/>
                  </a:cubicBezTo>
                  <a:cubicBezTo>
                    <a:pt x="2274" y="11657"/>
                    <a:pt x="2274" y="11657"/>
                    <a:pt x="2274" y="11657"/>
                  </a:cubicBezTo>
                  <a:cubicBezTo>
                    <a:pt x="2842" y="11314"/>
                    <a:pt x="2842" y="11314"/>
                    <a:pt x="2842" y="11314"/>
                  </a:cubicBezTo>
                  <a:cubicBezTo>
                    <a:pt x="3411" y="11657"/>
                    <a:pt x="3411" y="11657"/>
                    <a:pt x="3411" y="11657"/>
                  </a:cubicBezTo>
                  <a:cubicBezTo>
                    <a:pt x="3979" y="11657"/>
                    <a:pt x="3979" y="11657"/>
                    <a:pt x="3979" y="11657"/>
                  </a:cubicBezTo>
                  <a:cubicBezTo>
                    <a:pt x="3979" y="12000"/>
                    <a:pt x="3979" y="12000"/>
                    <a:pt x="3979" y="12000"/>
                  </a:cubicBezTo>
                  <a:cubicBezTo>
                    <a:pt x="5116" y="12343"/>
                    <a:pt x="5116" y="12343"/>
                    <a:pt x="5116" y="12343"/>
                  </a:cubicBezTo>
                  <a:cubicBezTo>
                    <a:pt x="4547" y="12686"/>
                    <a:pt x="4547" y="12686"/>
                    <a:pt x="4547" y="12686"/>
                  </a:cubicBezTo>
                  <a:cubicBezTo>
                    <a:pt x="5116" y="12686"/>
                    <a:pt x="5116" y="12686"/>
                    <a:pt x="5116" y="12686"/>
                  </a:cubicBezTo>
                  <a:cubicBezTo>
                    <a:pt x="5116" y="13371"/>
                    <a:pt x="5116" y="13371"/>
                    <a:pt x="5116" y="13371"/>
                  </a:cubicBezTo>
                  <a:cubicBezTo>
                    <a:pt x="5116" y="12686"/>
                    <a:pt x="5116" y="12686"/>
                    <a:pt x="5116" y="12686"/>
                  </a:cubicBezTo>
                  <a:cubicBezTo>
                    <a:pt x="4547" y="12686"/>
                    <a:pt x="4547" y="12686"/>
                    <a:pt x="4547" y="12686"/>
                  </a:cubicBezTo>
                  <a:cubicBezTo>
                    <a:pt x="5116" y="13029"/>
                    <a:pt x="5116" y="13029"/>
                    <a:pt x="5116" y="13029"/>
                  </a:cubicBezTo>
                  <a:cubicBezTo>
                    <a:pt x="4547" y="13029"/>
                    <a:pt x="4547" y="13029"/>
                    <a:pt x="4547" y="13029"/>
                  </a:cubicBezTo>
                  <a:cubicBezTo>
                    <a:pt x="5116" y="13029"/>
                    <a:pt x="5116" y="13029"/>
                    <a:pt x="5116" y="13029"/>
                  </a:cubicBezTo>
                  <a:cubicBezTo>
                    <a:pt x="5116" y="13371"/>
                    <a:pt x="5116" y="13371"/>
                    <a:pt x="5116" y="13371"/>
                  </a:cubicBezTo>
                  <a:cubicBezTo>
                    <a:pt x="4547" y="13371"/>
                    <a:pt x="4547" y="13371"/>
                    <a:pt x="4547" y="13371"/>
                  </a:cubicBezTo>
                  <a:cubicBezTo>
                    <a:pt x="4547" y="13714"/>
                    <a:pt x="4547" y="13714"/>
                    <a:pt x="4547" y="13714"/>
                  </a:cubicBezTo>
                  <a:cubicBezTo>
                    <a:pt x="3979" y="13714"/>
                    <a:pt x="3979" y="13714"/>
                    <a:pt x="3979" y="13714"/>
                  </a:cubicBezTo>
                  <a:cubicBezTo>
                    <a:pt x="3979" y="13714"/>
                    <a:pt x="3979" y="13714"/>
                    <a:pt x="3979" y="13714"/>
                  </a:cubicBezTo>
                  <a:cubicBezTo>
                    <a:pt x="3979" y="14057"/>
                    <a:pt x="3979" y="14057"/>
                    <a:pt x="3979" y="14057"/>
                  </a:cubicBezTo>
                  <a:cubicBezTo>
                    <a:pt x="3979" y="14057"/>
                    <a:pt x="3979" y="14057"/>
                    <a:pt x="3979" y="14057"/>
                  </a:cubicBezTo>
                  <a:close/>
                  <a:moveTo>
                    <a:pt x="14211" y="1714"/>
                  </a:moveTo>
                  <a:cubicBezTo>
                    <a:pt x="14211" y="1714"/>
                    <a:pt x="14211" y="1714"/>
                    <a:pt x="14211" y="1714"/>
                  </a:cubicBezTo>
                  <a:cubicBezTo>
                    <a:pt x="14779" y="1714"/>
                    <a:pt x="14779" y="1714"/>
                    <a:pt x="14779" y="1714"/>
                  </a:cubicBezTo>
                  <a:cubicBezTo>
                    <a:pt x="14211" y="1714"/>
                    <a:pt x="14211" y="1714"/>
                    <a:pt x="14211" y="1714"/>
                  </a:cubicBezTo>
                  <a:close/>
                  <a:moveTo>
                    <a:pt x="15347" y="343"/>
                  </a:moveTo>
                  <a:cubicBezTo>
                    <a:pt x="15347" y="0"/>
                    <a:pt x="15347" y="0"/>
                    <a:pt x="15347" y="0"/>
                  </a:cubicBezTo>
                  <a:cubicBezTo>
                    <a:pt x="15347" y="0"/>
                    <a:pt x="15347" y="0"/>
                    <a:pt x="15347" y="0"/>
                  </a:cubicBezTo>
                  <a:cubicBezTo>
                    <a:pt x="15347" y="343"/>
                    <a:pt x="15347" y="343"/>
                    <a:pt x="15347" y="343"/>
                  </a:cubicBezTo>
                  <a:close/>
                  <a:moveTo>
                    <a:pt x="14211" y="686"/>
                  </a:moveTo>
                  <a:cubicBezTo>
                    <a:pt x="14211" y="343"/>
                    <a:pt x="14211" y="343"/>
                    <a:pt x="14211" y="343"/>
                  </a:cubicBezTo>
                  <a:cubicBezTo>
                    <a:pt x="13642" y="686"/>
                    <a:pt x="13642" y="686"/>
                    <a:pt x="13642" y="686"/>
                  </a:cubicBezTo>
                  <a:cubicBezTo>
                    <a:pt x="13642" y="686"/>
                    <a:pt x="13642" y="686"/>
                    <a:pt x="13642" y="686"/>
                  </a:cubicBezTo>
                  <a:cubicBezTo>
                    <a:pt x="13642" y="686"/>
                    <a:pt x="14211" y="686"/>
                    <a:pt x="14211" y="686"/>
                  </a:cubicBezTo>
                  <a:close/>
                  <a:moveTo>
                    <a:pt x="14779" y="686"/>
                  </a:moveTo>
                  <a:cubicBezTo>
                    <a:pt x="14211" y="343"/>
                    <a:pt x="14211" y="343"/>
                    <a:pt x="14211" y="343"/>
                  </a:cubicBezTo>
                  <a:cubicBezTo>
                    <a:pt x="14779" y="343"/>
                    <a:pt x="14779" y="343"/>
                    <a:pt x="14779" y="343"/>
                  </a:cubicBezTo>
                  <a:cubicBezTo>
                    <a:pt x="14779" y="0"/>
                    <a:pt x="14779" y="0"/>
                    <a:pt x="14779" y="0"/>
                  </a:cubicBezTo>
                  <a:cubicBezTo>
                    <a:pt x="14779" y="343"/>
                    <a:pt x="14779" y="343"/>
                    <a:pt x="14779" y="343"/>
                  </a:cubicBezTo>
                  <a:cubicBezTo>
                    <a:pt x="14779" y="686"/>
                    <a:pt x="14779" y="686"/>
                    <a:pt x="14779" y="686"/>
                  </a:cubicBezTo>
                  <a:cubicBezTo>
                    <a:pt x="14779" y="686"/>
                    <a:pt x="14779" y="686"/>
                    <a:pt x="14779" y="686"/>
                  </a:cubicBezTo>
                  <a:close/>
                  <a:moveTo>
                    <a:pt x="14211" y="1371"/>
                  </a:moveTo>
                  <a:cubicBezTo>
                    <a:pt x="14211" y="1371"/>
                    <a:pt x="14211" y="1371"/>
                    <a:pt x="14211" y="1371"/>
                  </a:cubicBezTo>
                  <a:cubicBezTo>
                    <a:pt x="13642" y="1371"/>
                    <a:pt x="13642" y="1371"/>
                    <a:pt x="13642" y="1371"/>
                  </a:cubicBezTo>
                  <a:cubicBezTo>
                    <a:pt x="13642" y="1029"/>
                    <a:pt x="13642" y="1029"/>
                    <a:pt x="13642" y="1029"/>
                  </a:cubicBezTo>
                  <a:cubicBezTo>
                    <a:pt x="13642" y="1029"/>
                    <a:pt x="13642" y="1029"/>
                    <a:pt x="13642" y="1029"/>
                  </a:cubicBezTo>
                  <a:cubicBezTo>
                    <a:pt x="14211" y="1029"/>
                    <a:pt x="14211" y="1029"/>
                    <a:pt x="14211" y="1029"/>
                  </a:cubicBezTo>
                  <a:cubicBezTo>
                    <a:pt x="14211" y="1029"/>
                    <a:pt x="14211" y="1029"/>
                    <a:pt x="14211" y="1029"/>
                  </a:cubicBezTo>
                  <a:cubicBezTo>
                    <a:pt x="14211" y="686"/>
                    <a:pt x="14211" y="686"/>
                    <a:pt x="14211" y="686"/>
                  </a:cubicBezTo>
                  <a:cubicBezTo>
                    <a:pt x="14211" y="686"/>
                    <a:pt x="14211" y="686"/>
                    <a:pt x="14211" y="686"/>
                  </a:cubicBezTo>
                  <a:cubicBezTo>
                    <a:pt x="14779" y="686"/>
                    <a:pt x="14779" y="686"/>
                    <a:pt x="14779" y="686"/>
                  </a:cubicBezTo>
                  <a:cubicBezTo>
                    <a:pt x="14779" y="1029"/>
                    <a:pt x="14779" y="1029"/>
                    <a:pt x="14779" y="1029"/>
                  </a:cubicBezTo>
                  <a:cubicBezTo>
                    <a:pt x="14779" y="1029"/>
                    <a:pt x="14779" y="1029"/>
                    <a:pt x="14779" y="1029"/>
                  </a:cubicBezTo>
                  <a:cubicBezTo>
                    <a:pt x="14779" y="1029"/>
                    <a:pt x="14779" y="1029"/>
                    <a:pt x="14779" y="1029"/>
                  </a:cubicBezTo>
                  <a:cubicBezTo>
                    <a:pt x="14779" y="1371"/>
                    <a:pt x="14779" y="1371"/>
                    <a:pt x="14779" y="1371"/>
                  </a:cubicBezTo>
                  <a:cubicBezTo>
                    <a:pt x="14779" y="1371"/>
                    <a:pt x="14779" y="1371"/>
                    <a:pt x="14779" y="1371"/>
                  </a:cubicBezTo>
                  <a:cubicBezTo>
                    <a:pt x="14211" y="1371"/>
                    <a:pt x="14211" y="1371"/>
                    <a:pt x="14211" y="1371"/>
                  </a:cubicBezTo>
                  <a:close/>
                  <a:moveTo>
                    <a:pt x="19326" y="18857"/>
                  </a:moveTo>
                  <a:cubicBezTo>
                    <a:pt x="19895" y="18857"/>
                    <a:pt x="19895" y="18857"/>
                    <a:pt x="19895" y="18857"/>
                  </a:cubicBezTo>
                  <a:cubicBezTo>
                    <a:pt x="19895" y="18857"/>
                    <a:pt x="19895" y="18857"/>
                    <a:pt x="19895" y="18857"/>
                  </a:cubicBezTo>
                  <a:cubicBezTo>
                    <a:pt x="19895" y="18514"/>
                    <a:pt x="19895" y="18514"/>
                    <a:pt x="19895" y="18514"/>
                  </a:cubicBezTo>
                  <a:cubicBezTo>
                    <a:pt x="19326" y="18514"/>
                    <a:pt x="19326" y="18514"/>
                    <a:pt x="19326" y="18514"/>
                  </a:cubicBezTo>
                  <a:cubicBezTo>
                    <a:pt x="19326" y="18857"/>
                    <a:pt x="19326" y="18857"/>
                    <a:pt x="19326" y="18857"/>
                  </a:cubicBezTo>
                  <a:close/>
                  <a:moveTo>
                    <a:pt x="14211" y="20229"/>
                  </a:moveTo>
                  <a:cubicBezTo>
                    <a:pt x="14779" y="20229"/>
                    <a:pt x="14779" y="20229"/>
                    <a:pt x="14779" y="20229"/>
                  </a:cubicBezTo>
                  <a:cubicBezTo>
                    <a:pt x="15347" y="20229"/>
                    <a:pt x="15347" y="20229"/>
                    <a:pt x="15347" y="20229"/>
                  </a:cubicBezTo>
                  <a:cubicBezTo>
                    <a:pt x="15347" y="20229"/>
                    <a:pt x="15347" y="20229"/>
                    <a:pt x="15347" y="20229"/>
                  </a:cubicBezTo>
                  <a:cubicBezTo>
                    <a:pt x="15347" y="20229"/>
                    <a:pt x="15347" y="20229"/>
                    <a:pt x="15347" y="20229"/>
                  </a:cubicBezTo>
                  <a:cubicBezTo>
                    <a:pt x="15347" y="20571"/>
                    <a:pt x="15347" y="20571"/>
                    <a:pt x="15347" y="20571"/>
                  </a:cubicBezTo>
                  <a:cubicBezTo>
                    <a:pt x="14779" y="20571"/>
                    <a:pt x="14779" y="20571"/>
                    <a:pt x="14779" y="20571"/>
                  </a:cubicBezTo>
                  <a:cubicBezTo>
                    <a:pt x="14779" y="20229"/>
                    <a:pt x="14779" y="20229"/>
                    <a:pt x="14779" y="20229"/>
                  </a:cubicBezTo>
                  <a:cubicBezTo>
                    <a:pt x="14211" y="20229"/>
                    <a:pt x="14211" y="20229"/>
                    <a:pt x="14211" y="20229"/>
                  </a:cubicBezTo>
                  <a:close/>
                  <a:moveTo>
                    <a:pt x="6253" y="10286"/>
                  </a:moveTo>
                  <a:cubicBezTo>
                    <a:pt x="6253" y="10286"/>
                    <a:pt x="6253" y="10286"/>
                    <a:pt x="6253" y="10286"/>
                  </a:cubicBezTo>
                  <a:cubicBezTo>
                    <a:pt x="6253" y="10629"/>
                    <a:pt x="6253" y="10629"/>
                    <a:pt x="6253" y="10629"/>
                  </a:cubicBezTo>
                  <a:cubicBezTo>
                    <a:pt x="6253" y="10286"/>
                    <a:pt x="6253" y="10286"/>
                    <a:pt x="6253" y="10286"/>
                  </a:cubicBezTo>
                  <a:cubicBezTo>
                    <a:pt x="6253" y="10286"/>
                    <a:pt x="6253" y="10286"/>
                    <a:pt x="6253" y="10286"/>
                  </a:cubicBezTo>
                  <a:close/>
                  <a:moveTo>
                    <a:pt x="3979" y="9943"/>
                  </a:moveTo>
                  <a:cubicBezTo>
                    <a:pt x="3979" y="9943"/>
                    <a:pt x="3979" y="9943"/>
                    <a:pt x="3979" y="9943"/>
                  </a:cubicBezTo>
                  <a:cubicBezTo>
                    <a:pt x="3979" y="9943"/>
                    <a:pt x="3979" y="9943"/>
                    <a:pt x="3979" y="9943"/>
                  </a:cubicBezTo>
                  <a:cubicBezTo>
                    <a:pt x="3979" y="9943"/>
                    <a:pt x="3979" y="9943"/>
                    <a:pt x="3979" y="9943"/>
                  </a:cubicBezTo>
                  <a:close/>
                  <a:moveTo>
                    <a:pt x="2274" y="9257"/>
                  </a:moveTo>
                  <a:cubicBezTo>
                    <a:pt x="2274" y="8914"/>
                    <a:pt x="2274" y="8914"/>
                    <a:pt x="2274" y="8914"/>
                  </a:cubicBezTo>
                  <a:cubicBezTo>
                    <a:pt x="2842" y="8914"/>
                    <a:pt x="2842" y="8914"/>
                    <a:pt x="2842" y="8914"/>
                  </a:cubicBezTo>
                  <a:cubicBezTo>
                    <a:pt x="2274" y="9257"/>
                    <a:pt x="2274" y="9257"/>
                    <a:pt x="2274" y="9257"/>
                  </a:cubicBezTo>
                  <a:close/>
                  <a:moveTo>
                    <a:pt x="2842" y="8914"/>
                  </a:moveTo>
                  <a:cubicBezTo>
                    <a:pt x="3411" y="8571"/>
                    <a:pt x="3411" y="8571"/>
                    <a:pt x="3411" y="8571"/>
                  </a:cubicBezTo>
                  <a:cubicBezTo>
                    <a:pt x="3411" y="8914"/>
                    <a:pt x="3411" y="8914"/>
                    <a:pt x="3411" y="8914"/>
                  </a:cubicBezTo>
                  <a:cubicBezTo>
                    <a:pt x="2842" y="8914"/>
                    <a:pt x="2842" y="8914"/>
                    <a:pt x="2842" y="8914"/>
                  </a:cubicBezTo>
                  <a:close/>
                  <a:moveTo>
                    <a:pt x="3979" y="8229"/>
                  </a:moveTo>
                  <a:cubicBezTo>
                    <a:pt x="3979" y="8229"/>
                    <a:pt x="3979" y="8229"/>
                    <a:pt x="3979" y="8229"/>
                  </a:cubicBezTo>
                  <a:cubicBezTo>
                    <a:pt x="3979" y="8229"/>
                    <a:pt x="3979" y="8229"/>
                    <a:pt x="3979" y="8229"/>
                  </a:cubicBezTo>
                  <a:cubicBezTo>
                    <a:pt x="3979" y="8229"/>
                    <a:pt x="3979" y="8229"/>
                    <a:pt x="3979" y="8229"/>
                  </a:cubicBezTo>
                  <a:close/>
                  <a:moveTo>
                    <a:pt x="3411" y="7886"/>
                  </a:moveTo>
                  <a:cubicBezTo>
                    <a:pt x="3411" y="8229"/>
                    <a:pt x="3411" y="8229"/>
                    <a:pt x="3411" y="8229"/>
                  </a:cubicBezTo>
                  <a:cubicBezTo>
                    <a:pt x="3979" y="8229"/>
                    <a:pt x="3979" y="8229"/>
                    <a:pt x="3979" y="8229"/>
                  </a:cubicBezTo>
                  <a:cubicBezTo>
                    <a:pt x="3979" y="7886"/>
                    <a:pt x="3979" y="7886"/>
                    <a:pt x="3979" y="7886"/>
                  </a:cubicBezTo>
                  <a:cubicBezTo>
                    <a:pt x="3411" y="7886"/>
                    <a:pt x="3411" y="7886"/>
                    <a:pt x="3411" y="7886"/>
                  </a:cubicBezTo>
                  <a:close/>
                  <a:moveTo>
                    <a:pt x="10232" y="4114"/>
                  </a:moveTo>
                  <a:cubicBezTo>
                    <a:pt x="10232" y="4114"/>
                    <a:pt x="10232" y="4114"/>
                    <a:pt x="10232" y="4114"/>
                  </a:cubicBezTo>
                  <a:cubicBezTo>
                    <a:pt x="10232" y="3771"/>
                    <a:pt x="10232" y="3771"/>
                    <a:pt x="10232" y="3771"/>
                  </a:cubicBezTo>
                  <a:cubicBezTo>
                    <a:pt x="10232" y="4114"/>
                    <a:pt x="10232" y="4114"/>
                    <a:pt x="10232" y="4114"/>
                  </a:cubicBezTo>
                  <a:close/>
                  <a:moveTo>
                    <a:pt x="9663" y="4114"/>
                  </a:moveTo>
                  <a:cubicBezTo>
                    <a:pt x="9663" y="4114"/>
                    <a:pt x="9663" y="4114"/>
                    <a:pt x="9663" y="4114"/>
                  </a:cubicBezTo>
                  <a:cubicBezTo>
                    <a:pt x="10232" y="4114"/>
                    <a:pt x="10232" y="4114"/>
                    <a:pt x="10232" y="4114"/>
                  </a:cubicBezTo>
                  <a:cubicBezTo>
                    <a:pt x="10232" y="4457"/>
                    <a:pt x="10232" y="4457"/>
                    <a:pt x="10232" y="4457"/>
                  </a:cubicBezTo>
                  <a:cubicBezTo>
                    <a:pt x="10800" y="4114"/>
                    <a:pt x="10800" y="4114"/>
                    <a:pt x="10800" y="4114"/>
                  </a:cubicBezTo>
                  <a:cubicBezTo>
                    <a:pt x="10232" y="4457"/>
                    <a:pt x="10232" y="4457"/>
                    <a:pt x="10232" y="4457"/>
                  </a:cubicBezTo>
                  <a:cubicBezTo>
                    <a:pt x="10232" y="4457"/>
                    <a:pt x="10232" y="4457"/>
                    <a:pt x="10232" y="4457"/>
                  </a:cubicBezTo>
                  <a:cubicBezTo>
                    <a:pt x="9663" y="4457"/>
                    <a:pt x="9663" y="4457"/>
                    <a:pt x="9663" y="4457"/>
                  </a:cubicBezTo>
                  <a:cubicBezTo>
                    <a:pt x="9663" y="4114"/>
                    <a:pt x="9663" y="4114"/>
                    <a:pt x="9663" y="4114"/>
                  </a:cubicBezTo>
                  <a:cubicBezTo>
                    <a:pt x="9663" y="4457"/>
                    <a:pt x="9663" y="4457"/>
                    <a:pt x="9663" y="4457"/>
                  </a:cubicBezTo>
                  <a:cubicBezTo>
                    <a:pt x="9663" y="4457"/>
                    <a:pt x="9663" y="4457"/>
                    <a:pt x="9663" y="4457"/>
                  </a:cubicBezTo>
                  <a:cubicBezTo>
                    <a:pt x="9663" y="4114"/>
                    <a:pt x="9663" y="4114"/>
                    <a:pt x="9663" y="4114"/>
                  </a:cubicBezTo>
                  <a:close/>
                  <a:moveTo>
                    <a:pt x="9663" y="4457"/>
                  </a:moveTo>
                  <a:cubicBezTo>
                    <a:pt x="9663" y="4800"/>
                    <a:pt x="9663" y="4800"/>
                    <a:pt x="9663" y="4800"/>
                  </a:cubicBezTo>
                  <a:cubicBezTo>
                    <a:pt x="9663" y="4457"/>
                    <a:pt x="9663" y="4457"/>
                    <a:pt x="9663" y="4457"/>
                  </a:cubicBezTo>
                  <a:cubicBezTo>
                    <a:pt x="9663" y="4457"/>
                    <a:pt x="9663" y="4457"/>
                    <a:pt x="9663" y="4457"/>
                  </a:cubicBezTo>
                  <a:cubicBezTo>
                    <a:pt x="9663" y="4457"/>
                    <a:pt x="9663" y="4457"/>
                    <a:pt x="9663" y="4457"/>
                  </a:cubicBezTo>
                  <a:close/>
                  <a:moveTo>
                    <a:pt x="2274" y="6171"/>
                  </a:moveTo>
                  <a:cubicBezTo>
                    <a:pt x="2274" y="6171"/>
                    <a:pt x="2274" y="6171"/>
                    <a:pt x="2274" y="6171"/>
                  </a:cubicBezTo>
                  <a:cubicBezTo>
                    <a:pt x="2274" y="5829"/>
                    <a:pt x="2274" y="5829"/>
                    <a:pt x="2274" y="5829"/>
                  </a:cubicBezTo>
                  <a:cubicBezTo>
                    <a:pt x="2274" y="5829"/>
                    <a:pt x="2274" y="5829"/>
                    <a:pt x="2274" y="5829"/>
                  </a:cubicBezTo>
                  <a:cubicBezTo>
                    <a:pt x="2842" y="5829"/>
                    <a:pt x="2842" y="5829"/>
                    <a:pt x="2842" y="5829"/>
                  </a:cubicBezTo>
                  <a:cubicBezTo>
                    <a:pt x="2842" y="5486"/>
                    <a:pt x="2842" y="5486"/>
                    <a:pt x="2842" y="5486"/>
                  </a:cubicBezTo>
                  <a:cubicBezTo>
                    <a:pt x="3979" y="5143"/>
                    <a:pt x="3979" y="5143"/>
                    <a:pt x="3979" y="5143"/>
                  </a:cubicBezTo>
                  <a:cubicBezTo>
                    <a:pt x="3979" y="5486"/>
                    <a:pt x="3979" y="5486"/>
                    <a:pt x="3979" y="5486"/>
                  </a:cubicBezTo>
                  <a:cubicBezTo>
                    <a:pt x="3411" y="5829"/>
                    <a:pt x="3411" y="5829"/>
                    <a:pt x="3411" y="5829"/>
                  </a:cubicBezTo>
                  <a:cubicBezTo>
                    <a:pt x="3411" y="5829"/>
                    <a:pt x="3411" y="5829"/>
                    <a:pt x="3411" y="5829"/>
                  </a:cubicBezTo>
                  <a:cubicBezTo>
                    <a:pt x="3411" y="6171"/>
                    <a:pt x="3411" y="6171"/>
                    <a:pt x="3411" y="6171"/>
                  </a:cubicBezTo>
                  <a:cubicBezTo>
                    <a:pt x="3411" y="6171"/>
                    <a:pt x="3411" y="6171"/>
                    <a:pt x="3411" y="6171"/>
                  </a:cubicBezTo>
                  <a:cubicBezTo>
                    <a:pt x="2842" y="6171"/>
                    <a:pt x="2842" y="6171"/>
                    <a:pt x="2842" y="6171"/>
                  </a:cubicBezTo>
                  <a:cubicBezTo>
                    <a:pt x="2274" y="6171"/>
                    <a:pt x="2274" y="6171"/>
                    <a:pt x="2274" y="6171"/>
                  </a:cubicBezTo>
                  <a:cubicBezTo>
                    <a:pt x="2274" y="6171"/>
                    <a:pt x="2274" y="6171"/>
                    <a:pt x="2274" y="6171"/>
                  </a:cubicBezTo>
                  <a:close/>
                  <a:moveTo>
                    <a:pt x="2274" y="6514"/>
                  </a:moveTo>
                  <a:cubicBezTo>
                    <a:pt x="2274" y="6514"/>
                    <a:pt x="2274" y="6514"/>
                    <a:pt x="2274" y="6514"/>
                  </a:cubicBezTo>
                  <a:cubicBezTo>
                    <a:pt x="2842" y="6514"/>
                    <a:pt x="2842" y="6514"/>
                    <a:pt x="2842" y="6514"/>
                  </a:cubicBezTo>
                  <a:cubicBezTo>
                    <a:pt x="2842" y="6171"/>
                    <a:pt x="2842" y="6171"/>
                    <a:pt x="2842" y="6171"/>
                  </a:cubicBezTo>
                  <a:cubicBezTo>
                    <a:pt x="2274" y="6514"/>
                    <a:pt x="2274" y="6514"/>
                    <a:pt x="2274" y="6514"/>
                  </a:cubicBezTo>
                  <a:cubicBezTo>
                    <a:pt x="2274" y="6514"/>
                    <a:pt x="2274" y="6514"/>
                    <a:pt x="2274" y="6514"/>
                  </a:cubicBezTo>
                  <a:cubicBezTo>
                    <a:pt x="2274" y="6514"/>
                    <a:pt x="2274" y="6514"/>
                    <a:pt x="2274" y="6514"/>
                  </a:cubicBezTo>
                  <a:close/>
                  <a:moveTo>
                    <a:pt x="2274" y="6857"/>
                  </a:moveTo>
                  <a:cubicBezTo>
                    <a:pt x="1705" y="7200"/>
                    <a:pt x="1705" y="7200"/>
                    <a:pt x="1705" y="7200"/>
                  </a:cubicBezTo>
                  <a:cubicBezTo>
                    <a:pt x="1137" y="6857"/>
                    <a:pt x="1137" y="6857"/>
                    <a:pt x="1137" y="6857"/>
                  </a:cubicBezTo>
                  <a:cubicBezTo>
                    <a:pt x="1705" y="6857"/>
                    <a:pt x="1705" y="6857"/>
                    <a:pt x="1705" y="6857"/>
                  </a:cubicBezTo>
                  <a:cubicBezTo>
                    <a:pt x="2274" y="6857"/>
                    <a:pt x="2274" y="6857"/>
                    <a:pt x="2274" y="6857"/>
                  </a:cubicBezTo>
                  <a:cubicBezTo>
                    <a:pt x="2274" y="6857"/>
                    <a:pt x="2274" y="6857"/>
                    <a:pt x="2274" y="6857"/>
                  </a:cubicBezTo>
                  <a:close/>
                  <a:moveTo>
                    <a:pt x="1705" y="7200"/>
                  </a:moveTo>
                  <a:cubicBezTo>
                    <a:pt x="1705" y="7200"/>
                    <a:pt x="1705" y="7200"/>
                    <a:pt x="1705" y="7200"/>
                  </a:cubicBezTo>
                  <a:cubicBezTo>
                    <a:pt x="1705" y="7200"/>
                    <a:pt x="1705" y="7200"/>
                    <a:pt x="1705" y="7200"/>
                  </a:cubicBezTo>
                  <a:cubicBezTo>
                    <a:pt x="2274" y="7200"/>
                    <a:pt x="2274" y="7200"/>
                    <a:pt x="2274" y="7200"/>
                  </a:cubicBezTo>
                  <a:cubicBezTo>
                    <a:pt x="1705" y="7200"/>
                    <a:pt x="1705" y="7200"/>
                    <a:pt x="1705" y="7200"/>
                  </a:cubicBezTo>
                  <a:close/>
                  <a:moveTo>
                    <a:pt x="1137" y="7886"/>
                  </a:moveTo>
                  <a:cubicBezTo>
                    <a:pt x="1705" y="8229"/>
                    <a:pt x="1705" y="8229"/>
                    <a:pt x="1705" y="8229"/>
                  </a:cubicBezTo>
                  <a:cubicBezTo>
                    <a:pt x="1137" y="8229"/>
                    <a:pt x="1137" y="8229"/>
                    <a:pt x="1137" y="8229"/>
                  </a:cubicBezTo>
                  <a:cubicBezTo>
                    <a:pt x="1137" y="8229"/>
                    <a:pt x="1137" y="8229"/>
                    <a:pt x="1137" y="8229"/>
                  </a:cubicBezTo>
                  <a:cubicBezTo>
                    <a:pt x="1137" y="7886"/>
                    <a:pt x="1137" y="7886"/>
                    <a:pt x="1137" y="7886"/>
                  </a:cubicBezTo>
                  <a:close/>
                  <a:moveTo>
                    <a:pt x="1705" y="7886"/>
                  </a:moveTo>
                  <a:cubicBezTo>
                    <a:pt x="1705" y="7543"/>
                    <a:pt x="1705" y="7543"/>
                    <a:pt x="1705" y="7543"/>
                  </a:cubicBezTo>
                  <a:cubicBezTo>
                    <a:pt x="1705" y="7543"/>
                    <a:pt x="1705" y="7543"/>
                    <a:pt x="1705" y="7543"/>
                  </a:cubicBezTo>
                  <a:cubicBezTo>
                    <a:pt x="1705" y="7200"/>
                    <a:pt x="1705" y="7200"/>
                    <a:pt x="1705" y="7200"/>
                  </a:cubicBezTo>
                  <a:cubicBezTo>
                    <a:pt x="1705" y="7200"/>
                    <a:pt x="1705" y="7200"/>
                    <a:pt x="1705" y="7200"/>
                  </a:cubicBezTo>
                  <a:cubicBezTo>
                    <a:pt x="1705" y="7543"/>
                    <a:pt x="1705" y="7543"/>
                    <a:pt x="1705" y="7543"/>
                  </a:cubicBezTo>
                  <a:cubicBezTo>
                    <a:pt x="1705" y="7543"/>
                    <a:pt x="1705" y="7543"/>
                    <a:pt x="1705" y="7543"/>
                  </a:cubicBezTo>
                  <a:cubicBezTo>
                    <a:pt x="1705" y="7886"/>
                    <a:pt x="1705" y="7886"/>
                    <a:pt x="1705" y="7886"/>
                  </a:cubicBezTo>
                  <a:cubicBezTo>
                    <a:pt x="1705" y="7886"/>
                    <a:pt x="1705" y="7886"/>
                    <a:pt x="1705" y="7886"/>
                  </a:cubicBezTo>
                  <a:close/>
                  <a:moveTo>
                    <a:pt x="4547" y="7886"/>
                  </a:moveTo>
                  <a:cubicBezTo>
                    <a:pt x="4547" y="7886"/>
                    <a:pt x="4547" y="7886"/>
                    <a:pt x="4547" y="7886"/>
                  </a:cubicBezTo>
                  <a:cubicBezTo>
                    <a:pt x="3979" y="7886"/>
                    <a:pt x="3979" y="7886"/>
                    <a:pt x="3979" y="7886"/>
                  </a:cubicBezTo>
                  <a:cubicBezTo>
                    <a:pt x="3411" y="7543"/>
                    <a:pt x="3411" y="7543"/>
                    <a:pt x="3411" y="7543"/>
                  </a:cubicBezTo>
                  <a:cubicBezTo>
                    <a:pt x="3411" y="7543"/>
                    <a:pt x="3411" y="7543"/>
                    <a:pt x="3411" y="7543"/>
                  </a:cubicBezTo>
                  <a:cubicBezTo>
                    <a:pt x="3411" y="7200"/>
                    <a:pt x="3411" y="7200"/>
                    <a:pt x="3411" y="7200"/>
                  </a:cubicBezTo>
                  <a:cubicBezTo>
                    <a:pt x="3411" y="7543"/>
                    <a:pt x="3411" y="7543"/>
                    <a:pt x="3411" y="7543"/>
                  </a:cubicBezTo>
                  <a:cubicBezTo>
                    <a:pt x="2842" y="7200"/>
                    <a:pt x="2842" y="7200"/>
                    <a:pt x="2842" y="7200"/>
                  </a:cubicBezTo>
                  <a:cubicBezTo>
                    <a:pt x="2842" y="7200"/>
                    <a:pt x="2842" y="7200"/>
                    <a:pt x="2842" y="7200"/>
                  </a:cubicBezTo>
                  <a:cubicBezTo>
                    <a:pt x="3411" y="7200"/>
                    <a:pt x="3411" y="7200"/>
                    <a:pt x="3411" y="7200"/>
                  </a:cubicBezTo>
                  <a:cubicBezTo>
                    <a:pt x="2842" y="6857"/>
                    <a:pt x="2842" y="6857"/>
                    <a:pt x="2842" y="6857"/>
                  </a:cubicBezTo>
                  <a:cubicBezTo>
                    <a:pt x="3411" y="7200"/>
                    <a:pt x="3411" y="7200"/>
                    <a:pt x="3411" y="7200"/>
                  </a:cubicBezTo>
                  <a:cubicBezTo>
                    <a:pt x="3411" y="6857"/>
                    <a:pt x="3411" y="6857"/>
                    <a:pt x="3411" y="6857"/>
                  </a:cubicBezTo>
                  <a:cubicBezTo>
                    <a:pt x="3979" y="6857"/>
                    <a:pt x="3979" y="6857"/>
                    <a:pt x="3979" y="6857"/>
                  </a:cubicBezTo>
                  <a:cubicBezTo>
                    <a:pt x="3979" y="6857"/>
                    <a:pt x="3979" y="6857"/>
                    <a:pt x="3979" y="6857"/>
                  </a:cubicBezTo>
                  <a:cubicBezTo>
                    <a:pt x="3979" y="7543"/>
                    <a:pt x="3979" y="7543"/>
                    <a:pt x="3979" y="7543"/>
                  </a:cubicBezTo>
                  <a:cubicBezTo>
                    <a:pt x="4547" y="7543"/>
                    <a:pt x="4547" y="7543"/>
                    <a:pt x="4547" y="7543"/>
                  </a:cubicBezTo>
                  <a:cubicBezTo>
                    <a:pt x="5116" y="7543"/>
                    <a:pt x="5116" y="7543"/>
                    <a:pt x="5116" y="7543"/>
                  </a:cubicBezTo>
                  <a:cubicBezTo>
                    <a:pt x="5116" y="7543"/>
                    <a:pt x="5116" y="7543"/>
                    <a:pt x="5116" y="7543"/>
                  </a:cubicBezTo>
                  <a:cubicBezTo>
                    <a:pt x="4547" y="7886"/>
                    <a:pt x="4547" y="7886"/>
                    <a:pt x="4547" y="7886"/>
                  </a:cubicBezTo>
                  <a:cubicBezTo>
                    <a:pt x="4547" y="7886"/>
                    <a:pt x="4547" y="7886"/>
                    <a:pt x="4547" y="7886"/>
                  </a:cubicBezTo>
                  <a:cubicBezTo>
                    <a:pt x="4547" y="7886"/>
                    <a:pt x="4547" y="7886"/>
                    <a:pt x="4547" y="7886"/>
                  </a:cubicBezTo>
                  <a:close/>
                  <a:moveTo>
                    <a:pt x="3411" y="9600"/>
                  </a:moveTo>
                  <a:cubicBezTo>
                    <a:pt x="4547" y="9257"/>
                    <a:pt x="4547" y="9257"/>
                    <a:pt x="4547" y="9257"/>
                  </a:cubicBezTo>
                  <a:cubicBezTo>
                    <a:pt x="4547" y="9600"/>
                    <a:pt x="4547" y="9600"/>
                    <a:pt x="4547" y="9600"/>
                  </a:cubicBezTo>
                  <a:cubicBezTo>
                    <a:pt x="5116" y="9257"/>
                    <a:pt x="5116" y="9257"/>
                    <a:pt x="5116" y="9257"/>
                  </a:cubicBezTo>
                  <a:cubicBezTo>
                    <a:pt x="4547" y="8914"/>
                    <a:pt x="4547" y="8914"/>
                    <a:pt x="4547" y="8914"/>
                  </a:cubicBezTo>
                  <a:cubicBezTo>
                    <a:pt x="4547" y="8914"/>
                    <a:pt x="4547" y="8914"/>
                    <a:pt x="4547" y="8914"/>
                  </a:cubicBezTo>
                  <a:cubicBezTo>
                    <a:pt x="3979" y="8914"/>
                    <a:pt x="3979" y="8914"/>
                    <a:pt x="3979" y="8914"/>
                  </a:cubicBezTo>
                  <a:cubicBezTo>
                    <a:pt x="3411" y="8914"/>
                    <a:pt x="3411" y="8914"/>
                    <a:pt x="3411" y="8914"/>
                  </a:cubicBezTo>
                  <a:cubicBezTo>
                    <a:pt x="3979" y="9257"/>
                    <a:pt x="3979" y="9257"/>
                    <a:pt x="3979" y="9257"/>
                  </a:cubicBezTo>
                  <a:cubicBezTo>
                    <a:pt x="3979" y="9257"/>
                    <a:pt x="3979" y="9257"/>
                    <a:pt x="3979" y="9257"/>
                  </a:cubicBezTo>
                  <a:cubicBezTo>
                    <a:pt x="3979" y="9257"/>
                    <a:pt x="3979" y="9257"/>
                    <a:pt x="3979" y="9257"/>
                  </a:cubicBezTo>
                  <a:cubicBezTo>
                    <a:pt x="3411" y="9600"/>
                    <a:pt x="3411" y="9600"/>
                    <a:pt x="3411" y="9600"/>
                  </a:cubicBezTo>
                  <a:close/>
                  <a:moveTo>
                    <a:pt x="3979" y="10286"/>
                  </a:moveTo>
                  <a:cubicBezTo>
                    <a:pt x="3979" y="10286"/>
                    <a:pt x="3979" y="10286"/>
                    <a:pt x="3979" y="10286"/>
                  </a:cubicBezTo>
                  <a:cubicBezTo>
                    <a:pt x="5116" y="9600"/>
                    <a:pt x="5116" y="9600"/>
                    <a:pt x="5116" y="9600"/>
                  </a:cubicBezTo>
                  <a:cubicBezTo>
                    <a:pt x="4547" y="10286"/>
                    <a:pt x="4547" y="10286"/>
                    <a:pt x="4547" y="10286"/>
                  </a:cubicBezTo>
                  <a:cubicBezTo>
                    <a:pt x="3979" y="10286"/>
                    <a:pt x="3979" y="10286"/>
                    <a:pt x="3979" y="10286"/>
                  </a:cubicBezTo>
                  <a:close/>
                  <a:moveTo>
                    <a:pt x="3411" y="10629"/>
                  </a:moveTo>
                  <a:cubicBezTo>
                    <a:pt x="3979" y="10629"/>
                    <a:pt x="3979" y="10629"/>
                    <a:pt x="3979" y="10629"/>
                  </a:cubicBezTo>
                  <a:cubicBezTo>
                    <a:pt x="3979" y="10286"/>
                    <a:pt x="3979" y="10286"/>
                    <a:pt x="3979" y="10286"/>
                  </a:cubicBezTo>
                  <a:cubicBezTo>
                    <a:pt x="3411" y="10286"/>
                    <a:pt x="3411" y="10286"/>
                    <a:pt x="3411" y="10286"/>
                  </a:cubicBezTo>
                  <a:cubicBezTo>
                    <a:pt x="3411" y="10629"/>
                    <a:pt x="3411" y="10629"/>
                    <a:pt x="3411" y="10629"/>
                  </a:cubicBezTo>
                  <a:cubicBezTo>
                    <a:pt x="3411" y="10629"/>
                    <a:pt x="3411" y="10629"/>
                    <a:pt x="3411" y="10629"/>
                  </a:cubicBezTo>
                  <a:cubicBezTo>
                    <a:pt x="3411" y="10629"/>
                    <a:pt x="3411" y="10629"/>
                    <a:pt x="3411" y="10629"/>
                  </a:cubicBezTo>
                  <a:close/>
                  <a:moveTo>
                    <a:pt x="5684" y="10629"/>
                  </a:moveTo>
                  <a:cubicBezTo>
                    <a:pt x="5684" y="11314"/>
                    <a:pt x="5684" y="11314"/>
                    <a:pt x="5684" y="11314"/>
                  </a:cubicBezTo>
                  <a:cubicBezTo>
                    <a:pt x="6253" y="11314"/>
                    <a:pt x="6253" y="11314"/>
                    <a:pt x="6253" y="11314"/>
                  </a:cubicBezTo>
                  <a:cubicBezTo>
                    <a:pt x="6253" y="10971"/>
                    <a:pt x="6253" y="10971"/>
                    <a:pt x="6253" y="10971"/>
                  </a:cubicBezTo>
                  <a:cubicBezTo>
                    <a:pt x="5684" y="10629"/>
                    <a:pt x="5684" y="10629"/>
                    <a:pt x="5684" y="10629"/>
                  </a:cubicBezTo>
                  <a:cubicBezTo>
                    <a:pt x="5684" y="10629"/>
                    <a:pt x="5684" y="10629"/>
                    <a:pt x="5684" y="10629"/>
                  </a:cubicBezTo>
                  <a:close/>
                  <a:moveTo>
                    <a:pt x="7389" y="15429"/>
                  </a:moveTo>
                  <a:cubicBezTo>
                    <a:pt x="7958" y="15429"/>
                    <a:pt x="7958" y="15429"/>
                    <a:pt x="7958" y="15429"/>
                  </a:cubicBezTo>
                  <a:cubicBezTo>
                    <a:pt x="8526" y="15086"/>
                    <a:pt x="8526" y="15086"/>
                    <a:pt x="8526" y="15086"/>
                  </a:cubicBezTo>
                  <a:cubicBezTo>
                    <a:pt x="7958" y="15086"/>
                    <a:pt x="7958" y="15086"/>
                    <a:pt x="7958" y="15086"/>
                  </a:cubicBezTo>
                  <a:cubicBezTo>
                    <a:pt x="7958" y="15086"/>
                    <a:pt x="7958" y="15086"/>
                    <a:pt x="7958" y="15086"/>
                  </a:cubicBezTo>
                  <a:cubicBezTo>
                    <a:pt x="7389" y="15086"/>
                    <a:pt x="7389" y="15086"/>
                    <a:pt x="7389" y="15086"/>
                  </a:cubicBezTo>
                  <a:cubicBezTo>
                    <a:pt x="7389" y="15086"/>
                    <a:pt x="7389" y="15429"/>
                    <a:pt x="7389" y="15429"/>
                  </a:cubicBezTo>
                  <a:close/>
                  <a:moveTo>
                    <a:pt x="6821" y="13714"/>
                  </a:moveTo>
                  <a:cubicBezTo>
                    <a:pt x="6821" y="13371"/>
                    <a:pt x="6821" y="13371"/>
                    <a:pt x="6821" y="13371"/>
                  </a:cubicBezTo>
                  <a:cubicBezTo>
                    <a:pt x="7389" y="13029"/>
                    <a:pt x="7389" y="13029"/>
                    <a:pt x="7389" y="13029"/>
                  </a:cubicBezTo>
                  <a:cubicBezTo>
                    <a:pt x="7389" y="13371"/>
                    <a:pt x="7389" y="13371"/>
                    <a:pt x="7389" y="13371"/>
                  </a:cubicBezTo>
                  <a:cubicBezTo>
                    <a:pt x="7389" y="13371"/>
                    <a:pt x="7389" y="13371"/>
                    <a:pt x="7389" y="13371"/>
                  </a:cubicBezTo>
                  <a:cubicBezTo>
                    <a:pt x="6821" y="13714"/>
                    <a:pt x="6821" y="13714"/>
                    <a:pt x="6821" y="13714"/>
                  </a:cubicBezTo>
                  <a:cubicBezTo>
                    <a:pt x="6821" y="13714"/>
                    <a:pt x="6821" y="13714"/>
                    <a:pt x="6821" y="13714"/>
                  </a:cubicBezTo>
                  <a:close/>
                  <a:moveTo>
                    <a:pt x="5684" y="21600"/>
                  </a:moveTo>
                  <a:cubicBezTo>
                    <a:pt x="6253" y="21600"/>
                    <a:pt x="6253" y="21600"/>
                    <a:pt x="6253" y="21600"/>
                  </a:cubicBezTo>
                  <a:cubicBezTo>
                    <a:pt x="5684" y="21257"/>
                    <a:pt x="5684" y="21257"/>
                    <a:pt x="5684" y="21257"/>
                  </a:cubicBezTo>
                  <a:cubicBezTo>
                    <a:pt x="6253" y="21257"/>
                    <a:pt x="6253" y="21257"/>
                    <a:pt x="6253" y="21257"/>
                  </a:cubicBezTo>
                  <a:cubicBezTo>
                    <a:pt x="6253" y="21257"/>
                    <a:pt x="6253" y="21257"/>
                    <a:pt x="6253" y="21257"/>
                  </a:cubicBezTo>
                  <a:cubicBezTo>
                    <a:pt x="6253" y="21257"/>
                    <a:pt x="6253" y="21257"/>
                    <a:pt x="6253" y="21257"/>
                  </a:cubicBezTo>
                  <a:cubicBezTo>
                    <a:pt x="6821" y="21257"/>
                    <a:pt x="6821" y="21257"/>
                    <a:pt x="6821" y="21257"/>
                  </a:cubicBezTo>
                  <a:cubicBezTo>
                    <a:pt x="6821" y="20914"/>
                    <a:pt x="6821" y="20914"/>
                    <a:pt x="6821" y="20914"/>
                  </a:cubicBezTo>
                  <a:cubicBezTo>
                    <a:pt x="7389" y="20914"/>
                    <a:pt x="7389" y="20914"/>
                    <a:pt x="7389" y="20914"/>
                  </a:cubicBezTo>
                  <a:cubicBezTo>
                    <a:pt x="7958" y="20914"/>
                    <a:pt x="7958" y="20914"/>
                    <a:pt x="7958" y="20914"/>
                  </a:cubicBezTo>
                  <a:cubicBezTo>
                    <a:pt x="7958" y="20914"/>
                    <a:pt x="7958" y="20914"/>
                    <a:pt x="7958" y="20914"/>
                  </a:cubicBezTo>
                  <a:cubicBezTo>
                    <a:pt x="7958" y="20914"/>
                    <a:pt x="7958" y="20914"/>
                    <a:pt x="7958" y="20914"/>
                  </a:cubicBezTo>
                  <a:cubicBezTo>
                    <a:pt x="8526" y="20914"/>
                    <a:pt x="8526" y="20914"/>
                    <a:pt x="8526" y="20914"/>
                  </a:cubicBezTo>
                  <a:cubicBezTo>
                    <a:pt x="8526" y="20914"/>
                    <a:pt x="8526" y="20914"/>
                    <a:pt x="8526" y="20914"/>
                  </a:cubicBezTo>
                  <a:cubicBezTo>
                    <a:pt x="9095" y="21257"/>
                    <a:pt x="9095" y="21257"/>
                    <a:pt x="9095" y="21257"/>
                  </a:cubicBezTo>
                  <a:cubicBezTo>
                    <a:pt x="9663" y="21257"/>
                    <a:pt x="9663" y="21257"/>
                    <a:pt x="9663" y="21257"/>
                  </a:cubicBezTo>
                  <a:cubicBezTo>
                    <a:pt x="9095" y="20914"/>
                    <a:pt x="9095" y="20914"/>
                    <a:pt x="9095" y="20914"/>
                  </a:cubicBezTo>
                  <a:cubicBezTo>
                    <a:pt x="9663" y="20914"/>
                    <a:pt x="9663" y="20914"/>
                    <a:pt x="9663" y="20914"/>
                  </a:cubicBezTo>
                  <a:cubicBezTo>
                    <a:pt x="9663" y="20914"/>
                    <a:pt x="9663" y="20914"/>
                    <a:pt x="9663" y="20914"/>
                  </a:cubicBezTo>
                  <a:cubicBezTo>
                    <a:pt x="9663" y="20571"/>
                    <a:pt x="9663" y="20571"/>
                    <a:pt x="9663" y="20571"/>
                  </a:cubicBezTo>
                  <a:cubicBezTo>
                    <a:pt x="9663" y="20571"/>
                    <a:pt x="9663" y="20571"/>
                    <a:pt x="9663" y="20571"/>
                  </a:cubicBezTo>
                  <a:cubicBezTo>
                    <a:pt x="10232" y="20229"/>
                    <a:pt x="10232" y="20229"/>
                    <a:pt x="10232" y="20229"/>
                  </a:cubicBezTo>
                  <a:cubicBezTo>
                    <a:pt x="10232" y="20229"/>
                    <a:pt x="10232" y="20229"/>
                    <a:pt x="10232" y="20229"/>
                  </a:cubicBezTo>
                  <a:cubicBezTo>
                    <a:pt x="11368" y="20229"/>
                    <a:pt x="11368" y="20229"/>
                    <a:pt x="11368" y="20229"/>
                  </a:cubicBezTo>
                  <a:cubicBezTo>
                    <a:pt x="11368" y="20229"/>
                    <a:pt x="11368" y="20229"/>
                    <a:pt x="11368" y="20229"/>
                  </a:cubicBezTo>
                  <a:cubicBezTo>
                    <a:pt x="11937" y="20571"/>
                    <a:pt x="11937" y="20571"/>
                    <a:pt x="11937" y="20571"/>
                  </a:cubicBezTo>
                  <a:cubicBezTo>
                    <a:pt x="12505" y="20229"/>
                    <a:pt x="12505" y="20229"/>
                    <a:pt x="12505" y="20229"/>
                  </a:cubicBezTo>
                  <a:cubicBezTo>
                    <a:pt x="13074" y="20229"/>
                    <a:pt x="13074" y="20229"/>
                    <a:pt x="13074" y="20229"/>
                  </a:cubicBezTo>
                  <a:cubicBezTo>
                    <a:pt x="13074" y="20571"/>
                    <a:pt x="13074" y="20571"/>
                    <a:pt x="13074" y="20571"/>
                  </a:cubicBezTo>
                  <a:cubicBezTo>
                    <a:pt x="13642" y="20229"/>
                    <a:pt x="13642" y="20229"/>
                    <a:pt x="13642" y="20229"/>
                  </a:cubicBezTo>
                  <a:cubicBezTo>
                    <a:pt x="14211" y="20229"/>
                    <a:pt x="14211" y="20229"/>
                    <a:pt x="14211" y="20229"/>
                  </a:cubicBezTo>
                  <a:cubicBezTo>
                    <a:pt x="14211" y="20229"/>
                    <a:pt x="14211" y="20229"/>
                    <a:pt x="14211" y="20229"/>
                  </a:cubicBezTo>
                  <a:cubicBezTo>
                    <a:pt x="14779" y="19886"/>
                    <a:pt x="14779" y="19886"/>
                    <a:pt x="14779" y="19886"/>
                  </a:cubicBezTo>
                  <a:cubicBezTo>
                    <a:pt x="15347" y="19886"/>
                    <a:pt x="15347" y="19886"/>
                    <a:pt x="15347" y="19886"/>
                  </a:cubicBezTo>
                  <a:cubicBezTo>
                    <a:pt x="15347" y="19886"/>
                    <a:pt x="15347" y="19886"/>
                    <a:pt x="15347" y="19886"/>
                  </a:cubicBezTo>
                  <a:cubicBezTo>
                    <a:pt x="15916" y="19886"/>
                    <a:pt x="15916" y="19886"/>
                    <a:pt x="15916" y="19886"/>
                  </a:cubicBezTo>
                  <a:cubicBezTo>
                    <a:pt x="15916" y="19886"/>
                    <a:pt x="15916" y="19886"/>
                    <a:pt x="15916" y="19886"/>
                  </a:cubicBezTo>
                  <a:cubicBezTo>
                    <a:pt x="15916" y="20229"/>
                    <a:pt x="15916" y="20229"/>
                    <a:pt x="15916" y="20229"/>
                  </a:cubicBezTo>
                  <a:cubicBezTo>
                    <a:pt x="16484" y="19886"/>
                    <a:pt x="16484" y="19886"/>
                    <a:pt x="16484" y="19886"/>
                  </a:cubicBezTo>
                  <a:cubicBezTo>
                    <a:pt x="17053" y="19886"/>
                    <a:pt x="17053" y="19886"/>
                    <a:pt x="17053" y="19886"/>
                  </a:cubicBezTo>
                  <a:cubicBezTo>
                    <a:pt x="17621" y="19886"/>
                    <a:pt x="17621" y="19886"/>
                    <a:pt x="17621" y="19886"/>
                  </a:cubicBezTo>
                  <a:cubicBezTo>
                    <a:pt x="18189" y="19886"/>
                    <a:pt x="18189" y="19886"/>
                    <a:pt x="18189" y="19886"/>
                  </a:cubicBezTo>
                  <a:cubicBezTo>
                    <a:pt x="18758" y="19886"/>
                    <a:pt x="18758" y="19886"/>
                    <a:pt x="18758" y="19886"/>
                  </a:cubicBezTo>
                  <a:cubicBezTo>
                    <a:pt x="18758" y="19886"/>
                    <a:pt x="18758" y="19886"/>
                    <a:pt x="18758" y="19886"/>
                  </a:cubicBezTo>
                  <a:cubicBezTo>
                    <a:pt x="19326" y="19886"/>
                    <a:pt x="19326" y="19886"/>
                    <a:pt x="19326" y="19886"/>
                  </a:cubicBezTo>
                  <a:cubicBezTo>
                    <a:pt x="19895" y="19543"/>
                    <a:pt x="19895" y="19543"/>
                    <a:pt x="19895" y="19543"/>
                  </a:cubicBezTo>
                  <a:cubicBezTo>
                    <a:pt x="19895" y="19543"/>
                    <a:pt x="19895" y="19543"/>
                    <a:pt x="19895" y="19543"/>
                  </a:cubicBezTo>
                  <a:cubicBezTo>
                    <a:pt x="19895" y="19543"/>
                    <a:pt x="19895" y="19543"/>
                    <a:pt x="19895" y="19543"/>
                  </a:cubicBezTo>
                  <a:cubicBezTo>
                    <a:pt x="19895" y="19543"/>
                    <a:pt x="19895" y="19543"/>
                    <a:pt x="19895" y="19543"/>
                  </a:cubicBezTo>
                  <a:cubicBezTo>
                    <a:pt x="20463" y="19200"/>
                    <a:pt x="20463" y="19200"/>
                    <a:pt x="20463" y="19200"/>
                  </a:cubicBezTo>
                  <a:cubicBezTo>
                    <a:pt x="21032" y="19200"/>
                    <a:pt x="21032" y="19200"/>
                    <a:pt x="21032" y="19200"/>
                  </a:cubicBezTo>
                  <a:cubicBezTo>
                    <a:pt x="21032" y="18857"/>
                    <a:pt x="21032" y="18857"/>
                    <a:pt x="21032" y="18857"/>
                  </a:cubicBezTo>
                  <a:cubicBezTo>
                    <a:pt x="21032" y="18857"/>
                    <a:pt x="21032" y="18857"/>
                    <a:pt x="21032" y="18857"/>
                  </a:cubicBezTo>
                  <a:cubicBezTo>
                    <a:pt x="21032" y="18857"/>
                    <a:pt x="21032" y="18857"/>
                    <a:pt x="21032" y="18857"/>
                  </a:cubicBezTo>
                  <a:cubicBezTo>
                    <a:pt x="20463" y="18857"/>
                    <a:pt x="20463" y="18857"/>
                    <a:pt x="20463" y="18857"/>
                  </a:cubicBezTo>
                  <a:cubicBezTo>
                    <a:pt x="19895" y="18857"/>
                    <a:pt x="19895" y="18857"/>
                    <a:pt x="19895" y="18857"/>
                  </a:cubicBezTo>
                  <a:cubicBezTo>
                    <a:pt x="19895" y="18857"/>
                    <a:pt x="19895" y="18857"/>
                    <a:pt x="19895" y="18857"/>
                  </a:cubicBezTo>
                  <a:cubicBezTo>
                    <a:pt x="19326" y="18857"/>
                    <a:pt x="19326" y="18857"/>
                    <a:pt x="19326" y="18857"/>
                  </a:cubicBezTo>
                  <a:cubicBezTo>
                    <a:pt x="19326" y="18857"/>
                    <a:pt x="19326" y="18857"/>
                    <a:pt x="19326" y="18857"/>
                  </a:cubicBezTo>
                  <a:cubicBezTo>
                    <a:pt x="19326" y="18514"/>
                    <a:pt x="19326" y="18514"/>
                    <a:pt x="19326" y="18514"/>
                  </a:cubicBezTo>
                  <a:cubicBezTo>
                    <a:pt x="19326" y="18514"/>
                    <a:pt x="19326" y="18514"/>
                    <a:pt x="19326" y="18514"/>
                  </a:cubicBezTo>
                  <a:cubicBezTo>
                    <a:pt x="19326" y="18514"/>
                    <a:pt x="19326" y="18514"/>
                    <a:pt x="19326" y="18514"/>
                  </a:cubicBezTo>
                  <a:cubicBezTo>
                    <a:pt x="18758" y="18514"/>
                    <a:pt x="18758" y="18514"/>
                    <a:pt x="18758" y="18514"/>
                  </a:cubicBezTo>
                  <a:cubicBezTo>
                    <a:pt x="18758" y="18514"/>
                    <a:pt x="18758" y="18514"/>
                    <a:pt x="18758" y="18514"/>
                  </a:cubicBezTo>
                  <a:cubicBezTo>
                    <a:pt x="19326" y="18514"/>
                    <a:pt x="19326" y="18514"/>
                    <a:pt x="19326" y="18514"/>
                  </a:cubicBezTo>
                  <a:cubicBezTo>
                    <a:pt x="19326" y="18514"/>
                    <a:pt x="19326" y="18514"/>
                    <a:pt x="19326" y="18514"/>
                  </a:cubicBezTo>
                  <a:cubicBezTo>
                    <a:pt x="19895" y="18514"/>
                    <a:pt x="19895" y="18514"/>
                    <a:pt x="19895" y="18514"/>
                  </a:cubicBezTo>
                  <a:cubicBezTo>
                    <a:pt x="19895" y="18171"/>
                    <a:pt x="19895" y="18171"/>
                    <a:pt x="19895" y="18171"/>
                  </a:cubicBezTo>
                  <a:cubicBezTo>
                    <a:pt x="19326" y="18171"/>
                    <a:pt x="19326" y="18171"/>
                    <a:pt x="19326" y="18171"/>
                  </a:cubicBezTo>
                  <a:cubicBezTo>
                    <a:pt x="19895" y="18171"/>
                    <a:pt x="19895" y="18171"/>
                    <a:pt x="19895" y="18171"/>
                  </a:cubicBezTo>
                  <a:cubicBezTo>
                    <a:pt x="19895" y="17829"/>
                    <a:pt x="19895" y="17829"/>
                    <a:pt x="19895" y="17829"/>
                  </a:cubicBezTo>
                  <a:cubicBezTo>
                    <a:pt x="19895" y="18171"/>
                    <a:pt x="19895" y="18171"/>
                    <a:pt x="19895" y="18171"/>
                  </a:cubicBezTo>
                  <a:cubicBezTo>
                    <a:pt x="20463" y="17829"/>
                    <a:pt x="20463" y="17829"/>
                    <a:pt x="20463" y="17829"/>
                  </a:cubicBezTo>
                  <a:cubicBezTo>
                    <a:pt x="20463" y="17829"/>
                    <a:pt x="20463" y="17829"/>
                    <a:pt x="20463" y="17829"/>
                  </a:cubicBezTo>
                  <a:cubicBezTo>
                    <a:pt x="20463" y="17829"/>
                    <a:pt x="20463" y="17829"/>
                    <a:pt x="20463" y="17829"/>
                  </a:cubicBezTo>
                  <a:cubicBezTo>
                    <a:pt x="20463" y="17486"/>
                    <a:pt x="20463" y="17486"/>
                    <a:pt x="20463" y="17486"/>
                  </a:cubicBezTo>
                  <a:cubicBezTo>
                    <a:pt x="19895" y="17486"/>
                    <a:pt x="19895" y="17486"/>
                    <a:pt x="19895" y="17486"/>
                  </a:cubicBezTo>
                  <a:cubicBezTo>
                    <a:pt x="20463" y="17486"/>
                    <a:pt x="20463" y="17486"/>
                    <a:pt x="20463" y="17486"/>
                  </a:cubicBezTo>
                  <a:cubicBezTo>
                    <a:pt x="20463" y="17486"/>
                    <a:pt x="20463" y="17486"/>
                    <a:pt x="20463" y="17486"/>
                  </a:cubicBezTo>
                  <a:cubicBezTo>
                    <a:pt x="20463" y="17486"/>
                    <a:pt x="20463" y="17486"/>
                    <a:pt x="20463" y="17486"/>
                  </a:cubicBezTo>
                  <a:cubicBezTo>
                    <a:pt x="21032" y="17486"/>
                    <a:pt x="21032" y="17486"/>
                    <a:pt x="21032" y="17486"/>
                  </a:cubicBezTo>
                  <a:cubicBezTo>
                    <a:pt x="21032" y="17486"/>
                    <a:pt x="21032" y="17486"/>
                    <a:pt x="21032" y="17486"/>
                  </a:cubicBezTo>
                  <a:cubicBezTo>
                    <a:pt x="21032" y="16800"/>
                    <a:pt x="21032" y="16800"/>
                    <a:pt x="21032" y="16800"/>
                  </a:cubicBezTo>
                  <a:cubicBezTo>
                    <a:pt x="21600" y="16457"/>
                    <a:pt x="21600" y="16457"/>
                    <a:pt x="21600" y="16457"/>
                  </a:cubicBezTo>
                  <a:cubicBezTo>
                    <a:pt x="21032" y="16457"/>
                    <a:pt x="21032" y="16457"/>
                    <a:pt x="21032" y="16457"/>
                  </a:cubicBezTo>
                  <a:cubicBezTo>
                    <a:pt x="21032" y="16114"/>
                    <a:pt x="21032" y="16114"/>
                    <a:pt x="21032" y="16114"/>
                  </a:cubicBezTo>
                  <a:cubicBezTo>
                    <a:pt x="20463" y="15771"/>
                    <a:pt x="20463" y="15771"/>
                    <a:pt x="20463" y="15771"/>
                  </a:cubicBezTo>
                  <a:cubicBezTo>
                    <a:pt x="19326" y="15771"/>
                    <a:pt x="19326" y="15771"/>
                    <a:pt x="19326" y="15771"/>
                  </a:cubicBezTo>
                  <a:cubicBezTo>
                    <a:pt x="18189" y="15771"/>
                    <a:pt x="18189" y="15771"/>
                    <a:pt x="18189" y="15771"/>
                  </a:cubicBezTo>
                  <a:cubicBezTo>
                    <a:pt x="18189" y="16114"/>
                    <a:pt x="18189" y="16114"/>
                    <a:pt x="18189" y="16114"/>
                  </a:cubicBezTo>
                  <a:cubicBezTo>
                    <a:pt x="18189" y="16114"/>
                    <a:pt x="18189" y="16114"/>
                    <a:pt x="18189" y="16114"/>
                  </a:cubicBezTo>
                  <a:cubicBezTo>
                    <a:pt x="17621" y="16114"/>
                    <a:pt x="17621" y="16114"/>
                    <a:pt x="17621" y="16114"/>
                  </a:cubicBezTo>
                  <a:cubicBezTo>
                    <a:pt x="17621" y="15771"/>
                    <a:pt x="17621" y="15771"/>
                    <a:pt x="17621" y="15771"/>
                  </a:cubicBezTo>
                  <a:cubicBezTo>
                    <a:pt x="18189" y="15429"/>
                    <a:pt x="18189" y="15429"/>
                    <a:pt x="18189" y="15429"/>
                  </a:cubicBezTo>
                  <a:cubicBezTo>
                    <a:pt x="18189" y="15086"/>
                    <a:pt x="18189" y="15086"/>
                    <a:pt x="18189" y="15086"/>
                  </a:cubicBezTo>
                  <a:cubicBezTo>
                    <a:pt x="17621" y="14743"/>
                    <a:pt x="17621" y="14743"/>
                    <a:pt x="17621" y="14743"/>
                  </a:cubicBezTo>
                  <a:cubicBezTo>
                    <a:pt x="17053" y="14743"/>
                    <a:pt x="17053" y="14743"/>
                    <a:pt x="17053" y="14743"/>
                  </a:cubicBezTo>
                  <a:cubicBezTo>
                    <a:pt x="17053" y="14400"/>
                    <a:pt x="17053" y="14400"/>
                    <a:pt x="17053" y="14400"/>
                  </a:cubicBezTo>
                  <a:cubicBezTo>
                    <a:pt x="16484" y="14400"/>
                    <a:pt x="16484" y="14400"/>
                    <a:pt x="16484" y="14400"/>
                  </a:cubicBezTo>
                  <a:cubicBezTo>
                    <a:pt x="16484" y="14400"/>
                    <a:pt x="16484" y="14400"/>
                    <a:pt x="16484" y="14400"/>
                  </a:cubicBezTo>
                  <a:cubicBezTo>
                    <a:pt x="15916" y="14400"/>
                    <a:pt x="15916" y="14400"/>
                    <a:pt x="15916" y="14400"/>
                  </a:cubicBezTo>
                  <a:cubicBezTo>
                    <a:pt x="15916" y="14400"/>
                    <a:pt x="15916" y="14400"/>
                    <a:pt x="15916" y="14400"/>
                  </a:cubicBezTo>
                  <a:cubicBezTo>
                    <a:pt x="15916" y="14400"/>
                    <a:pt x="15916" y="14400"/>
                    <a:pt x="15916" y="14400"/>
                  </a:cubicBezTo>
                  <a:cubicBezTo>
                    <a:pt x="15916" y="14400"/>
                    <a:pt x="15916" y="14400"/>
                    <a:pt x="15916" y="14400"/>
                  </a:cubicBezTo>
                  <a:cubicBezTo>
                    <a:pt x="16484" y="14400"/>
                    <a:pt x="16484" y="14400"/>
                    <a:pt x="16484" y="14400"/>
                  </a:cubicBezTo>
                  <a:cubicBezTo>
                    <a:pt x="16484" y="14400"/>
                    <a:pt x="16484" y="14400"/>
                    <a:pt x="16484" y="14400"/>
                  </a:cubicBezTo>
                  <a:cubicBezTo>
                    <a:pt x="17053" y="14400"/>
                    <a:pt x="17053" y="14400"/>
                    <a:pt x="17053" y="14400"/>
                  </a:cubicBezTo>
                  <a:cubicBezTo>
                    <a:pt x="17053" y="14400"/>
                    <a:pt x="17053" y="14400"/>
                    <a:pt x="17053" y="14400"/>
                  </a:cubicBezTo>
                  <a:cubicBezTo>
                    <a:pt x="17053" y="14400"/>
                    <a:pt x="17053" y="14400"/>
                    <a:pt x="17053" y="14400"/>
                  </a:cubicBezTo>
                  <a:cubicBezTo>
                    <a:pt x="17621" y="14400"/>
                    <a:pt x="17621" y="14400"/>
                    <a:pt x="17621" y="14400"/>
                  </a:cubicBezTo>
                  <a:cubicBezTo>
                    <a:pt x="17053" y="14057"/>
                    <a:pt x="17053" y="14057"/>
                    <a:pt x="17053" y="14057"/>
                  </a:cubicBezTo>
                  <a:cubicBezTo>
                    <a:pt x="16484" y="13714"/>
                    <a:pt x="16484" y="13714"/>
                    <a:pt x="16484" y="13714"/>
                  </a:cubicBezTo>
                  <a:cubicBezTo>
                    <a:pt x="16484" y="13714"/>
                    <a:pt x="16484" y="13714"/>
                    <a:pt x="16484" y="13714"/>
                  </a:cubicBezTo>
                  <a:cubicBezTo>
                    <a:pt x="17053" y="13714"/>
                    <a:pt x="17053" y="13714"/>
                    <a:pt x="17053" y="13714"/>
                  </a:cubicBezTo>
                  <a:cubicBezTo>
                    <a:pt x="16484" y="13371"/>
                    <a:pt x="16484" y="13371"/>
                    <a:pt x="16484" y="13371"/>
                  </a:cubicBezTo>
                  <a:cubicBezTo>
                    <a:pt x="16484" y="13371"/>
                    <a:pt x="16484" y="13371"/>
                    <a:pt x="16484" y="13371"/>
                  </a:cubicBezTo>
                  <a:cubicBezTo>
                    <a:pt x="16484" y="13371"/>
                    <a:pt x="16484" y="13371"/>
                    <a:pt x="16484" y="13371"/>
                  </a:cubicBezTo>
                  <a:cubicBezTo>
                    <a:pt x="15916" y="13029"/>
                    <a:pt x="15916" y="13029"/>
                    <a:pt x="15916" y="13029"/>
                  </a:cubicBezTo>
                  <a:cubicBezTo>
                    <a:pt x="15347" y="12686"/>
                    <a:pt x="15347" y="12686"/>
                    <a:pt x="15347" y="12686"/>
                  </a:cubicBezTo>
                  <a:cubicBezTo>
                    <a:pt x="14211" y="12686"/>
                    <a:pt x="14211" y="12686"/>
                    <a:pt x="14211" y="12686"/>
                  </a:cubicBezTo>
                  <a:cubicBezTo>
                    <a:pt x="14211" y="12343"/>
                    <a:pt x="14211" y="12343"/>
                    <a:pt x="14211" y="12343"/>
                  </a:cubicBezTo>
                  <a:cubicBezTo>
                    <a:pt x="14211" y="12343"/>
                    <a:pt x="14211" y="12343"/>
                    <a:pt x="14211" y="12343"/>
                  </a:cubicBezTo>
                  <a:cubicBezTo>
                    <a:pt x="14211" y="12000"/>
                    <a:pt x="14211" y="12000"/>
                    <a:pt x="14211" y="12000"/>
                  </a:cubicBezTo>
                  <a:cubicBezTo>
                    <a:pt x="13642" y="11657"/>
                    <a:pt x="13642" y="11657"/>
                    <a:pt x="13642" y="11657"/>
                  </a:cubicBezTo>
                  <a:cubicBezTo>
                    <a:pt x="13642" y="10971"/>
                    <a:pt x="13642" y="10971"/>
                    <a:pt x="13642" y="10971"/>
                  </a:cubicBezTo>
                  <a:cubicBezTo>
                    <a:pt x="13074" y="10971"/>
                    <a:pt x="13074" y="10971"/>
                    <a:pt x="13074" y="10971"/>
                  </a:cubicBezTo>
                  <a:cubicBezTo>
                    <a:pt x="13074" y="10971"/>
                    <a:pt x="13074" y="10971"/>
                    <a:pt x="13074" y="10971"/>
                  </a:cubicBezTo>
                  <a:cubicBezTo>
                    <a:pt x="12505" y="10286"/>
                    <a:pt x="12505" y="10286"/>
                    <a:pt x="12505" y="10286"/>
                  </a:cubicBezTo>
                  <a:cubicBezTo>
                    <a:pt x="11937" y="10286"/>
                    <a:pt x="11937" y="10286"/>
                    <a:pt x="11937" y="10286"/>
                  </a:cubicBezTo>
                  <a:cubicBezTo>
                    <a:pt x="11368" y="9943"/>
                    <a:pt x="11368" y="9943"/>
                    <a:pt x="11368" y="9943"/>
                  </a:cubicBezTo>
                  <a:cubicBezTo>
                    <a:pt x="10800" y="9943"/>
                    <a:pt x="10800" y="9943"/>
                    <a:pt x="10800" y="9943"/>
                  </a:cubicBezTo>
                  <a:cubicBezTo>
                    <a:pt x="10800" y="9943"/>
                    <a:pt x="10800" y="9943"/>
                    <a:pt x="10800" y="9943"/>
                  </a:cubicBezTo>
                  <a:cubicBezTo>
                    <a:pt x="10232" y="10286"/>
                    <a:pt x="10232" y="10286"/>
                    <a:pt x="10232" y="10286"/>
                  </a:cubicBezTo>
                  <a:cubicBezTo>
                    <a:pt x="9663" y="9943"/>
                    <a:pt x="9663" y="9943"/>
                    <a:pt x="9663" y="9943"/>
                  </a:cubicBezTo>
                  <a:cubicBezTo>
                    <a:pt x="9663" y="9943"/>
                    <a:pt x="9663" y="9943"/>
                    <a:pt x="9663" y="9943"/>
                  </a:cubicBezTo>
                  <a:cubicBezTo>
                    <a:pt x="9095" y="9943"/>
                    <a:pt x="9095" y="9943"/>
                    <a:pt x="9095" y="9943"/>
                  </a:cubicBezTo>
                  <a:cubicBezTo>
                    <a:pt x="9095" y="9943"/>
                    <a:pt x="9095" y="9943"/>
                    <a:pt x="9095" y="9943"/>
                  </a:cubicBezTo>
                  <a:cubicBezTo>
                    <a:pt x="9095" y="9943"/>
                    <a:pt x="9095" y="9943"/>
                    <a:pt x="9095" y="9943"/>
                  </a:cubicBezTo>
                  <a:cubicBezTo>
                    <a:pt x="9663" y="9943"/>
                    <a:pt x="9663" y="9943"/>
                    <a:pt x="9663" y="9943"/>
                  </a:cubicBezTo>
                  <a:cubicBezTo>
                    <a:pt x="10232" y="9943"/>
                    <a:pt x="10232" y="9943"/>
                    <a:pt x="10232" y="9943"/>
                  </a:cubicBezTo>
                  <a:cubicBezTo>
                    <a:pt x="10232" y="9600"/>
                    <a:pt x="10232" y="9600"/>
                    <a:pt x="10232" y="9600"/>
                  </a:cubicBezTo>
                  <a:cubicBezTo>
                    <a:pt x="10800" y="9600"/>
                    <a:pt x="10800" y="9600"/>
                    <a:pt x="10800" y="9600"/>
                  </a:cubicBezTo>
                  <a:cubicBezTo>
                    <a:pt x="11368" y="9600"/>
                    <a:pt x="11368" y="9600"/>
                    <a:pt x="11368" y="9600"/>
                  </a:cubicBezTo>
                  <a:cubicBezTo>
                    <a:pt x="10800" y="9257"/>
                    <a:pt x="10800" y="9257"/>
                    <a:pt x="10800" y="9257"/>
                  </a:cubicBezTo>
                  <a:cubicBezTo>
                    <a:pt x="10800" y="9257"/>
                    <a:pt x="10800" y="9257"/>
                    <a:pt x="10800" y="9257"/>
                  </a:cubicBezTo>
                  <a:cubicBezTo>
                    <a:pt x="10800" y="9257"/>
                    <a:pt x="10800" y="9257"/>
                    <a:pt x="10800" y="9257"/>
                  </a:cubicBezTo>
                  <a:cubicBezTo>
                    <a:pt x="10232" y="9257"/>
                    <a:pt x="10232" y="9257"/>
                    <a:pt x="10232" y="9257"/>
                  </a:cubicBezTo>
                  <a:cubicBezTo>
                    <a:pt x="9663" y="9257"/>
                    <a:pt x="9663" y="9257"/>
                    <a:pt x="9663" y="9257"/>
                  </a:cubicBezTo>
                  <a:cubicBezTo>
                    <a:pt x="10232" y="9257"/>
                    <a:pt x="10232" y="9257"/>
                    <a:pt x="10232" y="9257"/>
                  </a:cubicBezTo>
                  <a:cubicBezTo>
                    <a:pt x="10800" y="9257"/>
                    <a:pt x="10800" y="9257"/>
                    <a:pt x="10800" y="9257"/>
                  </a:cubicBezTo>
                  <a:cubicBezTo>
                    <a:pt x="11368" y="8914"/>
                    <a:pt x="11368" y="8914"/>
                    <a:pt x="11368" y="8914"/>
                  </a:cubicBezTo>
                  <a:cubicBezTo>
                    <a:pt x="11368" y="8914"/>
                    <a:pt x="11368" y="8914"/>
                    <a:pt x="11368" y="8914"/>
                  </a:cubicBezTo>
                  <a:cubicBezTo>
                    <a:pt x="11368" y="8571"/>
                    <a:pt x="11368" y="8571"/>
                    <a:pt x="11368" y="8571"/>
                  </a:cubicBezTo>
                  <a:cubicBezTo>
                    <a:pt x="11937" y="8229"/>
                    <a:pt x="11937" y="8229"/>
                    <a:pt x="11937" y="8229"/>
                  </a:cubicBezTo>
                  <a:cubicBezTo>
                    <a:pt x="11937" y="8229"/>
                    <a:pt x="11937" y="8229"/>
                    <a:pt x="11937" y="8229"/>
                  </a:cubicBezTo>
                  <a:cubicBezTo>
                    <a:pt x="11937" y="8229"/>
                    <a:pt x="11937" y="8229"/>
                    <a:pt x="11937" y="8229"/>
                  </a:cubicBezTo>
                  <a:cubicBezTo>
                    <a:pt x="12505" y="7886"/>
                    <a:pt x="12505" y="7886"/>
                    <a:pt x="12505" y="7886"/>
                  </a:cubicBezTo>
                  <a:cubicBezTo>
                    <a:pt x="11937" y="7886"/>
                    <a:pt x="11937" y="7886"/>
                    <a:pt x="11937" y="7886"/>
                  </a:cubicBezTo>
                  <a:cubicBezTo>
                    <a:pt x="12505" y="7543"/>
                    <a:pt x="12505" y="7543"/>
                    <a:pt x="12505" y="7543"/>
                  </a:cubicBezTo>
                  <a:cubicBezTo>
                    <a:pt x="13074" y="7200"/>
                    <a:pt x="13074" y="7200"/>
                    <a:pt x="13074" y="7200"/>
                  </a:cubicBezTo>
                  <a:cubicBezTo>
                    <a:pt x="13074" y="7200"/>
                    <a:pt x="13074" y="7200"/>
                    <a:pt x="13074" y="7200"/>
                  </a:cubicBezTo>
                  <a:cubicBezTo>
                    <a:pt x="12505" y="6857"/>
                    <a:pt x="12505" y="6857"/>
                    <a:pt x="12505" y="6857"/>
                  </a:cubicBezTo>
                  <a:cubicBezTo>
                    <a:pt x="11937" y="6857"/>
                    <a:pt x="11937" y="6857"/>
                    <a:pt x="11937" y="6857"/>
                  </a:cubicBezTo>
                  <a:cubicBezTo>
                    <a:pt x="11368" y="6857"/>
                    <a:pt x="11368" y="6857"/>
                    <a:pt x="11368" y="6857"/>
                  </a:cubicBezTo>
                  <a:cubicBezTo>
                    <a:pt x="10232" y="6857"/>
                    <a:pt x="10232" y="6857"/>
                    <a:pt x="10232" y="6857"/>
                  </a:cubicBezTo>
                  <a:cubicBezTo>
                    <a:pt x="10232" y="6857"/>
                    <a:pt x="10232" y="6857"/>
                    <a:pt x="10232" y="6857"/>
                  </a:cubicBezTo>
                  <a:cubicBezTo>
                    <a:pt x="10232" y="6857"/>
                    <a:pt x="10232" y="6857"/>
                    <a:pt x="10232" y="6857"/>
                  </a:cubicBezTo>
                  <a:cubicBezTo>
                    <a:pt x="9663" y="6857"/>
                    <a:pt x="9663" y="6857"/>
                    <a:pt x="9663" y="6857"/>
                  </a:cubicBezTo>
                  <a:cubicBezTo>
                    <a:pt x="9095" y="6857"/>
                    <a:pt x="9095" y="6857"/>
                    <a:pt x="9095" y="6857"/>
                  </a:cubicBezTo>
                  <a:cubicBezTo>
                    <a:pt x="9095" y="6857"/>
                    <a:pt x="9095" y="6857"/>
                    <a:pt x="9095" y="6857"/>
                  </a:cubicBezTo>
                  <a:cubicBezTo>
                    <a:pt x="9095" y="6857"/>
                    <a:pt x="9095" y="6857"/>
                    <a:pt x="9095" y="6857"/>
                  </a:cubicBezTo>
                  <a:cubicBezTo>
                    <a:pt x="8526" y="7200"/>
                    <a:pt x="8526" y="7200"/>
                    <a:pt x="8526" y="7200"/>
                  </a:cubicBezTo>
                  <a:cubicBezTo>
                    <a:pt x="8526" y="7200"/>
                    <a:pt x="8526" y="7200"/>
                    <a:pt x="8526" y="7200"/>
                  </a:cubicBezTo>
                  <a:cubicBezTo>
                    <a:pt x="7958" y="7200"/>
                    <a:pt x="7958" y="7200"/>
                    <a:pt x="7958" y="7200"/>
                  </a:cubicBezTo>
                  <a:cubicBezTo>
                    <a:pt x="7958" y="7200"/>
                    <a:pt x="7958" y="7200"/>
                    <a:pt x="7958" y="7200"/>
                  </a:cubicBezTo>
                  <a:cubicBezTo>
                    <a:pt x="8526" y="6857"/>
                    <a:pt x="8526" y="6857"/>
                    <a:pt x="8526" y="6857"/>
                  </a:cubicBezTo>
                  <a:cubicBezTo>
                    <a:pt x="8526" y="6514"/>
                    <a:pt x="8526" y="6514"/>
                    <a:pt x="8526" y="6514"/>
                  </a:cubicBezTo>
                  <a:cubicBezTo>
                    <a:pt x="8526" y="6514"/>
                    <a:pt x="8526" y="6514"/>
                    <a:pt x="8526" y="6514"/>
                  </a:cubicBezTo>
                  <a:cubicBezTo>
                    <a:pt x="7958" y="6514"/>
                    <a:pt x="7958" y="6514"/>
                    <a:pt x="7958" y="6514"/>
                  </a:cubicBezTo>
                  <a:cubicBezTo>
                    <a:pt x="8526" y="6514"/>
                    <a:pt x="8526" y="6514"/>
                    <a:pt x="8526" y="6514"/>
                  </a:cubicBezTo>
                  <a:cubicBezTo>
                    <a:pt x="8526" y="6171"/>
                    <a:pt x="8526" y="6171"/>
                    <a:pt x="8526" y="6171"/>
                  </a:cubicBezTo>
                  <a:cubicBezTo>
                    <a:pt x="9663" y="5829"/>
                    <a:pt x="9663" y="5829"/>
                    <a:pt x="9663" y="5829"/>
                  </a:cubicBezTo>
                  <a:cubicBezTo>
                    <a:pt x="9663" y="5486"/>
                    <a:pt x="9663" y="5486"/>
                    <a:pt x="9663" y="5486"/>
                  </a:cubicBezTo>
                  <a:cubicBezTo>
                    <a:pt x="10232" y="5486"/>
                    <a:pt x="10232" y="5486"/>
                    <a:pt x="10232" y="5486"/>
                  </a:cubicBezTo>
                  <a:cubicBezTo>
                    <a:pt x="10232" y="5486"/>
                    <a:pt x="10232" y="5486"/>
                    <a:pt x="10232" y="5486"/>
                  </a:cubicBezTo>
                  <a:cubicBezTo>
                    <a:pt x="10232" y="5143"/>
                    <a:pt x="10232" y="5143"/>
                    <a:pt x="10232" y="5143"/>
                  </a:cubicBezTo>
                  <a:cubicBezTo>
                    <a:pt x="10232" y="5143"/>
                    <a:pt x="10232" y="5143"/>
                    <a:pt x="10232" y="5143"/>
                  </a:cubicBezTo>
                  <a:cubicBezTo>
                    <a:pt x="10232" y="4800"/>
                    <a:pt x="10232" y="4800"/>
                    <a:pt x="10232" y="4800"/>
                  </a:cubicBezTo>
                  <a:cubicBezTo>
                    <a:pt x="9663" y="4800"/>
                    <a:pt x="9663" y="4800"/>
                    <a:pt x="9663" y="4800"/>
                  </a:cubicBezTo>
                  <a:cubicBezTo>
                    <a:pt x="9663" y="5143"/>
                    <a:pt x="9663" y="5143"/>
                    <a:pt x="9663" y="5143"/>
                  </a:cubicBezTo>
                  <a:cubicBezTo>
                    <a:pt x="9095" y="5143"/>
                    <a:pt x="9095" y="5143"/>
                    <a:pt x="9095" y="5143"/>
                  </a:cubicBezTo>
                  <a:cubicBezTo>
                    <a:pt x="8526" y="5143"/>
                    <a:pt x="8526" y="5143"/>
                    <a:pt x="8526" y="5143"/>
                  </a:cubicBezTo>
                  <a:cubicBezTo>
                    <a:pt x="7958" y="5143"/>
                    <a:pt x="7958" y="5143"/>
                    <a:pt x="7958" y="5143"/>
                  </a:cubicBezTo>
                  <a:cubicBezTo>
                    <a:pt x="7958" y="5143"/>
                    <a:pt x="7958" y="5143"/>
                    <a:pt x="7958" y="5143"/>
                  </a:cubicBezTo>
                  <a:cubicBezTo>
                    <a:pt x="7389" y="5143"/>
                    <a:pt x="7389" y="5143"/>
                    <a:pt x="7389" y="5143"/>
                  </a:cubicBezTo>
                  <a:cubicBezTo>
                    <a:pt x="7389" y="5143"/>
                    <a:pt x="7389" y="5143"/>
                    <a:pt x="7389" y="5143"/>
                  </a:cubicBezTo>
                  <a:cubicBezTo>
                    <a:pt x="7389" y="5143"/>
                    <a:pt x="7389" y="5143"/>
                    <a:pt x="7389" y="5143"/>
                  </a:cubicBezTo>
                  <a:cubicBezTo>
                    <a:pt x="7389" y="5143"/>
                    <a:pt x="7389" y="5143"/>
                    <a:pt x="7389" y="5143"/>
                  </a:cubicBezTo>
                  <a:cubicBezTo>
                    <a:pt x="6821" y="5486"/>
                    <a:pt x="6821" y="5486"/>
                    <a:pt x="6821" y="5486"/>
                  </a:cubicBezTo>
                  <a:cubicBezTo>
                    <a:pt x="6821" y="5143"/>
                    <a:pt x="6821" y="5143"/>
                    <a:pt x="6821" y="5143"/>
                  </a:cubicBezTo>
                  <a:cubicBezTo>
                    <a:pt x="6253" y="5143"/>
                    <a:pt x="6253" y="5143"/>
                    <a:pt x="6253" y="5143"/>
                  </a:cubicBezTo>
                  <a:cubicBezTo>
                    <a:pt x="6253" y="5143"/>
                    <a:pt x="6253" y="5143"/>
                    <a:pt x="6253" y="5143"/>
                  </a:cubicBezTo>
                  <a:cubicBezTo>
                    <a:pt x="6253" y="5143"/>
                    <a:pt x="6253" y="5143"/>
                    <a:pt x="6253" y="5143"/>
                  </a:cubicBezTo>
                  <a:cubicBezTo>
                    <a:pt x="6253" y="5486"/>
                    <a:pt x="6253" y="5486"/>
                    <a:pt x="6253" y="5486"/>
                  </a:cubicBezTo>
                  <a:cubicBezTo>
                    <a:pt x="6253" y="5486"/>
                    <a:pt x="6253" y="5486"/>
                    <a:pt x="6253" y="5486"/>
                  </a:cubicBezTo>
                  <a:cubicBezTo>
                    <a:pt x="6253" y="5829"/>
                    <a:pt x="6253" y="5829"/>
                    <a:pt x="6253" y="5829"/>
                  </a:cubicBezTo>
                  <a:cubicBezTo>
                    <a:pt x="5684" y="5829"/>
                    <a:pt x="5684" y="5829"/>
                    <a:pt x="5684" y="5829"/>
                  </a:cubicBezTo>
                  <a:cubicBezTo>
                    <a:pt x="5684" y="5829"/>
                    <a:pt x="5684" y="5829"/>
                    <a:pt x="5684" y="5829"/>
                  </a:cubicBezTo>
                  <a:cubicBezTo>
                    <a:pt x="5684" y="6171"/>
                    <a:pt x="5684" y="6171"/>
                    <a:pt x="5684" y="6171"/>
                  </a:cubicBezTo>
                  <a:cubicBezTo>
                    <a:pt x="5684" y="6171"/>
                    <a:pt x="5684" y="6171"/>
                    <a:pt x="5684" y="6171"/>
                  </a:cubicBezTo>
                  <a:cubicBezTo>
                    <a:pt x="6253" y="6514"/>
                    <a:pt x="6253" y="6514"/>
                    <a:pt x="6253" y="6514"/>
                  </a:cubicBezTo>
                  <a:cubicBezTo>
                    <a:pt x="6253" y="6514"/>
                    <a:pt x="6253" y="6514"/>
                    <a:pt x="6253" y="6514"/>
                  </a:cubicBezTo>
                  <a:cubicBezTo>
                    <a:pt x="5684" y="6514"/>
                    <a:pt x="5684" y="6514"/>
                    <a:pt x="5684" y="6514"/>
                  </a:cubicBezTo>
                  <a:cubicBezTo>
                    <a:pt x="5684" y="6514"/>
                    <a:pt x="5684" y="6514"/>
                    <a:pt x="5684" y="6514"/>
                  </a:cubicBezTo>
                  <a:cubicBezTo>
                    <a:pt x="5116" y="6171"/>
                    <a:pt x="5116" y="6171"/>
                    <a:pt x="5116" y="6171"/>
                  </a:cubicBezTo>
                  <a:cubicBezTo>
                    <a:pt x="5116" y="6514"/>
                    <a:pt x="5116" y="6514"/>
                    <a:pt x="5116" y="6514"/>
                  </a:cubicBezTo>
                  <a:cubicBezTo>
                    <a:pt x="5116" y="6514"/>
                    <a:pt x="5116" y="6514"/>
                    <a:pt x="5116" y="6514"/>
                  </a:cubicBezTo>
                  <a:cubicBezTo>
                    <a:pt x="5116" y="6514"/>
                    <a:pt x="5116" y="6514"/>
                    <a:pt x="5116" y="6514"/>
                  </a:cubicBezTo>
                  <a:cubicBezTo>
                    <a:pt x="5116" y="6514"/>
                    <a:pt x="5116" y="6514"/>
                    <a:pt x="5116" y="6514"/>
                  </a:cubicBezTo>
                  <a:cubicBezTo>
                    <a:pt x="4547" y="6514"/>
                    <a:pt x="4547" y="6514"/>
                    <a:pt x="4547" y="6514"/>
                  </a:cubicBezTo>
                  <a:cubicBezTo>
                    <a:pt x="5116" y="6857"/>
                    <a:pt x="5116" y="6857"/>
                    <a:pt x="5116" y="6857"/>
                  </a:cubicBezTo>
                  <a:cubicBezTo>
                    <a:pt x="4547" y="6857"/>
                    <a:pt x="4547" y="6857"/>
                    <a:pt x="4547" y="6857"/>
                  </a:cubicBezTo>
                  <a:cubicBezTo>
                    <a:pt x="5116" y="7200"/>
                    <a:pt x="5116" y="7200"/>
                    <a:pt x="5116" y="7200"/>
                  </a:cubicBezTo>
                  <a:cubicBezTo>
                    <a:pt x="5116" y="7200"/>
                    <a:pt x="5116" y="7200"/>
                    <a:pt x="5116" y="7200"/>
                  </a:cubicBezTo>
                  <a:cubicBezTo>
                    <a:pt x="5116" y="7200"/>
                    <a:pt x="5116" y="7200"/>
                    <a:pt x="5116" y="7200"/>
                  </a:cubicBezTo>
                  <a:cubicBezTo>
                    <a:pt x="4547" y="7200"/>
                    <a:pt x="4547" y="7200"/>
                    <a:pt x="4547" y="7200"/>
                  </a:cubicBezTo>
                  <a:cubicBezTo>
                    <a:pt x="4547" y="7200"/>
                    <a:pt x="4547" y="7200"/>
                    <a:pt x="4547" y="7200"/>
                  </a:cubicBezTo>
                  <a:cubicBezTo>
                    <a:pt x="4547" y="7543"/>
                    <a:pt x="4547" y="7543"/>
                    <a:pt x="4547" y="7543"/>
                  </a:cubicBezTo>
                  <a:cubicBezTo>
                    <a:pt x="5116" y="7543"/>
                    <a:pt x="5116" y="7543"/>
                    <a:pt x="5116" y="7543"/>
                  </a:cubicBezTo>
                  <a:cubicBezTo>
                    <a:pt x="5116" y="7543"/>
                    <a:pt x="5116" y="7543"/>
                    <a:pt x="5116" y="7543"/>
                  </a:cubicBezTo>
                  <a:cubicBezTo>
                    <a:pt x="5116" y="7543"/>
                    <a:pt x="5116" y="7543"/>
                    <a:pt x="5116" y="7543"/>
                  </a:cubicBezTo>
                  <a:cubicBezTo>
                    <a:pt x="5116" y="7543"/>
                    <a:pt x="5116" y="7543"/>
                    <a:pt x="5116" y="7543"/>
                  </a:cubicBezTo>
                  <a:cubicBezTo>
                    <a:pt x="5684" y="7543"/>
                    <a:pt x="5684" y="7543"/>
                    <a:pt x="5684" y="7543"/>
                  </a:cubicBezTo>
                  <a:cubicBezTo>
                    <a:pt x="5116" y="7543"/>
                    <a:pt x="5116" y="7543"/>
                    <a:pt x="5116" y="7543"/>
                  </a:cubicBezTo>
                  <a:cubicBezTo>
                    <a:pt x="5684" y="7543"/>
                    <a:pt x="5684" y="7543"/>
                    <a:pt x="5684" y="7543"/>
                  </a:cubicBezTo>
                  <a:cubicBezTo>
                    <a:pt x="5116" y="7543"/>
                    <a:pt x="5116" y="7543"/>
                    <a:pt x="5116" y="7543"/>
                  </a:cubicBezTo>
                  <a:cubicBezTo>
                    <a:pt x="5116" y="7543"/>
                    <a:pt x="5116" y="7543"/>
                    <a:pt x="5116" y="7543"/>
                  </a:cubicBezTo>
                  <a:cubicBezTo>
                    <a:pt x="5116" y="7886"/>
                    <a:pt x="5116" y="7886"/>
                    <a:pt x="5116" y="7886"/>
                  </a:cubicBezTo>
                  <a:cubicBezTo>
                    <a:pt x="5116" y="7886"/>
                    <a:pt x="5116" y="7886"/>
                    <a:pt x="5116" y="7886"/>
                  </a:cubicBezTo>
                  <a:cubicBezTo>
                    <a:pt x="5116" y="7886"/>
                    <a:pt x="5116" y="7886"/>
                    <a:pt x="5116" y="7886"/>
                  </a:cubicBezTo>
                  <a:cubicBezTo>
                    <a:pt x="4547" y="7886"/>
                    <a:pt x="4547" y="7886"/>
                    <a:pt x="4547" y="7886"/>
                  </a:cubicBezTo>
                  <a:cubicBezTo>
                    <a:pt x="5116" y="8229"/>
                    <a:pt x="5116" y="8229"/>
                    <a:pt x="5116" y="8229"/>
                  </a:cubicBezTo>
                  <a:cubicBezTo>
                    <a:pt x="5116" y="8229"/>
                    <a:pt x="5116" y="8229"/>
                    <a:pt x="5116" y="8229"/>
                  </a:cubicBezTo>
                  <a:cubicBezTo>
                    <a:pt x="4547" y="8229"/>
                    <a:pt x="4547" y="8229"/>
                    <a:pt x="4547" y="8229"/>
                  </a:cubicBezTo>
                  <a:cubicBezTo>
                    <a:pt x="4547" y="8229"/>
                    <a:pt x="4547" y="8229"/>
                    <a:pt x="4547" y="8229"/>
                  </a:cubicBezTo>
                  <a:cubicBezTo>
                    <a:pt x="4547" y="8229"/>
                    <a:pt x="4547" y="8229"/>
                    <a:pt x="4547" y="8229"/>
                  </a:cubicBezTo>
                  <a:cubicBezTo>
                    <a:pt x="4547" y="8571"/>
                    <a:pt x="4547" y="8571"/>
                    <a:pt x="4547" y="8571"/>
                  </a:cubicBezTo>
                  <a:cubicBezTo>
                    <a:pt x="4547" y="8571"/>
                    <a:pt x="4547" y="8571"/>
                    <a:pt x="4547" y="8571"/>
                  </a:cubicBezTo>
                  <a:cubicBezTo>
                    <a:pt x="3979" y="8571"/>
                    <a:pt x="3979" y="8571"/>
                    <a:pt x="3979" y="8571"/>
                  </a:cubicBezTo>
                  <a:cubicBezTo>
                    <a:pt x="3979" y="8571"/>
                    <a:pt x="3979" y="8571"/>
                    <a:pt x="3979" y="8571"/>
                  </a:cubicBezTo>
                  <a:cubicBezTo>
                    <a:pt x="3979" y="8571"/>
                    <a:pt x="3979" y="8571"/>
                    <a:pt x="3979" y="8571"/>
                  </a:cubicBezTo>
                  <a:cubicBezTo>
                    <a:pt x="4547" y="8571"/>
                    <a:pt x="4547" y="8571"/>
                    <a:pt x="4547" y="8571"/>
                  </a:cubicBezTo>
                  <a:cubicBezTo>
                    <a:pt x="4547" y="8571"/>
                    <a:pt x="4547" y="8571"/>
                    <a:pt x="4547" y="8571"/>
                  </a:cubicBezTo>
                  <a:cubicBezTo>
                    <a:pt x="4547" y="8914"/>
                    <a:pt x="4547" y="8914"/>
                    <a:pt x="4547" y="8914"/>
                  </a:cubicBezTo>
                  <a:cubicBezTo>
                    <a:pt x="4547" y="8914"/>
                    <a:pt x="4547" y="8914"/>
                    <a:pt x="4547" y="8914"/>
                  </a:cubicBezTo>
                  <a:cubicBezTo>
                    <a:pt x="4547" y="8914"/>
                    <a:pt x="4547" y="8914"/>
                    <a:pt x="4547" y="8914"/>
                  </a:cubicBezTo>
                  <a:cubicBezTo>
                    <a:pt x="4547" y="8914"/>
                    <a:pt x="4547" y="8914"/>
                    <a:pt x="4547" y="8914"/>
                  </a:cubicBezTo>
                  <a:cubicBezTo>
                    <a:pt x="5116" y="8914"/>
                    <a:pt x="5116" y="8914"/>
                    <a:pt x="5116" y="8914"/>
                  </a:cubicBezTo>
                  <a:cubicBezTo>
                    <a:pt x="6253" y="8571"/>
                    <a:pt x="6253" y="8571"/>
                    <a:pt x="6253" y="8571"/>
                  </a:cubicBezTo>
                  <a:cubicBezTo>
                    <a:pt x="5684" y="8571"/>
                    <a:pt x="5684" y="8571"/>
                    <a:pt x="5684" y="8571"/>
                  </a:cubicBezTo>
                  <a:cubicBezTo>
                    <a:pt x="6253" y="8571"/>
                    <a:pt x="6253" y="8571"/>
                    <a:pt x="6253" y="8571"/>
                  </a:cubicBezTo>
                  <a:cubicBezTo>
                    <a:pt x="5684" y="8914"/>
                    <a:pt x="5684" y="8914"/>
                    <a:pt x="5684" y="8914"/>
                  </a:cubicBezTo>
                  <a:cubicBezTo>
                    <a:pt x="5684" y="9257"/>
                    <a:pt x="5684" y="9257"/>
                    <a:pt x="5684" y="9257"/>
                  </a:cubicBezTo>
                  <a:cubicBezTo>
                    <a:pt x="5684" y="9257"/>
                    <a:pt x="5684" y="9257"/>
                    <a:pt x="5684" y="9257"/>
                  </a:cubicBezTo>
                  <a:cubicBezTo>
                    <a:pt x="5116" y="9600"/>
                    <a:pt x="5116" y="9600"/>
                    <a:pt x="5116" y="9600"/>
                  </a:cubicBezTo>
                  <a:cubicBezTo>
                    <a:pt x="5116" y="9600"/>
                    <a:pt x="5116" y="9600"/>
                    <a:pt x="5116" y="9600"/>
                  </a:cubicBezTo>
                  <a:cubicBezTo>
                    <a:pt x="5116" y="9943"/>
                    <a:pt x="5116" y="9943"/>
                    <a:pt x="5116" y="9943"/>
                  </a:cubicBezTo>
                  <a:cubicBezTo>
                    <a:pt x="5116" y="10286"/>
                    <a:pt x="5116" y="10286"/>
                    <a:pt x="5116" y="10286"/>
                  </a:cubicBezTo>
                  <a:cubicBezTo>
                    <a:pt x="5116" y="10286"/>
                    <a:pt x="5116" y="10286"/>
                    <a:pt x="5116" y="10286"/>
                  </a:cubicBezTo>
                  <a:cubicBezTo>
                    <a:pt x="5116" y="10629"/>
                    <a:pt x="5116" y="10629"/>
                    <a:pt x="5116" y="10629"/>
                  </a:cubicBezTo>
                  <a:cubicBezTo>
                    <a:pt x="5116" y="10286"/>
                    <a:pt x="5116" y="10286"/>
                    <a:pt x="5116" y="10286"/>
                  </a:cubicBezTo>
                  <a:cubicBezTo>
                    <a:pt x="5116" y="10629"/>
                    <a:pt x="5116" y="10629"/>
                    <a:pt x="5116" y="10629"/>
                  </a:cubicBezTo>
                  <a:cubicBezTo>
                    <a:pt x="5116" y="10971"/>
                    <a:pt x="5116" y="10971"/>
                    <a:pt x="5116" y="10971"/>
                  </a:cubicBezTo>
                  <a:cubicBezTo>
                    <a:pt x="4547" y="11314"/>
                    <a:pt x="4547" y="11314"/>
                    <a:pt x="4547" y="11314"/>
                  </a:cubicBezTo>
                  <a:cubicBezTo>
                    <a:pt x="4547" y="11314"/>
                    <a:pt x="4547" y="11314"/>
                    <a:pt x="4547" y="11314"/>
                  </a:cubicBezTo>
                  <a:cubicBezTo>
                    <a:pt x="5116" y="11314"/>
                    <a:pt x="5116" y="11314"/>
                    <a:pt x="5116" y="11314"/>
                  </a:cubicBezTo>
                  <a:cubicBezTo>
                    <a:pt x="5116" y="10971"/>
                    <a:pt x="5116" y="10971"/>
                    <a:pt x="5116" y="10971"/>
                  </a:cubicBezTo>
                  <a:cubicBezTo>
                    <a:pt x="5116" y="10971"/>
                    <a:pt x="5116" y="10971"/>
                    <a:pt x="5116" y="10971"/>
                  </a:cubicBezTo>
                  <a:cubicBezTo>
                    <a:pt x="5116" y="10629"/>
                    <a:pt x="5116" y="10629"/>
                    <a:pt x="5116" y="10629"/>
                  </a:cubicBezTo>
                  <a:cubicBezTo>
                    <a:pt x="5684" y="10629"/>
                    <a:pt x="5684" y="10629"/>
                    <a:pt x="5684" y="10629"/>
                  </a:cubicBezTo>
                  <a:cubicBezTo>
                    <a:pt x="5116" y="9943"/>
                    <a:pt x="5116" y="9943"/>
                    <a:pt x="5116" y="9943"/>
                  </a:cubicBezTo>
                  <a:cubicBezTo>
                    <a:pt x="5684" y="9943"/>
                    <a:pt x="5684" y="9943"/>
                    <a:pt x="5684" y="9943"/>
                  </a:cubicBezTo>
                  <a:cubicBezTo>
                    <a:pt x="6253" y="9600"/>
                    <a:pt x="6253" y="9600"/>
                    <a:pt x="6253" y="9600"/>
                  </a:cubicBezTo>
                  <a:cubicBezTo>
                    <a:pt x="5684" y="9943"/>
                    <a:pt x="5684" y="9943"/>
                    <a:pt x="5684" y="9943"/>
                  </a:cubicBezTo>
                  <a:cubicBezTo>
                    <a:pt x="5684" y="10286"/>
                    <a:pt x="5684" y="10286"/>
                    <a:pt x="5684" y="10286"/>
                  </a:cubicBezTo>
                  <a:cubicBezTo>
                    <a:pt x="5684" y="10286"/>
                    <a:pt x="5684" y="10286"/>
                    <a:pt x="5684" y="10286"/>
                  </a:cubicBezTo>
                  <a:cubicBezTo>
                    <a:pt x="5684" y="10286"/>
                    <a:pt x="5684" y="10286"/>
                    <a:pt x="5684" y="10286"/>
                  </a:cubicBezTo>
                  <a:cubicBezTo>
                    <a:pt x="6253" y="9943"/>
                    <a:pt x="6253" y="9943"/>
                    <a:pt x="6253" y="9943"/>
                  </a:cubicBezTo>
                  <a:cubicBezTo>
                    <a:pt x="6253" y="10286"/>
                    <a:pt x="6253" y="10286"/>
                    <a:pt x="6253" y="10286"/>
                  </a:cubicBezTo>
                  <a:cubicBezTo>
                    <a:pt x="6821" y="9943"/>
                    <a:pt x="6821" y="9943"/>
                    <a:pt x="6821" y="9943"/>
                  </a:cubicBezTo>
                  <a:cubicBezTo>
                    <a:pt x="6821" y="9600"/>
                    <a:pt x="6821" y="9600"/>
                    <a:pt x="6821" y="9600"/>
                  </a:cubicBezTo>
                  <a:cubicBezTo>
                    <a:pt x="6821" y="9600"/>
                    <a:pt x="6821" y="9600"/>
                    <a:pt x="6821" y="9600"/>
                  </a:cubicBezTo>
                  <a:cubicBezTo>
                    <a:pt x="6821" y="9943"/>
                    <a:pt x="6821" y="9943"/>
                    <a:pt x="6821" y="9943"/>
                  </a:cubicBezTo>
                  <a:cubicBezTo>
                    <a:pt x="7389" y="10286"/>
                    <a:pt x="7389" y="10286"/>
                    <a:pt x="7389" y="10286"/>
                  </a:cubicBezTo>
                  <a:cubicBezTo>
                    <a:pt x="6821" y="10286"/>
                    <a:pt x="6821" y="10286"/>
                    <a:pt x="6821" y="10286"/>
                  </a:cubicBezTo>
                  <a:cubicBezTo>
                    <a:pt x="6821" y="10629"/>
                    <a:pt x="6821" y="10629"/>
                    <a:pt x="6821" y="10629"/>
                  </a:cubicBezTo>
                  <a:cubicBezTo>
                    <a:pt x="6821" y="10629"/>
                    <a:pt x="6821" y="10629"/>
                    <a:pt x="6821" y="10629"/>
                  </a:cubicBezTo>
                  <a:cubicBezTo>
                    <a:pt x="6821" y="10629"/>
                    <a:pt x="6821" y="10629"/>
                    <a:pt x="6821" y="10629"/>
                  </a:cubicBezTo>
                  <a:cubicBezTo>
                    <a:pt x="7389" y="10971"/>
                    <a:pt x="7389" y="10971"/>
                    <a:pt x="7389" y="10971"/>
                  </a:cubicBezTo>
                  <a:cubicBezTo>
                    <a:pt x="6821" y="11314"/>
                    <a:pt x="6821" y="11314"/>
                    <a:pt x="6821" y="11314"/>
                  </a:cubicBezTo>
                  <a:cubicBezTo>
                    <a:pt x="6253" y="12000"/>
                    <a:pt x="6253" y="12000"/>
                    <a:pt x="6253" y="12000"/>
                  </a:cubicBezTo>
                  <a:cubicBezTo>
                    <a:pt x="6253" y="12000"/>
                    <a:pt x="6253" y="12000"/>
                    <a:pt x="6253" y="12000"/>
                  </a:cubicBezTo>
                  <a:cubicBezTo>
                    <a:pt x="6253" y="12000"/>
                    <a:pt x="6253" y="12000"/>
                    <a:pt x="6253" y="12000"/>
                  </a:cubicBezTo>
                  <a:cubicBezTo>
                    <a:pt x="6253" y="12343"/>
                    <a:pt x="6253" y="12343"/>
                    <a:pt x="6253" y="12343"/>
                  </a:cubicBezTo>
                  <a:cubicBezTo>
                    <a:pt x="6821" y="12686"/>
                    <a:pt x="6821" y="12686"/>
                    <a:pt x="6821" y="12686"/>
                  </a:cubicBezTo>
                  <a:cubicBezTo>
                    <a:pt x="6253" y="12343"/>
                    <a:pt x="6253" y="12343"/>
                    <a:pt x="6253" y="12343"/>
                  </a:cubicBezTo>
                  <a:cubicBezTo>
                    <a:pt x="6821" y="12343"/>
                    <a:pt x="6821" y="12343"/>
                    <a:pt x="6821" y="12343"/>
                  </a:cubicBezTo>
                  <a:cubicBezTo>
                    <a:pt x="7389" y="12686"/>
                    <a:pt x="7389" y="12686"/>
                    <a:pt x="7389" y="12686"/>
                  </a:cubicBezTo>
                  <a:cubicBezTo>
                    <a:pt x="7389" y="12343"/>
                    <a:pt x="7389" y="12343"/>
                    <a:pt x="7389" y="12343"/>
                  </a:cubicBezTo>
                  <a:cubicBezTo>
                    <a:pt x="7389" y="12000"/>
                    <a:pt x="7389" y="12000"/>
                    <a:pt x="7389" y="12000"/>
                  </a:cubicBezTo>
                  <a:cubicBezTo>
                    <a:pt x="7389" y="12000"/>
                    <a:pt x="7389" y="12000"/>
                    <a:pt x="7389" y="12000"/>
                  </a:cubicBezTo>
                  <a:cubicBezTo>
                    <a:pt x="7958" y="12343"/>
                    <a:pt x="7958" y="12343"/>
                    <a:pt x="7958" y="12343"/>
                  </a:cubicBezTo>
                  <a:cubicBezTo>
                    <a:pt x="8526" y="12343"/>
                    <a:pt x="8526" y="12343"/>
                    <a:pt x="8526" y="12343"/>
                  </a:cubicBezTo>
                  <a:cubicBezTo>
                    <a:pt x="8526" y="12343"/>
                    <a:pt x="8526" y="12343"/>
                    <a:pt x="8526" y="12343"/>
                  </a:cubicBezTo>
                  <a:cubicBezTo>
                    <a:pt x="9095" y="12343"/>
                    <a:pt x="9095" y="12343"/>
                    <a:pt x="9095" y="12343"/>
                  </a:cubicBezTo>
                  <a:cubicBezTo>
                    <a:pt x="9095" y="12000"/>
                    <a:pt x="9095" y="12000"/>
                    <a:pt x="9095" y="12000"/>
                  </a:cubicBezTo>
                  <a:cubicBezTo>
                    <a:pt x="10800" y="12000"/>
                    <a:pt x="10800" y="12000"/>
                    <a:pt x="10800" y="12000"/>
                  </a:cubicBezTo>
                  <a:cubicBezTo>
                    <a:pt x="9663" y="12000"/>
                    <a:pt x="9663" y="12000"/>
                    <a:pt x="9663" y="12000"/>
                  </a:cubicBezTo>
                  <a:cubicBezTo>
                    <a:pt x="9095" y="13029"/>
                    <a:pt x="9095" y="13029"/>
                    <a:pt x="9095" y="13029"/>
                  </a:cubicBezTo>
                  <a:cubicBezTo>
                    <a:pt x="9663" y="13371"/>
                    <a:pt x="9663" y="13371"/>
                    <a:pt x="9663" y="13371"/>
                  </a:cubicBezTo>
                  <a:cubicBezTo>
                    <a:pt x="10232" y="13371"/>
                    <a:pt x="10232" y="13371"/>
                    <a:pt x="10232" y="13371"/>
                  </a:cubicBezTo>
                  <a:cubicBezTo>
                    <a:pt x="10232" y="13714"/>
                    <a:pt x="10232" y="13714"/>
                    <a:pt x="10232" y="13714"/>
                  </a:cubicBezTo>
                  <a:cubicBezTo>
                    <a:pt x="10800" y="13371"/>
                    <a:pt x="10800" y="13371"/>
                    <a:pt x="10800" y="13371"/>
                  </a:cubicBezTo>
                  <a:cubicBezTo>
                    <a:pt x="10800" y="13371"/>
                    <a:pt x="10800" y="13371"/>
                    <a:pt x="10800" y="13371"/>
                  </a:cubicBezTo>
                  <a:cubicBezTo>
                    <a:pt x="10800" y="13714"/>
                    <a:pt x="10800" y="13714"/>
                    <a:pt x="10800" y="13714"/>
                  </a:cubicBezTo>
                  <a:cubicBezTo>
                    <a:pt x="10800" y="14057"/>
                    <a:pt x="10800" y="14057"/>
                    <a:pt x="10800" y="14057"/>
                  </a:cubicBezTo>
                  <a:cubicBezTo>
                    <a:pt x="10800" y="14057"/>
                    <a:pt x="10800" y="14057"/>
                    <a:pt x="10800" y="14057"/>
                  </a:cubicBezTo>
                  <a:cubicBezTo>
                    <a:pt x="10800" y="14400"/>
                    <a:pt x="10800" y="14400"/>
                    <a:pt x="10800" y="14400"/>
                  </a:cubicBezTo>
                  <a:cubicBezTo>
                    <a:pt x="10232" y="14743"/>
                    <a:pt x="10232" y="14743"/>
                    <a:pt x="10232" y="14743"/>
                  </a:cubicBezTo>
                  <a:cubicBezTo>
                    <a:pt x="10800" y="15086"/>
                    <a:pt x="10800" y="15086"/>
                    <a:pt x="10800" y="15086"/>
                  </a:cubicBezTo>
                  <a:cubicBezTo>
                    <a:pt x="10800" y="15086"/>
                    <a:pt x="10800" y="15086"/>
                    <a:pt x="10800" y="15086"/>
                  </a:cubicBezTo>
                  <a:cubicBezTo>
                    <a:pt x="11368" y="15086"/>
                    <a:pt x="11368" y="15086"/>
                    <a:pt x="11368" y="15086"/>
                  </a:cubicBezTo>
                  <a:cubicBezTo>
                    <a:pt x="11368" y="15086"/>
                    <a:pt x="11368" y="15086"/>
                    <a:pt x="11368" y="15086"/>
                  </a:cubicBezTo>
                  <a:cubicBezTo>
                    <a:pt x="10800" y="15086"/>
                    <a:pt x="10800" y="15086"/>
                    <a:pt x="10800" y="15086"/>
                  </a:cubicBezTo>
                  <a:cubicBezTo>
                    <a:pt x="10800" y="15086"/>
                    <a:pt x="10800" y="15086"/>
                    <a:pt x="10800" y="15086"/>
                  </a:cubicBezTo>
                  <a:cubicBezTo>
                    <a:pt x="10232" y="15086"/>
                    <a:pt x="10232" y="15086"/>
                    <a:pt x="10232" y="15086"/>
                  </a:cubicBezTo>
                  <a:cubicBezTo>
                    <a:pt x="10232" y="15429"/>
                    <a:pt x="10232" y="15429"/>
                    <a:pt x="10232" y="15429"/>
                  </a:cubicBezTo>
                  <a:cubicBezTo>
                    <a:pt x="10800" y="15429"/>
                    <a:pt x="10800" y="15429"/>
                    <a:pt x="10800" y="15429"/>
                  </a:cubicBezTo>
                  <a:cubicBezTo>
                    <a:pt x="10232" y="15429"/>
                    <a:pt x="10232" y="15429"/>
                    <a:pt x="10232" y="15429"/>
                  </a:cubicBezTo>
                  <a:cubicBezTo>
                    <a:pt x="10232" y="15086"/>
                    <a:pt x="10232" y="15086"/>
                    <a:pt x="10232" y="15086"/>
                  </a:cubicBezTo>
                  <a:cubicBezTo>
                    <a:pt x="9095" y="15429"/>
                    <a:pt x="9095" y="15429"/>
                    <a:pt x="9095" y="15429"/>
                  </a:cubicBezTo>
                  <a:cubicBezTo>
                    <a:pt x="9095" y="15429"/>
                    <a:pt x="9095" y="15429"/>
                    <a:pt x="9095" y="15429"/>
                  </a:cubicBezTo>
                  <a:cubicBezTo>
                    <a:pt x="7958" y="15429"/>
                    <a:pt x="7958" y="15429"/>
                    <a:pt x="7958" y="15429"/>
                  </a:cubicBezTo>
                  <a:cubicBezTo>
                    <a:pt x="7389" y="15771"/>
                    <a:pt x="7389" y="15771"/>
                    <a:pt x="7389" y="15771"/>
                  </a:cubicBezTo>
                  <a:cubicBezTo>
                    <a:pt x="6821" y="16114"/>
                    <a:pt x="6821" y="16114"/>
                    <a:pt x="6821" y="16114"/>
                  </a:cubicBezTo>
                  <a:cubicBezTo>
                    <a:pt x="6821" y="16114"/>
                    <a:pt x="6821" y="16114"/>
                    <a:pt x="6821" y="16114"/>
                  </a:cubicBezTo>
                  <a:cubicBezTo>
                    <a:pt x="7389" y="16114"/>
                    <a:pt x="7389" y="16114"/>
                    <a:pt x="7389" y="16114"/>
                  </a:cubicBezTo>
                  <a:cubicBezTo>
                    <a:pt x="7389" y="16114"/>
                    <a:pt x="7389" y="16114"/>
                    <a:pt x="7389" y="16114"/>
                  </a:cubicBezTo>
                  <a:cubicBezTo>
                    <a:pt x="7389" y="16114"/>
                    <a:pt x="7389" y="16114"/>
                    <a:pt x="7389" y="16114"/>
                  </a:cubicBezTo>
                  <a:cubicBezTo>
                    <a:pt x="8526" y="16114"/>
                    <a:pt x="8526" y="16114"/>
                    <a:pt x="8526" y="16114"/>
                  </a:cubicBezTo>
                  <a:cubicBezTo>
                    <a:pt x="7958" y="16114"/>
                    <a:pt x="7958" y="16114"/>
                    <a:pt x="7958" y="16114"/>
                  </a:cubicBezTo>
                  <a:cubicBezTo>
                    <a:pt x="8526" y="16457"/>
                    <a:pt x="8526" y="16457"/>
                    <a:pt x="8526" y="16457"/>
                  </a:cubicBezTo>
                  <a:cubicBezTo>
                    <a:pt x="7958" y="16457"/>
                    <a:pt x="7958" y="16457"/>
                    <a:pt x="7958" y="16457"/>
                  </a:cubicBezTo>
                  <a:cubicBezTo>
                    <a:pt x="8526" y="16800"/>
                    <a:pt x="8526" y="16800"/>
                    <a:pt x="8526" y="16800"/>
                  </a:cubicBezTo>
                  <a:cubicBezTo>
                    <a:pt x="8526" y="16800"/>
                    <a:pt x="8526" y="16800"/>
                    <a:pt x="8526" y="16800"/>
                  </a:cubicBezTo>
                  <a:cubicBezTo>
                    <a:pt x="7958" y="17143"/>
                    <a:pt x="7958" y="17143"/>
                    <a:pt x="7958" y="17143"/>
                  </a:cubicBezTo>
                  <a:cubicBezTo>
                    <a:pt x="7389" y="17486"/>
                    <a:pt x="7389" y="17486"/>
                    <a:pt x="7389" y="17486"/>
                  </a:cubicBezTo>
                  <a:cubicBezTo>
                    <a:pt x="7389" y="17486"/>
                    <a:pt x="7389" y="17486"/>
                    <a:pt x="7389" y="17486"/>
                  </a:cubicBezTo>
                  <a:cubicBezTo>
                    <a:pt x="6821" y="17486"/>
                    <a:pt x="6821" y="17486"/>
                    <a:pt x="6821" y="17486"/>
                  </a:cubicBezTo>
                  <a:cubicBezTo>
                    <a:pt x="6253" y="17829"/>
                    <a:pt x="6253" y="17829"/>
                    <a:pt x="6253" y="17829"/>
                  </a:cubicBezTo>
                  <a:cubicBezTo>
                    <a:pt x="6253" y="17829"/>
                    <a:pt x="6253" y="17829"/>
                    <a:pt x="6253" y="17829"/>
                  </a:cubicBezTo>
                  <a:cubicBezTo>
                    <a:pt x="5684" y="17829"/>
                    <a:pt x="5684" y="17829"/>
                    <a:pt x="5684" y="17829"/>
                  </a:cubicBezTo>
                  <a:cubicBezTo>
                    <a:pt x="5684" y="17829"/>
                    <a:pt x="5684" y="17829"/>
                    <a:pt x="5684" y="17829"/>
                  </a:cubicBezTo>
                  <a:cubicBezTo>
                    <a:pt x="6253" y="18171"/>
                    <a:pt x="6253" y="18171"/>
                    <a:pt x="6253" y="18171"/>
                  </a:cubicBezTo>
                  <a:cubicBezTo>
                    <a:pt x="5684" y="18171"/>
                    <a:pt x="5684" y="18171"/>
                    <a:pt x="5684" y="18171"/>
                  </a:cubicBezTo>
                  <a:cubicBezTo>
                    <a:pt x="6253" y="18171"/>
                    <a:pt x="6253" y="18171"/>
                    <a:pt x="6253" y="18171"/>
                  </a:cubicBezTo>
                  <a:cubicBezTo>
                    <a:pt x="6253" y="18514"/>
                    <a:pt x="6253" y="18514"/>
                    <a:pt x="6253" y="18514"/>
                  </a:cubicBezTo>
                  <a:cubicBezTo>
                    <a:pt x="6253" y="18514"/>
                    <a:pt x="6253" y="18514"/>
                    <a:pt x="6253" y="18514"/>
                  </a:cubicBezTo>
                  <a:cubicBezTo>
                    <a:pt x="6821" y="18514"/>
                    <a:pt x="6821" y="18514"/>
                    <a:pt x="6821" y="18514"/>
                  </a:cubicBezTo>
                  <a:cubicBezTo>
                    <a:pt x="6821" y="18171"/>
                    <a:pt x="6821" y="18171"/>
                    <a:pt x="6821" y="18171"/>
                  </a:cubicBezTo>
                  <a:cubicBezTo>
                    <a:pt x="7958" y="18171"/>
                    <a:pt x="7958" y="18171"/>
                    <a:pt x="7958" y="18171"/>
                  </a:cubicBezTo>
                  <a:cubicBezTo>
                    <a:pt x="7958" y="18171"/>
                    <a:pt x="7958" y="18171"/>
                    <a:pt x="7958" y="18171"/>
                  </a:cubicBezTo>
                  <a:cubicBezTo>
                    <a:pt x="8526" y="18514"/>
                    <a:pt x="8526" y="18514"/>
                    <a:pt x="8526" y="18514"/>
                  </a:cubicBezTo>
                  <a:cubicBezTo>
                    <a:pt x="7958" y="18514"/>
                    <a:pt x="7958" y="18514"/>
                    <a:pt x="7958" y="18514"/>
                  </a:cubicBezTo>
                  <a:cubicBezTo>
                    <a:pt x="7958" y="18514"/>
                    <a:pt x="7958" y="18514"/>
                    <a:pt x="7958" y="18514"/>
                  </a:cubicBezTo>
                  <a:cubicBezTo>
                    <a:pt x="8526" y="18514"/>
                    <a:pt x="8526" y="18514"/>
                    <a:pt x="8526" y="18514"/>
                  </a:cubicBezTo>
                  <a:cubicBezTo>
                    <a:pt x="8526" y="18514"/>
                    <a:pt x="8526" y="18514"/>
                    <a:pt x="8526" y="18514"/>
                  </a:cubicBezTo>
                  <a:cubicBezTo>
                    <a:pt x="9095" y="18514"/>
                    <a:pt x="9095" y="18514"/>
                    <a:pt x="9095" y="18514"/>
                  </a:cubicBezTo>
                  <a:cubicBezTo>
                    <a:pt x="9095" y="18857"/>
                    <a:pt x="9095" y="18857"/>
                    <a:pt x="9095" y="18857"/>
                  </a:cubicBezTo>
                  <a:cubicBezTo>
                    <a:pt x="9663" y="18857"/>
                    <a:pt x="9663" y="18857"/>
                    <a:pt x="9663" y="18857"/>
                  </a:cubicBezTo>
                  <a:cubicBezTo>
                    <a:pt x="10232" y="18857"/>
                    <a:pt x="10232" y="18857"/>
                    <a:pt x="10232" y="18857"/>
                  </a:cubicBezTo>
                  <a:cubicBezTo>
                    <a:pt x="10800" y="18857"/>
                    <a:pt x="10800" y="18857"/>
                    <a:pt x="10800" y="18857"/>
                  </a:cubicBezTo>
                  <a:cubicBezTo>
                    <a:pt x="10800" y="18514"/>
                    <a:pt x="10800" y="18514"/>
                    <a:pt x="10800" y="18514"/>
                  </a:cubicBezTo>
                  <a:cubicBezTo>
                    <a:pt x="11368" y="18514"/>
                    <a:pt x="11368" y="18514"/>
                    <a:pt x="11368" y="18514"/>
                  </a:cubicBezTo>
                  <a:cubicBezTo>
                    <a:pt x="11937" y="18514"/>
                    <a:pt x="11937" y="18514"/>
                    <a:pt x="11937" y="18514"/>
                  </a:cubicBezTo>
                  <a:cubicBezTo>
                    <a:pt x="11937" y="18171"/>
                    <a:pt x="11937" y="18171"/>
                    <a:pt x="11937" y="18171"/>
                  </a:cubicBezTo>
                  <a:cubicBezTo>
                    <a:pt x="11368" y="18514"/>
                    <a:pt x="11368" y="18514"/>
                    <a:pt x="11368" y="18514"/>
                  </a:cubicBezTo>
                  <a:cubicBezTo>
                    <a:pt x="10800" y="18857"/>
                    <a:pt x="10800" y="18857"/>
                    <a:pt x="10800" y="18857"/>
                  </a:cubicBezTo>
                  <a:cubicBezTo>
                    <a:pt x="10800" y="19200"/>
                    <a:pt x="10800" y="19200"/>
                    <a:pt x="10800" y="19200"/>
                  </a:cubicBezTo>
                  <a:cubicBezTo>
                    <a:pt x="10232" y="19200"/>
                    <a:pt x="10232" y="19200"/>
                    <a:pt x="10232" y="19200"/>
                  </a:cubicBezTo>
                  <a:cubicBezTo>
                    <a:pt x="10232" y="19543"/>
                    <a:pt x="10232" y="19543"/>
                    <a:pt x="10232" y="19543"/>
                  </a:cubicBezTo>
                  <a:cubicBezTo>
                    <a:pt x="9663" y="19200"/>
                    <a:pt x="9663" y="19200"/>
                    <a:pt x="9663" y="19200"/>
                  </a:cubicBezTo>
                  <a:cubicBezTo>
                    <a:pt x="8526" y="19200"/>
                    <a:pt x="8526" y="19200"/>
                    <a:pt x="8526" y="19200"/>
                  </a:cubicBezTo>
                  <a:cubicBezTo>
                    <a:pt x="7958" y="19200"/>
                    <a:pt x="7958" y="19200"/>
                    <a:pt x="7958" y="19200"/>
                  </a:cubicBezTo>
                  <a:cubicBezTo>
                    <a:pt x="7958" y="19543"/>
                    <a:pt x="7958" y="19543"/>
                    <a:pt x="7958" y="19543"/>
                  </a:cubicBezTo>
                  <a:cubicBezTo>
                    <a:pt x="7958" y="19543"/>
                    <a:pt x="7958" y="19543"/>
                    <a:pt x="7958" y="19543"/>
                  </a:cubicBezTo>
                  <a:cubicBezTo>
                    <a:pt x="7389" y="19543"/>
                    <a:pt x="7389" y="19543"/>
                    <a:pt x="7389" y="19543"/>
                  </a:cubicBezTo>
                  <a:cubicBezTo>
                    <a:pt x="7389" y="20229"/>
                    <a:pt x="7389" y="20229"/>
                    <a:pt x="7389" y="20229"/>
                  </a:cubicBezTo>
                  <a:cubicBezTo>
                    <a:pt x="6821" y="20229"/>
                    <a:pt x="6821" y="20229"/>
                    <a:pt x="6821" y="20229"/>
                  </a:cubicBezTo>
                  <a:cubicBezTo>
                    <a:pt x="6821" y="20571"/>
                    <a:pt x="6821" y="20571"/>
                    <a:pt x="6821" y="20571"/>
                  </a:cubicBezTo>
                  <a:cubicBezTo>
                    <a:pt x="6253" y="20571"/>
                    <a:pt x="6253" y="20571"/>
                    <a:pt x="6253" y="20571"/>
                  </a:cubicBezTo>
                  <a:cubicBezTo>
                    <a:pt x="6253" y="20914"/>
                    <a:pt x="6253" y="20914"/>
                    <a:pt x="6253" y="20914"/>
                  </a:cubicBezTo>
                  <a:cubicBezTo>
                    <a:pt x="5684" y="20914"/>
                    <a:pt x="5684" y="20914"/>
                    <a:pt x="5684" y="20914"/>
                  </a:cubicBezTo>
                  <a:cubicBezTo>
                    <a:pt x="5684" y="20914"/>
                    <a:pt x="5684" y="20914"/>
                    <a:pt x="5684" y="20914"/>
                  </a:cubicBezTo>
                  <a:cubicBezTo>
                    <a:pt x="5116" y="21257"/>
                    <a:pt x="5116" y="21257"/>
                    <a:pt x="5116" y="21257"/>
                  </a:cubicBezTo>
                  <a:cubicBezTo>
                    <a:pt x="5116" y="21257"/>
                    <a:pt x="5116" y="21257"/>
                    <a:pt x="5116" y="21257"/>
                  </a:cubicBezTo>
                  <a:cubicBezTo>
                    <a:pt x="4547" y="21257"/>
                    <a:pt x="4547" y="21257"/>
                    <a:pt x="4547" y="21257"/>
                  </a:cubicBezTo>
                  <a:cubicBezTo>
                    <a:pt x="4547" y="21600"/>
                    <a:pt x="4547" y="21600"/>
                    <a:pt x="4547" y="21600"/>
                  </a:cubicBezTo>
                  <a:cubicBezTo>
                    <a:pt x="5116" y="21600"/>
                    <a:pt x="5116" y="21600"/>
                    <a:pt x="5116" y="21600"/>
                  </a:cubicBezTo>
                  <a:cubicBezTo>
                    <a:pt x="5116" y="21257"/>
                    <a:pt x="5116" y="21257"/>
                    <a:pt x="5116" y="21257"/>
                  </a:cubicBezTo>
                  <a:cubicBezTo>
                    <a:pt x="5684" y="21257"/>
                    <a:pt x="5684" y="21257"/>
                    <a:pt x="5684" y="21257"/>
                  </a:cubicBezTo>
                  <a:lnTo>
                    <a:pt x="5684" y="21600"/>
                  </a:lnTo>
                  <a:close/>
                  <a:moveTo>
                    <a:pt x="5684" y="21600"/>
                  </a:moveTo>
                </a:path>
              </a:pathLst>
            </a:custGeom>
            <a:grpFill/>
            <a:ln>
              <a:noFill/>
            </a:ln>
          </p:spPr>
          <p:txBody>
            <a:bodyPr lIns="0" tIns="0" rIns="0" bIns="0"/>
            <a:lstStyle/>
            <a:p>
              <a:pPr defTabSz="913765">
                <a:defRPr/>
              </a:pPr>
              <a:endParaRPr lang="es-ES">
                <a:solidFill>
                  <a:prstClr val="black"/>
                </a:solidFill>
              </a:endParaRPr>
            </a:p>
          </p:txBody>
        </p:sp>
        <p:sp>
          <p:nvSpPr>
            <p:cNvPr id="346" name="AutoShape 68"/>
            <p:cNvSpPr/>
            <p:nvPr/>
          </p:nvSpPr>
          <p:spPr bwMode="auto">
            <a:xfrm>
              <a:off x="6680" y="2613"/>
              <a:ext cx="543" cy="440"/>
            </a:xfrm>
            <a:custGeom>
              <a:avLst/>
              <a:gdLst>
                <a:gd name="T0" fmla="*/ 431 w 21600"/>
                <a:gd name="T1" fmla="*/ 227 h 21600"/>
                <a:gd name="T2" fmla="*/ 414 w 21600"/>
                <a:gd name="T3" fmla="*/ 210 h 21600"/>
                <a:gd name="T4" fmla="*/ 393 w 21600"/>
                <a:gd name="T5" fmla="*/ 227 h 21600"/>
                <a:gd name="T6" fmla="*/ 403 w 21600"/>
                <a:gd name="T7" fmla="*/ 200 h 21600"/>
                <a:gd name="T8" fmla="*/ 431 w 21600"/>
                <a:gd name="T9" fmla="*/ 173 h 21600"/>
                <a:gd name="T10" fmla="*/ 431 w 21600"/>
                <a:gd name="T11" fmla="*/ 156 h 21600"/>
                <a:gd name="T12" fmla="*/ 449 w 21600"/>
                <a:gd name="T13" fmla="*/ 166 h 21600"/>
                <a:gd name="T14" fmla="*/ 449 w 21600"/>
                <a:gd name="T15" fmla="*/ 146 h 21600"/>
                <a:gd name="T16" fmla="*/ 459 w 21600"/>
                <a:gd name="T17" fmla="*/ 109 h 21600"/>
                <a:gd name="T18" fmla="*/ 459 w 21600"/>
                <a:gd name="T19" fmla="*/ 91 h 21600"/>
                <a:gd name="T20" fmla="*/ 431 w 21600"/>
                <a:gd name="T21" fmla="*/ 82 h 21600"/>
                <a:gd name="T22" fmla="*/ 414 w 21600"/>
                <a:gd name="T23" fmla="*/ 72 h 21600"/>
                <a:gd name="T24" fmla="*/ 355 w 21600"/>
                <a:gd name="T25" fmla="*/ 64 h 21600"/>
                <a:gd name="T26" fmla="*/ 320 w 21600"/>
                <a:gd name="T27" fmla="*/ 44 h 21600"/>
                <a:gd name="T28" fmla="*/ 289 w 21600"/>
                <a:gd name="T29" fmla="*/ 17 h 21600"/>
                <a:gd name="T30" fmla="*/ 254 w 21600"/>
                <a:gd name="T31" fmla="*/ 0 h 21600"/>
                <a:gd name="T32" fmla="*/ 233 w 21600"/>
                <a:gd name="T33" fmla="*/ 44 h 21600"/>
                <a:gd name="T34" fmla="*/ 178 w 21600"/>
                <a:gd name="T35" fmla="*/ 64 h 21600"/>
                <a:gd name="T36" fmla="*/ 188 w 21600"/>
                <a:gd name="T37" fmla="*/ 82 h 21600"/>
                <a:gd name="T38" fmla="*/ 140 w 21600"/>
                <a:gd name="T39" fmla="*/ 82 h 21600"/>
                <a:gd name="T40" fmla="*/ 140 w 21600"/>
                <a:gd name="T41" fmla="*/ 64 h 21600"/>
                <a:gd name="T42" fmla="*/ 122 w 21600"/>
                <a:gd name="T43" fmla="*/ 82 h 21600"/>
                <a:gd name="T44" fmla="*/ 94 w 21600"/>
                <a:gd name="T45" fmla="*/ 109 h 21600"/>
                <a:gd name="T46" fmla="*/ 56 w 21600"/>
                <a:gd name="T47" fmla="*/ 101 h 21600"/>
                <a:gd name="T48" fmla="*/ 0 w 21600"/>
                <a:gd name="T49" fmla="*/ 119 h 21600"/>
                <a:gd name="T50" fmla="*/ 18 w 21600"/>
                <a:gd name="T51" fmla="*/ 129 h 21600"/>
                <a:gd name="T52" fmla="*/ 18 w 21600"/>
                <a:gd name="T53" fmla="*/ 136 h 21600"/>
                <a:gd name="T54" fmla="*/ 18 w 21600"/>
                <a:gd name="T55" fmla="*/ 156 h 21600"/>
                <a:gd name="T56" fmla="*/ 46 w 21600"/>
                <a:gd name="T57" fmla="*/ 156 h 21600"/>
                <a:gd name="T58" fmla="*/ 74 w 21600"/>
                <a:gd name="T59" fmla="*/ 156 h 21600"/>
                <a:gd name="T60" fmla="*/ 84 w 21600"/>
                <a:gd name="T61" fmla="*/ 173 h 21600"/>
                <a:gd name="T62" fmla="*/ 112 w 21600"/>
                <a:gd name="T63" fmla="*/ 173 h 21600"/>
                <a:gd name="T64" fmla="*/ 101 w 21600"/>
                <a:gd name="T65" fmla="*/ 183 h 21600"/>
                <a:gd name="T66" fmla="*/ 129 w 21600"/>
                <a:gd name="T67" fmla="*/ 220 h 21600"/>
                <a:gd name="T68" fmla="*/ 129 w 21600"/>
                <a:gd name="T69" fmla="*/ 247 h 21600"/>
                <a:gd name="T70" fmla="*/ 160 w 21600"/>
                <a:gd name="T71" fmla="*/ 274 h 21600"/>
                <a:gd name="T72" fmla="*/ 140 w 21600"/>
                <a:gd name="T73" fmla="*/ 257 h 21600"/>
                <a:gd name="T74" fmla="*/ 140 w 21600"/>
                <a:gd name="T75" fmla="*/ 292 h 21600"/>
                <a:gd name="T76" fmla="*/ 122 w 21600"/>
                <a:gd name="T77" fmla="*/ 349 h 21600"/>
                <a:gd name="T78" fmla="*/ 122 w 21600"/>
                <a:gd name="T79" fmla="*/ 356 h 21600"/>
                <a:gd name="T80" fmla="*/ 140 w 21600"/>
                <a:gd name="T81" fmla="*/ 366 h 21600"/>
                <a:gd name="T82" fmla="*/ 178 w 21600"/>
                <a:gd name="T83" fmla="*/ 376 h 21600"/>
                <a:gd name="T84" fmla="*/ 289 w 21600"/>
                <a:gd name="T85" fmla="*/ 393 h 21600"/>
                <a:gd name="T86" fmla="*/ 289 w 21600"/>
                <a:gd name="T87" fmla="*/ 366 h 21600"/>
                <a:gd name="T88" fmla="*/ 320 w 21600"/>
                <a:gd name="T89" fmla="*/ 339 h 21600"/>
                <a:gd name="T90" fmla="*/ 365 w 21600"/>
                <a:gd name="T91" fmla="*/ 349 h 21600"/>
                <a:gd name="T92" fmla="*/ 421 w 21600"/>
                <a:gd name="T93" fmla="*/ 366 h 21600"/>
                <a:gd name="T94" fmla="*/ 459 w 21600"/>
                <a:gd name="T95" fmla="*/ 329 h 21600"/>
                <a:gd name="T96" fmla="*/ 442 w 21600"/>
                <a:gd name="T97" fmla="*/ 302 h 21600"/>
                <a:gd name="T98" fmla="*/ 431 w 21600"/>
                <a:gd name="T99" fmla="*/ 274 h 21600"/>
                <a:gd name="T100" fmla="*/ 431 w 21600"/>
                <a:gd name="T101" fmla="*/ 247 h 21600"/>
                <a:gd name="T102" fmla="*/ 525 w 21600"/>
                <a:gd name="T103" fmla="*/ 440 h 21600"/>
                <a:gd name="T104" fmla="*/ 515 w 21600"/>
                <a:gd name="T105" fmla="*/ 430 h 21600"/>
                <a:gd name="T106" fmla="*/ 515 w 21600"/>
                <a:gd name="T107" fmla="*/ 420 h 21600"/>
                <a:gd name="T108" fmla="*/ 497 w 21600"/>
                <a:gd name="T109" fmla="*/ 403 h 21600"/>
                <a:gd name="T110" fmla="*/ 497 w 21600"/>
                <a:gd name="T111" fmla="*/ 393 h 21600"/>
                <a:gd name="T112" fmla="*/ 525 w 21600"/>
                <a:gd name="T113" fmla="*/ 376 h 21600"/>
                <a:gd name="T114" fmla="*/ 535 w 21600"/>
                <a:gd name="T115" fmla="*/ 376 h 21600"/>
                <a:gd name="T116" fmla="*/ 535 w 21600"/>
                <a:gd name="T117" fmla="*/ 413 h 21600"/>
                <a:gd name="T118" fmla="*/ 525 w 21600"/>
                <a:gd name="T119" fmla="*/ 440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7563" y="11649"/>
                  </a:moveTo>
                  <a:lnTo>
                    <a:pt x="17563" y="11164"/>
                  </a:lnTo>
                  <a:lnTo>
                    <a:pt x="17159" y="11164"/>
                  </a:lnTo>
                  <a:lnTo>
                    <a:pt x="17159" y="10800"/>
                  </a:lnTo>
                  <a:lnTo>
                    <a:pt x="16755" y="10315"/>
                  </a:lnTo>
                  <a:lnTo>
                    <a:pt x="16452" y="10315"/>
                  </a:lnTo>
                  <a:lnTo>
                    <a:pt x="16049" y="10800"/>
                  </a:lnTo>
                  <a:lnTo>
                    <a:pt x="16452" y="11164"/>
                  </a:lnTo>
                  <a:lnTo>
                    <a:pt x="15645" y="11164"/>
                  </a:lnTo>
                  <a:lnTo>
                    <a:pt x="15645" y="10800"/>
                  </a:lnTo>
                  <a:lnTo>
                    <a:pt x="16049" y="10800"/>
                  </a:lnTo>
                  <a:lnTo>
                    <a:pt x="16049" y="9829"/>
                  </a:lnTo>
                  <a:lnTo>
                    <a:pt x="16452" y="8980"/>
                  </a:lnTo>
                  <a:lnTo>
                    <a:pt x="16755" y="8980"/>
                  </a:lnTo>
                  <a:lnTo>
                    <a:pt x="17159" y="8494"/>
                  </a:lnTo>
                  <a:lnTo>
                    <a:pt x="17159" y="8130"/>
                  </a:lnTo>
                  <a:lnTo>
                    <a:pt x="16755" y="8130"/>
                  </a:lnTo>
                  <a:lnTo>
                    <a:pt x="17159" y="7645"/>
                  </a:lnTo>
                  <a:lnTo>
                    <a:pt x="17563" y="7645"/>
                  </a:lnTo>
                  <a:lnTo>
                    <a:pt x="17563" y="8130"/>
                  </a:lnTo>
                  <a:lnTo>
                    <a:pt x="17865" y="8130"/>
                  </a:lnTo>
                  <a:lnTo>
                    <a:pt x="18269" y="7645"/>
                  </a:lnTo>
                  <a:lnTo>
                    <a:pt x="18269" y="7160"/>
                  </a:lnTo>
                  <a:lnTo>
                    <a:pt x="17865" y="7160"/>
                  </a:lnTo>
                  <a:lnTo>
                    <a:pt x="17865" y="6674"/>
                  </a:lnTo>
                  <a:lnTo>
                    <a:pt x="18269" y="5825"/>
                  </a:lnTo>
                  <a:lnTo>
                    <a:pt x="18269" y="5339"/>
                  </a:lnTo>
                  <a:lnTo>
                    <a:pt x="18673" y="4975"/>
                  </a:lnTo>
                  <a:lnTo>
                    <a:pt x="18976" y="4490"/>
                  </a:lnTo>
                  <a:lnTo>
                    <a:pt x="18269" y="4490"/>
                  </a:lnTo>
                  <a:lnTo>
                    <a:pt x="17865" y="4004"/>
                  </a:lnTo>
                  <a:lnTo>
                    <a:pt x="17563" y="4490"/>
                  </a:lnTo>
                  <a:lnTo>
                    <a:pt x="17159" y="4004"/>
                  </a:lnTo>
                  <a:lnTo>
                    <a:pt x="16755" y="4490"/>
                  </a:lnTo>
                  <a:lnTo>
                    <a:pt x="16452" y="4004"/>
                  </a:lnTo>
                  <a:lnTo>
                    <a:pt x="16452" y="3519"/>
                  </a:lnTo>
                  <a:lnTo>
                    <a:pt x="15645" y="3519"/>
                  </a:lnTo>
                  <a:lnTo>
                    <a:pt x="15241" y="3155"/>
                  </a:lnTo>
                  <a:lnTo>
                    <a:pt x="14131" y="3155"/>
                  </a:lnTo>
                  <a:lnTo>
                    <a:pt x="13828" y="2670"/>
                  </a:lnTo>
                  <a:lnTo>
                    <a:pt x="13828" y="2184"/>
                  </a:lnTo>
                  <a:lnTo>
                    <a:pt x="12718" y="2184"/>
                  </a:lnTo>
                  <a:lnTo>
                    <a:pt x="12718" y="1820"/>
                  </a:lnTo>
                  <a:lnTo>
                    <a:pt x="12314" y="1335"/>
                  </a:lnTo>
                  <a:lnTo>
                    <a:pt x="11507" y="849"/>
                  </a:lnTo>
                  <a:lnTo>
                    <a:pt x="11204" y="364"/>
                  </a:lnTo>
                  <a:lnTo>
                    <a:pt x="11204" y="0"/>
                  </a:lnTo>
                  <a:lnTo>
                    <a:pt x="10093" y="0"/>
                  </a:lnTo>
                  <a:lnTo>
                    <a:pt x="9690" y="364"/>
                  </a:lnTo>
                  <a:lnTo>
                    <a:pt x="9690" y="1820"/>
                  </a:lnTo>
                  <a:lnTo>
                    <a:pt x="9286" y="2184"/>
                  </a:lnTo>
                  <a:lnTo>
                    <a:pt x="8579" y="2670"/>
                  </a:lnTo>
                  <a:lnTo>
                    <a:pt x="7469" y="2670"/>
                  </a:lnTo>
                  <a:lnTo>
                    <a:pt x="7065" y="3155"/>
                  </a:lnTo>
                  <a:lnTo>
                    <a:pt x="7469" y="3519"/>
                  </a:lnTo>
                  <a:lnTo>
                    <a:pt x="7772" y="3519"/>
                  </a:lnTo>
                  <a:lnTo>
                    <a:pt x="7469" y="4004"/>
                  </a:lnTo>
                  <a:lnTo>
                    <a:pt x="6359" y="4004"/>
                  </a:lnTo>
                  <a:lnTo>
                    <a:pt x="5955" y="3519"/>
                  </a:lnTo>
                  <a:lnTo>
                    <a:pt x="5551" y="4004"/>
                  </a:lnTo>
                  <a:lnTo>
                    <a:pt x="5551" y="3519"/>
                  </a:lnTo>
                  <a:lnTo>
                    <a:pt x="5148" y="3519"/>
                  </a:lnTo>
                  <a:lnTo>
                    <a:pt x="5551" y="3155"/>
                  </a:lnTo>
                  <a:lnTo>
                    <a:pt x="4441" y="3155"/>
                  </a:lnTo>
                  <a:lnTo>
                    <a:pt x="4441" y="3519"/>
                  </a:lnTo>
                  <a:lnTo>
                    <a:pt x="4845" y="4004"/>
                  </a:lnTo>
                  <a:lnTo>
                    <a:pt x="4845" y="4975"/>
                  </a:lnTo>
                  <a:lnTo>
                    <a:pt x="5148" y="5339"/>
                  </a:lnTo>
                  <a:lnTo>
                    <a:pt x="3735" y="5339"/>
                  </a:lnTo>
                  <a:lnTo>
                    <a:pt x="3331" y="5825"/>
                  </a:lnTo>
                  <a:lnTo>
                    <a:pt x="2624" y="4975"/>
                  </a:lnTo>
                  <a:lnTo>
                    <a:pt x="2221" y="4975"/>
                  </a:lnTo>
                  <a:lnTo>
                    <a:pt x="1817" y="5339"/>
                  </a:lnTo>
                  <a:lnTo>
                    <a:pt x="303" y="5339"/>
                  </a:lnTo>
                  <a:lnTo>
                    <a:pt x="0" y="5825"/>
                  </a:lnTo>
                  <a:lnTo>
                    <a:pt x="0" y="6310"/>
                  </a:lnTo>
                  <a:lnTo>
                    <a:pt x="303" y="5825"/>
                  </a:lnTo>
                  <a:lnTo>
                    <a:pt x="707" y="6310"/>
                  </a:lnTo>
                  <a:lnTo>
                    <a:pt x="303" y="6310"/>
                  </a:lnTo>
                  <a:lnTo>
                    <a:pt x="707" y="6310"/>
                  </a:lnTo>
                  <a:lnTo>
                    <a:pt x="707" y="6674"/>
                  </a:lnTo>
                  <a:lnTo>
                    <a:pt x="303" y="6674"/>
                  </a:lnTo>
                  <a:lnTo>
                    <a:pt x="707" y="7160"/>
                  </a:lnTo>
                  <a:lnTo>
                    <a:pt x="707" y="7645"/>
                  </a:lnTo>
                  <a:lnTo>
                    <a:pt x="1110" y="7160"/>
                  </a:lnTo>
                  <a:lnTo>
                    <a:pt x="1413" y="7160"/>
                  </a:lnTo>
                  <a:lnTo>
                    <a:pt x="1817" y="7645"/>
                  </a:lnTo>
                  <a:lnTo>
                    <a:pt x="2221" y="7645"/>
                  </a:lnTo>
                  <a:lnTo>
                    <a:pt x="2624" y="8130"/>
                  </a:lnTo>
                  <a:lnTo>
                    <a:pt x="2927" y="7645"/>
                  </a:lnTo>
                  <a:lnTo>
                    <a:pt x="2927" y="8130"/>
                  </a:lnTo>
                  <a:lnTo>
                    <a:pt x="3331" y="8130"/>
                  </a:lnTo>
                  <a:lnTo>
                    <a:pt x="3331" y="8494"/>
                  </a:lnTo>
                  <a:lnTo>
                    <a:pt x="4441" y="8494"/>
                  </a:lnTo>
                  <a:lnTo>
                    <a:pt x="4441" y="8980"/>
                  </a:lnTo>
                  <a:lnTo>
                    <a:pt x="4441" y="8494"/>
                  </a:lnTo>
                  <a:lnTo>
                    <a:pt x="4037" y="8494"/>
                  </a:lnTo>
                  <a:lnTo>
                    <a:pt x="3735" y="8980"/>
                  </a:lnTo>
                  <a:lnTo>
                    <a:pt x="4037" y="8980"/>
                  </a:lnTo>
                  <a:lnTo>
                    <a:pt x="4037" y="9829"/>
                  </a:lnTo>
                  <a:lnTo>
                    <a:pt x="4845" y="10315"/>
                  </a:lnTo>
                  <a:lnTo>
                    <a:pt x="5148" y="10800"/>
                  </a:lnTo>
                  <a:lnTo>
                    <a:pt x="5551" y="10800"/>
                  </a:lnTo>
                  <a:lnTo>
                    <a:pt x="5551" y="11649"/>
                  </a:lnTo>
                  <a:lnTo>
                    <a:pt x="5148" y="12135"/>
                  </a:lnTo>
                  <a:lnTo>
                    <a:pt x="5551" y="12135"/>
                  </a:lnTo>
                  <a:lnTo>
                    <a:pt x="5955" y="12620"/>
                  </a:lnTo>
                  <a:lnTo>
                    <a:pt x="6359" y="13470"/>
                  </a:lnTo>
                  <a:lnTo>
                    <a:pt x="5955" y="12984"/>
                  </a:lnTo>
                  <a:lnTo>
                    <a:pt x="5955" y="12620"/>
                  </a:lnTo>
                  <a:lnTo>
                    <a:pt x="5551" y="12620"/>
                  </a:lnTo>
                  <a:lnTo>
                    <a:pt x="5148" y="13470"/>
                  </a:lnTo>
                  <a:lnTo>
                    <a:pt x="5148" y="14319"/>
                  </a:lnTo>
                  <a:lnTo>
                    <a:pt x="5551" y="14319"/>
                  </a:lnTo>
                  <a:lnTo>
                    <a:pt x="5148" y="14319"/>
                  </a:lnTo>
                  <a:lnTo>
                    <a:pt x="5148" y="15775"/>
                  </a:lnTo>
                  <a:lnTo>
                    <a:pt x="4845" y="17110"/>
                  </a:lnTo>
                  <a:lnTo>
                    <a:pt x="4441" y="17110"/>
                  </a:lnTo>
                  <a:lnTo>
                    <a:pt x="4845" y="17110"/>
                  </a:lnTo>
                  <a:lnTo>
                    <a:pt x="4845" y="17474"/>
                  </a:lnTo>
                  <a:lnTo>
                    <a:pt x="5148" y="17474"/>
                  </a:lnTo>
                  <a:lnTo>
                    <a:pt x="5148" y="17960"/>
                  </a:lnTo>
                  <a:lnTo>
                    <a:pt x="5551" y="17960"/>
                  </a:lnTo>
                  <a:lnTo>
                    <a:pt x="6359" y="18445"/>
                  </a:lnTo>
                  <a:lnTo>
                    <a:pt x="6662" y="18930"/>
                  </a:lnTo>
                  <a:lnTo>
                    <a:pt x="7065" y="18445"/>
                  </a:lnTo>
                  <a:lnTo>
                    <a:pt x="7469" y="18930"/>
                  </a:lnTo>
                  <a:lnTo>
                    <a:pt x="10800" y="18930"/>
                  </a:lnTo>
                  <a:lnTo>
                    <a:pt x="11507" y="19294"/>
                  </a:lnTo>
                  <a:lnTo>
                    <a:pt x="11910" y="19294"/>
                  </a:lnTo>
                  <a:lnTo>
                    <a:pt x="11507" y="19294"/>
                  </a:lnTo>
                  <a:lnTo>
                    <a:pt x="11507" y="17960"/>
                  </a:lnTo>
                  <a:lnTo>
                    <a:pt x="11910" y="17960"/>
                  </a:lnTo>
                  <a:lnTo>
                    <a:pt x="12314" y="17474"/>
                  </a:lnTo>
                  <a:lnTo>
                    <a:pt x="12718" y="16625"/>
                  </a:lnTo>
                  <a:lnTo>
                    <a:pt x="13021" y="16625"/>
                  </a:lnTo>
                  <a:lnTo>
                    <a:pt x="13021" y="17110"/>
                  </a:lnTo>
                  <a:lnTo>
                    <a:pt x="14535" y="17110"/>
                  </a:lnTo>
                  <a:lnTo>
                    <a:pt x="15645" y="17474"/>
                  </a:lnTo>
                  <a:lnTo>
                    <a:pt x="16049" y="17960"/>
                  </a:lnTo>
                  <a:lnTo>
                    <a:pt x="16755" y="17960"/>
                  </a:lnTo>
                  <a:lnTo>
                    <a:pt x="16755" y="17474"/>
                  </a:lnTo>
                  <a:lnTo>
                    <a:pt x="17159" y="17110"/>
                  </a:lnTo>
                  <a:lnTo>
                    <a:pt x="18269" y="16139"/>
                  </a:lnTo>
                  <a:lnTo>
                    <a:pt x="18269" y="15290"/>
                  </a:lnTo>
                  <a:lnTo>
                    <a:pt x="17865" y="15290"/>
                  </a:lnTo>
                  <a:lnTo>
                    <a:pt x="17563" y="14804"/>
                  </a:lnTo>
                  <a:lnTo>
                    <a:pt x="17159" y="13955"/>
                  </a:lnTo>
                  <a:lnTo>
                    <a:pt x="16755" y="13470"/>
                  </a:lnTo>
                  <a:lnTo>
                    <a:pt x="17159" y="13470"/>
                  </a:lnTo>
                  <a:lnTo>
                    <a:pt x="17563" y="12984"/>
                  </a:lnTo>
                  <a:lnTo>
                    <a:pt x="17563" y="12620"/>
                  </a:lnTo>
                  <a:lnTo>
                    <a:pt x="17159" y="12135"/>
                  </a:lnTo>
                  <a:lnTo>
                    <a:pt x="17159" y="11649"/>
                  </a:lnTo>
                  <a:lnTo>
                    <a:pt x="17563" y="11649"/>
                  </a:lnTo>
                  <a:close/>
                  <a:moveTo>
                    <a:pt x="20893" y="21600"/>
                  </a:moveTo>
                  <a:lnTo>
                    <a:pt x="20490" y="21600"/>
                  </a:lnTo>
                  <a:lnTo>
                    <a:pt x="20187" y="21115"/>
                  </a:lnTo>
                  <a:lnTo>
                    <a:pt x="20490" y="21115"/>
                  </a:lnTo>
                  <a:lnTo>
                    <a:pt x="20490" y="20629"/>
                  </a:lnTo>
                  <a:lnTo>
                    <a:pt x="20187" y="20629"/>
                  </a:lnTo>
                  <a:lnTo>
                    <a:pt x="20490" y="20629"/>
                  </a:lnTo>
                  <a:lnTo>
                    <a:pt x="20187" y="20629"/>
                  </a:lnTo>
                  <a:lnTo>
                    <a:pt x="20187" y="20265"/>
                  </a:lnTo>
                  <a:lnTo>
                    <a:pt x="19783" y="19780"/>
                  </a:lnTo>
                  <a:lnTo>
                    <a:pt x="20187" y="19780"/>
                  </a:lnTo>
                  <a:lnTo>
                    <a:pt x="20187" y="19294"/>
                  </a:lnTo>
                  <a:lnTo>
                    <a:pt x="19783" y="19294"/>
                  </a:lnTo>
                  <a:lnTo>
                    <a:pt x="20187" y="18930"/>
                  </a:lnTo>
                  <a:lnTo>
                    <a:pt x="20490" y="18930"/>
                  </a:lnTo>
                  <a:lnTo>
                    <a:pt x="20893" y="18445"/>
                  </a:lnTo>
                  <a:lnTo>
                    <a:pt x="20893" y="18930"/>
                  </a:lnTo>
                  <a:lnTo>
                    <a:pt x="21297" y="18930"/>
                  </a:lnTo>
                  <a:lnTo>
                    <a:pt x="21297" y="18445"/>
                  </a:lnTo>
                  <a:lnTo>
                    <a:pt x="21297" y="18930"/>
                  </a:lnTo>
                  <a:lnTo>
                    <a:pt x="21600" y="19780"/>
                  </a:lnTo>
                  <a:lnTo>
                    <a:pt x="21297" y="20265"/>
                  </a:lnTo>
                  <a:lnTo>
                    <a:pt x="21297" y="21600"/>
                  </a:lnTo>
                  <a:lnTo>
                    <a:pt x="20893" y="21600"/>
                  </a:lnTo>
                  <a:close/>
                  <a:moveTo>
                    <a:pt x="20893" y="21600"/>
                  </a:moveTo>
                </a:path>
              </a:pathLst>
            </a:custGeom>
            <a:grpFill/>
            <a:ln>
              <a:noFill/>
            </a:ln>
          </p:spPr>
          <p:txBody>
            <a:bodyPr lIns="0" tIns="0" rIns="0" bIns="0"/>
            <a:lstStyle/>
            <a:p>
              <a:pPr defTabSz="913765">
                <a:defRPr/>
              </a:pPr>
              <a:endParaRPr lang="es-ES">
                <a:solidFill>
                  <a:prstClr val="black"/>
                </a:solidFill>
              </a:endParaRPr>
            </a:p>
          </p:txBody>
        </p:sp>
        <p:sp>
          <p:nvSpPr>
            <p:cNvPr id="347" name="AutoShape 69"/>
            <p:cNvSpPr/>
            <p:nvPr/>
          </p:nvSpPr>
          <p:spPr bwMode="auto">
            <a:xfrm>
              <a:off x="7421" y="3290"/>
              <a:ext cx="20" cy="20"/>
            </a:xfrm>
            <a:custGeom>
              <a:avLst/>
              <a:gdLst>
                <a:gd name="T0" fmla="*/ 0 w 21600"/>
                <a:gd name="T1" fmla="*/ 0 h 21600"/>
                <a:gd name="T2" fmla="*/ 0 w 21600"/>
                <a:gd name="T3" fmla="*/ 10 h 21600"/>
                <a:gd name="T4" fmla="*/ 10 w 21600"/>
                <a:gd name="T5" fmla="*/ 20 h 21600"/>
                <a:gd name="T6" fmla="*/ 20 w 21600"/>
                <a:gd name="T7" fmla="*/ 1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0" y="10800"/>
                  </a:lnTo>
                  <a:lnTo>
                    <a:pt x="10800" y="21600"/>
                  </a:lnTo>
                  <a:lnTo>
                    <a:pt x="21600" y="10800"/>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348" name="AutoShape 70"/>
            <p:cNvSpPr/>
            <p:nvPr/>
          </p:nvSpPr>
          <p:spPr bwMode="auto">
            <a:xfrm>
              <a:off x="7101" y="2796"/>
              <a:ext cx="479" cy="467"/>
            </a:xfrm>
            <a:custGeom>
              <a:avLst/>
              <a:gdLst>
                <a:gd name="T0" fmla="*/ 20 w 21600"/>
                <a:gd name="T1" fmla="*/ 119 h 21600"/>
                <a:gd name="T2" fmla="*/ 20 w 21600"/>
                <a:gd name="T3" fmla="*/ 82 h 21600"/>
                <a:gd name="T4" fmla="*/ 28 w 21600"/>
                <a:gd name="T5" fmla="*/ 54 h 21600"/>
                <a:gd name="T6" fmla="*/ 76 w 21600"/>
                <a:gd name="T7" fmla="*/ 37 h 21600"/>
                <a:gd name="T8" fmla="*/ 104 w 21600"/>
                <a:gd name="T9" fmla="*/ 44 h 21600"/>
                <a:gd name="T10" fmla="*/ 132 w 21600"/>
                <a:gd name="T11" fmla="*/ 27 h 21600"/>
                <a:gd name="T12" fmla="*/ 170 w 21600"/>
                <a:gd name="T13" fmla="*/ 10 h 21600"/>
                <a:gd name="T14" fmla="*/ 236 w 21600"/>
                <a:gd name="T15" fmla="*/ 17 h 21600"/>
                <a:gd name="T16" fmla="*/ 274 w 21600"/>
                <a:gd name="T17" fmla="*/ 44 h 21600"/>
                <a:gd name="T18" fmla="*/ 246 w 21600"/>
                <a:gd name="T19" fmla="*/ 74 h 21600"/>
                <a:gd name="T20" fmla="*/ 226 w 21600"/>
                <a:gd name="T21" fmla="*/ 101 h 21600"/>
                <a:gd name="T22" fmla="*/ 246 w 21600"/>
                <a:gd name="T23" fmla="*/ 138 h 21600"/>
                <a:gd name="T24" fmla="*/ 302 w 21600"/>
                <a:gd name="T25" fmla="*/ 203 h 21600"/>
                <a:gd name="T26" fmla="*/ 329 w 21600"/>
                <a:gd name="T27" fmla="*/ 230 h 21600"/>
                <a:gd name="T28" fmla="*/ 375 w 21600"/>
                <a:gd name="T29" fmla="*/ 257 h 21600"/>
                <a:gd name="T30" fmla="*/ 451 w 21600"/>
                <a:gd name="T31" fmla="*/ 294 h 21600"/>
                <a:gd name="T32" fmla="*/ 479 w 21600"/>
                <a:gd name="T33" fmla="*/ 311 h 21600"/>
                <a:gd name="T34" fmla="*/ 451 w 21600"/>
                <a:gd name="T35" fmla="*/ 301 h 21600"/>
                <a:gd name="T36" fmla="*/ 413 w 21600"/>
                <a:gd name="T37" fmla="*/ 321 h 21600"/>
                <a:gd name="T38" fmla="*/ 423 w 21600"/>
                <a:gd name="T39" fmla="*/ 348 h 21600"/>
                <a:gd name="T40" fmla="*/ 395 w 21600"/>
                <a:gd name="T41" fmla="*/ 403 h 21600"/>
                <a:gd name="T42" fmla="*/ 375 w 21600"/>
                <a:gd name="T43" fmla="*/ 393 h 21600"/>
                <a:gd name="T44" fmla="*/ 395 w 21600"/>
                <a:gd name="T45" fmla="*/ 366 h 21600"/>
                <a:gd name="T46" fmla="*/ 375 w 21600"/>
                <a:gd name="T47" fmla="*/ 321 h 21600"/>
                <a:gd name="T48" fmla="*/ 340 w 21600"/>
                <a:gd name="T49" fmla="*/ 311 h 21600"/>
                <a:gd name="T50" fmla="*/ 302 w 21600"/>
                <a:gd name="T51" fmla="*/ 284 h 21600"/>
                <a:gd name="T52" fmla="*/ 246 w 21600"/>
                <a:gd name="T53" fmla="*/ 257 h 21600"/>
                <a:gd name="T54" fmla="*/ 198 w 21600"/>
                <a:gd name="T55" fmla="*/ 210 h 21600"/>
                <a:gd name="T56" fmla="*/ 170 w 21600"/>
                <a:gd name="T57" fmla="*/ 183 h 21600"/>
                <a:gd name="T58" fmla="*/ 142 w 21600"/>
                <a:gd name="T59" fmla="*/ 146 h 21600"/>
                <a:gd name="T60" fmla="*/ 114 w 21600"/>
                <a:gd name="T61" fmla="*/ 128 h 21600"/>
                <a:gd name="T62" fmla="*/ 56 w 21600"/>
                <a:gd name="T63" fmla="*/ 146 h 21600"/>
                <a:gd name="T64" fmla="*/ 76 w 21600"/>
                <a:gd name="T65" fmla="*/ 267 h 21600"/>
                <a:gd name="T66" fmla="*/ 142 w 21600"/>
                <a:gd name="T67" fmla="*/ 193 h 21600"/>
                <a:gd name="T68" fmla="*/ 142 w 21600"/>
                <a:gd name="T69" fmla="*/ 193 h 21600"/>
                <a:gd name="T70" fmla="*/ 104 w 21600"/>
                <a:gd name="T71" fmla="*/ 366 h 21600"/>
                <a:gd name="T72" fmla="*/ 122 w 21600"/>
                <a:gd name="T73" fmla="*/ 321 h 21600"/>
                <a:gd name="T74" fmla="*/ 132 w 21600"/>
                <a:gd name="T75" fmla="*/ 284 h 21600"/>
                <a:gd name="T76" fmla="*/ 76 w 21600"/>
                <a:gd name="T77" fmla="*/ 284 h 21600"/>
                <a:gd name="T78" fmla="*/ 76 w 21600"/>
                <a:gd name="T79" fmla="*/ 301 h 21600"/>
                <a:gd name="T80" fmla="*/ 86 w 21600"/>
                <a:gd name="T81" fmla="*/ 321 h 21600"/>
                <a:gd name="T82" fmla="*/ 94 w 21600"/>
                <a:gd name="T83" fmla="*/ 376 h 21600"/>
                <a:gd name="T84" fmla="*/ 357 w 21600"/>
                <a:gd name="T85" fmla="*/ 423 h 21600"/>
                <a:gd name="T86" fmla="*/ 347 w 21600"/>
                <a:gd name="T87" fmla="*/ 403 h 21600"/>
                <a:gd name="T88" fmla="*/ 274 w 21600"/>
                <a:gd name="T89" fmla="*/ 403 h 21600"/>
                <a:gd name="T90" fmla="*/ 246 w 21600"/>
                <a:gd name="T91" fmla="*/ 413 h 21600"/>
                <a:gd name="T92" fmla="*/ 281 w 21600"/>
                <a:gd name="T93" fmla="*/ 440 h 21600"/>
                <a:gd name="T94" fmla="*/ 329 w 21600"/>
                <a:gd name="T95" fmla="*/ 457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1714" y="6743"/>
                  </a:moveTo>
                  <a:lnTo>
                    <a:pt x="1714" y="5943"/>
                  </a:lnTo>
                  <a:lnTo>
                    <a:pt x="1257" y="5943"/>
                  </a:lnTo>
                  <a:lnTo>
                    <a:pt x="914" y="5486"/>
                  </a:lnTo>
                  <a:lnTo>
                    <a:pt x="457" y="4686"/>
                  </a:lnTo>
                  <a:lnTo>
                    <a:pt x="0" y="4229"/>
                  </a:lnTo>
                  <a:lnTo>
                    <a:pt x="457" y="4229"/>
                  </a:lnTo>
                  <a:lnTo>
                    <a:pt x="914" y="3771"/>
                  </a:lnTo>
                  <a:lnTo>
                    <a:pt x="914" y="3429"/>
                  </a:lnTo>
                  <a:lnTo>
                    <a:pt x="457" y="2971"/>
                  </a:lnTo>
                  <a:lnTo>
                    <a:pt x="457" y="2514"/>
                  </a:lnTo>
                  <a:lnTo>
                    <a:pt x="1257" y="2514"/>
                  </a:lnTo>
                  <a:lnTo>
                    <a:pt x="1714" y="2057"/>
                  </a:lnTo>
                  <a:lnTo>
                    <a:pt x="2514" y="2514"/>
                  </a:lnTo>
                  <a:lnTo>
                    <a:pt x="2971" y="1257"/>
                  </a:lnTo>
                  <a:lnTo>
                    <a:pt x="3429" y="1714"/>
                  </a:lnTo>
                  <a:lnTo>
                    <a:pt x="3429" y="2057"/>
                  </a:lnTo>
                  <a:lnTo>
                    <a:pt x="3886" y="2057"/>
                  </a:lnTo>
                  <a:lnTo>
                    <a:pt x="4229" y="2514"/>
                  </a:lnTo>
                  <a:lnTo>
                    <a:pt x="4686" y="2057"/>
                  </a:lnTo>
                  <a:lnTo>
                    <a:pt x="4686" y="1714"/>
                  </a:lnTo>
                  <a:lnTo>
                    <a:pt x="5486" y="1714"/>
                  </a:lnTo>
                  <a:lnTo>
                    <a:pt x="5943" y="2057"/>
                  </a:lnTo>
                  <a:lnTo>
                    <a:pt x="5943" y="1257"/>
                  </a:lnTo>
                  <a:lnTo>
                    <a:pt x="6857" y="1257"/>
                  </a:lnTo>
                  <a:lnTo>
                    <a:pt x="6857" y="457"/>
                  </a:lnTo>
                  <a:lnTo>
                    <a:pt x="7200" y="0"/>
                  </a:lnTo>
                  <a:lnTo>
                    <a:pt x="7657" y="457"/>
                  </a:lnTo>
                  <a:lnTo>
                    <a:pt x="8457" y="0"/>
                  </a:lnTo>
                  <a:lnTo>
                    <a:pt x="9714" y="0"/>
                  </a:lnTo>
                  <a:lnTo>
                    <a:pt x="9714" y="457"/>
                  </a:lnTo>
                  <a:lnTo>
                    <a:pt x="10629" y="800"/>
                  </a:lnTo>
                  <a:lnTo>
                    <a:pt x="12343" y="800"/>
                  </a:lnTo>
                  <a:lnTo>
                    <a:pt x="12686" y="1257"/>
                  </a:lnTo>
                  <a:lnTo>
                    <a:pt x="12343" y="1714"/>
                  </a:lnTo>
                  <a:lnTo>
                    <a:pt x="12343" y="2057"/>
                  </a:lnTo>
                  <a:lnTo>
                    <a:pt x="11886" y="2514"/>
                  </a:lnTo>
                  <a:lnTo>
                    <a:pt x="12343" y="2971"/>
                  </a:lnTo>
                  <a:lnTo>
                    <a:pt x="11429" y="2971"/>
                  </a:lnTo>
                  <a:lnTo>
                    <a:pt x="11086" y="3429"/>
                  </a:lnTo>
                  <a:lnTo>
                    <a:pt x="10171" y="3429"/>
                  </a:lnTo>
                  <a:lnTo>
                    <a:pt x="9714" y="3771"/>
                  </a:lnTo>
                  <a:lnTo>
                    <a:pt x="10171" y="4229"/>
                  </a:lnTo>
                  <a:lnTo>
                    <a:pt x="10171" y="4686"/>
                  </a:lnTo>
                  <a:lnTo>
                    <a:pt x="9714" y="5029"/>
                  </a:lnTo>
                  <a:lnTo>
                    <a:pt x="10171" y="5486"/>
                  </a:lnTo>
                  <a:lnTo>
                    <a:pt x="10171" y="5943"/>
                  </a:lnTo>
                  <a:lnTo>
                    <a:pt x="11086" y="6400"/>
                  </a:lnTo>
                  <a:lnTo>
                    <a:pt x="11886" y="7200"/>
                  </a:lnTo>
                  <a:lnTo>
                    <a:pt x="13143" y="8000"/>
                  </a:lnTo>
                  <a:lnTo>
                    <a:pt x="13143" y="8914"/>
                  </a:lnTo>
                  <a:lnTo>
                    <a:pt x="13600" y="9371"/>
                  </a:lnTo>
                  <a:lnTo>
                    <a:pt x="13943" y="9371"/>
                  </a:lnTo>
                  <a:lnTo>
                    <a:pt x="13943" y="9714"/>
                  </a:lnTo>
                  <a:lnTo>
                    <a:pt x="14857" y="10171"/>
                  </a:lnTo>
                  <a:lnTo>
                    <a:pt x="14857" y="10629"/>
                  </a:lnTo>
                  <a:lnTo>
                    <a:pt x="16914" y="10629"/>
                  </a:lnTo>
                  <a:lnTo>
                    <a:pt x="17371" y="10971"/>
                  </a:lnTo>
                  <a:lnTo>
                    <a:pt x="16914" y="11429"/>
                  </a:lnTo>
                  <a:lnTo>
                    <a:pt x="16914" y="11886"/>
                  </a:lnTo>
                  <a:lnTo>
                    <a:pt x="18171" y="11886"/>
                  </a:lnTo>
                  <a:lnTo>
                    <a:pt x="19543" y="12686"/>
                  </a:lnTo>
                  <a:lnTo>
                    <a:pt x="19886" y="13143"/>
                  </a:lnTo>
                  <a:lnTo>
                    <a:pt x="20343" y="13600"/>
                  </a:lnTo>
                  <a:lnTo>
                    <a:pt x="21143" y="13600"/>
                  </a:lnTo>
                  <a:lnTo>
                    <a:pt x="21143" y="13943"/>
                  </a:lnTo>
                  <a:lnTo>
                    <a:pt x="21600" y="13943"/>
                  </a:lnTo>
                  <a:lnTo>
                    <a:pt x="21600" y="14400"/>
                  </a:lnTo>
                  <a:lnTo>
                    <a:pt x="21143" y="14857"/>
                  </a:lnTo>
                  <a:lnTo>
                    <a:pt x="21143" y="15200"/>
                  </a:lnTo>
                  <a:lnTo>
                    <a:pt x="20343" y="14400"/>
                  </a:lnTo>
                  <a:lnTo>
                    <a:pt x="20343" y="13943"/>
                  </a:lnTo>
                  <a:lnTo>
                    <a:pt x="19543" y="13943"/>
                  </a:lnTo>
                  <a:lnTo>
                    <a:pt x="19086" y="13600"/>
                  </a:lnTo>
                  <a:lnTo>
                    <a:pt x="18629" y="13943"/>
                  </a:lnTo>
                  <a:lnTo>
                    <a:pt x="18629" y="14857"/>
                  </a:lnTo>
                  <a:lnTo>
                    <a:pt x="18171" y="14857"/>
                  </a:lnTo>
                  <a:lnTo>
                    <a:pt x="18171" y="15657"/>
                  </a:lnTo>
                  <a:lnTo>
                    <a:pt x="18629" y="15657"/>
                  </a:lnTo>
                  <a:lnTo>
                    <a:pt x="19086" y="16114"/>
                  </a:lnTo>
                  <a:lnTo>
                    <a:pt x="19086" y="16914"/>
                  </a:lnTo>
                  <a:lnTo>
                    <a:pt x="18629" y="16914"/>
                  </a:lnTo>
                  <a:lnTo>
                    <a:pt x="18629" y="18171"/>
                  </a:lnTo>
                  <a:lnTo>
                    <a:pt x="17829" y="18629"/>
                  </a:lnTo>
                  <a:lnTo>
                    <a:pt x="17829" y="19086"/>
                  </a:lnTo>
                  <a:lnTo>
                    <a:pt x="16571" y="19086"/>
                  </a:lnTo>
                  <a:lnTo>
                    <a:pt x="16571" y="18629"/>
                  </a:lnTo>
                  <a:lnTo>
                    <a:pt x="16914" y="18171"/>
                  </a:lnTo>
                  <a:lnTo>
                    <a:pt x="17371" y="18171"/>
                  </a:lnTo>
                  <a:lnTo>
                    <a:pt x="17371" y="17371"/>
                  </a:lnTo>
                  <a:lnTo>
                    <a:pt x="17829" y="17371"/>
                  </a:lnTo>
                  <a:lnTo>
                    <a:pt x="17829" y="16914"/>
                  </a:lnTo>
                  <a:lnTo>
                    <a:pt x="17371" y="16571"/>
                  </a:lnTo>
                  <a:lnTo>
                    <a:pt x="17371" y="16114"/>
                  </a:lnTo>
                  <a:lnTo>
                    <a:pt x="16914" y="15657"/>
                  </a:lnTo>
                  <a:lnTo>
                    <a:pt x="16914" y="14857"/>
                  </a:lnTo>
                  <a:lnTo>
                    <a:pt x="16571" y="14400"/>
                  </a:lnTo>
                  <a:lnTo>
                    <a:pt x="16571" y="14857"/>
                  </a:lnTo>
                  <a:lnTo>
                    <a:pt x="15657" y="14400"/>
                  </a:lnTo>
                  <a:lnTo>
                    <a:pt x="15314" y="14400"/>
                  </a:lnTo>
                  <a:lnTo>
                    <a:pt x="15314" y="13600"/>
                  </a:lnTo>
                  <a:lnTo>
                    <a:pt x="14400" y="13600"/>
                  </a:lnTo>
                  <a:lnTo>
                    <a:pt x="14400" y="13143"/>
                  </a:lnTo>
                  <a:lnTo>
                    <a:pt x="13600" y="13143"/>
                  </a:lnTo>
                  <a:lnTo>
                    <a:pt x="13143" y="12343"/>
                  </a:lnTo>
                  <a:lnTo>
                    <a:pt x="11886" y="12343"/>
                  </a:lnTo>
                  <a:lnTo>
                    <a:pt x="11886" y="11886"/>
                  </a:lnTo>
                  <a:lnTo>
                    <a:pt x="11086" y="11886"/>
                  </a:lnTo>
                  <a:lnTo>
                    <a:pt x="10629" y="11429"/>
                  </a:lnTo>
                  <a:lnTo>
                    <a:pt x="9714" y="10629"/>
                  </a:lnTo>
                  <a:lnTo>
                    <a:pt x="9371" y="10171"/>
                  </a:lnTo>
                  <a:lnTo>
                    <a:pt x="8914" y="9714"/>
                  </a:lnTo>
                  <a:lnTo>
                    <a:pt x="8457" y="9714"/>
                  </a:lnTo>
                  <a:lnTo>
                    <a:pt x="8457" y="9371"/>
                  </a:lnTo>
                  <a:lnTo>
                    <a:pt x="8114" y="8914"/>
                  </a:lnTo>
                  <a:lnTo>
                    <a:pt x="7657" y="8457"/>
                  </a:lnTo>
                  <a:lnTo>
                    <a:pt x="7200" y="8457"/>
                  </a:lnTo>
                  <a:lnTo>
                    <a:pt x="7200" y="8000"/>
                  </a:lnTo>
                  <a:lnTo>
                    <a:pt x="6857" y="7657"/>
                  </a:lnTo>
                  <a:lnTo>
                    <a:pt x="6400" y="6743"/>
                  </a:lnTo>
                  <a:lnTo>
                    <a:pt x="6400" y="6400"/>
                  </a:lnTo>
                  <a:lnTo>
                    <a:pt x="5943" y="6400"/>
                  </a:lnTo>
                  <a:lnTo>
                    <a:pt x="5486" y="5943"/>
                  </a:lnTo>
                  <a:lnTo>
                    <a:pt x="5143" y="5943"/>
                  </a:lnTo>
                  <a:lnTo>
                    <a:pt x="3886" y="5486"/>
                  </a:lnTo>
                  <a:lnTo>
                    <a:pt x="2971" y="5943"/>
                  </a:lnTo>
                  <a:lnTo>
                    <a:pt x="2971" y="6400"/>
                  </a:lnTo>
                  <a:lnTo>
                    <a:pt x="2514" y="6743"/>
                  </a:lnTo>
                  <a:lnTo>
                    <a:pt x="1714" y="6743"/>
                  </a:lnTo>
                  <a:close/>
                  <a:moveTo>
                    <a:pt x="2971" y="12686"/>
                  </a:moveTo>
                  <a:lnTo>
                    <a:pt x="3429" y="12686"/>
                  </a:lnTo>
                  <a:lnTo>
                    <a:pt x="3429" y="12343"/>
                  </a:lnTo>
                  <a:lnTo>
                    <a:pt x="2971" y="12343"/>
                  </a:lnTo>
                  <a:lnTo>
                    <a:pt x="2971" y="12686"/>
                  </a:lnTo>
                  <a:close/>
                  <a:moveTo>
                    <a:pt x="8114" y="9714"/>
                  </a:moveTo>
                  <a:close/>
                  <a:moveTo>
                    <a:pt x="6400" y="8914"/>
                  </a:moveTo>
                  <a:lnTo>
                    <a:pt x="7200" y="8914"/>
                  </a:lnTo>
                  <a:lnTo>
                    <a:pt x="6857" y="8457"/>
                  </a:lnTo>
                  <a:lnTo>
                    <a:pt x="6857" y="8914"/>
                  </a:lnTo>
                  <a:lnTo>
                    <a:pt x="6400" y="8914"/>
                  </a:lnTo>
                  <a:close/>
                  <a:moveTo>
                    <a:pt x="4229" y="17371"/>
                  </a:moveTo>
                  <a:lnTo>
                    <a:pt x="4229" y="16914"/>
                  </a:lnTo>
                  <a:lnTo>
                    <a:pt x="4229" y="17371"/>
                  </a:lnTo>
                  <a:lnTo>
                    <a:pt x="4686" y="16914"/>
                  </a:lnTo>
                  <a:lnTo>
                    <a:pt x="4686" y="16571"/>
                  </a:lnTo>
                  <a:lnTo>
                    <a:pt x="5943" y="16571"/>
                  </a:lnTo>
                  <a:lnTo>
                    <a:pt x="5943" y="15657"/>
                  </a:lnTo>
                  <a:lnTo>
                    <a:pt x="5486" y="14857"/>
                  </a:lnTo>
                  <a:lnTo>
                    <a:pt x="5943" y="14400"/>
                  </a:lnTo>
                  <a:lnTo>
                    <a:pt x="5486" y="13943"/>
                  </a:lnTo>
                  <a:lnTo>
                    <a:pt x="5943" y="13600"/>
                  </a:lnTo>
                  <a:lnTo>
                    <a:pt x="5943" y="13143"/>
                  </a:lnTo>
                  <a:lnTo>
                    <a:pt x="5143" y="12343"/>
                  </a:lnTo>
                  <a:lnTo>
                    <a:pt x="4686" y="12343"/>
                  </a:lnTo>
                  <a:lnTo>
                    <a:pt x="3886" y="13143"/>
                  </a:lnTo>
                  <a:lnTo>
                    <a:pt x="3429" y="13143"/>
                  </a:lnTo>
                  <a:lnTo>
                    <a:pt x="2971" y="12686"/>
                  </a:lnTo>
                  <a:lnTo>
                    <a:pt x="2971" y="13600"/>
                  </a:lnTo>
                  <a:lnTo>
                    <a:pt x="3429" y="13600"/>
                  </a:lnTo>
                  <a:lnTo>
                    <a:pt x="3429" y="13943"/>
                  </a:lnTo>
                  <a:lnTo>
                    <a:pt x="3886" y="13943"/>
                  </a:lnTo>
                  <a:lnTo>
                    <a:pt x="3886" y="14400"/>
                  </a:lnTo>
                  <a:lnTo>
                    <a:pt x="3429" y="14857"/>
                  </a:lnTo>
                  <a:lnTo>
                    <a:pt x="3886" y="14857"/>
                  </a:lnTo>
                  <a:lnTo>
                    <a:pt x="3886" y="15200"/>
                  </a:lnTo>
                  <a:lnTo>
                    <a:pt x="3429" y="16114"/>
                  </a:lnTo>
                  <a:lnTo>
                    <a:pt x="3886" y="16914"/>
                  </a:lnTo>
                  <a:lnTo>
                    <a:pt x="4229" y="17371"/>
                  </a:lnTo>
                  <a:close/>
                  <a:moveTo>
                    <a:pt x="16114" y="21600"/>
                  </a:moveTo>
                  <a:lnTo>
                    <a:pt x="16114" y="20800"/>
                  </a:lnTo>
                  <a:lnTo>
                    <a:pt x="15657" y="20343"/>
                  </a:lnTo>
                  <a:lnTo>
                    <a:pt x="16114" y="19543"/>
                  </a:lnTo>
                  <a:lnTo>
                    <a:pt x="16571" y="19086"/>
                  </a:lnTo>
                  <a:lnTo>
                    <a:pt x="16571" y="18629"/>
                  </a:lnTo>
                  <a:lnTo>
                    <a:pt x="16114" y="18171"/>
                  </a:lnTo>
                  <a:lnTo>
                    <a:pt x="15657" y="18629"/>
                  </a:lnTo>
                  <a:lnTo>
                    <a:pt x="15314" y="18629"/>
                  </a:lnTo>
                  <a:lnTo>
                    <a:pt x="14857" y="19086"/>
                  </a:lnTo>
                  <a:lnTo>
                    <a:pt x="12686" y="19086"/>
                  </a:lnTo>
                  <a:lnTo>
                    <a:pt x="12343" y="18629"/>
                  </a:lnTo>
                  <a:lnTo>
                    <a:pt x="11886" y="18629"/>
                  </a:lnTo>
                  <a:lnTo>
                    <a:pt x="11886" y="19086"/>
                  </a:lnTo>
                  <a:lnTo>
                    <a:pt x="11429" y="18629"/>
                  </a:lnTo>
                  <a:lnTo>
                    <a:pt x="11086" y="19086"/>
                  </a:lnTo>
                  <a:lnTo>
                    <a:pt x="11086" y="19543"/>
                  </a:lnTo>
                  <a:lnTo>
                    <a:pt x="11429" y="19886"/>
                  </a:lnTo>
                  <a:lnTo>
                    <a:pt x="11886" y="19886"/>
                  </a:lnTo>
                  <a:lnTo>
                    <a:pt x="12686" y="20343"/>
                  </a:lnTo>
                  <a:lnTo>
                    <a:pt x="13143" y="20800"/>
                  </a:lnTo>
                  <a:lnTo>
                    <a:pt x="13943" y="21143"/>
                  </a:lnTo>
                  <a:lnTo>
                    <a:pt x="14400" y="20800"/>
                  </a:lnTo>
                  <a:lnTo>
                    <a:pt x="14857" y="21143"/>
                  </a:lnTo>
                  <a:lnTo>
                    <a:pt x="15657" y="21600"/>
                  </a:lnTo>
                  <a:lnTo>
                    <a:pt x="16114" y="21600"/>
                  </a:lnTo>
                  <a:close/>
                  <a:moveTo>
                    <a:pt x="16114" y="21600"/>
                  </a:moveTo>
                </a:path>
              </a:pathLst>
            </a:custGeom>
            <a:grpFill/>
            <a:ln>
              <a:noFill/>
            </a:ln>
          </p:spPr>
          <p:txBody>
            <a:bodyPr lIns="0" tIns="0" rIns="0" bIns="0"/>
            <a:lstStyle/>
            <a:p>
              <a:pPr defTabSz="913765">
                <a:defRPr/>
              </a:pPr>
              <a:endParaRPr lang="es-ES">
                <a:solidFill>
                  <a:prstClr val="black"/>
                </a:solidFill>
              </a:endParaRPr>
            </a:p>
          </p:txBody>
        </p:sp>
        <p:sp>
          <p:nvSpPr>
            <p:cNvPr id="349" name="AutoShape 71"/>
            <p:cNvSpPr/>
            <p:nvPr/>
          </p:nvSpPr>
          <p:spPr bwMode="auto">
            <a:xfrm>
              <a:off x="6500" y="2942"/>
              <a:ext cx="517" cy="348"/>
            </a:xfrm>
            <a:custGeom>
              <a:avLst/>
              <a:gdLst>
                <a:gd name="T0" fmla="*/ 301 w 21600"/>
                <a:gd name="T1" fmla="*/ 27 h 21600"/>
                <a:gd name="T2" fmla="*/ 310 w 21600"/>
                <a:gd name="T3" fmla="*/ 37 h 21600"/>
                <a:gd name="T4" fmla="*/ 348 w 21600"/>
                <a:gd name="T5" fmla="*/ 55 h 21600"/>
                <a:gd name="T6" fmla="*/ 376 w 21600"/>
                <a:gd name="T7" fmla="*/ 55 h 21600"/>
                <a:gd name="T8" fmla="*/ 404 w 21600"/>
                <a:gd name="T9" fmla="*/ 55 h 21600"/>
                <a:gd name="T10" fmla="*/ 432 w 21600"/>
                <a:gd name="T11" fmla="*/ 55 h 21600"/>
                <a:gd name="T12" fmla="*/ 479 w 21600"/>
                <a:gd name="T13" fmla="*/ 64 h 21600"/>
                <a:gd name="T14" fmla="*/ 470 w 21600"/>
                <a:gd name="T15" fmla="*/ 82 h 21600"/>
                <a:gd name="T16" fmla="*/ 451 w 21600"/>
                <a:gd name="T17" fmla="*/ 110 h 21600"/>
                <a:gd name="T18" fmla="*/ 414 w 21600"/>
                <a:gd name="T19" fmla="*/ 119 h 21600"/>
                <a:gd name="T20" fmla="*/ 395 w 21600"/>
                <a:gd name="T21" fmla="*/ 137 h 21600"/>
                <a:gd name="T22" fmla="*/ 385 w 21600"/>
                <a:gd name="T23" fmla="*/ 147 h 21600"/>
                <a:gd name="T24" fmla="*/ 376 w 21600"/>
                <a:gd name="T25" fmla="*/ 165 h 21600"/>
                <a:gd name="T26" fmla="*/ 348 w 21600"/>
                <a:gd name="T27" fmla="*/ 192 h 21600"/>
                <a:gd name="T28" fmla="*/ 357 w 21600"/>
                <a:gd name="T29" fmla="*/ 220 h 21600"/>
                <a:gd name="T30" fmla="*/ 348 w 21600"/>
                <a:gd name="T31" fmla="*/ 238 h 21600"/>
                <a:gd name="T32" fmla="*/ 329 w 21600"/>
                <a:gd name="T33" fmla="*/ 275 h 21600"/>
                <a:gd name="T34" fmla="*/ 320 w 21600"/>
                <a:gd name="T35" fmla="*/ 284 h 21600"/>
                <a:gd name="T36" fmla="*/ 282 w 21600"/>
                <a:gd name="T37" fmla="*/ 311 h 21600"/>
                <a:gd name="T38" fmla="*/ 263 w 21600"/>
                <a:gd name="T39" fmla="*/ 311 h 21600"/>
                <a:gd name="T40" fmla="*/ 244 w 21600"/>
                <a:gd name="T41" fmla="*/ 311 h 21600"/>
                <a:gd name="T42" fmla="*/ 207 w 21600"/>
                <a:gd name="T43" fmla="*/ 311 h 21600"/>
                <a:gd name="T44" fmla="*/ 179 w 21600"/>
                <a:gd name="T45" fmla="*/ 330 h 21600"/>
                <a:gd name="T46" fmla="*/ 150 w 21600"/>
                <a:gd name="T47" fmla="*/ 339 h 21600"/>
                <a:gd name="T48" fmla="*/ 113 w 21600"/>
                <a:gd name="T49" fmla="*/ 330 h 21600"/>
                <a:gd name="T50" fmla="*/ 94 w 21600"/>
                <a:gd name="T51" fmla="*/ 293 h 21600"/>
                <a:gd name="T52" fmla="*/ 75 w 21600"/>
                <a:gd name="T53" fmla="*/ 284 h 21600"/>
                <a:gd name="T54" fmla="*/ 85 w 21600"/>
                <a:gd name="T55" fmla="*/ 256 h 21600"/>
                <a:gd name="T56" fmla="*/ 75 w 21600"/>
                <a:gd name="T57" fmla="*/ 238 h 21600"/>
                <a:gd name="T58" fmla="*/ 75 w 21600"/>
                <a:gd name="T59" fmla="*/ 201 h 21600"/>
                <a:gd name="T60" fmla="*/ 85 w 21600"/>
                <a:gd name="T61" fmla="*/ 183 h 21600"/>
                <a:gd name="T62" fmla="*/ 94 w 21600"/>
                <a:gd name="T63" fmla="*/ 156 h 21600"/>
                <a:gd name="T64" fmla="*/ 113 w 21600"/>
                <a:gd name="T65" fmla="*/ 110 h 21600"/>
                <a:gd name="T66" fmla="*/ 113 w 21600"/>
                <a:gd name="T67" fmla="*/ 92 h 21600"/>
                <a:gd name="T68" fmla="*/ 85 w 21600"/>
                <a:gd name="T69" fmla="*/ 92 h 21600"/>
                <a:gd name="T70" fmla="*/ 38 w 21600"/>
                <a:gd name="T71" fmla="*/ 82 h 21600"/>
                <a:gd name="T72" fmla="*/ 19 w 21600"/>
                <a:gd name="T73" fmla="*/ 82 h 21600"/>
                <a:gd name="T74" fmla="*/ 19 w 21600"/>
                <a:gd name="T75" fmla="*/ 64 h 21600"/>
                <a:gd name="T76" fmla="*/ 19 w 21600"/>
                <a:gd name="T77" fmla="*/ 55 h 21600"/>
                <a:gd name="T78" fmla="*/ 19 w 21600"/>
                <a:gd name="T79" fmla="*/ 46 h 21600"/>
                <a:gd name="T80" fmla="*/ 9 w 21600"/>
                <a:gd name="T81" fmla="*/ 46 h 21600"/>
                <a:gd name="T82" fmla="*/ 19 w 21600"/>
                <a:gd name="T83" fmla="*/ 18 h 21600"/>
                <a:gd name="T84" fmla="*/ 47 w 21600"/>
                <a:gd name="T85" fmla="*/ 18 h 21600"/>
                <a:gd name="T86" fmla="*/ 56 w 21600"/>
                <a:gd name="T87" fmla="*/ 0 h 21600"/>
                <a:gd name="T88" fmla="*/ 75 w 21600"/>
                <a:gd name="T89" fmla="*/ 0 h 21600"/>
                <a:gd name="T90" fmla="*/ 103 w 21600"/>
                <a:gd name="T91" fmla="*/ 9 h 21600"/>
                <a:gd name="T92" fmla="*/ 132 w 21600"/>
                <a:gd name="T93" fmla="*/ 9 h 21600"/>
                <a:gd name="T94" fmla="*/ 179 w 21600"/>
                <a:gd name="T95" fmla="*/ 18 h 21600"/>
                <a:gd name="T96" fmla="*/ 226 w 21600"/>
                <a:gd name="T97" fmla="*/ 18 h 21600"/>
                <a:gd name="T98" fmla="*/ 254 w 21600"/>
                <a:gd name="T99" fmla="*/ 18 h 21600"/>
                <a:gd name="T100" fmla="*/ 282 w 21600"/>
                <a:gd name="T101" fmla="*/ 18 h 21600"/>
                <a:gd name="T102" fmla="*/ 498 w 21600"/>
                <a:gd name="T103" fmla="*/ 183 h 21600"/>
                <a:gd name="T104" fmla="*/ 517 w 21600"/>
                <a:gd name="T105" fmla="*/ 183 h 21600"/>
                <a:gd name="T106" fmla="*/ 498 w 21600"/>
                <a:gd name="T107" fmla="*/ 183 h 21600"/>
                <a:gd name="T108" fmla="*/ 489 w 21600"/>
                <a:gd name="T109" fmla="*/ 183 h 21600"/>
                <a:gd name="T110" fmla="*/ 461 w 21600"/>
                <a:gd name="T111" fmla="*/ 192 h 21600"/>
                <a:gd name="T112" fmla="*/ 470 w 21600"/>
                <a:gd name="T113" fmla="*/ 201 h 21600"/>
                <a:gd name="T114" fmla="*/ 432 w 21600"/>
                <a:gd name="T115" fmla="*/ 220 h 21600"/>
                <a:gd name="T116" fmla="*/ 414 w 21600"/>
                <a:gd name="T117" fmla="*/ 22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2175" y="1137"/>
                  </a:moveTo>
                  <a:cubicBezTo>
                    <a:pt x="12567" y="1137"/>
                    <a:pt x="12567" y="1137"/>
                    <a:pt x="12567" y="1137"/>
                  </a:cubicBezTo>
                  <a:cubicBezTo>
                    <a:pt x="12567" y="1705"/>
                    <a:pt x="12567" y="1705"/>
                    <a:pt x="12567" y="1705"/>
                  </a:cubicBezTo>
                  <a:cubicBezTo>
                    <a:pt x="12960" y="1705"/>
                    <a:pt x="12960" y="1705"/>
                    <a:pt x="12960" y="1705"/>
                  </a:cubicBezTo>
                  <a:cubicBezTo>
                    <a:pt x="12960" y="2274"/>
                    <a:pt x="12960" y="2274"/>
                    <a:pt x="12960" y="2274"/>
                  </a:cubicBezTo>
                  <a:cubicBezTo>
                    <a:pt x="12960" y="2274"/>
                    <a:pt x="12960" y="2274"/>
                    <a:pt x="12960" y="2274"/>
                  </a:cubicBezTo>
                  <a:cubicBezTo>
                    <a:pt x="13353" y="2274"/>
                    <a:pt x="13353" y="2274"/>
                    <a:pt x="13353" y="2274"/>
                  </a:cubicBezTo>
                  <a:cubicBezTo>
                    <a:pt x="14138" y="2842"/>
                    <a:pt x="14138" y="2842"/>
                    <a:pt x="14138" y="2842"/>
                  </a:cubicBezTo>
                  <a:cubicBezTo>
                    <a:pt x="14531" y="3411"/>
                    <a:pt x="14531" y="3411"/>
                    <a:pt x="14531" y="3411"/>
                  </a:cubicBezTo>
                  <a:cubicBezTo>
                    <a:pt x="14924" y="2842"/>
                    <a:pt x="14924" y="2842"/>
                    <a:pt x="14924" y="2842"/>
                  </a:cubicBezTo>
                  <a:cubicBezTo>
                    <a:pt x="15316" y="3411"/>
                    <a:pt x="15316" y="3411"/>
                    <a:pt x="15316" y="3411"/>
                  </a:cubicBezTo>
                  <a:cubicBezTo>
                    <a:pt x="15709" y="3411"/>
                    <a:pt x="15709" y="3411"/>
                    <a:pt x="15709" y="3411"/>
                  </a:cubicBezTo>
                  <a:cubicBezTo>
                    <a:pt x="15709" y="3411"/>
                    <a:pt x="15709" y="3411"/>
                    <a:pt x="15709" y="3411"/>
                  </a:cubicBezTo>
                  <a:cubicBezTo>
                    <a:pt x="16102" y="3411"/>
                    <a:pt x="16102" y="3411"/>
                    <a:pt x="16102" y="3411"/>
                  </a:cubicBezTo>
                  <a:cubicBezTo>
                    <a:pt x="16887" y="3411"/>
                    <a:pt x="16887" y="3411"/>
                    <a:pt x="16887" y="3411"/>
                  </a:cubicBezTo>
                  <a:cubicBezTo>
                    <a:pt x="17280" y="3411"/>
                    <a:pt x="17280" y="3411"/>
                    <a:pt x="17280" y="3411"/>
                  </a:cubicBezTo>
                  <a:cubicBezTo>
                    <a:pt x="17673" y="3411"/>
                    <a:pt x="17673" y="3411"/>
                    <a:pt x="17673" y="3411"/>
                  </a:cubicBezTo>
                  <a:cubicBezTo>
                    <a:pt x="18065" y="3411"/>
                    <a:pt x="18065" y="3411"/>
                    <a:pt x="18065" y="3411"/>
                  </a:cubicBezTo>
                  <a:cubicBezTo>
                    <a:pt x="18851" y="3411"/>
                    <a:pt x="18851" y="3411"/>
                    <a:pt x="18851" y="3411"/>
                  </a:cubicBezTo>
                  <a:cubicBezTo>
                    <a:pt x="19636" y="3979"/>
                    <a:pt x="19636" y="3979"/>
                    <a:pt x="19636" y="3979"/>
                  </a:cubicBezTo>
                  <a:cubicBezTo>
                    <a:pt x="20029" y="3979"/>
                    <a:pt x="20029" y="3979"/>
                    <a:pt x="20029" y="3979"/>
                  </a:cubicBezTo>
                  <a:cubicBezTo>
                    <a:pt x="20029" y="4547"/>
                    <a:pt x="20029" y="4547"/>
                    <a:pt x="20029" y="4547"/>
                  </a:cubicBezTo>
                  <a:cubicBezTo>
                    <a:pt x="19636" y="4547"/>
                    <a:pt x="19636" y="4547"/>
                    <a:pt x="19636" y="4547"/>
                  </a:cubicBezTo>
                  <a:cubicBezTo>
                    <a:pt x="19636" y="5116"/>
                    <a:pt x="19636" y="5116"/>
                    <a:pt x="19636" y="5116"/>
                  </a:cubicBezTo>
                  <a:cubicBezTo>
                    <a:pt x="19636" y="5684"/>
                    <a:pt x="19636" y="5684"/>
                    <a:pt x="19636" y="5684"/>
                  </a:cubicBezTo>
                  <a:cubicBezTo>
                    <a:pt x="19636" y="6253"/>
                    <a:pt x="19636" y="6253"/>
                    <a:pt x="19636" y="6253"/>
                  </a:cubicBezTo>
                  <a:cubicBezTo>
                    <a:pt x="18851" y="6821"/>
                    <a:pt x="18851" y="6821"/>
                    <a:pt x="18851" y="6821"/>
                  </a:cubicBezTo>
                  <a:cubicBezTo>
                    <a:pt x="18851" y="6821"/>
                    <a:pt x="18458" y="7389"/>
                    <a:pt x="18458" y="7389"/>
                  </a:cubicBezTo>
                  <a:cubicBezTo>
                    <a:pt x="18458" y="7389"/>
                    <a:pt x="18065" y="7389"/>
                    <a:pt x="18065" y="7389"/>
                  </a:cubicBezTo>
                  <a:cubicBezTo>
                    <a:pt x="17280" y="7389"/>
                    <a:pt x="17280" y="7389"/>
                    <a:pt x="17280" y="7389"/>
                  </a:cubicBezTo>
                  <a:cubicBezTo>
                    <a:pt x="16887" y="7958"/>
                    <a:pt x="16887" y="7958"/>
                    <a:pt x="16887" y="7958"/>
                  </a:cubicBezTo>
                  <a:cubicBezTo>
                    <a:pt x="16495" y="8526"/>
                    <a:pt x="16495" y="8526"/>
                    <a:pt x="16495" y="8526"/>
                  </a:cubicBezTo>
                  <a:cubicBezTo>
                    <a:pt x="16495" y="8526"/>
                    <a:pt x="16495" y="8526"/>
                    <a:pt x="16495" y="8526"/>
                  </a:cubicBezTo>
                  <a:cubicBezTo>
                    <a:pt x="16495" y="9095"/>
                    <a:pt x="16495" y="9095"/>
                    <a:pt x="16495" y="9095"/>
                  </a:cubicBezTo>
                  <a:cubicBezTo>
                    <a:pt x="16495" y="9095"/>
                    <a:pt x="16495" y="9095"/>
                    <a:pt x="16495" y="9095"/>
                  </a:cubicBezTo>
                  <a:cubicBezTo>
                    <a:pt x="16102" y="9095"/>
                    <a:pt x="16102" y="9095"/>
                    <a:pt x="16102" y="9095"/>
                  </a:cubicBezTo>
                  <a:cubicBezTo>
                    <a:pt x="16495" y="9095"/>
                    <a:pt x="16495" y="9095"/>
                    <a:pt x="16495" y="9095"/>
                  </a:cubicBezTo>
                  <a:cubicBezTo>
                    <a:pt x="16102" y="9095"/>
                    <a:pt x="16102" y="9095"/>
                    <a:pt x="16102" y="9095"/>
                  </a:cubicBezTo>
                  <a:cubicBezTo>
                    <a:pt x="15709" y="10232"/>
                    <a:pt x="15709" y="10232"/>
                    <a:pt x="15709" y="10232"/>
                  </a:cubicBezTo>
                  <a:cubicBezTo>
                    <a:pt x="15316" y="10232"/>
                    <a:pt x="15316" y="10232"/>
                    <a:pt x="15316" y="10232"/>
                  </a:cubicBezTo>
                  <a:cubicBezTo>
                    <a:pt x="14531" y="11937"/>
                    <a:pt x="14531" y="11937"/>
                    <a:pt x="14531" y="11937"/>
                  </a:cubicBezTo>
                  <a:cubicBezTo>
                    <a:pt x="14531" y="11937"/>
                    <a:pt x="14531" y="11937"/>
                    <a:pt x="14531" y="11937"/>
                  </a:cubicBezTo>
                  <a:cubicBezTo>
                    <a:pt x="14531" y="13074"/>
                    <a:pt x="14531" y="13074"/>
                    <a:pt x="14531" y="13074"/>
                  </a:cubicBezTo>
                  <a:cubicBezTo>
                    <a:pt x="14924" y="13074"/>
                    <a:pt x="14924" y="13074"/>
                    <a:pt x="14924" y="13074"/>
                  </a:cubicBezTo>
                  <a:cubicBezTo>
                    <a:pt x="14924" y="13642"/>
                    <a:pt x="14924" y="13642"/>
                    <a:pt x="14924" y="13642"/>
                  </a:cubicBezTo>
                  <a:cubicBezTo>
                    <a:pt x="15316" y="14211"/>
                    <a:pt x="15316" y="14211"/>
                    <a:pt x="15316" y="14211"/>
                  </a:cubicBezTo>
                  <a:cubicBezTo>
                    <a:pt x="14924" y="14779"/>
                    <a:pt x="14924" y="14779"/>
                    <a:pt x="14924" y="14779"/>
                  </a:cubicBezTo>
                  <a:cubicBezTo>
                    <a:pt x="14531" y="14779"/>
                    <a:pt x="14531" y="14779"/>
                    <a:pt x="14531" y="14779"/>
                  </a:cubicBezTo>
                  <a:cubicBezTo>
                    <a:pt x="14531" y="15347"/>
                    <a:pt x="14531" y="15347"/>
                    <a:pt x="14531" y="15347"/>
                  </a:cubicBezTo>
                  <a:cubicBezTo>
                    <a:pt x="14138" y="16484"/>
                    <a:pt x="14138" y="16484"/>
                    <a:pt x="14138" y="16484"/>
                  </a:cubicBezTo>
                  <a:cubicBezTo>
                    <a:pt x="13745" y="17053"/>
                    <a:pt x="13745" y="17053"/>
                    <a:pt x="13745" y="17053"/>
                  </a:cubicBezTo>
                  <a:cubicBezTo>
                    <a:pt x="14138" y="17053"/>
                    <a:pt x="14138" y="17053"/>
                    <a:pt x="14138" y="17053"/>
                  </a:cubicBezTo>
                  <a:cubicBezTo>
                    <a:pt x="13745" y="17621"/>
                    <a:pt x="13745" y="17621"/>
                    <a:pt x="13745" y="17621"/>
                  </a:cubicBezTo>
                  <a:cubicBezTo>
                    <a:pt x="13353" y="17621"/>
                    <a:pt x="13353" y="17621"/>
                    <a:pt x="13353" y="17621"/>
                  </a:cubicBezTo>
                  <a:cubicBezTo>
                    <a:pt x="12175" y="18189"/>
                    <a:pt x="12175" y="18189"/>
                    <a:pt x="12175" y="18189"/>
                  </a:cubicBezTo>
                  <a:cubicBezTo>
                    <a:pt x="12175" y="18758"/>
                    <a:pt x="12175" y="18758"/>
                    <a:pt x="12175" y="18758"/>
                  </a:cubicBezTo>
                  <a:cubicBezTo>
                    <a:pt x="11782" y="19326"/>
                    <a:pt x="11782" y="19326"/>
                    <a:pt x="11782" y="19326"/>
                  </a:cubicBezTo>
                  <a:cubicBezTo>
                    <a:pt x="11389" y="19326"/>
                    <a:pt x="11389" y="19326"/>
                    <a:pt x="11389" y="19326"/>
                  </a:cubicBezTo>
                  <a:cubicBezTo>
                    <a:pt x="10996" y="18758"/>
                    <a:pt x="10996" y="18758"/>
                    <a:pt x="10996" y="18758"/>
                  </a:cubicBezTo>
                  <a:cubicBezTo>
                    <a:pt x="10996" y="19326"/>
                    <a:pt x="10996" y="19326"/>
                    <a:pt x="10996" y="19326"/>
                  </a:cubicBezTo>
                  <a:cubicBezTo>
                    <a:pt x="10604" y="19895"/>
                    <a:pt x="10604" y="19895"/>
                    <a:pt x="10604" y="19895"/>
                  </a:cubicBezTo>
                  <a:cubicBezTo>
                    <a:pt x="10604" y="19326"/>
                    <a:pt x="10604" y="19326"/>
                    <a:pt x="10604" y="19326"/>
                  </a:cubicBezTo>
                  <a:cubicBezTo>
                    <a:pt x="10211" y="19326"/>
                    <a:pt x="10211" y="19326"/>
                    <a:pt x="10211" y="19326"/>
                  </a:cubicBezTo>
                  <a:cubicBezTo>
                    <a:pt x="9818" y="19326"/>
                    <a:pt x="9818" y="19326"/>
                    <a:pt x="9818" y="19326"/>
                  </a:cubicBezTo>
                  <a:cubicBezTo>
                    <a:pt x="9425" y="19326"/>
                    <a:pt x="9425" y="19326"/>
                    <a:pt x="9425" y="19326"/>
                  </a:cubicBezTo>
                  <a:cubicBezTo>
                    <a:pt x="8640" y="19326"/>
                    <a:pt x="8640" y="19326"/>
                    <a:pt x="8640" y="19326"/>
                  </a:cubicBezTo>
                  <a:cubicBezTo>
                    <a:pt x="8640" y="19326"/>
                    <a:pt x="8640" y="19326"/>
                    <a:pt x="8640" y="19326"/>
                  </a:cubicBezTo>
                  <a:cubicBezTo>
                    <a:pt x="7855" y="19326"/>
                    <a:pt x="7855" y="19326"/>
                    <a:pt x="7855" y="19326"/>
                  </a:cubicBezTo>
                  <a:cubicBezTo>
                    <a:pt x="7462" y="20463"/>
                    <a:pt x="7462" y="20463"/>
                    <a:pt x="7462" y="20463"/>
                  </a:cubicBezTo>
                  <a:cubicBezTo>
                    <a:pt x="6676" y="20463"/>
                    <a:pt x="6676" y="20463"/>
                    <a:pt x="6676" y="20463"/>
                  </a:cubicBezTo>
                  <a:cubicBezTo>
                    <a:pt x="6284" y="20463"/>
                    <a:pt x="6284" y="20463"/>
                    <a:pt x="6284" y="20463"/>
                  </a:cubicBezTo>
                  <a:cubicBezTo>
                    <a:pt x="6284" y="21032"/>
                    <a:pt x="6284" y="21032"/>
                    <a:pt x="6284" y="21032"/>
                  </a:cubicBezTo>
                  <a:cubicBezTo>
                    <a:pt x="5891" y="21600"/>
                    <a:pt x="5891" y="21600"/>
                    <a:pt x="5891" y="21600"/>
                  </a:cubicBezTo>
                  <a:cubicBezTo>
                    <a:pt x="5498" y="21032"/>
                    <a:pt x="5498" y="21032"/>
                    <a:pt x="5498" y="21032"/>
                  </a:cubicBezTo>
                  <a:cubicBezTo>
                    <a:pt x="4713" y="20463"/>
                    <a:pt x="4713" y="20463"/>
                    <a:pt x="4713" y="20463"/>
                  </a:cubicBezTo>
                  <a:cubicBezTo>
                    <a:pt x="4320" y="19326"/>
                    <a:pt x="4320" y="19326"/>
                    <a:pt x="4320" y="19326"/>
                  </a:cubicBezTo>
                  <a:cubicBezTo>
                    <a:pt x="4713" y="19326"/>
                    <a:pt x="4713" y="19326"/>
                    <a:pt x="4713" y="19326"/>
                  </a:cubicBezTo>
                  <a:cubicBezTo>
                    <a:pt x="3927" y="18189"/>
                    <a:pt x="3927" y="18189"/>
                    <a:pt x="3927" y="18189"/>
                  </a:cubicBezTo>
                  <a:cubicBezTo>
                    <a:pt x="3142" y="18189"/>
                    <a:pt x="3142" y="18189"/>
                    <a:pt x="3142" y="18189"/>
                  </a:cubicBezTo>
                  <a:cubicBezTo>
                    <a:pt x="3142" y="18189"/>
                    <a:pt x="3142" y="18189"/>
                    <a:pt x="3142" y="18189"/>
                  </a:cubicBezTo>
                  <a:cubicBezTo>
                    <a:pt x="3142" y="17621"/>
                    <a:pt x="3142" y="17621"/>
                    <a:pt x="3142" y="17621"/>
                  </a:cubicBezTo>
                  <a:cubicBezTo>
                    <a:pt x="2749" y="17053"/>
                    <a:pt x="2749" y="17053"/>
                    <a:pt x="2749" y="17053"/>
                  </a:cubicBezTo>
                  <a:cubicBezTo>
                    <a:pt x="3142" y="16484"/>
                    <a:pt x="3142" y="16484"/>
                    <a:pt x="3142" y="16484"/>
                  </a:cubicBezTo>
                  <a:cubicBezTo>
                    <a:pt x="3535" y="15916"/>
                    <a:pt x="3535" y="15916"/>
                    <a:pt x="3535" y="15916"/>
                  </a:cubicBezTo>
                  <a:cubicBezTo>
                    <a:pt x="3535" y="15347"/>
                    <a:pt x="3535" y="15347"/>
                    <a:pt x="3535" y="15347"/>
                  </a:cubicBezTo>
                  <a:cubicBezTo>
                    <a:pt x="3142" y="15347"/>
                    <a:pt x="3142" y="15347"/>
                    <a:pt x="3142" y="15347"/>
                  </a:cubicBezTo>
                  <a:cubicBezTo>
                    <a:pt x="3142" y="14779"/>
                    <a:pt x="3142" y="14779"/>
                    <a:pt x="3142" y="14779"/>
                  </a:cubicBezTo>
                  <a:cubicBezTo>
                    <a:pt x="3535" y="13642"/>
                    <a:pt x="3535" y="13642"/>
                    <a:pt x="3535" y="13642"/>
                  </a:cubicBezTo>
                  <a:cubicBezTo>
                    <a:pt x="3535" y="13074"/>
                    <a:pt x="3535" y="13074"/>
                    <a:pt x="3535" y="13074"/>
                  </a:cubicBezTo>
                  <a:cubicBezTo>
                    <a:pt x="3142" y="12505"/>
                    <a:pt x="3142" y="12505"/>
                    <a:pt x="3142" y="12505"/>
                  </a:cubicBezTo>
                  <a:cubicBezTo>
                    <a:pt x="2749" y="11368"/>
                    <a:pt x="2749" y="11368"/>
                    <a:pt x="2749" y="11368"/>
                  </a:cubicBezTo>
                  <a:cubicBezTo>
                    <a:pt x="3142" y="11368"/>
                    <a:pt x="3142" y="11368"/>
                    <a:pt x="3142" y="11368"/>
                  </a:cubicBezTo>
                  <a:cubicBezTo>
                    <a:pt x="3535" y="11368"/>
                    <a:pt x="3535" y="11368"/>
                    <a:pt x="3535" y="11368"/>
                  </a:cubicBezTo>
                  <a:cubicBezTo>
                    <a:pt x="3927" y="10800"/>
                    <a:pt x="3927" y="10800"/>
                    <a:pt x="3927" y="10800"/>
                  </a:cubicBezTo>
                  <a:cubicBezTo>
                    <a:pt x="3535" y="10232"/>
                    <a:pt x="3535" y="10232"/>
                    <a:pt x="3535" y="10232"/>
                  </a:cubicBezTo>
                  <a:cubicBezTo>
                    <a:pt x="3927" y="9663"/>
                    <a:pt x="3927" y="9663"/>
                    <a:pt x="3927" y="9663"/>
                  </a:cubicBezTo>
                  <a:cubicBezTo>
                    <a:pt x="3927" y="8526"/>
                    <a:pt x="3927" y="8526"/>
                    <a:pt x="3927" y="8526"/>
                  </a:cubicBezTo>
                  <a:cubicBezTo>
                    <a:pt x="3927" y="7958"/>
                    <a:pt x="3927" y="7958"/>
                    <a:pt x="3927" y="7958"/>
                  </a:cubicBezTo>
                  <a:cubicBezTo>
                    <a:pt x="4713" y="6821"/>
                    <a:pt x="4713" y="6821"/>
                    <a:pt x="4713" y="6821"/>
                  </a:cubicBezTo>
                  <a:cubicBezTo>
                    <a:pt x="4713" y="6821"/>
                    <a:pt x="4713" y="6821"/>
                    <a:pt x="4713" y="6821"/>
                  </a:cubicBezTo>
                  <a:cubicBezTo>
                    <a:pt x="5105" y="6253"/>
                    <a:pt x="5105" y="6253"/>
                    <a:pt x="5105" y="6253"/>
                  </a:cubicBezTo>
                  <a:cubicBezTo>
                    <a:pt x="4713" y="5684"/>
                    <a:pt x="4713" y="5684"/>
                    <a:pt x="4713" y="5684"/>
                  </a:cubicBezTo>
                  <a:cubicBezTo>
                    <a:pt x="4713" y="5116"/>
                    <a:pt x="4713" y="5116"/>
                    <a:pt x="4713" y="5116"/>
                  </a:cubicBezTo>
                  <a:cubicBezTo>
                    <a:pt x="3535" y="5116"/>
                    <a:pt x="3535" y="5116"/>
                    <a:pt x="3535" y="5116"/>
                  </a:cubicBezTo>
                  <a:cubicBezTo>
                    <a:pt x="3535" y="5684"/>
                    <a:pt x="3535" y="5684"/>
                    <a:pt x="3535" y="5684"/>
                  </a:cubicBezTo>
                  <a:cubicBezTo>
                    <a:pt x="2356" y="5116"/>
                    <a:pt x="2356" y="5116"/>
                    <a:pt x="2356" y="5116"/>
                  </a:cubicBezTo>
                  <a:cubicBezTo>
                    <a:pt x="1964" y="5684"/>
                    <a:pt x="1964" y="5684"/>
                    <a:pt x="1964" y="5684"/>
                  </a:cubicBezTo>
                  <a:cubicBezTo>
                    <a:pt x="1571" y="5116"/>
                    <a:pt x="1571" y="5116"/>
                    <a:pt x="1571" y="5116"/>
                  </a:cubicBezTo>
                  <a:cubicBezTo>
                    <a:pt x="1571" y="5116"/>
                    <a:pt x="1571" y="5116"/>
                    <a:pt x="1571" y="5116"/>
                  </a:cubicBezTo>
                  <a:cubicBezTo>
                    <a:pt x="1571" y="4547"/>
                    <a:pt x="1571" y="4547"/>
                    <a:pt x="1571" y="4547"/>
                  </a:cubicBezTo>
                  <a:cubicBezTo>
                    <a:pt x="785" y="5116"/>
                    <a:pt x="785" y="5116"/>
                    <a:pt x="785" y="5116"/>
                  </a:cubicBezTo>
                  <a:cubicBezTo>
                    <a:pt x="785" y="4547"/>
                    <a:pt x="785" y="4547"/>
                    <a:pt x="785" y="4547"/>
                  </a:cubicBezTo>
                  <a:cubicBezTo>
                    <a:pt x="1178" y="4547"/>
                    <a:pt x="1178" y="4547"/>
                    <a:pt x="1178" y="4547"/>
                  </a:cubicBezTo>
                  <a:cubicBezTo>
                    <a:pt x="785" y="3979"/>
                    <a:pt x="785" y="3979"/>
                    <a:pt x="785" y="3979"/>
                  </a:cubicBezTo>
                  <a:cubicBezTo>
                    <a:pt x="1178" y="3979"/>
                    <a:pt x="1178" y="3979"/>
                    <a:pt x="1178" y="3979"/>
                  </a:cubicBezTo>
                  <a:cubicBezTo>
                    <a:pt x="785" y="3979"/>
                    <a:pt x="785" y="3979"/>
                    <a:pt x="785" y="3979"/>
                  </a:cubicBezTo>
                  <a:cubicBezTo>
                    <a:pt x="785" y="3411"/>
                    <a:pt x="785" y="3411"/>
                    <a:pt x="785" y="3411"/>
                  </a:cubicBezTo>
                  <a:cubicBezTo>
                    <a:pt x="785" y="3411"/>
                    <a:pt x="785" y="3411"/>
                    <a:pt x="785" y="3411"/>
                  </a:cubicBezTo>
                  <a:cubicBezTo>
                    <a:pt x="393" y="3411"/>
                    <a:pt x="393" y="3411"/>
                    <a:pt x="393" y="3411"/>
                  </a:cubicBezTo>
                  <a:cubicBezTo>
                    <a:pt x="785" y="2842"/>
                    <a:pt x="785" y="2842"/>
                    <a:pt x="785" y="2842"/>
                  </a:cubicBezTo>
                  <a:cubicBezTo>
                    <a:pt x="393" y="2842"/>
                    <a:pt x="393" y="2842"/>
                    <a:pt x="393" y="2842"/>
                  </a:cubicBezTo>
                  <a:cubicBezTo>
                    <a:pt x="393" y="2842"/>
                    <a:pt x="393" y="2842"/>
                    <a:pt x="393" y="2842"/>
                  </a:cubicBezTo>
                  <a:cubicBezTo>
                    <a:pt x="393" y="2842"/>
                    <a:pt x="393" y="2842"/>
                    <a:pt x="393" y="2842"/>
                  </a:cubicBezTo>
                  <a:cubicBezTo>
                    <a:pt x="0" y="2274"/>
                    <a:pt x="0" y="2274"/>
                    <a:pt x="0" y="2274"/>
                  </a:cubicBezTo>
                  <a:cubicBezTo>
                    <a:pt x="393" y="1705"/>
                    <a:pt x="393" y="1705"/>
                    <a:pt x="393" y="1705"/>
                  </a:cubicBezTo>
                  <a:cubicBezTo>
                    <a:pt x="785" y="1137"/>
                    <a:pt x="785" y="1137"/>
                    <a:pt x="785" y="1137"/>
                  </a:cubicBezTo>
                  <a:cubicBezTo>
                    <a:pt x="1178" y="1705"/>
                    <a:pt x="1178" y="1705"/>
                    <a:pt x="1178" y="1705"/>
                  </a:cubicBezTo>
                  <a:cubicBezTo>
                    <a:pt x="1571" y="1705"/>
                    <a:pt x="1571" y="1705"/>
                    <a:pt x="1571" y="1705"/>
                  </a:cubicBezTo>
                  <a:cubicBezTo>
                    <a:pt x="1964" y="1137"/>
                    <a:pt x="1964" y="1137"/>
                    <a:pt x="1964" y="1137"/>
                  </a:cubicBezTo>
                  <a:cubicBezTo>
                    <a:pt x="1964" y="1137"/>
                    <a:pt x="1964" y="1137"/>
                    <a:pt x="1964" y="1137"/>
                  </a:cubicBezTo>
                  <a:cubicBezTo>
                    <a:pt x="1571" y="568"/>
                    <a:pt x="1571" y="568"/>
                    <a:pt x="1571" y="568"/>
                  </a:cubicBezTo>
                  <a:cubicBezTo>
                    <a:pt x="2356" y="0"/>
                    <a:pt x="2356" y="0"/>
                    <a:pt x="2356" y="0"/>
                  </a:cubicBezTo>
                  <a:cubicBezTo>
                    <a:pt x="2356" y="568"/>
                    <a:pt x="2356" y="568"/>
                    <a:pt x="2356" y="568"/>
                  </a:cubicBezTo>
                  <a:cubicBezTo>
                    <a:pt x="2749" y="0"/>
                    <a:pt x="2749" y="0"/>
                    <a:pt x="2749" y="0"/>
                  </a:cubicBezTo>
                  <a:cubicBezTo>
                    <a:pt x="3142" y="0"/>
                    <a:pt x="3142" y="0"/>
                    <a:pt x="3142" y="0"/>
                  </a:cubicBezTo>
                  <a:cubicBezTo>
                    <a:pt x="3535" y="1137"/>
                    <a:pt x="3535" y="1137"/>
                    <a:pt x="3535" y="1137"/>
                  </a:cubicBezTo>
                  <a:cubicBezTo>
                    <a:pt x="3927" y="568"/>
                    <a:pt x="3927" y="568"/>
                    <a:pt x="3927" y="568"/>
                  </a:cubicBezTo>
                  <a:cubicBezTo>
                    <a:pt x="4320" y="568"/>
                    <a:pt x="4320" y="568"/>
                    <a:pt x="4320" y="568"/>
                  </a:cubicBezTo>
                  <a:cubicBezTo>
                    <a:pt x="4713" y="568"/>
                    <a:pt x="4713" y="568"/>
                    <a:pt x="4713" y="568"/>
                  </a:cubicBezTo>
                  <a:cubicBezTo>
                    <a:pt x="5105" y="568"/>
                    <a:pt x="5105" y="568"/>
                    <a:pt x="5105" y="568"/>
                  </a:cubicBezTo>
                  <a:cubicBezTo>
                    <a:pt x="5498" y="568"/>
                    <a:pt x="5498" y="568"/>
                    <a:pt x="5498" y="568"/>
                  </a:cubicBezTo>
                  <a:cubicBezTo>
                    <a:pt x="5891" y="568"/>
                    <a:pt x="5891" y="568"/>
                    <a:pt x="5891" y="568"/>
                  </a:cubicBezTo>
                  <a:cubicBezTo>
                    <a:pt x="6284" y="568"/>
                    <a:pt x="6284" y="568"/>
                    <a:pt x="6284" y="568"/>
                  </a:cubicBezTo>
                  <a:cubicBezTo>
                    <a:pt x="7462" y="1137"/>
                    <a:pt x="7462" y="1137"/>
                    <a:pt x="7462" y="1137"/>
                  </a:cubicBezTo>
                  <a:cubicBezTo>
                    <a:pt x="7855" y="1137"/>
                    <a:pt x="7855" y="1137"/>
                    <a:pt x="7855" y="1137"/>
                  </a:cubicBezTo>
                  <a:cubicBezTo>
                    <a:pt x="8640" y="568"/>
                    <a:pt x="8640" y="568"/>
                    <a:pt x="8640" y="568"/>
                  </a:cubicBezTo>
                  <a:cubicBezTo>
                    <a:pt x="9425" y="1137"/>
                    <a:pt x="9425" y="1137"/>
                    <a:pt x="9425" y="1137"/>
                  </a:cubicBezTo>
                  <a:cubicBezTo>
                    <a:pt x="9425" y="1137"/>
                    <a:pt x="9425" y="1137"/>
                    <a:pt x="9425" y="1137"/>
                  </a:cubicBezTo>
                  <a:cubicBezTo>
                    <a:pt x="10211" y="1137"/>
                    <a:pt x="10211" y="1137"/>
                    <a:pt x="10211" y="1137"/>
                  </a:cubicBezTo>
                  <a:cubicBezTo>
                    <a:pt x="10604" y="1137"/>
                    <a:pt x="10604" y="1137"/>
                    <a:pt x="10604" y="1137"/>
                  </a:cubicBezTo>
                  <a:cubicBezTo>
                    <a:pt x="10996" y="1137"/>
                    <a:pt x="10996" y="1137"/>
                    <a:pt x="10996" y="1137"/>
                  </a:cubicBezTo>
                  <a:cubicBezTo>
                    <a:pt x="11782" y="1705"/>
                    <a:pt x="11782" y="1705"/>
                    <a:pt x="11782" y="1705"/>
                  </a:cubicBezTo>
                  <a:cubicBezTo>
                    <a:pt x="11782" y="1137"/>
                    <a:pt x="11782" y="1137"/>
                    <a:pt x="11782" y="1137"/>
                  </a:cubicBezTo>
                  <a:cubicBezTo>
                    <a:pt x="12175" y="1137"/>
                    <a:pt x="12175" y="1137"/>
                    <a:pt x="12175" y="1137"/>
                  </a:cubicBezTo>
                  <a:cubicBezTo>
                    <a:pt x="12175" y="1137"/>
                    <a:pt x="12175" y="1137"/>
                    <a:pt x="12175" y="1137"/>
                  </a:cubicBezTo>
                  <a:close/>
                  <a:moveTo>
                    <a:pt x="20815" y="11368"/>
                  </a:moveTo>
                  <a:cubicBezTo>
                    <a:pt x="21207" y="11368"/>
                    <a:pt x="21207" y="11368"/>
                    <a:pt x="21207" y="11368"/>
                  </a:cubicBezTo>
                  <a:cubicBezTo>
                    <a:pt x="21600" y="11368"/>
                    <a:pt x="21600" y="11368"/>
                    <a:pt x="21600" y="11368"/>
                  </a:cubicBezTo>
                  <a:cubicBezTo>
                    <a:pt x="21600" y="11368"/>
                    <a:pt x="21600" y="11368"/>
                    <a:pt x="21600" y="11368"/>
                  </a:cubicBezTo>
                  <a:cubicBezTo>
                    <a:pt x="21207" y="10800"/>
                    <a:pt x="21207" y="10800"/>
                    <a:pt x="21207" y="10800"/>
                  </a:cubicBezTo>
                  <a:cubicBezTo>
                    <a:pt x="20815" y="10800"/>
                    <a:pt x="20815" y="10800"/>
                    <a:pt x="20815" y="10800"/>
                  </a:cubicBezTo>
                  <a:cubicBezTo>
                    <a:pt x="20815" y="11368"/>
                    <a:pt x="20815" y="11368"/>
                    <a:pt x="20815" y="11368"/>
                  </a:cubicBezTo>
                  <a:close/>
                  <a:moveTo>
                    <a:pt x="19636" y="12505"/>
                  </a:moveTo>
                  <a:cubicBezTo>
                    <a:pt x="20029" y="11937"/>
                    <a:pt x="20029" y="11937"/>
                    <a:pt x="20029" y="11937"/>
                  </a:cubicBezTo>
                  <a:cubicBezTo>
                    <a:pt x="20422" y="11368"/>
                    <a:pt x="20422" y="11368"/>
                    <a:pt x="20422" y="11368"/>
                  </a:cubicBezTo>
                  <a:cubicBezTo>
                    <a:pt x="20029" y="11368"/>
                    <a:pt x="20029" y="11368"/>
                    <a:pt x="20029" y="11368"/>
                  </a:cubicBezTo>
                  <a:cubicBezTo>
                    <a:pt x="19636" y="11368"/>
                    <a:pt x="19636" y="11368"/>
                    <a:pt x="19636" y="11368"/>
                  </a:cubicBezTo>
                  <a:cubicBezTo>
                    <a:pt x="19244" y="11937"/>
                    <a:pt x="19244" y="11937"/>
                    <a:pt x="19244" y="11937"/>
                  </a:cubicBezTo>
                  <a:cubicBezTo>
                    <a:pt x="19244" y="12505"/>
                    <a:pt x="19244" y="12505"/>
                    <a:pt x="19244" y="12505"/>
                  </a:cubicBezTo>
                  <a:cubicBezTo>
                    <a:pt x="19244" y="12505"/>
                    <a:pt x="19244" y="12505"/>
                    <a:pt x="19244" y="12505"/>
                  </a:cubicBezTo>
                  <a:cubicBezTo>
                    <a:pt x="19636" y="12505"/>
                    <a:pt x="19636" y="12505"/>
                    <a:pt x="19636" y="12505"/>
                  </a:cubicBezTo>
                  <a:close/>
                  <a:moveTo>
                    <a:pt x="17673" y="14211"/>
                  </a:moveTo>
                  <a:cubicBezTo>
                    <a:pt x="17673" y="13642"/>
                    <a:pt x="17673" y="13642"/>
                    <a:pt x="17673" y="13642"/>
                  </a:cubicBezTo>
                  <a:cubicBezTo>
                    <a:pt x="18065" y="13642"/>
                    <a:pt x="18065" y="13642"/>
                    <a:pt x="18065" y="13642"/>
                  </a:cubicBezTo>
                  <a:cubicBezTo>
                    <a:pt x="17673" y="13074"/>
                    <a:pt x="17673" y="13074"/>
                    <a:pt x="17673" y="13074"/>
                  </a:cubicBezTo>
                  <a:cubicBezTo>
                    <a:pt x="17280" y="13642"/>
                    <a:pt x="17280" y="13642"/>
                    <a:pt x="17280" y="13642"/>
                  </a:cubicBezTo>
                  <a:cubicBezTo>
                    <a:pt x="17280" y="13642"/>
                    <a:pt x="17280" y="13642"/>
                    <a:pt x="17280" y="13642"/>
                  </a:cubicBezTo>
                  <a:lnTo>
                    <a:pt x="17673" y="14211"/>
                  </a:lnTo>
                  <a:close/>
                  <a:moveTo>
                    <a:pt x="17673" y="14211"/>
                  </a:moveTo>
                </a:path>
              </a:pathLst>
            </a:custGeom>
            <a:grpFill/>
            <a:ln>
              <a:noFill/>
            </a:ln>
          </p:spPr>
          <p:txBody>
            <a:bodyPr lIns="0" tIns="0" rIns="0" bIns="0"/>
            <a:lstStyle/>
            <a:p>
              <a:pPr defTabSz="913765">
                <a:defRPr/>
              </a:pPr>
              <a:endParaRPr lang="es-ES">
                <a:solidFill>
                  <a:prstClr val="black"/>
                </a:solidFill>
              </a:endParaRPr>
            </a:p>
          </p:txBody>
        </p:sp>
        <p:sp>
          <p:nvSpPr>
            <p:cNvPr id="350" name="AutoShape 72"/>
            <p:cNvSpPr/>
            <p:nvPr/>
          </p:nvSpPr>
          <p:spPr bwMode="auto">
            <a:xfrm>
              <a:off x="6492" y="3016"/>
              <a:ext cx="129" cy="230"/>
            </a:xfrm>
            <a:custGeom>
              <a:avLst/>
              <a:gdLst>
                <a:gd name="T0" fmla="*/ 83 w 21600"/>
                <a:gd name="T1" fmla="*/ 220 h 21600"/>
                <a:gd name="T2" fmla="*/ 83 w 21600"/>
                <a:gd name="T3" fmla="*/ 210 h 21600"/>
                <a:gd name="T4" fmla="*/ 73 w 21600"/>
                <a:gd name="T5" fmla="*/ 203 h 21600"/>
                <a:gd name="T6" fmla="*/ 94 w 21600"/>
                <a:gd name="T7" fmla="*/ 183 h 21600"/>
                <a:gd name="T8" fmla="*/ 94 w 21600"/>
                <a:gd name="T9" fmla="*/ 173 h 21600"/>
                <a:gd name="T10" fmla="*/ 83 w 21600"/>
                <a:gd name="T11" fmla="*/ 173 h 21600"/>
                <a:gd name="T12" fmla="*/ 83 w 21600"/>
                <a:gd name="T13" fmla="*/ 166 h 21600"/>
                <a:gd name="T14" fmla="*/ 94 w 21600"/>
                <a:gd name="T15" fmla="*/ 146 h 21600"/>
                <a:gd name="T16" fmla="*/ 94 w 21600"/>
                <a:gd name="T17" fmla="*/ 138 h 21600"/>
                <a:gd name="T18" fmla="*/ 83 w 21600"/>
                <a:gd name="T19" fmla="*/ 129 h 21600"/>
                <a:gd name="T20" fmla="*/ 73 w 21600"/>
                <a:gd name="T21" fmla="*/ 109 h 21600"/>
                <a:gd name="T22" fmla="*/ 94 w 21600"/>
                <a:gd name="T23" fmla="*/ 109 h 21600"/>
                <a:gd name="T24" fmla="*/ 101 w 21600"/>
                <a:gd name="T25" fmla="*/ 101 h 21600"/>
                <a:gd name="T26" fmla="*/ 94 w 21600"/>
                <a:gd name="T27" fmla="*/ 92 h 21600"/>
                <a:gd name="T28" fmla="*/ 101 w 21600"/>
                <a:gd name="T29" fmla="*/ 82 h 21600"/>
                <a:gd name="T30" fmla="*/ 101 w 21600"/>
                <a:gd name="T31" fmla="*/ 54 h 21600"/>
                <a:gd name="T32" fmla="*/ 121 w 21600"/>
                <a:gd name="T33" fmla="*/ 37 h 21600"/>
                <a:gd name="T34" fmla="*/ 129 w 21600"/>
                <a:gd name="T35" fmla="*/ 27 h 21600"/>
                <a:gd name="T36" fmla="*/ 121 w 21600"/>
                <a:gd name="T37" fmla="*/ 17 h 21600"/>
                <a:gd name="T38" fmla="*/ 121 w 21600"/>
                <a:gd name="T39" fmla="*/ 10 h 21600"/>
                <a:gd name="T40" fmla="*/ 94 w 21600"/>
                <a:gd name="T41" fmla="*/ 10 h 21600"/>
                <a:gd name="T42" fmla="*/ 94 w 21600"/>
                <a:gd name="T43" fmla="*/ 17 h 21600"/>
                <a:gd name="T44" fmla="*/ 66 w 21600"/>
                <a:gd name="T45" fmla="*/ 10 h 21600"/>
                <a:gd name="T46" fmla="*/ 56 w 21600"/>
                <a:gd name="T47" fmla="*/ 17 h 21600"/>
                <a:gd name="T48" fmla="*/ 46 w 21600"/>
                <a:gd name="T49" fmla="*/ 10 h 21600"/>
                <a:gd name="T50" fmla="*/ 46 w 21600"/>
                <a:gd name="T51" fmla="*/ 0 h 21600"/>
                <a:gd name="T52" fmla="*/ 28 w 21600"/>
                <a:gd name="T53" fmla="*/ 10 h 21600"/>
                <a:gd name="T54" fmla="*/ 28 w 21600"/>
                <a:gd name="T55" fmla="*/ 64 h 21600"/>
                <a:gd name="T56" fmla="*/ 35 w 21600"/>
                <a:gd name="T57" fmla="*/ 64 h 21600"/>
                <a:gd name="T58" fmla="*/ 28 w 21600"/>
                <a:gd name="T59" fmla="*/ 74 h 21600"/>
                <a:gd name="T60" fmla="*/ 28 w 21600"/>
                <a:gd name="T61" fmla="*/ 92 h 21600"/>
                <a:gd name="T62" fmla="*/ 18 w 21600"/>
                <a:gd name="T63" fmla="*/ 109 h 21600"/>
                <a:gd name="T64" fmla="*/ 0 w 21600"/>
                <a:gd name="T65" fmla="*/ 129 h 21600"/>
                <a:gd name="T66" fmla="*/ 0 w 21600"/>
                <a:gd name="T67" fmla="*/ 156 h 21600"/>
                <a:gd name="T68" fmla="*/ 8 w 21600"/>
                <a:gd name="T69" fmla="*/ 156 h 21600"/>
                <a:gd name="T70" fmla="*/ 8 w 21600"/>
                <a:gd name="T71" fmla="*/ 146 h 21600"/>
                <a:gd name="T72" fmla="*/ 18 w 21600"/>
                <a:gd name="T73" fmla="*/ 146 h 21600"/>
                <a:gd name="T74" fmla="*/ 18 w 21600"/>
                <a:gd name="T75" fmla="*/ 156 h 21600"/>
                <a:gd name="T76" fmla="*/ 8 w 21600"/>
                <a:gd name="T77" fmla="*/ 156 h 21600"/>
                <a:gd name="T78" fmla="*/ 8 w 21600"/>
                <a:gd name="T79" fmla="*/ 173 h 21600"/>
                <a:gd name="T80" fmla="*/ 18 w 21600"/>
                <a:gd name="T81" fmla="*/ 166 h 21600"/>
                <a:gd name="T82" fmla="*/ 28 w 21600"/>
                <a:gd name="T83" fmla="*/ 166 h 21600"/>
                <a:gd name="T84" fmla="*/ 28 w 21600"/>
                <a:gd name="T85" fmla="*/ 183 h 21600"/>
                <a:gd name="T86" fmla="*/ 18 w 21600"/>
                <a:gd name="T87" fmla="*/ 193 h 21600"/>
                <a:gd name="T88" fmla="*/ 18 w 21600"/>
                <a:gd name="T89" fmla="*/ 230 h 21600"/>
                <a:gd name="T90" fmla="*/ 28 w 21600"/>
                <a:gd name="T91" fmla="*/ 220 h 21600"/>
                <a:gd name="T92" fmla="*/ 46 w 21600"/>
                <a:gd name="T93" fmla="*/ 230 h 21600"/>
                <a:gd name="T94" fmla="*/ 66 w 21600"/>
                <a:gd name="T95" fmla="*/ 230 h 21600"/>
                <a:gd name="T96" fmla="*/ 83 w 21600"/>
                <a:gd name="T97" fmla="*/ 220 h 21600"/>
                <a:gd name="T98" fmla="*/ 83 w 21600"/>
                <a:gd name="T99" fmla="*/ 220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13976" y="20671"/>
                  </a:moveTo>
                  <a:lnTo>
                    <a:pt x="13976" y="19742"/>
                  </a:lnTo>
                  <a:lnTo>
                    <a:pt x="12282" y="19045"/>
                  </a:lnTo>
                  <a:lnTo>
                    <a:pt x="15671" y="17187"/>
                  </a:lnTo>
                  <a:lnTo>
                    <a:pt x="15671" y="16258"/>
                  </a:lnTo>
                  <a:lnTo>
                    <a:pt x="13976" y="16258"/>
                  </a:lnTo>
                  <a:lnTo>
                    <a:pt x="13976" y="15561"/>
                  </a:lnTo>
                  <a:lnTo>
                    <a:pt x="15671" y="13703"/>
                  </a:lnTo>
                  <a:lnTo>
                    <a:pt x="15671" y="13006"/>
                  </a:lnTo>
                  <a:lnTo>
                    <a:pt x="13976" y="12077"/>
                  </a:lnTo>
                  <a:lnTo>
                    <a:pt x="12282" y="10219"/>
                  </a:lnTo>
                  <a:lnTo>
                    <a:pt x="15671" y="10219"/>
                  </a:lnTo>
                  <a:lnTo>
                    <a:pt x="16941" y="9523"/>
                  </a:lnTo>
                  <a:lnTo>
                    <a:pt x="15671" y="8594"/>
                  </a:lnTo>
                  <a:lnTo>
                    <a:pt x="16941" y="7665"/>
                  </a:lnTo>
                  <a:lnTo>
                    <a:pt x="16941" y="5110"/>
                  </a:lnTo>
                  <a:lnTo>
                    <a:pt x="20329" y="3484"/>
                  </a:lnTo>
                  <a:lnTo>
                    <a:pt x="21600" y="2555"/>
                  </a:lnTo>
                  <a:lnTo>
                    <a:pt x="20329" y="1626"/>
                  </a:lnTo>
                  <a:lnTo>
                    <a:pt x="20329" y="929"/>
                  </a:lnTo>
                  <a:lnTo>
                    <a:pt x="15671" y="929"/>
                  </a:lnTo>
                  <a:lnTo>
                    <a:pt x="15671" y="1626"/>
                  </a:lnTo>
                  <a:lnTo>
                    <a:pt x="11012" y="929"/>
                  </a:lnTo>
                  <a:lnTo>
                    <a:pt x="9318" y="1626"/>
                  </a:lnTo>
                  <a:lnTo>
                    <a:pt x="7624" y="929"/>
                  </a:lnTo>
                  <a:lnTo>
                    <a:pt x="7624" y="0"/>
                  </a:lnTo>
                  <a:lnTo>
                    <a:pt x="4659" y="929"/>
                  </a:lnTo>
                  <a:lnTo>
                    <a:pt x="4659" y="6039"/>
                  </a:lnTo>
                  <a:lnTo>
                    <a:pt x="5929" y="6039"/>
                  </a:lnTo>
                  <a:lnTo>
                    <a:pt x="4659" y="6968"/>
                  </a:lnTo>
                  <a:lnTo>
                    <a:pt x="4659" y="8594"/>
                  </a:lnTo>
                  <a:lnTo>
                    <a:pt x="2965" y="10219"/>
                  </a:lnTo>
                  <a:lnTo>
                    <a:pt x="0" y="12077"/>
                  </a:lnTo>
                  <a:lnTo>
                    <a:pt x="0" y="14632"/>
                  </a:lnTo>
                  <a:lnTo>
                    <a:pt x="1271" y="14632"/>
                  </a:lnTo>
                  <a:lnTo>
                    <a:pt x="1271" y="13703"/>
                  </a:lnTo>
                  <a:lnTo>
                    <a:pt x="2965" y="13703"/>
                  </a:lnTo>
                  <a:lnTo>
                    <a:pt x="2965" y="14632"/>
                  </a:lnTo>
                  <a:lnTo>
                    <a:pt x="1271" y="14632"/>
                  </a:lnTo>
                  <a:lnTo>
                    <a:pt x="1271" y="16258"/>
                  </a:lnTo>
                  <a:lnTo>
                    <a:pt x="2965" y="15561"/>
                  </a:lnTo>
                  <a:lnTo>
                    <a:pt x="4659" y="15561"/>
                  </a:lnTo>
                  <a:lnTo>
                    <a:pt x="4659" y="17187"/>
                  </a:lnTo>
                  <a:lnTo>
                    <a:pt x="2965" y="18116"/>
                  </a:lnTo>
                  <a:lnTo>
                    <a:pt x="2965" y="21600"/>
                  </a:lnTo>
                  <a:lnTo>
                    <a:pt x="4659" y="20671"/>
                  </a:lnTo>
                  <a:lnTo>
                    <a:pt x="7624" y="21600"/>
                  </a:lnTo>
                  <a:lnTo>
                    <a:pt x="11012" y="21600"/>
                  </a:lnTo>
                  <a:lnTo>
                    <a:pt x="13976" y="20671"/>
                  </a:lnTo>
                  <a:close/>
                  <a:moveTo>
                    <a:pt x="13976" y="20671"/>
                  </a:moveTo>
                </a:path>
              </a:pathLst>
            </a:custGeom>
            <a:grpFill/>
            <a:ln>
              <a:noFill/>
            </a:ln>
          </p:spPr>
          <p:txBody>
            <a:bodyPr lIns="0" tIns="0" rIns="0" bIns="0"/>
            <a:lstStyle/>
            <a:p>
              <a:pPr defTabSz="913765">
                <a:defRPr/>
              </a:pPr>
              <a:endParaRPr lang="es-ES">
                <a:solidFill>
                  <a:prstClr val="black"/>
                </a:solidFill>
              </a:endParaRPr>
            </a:p>
          </p:txBody>
        </p:sp>
        <p:sp>
          <p:nvSpPr>
            <p:cNvPr id="351" name="AutoShape 73"/>
            <p:cNvSpPr/>
            <p:nvPr/>
          </p:nvSpPr>
          <p:spPr bwMode="auto">
            <a:xfrm>
              <a:off x="7629" y="3026"/>
              <a:ext cx="355" cy="311"/>
            </a:xfrm>
            <a:custGeom>
              <a:avLst/>
              <a:gdLst>
                <a:gd name="T0" fmla="*/ 215 w 21600"/>
                <a:gd name="T1" fmla="*/ 27 h 21600"/>
                <a:gd name="T2" fmla="*/ 140 w 21600"/>
                <a:gd name="T3" fmla="*/ 27 h 21600"/>
                <a:gd name="T4" fmla="*/ 56 w 21600"/>
                <a:gd name="T5" fmla="*/ 55 h 21600"/>
                <a:gd name="T6" fmla="*/ 37 w 21600"/>
                <a:gd name="T7" fmla="*/ 128 h 21600"/>
                <a:gd name="T8" fmla="*/ 93 w 21600"/>
                <a:gd name="T9" fmla="*/ 165 h 21600"/>
                <a:gd name="T10" fmla="*/ 131 w 21600"/>
                <a:gd name="T11" fmla="*/ 183 h 21600"/>
                <a:gd name="T12" fmla="*/ 65 w 21600"/>
                <a:gd name="T13" fmla="*/ 183 h 21600"/>
                <a:gd name="T14" fmla="*/ 103 w 21600"/>
                <a:gd name="T15" fmla="*/ 238 h 21600"/>
                <a:gd name="T16" fmla="*/ 121 w 21600"/>
                <a:gd name="T17" fmla="*/ 238 h 21600"/>
                <a:gd name="T18" fmla="*/ 131 w 21600"/>
                <a:gd name="T19" fmla="*/ 201 h 21600"/>
                <a:gd name="T20" fmla="*/ 159 w 21600"/>
                <a:gd name="T21" fmla="*/ 201 h 21600"/>
                <a:gd name="T22" fmla="*/ 168 w 21600"/>
                <a:gd name="T23" fmla="*/ 192 h 21600"/>
                <a:gd name="T24" fmla="*/ 140 w 21600"/>
                <a:gd name="T25" fmla="*/ 146 h 21600"/>
                <a:gd name="T26" fmla="*/ 131 w 21600"/>
                <a:gd name="T27" fmla="*/ 119 h 21600"/>
                <a:gd name="T28" fmla="*/ 131 w 21600"/>
                <a:gd name="T29" fmla="*/ 101 h 21600"/>
                <a:gd name="T30" fmla="*/ 121 w 21600"/>
                <a:gd name="T31" fmla="*/ 64 h 21600"/>
                <a:gd name="T32" fmla="*/ 159 w 21600"/>
                <a:gd name="T33" fmla="*/ 82 h 21600"/>
                <a:gd name="T34" fmla="*/ 187 w 21600"/>
                <a:gd name="T35" fmla="*/ 73 h 21600"/>
                <a:gd name="T36" fmla="*/ 196 w 21600"/>
                <a:gd name="T37" fmla="*/ 46 h 21600"/>
                <a:gd name="T38" fmla="*/ 262 w 21600"/>
                <a:gd name="T39" fmla="*/ 37 h 21600"/>
                <a:gd name="T40" fmla="*/ 168 w 21600"/>
                <a:gd name="T41" fmla="*/ 293 h 21600"/>
                <a:gd name="T42" fmla="*/ 224 w 21600"/>
                <a:gd name="T43" fmla="*/ 311 h 21600"/>
                <a:gd name="T44" fmla="*/ 280 w 21600"/>
                <a:gd name="T45" fmla="*/ 293 h 21600"/>
                <a:gd name="T46" fmla="*/ 243 w 21600"/>
                <a:gd name="T47" fmla="*/ 284 h 21600"/>
                <a:gd name="T48" fmla="*/ 187 w 21600"/>
                <a:gd name="T49" fmla="*/ 274 h 21600"/>
                <a:gd name="T50" fmla="*/ 178 w 21600"/>
                <a:gd name="T51" fmla="*/ 284 h 21600"/>
                <a:gd name="T52" fmla="*/ 0 w 21600"/>
                <a:gd name="T53" fmla="*/ 110 h 21600"/>
                <a:gd name="T54" fmla="*/ 47 w 21600"/>
                <a:gd name="T55" fmla="*/ 146 h 21600"/>
                <a:gd name="T56" fmla="*/ 47 w 21600"/>
                <a:gd name="T57" fmla="*/ 165 h 21600"/>
                <a:gd name="T58" fmla="*/ 37 w 21600"/>
                <a:gd name="T59" fmla="*/ 174 h 21600"/>
                <a:gd name="T60" fmla="*/ 56 w 21600"/>
                <a:gd name="T61" fmla="*/ 192 h 21600"/>
                <a:gd name="T62" fmla="*/ 318 w 21600"/>
                <a:gd name="T63" fmla="*/ 265 h 21600"/>
                <a:gd name="T64" fmla="*/ 318 w 21600"/>
                <a:gd name="T65" fmla="*/ 293 h 21600"/>
                <a:gd name="T66" fmla="*/ 355 w 21600"/>
                <a:gd name="T67" fmla="*/ 247 h 21600"/>
                <a:gd name="T68" fmla="*/ 336 w 21600"/>
                <a:gd name="T69" fmla="*/ 265 h 21600"/>
                <a:gd name="T70" fmla="*/ 280 w 21600"/>
                <a:gd name="T71" fmla="*/ 192 h 21600"/>
                <a:gd name="T72" fmla="*/ 280 w 21600"/>
                <a:gd name="T73" fmla="*/ 192 h 21600"/>
                <a:gd name="T74" fmla="*/ 252 w 21600"/>
                <a:gd name="T75" fmla="*/ 165 h 21600"/>
                <a:gd name="T76" fmla="*/ 243 w 21600"/>
                <a:gd name="T77" fmla="*/ 128 h 21600"/>
                <a:gd name="T78" fmla="*/ 271 w 21600"/>
                <a:gd name="T79" fmla="*/ 137 h 21600"/>
                <a:gd name="T80" fmla="*/ 252 w 21600"/>
                <a:gd name="T81" fmla="*/ 137 h 21600"/>
                <a:gd name="T82" fmla="*/ 215 w 21600"/>
                <a:gd name="T83" fmla="*/ 82 h 21600"/>
                <a:gd name="T84" fmla="*/ 215 w 21600"/>
                <a:gd name="T85" fmla="*/ 91 h 21600"/>
                <a:gd name="T86" fmla="*/ 187 w 21600"/>
                <a:gd name="T87" fmla="*/ 64 h 21600"/>
                <a:gd name="T88" fmla="*/ 149 w 21600"/>
                <a:gd name="T89" fmla="*/ 128 h 21600"/>
                <a:gd name="T90" fmla="*/ 206 w 21600"/>
                <a:gd name="T91" fmla="*/ 146 h 21600"/>
                <a:gd name="T92" fmla="*/ 262 w 21600"/>
                <a:gd name="T93" fmla="*/ 201 h 21600"/>
                <a:gd name="T94" fmla="*/ 196 w 21600"/>
                <a:gd name="T95" fmla="*/ 220 h 21600"/>
                <a:gd name="T96" fmla="*/ 196 w 21600"/>
                <a:gd name="T97" fmla="*/ 201 h 21600"/>
                <a:gd name="T98" fmla="*/ 243 w 21600"/>
                <a:gd name="T99" fmla="*/ 229 h 21600"/>
                <a:gd name="T100" fmla="*/ 243 w 21600"/>
                <a:gd name="T101" fmla="*/ 210 h 21600"/>
                <a:gd name="T102" fmla="*/ 206 w 21600"/>
                <a:gd name="T103" fmla="*/ 183 h 21600"/>
                <a:gd name="T104" fmla="*/ 131 w 21600"/>
                <a:gd name="T105" fmla="*/ 137 h 21600"/>
                <a:gd name="T106" fmla="*/ 187 w 21600"/>
                <a:gd name="T107" fmla="*/ 165 h 21600"/>
                <a:gd name="T108" fmla="*/ 187 w 21600"/>
                <a:gd name="T109" fmla="*/ 183 h 21600"/>
                <a:gd name="T110" fmla="*/ 159 w 21600"/>
                <a:gd name="T111" fmla="*/ 156 h 21600"/>
                <a:gd name="T112" fmla="*/ 140 w 21600"/>
                <a:gd name="T113" fmla="*/ 247 h 21600"/>
                <a:gd name="T114" fmla="*/ 140 w 21600"/>
                <a:gd name="T115" fmla="*/ 247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15916" y="0"/>
                  </a:moveTo>
                  <a:cubicBezTo>
                    <a:pt x="15916" y="0"/>
                    <a:pt x="15916" y="0"/>
                    <a:pt x="15916" y="0"/>
                  </a:cubicBezTo>
                  <a:cubicBezTo>
                    <a:pt x="15347" y="635"/>
                    <a:pt x="15347" y="635"/>
                    <a:pt x="15347" y="635"/>
                  </a:cubicBezTo>
                  <a:cubicBezTo>
                    <a:pt x="15347" y="1271"/>
                    <a:pt x="15347" y="1271"/>
                    <a:pt x="15347" y="1271"/>
                  </a:cubicBezTo>
                  <a:cubicBezTo>
                    <a:pt x="15347" y="1906"/>
                    <a:pt x="15347" y="1906"/>
                    <a:pt x="15347" y="1906"/>
                  </a:cubicBezTo>
                  <a:cubicBezTo>
                    <a:pt x="15347" y="1906"/>
                    <a:pt x="15347" y="1906"/>
                    <a:pt x="15347" y="1906"/>
                  </a:cubicBezTo>
                  <a:cubicBezTo>
                    <a:pt x="14211" y="1906"/>
                    <a:pt x="14211" y="1906"/>
                    <a:pt x="14211" y="1906"/>
                  </a:cubicBezTo>
                  <a:cubicBezTo>
                    <a:pt x="13642" y="1906"/>
                    <a:pt x="13642" y="1906"/>
                    <a:pt x="13642" y="1906"/>
                  </a:cubicBezTo>
                  <a:cubicBezTo>
                    <a:pt x="13074" y="1906"/>
                    <a:pt x="13074" y="1906"/>
                    <a:pt x="13074" y="1906"/>
                  </a:cubicBezTo>
                  <a:cubicBezTo>
                    <a:pt x="12505" y="1906"/>
                    <a:pt x="12505" y="1906"/>
                    <a:pt x="12505" y="1906"/>
                  </a:cubicBezTo>
                  <a:cubicBezTo>
                    <a:pt x="12505" y="1906"/>
                    <a:pt x="12505" y="1906"/>
                    <a:pt x="12505" y="1906"/>
                  </a:cubicBezTo>
                  <a:cubicBezTo>
                    <a:pt x="11937" y="1906"/>
                    <a:pt x="11937" y="1906"/>
                    <a:pt x="11937" y="1906"/>
                  </a:cubicBezTo>
                  <a:cubicBezTo>
                    <a:pt x="11937" y="1906"/>
                    <a:pt x="11937" y="1906"/>
                    <a:pt x="11937" y="1906"/>
                  </a:cubicBezTo>
                  <a:cubicBezTo>
                    <a:pt x="10800" y="1906"/>
                    <a:pt x="10800" y="1906"/>
                    <a:pt x="10800" y="1906"/>
                  </a:cubicBezTo>
                  <a:cubicBezTo>
                    <a:pt x="10232" y="1271"/>
                    <a:pt x="10232" y="1271"/>
                    <a:pt x="10232" y="1271"/>
                  </a:cubicBezTo>
                  <a:cubicBezTo>
                    <a:pt x="10232" y="1906"/>
                    <a:pt x="10232" y="1906"/>
                    <a:pt x="10232" y="1906"/>
                  </a:cubicBezTo>
                  <a:cubicBezTo>
                    <a:pt x="9095" y="1906"/>
                    <a:pt x="9095" y="1906"/>
                    <a:pt x="9095" y="1906"/>
                  </a:cubicBezTo>
                  <a:cubicBezTo>
                    <a:pt x="8526" y="1906"/>
                    <a:pt x="8526" y="1906"/>
                    <a:pt x="8526" y="1906"/>
                  </a:cubicBezTo>
                  <a:cubicBezTo>
                    <a:pt x="8526" y="1906"/>
                    <a:pt x="8526" y="1906"/>
                    <a:pt x="8526" y="1906"/>
                  </a:cubicBezTo>
                  <a:cubicBezTo>
                    <a:pt x="7958" y="2541"/>
                    <a:pt x="7958" y="2541"/>
                    <a:pt x="7958" y="2541"/>
                  </a:cubicBezTo>
                  <a:cubicBezTo>
                    <a:pt x="7389" y="2541"/>
                    <a:pt x="7389" y="2541"/>
                    <a:pt x="7389" y="2541"/>
                  </a:cubicBezTo>
                  <a:cubicBezTo>
                    <a:pt x="6821" y="2541"/>
                    <a:pt x="6821" y="2541"/>
                    <a:pt x="6821" y="2541"/>
                  </a:cubicBezTo>
                  <a:cubicBezTo>
                    <a:pt x="5684" y="2541"/>
                    <a:pt x="5684" y="2541"/>
                    <a:pt x="5684" y="2541"/>
                  </a:cubicBezTo>
                  <a:cubicBezTo>
                    <a:pt x="5116" y="3176"/>
                    <a:pt x="5116" y="3176"/>
                    <a:pt x="5116" y="3176"/>
                  </a:cubicBezTo>
                  <a:cubicBezTo>
                    <a:pt x="5116" y="3176"/>
                    <a:pt x="5116" y="3176"/>
                    <a:pt x="5116" y="3176"/>
                  </a:cubicBezTo>
                  <a:cubicBezTo>
                    <a:pt x="4547" y="3176"/>
                    <a:pt x="4547" y="3176"/>
                    <a:pt x="4547" y="3176"/>
                  </a:cubicBezTo>
                  <a:cubicBezTo>
                    <a:pt x="3411" y="3812"/>
                    <a:pt x="3411" y="3812"/>
                    <a:pt x="3411" y="3812"/>
                  </a:cubicBezTo>
                  <a:cubicBezTo>
                    <a:pt x="3411" y="4447"/>
                    <a:pt x="3411" y="4447"/>
                    <a:pt x="3411" y="4447"/>
                  </a:cubicBezTo>
                  <a:cubicBezTo>
                    <a:pt x="2842" y="5718"/>
                    <a:pt x="2842" y="5718"/>
                    <a:pt x="2842" y="5718"/>
                  </a:cubicBezTo>
                  <a:cubicBezTo>
                    <a:pt x="1705" y="5718"/>
                    <a:pt x="1705" y="5718"/>
                    <a:pt x="1705" y="5718"/>
                  </a:cubicBezTo>
                  <a:cubicBezTo>
                    <a:pt x="1705" y="6353"/>
                    <a:pt x="1705" y="6353"/>
                    <a:pt x="1705" y="6353"/>
                  </a:cubicBezTo>
                  <a:cubicBezTo>
                    <a:pt x="1705" y="6988"/>
                    <a:pt x="1705" y="6988"/>
                    <a:pt x="1705" y="6988"/>
                  </a:cubicBezTo>
                  <a:cubicBezTo>
                    <a:pt x="1137" y="6988"/>
                    <a:pt x="1137" y="6988"/>
                    <a:pt x="1137" y="6988"/>
                  </a:cubicBezTo>
                  <a:cubicBezTo>
                    <a:pt x="1137" y="7624"/>
                    <a:pt x="1137" y="7624"/>
                    <a:pt x="1137" y="7624"/>
                  </a:cubicBezTo>
                  <a:cubicBezTo>
                    <a:pt x="1137" y="8259"/>
                    <a:pt x="1137" y="8259"/>
                    <a:pt x="1137" y="8259"/>
                  </a:cubicBezTo>
                  <a:cubicBezTo>
                    <a:pt x="2274" y="8894"/>
                    <a:pt x="2274" y="8894"/>
                    <a:pt x="2274" y="8894"/>
                  </a:cubicBezTo>
                  <a:cubicBezTo>
                    <a:pt x="2842" y="9529"/>
                    <a:pt x="2842" y="9529"/>
                    <a:pt x="2842" y="9529"/>
                  </a:cubicBezTo>
                  <a:cubicBezTo>
                    <a:pt x="2842" y="9529"/>
                    <a:pt x="2842" y="9529"/>
                    <a:pt x="2842" y="9529"/>
                  </a:cubicBezTo>
                  <a:cubicBezTo>
                    <a:pt x="2842" y="9529"/>
                    <a:pt x="2842" y="9529"/>
                    <a:pt x="2842" y="9529"/>
                  </a:cubicBezTo>
                  <a:cubicBezTo>
                    <a:pt x="3411" y="10800"/>
                    <a:pt x="3411" y="10800"/>
                    <a:pt x="3411" y="10800"/>
                  </a:cubicBezTo>
                  <a:cubicBezTo>
                    <a:pt x="3979" y="11435"/>
                    <a:pt x="3979" y="11435"/>
                    <a:pt x="3979" y="11435"/>
                  </a:cubicBezTo>
                  <a:cubicBezTo>
                    <a:pt x="3979" y="11435"/>
                    <a:pt x="3979" y="11435"/>
                    <a:pt x="3979" y="11435"/>
                  </a:cubicBezTo>
                  <a:cubicBezTo>
                    <a:pt x="4547" y="11435"/>
                    <a:pt x="4547" y="11435"/>
                    <a:pt x="4547" y="11435"/>
                  </a:cubicBezTo>
                  <a:cubicBezTo>
                    <a:pt x="5116" y="11435"/>
                    <a:pt x="5116" y="11435"/>
                    <a:pt x="5116" y="11435"/>
                  </a:cubicBezTo>
                  <a:cubicBezTo>
                    <a:pt x="5684" y="11435"/>
                    <a:pt x="5684" y="11435"/>
                    <a:pt x="5684" y="11435"/>
                  </a:cubicBezTo>
                  <a:cubicBezTo>
                    <a:pt x="5684" y="11435"/>
                    <a:pt x="5684" y="11435"/>
                    <a:pt x="5684" y="11435"/>
                  </a:cubicBezTo>
                  <a:cubicBezTo>
                    <a:pt x="6253" y="11435"/>
                    <a:pt x="6253" y="11435"/>
                    <a:pt x="6253" y="11435"/>
                  </a:cubicBezTo>
                  <a:cubicBezTo>
                    <a:pt x="6821" y="11435"/>
                    <a:pt x="6821" y="11435"/>
                    <a:pt x="6821" y="11435"/>
                  </a:cubicBezTo>
                  <a:cubicBezTo>
                    <a:pt x="7389" y="11435"/>
                    <a:pt x="7389" y="11435"/>
                    <a:pt x="7389" y="11435"/>
                  </a:cubicBezTo>
                  <a:cubicBezTo>
                    <a:pt x="7389" y="12071"/>
                    <a:pt x="7389" y="12071"/>
                    <a:pt x="7389" y="12071"/>
                  </a:cubicBezTo>
                  <a:cubicBezTo>
                    <a:pt x="7389" y="12071"/>
                    <a:pt x="7389" y="12071"/>
                    <a:pt x="7389" y="12071"/>
                  </a:cubicBezTo>
                  <a:cubicBezTo>
                    <a:pt x="7958" y="12071"/>
                    <a:pt x="7958" y="12071"/>
                    <a:pt x="7958" y="12071"/>
                  </a:cubicBezTo>
                  <a:cubicBezTo>
                    <a:pt x="8526" y="12071"/>
                    <a:pt x="8526" y="12071"/>
                    <a:pt x="8526" y="12071"/>
                  </a:cubicBezTo>
                  <a:cubicBezTo>
                    <a:pt x="7958" y="12706"/>
                    <a:pt x="7958" y="12706"/>
                    <a:pt x="7958" y="12706"/>
                  </a:cubicBezTo>
                  <a:cubicBezTo>
                    <a:pt x="7958" y="12706"/>
                    <a:pt x="7958" y="12706"/>
                    <a:pt x="7958" y="12706"/>
                  </a:cubicBezTo>
                  <a:cubicBezTo>
                    <a:pt x="7389" y="12706"/>
                    <a:pt x="7389" y="12706"/>
                    <a:pt x="7389" y="12706"/>
                  </a:cubicBezTo>
                  <a:cubicBezTo>
                    <a:pt x="6821" y="12071"/>
                    <a:pt x="6821" y="12071"/>
                    <a:pt x="6821" y="12071"/>
                  </a:cubicBezTo>
                  <a:cubicBezTo>
                    <a:pt x="5684" y="11435"/>
                    <a:pt x="5684" y="11435"/>
                    <a:pt x="5684" y="11435"/>
                  </a:cubicBezTo>
                  <a:cubicBezTo>
                    <a:pt x="5684" y="12071"/>
                    <a:pt x="5684" y="12071"/>
                    <a:pt x="5684" y="12071"/>
                  </a:cubicBezTo>
                  <a:cubicBezTo>
                    <a:pt x="5116" y="12071"/>
                    <a:pt x="5116" y="12071"/>
                    <a:pt x="5116" y="12071"/>
                  </a:cubicBezTo>
                  <a:cubicBezTo>
                    <a:pt x="4547" y="12071"/>
                    <a:pt x="4547" y="12071"/>
                    <a:pt x="4547" y="12071"/>
                  </a:cubicBezTo>
                  <a:cubicBezTo>
                    <a:pt x="3979" y="12071"/>
                    <a:pt x="3979" y="12071"/>
                    <a:pt x="3979" y="12071"/>
                  </a:cubicBezTo>
                  <a:cubicBezTo>
                    <a:pt x="3979" y="12706"/>
                    <a:pt x="3979" y="12706"/>
                    <a:pt x="3979" y="12706"/>
                  </a:cubicBezTo>
                  <a:cubicBezTo>
                    <a:pt x="3979" y="12706"/>
                    <a:pt x="3979" y="12706"/>
                    <a:pt x="3979" y="12706"/>
                  </a:cubicBezTo>
                  <a:cubicBezTo>
                    <a:pt x="4547" y="13341"/>
                    <a:pt x="4547" y="13341"/>
                    <a:pt x="4547" y="13341"/>
                  </a:cubicBezTo>
                  <a:cubicBezTo>
                    <a:pt x="5116" y="13976"/>
                    <a:pt x="5116" y="13976"/>
                    <a:pt x="5116" y="13976"/>
                  </a:cubicBezTo>
                  <a:cubicBezTo>
                    <a:pt x="5684" y="13976"/>
                    <a:pt x="5684" y="13976"/>
                    <a:pt x="5684" y="13976"/>
                  </a:cubicBezTo>
                  <a:cubicBezTo>
                    <a:pt x="5684" y="14612"/>
                    <a:pt x="5684" y="14612"/>
                    <a:pt x="5684" y="14612"/>
                  </a:cubicBezTo>
                  <a:cubicBezTo>
                    <a:pt x="5116" y="14612"/>
                    <a:pt x="5116" y="14612"/>
                    <a:pt x="5116" y="14612"/>
                  </a:cubicBezTo>
                  <a:cubicBezTo>
                    <a:pt x="5116" y="15247"/>
                    <a:pt x="5116" y="15247"/>
                    <a:pt x="5116" y="15247"/>
                  </a:cubicBezTo>
                  <a:cubicBezTo>
                    <a:pt x="5684" y="15882"/>
                    <a:pt x="5684" y="15882"/>
                    <a:pt x="5684" y="15882"/>
                  </a:cubicBezTo>
                  <a:cubicBezTo>
                    <a:pt x="6253" y="16518"/>
                    <a:pt x="6253" y="16518"/>
                    <a:pt x="6253" y="16518"/>
                  </a:cubicBezTo>
                  <a:cubicBezTo>
                    <a:pt x="6253" y="15882"/>
                    <a:pt x="6253" y="15882"/>
                    <a:pt x="6253" y="15882"/>
                  </a:cubicBezTo>
                  <a:cubicBezTo>
                    <a:pt x="6253" y="15882"/>
                    <a:pt x="6253" y="15882"/>
                    <a:pt x="6253" y="15882"/>
                  </a:cubicBezTo>
                  <a:cubicBezTo>
                    <a:pt x="6253" y="15247"/>
                    <a:pt x="6253" y="15247"/>
                    <a:pt x="6253" y="15247"/>
                  </a:cubicBezTo>
                  <a:cubicBezTo>
                    <a:pt x="6253" y="15882"/>
                    <a:pt x="6253" y="15882"/>
                    <a:pt x="6253" y="15882"/>
                  </a:cubicBezTo>
                  <a:cubicBezTo>
                    <a:pt x="7389" y="15882"/>
                    <a:pt x="7389" y="15882"/>
                    <a:pt x="7389" y="15882"/>
                  </a:cubicBezTo>
                  <a:cubicBezTo>
                    <a:pt x="7389" y="16518"/>
                    <a:pt x="7389" y="16518"/>
                    <a:pt x="7389" y="16518"/>
                  </a:cubicBezTo>
                  <a:cubicBezTo>
                    <a:pt x="7389" y="17153"/>
                    <a:pt x="7389" y="17153"/>
                    <a:pt x="7389" y="17153"/>
                  </a:cubicBezTo>
                  <a:cubicBezTo>
                    <a:pt x="7389" y="17153"/>
                    <a:pt x="7389" y="17153"/>
                    <a:pt x="7389" y="17153"/>
                  </a:cubicBezTo>
                  <a:cubicBezTo>
                    <a:pt x="7389" y="16518"/>
                    <a:pt x="7389" y="16518"/>
                    <a:pt x="7389" y="16518"/>
                  </a:cubicBezTo>
                  <a:cubicBezTo>
                    <a:pt x="7958" y="15882"/>
                    <a:pt x="7958" y="15882"/>
                    <a:pt x="7958" y="15882"/>
                  </a:cubicBezTo>
                  <a:cubicBezTo>
                    <a:pt x="7958" y="15882"/>
                    <a:pt x="7958" y="15882"/>
                    <a:pt x="7958" y="15882"/>
                  </a:cubicBezTo>
                  <a:cubicBezTo>
                    <a:pt x="8526" y="16518"/>
                    <a:pt x="8526" y="16518"/>
                    <a:pt x="8526" y="16518"/>
                  </a:cubicBezTo>
                  <a:cubicBezTo>
                    <a:pt x="9095" y="17153"/>
                    <a:pt x="9095" y="17153"/>
                    <a:pt x="9095" y="17153"/>
                  </a:cubicBezTo>
                  <a:cubicBezTo>
                    <a:pt x="8526" y="16518"/>
                    <a:pt x="8526" y="16518"/>
                    <a:pt x="8526" y="16518"/>
                  </a:cubicBezTo>
                  <a:cubicBezTo>
                    <a:pt x="9095" y="15882"/>
                    <a:pt x="9095" y="15882"/>
                    <a:pt x="9095" y="15882"/>
                  </a:cubicBezTo>
                  <a:cubicBezTo>
                    <a:pt x="8526" y="15882"/>
                    <a:pt x="8526" y="15882"/>
                    <a:pt x="8526" y="15882"/>
                  </a:cubicBezTo>
                  <a:cubicBezTo>
                    <a:pt x="7958" y="14612"/>
                    <a:pt x="7958" y="14612"/>
                    <a:pt x="7958" y="14612"/>
                  </a:cubicBezTo>
                  <a:cubicBezTo>
                    <a:pt x="7958" y="13976"/>
                    <a:pt x="7958" y="13976"/>
                    <a:pt x="7958" y="13976"/>
                  </a:cubicBezTo>
                  <a:cubicBezTo>
                    <a:pt x="7958" y="13976"/>
                    <a:pt x="7958" y="13976"/>
                    <a:pt x="7958" y="13976"/>
                  </a:cubicBezTo>
                  <a:cubicBezTo>
                    <a:pt x="7958" y="13976"/>
                    <a:pt x="7958" y="13976"/>
                    <a:pt x="7958" y="13976"/>
                  </a:cubicBezTo>
                  <a:cubicBezTo>
                    <a:pt x="8526" y="14612"/>
                    <a:pt x="8526" y="14612"/>
                    <a:pt x="8526" y="14612"/>
                  </a:cubicBezTo>
                  <a:cubicBezTo>
                    <a:pt x="8526" y="14612"/>
                    <a:pt x="8526" y="14612"/>
                    <a:pt x="8526" y="14612"/>
                  </a:cubicBezTo>
                  <a:cubicBezTo>
                    <a:pt x="8526" y="14612"/>
                    <a:pt x="8526" y="14612"/>
                    <a:pt x="8526" y="14612"/>
                  </a:cubicBezTo>
                  <a:cubicBezTo>
                    <a:pt x="9095" y="14612"/>
                    <a:pt x="9095" y="14612"/>
                    <a:pt x="9095" y="14612"/>
                  </a:cubicBezTo>
                  <a:cubicBezTo>
                    <a:pt x="9663" y="14612"/>
                    <a:pt x="9663" y="14612"/>
                    <a:pt x="9663" y="14612"/>
                  </a:cubicBezTo>
                  <a:cubicBezTo>
                    <a:pt x="9663" y="14612"/>
                    <a:pt x="9663" y="14612"/>
                    <a:pt x="9663" y="14612"/>
                  </a:cubicBezTo>
                  <a:cubicBezTo>
                    <a:pt x="9663" y="13976"/>
                    <a:pt x="9663" y="13976"/>
                    <a:pt x="9663" y="13976"/>
                  </a:cubicBezTo>
                  <a:cubicBezTo>
                    <a:pt x="9663" y="13976"/>
                    <a:pt x="9663" y="13976"/>
                    <a:pt x="9663" y="13976"/>
                  </a:cubicBezTo>
                  <a:cubicBezTo>
                    <a:pt x="9095" y="13976"/>
                    <a:pt x="9095" y="13976"/>
                    <a:pt x="9095" y="13976"/>
                  </a:cubicBezTo>
                  <a:cubicBezTo>
                    <a:pt x="8526" y="13976"/>
                    <a:pt x="8526" y="13976"/>
                    <a:pt x="8526" y="13976"/>
                  </a:cubicBezTo>
                  <a:cubicBezTo>
                    <a:pt x="8526" y="13341"/>
                    <a:pt x="8526" y="13341"/>
                    <a:pt x="8526" y="13341"/>
                  </a:cubicBezTo>
                  <a:cubicBezTo>
                    <a:pt x="8526" y="13341"/>
                    <a:pt x="8526" y="13341"/>
                    <a:pt x="8526" y="13341"/>
                  </a:cubicBezTo>
                  <a:cubicBezTo>
                    <a:pt x="8526" y="12706"/>
                    <a:pt x="8526" y="12706"/>
                    <a:pt x="8526" y="12706"/>
                  </a:cubicBezTo>
                  <a:cubicBezTo>
                    <a:pt x="9095" y="12706"/>
                    <a:pt x="9095" y="12706"/>
                    <a:pt x="9095" y="12706"/>
                  </a:cubicBezTo>
                  <a:cubicBezTo>
                    <a:pt x="9663" y="12706"/>
                    <a:pt x="9663" y="12706"/>
                    <a:pt x="9663" y="12706"/>
                  </a:cubicBezTo>
                  <a:cubicBezTo>
                    <a:pt x="10232" y="13341"/>
                    <a:pt x="10232" y="13341"/>
                    <a:pt x="10232" y="13341"/>
                  </a:cubicBezTo>
                  <a:cubicBezTo>
                    <a:pt x="10232" y="13341"/>
                    <a:pt x="10232" y="13341"/>
                    <a:pt x="10232" y="13341"/>
                  </a:cubicBezTo>
                  <a:cubicBezTo>
                    <a:pt x="10800" y="13341"/>
                    <a:pt x="10800" y="13341"/>
                    <a:pt x="10800" y="13341"/>
                  </a:cubicBezTo>
                  <a:cubicBezTo>
                    <a:pt x="10800" y="13341"/>
                    <a:pt x="10800" y="13341"/>
                    <a:pt x="10800" y="13341"/>
                  </a:cubicBezTo>
                  <a:cubicBezTo>
                    <a:pt x="10232" y="12706"/>
                    <a:pt x="10232" y="12706"/>
                    <a:pt x="10232" y="12706"/>
                  </a:cubicBezTo>
                  <a:cubicBezTo>
                    <a:pt x="10800" y="12071"/>
                    <a:pt x="10800" y="12071"/>
                    <a:pt x="10800" y="12071"/>
                  </a:cubicBezTo>
                  <a:cubicBezTo>
                    <a:pt x="10232" y="11435"/>
                    <a:pt x="10232" y="11435"/>
                    <a:pt x="10232" y="11435"/>
                  </a:cubicBezTo>
                  <a:cubicBezTo>
                    <a:pt x="9095" y="10800"/>
                    <a:pt x="9095" y="10800"/>
                    <a:pt x="9095" y="10800"/>
                  </a:cubicBezTo>
                  <a:cubicBezTo>
                    <a:pt x="9095" y="10800"/>
                    <a:pt x="9095" y="10800"/>
                    <a:pt x="9095" y="10800"/>
                  </a:cubicBezTo>
                  <a:cubicBezTo>
                    <a:pt x="8526" y="10165"/>
                    <a:pt x="8526" y="10165"/>
                    <a:pt x="8526" y="10165"/>
                  </a:cubicBezTo>
                  <a:cubicBezTo>
                    <a:pt x="8526" y="10800"/>
                    <a:pt x="8526" y="10800"/>
                    <a:pt x="8526" y="10800"/>
                  </a:cubicBezTo>
                  <a:cubicBezTo>
                    <a:pt x="7958" y="10165"/>
                    <a:pt x="7958" y="10165"/>
                    <a:pt x="7958" y="10165"/>
                  </a:cubicBezTo>
                  <a:cubicBezTo>
                    <a:pt x="7389" y="10165"/>
                    <a:pt x="7389" y="10165"/>
                    <a:pt x="7389" y="10165"/>
                  </a:cubicBezTo>
                  <a:cubicBezTo>
                    <a:pt x="7389" y="9529"/>
                    <a:pt x="7389" y="9529"/>
                    <a:pt x="7389" y="9529"/>
                  </a:cubicBezTo>
                  <a:cubicBezTo>
                    <a:pt x="7958" y="9529"/>
                    <a:pt x="7958" y="9529"/>
                    <a:pt x="7958" y="9529"/>
                  </a:cubicBezTo>
                  <a:cubicBezTo>
                    <a:pt x="7958" y="9529"/>
                    <a:pt x="7958" y="9529"/>
                    <a:pt x="7958" y="9529"/>
                  </a:cubicBezTo>
                  <a:cubicBezTo>
                    <a:pt x="7958" y="8894"/>
                    <a:pt x="7958" y="8894"/>
                    <a:pt x="7958" y="8894"/>
                  </a:cubicBezTo>
                  <a:cubicBezTo>
                    <a:pt x="7389" y="8894"/>
                    <a:pt x="7389" y="8894"/>
                    <a:pt x="7389" y="8894"/>
                  </a:cubicBezTo>
                  <a:cubicBezTo>
                    <a:pt x="7958" y="8259"/>
                    <a:pt x="7958" y="8259"/>
                    <a:pt x="7958" y="8259"/>
                  </a:cubicBezTo>
                  <a:cubicBezTo>
                    <a:pt x="7958" y="8259"/>
                    <a:pt x="7958" y="8259"/>
                    <a:pt x="7958" y="8259"/>
                  </a:cubicBezTo>
                  <a:cubicBezTo>
                    <a:pt x="7958" y="8259"/>
                    <a:pt x="7958" y="8259"/>
                    <a:pt x="7958" y="8259"/>
                  </a:cubicBezTo>
                  <a:cubicBezTo>
                    <a:pt x="8526" y="8894"/>
                    <a:pt x="8526" y="8894"/>
                    <a:pt x="8526" y="8894"/>
                  </a:cubicBezTo>
                  <a:cubicBezTo>
                    <a:pt x="8526" y="8894"/>
                    <a:pt x="8526" y="8894"/>
                    <a:pt x="8526" y="8894"/>
                  </a:cubicBezTo>
                  <a:cubicBezTo>
                    <a:pt x="8526" y="8894"/>
                    <a:pt x="8526" y="8894"/>
                    <a:pt x="8526" y="8894"/>
                  </a:cubicBezTo>
                  <a:cubicBezTo>
                    <a:pt x="8526" y="8894"/>
                    <a:pt x="8526" y="8894"/>
                    <a:pt x="8526" y="8894"/>
                  </a:cubicBezTo>
                  <a:cubicBezTo>
                    <a:pt x="8526" y="8259"/>
                    <a:pt x="8526" y="8259"/>
                    <a:pt x="8526" y="8259"/>
                  </a:cubicBezTo>
                  <a:cubicBezTo>
                    <a:pt x="8526" y="8259"/>
                    <a:pt x="8526" y="8259"/>
                    <a:pt x="8526" y="8259"/>
                  </a:cubicBezTo>
                  <a:cubicBezTo>
                    <a:pt x="7958" y="6988"/>
                    <a:pt x="7958" y="6988"/>
                    <a:pt x="7958" y="6988"/>
                  </a:cubicBezTo>
                  <a:cubicBezTo>
                    <a:pt x="7389" y="6988"/>
                    <a:pt x="7389" y="6988"/>
                    <a:pt x="7389" y="6988"/>
                  </a:cubicBezTo>
                  <a:cubicBezTo>
                    <a:pt x="7389" y="6353"/>
                    <a:pt x="7389" y="6353"/>
                    <a:pt x="7389" y="6353"/>
                  </a:cubicBezTo>
                  <a:cubicBezTo>
                    <a:pt x="6821" y="6353"/>
                    <a:pt x="6821" y="6353"/>
                    <a:pt x="6821" y="6353"/>
                  </a:cubicBezTo>
                  <a:cubicBezTo>
                    <a:pt x="6821" y="5718"/>
                    <a:pt x="6821" y="5718"/>
                    <a:pt x="6821" y="5718"/>
                  </a:cubicBezTo>
                  <a:cubicBezTo>
                    <a:pt x="6821" y="5082"/>
                    <a:pt x="6821" y="5082"/>
                    <a:pt x="6821" y="5082"/>
                  </a:cubicBezTo>
                  <a:cubicBezTo>
                    <a:pt x="7389" y="4447"/>
                    <a:pt x="7389" y="4447"/>
                    <a:pt x="7389" y="4447"/>
                  </a:cubicBezTo>
                  <a:cubicBezTo>
                    <a:pt x="7958" y="4447"/>
                    <a:pt x="7958" y="4447"/>
                    <a:pt x="7958" y="4447"/>
                  </a:cubicBezTo>
                  <a:cubicBezTo>
                    <a:pt x="7958" y="4447"/>
                    <a:pt x="7958" y="4447"/>
                    <a:pt x="7958" y="4447"/>
                  </a:cubicBezTo>
                  <a:cubicBezTo>
                    <a:pt x="7389" y="4447"/>
                    <a:pt x="7389" y="4447"/>
                    <a:pt x="7389" y="4447"/>
                  </a:cubicBezTo>
                  <a:cubicBezTo>
                    <a:pt x="7389" y="5082"/>
                    <a:pt x="7389" y="5082"/>
                    <a:pt x="7389" y="5082"/>
                  </a:cubicBezTo>
                  <a:cubicBezTo>
                    <a:pt x="8526" y="5082"/>
                    <a:pt x="8526" y="5082"/>
                    <a:pt x="8526" y="5082"/>
                  </a:cubicBezTo>
                  <a:cubicBezTo>
                    <a:pt x="8526" y="5718"/>
                    <a:pt x="8526" y="5718"/>
                    <a:pt x="8526" y="5718"/>
                  </a:cubicBezTo>
                  <a:cubicBezTo>
                    <a:pt x="9095" y="6353"/>
                    <a:pt x="9095" y="6353"/>
                    <a:pt x="9095" y="6353"/>
                  </a:cubicBezTo>
                  <a:cubicBezTo>
                    <a:pt x="9663" y="6353"/>
                    <a:pt x="9663" y="6353"/>
                    <a:pt x="9663" y="6353"/>
                  </a:cubicBezTo>
                  <a:cubicBezTo>
                    <a:pt x="9095" y="5718"/>
                    <a:pt x="9095" y="5718"/>
                    <a:pt x="9095" y="5718"/>
                  </a:cubicBezTo>
                  <a:cubicBezTo>
                    <a:pt x="9095" y="5718"/>
                    <a:pt x="9095" y="5718"/>
                    <a:pt x="9095" y="5718"/>
                  </a:cubicBezTo>
                  <a:cubicBezTo>
                    <a:pt x="9095" y="5082"/>
                    <a:pt x="9095" y="5082"/>
                    <a:pt x="9095" y="5082"/>
                  </a:cubicBezTo>
                  <a:cubicBezTo>
                    <a:pt x="9663" y="5718"/>
                    <a:pt x="9663" y="5718"/>
                    <a:pt x="9663" y="5718"/>
                  </a:cubicBezTo>
                  <a:cubicBezTo>
                    <a:pt x="9663" y="5718"/>
                    <a:pt x="9663" y="5718"/>
                    <a:pt x="9663" y="5718"/>
                  </a:cubicBezTo>
                  <a:cubicBezTo>
                    <a:pt x="10232" y="6353"/>
                    <a:pt x="10232" y="6353"/>
                    <a:pt x="10232" y="6353"/>
                  </a:cubicBezTo>
                  <a:cubicBezTo>
                    <a:pt x="10232" y="5718"/>
                    <a:pt x="10232" y="5718"/>
                    <a:pt x="10232" y="5718"/>
                  </a:cubicBezTo>
                  <a:cubicBezTo>
                    <a:pt x="10232" y="5718"/>
                    <a:pt x="10232" y="5718"/>
                    <a:pt x="10232" y="5718"/>
                  </a:cubicBezTo>
                  <a:cubicBezTo>
                    <a:pt x="9663" y="5082"/>
                    <a:pt x="9663" y="5082"/>
                    <a:pt x="9663" y="5082"/>
                  </a:cubicBezTo>
                  <a:cubicBezTo>
                    <a:pt x="9663" y="5082"/>
                    <a:pt x="9663" y="5082"/>
                    <a:pt x="9663" y="5082"/>
                  </a:cubicBezTo>
                  <a:cubicBezTo>
                    <a:pt x="10800" y="5082"/>
                    <a:pt x="10800" y="5082"/>
                    <a:pt x="10800" y="5082"/>
                  </a:cubicBezTo>
                  <a:cubicBezTo>
                    <a:pt x="10800" y="5718"/>
                    <a:pt x="10800" y="5718"/>
                    <a:pt x="10800" y="5718"/>
                  </a:cubicBezTo>
                  <a:cubicBezTo>
                    <a:pt x="11368" y="5082"/>
                    <a:pt x="11368" y="5082"/>
                    <a:pt x="11368" y="5082"/>
                  </a:cubicBezTo>
                  <a:cubicBezTo>
                    <a:pt x="10800" y="5082"/>
                    <a:pt x="10800" y="5082"/>
                    <a:pt x="10800" y="5082"/>
                  </a:cubicBezTo>
                  <a:cubicBezTo>
                    <a:pt x="10232" y="4447"/>
                    <a:pt x="10232" y="4447"/>
                    <a:pt x="10232" y="4447"/>
                  </a:cubicBezTo>
                  <a:cubicBezTo>
                    <a:pt x="9663" y="4447"/>
                    <a:pt x="9663" y="4447"/>
                    <a:pt x="9663" y="4447"/>
                  </a:cubicBezTo>
                  <a:cubicBezTo>
                    <a:pt x="9663" y="3812"/>
                    <a:pt x="9663" y="3812"/>
                    <a:pt x="9663" y="3812"/>
                  </a:cubicBezTo>
                  <a:cubicBezTo>
                    <a:pt x="10232" y="3812"/>
                    <a:pt x="10232" y="3812"/>
                    <a:pt x="10232" y="3812"/>
                  </a:cubicBezTo>
                  <a:cubicBezTo>
                    <a:pt x="10800" y="3812"/>
                    <a:pt x="10800" y="3812"/>
                    <a:pt x="10800" y="3812"/>
                  </a:cubicBezTo>
                  <a:cubicBezTo>
                    <a:pt x="10800" y="3176"/>
                    <a:pt x="10800" y="3176"/>
                    <a:pt x="10800" y="3176"/>
                  </a:cubicBezTo>
                  <a:cubicBezTo>
                    <a:pt x="11368" y="3176"/>
                    <a:pt x="11368" y="3176"/>
                    <a:pt x="11368" y="3176"/>
                  </a:cubicBezTo>
                  <a:cubicBezTo>
                    <a:pt x="11937" y="3176"/>
                    <a:pt x="11937" y="3176"/>
                    <a:pt x="11937" y="3176"/>
                  </a:cubicBezTo>
                  <a:cubicBezTo>
                    <a:pt x="12505" y="3176"/>
                    <a:pt x="12505" y="3176"/>
                    <a:pt x="12505" y="3176"/>
                  </a:cubicBezTo>
                  <a:cubicBezTo>
                    <a:pt x="12505" y="3176"/>
                    <a:pt x="12505" y="3176"/>
                    <a:pt x="12505" y="3176"/>
                  </a:cubicBezTo>
                  <a:cubicBezTo>
                    <a:pt x="12505" y="2541"/>
                    <a:pt x="12505" y="2541"/>
                    <a:pt x="12505" y="2541"/>
                  </a:cubicBezTo>
                  <a:cubicBezTo>
                    <a:pt x="13074" y="2541"/>
                    <a:pt x="13074" y="2541"/>
                    <a:pt x="13074" y="2541"/>
                  </a:cubicBezTo>
                  <a:cubicBezTo>
                    <a:pt x="13074" y="3176"/>
                    <a:pt x="13074" y="3176"/>
                    <a:pt x="13074" y="3176"/>
                  </a:cubicBezTo>
                  <a:cubicBezTo>
                    <a:pt x="14211" y="3176"/>
                    <a:pt x="14211" y="3176"/>
                    <a:pt x="14211" y="3176"/>
                  </a:cubicBezTo>
                  <a:cubicBezTo>
                    <a:pt x="15347" y="3176"/>
                    <a:pt x="15347" y="3176"/>
                    <a:pt x="15347" y="3176"/>
                  </a:cubicBezTo>
                  <a:cubicBezTo>
                    <a:pt x="15916" y="3176"/>
                    <a:pt x="15916" y="3176"/>
                    <a:pt x="15916" y="3176"/>
                  </a:cubicBezTo>
                  <a:cubicBezTo>
                    <a:pt x="15916" y="2541"/>
                    <a:pt x="15916" y="2541"/>
                    <a:pt x="15916" y="2541"/>
                  </a:cubicBezTo>
                  <a:cubicBezTo>
                    <a:pt x="15916" y="1906"/>
                    <a:pt x="15916" y="1906"/>
                    <a:pt x="15916" y="1906"/>
                  </a:cubicBezTo>
                  <a:cubicBezTo>
                    <a:pt x="16484" y="1906"/>
                    <a:pt x="16484" y="1906"/>
                    <a:pt x="16484" y="1906"/>
                  </a:cubicBezTo>
                  <a:cubicBezTo>
                    <a:pt x="16484" y="1271"/>
                    <a:pt x="16484" y="1271"/>
                    <a:pt x="16484" y="1271"/>
                  </a:cubicBezTo>
                  <a:cubicBezTo>
                    <a:pt x="15916" y="635"/>
                    <a:pt x="15916" y="635"/>
                    <a:pt x="15916" y="635"/>
                  </a:cubicBezTo>
                  <a:cubicBezTo>
                    <a:pt x="15916" y="0"/>
                    <a:pt x="15916" y="0"/>
                    <a:pt x="15916" y="0"/>
                  </a:cubicBezTo>
                  <a:close/>
                  <a:moveTo>
                    <a:pt x="10232" y="19694"/>
                  </a:moveTo>
                  <a:cubicBezTo>
                    <a:pt x="10232" y="19694"/>
                    <a:pt x="10232" y="19694"/>
                    <a:pt x="10232" y="19694"/>
                  </a:cubicBezTo>
                  <a:cubicBezTo>
                    <a:pt x="10232" y="19694"/>
                    <a:pt x="10232" y="19694"/>
                    <a:pt x="10232" y="19694"/>
                  </a:cubicBezTo>
                  <a:cubicBezTo>
                    <a:pt x="10232" y="20329"/>
                    <a:pt x="10232" y="20329"/>
                    <a:pt x="10232" y="20329"/>
                  </a:cubicBezTo>
                  <a:cubicBezTo>
                    <a:pt x="10232" y="20965"/>
                    <a:pt x="10232" y="20965"/>
                    <a:pt x="10232" y="20965"/>
                  </a:cubicBezTo>
                  <a:cubicBezTo>
                    <a:pt x="10800" y="20965"/>
                    <a:pt x="10800" y="20965"/>
                    <a:pt x="10800" y="20965"/>
                  </a:cubicBezTo>
                  <a:cubicBezTo>
                    <a:pt x="11368" y="20965"/>
                    <a:pt x="11368" y="20965"/>
                    <a:pt x="11368" y="20965"/>
                  </a:cubicBezTo>
                  <a:cubicBezTo>
                    <a:pt x="11937" y="20965"/>
                    <a:pt x="11937" y="20965"/>
                    <a:pt x="11937" y="20965"/>
                  </a:cubicBezTo>
                  <a:cubicBezTo>
                    <a:pt x="11937" y="20965"/>
                    <a:pt x="11937" y="20965"/>
                    <a:pt x="11937" y="20965"/>
                  </a:cubicBezTo>
                  <a:cubicBezTo>
                    <a:pt x="12505" y="20965"/>
                    <a:pt x="12505" y="20965"/>
                    <a:pt x="12505" y="20965"/>
                  </a:cubicBezTo>
                  <a:cubicBezTo>
                    <a:pt x="13074" y="20965"/>
                    <a:pt x="13074" y="20965"/>
                    <a:pt x="13074" y="20965"/>
                  </a:cubicBezTo>
                  <a:cubicBezTo>
                    <a:pt x="13074" y="21600"/>
                    <a:pt x="13074" y="21600"/>
                    <a:pt x="13074" y="21600"/>
                  </a:cubicBezTo>
                  <a:cubicBezTo>
                    <a:pt x="13642" y="21600"/>
                    <a:pt x="13642" y="21600"/>
                    <a:pt x="13642" y="21600"/>
                  </a:cubicBezTo>
                  <a:cubicBezTo>
                    <a:pt x="14211" y="20965"/>
                    <a:pt x="14211" y="20965"/>
                    <a:pt x="14211" y="20965"/>
                  </a:cubicBezTo>
                  <a:cubicBezTo>
                    <a:pt x="14779" y="20965"/>
                    <a:pt x="14779" y="20965"/>
                    <a:pt x="14779" y="20965"/>
                  </a:cubicBezTo>
                  <a:cubicBezTo>
                    <a:pt x="15916" y="20965"/>
                    <a:pt x="15916" y="20965"/>
                    <a:pt x="15916" y="20965"/>
                  </a:cubicBezTo>
                  <a:cubicBezTo>
                    <a:pt x="16484" y="20965"/>
                    <a:pt x="16484" y="20965"/>
                    <a:pt x="16484" y="20965"/>
                  </a:cubicBezTo>
                  <a:cubicBezTo>
                    <a:pt x="17053" y="20965"/>
                    <a:pt x="17053" y="20965"/>
                    <a:pt x="17053" y="20965"/>
                  </a:cubicBezTo>
                  <a:cubicBezTo>
                    <a:pt x="17053" y="20329"/>
                    <a:pt x="17053" y="20329"/>
                    <a:pt x="17053" y="20329"/>
                  </a:cubicBezTo>
                  <a:cubicBezTo>
                    <a:pt x="17053" y="20329"/>
                    <a:pt x="17053" y="20329"/>
                    <a:pt x="17053" y="20329"/>
                  </a:cubicBezTo>
                  <a:cubicBezTo>
                    <a:pt x="17053" y="19694"/>
                    <a:pt x="17053" y="19694"/>
                    <a:pt x="17053" y="19694"/>
                  </a:cubicBezTo>
                  <a:cubicBezTo>
                    <a:pt x="17053" y="20329"/>
                    <a:pt x="17053" y="20329"/>
                    <a:pt x="17053" y="20329"/>
                  </a:cubicBezTo>
                  <a:cubicBezTo>
                    <a:pt x="17053" y="20329"/>
                    <a:pt x="17053" y="20329"/>
                    <a:pt x="17053" y="20329"/>
                  </a:cubicBezTo>
                  <a:cubicBezTo>
                    <a:pt x="16484" y="20965"/>
                    <a:pt x="16484" y="20965"/>
                    <a:pt x="16484" y="20965"/>
                  </a:cubicBezTo>
                  <a:cubicBezTo>
                    <a:pt x="16484" y="20329"/>
                    <a:pt x="16484" y="20329"/>
                    <a:pt x="16484" y="20329"/>
                  </a:cubicBezTo>
                  <a:cubicBezTo>
                    <a:pt x="15916" y="20329"/>
                    <a:pt x="15916" y="20329"/>
                    <a:pt x="15916" y="20329"/>
                  </a:cubicBezTo>
                  <a:cubicBezTo>
                    <a:pt x="15916" y="20329"/>
                    <a:pt x="15916" y="20329"/>
                    <a:pt x="15916" y="20329"/>
                  </a:cubicBezTo>
                  <a:cubicBezTo>
                    <a:pt x="15916" y="20329"/>
                    <a:pt x="15916" y="20329"/>
                    <a:pt x="15916" y="20329"/>
                  </a:cubicBezTo>
                  <a:cubicBezTo>
                    <a:pt x="15916" y="20329"/>
                    <a:pt x="15916" y="20329"/>
                    <a:pt x="15916" y="20329"/>
                  </a:cubicBezTo>
                  <a:cubicBezTo>
                    <a:pt x="15347" y="20329"/>
                    <a:pt x="15347" y="20329"/>
                    <a:pt x="15347" y="20329"/>
                  </a:cubicBezTo>
                  <a:cubicBezTo>
                    <a:pt x="14779" y="19694"/>
                    <a:pt x="14779" y="19694"/>
                    <a:pt x="14779" y="19694"/>
                  </a:cubicBezTo>
                  <a:cubicBezTo>
                    <a:pt x="14211" y="19694"/>
                    <a:pt x="14211" y="19694"/>
                    <a:pt x="14211" y="19694"/>
                  </a:cubicBezTo>
                  <a:cubicBezTo>
                    <a:pt x="13642" y="19694"/>
                    <a:pt x="13642" y="19694"/>
                    <a:pt x="13642" y="19694"/>
                  </a:cubicBezTo>
                  <a:cubicBezTo>
                    <a:pt x="13074" y="20329"/>
                    <a:pt x="13074" y="20329"/>
                    <a:pt x="13074" y="20329"/>
                  </a:cubicBezTo>
                  <a:cubicBezTo>
                    <a:pt x="12505" y="20329"/>
                    <a:pt x="12505" y="20329"/>
                    <a:pt x="12505" y="20329"/>
                  </a:cubicBezTo>
                  <a:cubicBezTo>
                    <a:pt x="11937" y="20329"/>
                    <a:pt x="11937" y="20329"/>
                    <a:pt x="11937" y="20329"/>
                  </a:cubicBezTo>
                  <a:cubicBezTo>
                    <a:pt x="11937" y="19694"/>
                    <a:pt x="11937" y="19694"/>
                    <a:pt x="11937" y="19694"/>
                  </a:cubicBezTo>
                  <a:cubicBezTo>
                    <a:pt x="11368" y="19694"/>
                    <a:pt x="11368" y="19694"/>
                    <a:pt x="11368" y="19694"/>
                  </a:cubicBezTo>
                  <a:cubicBezTo>
                    <a:pt x="11937" y="19694"/>
                    <a:pt x="11937" y="19694"/>
                    <a:pt x="11937" y="19694"/>
                  </a:cubicBezTo>
                  <a:cubicBezTo>
                    <a:pt x="11368" y="19059"/>
                    <a:pt x="11368" y="19059"/>
                    <a:pt x="11368" y="19059"/>
                  </a:cubicBezTo>
                  <a:cubicBezTo>
                    <a:pt x="11368" y="19694"/>
                    <a:pt x="11368" y="19694"/>
                    <a:pt x="11368" y="19694"/>
                  </a:cubicBezTo>
                  <a:cubicBezTo>
                    <a:pt x="11368" y="19694"/>
                    <a:pt x="11368" y="19694"/>
                    <a:pt x="11368" y="19694"/>
                  </a:cubicBezTo>
                  <a:cubicBezTo>
                    <a:pt x="11368" y="19694"/>
                    <a:pt x="11368" y="19694"/>
                    <a:pt x="11368" y="19694"/>
                  </a:cubicBezTo>
                  <a:cubicBezTo>
                    <a:pt x="11368" y="19694"/>
                    <a:pt x="11368" y="19694"/>
                    <a:pt x="11368" y="19694"/>
                  </a:cubicBezTo>
                  <a:cubicBezTo>
                    <a:pt x="10800" y="19694"/>
                    <a:pt x="10800" y="19694"/>
                    <a:pt x="10800" y="19694"/>
                  </a:cubicBezTo>
                  <a:cubicBezTo>
                    <a:pt x="10800" y="19694"/>
                    <a:pt x="10800" y="19694"/>
                    <a:pt x="10800" y="19694"/>
                  </a:cubicBezTo>
                  <a:cubicBezTo>
                    <a:pt x="10800" y="19059"/>
                    <a:pt x="10800" y="19059"/>
                    <a:pt x="10800" y="19059"/>
                  </a:cubicBezTo>
                  <a:cubicBezTo>
                    <a:pt x="10800" y="19694"/>
                    <a:pt x="10800" y="19694"/>
                    <a:pt x="10800" y="19694"/>
                  </a:cubicBezTo>
                  <a:cubicBezTo>
                    <a:pt x="10800" y="19694"/>
                    <a:pt x="10800" y="19694"/>
                    <a:pt x="10800" y="19694"/>
                  </a:cubicBezTo>
                  <a:cubicBezTo>
                    <a:pt x="10232" y="19694"/>
                    <a:pt x="10232" y="19694"/>
                    <a:pt x="10232" y="19694"/>
                  </a:cubicBezTo>
                  <a:close/>
                  <a:moveTo>
                    <a:pt x="568" y="6988"/>
                  </a:moveTo>
                  <a:cubicBezTo>
                    <a:pt x="568" y="7624"/>
                    <a:pt x="568" y="7624"/>
                    <a:pt x="568" y="7624"/>
                  </a:cubicBezTo>
                  <a:cubicBezTo>
                    <a:pt x="568" y="7624"/>
                    <a:pt x="568" y="7624"/>
                    <a:pt x="568" y="7624"/>
                  </a:cubicBezTo>
                  <a:cubicBezTo>
                    <a:pt x="1137" y="8259"/>
                    <a:pt x="1137" y="8259"/>
                    <a:pt x="1137" y="8259"/>
                  </a:cubicBezTo>
                  <a:cubicBezTo>
                    <a:pt x="1137" y="8259"/>
                    <a:pt x="1137" y="8259"/>
                    <a:pt x="1137" y="8259"/>
                  </a:cubicBezTo>
                  <a:cubicBezTo>
                    <a:pt x="1137" y="8259"/>
                    <a:pt x="1137" y="8259"/>
                    <a:pt x="1137" y="8259"/>
                  </a:cubicBezTo>
                  <a:cubicBezTo>
                    <a:pt x="568" y="8259"/>
                    <a:pt x="568" y="8259"/>
                    <a:pt x="568" y="8259"/>
                  </a:cubicBezTo>
                  <a:cubicBezTo>
                    <a:pt x="0" y="7624"/>
                    <a:pt x="0" y="7624"/>
                    <a:pt x="0" y="7624"/>
                  </a:cubicBezTo>
                  <a:cubicBezTo>
                    <a:pt x="0" y="7624"/>
                    <a:pt x="0" y="7624"/>
                    <a:pt x="0" y="7624"/>
                  </a:cubicBezTo>
                  <a:cubicBezTo>
                    <a:pt x="0" y="7624"/>
                    <a:pt x="0" y="7624"/>
                    <a:pt x="0" y="7624"/>
                  </a:cubicBezTo>
                  <a:cubicBezTo>
                    <a:pt x="0" y="6988"/>
                    <a:pt x="0" y="6988"/>
                    <a:pt x="0" y="6988"/>
                  </a:cubicBezTo>
                  <a:cubicBezTo>
                    <a:pt x="0" y="6988"/>
                    <a:pt x="0" y="6988"/>
                    <a:pt x="0" y="6988"/>
                  </a:cubicBezTo>
                  <a:cubicBezTo>
                    <a:pt x="568" y="6988"/>
                    <a:pt x="568" y="6988"/>
                    <a:pt x="568" y="6988"/>
                  </a:cubicBezTo>
                  <a:close/>
                  <a:moveTo>
                    <a:pt x="2274" y="10800"/>
                  </a:moveTo>
                  <a:cubicBezTo>
                    <a:pt x="2274" y="10800"/>
                    <a:pt x="2274" y="10800"/>
                    <a:pt x="2274" y="10800"/>
                  </a:cubicBezTo>
                  <a:cubicBezTo>
                    <a:pt x="2842" y="10165"/>
                    <a:pt x="2842" y="10165"/>
                    <a:pt x="2842" y="10165"/>
                  </a:cubicBezTo>
                  <a:cubicBezTo>
                    <a:pt x="2842" y="10165"/>
                    <a:pt x="2842" y="10165"/>
                    <a:pt x="2842" y="10165"/>
                  </a:cubicBezTo>
                  <a:cubicBezTo>
                    <a:pt x="2842" y="10800"/>
                    <a:pt x="2842" y="10800"/>
                    <a:pt x="2842" y="10800"/>
                  </a:cubicBezTo>
                  <a:cubicBezTo>
                    <a:pt x="2842" y="10800"/>
                    <a:pt x="2842" y="10800"/>
                    <a:pt x="2842" y="10800"/>
                  </a:cubicBezTo>
                  <a:cubicBezTo>
                    <a:pt x="2274" y="10800"/>
                    <a:pt x="2274" y="10800"/>
                    <a:pt x="2274" y="10800"/>
                  </a:cubicBezTo>
                  <a:cubicBezTo>
                    <a:pt x="2274" y="10800"/>
                    <a:pt x="2274" y="10800"/>
                    <a:pt x="2274" y="10800"/>
                  </a:cubicBezTo>
                  <a:close/>
                  <a:moveTo>
                    <a:pt x="2274" y="11435"/>
                  </a:moveTo>
                  <a:cubicBezTo>
                    <a:pt x="2274" y="10800"/>
                    <a:pt x="2274" y="10800"/>
                    <a:pt x="2274" y="10800"/>
                  </a:cubicBezTo>
                  <a:cubicBezTo>
                    <a:pt x="2842" y="11435"/>
                    <a:pt x="2842" y="11435"/>
                    <a:pt x="2842" y="11435"/>
                  </a:cubicBezTo>
                  <a:cubicBezTo>
                    <a:pt x="2842" y="11435"/>
                    <a:pt x="2842" y="11435"/>
                    <a:pt x="2842" y="11435"/>
                  </a:cubicBezTo>
                  <a:cubicBezTo>
                    <a:pt x="2842" y="11435"/>
                    <a:pt x="2842" y="11435"/>
                    <a:pt x="2842" y="11435"/>
                  </a:cubicBezTo>
                  <a:cubicBezTo>
                    <a:pt x="2842" y="12071"/>
                    <a:pt x="2842" y="12071"/>
                    <a:pt x="2842" y="12071"/>
                  </a:cubicBezTo>
                  <a:cubicBezTo>
                    <a:pt x="2842" y="12071"/>
                    <a:pt x="2842" y="12071"/>
                    <a:pt x="2842" y="12071"/>
                  </a:cubicBezTo>
                  <a:cubicBezTo>
                    <a:pt x="3411" y="12071"/>
                    <a:pt x="3411" y="12071"/>
                    <a:pt x="3411" y="12071"/>
                  </a:cubicBezTo>
                  <a:cubicBezTo>
                    <a:pt x="2842" y="12706"/>
                    <a:pt x="2842" y="12706"/>
                    <a:pt x="2842" y="12706"/>
                  </a:cubicBezTo>
                  <a:cubicBezTo>
                    <a:pt x="2842" y="12071"/>
                    <a:pt x="2842" y="12071"/>
                    <a:pt x="2842" y="12071"/>
                  </a:cubicBezTo>
                  <a:cubicBezTo>
                    <a:pt x="2274" y="12071"/>
                    <a:pt x="2274" y="12071"/>
                    <a:pt x="2274" y="12071"/>
                  </a:cubicBezTo>
                  <a:cubicBezTo>
                    <a:pt x="2274" y="12071"/>
                    <a:pt x="2274" y="12071"/>
                    <a:pt x="2274" y="12071"/>
                  </a:cubicBezTo>
                  <a:cubicBezTo>
                    <a:pt x="2274" y="12071"/>
                    <a:pt x="2274" y="12071"/>
                    <a:pt x="2274" y="12071"/>
                  </a:cubicBezTo>
                  <a:cubicBezTo>
                    <a:pt x="2274" y="12071"/>
                    <a:pt x="2274" y="12071"/>
                    <a:pt x="2274" y="12071"/>
                  </a:cubicBezTo>
                  <a:cubicBezTo>
                    <a:pt x="2274" y="12071"/>
                    <a:pt x="2274" y="12071"/>
                    <a:pt x="2274" y="12071"/>
                  </a:cubicBezTo>
                  <a:cubicBezTo>
                    <a:pt x="1705" y="12071"/>
                    <a:pt x="1705" y="12071"/>
                    <a:pt x="1705" y="12071"/>
                  </a:cubicBezTo>
                  <a:cubicBezTo>
                    <a:pt x="1705" y="11435"/>
                    <a:pt x="1705" y="11435"/>
                    <a:pt x="1705" y="11435"/>
                  </a:cubicBezTo>
                  <a:cubicBezTo>
                    <a:pt x="2274" y="11435"/>
                    <a:pt x="2274" y="11435"/>
                    <a:pt x="2274" y="11435"/>
                  </a:cubicBezTo>
                  <a:cubicBezTo>
                    <a:pt x="2274" y="11435"/>
                    <a:pt x="2274" y="11435"/>
                    <a:pt x="2274" y="11435"/>
                  </a:cubicBezTo>
                  <a:close/>
                  <a:moveTo>
                    <a:pt x="3411" y="13341"/>
                  </a:moveTo>
                  <a:cubicBezTo>
                    <a:pt x="3411" y="13341"/>
                    <a:pt x="3411" y="13341"/>
                    <a:pt x="3411" y="13341"/>
                  </a:cubicBezTo>
                  <a:cubicBezTo>
                    <a:pt x="3411" y="13341"/>
                    <a:pt x="3411" y="13341"/>
                    <a:pt x="3411" y="13341"/>
                  </a:cubicBezTo>
                  <a:cubicBezTo>
                    <a:pt x="3411" y="13341"/>
                    <a:pt x="3411" y="13341"/>
                    <a:pt x="3411" y="13341"/>
                  </a:cubicBezTo>
                  <a:cubicBezTo>
                    <a:pt x="2842" y="13341"/>
                    <a:pt x="2842" y="13341"/>
                    <a:pt x="2842" y="13341"/>
                  </a:cubicBezTo>
                  <a:cubicBezTo>
                    <a:pt x="2274" y="13341"/>
                    <a:pt x="2274" y="13341"/>
                    <a:pt x="2274" y="13341"/>
                  </a:cubicBezTo>
                  <a:cubicBezTo>
                    <a:pt x="2842" y="12706"/>
                    <a:pt x="2842" y="12706"/>
                    <a:pt x="2842" y="12706"/>
                  </a:cubicBezTo>
                  <a:cubicBezTo>
                    <a:pt x="2842" y="12706"/>
                    <a:pt x="2842" y="12706"/>
                    <a:pt x="2842" y="12706"/>
                  </a:cubicBezTo>
                  <a:cubicBezTo>
                    <a:pt x="2842" y="12706"/>
                    <a:pt x="2842" y="12706"/>
                    <a:pt x="2842" y="12706"/>
                  </a:cubicBezTo>
                  <a:cubicBezTo>
                    <a:pt x="3411" y="13341"/>
                    <a:pt x="3411" y="13341"/>
                    <a:pt x="3411" y="13341"/>
                  </a:cubicBezTo>
                  <a:close/>
                  <a:moveTo>
                    <a:pt x="18758" y="19059"/>
                  </a:moveTo>
                  <a:cubicBezTo>
                    <a:pt x="18758" y="19059"/>
                    <a:pt x="18758" y="19059"/>
                    <a:pt x="18758" y="19059"/>
                  </a:cubicBezTo>
                  <a:cubicBezTo>
                    <a:pt x="19326" y="18424"/>
                    <a:pt x="19326" y="18424"/>
                    <a:pt x="19326" y="18424"/>
                  </a:cubicBezTo>
                  <a:cubicBezTo>
                    <a:pt x="19326" y="19059"/>
                    <a:pt x="19326" y="19059"/>
                    <a:pt x="19326" y="19059"/>
                  </a:cubicBezTo>
                  <a:cubicBezTo>
                    <a:pt x="18758" y="19059"/>
                    <a:pt x="18758" y="19059"/>
                    <a:pt x="18758" y="19059"/>
                  </a:cubicBezTo>
                  <a:close/>
                  <a:moveTo>
                    <a:pt x="18758" y="20329"/>
                  </a:moveTo>
                  <a:cubicBezTo>
                    <a:pt x="18758" y="19694"/>
                    <a:pt x="18758" y="19694"/>
                    <a:pt x="18758" y="19694"/>
                  </a:cubicBezTo>
                  <a:cubicBezTo>
                    <a:pt x="18758" y="19059"/>
                    <a:pt x="18758" y="19059"/>
                    <a:pt x="18758" y="19059"/>
                  </a:cubicBezTo>
                  <a:cubicBezTo>
                    <a:pt x="18758" y="19059"/>
                    <a:pt x="18758" y="19059"/>
                    <a:pt x="18758" y="19059"/>
                  </a:cubicBezTo>
                  <a:cubicBezTo>
                    <a:pt x="18758" y="19059"/>
                    <a:pt x="18758" y="19059"/>
                    <a:pt x="18758" y="19059"/>
                  </a:cubicBezTo>
                  <a:cubicBezTo>
                    <a:pt x="19326" y="19694"/>
                    <a:pt x="19326" y="19694"/>
                    <a:pt x="19326" y="19694"/>
                  </a:cubicBezTo>
                  <a:cubicBezTo>
                    <a:pt x="19326" y="20329"/>
                    <a:pt x="19326" y="20329"/>
                    <a:pt x="19326" y="20329"/>
                  </a:cubicBezTo>
                  <a:cubicBezTo>
                    <a:pt x="18758" y="20329"/>
                    <a:pt x="18758" y="20329"/>
                    <a:pt x="18758" y="20329"/>
                  </a:cubicBezTo>
                  <a:close/>
                  <a:moveTo>
                    <a:pt x="20463" y="18424"/>
                  </a:moveTo>
                  <a:cubicBezTo>
                    <a:pt x="19895" y="18424"/>
                    <a:pt x="19895" y="18424"/>
                    <a:pt x="19895" y="18424"/>
                  </a:cubicBezTo>
                  <a:cubicBezTo>
                    <a:pt x="20463" y="18424"/>
                    <a:pt x="20463" y="18424"/>
                    <a:pt x="20463" y="18424"/>
                  </a:cubicBezTo>
                  <a:cubicBezTo>
                    <a:pt x="19895" y="18424"/>
                    <a:pt x="19895" y="18424"/>
                    <a:pt x="19895" y="18424"/>
                  </a:cubicBezTo>
                  <a:cubicBezTo>
                    <a:pt x="19895" y="17788"/>
                    <a:pt x="19895" y="17788"/>
                    <a:pt x="19895" y="17788"/>
                  </a:cubicBezTo>
                  <a:cubicBezTo>
                    <a:pt x="20463" y="17153"/>
                    <a:pt x="20463" y="17153"/>
                    <a:pt x="20463" y="17153"/>
                  </a:cubicBezTo>
                  <a:cubicBezTo>
                    <a:pt x="21032" y="17153"/>
                    <a:pt x="21032" y="17153"/>
                    <a:pt x="21032" y="17153"/>
                  </a:cubicBezTo>
                  <a:cubicBezTo>
                    <a:pt x="21600" y="17153"/>
                    <a:pt x="21600" y="17153"/>
                    <a:pt x="21600" y="17153"/>
                  </a:cubicBezTo>
                  <a:cubicBezTo>
                    <a:pt x="21600" y="17153"/>
                    <a:pt x="21600" y="17153"/>
                    <a:pt x="21600" y="17153"/>
                  </a:cubicBezTo>
                  <a:cubicBezTo>
                    <a:pt x="21600" y="17153"/>
                    <a:pt x="21600" y="17153"/>
                    <a:pt x="21600" y="17153"/>
                  </a:cubicBezTo>
                  <a:cubicBezTo>
                    <a:pt x="21032" y="17788"/>
                    <a:pt x="21032" y="17788"/>
                    <a:pt x="21032" y="17788"/>
                  </a:cubicBezTo>
                  <a:cubicBezTo>
                    <a:pt x="21032" y="17788"/>
                    <a:pt x="21032" y="17788"/>
                    <a:pt x="21032" y="17788"/>
                  </a:cubicBezTo>
                  <a:cubicBezTo>
                    <a:pt x="21032" y="17788"/>
                    <a:pt x="21032" y="17788"/>
                    <a:pt x="21032" y="17788"/>
                  </a:cubicBezTo>
                  <a:cubicBezTo>
                    <a:pt x="21032" y="17788"/>
                    <a:pt x="21032" y="17788"/>
                    <a:pt x="21032" y="17788"/>
                  </a:cubicBezTo>
                  <a:cubicBezTo>
                    <a:pt x="20463" y="18424"/>
                    <a:pt x="20463" y="18424"/>
                    <a:pt x="20463" y="18424"/>
                  </a:cubicBezTo>
                  <a:cubicBezTo>
                    <a:pt x="20463" y="18424"/>
                    <a:pt x="20463" y="18424"/>
                    <a:pt x="20463" y="18424"/>
                  </a:cubicBezTo>
                  <a:cubicBezTo>
                    <a:pt x="20463" y="18424"/>
                    <a:pt x="20463" y="18424"/>
                    <a:pt x="20463" y="18424"/>
                  </a:cubicBezTo>
                  <a:close/>
                  <a:moveTo>
                    <a:pt x="17053" y="17153"/>
                  </a:moveTo>
                  <a:cubicBezTo>
                    <a:pt x="16484" y="16518"/>
                    <a:pt x="16484" y="16518"/>
                    <a:pt x="16484" y="16518"/>
                  </a:cubicBezTo>
                  <a:cubicBezTo>
                    <a:pt x="16484" y="16518"/>
                    <a:pt x="16484" y="16518"/>
                    <a:pt x="16484" y="16518"/>
                  </a:cubicBezTo>
                  <a:cubicBezTo>
                    <a:pt x="17053" y="16518"/>
                    <a:pt x="17053" y="16518"/>
                    <a:pt x="17053" y="16518"/>
                  </a:cubicBezTo>
                  <a:cubicBezTo>
                    <a:pt x="17053" y="16518"/>
                    <a:pt x="17053" y="16518"/>
                    <a:pt x="17053" y="16518"/>
                  </a:cubicBezTo>
                  <a:cubicBezTo>
                    <a:pt x="17053" y="17153"/>
                    <a:pt x="17053" y="17153"/>
                    <a:pt x="17053" y="17153"/>
                  </a:cubicBezTo>
                  <a:cubicBezTo>
                    <a:pt x="17053" y="17153"/>
                    <a:pt x="17053" y="17153"/>
                    <a:pt x="17053" y="17153"/>
                  </a:cubicBezTo>
                  <a:close/>
                  <a:moveTo>
                    <a:pt x="17053" y="13341"/>
                  </a:moveTo>
                  <a:cubicBezTo>
                    <a:pt x="17053" y="13341"/>
                    <a:pt x="17053" y="13341"/>
                    <a:pt x="17053" y="13341"/>
                  </a:cubicBezTo>
                  <a:cubicBezTo>
                    <a:pt x="17621" y="13341"/>
                    <a:pt x="17621" y="13341"/>
                    <a:pt x="17621" y="13341"/>
                  </a:cubicBezTo>
                  <a:cubicBezTo>
                    <a:pt x="17621" y="13341"/>
                    <a:pt x="17621" y="13341"/>
                    <a:pt x="17621" y="13341"/>
                  </a:cubicBezTo>
                  <a:cubicBezTo>
                    <a:pt x="17621" y="13341"/>
                    <a:pt x="17621" y="13341"/>
                    <a:pt x="17621" y="13341"/>
                  </a:cubicBezTo>
                  <a:cubicBezTo>
                    <a:pt x="18189" y="13341"/>
                    <a:pt x="18189" y="13341"/>
                    <a:pt x="18189" y="13341"/>
                  </a:cubicBezTo>
                  <a:cubicBezTo>
                    <a:pt x="18189" y="13341"/>
                    <a:pt x="18189" y="13341"/>
                    <a:pt x="18189" y="13341"/>
                  </a:cubicBezTo>
                  <a:cubicBezTo>
                    <a:pt x="17621" y="13341"/>
                    <a:pt x="17621" y="13341"/>
                    <a:pt x="17621" y="13341"/>
                  </a:cubicBezTo>
                  <a:cubicBezTo>
                    <a:pt x="17621" y="13976"/>
                    <a:pt x="17621" y="13976"/>
                    <a:pt x="17621" y="13976"/>
                  </a:cubicBezTo>
                  <a:cubicBezTo>
                    <a:pt x="17621" y="13976"/>
                    <a:pt x="17621" y="13976"/>
                    <a:pt x="17621" y="13976"/>
                  </a:cubicBezTo>
                  <a:cubicBezTo>
                    <a:pt x="17053" y="13341"/>
                    <a:pt x="17053" y="13341"/>
                    <a:pt x="17053" y="13341"/>
                  </a:cubicBezTo>
                  <a:cubicBezTo>
                    <a:pt x="17053" y="13341"/>
                    <a:pt x="17053" y="13341"/>
                    <a:pt x="17053" y="13341"/>
                  </a:cubicBezTo>
                  <a:cubicBezTo>
                    <a:pt x="16484" y="13341"/>
                    <a:pt x="16484" y="13341"/>
                    <a:pt x="16484" y="13341"/>
                  </a:cubicBezTo>
                  <a:cubicBezTo>
                    <a:pt x="17053" y="13341"/>
                    <a:pt x="17053" y="13341"/>
                    <a:pt x="17053" y="13341"/>
                  </a:cubicBezTo>
                  <a:close/>
                  <a:moveTo>
                    <a:pt x="15916" y="10800"/>
                  </a:moveTo>
                  <a:cubicBezTo>
                    <a:pt x="15916" y="11435"/>
                    <a:pt x="15916" y="11435"/>
                    <a:pt x="15916" y="11435"/>
                  </a:cubicBezTo>
                  <a:cubicBezTo>
                    <a:pt x="15916" y="11435"/>
                    <a:pt x="15916" y="11435"/>
                    <a:pt x="15916" y="11435"/>
                  </a:cubicBezTo>
                  <a:cubicBezTo>
                    <a:pt x="15347" y="12071"/>
                    <a:pt x="15347" y="12071"/>
                    <a:pt x="15347" y="12071"/>
                  </a:cubicBezTo>
                  <a:cubicBezTo>
                    <a:pt x="15347" y="11435"/>
                    <a:pt x="15347" y="11435"/>
                    <a:pt x="15347" y="11435"/>
                  </a:cubicBezTo>
                  <a:cubicBezTo>
                    <a:pt x="15347" y="11435"/>
                    <a:pt x="15347" y="11435"/>
                    <a:pt x="15347" y="11435"/>
                  </a:cubicBezTo>
                  <a:cubicBezTo>
                    <a:pt x="15347" y="11435"/>
                    <a:pt x="15347" y="11435"/>
                    <a:pt x="15347" y="11435"/>
                  </a:cubicBezTo>
                  <a:cubicBezTo>
                    <a:pt x="15347" y="10800"/>
                    <a:pt x="15347" y="10800"/>
                    <a:pt x="15347" y="10800"/>
                  </a:cubicBezTo>
                  <a:cubicBezTo>
                    <a:pt x="15347" y="10800"/>
                    <a:pt x="15347" y="10800"/>
                    <a:pt x="15347" y="10800"/>
                  </a:cubicBezTo>
                  <a:cubicBezTo>
                    <a:pt x="15347" y="10800"/>
                    <a:pt x="15347" y="10800"/>
                    <a:pt x="15347" y="10800"/>
                  </a:cubicBezTo>
                  <a:cubicBezTo>
                    <a:pt x="15347" y="10165"/>
                    <a:pt x="15347" y="10165"/>
                    <a:pt x="15347" y="10165"/>
                  </a:cubicBezTo>
                  <a:cubicBezTo>
                    <a:pt x="15916" y="10800"/>
                    <a:pt x="15916" y="10800"/>
                    <a:pt x="15916" y="10800"/>
                  </a:cubicBezTo>
                  <a:cubicBezTo>
                    <a:pt x="15916" y="10800"/>
                    <a:pt x="15916" y="10800"/>
                    <a:pt x="15916" y="10800"/>
                  </a:cubicBezTo>
                  <a:close/>
                  <a:moveTo>
                    <a:pt x="15347" y="9529"/>
                  </a:moveTo>
                  <a:cubicBezTo>
                    <a:pt x="14779" y="8894"/>
                    <a:pt x="14779" y="8894"/>
                    <a:pt x="14779" y="8894"/>
                  </a:cubicBezTo>
                  <a:cubicBezTo>
                    <a:pt x="15347" y="8259"/>
                    <a:pt x="15347" y="8259"/>
                    <a:pt x="15347" y="8259"/>
                  </a:cubicBezTo>
                  <a:cubicBezTo>
                    <a:pt x="15916" y="8259"/>
                    <a:pt x="15916" y="8259"/>
                    <a:pt x="15916" y="8259"/>
                  </a:cubicBezTo>
                  <a:cubicBezTo>
                    <a:pt x="15916" y="8259"/>
                    <a:pt x="15916" y="8259"/>
                    <a:pt x="15916" y="8259"/>
                  </a:cubicBezTo>
                  <a:cubicBezTo>
                    <a:pt x="16484" y="8259"/>
                    <a:pt x="16484" y="8259"/>
                    <a:pt x="16484" y="8259"/>
                  </a:cubicBezTo>
                  <a:cubicBezTo>
                    <a:pt x="16484" y="8259"/>
                    <a:pt x="16484" y="8259"/>
                    <a:pt x="16484" y="8259"/>
                  </a:cubicBezTo>
                  <a:cubicBezTo>
                    <a:pt x="16484" y="8259"/>
                    <a:pt x="16484" y="8259"/>
                    <a:pt x="16484" y="8259"/>
                  </a:cubicBezTo>
                  <a:cubicBezTo>
                    <a:pt x="16484" y="8259"/>
                    <a:pt x="16484" y="8259"/>
                    <a:pt x="16484" y="8259"/>
                  </a:cubicBezTo>
                  <a:cubicBezTo>
                    <a:pt x="16484" y="8894"/>
                    <a:pt x="16484" y="8894"/>
                    <a:pt x="16484" y="8894"/>
                  </a:cubicBezTo>
                  <a:cubicBezTo>
                    <a:pt x="16484" y="9529"/>
                    <a:pt x="16484" y="9529"/>
                    <a:pt x="16484" y="9529"/>
                  </a:cubicBezTo>
                  <a:cubicBezTo>
                    <a:pt x="15916" y="9529"/>
                    <a:pt x="15916" y="9529"/>
                    <a:pt x="15916" y="9529"/>
                  </a:cubicBezTo>
                  <a:cubicBezTo>
                    <a:pt x="15916" y="9529"/>
                    <a:pt x="15916" y="9529"/>
                    <a:pt x="15916" y="9529"/>
                  </a:cubicBezTo>
                  <a:cubicBezTo>
                    <a:pt x="15916" y="8894"/>
                    <a:pt x="15916" y="8894"/>
                    <a:pt x="15916" y="8894"/>
                  </a:cubicBezTo>
                  <a:cubicBezTo>
                    <a:pt x="15916" y="8894"/>
                    <a:pt x="15916" y="8894"/>
                    <a:pt x="15916" y="8894"/>
                  </a:cubicBezTo>
                  <a:cubicBezTo>
                    <a:pt x="15916" y="8894"/>
                    <a:pt x="15916" y="8894"/>
                    <a:pt x="15916" y="8894"/>
                  </a:cubicBezTo>
                  <a:cubicBezTo>
                    <a:pt x="15916" y="8894"/>
                    <a:pt x="15916" y="8894"/>
                    <a:pt x="15916" y="8894"/>
                  </a:cubicBezTo>
                  <a:cubicBezTo>
                    <a:pt x="15916" y="8894"/>
                    <a:pt x="15916" y="8894"/>
                    <a:pt x="15916" y="8894"/>
                  </a:cubicBezTo>
                  <a:cubicBezTo>
                    <a:pt x="15916" y="8894"/>
                    <a:pt x="15916" y="8894"/>
                    <a:pt x="15916" y="8894"/>
                  </a:cubicBezTo>
                  <a:cubicBezTo>
                    <a:pt x="15347" y="9529"/>
                    <a:pt x="15347" y="9529"/>
                    <a:pt x="15347" y="9529"/>
                  </a:cubicBezTo>
                  <a:cubicBezTo>
                    <a:pt x="15347" y="9529"/>
                    <a:pt x="15347" y="9529"/>
                    <a:pt x="15347" y="9529"/>
                  </a:cubicBezTo>
                  <a:close/>
                  <a:moveTo>
                    <a:pt x="14211" y="4447"/>
                  </a:moveTo>
                  <a:cubicBezTo>
                    <a:pt x="14211" y="4447"/>
                    <a:pt x="14211" y="4447"/>
                    <a:pt x="14211" y="4447"/>
                  </a:cubicBezTo>
                  <a:cubicBezTo>
                    <a:pt x="14211" y="4447"/>
                    <a:pt x="14211" y="4447"/>
                    <a:pt x="14211" y="4447"/>
                  </a:cubicBezTo>
                  <a:cubicBezTo>
                    <a:pt x="14779" y="4447"/>
                    <a:pt x="14779" y="4447"/>
                    <a:pt x="14779" y="4447"/>
                  </a:cubicBezTo>
                  <a:cubicBezTo>
                    <a:pt x="14779" y="4447"/>
                    <a:pt x="14779" y="4447"/>
                    <a:pt x="14779" y="4447"/>
                  </a:cubicBezTo>
                  <a:cubicBezTo>
                    <a:pt x="14211" y="5082"/>
                    <a:pt x="14211" y="5082"/>
                    <a:pt x="14211" y="5082"/>
                  </a:cubicBezTo>
                  <a:cubicBezTo>
                    <a:pt x="14211" y="4447"/>
                    <a:pt x="14211" y="4447"/>
                    <a:pt x="14211" y="4447"/>
                  </a:cubicBezTo>
                  <a:close/>
                  <a:moveTo>
                    <a:pt x="13074" y="5718"/>
                  </a:moveTo>
                  <a:cubicBezTo>
                    <a:pt x="13074" y="5718"/>
                    <a:pt x="13074" y="5718"/>
                    <a:pt x="13074" y="5718"/>
                  </a:cubicBezTo>
                  <a:cubicBezTo>
                    <a:pt x="13642" y="6353"/>
                    <a:pt x="13642" y="6353"/>
                    <a:pt x="13642" y="6353"/>
                  </a:cubicBezTo>
                  <a:cubicBezTo>
                    <a:pt x="13642" y="5718"/>
                    <a:pt x="13642" y="5718"/>
                    <a:pt x="13642" y="5718"/>
                  </a:cubicBezTo>
                  <a:cubicBezTo>
                    <a:pt x="14211" y="5718"/>
                    <a:pt x="14211" y="5718"/>
                    <a:pt x="14211" y="5718"/>
                  </a:cubicBezTo>
                  <a:cubicBezTo>
                    <a:pt x="13642" y="6353"/>
                    <a:pt x="13642" y="6353"/>
                    <a:pt x="13642" y="6353"/>
                  </a:cubicBezTo>
                  <a:cubicBezTo>
                    <a:pt x="13642" y="6988"/>
                    <a:pt x="13642" y="6988"/>
                    <a:pt x="13642" y="6988"/>
                  </a:cubicBezTo>
                  <a:cubicBezTo>
                    <a:pt x="13074" y="6353"/>
                    <a:pt x="13074" y="6353"/>
                    <a:pt x="13074" y="6353"/>
                  </a:cubicBezTo>
                  <a:cubicBezTo>
                    <a:pt x="13074" y="6988"/>
                    <a:pt x="13074" y="6988"/>
                    <a:pt x="13074" y="6988"/>
                  </a:cubicBezTo>
                  <a:cubicBezTo>
                    <a:pt x="13074" y="6353"/>
                    <a:pt x="13074" y="6353"/>
                    <a:pt x="13074" y="6353"/>
                  </a:cubicBezTo>
                  <a:cubicBezTo>
                    <a:pt x="12505" y="6353"/>
                    <a:pt x="12505" y="6353"/>
                    <a:pt x="12505" y="6353"/>
                  </a:cubicBezTo>
                  <a:cubicBezTo>
                    <a:pt x="13074" y="5718"/>
                    <a:pt x="13074" y="5718"/>
                    <a:pt x="13074" y="5718"/>
                  </a:cubicBezTo>
                  <a:close/>
                  <a:moveTo>
                    <a:pt x="11937" y="3812"/>
                  </a:moveTo>
                  <a:cubicBezTo>
                    <a:pt x="11937" y="3812"/>
                    <a:pt x="11937" y="3812"/>
                    <a:pt x="11937" y="3812"/>
                  </a:cubicBezTo>
                  <a:cubicBezTo>
                    <a:pt x="12505" y="3812"/>
                    <a:pt x="12505" y="3812"/>
                    <a:pt x="12505" y="3812"/>
                  </a:cubicBezTo>
                  <a:cubicBezTo>
                    <a:pt x="12505" y="3812"/>
                    <a:pt x="12505" y="3812"/>
                    <a:pt x="12505" y="3812"/>
                  </a:cubicBezTo>
                  <a:cubicBezTo>
                    <a:pt x="11937" y="4447"/>
                    <a:pt x="11937" y="4447"/>
                    <a:pt x="11937" y="4447"/>
                  </a:cubicBezTo>
                  <a:cubicBezTo>
                    <a:pt x="11937" y="4447"/>
                    <a:pt x="11937" y="4447"/>
                    <a:pt x="11937" y="4447"/>
                  </a:cubicBezTo>
                  <a:cubicBezTo>
                    <a:pt x="11368" y="4447"/>
                    <a:pt x="11368" y="4447"/>
                    <a:pt x="11368" y="4447"/>
                  </a:cubicBezTo>
                  <a:cubicBezTo>
                    <a:pt x="11937" y="3812"/>
                    <a:pt x="11937" y="3812"/>
                    <a:pt x="11937" y="3812"/>
                  </a:cubicBezTo>
                  <a:close/>
                  <a:moveTo>
                    <a:pt x="9663" y="8894"/>
                  </a:moveTo>
                  <a:cubicBezTo>
                    <a:pt x="9663" y="8894"/>
                    <a:pt x="9663" y="8894"/>
                    <a:pt x="9663" y="8894"/>
                  </a:cubicBezTo>
                  <a:cubicBezTo>
                    <a:pt x="9663" y="8894"/>
                    <a:pt x="9663" y="8894"/>
                    <a:pt x="9663" y="8894"/>
                  </a:cubicBezTo>
                  <a:cubicBezTo>
                    <a:pt x="9663" y="9529"/>
                    <a:pt x="9663" y="9529"/>
                    <a:pt x="9663" y="9529"/>
                  </a:cubicBezTo>
                  <a:cubicBezTo>
                    <a:pt x="9663" y="9529"/>
                    <a:pt x="9663" y="9529"/>
                    <a:pt x="9663" y="9529"/>
                  </a:cubicBezTo>
                  <a:cubicBezTo>
                    <a:pt x="9663" y="8894"/>
                    <a:pt x="9663" y="8894"/>
                    <a:pt x="9663" y="8894"/>
                  </a:cubicBezTo>
                  <a:close/>
                  <a:moveTo>
                    <a:pt x="9095" y="8894"/>
                  </a:moveTo>
                  <a:cubicBezTo>
                    <a:pt x="9095" y="8894"/>
                    <a:pt x="9095" y="8894"/>
                    <a:pt x="9095" y="8894"/>
                  </a:cubicBezTo>
                  <a:cubicBezTo>
                    <a:pt x="9095" y="8894"/>
                    <a:pt x="9095" y="8894"/>
                    <a:pt x="9095" y="8894"/>
                  </a:cubicBezTo>
                  <a:cubicBezTo>
                    <a:pt x="9095" y="8894"/>
                    <a:pt x="9095" y="8894"/>
                    <a:pt x="9095" y="8894"/>
                  </a:cubicBezTo>
                  <a:cubicBezTo>
                    <a:pt x="9095" y="8894"/>
                    <a:pt x="9095" y="8894"/>
                    <a:pt x="9095" y="8894"/>
                  </a:cubicBezTo>
                  <a:close/>
                  <a:moveTo>
                    <a:pt x="11937" y="9529"/>
                  </a:moveTo>
                  <a:cubicBezTo>
                    <a:pt x="11937" y="9529"/>
                    <a:pt x="11937" y="9529"/>
                    <a:pt x="11937" y="9529"/>
                  </a:cubicBezTo>
                  <a:cubicBezTo>
                    <a:pt x="11937" y="9529"/>
                    <a:pt x="11937" y="9529"/>
                    <a:pt x="11937" y="9529"/>
                  </a:cubicBezTo>
                  <a:cubicBezTo>
                    <a:pt x="12505" y="9529"/>
                    <a:pt x="12505" y="9529"/>
                    <a:pt x="12505" y="9529"/>
                  </a:cubicBezTo>
                  <a:cubicBezTo>
                    <a:pt x="12505" y="10165"/>
                    <a:pt x="12505" y="10165"/>
                    <a:pt x="12505" y="10165"/>
                  </a:cubicBezTo>
                  <a:cubicBezTo>
                    <a:pt x="12505" y="10165"/>
                    <a:pt x="12505" y="10165"/>
                    <a:pt x="12505" y="10165"/>
                  </a:cubicBezTo>
                  <a:cubicBezTo>
                    <a:pt x="11937" y="10165"/>
                    <a:pt x="11937" y="10165"/>
                    <a:pt x="11937" y="10165"/>
                  </a:cubicBezTo>
                  <a:cubicBezTo>
                    <a:pt x="11937" y="10165"/>
                    <a:pt x="11937" y="10165"/>
                    <a:pt x="11937" y="10165"/>
                  </a:cubicBezTo>
                  <a:cubicBezTo>
                    <a:pt x="11937" y="9529"/>
                    <a:pt x="11937" y="9529"/>
                    <a:pt x="11937" y="9529"/>
                  </a:cubicBezTo>
                  <a:close/>
                  <a:moveTo>
                    <a:pt x="15916" y="13976"/>
                  </a:moveTo>
                  <a:cubicBezTo>
                    <a:pt x="15916" y="13976"/>
                    <a:pt x="15916" y="13976"/>
                    <a:pt x="15916" y="13976"/>
                  </a:cubicBezTo>
                  <a:cubicBezTo>
                    <a:pt x="15916" y="13976"/>
                    <a:pt x="15916" y="13976"/>
                    <a:pt x="15916" y="13976"/>
                  </a:cubicBezTo>
                  <a:cubicBezTo>
                    <a:pt x="16484" y="13976"/>
                    <a:pt x="16484" y="13976"/>
                    <a:pt x="16484" y="13976"/>
                  </a:cubicBezTo>
                  <a:cubicBezTo>
                    <a:pt x="16484" y="13976"/>
                    <a:pt x="16484" y="13976"/>
                    <a:pt x="16484" y="13976"/>
                  </a:cubicBezTo>
                  <a:cubicBezTo>
                    <a:pt x="15916" y="13976"/>
                    <a:pt x="15916" y="13976"/>
                    <a:pt x="15916" y="13976"/>
                  </a:cubicBezTo>
                  <a:close/>
                  <a:moveTo>
                    <a:pt x="11937" y="17153"/>
                  </a:moveTo>
                  <a:cubicBezTo>
                    <a:pt x="11937" y="16518"/>
                    <a:pt x="11937" y="16518"/>
                    <a:pt x="11937" y="16518"/>
                  </a:cubicBezTo>
                  <a:cubicBezTo>
                    <a:pt x="12505" y="16518"/>
                    <a:pt x="12505" y="16518"/>
                    <a:pt x="12505" y="16518"/>
                  </a:cubicBezTo>
                  <a:cubicBezTo>
                    <a:pt x="12505" y="16518"/>
                    <a:pt x="12505" y="16518"/>
                    <a:pt x="12505" y="16518"/>
                  </a:cubicBezTo>
                  <a:cubicBezTo>
                    <a:pt x="11937" y="17153"/>
                    <a:pt x="11937" y="17153"/>
                    <a:pt x="11937" y="17153"/>
                  </a:cubicBezTo>
                  <a:cubicBezTo>
                    <a:pt x="11937" y="17153"/>
                    <a:pt x="11937" y="17153"/>
                    <a:pt x="11937" y="17153"/>
                  </a:cubicBezTo>
                  <a:close/>
                  <a:moveTo>
                    <a:pt x="11937" y="15247"/>
                  </a:moveTo>
                  <a:cubicBezTo>
                    <a:pt x="11937" y="15247"/>
                    <a:pt x="11937" y="15247"/>
                    <a:pt x="11937" y="15247"/>
                  </a:cubicBezTo>
                  <a:cubicBezTo>
                    <a:pt x="11937" y="15247"/>
                    <a:pt x="11937" y="15247"/>
                    <a:pt x="11937" y="15247"/>
                  </a:cubicBezTo>
                  <a:cubicBezTo>
                    <a:pt x="11937" y="15247"/>
                    <a:pt x="11937" y="15247"/>
                    <a:pt x="11937" y="15247"/>
                  </a:cubicBezTo>
                  <a:close/>
                  <a:moveTo>
                    <a:pt x="11937" y="14612"/>
                  </a:moveTo>
                  <a:cubicBezTo>
                    <a:pt x="11937" y="14612"/>
                    <a:pt x="11937" y="14612"/>
                    <a:pt x="11937" y="14612"/>
                  </a:cubicBezTo>
                  <a:cubicBezTo>
                    <a:pt x="11937" y="14612"/>
                    <a:pt x="11937" y="14612"/>
                    <a:pt x="11937" y="14612"/>
                  </a:cubicBezTo>
                  <a:cubicBezTo>
                    <a:pt x="11937" y="14612"/>
                    <a:pt x="11937" y="14612"/>
                    <a:pt x="11937" y="14612"/>
                  </a:cubicBezTo>
                  <a:cubicBezTo>
                    <a:pt x="11937" y="14612"/>
                    <a:pt x="11937" y="14612"/>
                    <a:pt x="11937" y="14612"/>
                  </a:cubicBezTo>
                  <a:close/>
                  <a:moveTo>
                    <a:pt x="11368" y="13976"/>
                  </a:moveTo>
                  <a:cubicBezTo>
                    <a:pt x="11368" y="13976"/>
                    <a:pt x="11368" y="13976"/>
                    <a:pt x="11368" y="13976"/>
                  </a:cubicBezTo>
                  <a:cubicBezTo>
                    <a:pt x="11937" y="13976"/>
                    <a:pt x="11937" y="13976"/>
                    <a:pt x="11937" y="13976"/>
                  </a:cubicBezTo>
                  <a:cubicBezTo>
                    <a:pt x="11937" y="13976"/>
                    <a:pt x="11937" y="13976"/>
                    <a:pt x="11937" y="13976"/>
                  </a:cubicBezTo>
                  <a:cubicBezTo>
                    <a:pt x="11368" y="13976"/>
                    <a:pt x="11368" y="13976"/>
                    <a:pt x="11368" y="13976"/>
                  </a:cubicBezTo>
                  <a:close/>
                  <a:moveTo>
                    <a:pt x="13642" y="15882"/>
                  </a:moveTo>
                  <a:cubicBezTo>
                    <a:pt x="13642" y="15247"/>
                    <a:pt x="13642" y="15247"/>
                    <a:pt x="13642" y="15247"/>
                  </a:cubicBezTo>
                  <a:cubicBezTo>
                    <a:pt x="13642" y="15247"/>
                    <a:pt x="13642" y="15247"/>
                    <a:pt x="13642" y="15247"/>
                  </a:cubicBezTo>
                  <a:cubicBezTo>
                    <a:pt x="14211" y="15247"/>
                    <a:pt x="14211" y="15247"/>
                    <a:pt x="14211" y="15247"/>
                  </a:cubicBezTo>
                  <a:cubicBezTo>
                    <a:pt x="14211" y="15247"/>
                    <a:pt x="14211" y="15247"/>
                    <a:pt x="14211" y="15247"/>
                  </a:cubicBezTo>
                  <a:cubicBezTo>
                    <a:pt x="13642" y="15882"/>
                    <a:pt x="13642" y="15882"/>
                    <a:pt x="13642" y="15882"/>
                  </a:cubicBezTo>
                  <a:close/>
                  <a:moveTo>
                    <a:pt x="14779" y="15882"/>
                  </a:moveTo>
                  <a:cubicBezTo>
                    <a:pt x="14211" y="15247"/>
                    <a:pt x="14211" y="15247"/>
                    <a:pt x="14211" y="15247"/>
                  </a:cubicBezTo>
                  <a:cubicBezTo>
                    <a:pt x="14779" y="15247"/>
                    <a:pt x="14779" y="15247"/>
                    <a:pt x="14779" y="15247"/>
                  </a:cubicBezTo>
                  <a:cubicBezTo>
                    <a:pt x="14779" y="15247"/>
                    <a:pt x="14779" y="15247"/>
                    <a:pt x="14779" y="15247"/>
                  </a:cubicBezTo>
                  <a:cubicBezTo>
                    <a:pt x="14779" y="15247"/>
                    <a:pt x="14779" y="15247"/>
                    <a:pt x="14779" y="15247"/>
                  </a:cubicBezTo>
                  <a:cubicBezTo>
                    <a:pt x="14779" y="15882"/>
                    <a:pt x="14779" y="15882"/>
                    <a:pt x="14779" y="15882"/>
                  </a:cubicBezTo>
                  <a:cubicBezTo>
                    <a:pt x="14779" y="15882"/>
                    <a:pt x="14779" y="15882"/>
                    <a:pt x="14779" y="15882"/>
                  </a:cubicBezTo>
                  <a:close/>
                  <a:moveTo>
                    <a:pt x="14211" y="14612"/>
                  </a:moveTo>
                  <a:cubicBezTo>
                    <a:pt x="14211" y="13976"/>
                    <a:pt x="14211" y="13976"/>
                    <a:pt x="14211" y="13976"/>
                  </a:cubicBezTo>
                  <a:cubicBezTo>
                    <a:pt x="14779" y="14612"/>
                    <a:pt x="14779" y="14612"/>
                    <a:pt x="14779" y="14612"/>
                  </a:cubicBezTo>
                  <a:cubicBezTo>
                    <a:pt x="14211" y="14612"/>
                    <a:pt x="14211" y="14612"/>
                    <a:pt x="14211" y="14612"/>
                  </a:cubicBezTo>
                  <a:close/>
                  <a:moveTo>
                    <a:pt x="13642" y="13976"/>
                  </a:moveTo>
                  <a:cubicBezTo>
                    <a:pt x="13642" y="13976"/>
                    <a:pt x="13642" y="13976"/>
                    <a:pt x="13642" y="13976"/>
                  </a:cubicBezTo>
                  <a:cubicBezTo>
                    <a:pt x="14211" y="13976"/>
                    <a:pt x="14211" y="13976"/>
                    <a:pt x="14211" y="13976"/>
                  </a:cubicBezTo>
                  <a:cubicBezTo>
                    <a:pt x="14211" y="13976"/>
                    <a:pt x="14211" y="13976"/>
                    <a:pt x="14211" y="13976"/>
                  </a:cubicBezTo>
                  <a:cubicBezTo>
                    <a:pt x="13642" y="13976"/>
                    <a:pt x="13642" y="13976"/>
                    <a:pt x="13642" y="13976"/>
                  </a:cubicBezTo>
                  <a:cubicBezTo>
                    <a:pt x="13642" y="13976"/>
                    <a:pt x="13642" y="13976"/>
                    <a:pt x="13642" y="13976"/>
                  </a:cubicBezTo>
                  <a:close/>
                  <a:moveTo>
                    <a:pt x="12505" y="12706"/>
                  </a:moveTo>
                  <a:cubicBezTo>
                    <a:pt x="12505" y="12706"/>
                    <a:pt x="12505" y="12706"/>
                    <a:pt x="12505" y="12706"/>
                  </a:cubicBezTo>
                  <a:cubicBezTo>
                    <a:pt x="13074" y="13341"/>
                    <a:pt x="13074" y="13341"/>
                    <a:pt x="13074" y="13341"/>
                  </a:cubicBezTo>
                  <a:cubicBezTo>
                    <a:pt x="13642" y="13341"/>
                    <a:pt x="13642" y="13341"/>
                    <a:pt x="13642" y="13341"/>
                  </a:cubicBezTo>
                  <a:cubicBezTo>
                    <a:pt x="13642" y="13976"/>
                    <a:pt x="13642" y="13976"/>
                    <a:pt x="13642" y="13976"/>
                  </a:cubicBezTo>
                  <a:cubicBezTo>
                    <a:pt x="13074" y="13976"/>
                    <a:pt x="13074" y="13976"/>
                    <a:pt x="13074" y="13976"/>
                  </a:cubicBezTo>
                  <a:cubicBezTo>
                    <a:pt x="12505" y="13341"/>
                    <a:pt x="12505" y="13341"/>
                    <a:pt x="12505" y="13341"/>
                  </a:cubicBezTo>
                  <a:cubicBezTo>
                    <a:pt x="12505" y="13341"/>
                    <a:pt x="12505" y="13341"/>
                    <a:pt x="12505" y="13341"/>
                  </a:cubicBezTo>
                  <a:cubicBezTo>
                    <a:pt x="12505" y="12706"/>
                    <a:pt x="12505" y="12706"/>
                    <a:pt x="12505" y="12706"/>
                  </a:cubicBezTo>
                  <a:close/>
                  <a:moveTo>
                    <a:pt x="7958" y="9529"/>
                  </a:moveTo>
                  <a:cubicBezTo>
                    <a:pt x="7958" y="9529"/>
                    <a:pt x="7958" y="9529"/>
                    <a:pt x="7958" y="9529"/>
                  </a:cubicBezTo>
                  <a:cubicBezTo>
                    <a:pt x="9095" y="9529"/>
                    <a:pt x="9095" y="9529"/>
                    <a:pt x="9095" y="9529"/>
                  </a:cubicBezTo>
                  <a:cubicBezTo>
                    <a:pt x="9095" y="9529"/>
                    <a:pt x="9095" y="9529"/>
                    <a:pt x="9095" y="9529"/>
                  </a:cubicBezTo>
                  <a:cubicBezTo>
                    <a:pt x="9663" y="10165"/>
                    <a:pt x="9663" y="10165"/>
                    <a:pt x="9663" y="10165"/>
                  </a:cubicBezTo>
                  <a:cubicBezTo>
                    <a:pt x="10232" y="10165"/>
                    <a:pt x="10232" y="10165"/>
                    <a:pt x="10232" y="10165"/>
                  </a:cubicBezTo>
                  <a:cubicBezTo>
                    <a:pt x="10232" y="10165"/>
                    <a:pt x="10232" y="10165"/>
                    <a:pt x="10232" y="10165"/>
                  </a:cubicBezTo>
                  <a:cubicBezTo>
                    <a:pt x="10232" y="10165"/>
                    <a:pt x="10232" y="10165"/>
                    <a:pt x="10232" y="10165"/>
                  </a:cubicBezTo>
                  <a:cubicBezTo>
                    <a:pt x="10232" y="10165"/>
                    <a:pt x="10232" y="10165"/>
                    <a:pt x="10232" y="10165"/>
                  </a:cubicBezTo>
                  <a:cubicBezTo>
                    <a:pt x="11368" y="10800"/>
                    <a:pt x="11368" y="10800"/>
                    <a:pt x="11368" y="10800"/>
                  </a:cubicBezTo>
                  <a:cubicBezTo>
                    <a:pt x="11368" y="11435"/>
                    <a:pt x="11368" y="11435"/>
                    <a:pt x="11368" y="11435"/>
                  </a:cubicBezTo>
                  <a:cubicBezTo>
                    <a:pt x="11368" y="11435"/>
                    <a:pt x="11368" y="11435"/>
                    <a:pt x="11368" y="11435"/>
                  </a:cubicBezTo>
                  <a:cubicBezTo>
                    <a:pt x="11368" y="11435"/>
                    <a:pt x="11368" y="11435"/>
                    <a:pt x="11368" y="11435"/>
                  </a:cubicBezTo>
                  <a:cubicBezTo>
                    <a:pt x="11368" y="12071"/>
                    <a:pt x="11368" y="12071"/>
                    <a:pt x="11368" y="12071"/>
                  </a:cubicBezTo>
                  <a:cubicBezTo>
                    <a:pt x="11937" y="12071"/>
                    <a:pt x="11937" y="12071"/>
                    <a:pt x="11937" y="12071"/>
                  </a:cubicBezTo>
                  <a:cubicBezTo>
                    <a:pt x="11937" y="12071"/>
                    <a:pt x="11937" y="12071"/>
                    <a:pt x="11937" y="12071"/>
                  </a:cubicBezTo>
                  <a:cubicBezTo>
                    <a:pt x="12505" y="12071"/>
                    <a:pt x="12505" y="12071"/>
                    <a:pt x="12505" y="12071"/>
                  </a:cubicBezTo>
                  <a:cubicBezTo>
                    <a:pt x="11937" y="12706"/>
                    <a:pt x="11937" y="12706"/>
                    <a:pt x="11937" y="12706"/>
                  </a:cubicBezTo>
                  <a:cubicBezTo>
                    <a:pt x="11937" y="12706"/>
                    <a:pt x="11937" y="12706"/>
                    <a:pt x="11937" y="12706"/>
                  </a:cubicBezTo>
                  <a:cubicBezTo>
                    <a:pt x="11368" y="12706"/>
                    <a:pt x="11368" y="12706"/>
                    <a:pt x="11368" y="12706"/>
                  </a:cubicBezTo>
                  <a:cubicBezTo>
                    <a:pt x="11368" y="12706"/>
                    <a:pt x="11368" y="12706"/>
                    <a:pt x="11368" y="12706"/>
                  </a:cubicBezTo>
                  <a:cubicBezTo>
                    <a:pt x="11368" y="12071"/>
                    <a:pt x="11368" y="12071"/>
                    <a:pt x="11368" y="12071"/>
                  </a:cubicBezTo>
                  <a:cubicBezTo>
                    <a:pt x="11368" y="12071"/>
                    <a:pt x="11368" y="12071"/>
                    <a:pt x="11368" y="12071"/>
                  </a:cubicBezTo>
                  <a:cubicBezTo>
                    <a:pt x="10800" y="12071"/>
                    <a:pt x="10800" y="12071"/>
                    <a:pt x="10800" y="12071"/>
                  </a:cubicBezTo>
                  <a:cubicBezTo>
                    <a:pt x="10800" y="11435"/>
                    <a:pt x="10800" y="11435"/>
                    <a:pt x="10800" y="11435"/>
                  </a:cubicBezTo>
                  <a:cubicBezTo>
                    <a:pt x="10800" y="11435"/>
                    <a:pt x="10800" y="11435"/>
                    <a:pt x="10800" y="11435"/>
                  </a:cubicBezTo>
                  <a:cubicBezTo>
                    <a:pt x="10232" y="11435"/>
                    <a:pt x="10232" y="11435"/>
                    <a:pt x="10232" y="11435"/>
                  </a:cubicBezTo>
                  <a:cubicBezTo>
                    <a:pt x="9663" y="10800"/>
                    <a:pt x="9663" y="10800"/>
                    <a:pt x="9663" y="10800"/>
                  </a:cubicBezTo>
                  <a:cubicBezTo>
                    <a:pt x="9663" y="10800"/>
                    <a:pt x="9663" y="10800"/>
                    <a:pt x="9663" y="10800"/>
                  </a:cubicBezTo>
                  <a:cubicBezTo>
                    <a:pt x="9095" y="10800"/>
                    <a:pt x="9095" y="10800"/>
                    <a:pt x="9095" y="10800"/>
                  </a:cubicBezTo>
                  <a:cubicBezTo>
                    <a:pt x="9095" y="10165"/>
                    <a:pt x="9095" y="10165"/>
                    <a:pt x="9095" y="10165"/>
                  </a:cubicBezTo>
                  <a:cubicBezTo>
                    <a:pt x="9095" y="10165"/>
                    <a:pt x="9095" y="10165"/>
                    <a:pt x="9095" y="10165"/>
                  </a:cubicBezTo>
                  <a:cubicBezTo>
                    <a:pt x="8526" y="10165"/>
                    <a:pt x="8526" y="10165"/>
                    <a:pt x="8526" y="10165"/>
                  </a:cubicBezTo>
                  <a:cubicBezTo>
                    <a:pt x="8526" y="9529"/>
                    <a:pt x="8526" y="9529"/>
                    <a:pt x="8526" y="9529"/>
                  </a:cubicBezTo>
                  <a:cubicBezTo>
                    <a:pt x="7958" y="9529"/>
                    <a:pt x="7958" y="9529"/>
                    <a:pt x="7958" y="9529"/>
                  </a:cubicBezTo>
                  <a:cubicBezTo>
                    <a:pt x="7958" y="9529"/>
                    <a:pt x="7958" y="9529"/>
                    <a:pt x="7958" y="9529"/>
                  </a:cubicBezTo>
                  <a:close/>
                  <a:moveTo>
                    <a:pt x="8526" y="17153"/>
                  </a:moveTo>
                  <a:cubicBezTo>
                    <a:pt x="8526" y="17153"/>
                    <a:pt x="8526" y="17153"/>
                    <a:pt x="8526" y="17153"/>
                  </a:cubicBezTo>
                  <a:cubicBezTo>
                    <a:pt x="8526" y="17788"/>
                    <a:pt x="8526" y="17788"/>
                    <a:pt x="8526" y="17788"/>
                  </a:cubicBezTo>
                  <a:cubicBezTo>
                    <a:pt x="9095" y="17788"/>
                    <a:pt x="9095" y="17788"/>
                    <a:pt x="9095" y="17788"/>
                  </a:cubicBezTo>
                  <a:cubicBezTo>
                    <a:pt x="8526" y="18424"/>
                    <a:pt x="8526" y="18424"/>
                    <a:pt x="8526" y="18424"/>
                  </a:cubicBezTo>
                  <a:cubicBezTo>
                    <a:pt x="8526" y="18424"/>
                    <a:pt x="8526" y="18424"/>
                    <a:pt x="8526" y="18424"/>
                  </a:cubicBezTo>
                  <a:cubicBezTo>
                    <a:pt x="8526" y="17788"/>
                    <a:pt x="8526" y="17788"/>
                    <a:pt x="8526" y="17788"/>
                  </a:cubicBezTo>
                  <a:cubicBezTo>
                    <a:pt x="8526" y="17788"/>
                    <a:pt x="8526" y="17788"/>
                    <a:pt x="8526" y="17788"/>
                  </a:cubicBezTo>
                  <a:cubicBezTo>
                    <a:pt x="8526" y="17153"/>
                    <a:pt x="8526" y="17153"/>
                    <a:pt x="8526" y="17153"/>
                  </a:cubicBezTo>
                  <a:close/>
                  <a:moveTo>
                    <a:pt x="8526" y="16518"/>
                  </a:moveTo>
                  <a:cubicBezTo>
                    <a:pt x="8526" y="17153"/>
                    <a:pt x="8526" y="17153"/>
                    <a:pt x="8526" y="17153"/>
                  </a:cubicBezTo>
                  <a:cubicBezTo>
                    <a:pt x="8526" y="17153"/>
                    <a:pt x="8526" y="17153"/>
                    <a:pt x="8526" y="17153"/>
                  </a:cubicBezTo>
                  <a:lnTo>
                    <a:pt x="8526" y="16518"/>
                  </a:lnTo>
                  <a:close/>
                  <a:moveTo>
                    <a:pt x="8526" y="16518"/>
                  </a:moveTo>
                </a:path>
              </a:pathLst>
            </a:custGeom>
            <a:grpFill/>
            <a:ln>
              <a:noFill/>
            </a:ln>
          </p:spPr>
          <p:txBody>
            <a:bodyPr lIns="0" tIns="0" rIns="0" bIns="0"/>
            <a:lstStyle/>
            <a:p>
              <a:pPr defTabSz="913765">
                <a:defRPr/>
              </a:pPr>
              <a:endParaRPr lang="es-ES">
                <a:solidFill>
                  <a:prstClr val="black"/>
                </a:solidFill>
              </a:endParaRPr>
            </a:p>
          </p:txBody>
        </p:sp>
        <p:sp>
          <p:nvSpPr>
            <p:cNvPr id="352" name="AutoShape 74"/>
            <p:cNvSpPr/>
            <p:nvPr/>
          </p:nvSpPr>
          <p:spPr bwMode="auto">
            <a:xfrm>
              <a:off x="8613" y="3006"/>
              <a:ext cx="236" cy="165"/>
            </a:xfrm>
            <a:custGeom>
              <a:avLst/>
              <a:gdLst>
                <a:gd name="T0" fmla="*/ 10 w 21600"/>
                <a:gd name="T1" fmla="*/ 27 h 21600"/>
                <a:gd name="T2" fmla="*/ 48 w 21600"/>
                <a:gd name="T3" fmla="*/ 37 h 21600"/>
                <a:gd name="T4" fmla="*/ 76 w 21600"/>
                <a:gd name="T5" fmla="*/ 47 h 21600"/>
                <a:gd name="T6" fmla="*/ 66 w 21600"/>
                <a:gd name="T7" fmla="*/ 20 h 21600"/>
                <a:gd name="T8" fmla="*/ 76 w 21600"/>
                <a:gd name="T9" fmla="*/ 10 h 21600"/>
                <a:gd name="T10" fmla="*/ 104 w 21600"/>
                <a:gd name="T11" fmla="*/ 27 h 21600"/>
                <a:gd name="T12" fmla="*/ 124 w 21600"/>
                <a:gd name="T13" fmla="*/ 20 h 21600"/>
                <a:gd name="T14" fmla="*/ 152 w 21600"/>
                <a:gd name="T15" fmla="*/ 0 h 21600"/>
                <a:gd name="T16" fmla="*/ 180 w 21600"/>
                <a:gd name="T17" fmla="*/ 20 h 21600"/>
                <a:gd name="T18" fmla="*/ 198 w 21600"/>
                <a:gd name="T19" fmla="*/ 47 h 21600"/>
                <a:gd name="T20" fmla="*/ 208 w 21600"/>
                <a:gd name="T21" fmla="*/ 64 h 21600"/>
                <a:gd name="T22" fmla="*/ 236 w 21600"/>
                <a:gd name="T23" fmla="*/ 74 h 21600"/>
                <a:gd name="T24" fmla="*/ 198 w 21600"/>
                <a:gd name="T25" fmla="*/ 84 h 21600"/>
                <a:gd name="T26" fmla="*/ 188 w 21600"/>
                <a:gd name="T27" fmla="*/ 148 h 21600"/>
                <a:gd name="T28" fmla="*/ 180 w 21600"/>
                <a:gd name="T29" fmla="*/ 128 h 21600"/>
                <a:gd name="T30" fmla="*/ 188 w 21600"/>
                <a:gd name="T31" fmla="*/ 148 h 21600"/>
                <a:gd name="T32" fmla="*/ 188 w 21600"/>
                <a:gd name="T33" fmla="*/ 155 h 21600"/>
                <a:gd name="T34" fmla="*/ 170 w 21600"/>
                <a:gd name="T35" fmla="*/ 165 h 21600"/>
                <a:gd name="T36" fmla="*/ 160 w 21600"/>
                <a:gd name="T37" fmla="*/ 138 h 21600"/>
                <a:gd name="T38" fmla="*/ 160 w 21600"/>
                <a:gd name="T39" fmla="*/ 128 h 21600"/>
                <a:gd name="T40" fmla="*/ 142 w 21600"/>
                <a:gd name="T41" fmla="*/ 111 h 21600"/>
                <a:gd name="T42" fmla="*/ 124 w 21600"/>
                <a:gd name="T43" fmla="*/ 118 h 21600"/>
                <a:gd name="T44" fmla="*/ 114 w 21600"/>
                <a:gd name="T45" fmla="*/ 128 h 21600"/>
                <a:gd name="T46" fmla="*/ 104 w 21600"/>
                <a:gd name="T47" fmla="*/ 148 h 21600"/>
                <a:gd name="T48" fmla="*/ 86 w 21600"/>
                <a:gd name="T49" fmla="*/ 138 h 21600"/>
                <a:gd name="T50" fmla="*/ 86 w 21600"/>
                <a:gd name="T51" fmla="*/ 118 h 21600"/>
                <a:gd name="T52" fmla="*/ 86 w 21600"/>
                <a:gd name="T53" fmla="*/ 111 h 21600"/>
                <a:gd name="T54" fmla="*/ 58 w 21600"/>
                <a:gd name="T55" fmla="*/ 101 h 21600"/>
                <a:gd name="T56" fmla="*/ 58 w 21600"/>
                <a:gd name="T57" fmla="*/ 84 h 21600"/>
                <a:gd name="T58" fmla="*/ 38 w 21600"/>
                <a:gd name="T59" fmla="*/ 57 h 21600"/>
                <a:gd name="T60" fmla="*/ 20 w 21600"/>
                <a:gd name="T61" fmla="*/ 47 h 21600"/>
                <a:gd name="T62" fmla="*/ 76 w 21600"/>
                <a:gd name="T63" fmla="*/ 148 h 21600"/>
                <a:gd name="T64" fmla="*/ 48 w 21600"/>
                <a:gd name="T65" fmla="*/ 118 h 21600"/>
                <a:gd name="T66" fmla="*/ 30 w 21600"/>
                <a:gd name="T67" fmla="*/ 111 h 21600"/>
                <a:gd name="T68" fmla="*/ 0 w 21600"/>
                <a:gd name="T69" fmla="*/ 101 h 21600"/>
                <a:gd name="T70" fmla="*/ 20 w 21600"/>
                <a:gd name="T71" fmla="*/ 111 h 21600"/>
                <a:gd name="T72" fmla="*/ 38 w 21600"/>
                <a:gd name="T73" fmla="*/ 138 h 21600"/>
                <a:gd name="T74" fmla="*/ 76 w 21600"/>
                <a:gd name="T75" fmla="*/ 148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929" y="4836"/>
                  </a:moveTo>
                  <a:lnTo>
                    <a:pt x="929" y="3546"/>
                  </a:lnTo>
                  <a:lnTo>
                    <a:pt x="1858" y="3546"/>
                  </a:lnTo>
                  <a:lnTo>
                    <a:pt x="4413" y="4836"/>
                  </a:lnTo>
                  <a:lnTo>
                    <a:pt x="6039" y="4836"/>
                  </a:lnTo>
                  <a:lnTo>
                    <a:pt x="6968" y="6125"/>
                  </a:lnTo>
                  <a:lnTo>
                    <a:pt x="6968" y="2579"/>
                  </a:lnTo>
                  <a:lnTo>
                    <a:pt x="6039" y="2579"/>
                  </a:lnTo>
                  <a:lnTo>
                    <a:pt x="6039" y="0"/>
                  </a:lnTo>
                  <a:lnTo>
                    <a:pt x="6968" y="1290"/>
                  </a:lnTo>
                  <a:lnTo>
                    <a:pt x="8594" y="2579"/>
                  </a:lnTo>
                  <a:lnTo>
                    <a:pt x="9523" y="3546"/>
                  </a:lnTo>
                  <a:lnTo>
                    <a:pt x="11381" y="3546"/>
                  </a:lnTo>
                  <a:lnTo>
                    <a:pt x="11381" y="2579"/>
                  </a:lnTo>
                  <a:lnTo>
                    <a:pt x="13006" y="2579"/>
                  </a:lnTo>
                  <a:lnTo>
                    <a:pt x="13935" y="0"/>
                  </a:lnTo>
                  <a:lnTo>
                    <a:pt x="14632" y="1290"/>
                  </a:lnTo>
                  <a:lnTo>
                    <a:pt x="16490" y="2579"/>
                  </a:lnTo>
                  <a:lnTo>
                    <a:pt x="16490" y="4836"/>
                  </a:lnTo>
                  <a:lnTo>
                    <a:pt x="18116" y="6125"/>
                  </a:lnTo>
                  <a:lnTo>
                    <a:pt x="18116" y="7415"/>
                  </a:lnTo>
                  <a:lnTo>
                    <a:pt x="19045" y="8382"/>
                  </a:lnTo>
                  <a:lnTo>
                    <a:pt x="20671" y="8382"/>
                  </a:lnTo>
                  <a:lnTo>
                    <a:pt x="21600" y="9672"/>
                  </a:lnTo>
                  <a:lnTo>
                    <a:pt x="19045" y="9672"/>
                  </a:lnTo>
                  <a:lnTo>
                    <a:pt x="18116" y="10961"/>
                  </a:lnTo>
                  <a:lnTo>
                    <a:pt x="18116" y="18054"/>
                  </a:lnTo>
                  <a:lnTo>
                    <a:pt x="17187" y="19343"/>
                  </a:lnTo>
                  <a:lnTo>
                    <a:pt x="17187" y="16764"/>
                  </a:lnTo>
                  <a:lnTo>
                    <a:pt x="16490" y="16764"/>
                  </a:lnTo>
                  <a:lnTo>
                    <a:pt x="16490" y="18054"/>
                  </a:lnTo>
                  <a:lnTo>
                    <a:pt x="17187" y="19343"/>
                  </a:lnTo>
                  <a:lnTo>
                    <a:pt x="16490" y="19343"/>
                  </a:lnTo>
                  <a:lnTo>
                    <a:pt x="17187" y="20310"/>
                  </a:lnTo>
                  <a:lnTo>
                    <a:pt x="17187" y="21600"/>
                  </a:lnTo>
                  <a:lnTo>
                    <a:pt x="15561" y="21600"/>
                  </a:lnTo>
                  <a:lnTo>
                    <a:pt x="13935" y="19343"/>
                  </a:lnTo>
                  <a:lnTo>
                    <a:pt x="14632" y="18054"/>
                  </a:lnTo>
                  <a:lnTo>
                    <a:pt x="13935" y="16764"/>
                  </a:lnTo>
                  <a:lnTo>
                    <a:pt x="14632" y="16764"/>
                  </a:lnTo>
                  <a:lnTo>
                    <a:pt x="13935" y="15475"/>
                  </a:lnTo>
                  <a:lnTo>
                    <a:pt x="13006" y="14507"/>
                  </a:lnTo>
                  <a:lnTo>
                    <a:pt x="12077" y="15475"/>
                  </a:lnTo>
                  <a:lnTo>
                    <a:pt x="11381" y="15475"/>
                  </a:lnTo>
                  <a:lnTo>
                    <a:pt x="11381" y="16764"/>
                  </a:lnTo>
                  <a:lnTo>
                    <a:pt x="10452" y="16764"/>
                  </a:lnTo>
                  <a:lnTo>
                    <a:pt x="9523" y="18054"/>
                  </a:lnTo>
                  <a:lnTo>
                    <a:pt x="9523" y="19343"/>
                  </a:lnTo>
                  <a:lnTo>
                    <a:pt x="7897" y="19343"/>
                  </a:lnTo>
                  <a:lnTo>
                    <a:pt x="7897" y="18054"/>
                  </a:lnTo>
                  <a:lnTo>
                    <a:pt x="8594" y="16764"/>
                  </a:lnTo>
                  <a:lnTo>
                    <a:pt x="7897" y="15475"/>
                  </a:lnTo>
                  <a:lnTo>
                    <a:pt x="8594" y="15475"/>
                  </a:lnTo>
                  <a:lnTo>
                    <a:pt x="7897" y="14507"/>
                  </a:lnTo>
                  <a:lnTo>
                    <a:pt x="6968" y="14507"/>
                  </a:lnTo>
                  <a:lnTo>
                    <a:pt x="5342" y="13218"/>
                  </a:lnTo>
                  <a:lnTo>
                    <a:pt x="4413" y="11928"/>
                  </a:lnTo>
                  <a:lnTo>
                    <a:pt x="5342" y="10961"/>
                  </a:lnTo>
                  <a:lnTo>
                    <a:pt x="3484" y="8382"/>
                  </a:lnTo>
                  <a:lnTo>
                    <a:pt x="3484" y="7415"/>
                  </a:lnTo>
                  <a:lnTo>
                    <a:pt x="2787" y="6125"/>
                  </a:lnTo>
                  <a:lnTo>
                    <a:pt x="1858" y="6125"/>
                  </a:lnTo>
                  <a:lnTo>
                    <a:pt x="929" y="4836"/>
                  </a:lnTo>
                  <a:close/>
                  <a:moveTo>
                    <a:pt x="6968" y="19343"/>
                  </a:moveTo>
                  <a:lnTo>
                    <a:pt x="5342" y="15475"/>
                  </a:lnTo>
                  <a:lnTo>
                    <a:pt x="4413" y="15475"/>
                  </a:lnTo>
                  <a:lnTo>
                    <a:pt x="3484" y="14507"/>
                  </a:lnTo>
                  <a:lnTo>
                    <a:pt x="2787" y="14507"/>
                  </a:lnTo>
                  <a:lnTo>
                    <a:pt x="1858" y="13218"/>
                  </a:lnTo>
                  <a:lnTo>
                    <a:pt x="0" y="13218"/>
                  </a:lnTo>
                  <a:lnTo>
                    <a:pt x="929" y="14507"/>
                  </a:lnTo>
                  <a:lnTo>
                    <a:pt x="1858" y="14507"/>
                  </a:lnTo>
                  <a:lnTo>
                    <a:pt x="1858" y="16764"/>
                  </a:lnTo>
                  <a:lnTo>
                    <a:pt x="3484" y="18054"/>
                  </a:lnTo>
                  <a:lnTo>
                    <a:pt x="5342" y="19343"/>
                  </a:lnTo>
                  <a:lnTo>
                    <a:pt x="6968" y="19343"/>
                  </a:lnTo>
                  <a:close/>
                  <a:moveTo>
                    <a:pt x="6968" y="19343"/>
                  </a:moveTo>
                </a:path>
              </a:pathLst>
            </a:custGeom>
            <a:grpFill/>
            <a:ln>
              <a:noFill/>
            </a:ln>
          </p:spPr>
          <p:txBody>
            <a:bodyPr lIns="0" tIns="0" rIns="0" bIns="0"/>
            <a:lstStyle/>
            <a:p>
              <a:pPr defTabSz="913765">
                <a:defRPr/>
              </a:pPr>
              <a:endParaRPr lang="es-ES">
                <a:solidFill>
                  <a:prstClr val="black"/>
                </a:solidFill>
              </a:endParaRPr>
            </a:p>
          </p:txBody>
        </p:sp>
        <p:sp>
          <p:nvSpPr>
            <p:cNvPr id="353" name="AutoShape 75"/>
            <p:cNvSpPr/>
            <p:nvPr/>
          </p:nvSpPr>
          <p:spPr bwMode="auto">
            <a:xfrm>
              <a:off x="8605" y="3117"/>
              <a:ext cx="845" cy="606"/>
            </a:xfrm>
            <a:custGeom>
              <a:avLst/>
              <a:gdLst>
                <a:gd name="T0" fmla="*/ 46 w 21600"/>
                <a:gd name="T1" fmla="*/ 27 h 21600"/>
                <a:gd name="T2" fmla="*/ 122 w 21600"/>
                <a:gd name="T3" fmla="*/ 17 h 21600"/>
                <a:gd name="T4" fmla="*/ 150 w 21600"/>
                <a:gd name="T5" fmla="*/ 0 h 21600"/>
                <a:gd name="T6" fmla="*/ 167 w 21600"/>
                <a:gd name="T7" fmla="*/ 27 h 21600"/>
                <a:gd name="T8" fmla="*/ 195 w 21600"/>
                <a:gd name="T9" fmla="*/ 82 h 21600"/>
                <a:gd name="T10" fmla="*/ 233 w 21600"/>
                <a:gd name="T11" fmla="*/ 101 h 21600"/>
                <a:gd name="T12" fmla="*/ 261 w 21600"/>
                <a:gd name="T13" fmla="*/ 109 h 21600"/>
                <a:gd name="T14" fmla="*/ 337 w 21600"/>
                <a:gd name="T15" fmla="*/ 129 h 21600"/>
                <a:gd name="T16" fmla="*/ 414 w 21600"/>
                <a:gd name="T17" fmla="*/ 101 h 21600"/>
                <a:gd name="T18" fmla="*/ 449 w 21600"/>
                <a:gd name="T19" fmla="*/ 72 h 21600"/>
                <a:gd name="T20" fmla="*/ 508 w 21600"/>
                <a:gd name="T21" fmla="*/ 54 h 21600"/>
                <a:gd name="T22" fmla="*/ 543 w 21600"/>
                <a:gd name="T23" fmla="*/ 64 h 21600"/>
                <a:gd name="T24" fmla="*/ 601 w 21600"/>
                <a:gd name="T25" fmla="*/ 72 h 21600"/>
                <a:gd name="T26" fmla="*/ 637 w 21600"/>
                <a:gd name="T27" fmla="*/ 92 h 21600"/>
                <a:gd name="T28" fmla="*/ 703 w 21600"/>
                <a:gd name="T29" fmla="*/ 129 h 21600"/>
                <a:gd name="T30" fmla="*/ 703 w 21600"/>
                <a:gd name="T31" fmla="*/ 183 h 21600"/>
                <a:gd name="T32" fmla="*/ 695 w 21600"/>
                <a:gd name="T33" fmla="*/ 210 h 21600"/>
                <a:gd name="T34" fmla="*/ 703 w 21600"/>
                <a:gd name="T35" fmla="*/ 237 h 21600"/>
                <a:gd name="T36" fmla="*/ 703 w 21600"/>
                <a:gd name="T37" fmla="*/ 275 h 21600"/>
                <a:gd name="T38" fmla="*/ 723 w 21600"/>
                <a:gd name="T39" fmla="*/ 322 h 21600"/>
                <a:gd name="T40" fmla="*/ 761 w 21600"/>
                <a:gd name="T41" fmla="*/ 356 h 21600"/>
                <a:gd name="T42" fmla="*/ 761 w 21600"/>
                <a:gd name="T43" fmla="*/ 440 h 21600"/>
                <a:gd name="T44" fmla="*/ 789 w 21600"/>
                <a:gd name="T45" fmla="*/ 467 h 21600"/>
                <a:gd name="T46" fmla="*/ 817 w 21600"/>
                <a:gd name="T47" fmla="*/ 485 h 21600"/>
                <a:gd name="T48" fmla="*/ 845 w 21600"/>
                <a:gd name="T49" fmla="*/ 542 h 21600"/>
                <a:gd name="T50" fmla="*/ 789 w 21600"/>
                <a:gd name="T51" fmla="*/ 549 h 21600"/>
                <a:gd name="T52" fmla="*/ 761 w 21600"/>
                <a:gd name="T53" fmla="*/ 596 h 21600"/>
                <a:gd name="T54" fmla="*/ 741 w 21600"/>
                <a:gd name="T55" fmla="*/ 596 h 21600"/>
                <a:gd name="T56" fmla="*/ 657 w 21600"/>
                <a:gd name="T57" fmla="*/ 576 h 21600"/>
                <a:gd name="T58" fmla="*/ 601 w 21600"/>
                <a:gd name="T59" fmla="*/ 559 h 21600"/>
                <a:gd name="T60" fmla="*/ 553 w 21600"/>
                <a:gd name="T61" fmla="*/ 522 h 21600"/>
                <a:gd name="T62" fmla="*/ 515 w 21600"/>
                <a:gd name="T63" fmla="*/ 542 h 21600"/>
                <a:gd name="T64" fmla="*/ 459 w 21600"/>
                <a:gd name="T65" fmla="*/ 542 h 21600"/>
                <a:gd name="T66" fmla="*/ 421 w 21600"/>
                <a:gd name="T67" fmla="*/ 522 h 21600"/>
                <a:gd name="T68" fmla="*/ 393 w 21600"/>
                <a:gd name="T69" fmla="*/ 505 h 21600"/>
                <a:gd name="T70" fmla="*/ 327 w 21600"/>
                <a:gd name="T71" fmla="*/ 467 h 21600"/>
                <a:gd name="T72" fmla="*/ 327 w 21600"/>
                <a:gd name="T73" fmla="*/ 450 h 21600"/>
                <a:gd name="T74" fmla="*/ 289 w 21600"/>
                <a:gd name="T75" fmla="*/ 413 h 21600"/>
                <a:gd name="T76" fmla="*/ 261 w 21600"/>
                <a:gd name="T77" fmla="*/ 403 h 21600"/>
                <a:gd name="T78" fmla="*/ 244 w 21600"/>
                <a:gd name="T79" fmla="*/ 393 h 21600"/>
                <a:gd name="T80" fmla="*/ 226 w 21600"/>
                <a:gd name="T81" fmla="*/ 403 h 21600"/>
                <a:gd name="T82" fmla="*/ 206 w 21600"/>
                <a:gd name="T83" fmla="*/ 366 h 21600"/>
                <a:gd name="T84" fmla="*/ 188 w 21600"/>
                <a:gd name="T85" fmla="*/ 322 h 21600"/>
                <a:gd name="T86" fmla="*/ 132 w 21600"/>
                <a:gd name="T87" fmla="*/ 284 h 21600"/>
                <a:gd name="T88" fmla="*/ 112 w 21600"/>
                <a:gd name="T89" fmla="*/ 265 h 21600"/>
                <a:gd name="T90" fmla="*/ 84 w 21600"/>
                <a:gd name="T91" fmla="*/ 247 h 21600"/>
                <a:gd name="T92" fmla="*/ 102 w 21600"/>
                <a:gd name="T93" fmla="*/ 200 h 21600"/>
                <a:gd name="T94" fmla="*/ 94 w 21600"/>
                <a:gd name="T95" fmla="*/ 166 h 21600"/>
                <a:gd name="T96" fmla="*/ 56 w 21600"/>
                <a:gd name="T97" fmla="*/ 136 h 21600"/>
                <a:gd name="T98" fmla="*/ 28 w 21600"/>
                <a:gd name="T99" fmla="*/ 119 h 21600"/>
                <a:gd name="T100" fmla="*/ 8 w 21600"/>
                <a:gd name="T101" fmla="*/ 72 h 21600"/>
                <a:gd name="T102" fmla="*/ 8 w 21600"/>
                <a:gd name="T103" fmla="*/ 7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454" y="0"/>
                  </a:moveTo>
                  <a:lnTo>
                    <a:pt x="714" y="0"/>
                  </a:lnTo>
                  <a:lnTo>
                    <a:pt x="714" y="617"/>
                  </a:lnTo>
                  <a:lnTo>
                    <a:pt x="1168" y="970"/>
                  </a:lnTo>
                  <a:lnTo>
                    <a:pt x="1686" y="1322"/>
                  </a:lnTo>
                  <a:lnTo>
                    <a:pt x="2854" y="1322"/>
                  </a:lnTo>
                  <a:lnTo>
                    <a:pt x="2854" y="970"/>
                  </a:lnTo>
                  <a:lnTo>
                    <a:pt x="3114" y="617"/>
                  </a:lnTo>
                  <a:lnTo>
                    <a:pt x="3373" y="617"/>
                  </a:lnTo>
                  <a:lnTo>
                    <a:pt x="3373" y="264"/>
                  </a:lnTo>
                  <a:lnTo>
                    <a:pt x="3568" y="264"/>
                  </a:lnTo>
                  <a:lnTo>
                    <a:pt x="3827" y="0"/>
                  </a:lnTo>
                  <a:lnTo>
                    <a:pt x="4086" y="264"/>
                  </a:lnTo>
                  <a:lnTo>
                    <a:pt x="4281" y="617"/>
                  </a:lnTo>
                  <a:lnTo>
                    <a:pt x="4086" y="617"/>
                  </a:lnTo>
                  <a:lnTo>
                    <a:pt x="4281" y="970"/>
                  </a:lnTo>
                  <a:lnTo>
                    <a:pt x="4086" y="1322"/>
                  </a:lnTo>
                  <a:lnTo>
                    <a:pt x="4541" y="1940"/>
                  </a:lnTo>
                  <a:lnTo>
                    <a:pt x="4995" y="1940"/>
                  </a:lnTo>
                  <a:lnTo>
                    <a:pt x="4995" y="2909"/>
                  </a:lnTo>
                  <a:lnTo>
                    <a:pt x="5254" y="2909"/>
                  </a:lnTo>
                  <a:lnTo>
                    <a:pt x="5514" y="3262"/>
                  </a:lnTo>
                  <a:lnTo>
                    <a:pt x="5773" y="3262"/>
                  </a:lnTo>
                  <a:lnTo>
                    <a:pt x="5968" y="3615"/>
                  </a:lnTo>
                  <a:lnTo>
                    <a:pt x="6227" y="3262"/>
                  </a:lnTo>
                  <a:lnTo>
                    <a:pt x="6486" y="3615"/>
                  </a:lnTo>
                  <a:lnTo>
                    <a:pt x="6681" y="3615"/>
                  </a:lnTo>
                  <a:lnTo>
                    <a:pt x="6681" y="3879"/>
                  </a:lnTo>
                  <a:lnTo>
                    <a:pt x="7395" y="4232"/>
                  </a:lnTo>
                  <a:lnTo>
                    <a:pt x="7654" y="4232"/>
                  </a:lnTo>
                  <a:lnTo>
                    <a:pt x="8173" y="4584"/>
                  </a:lnTo>
                  <a:lnTo>
                    <a:pt x="8627" y="4584"/>
                  </a:lnTo>
                  <a:lnTo>
                    <a:pt x="9341" y="4232"/>
                  </a:lnTo>
                  <a:lnTo>
                    <a:pt x="10573" y="4232"/>
                  </a:lnTo>
                  <a:lnTo>
                    <a:pt x="10768" y="3879"/>
                  </a:lnTo>
                  <a:lnTo>
                    <a:pt x="10573" y="3615"/>
                  </a:lnTo>
                  <a:lnTo>
                    <a:pt x="10573" y="3262"/>
                  </a:lnTo>
                  <a:lnTo>
                    <a:pt x="11286" y="3262"/>
                  </a:lnTo>
                  <a:lnTo>
                    <a:pt x="11286" y="2909"/>
                  </a:lnTo>
                  <a:lnTo>
                    <a:pt x="11481" y="2557"/>
                  </a:lnTo>
                  <a:lnTo>
                    <a:pt x="12000" y="2292"/>
                  </a:lnTo>
                  <a:lnTo>
                    <a:pt x="12454" y="1940"/>
                  </a:lnTo>
                  <a:lnTo>
                    <a:pt x="12973" y="2292"/>
                  </a:lnTo>
                  <a:lnTo>
                    <a:pt x="12973" y="1940"/>
                  </a:lnTo>
                  <a:lnTo>
                    <a:pt x="13168" y="1587"/>
                  </a:lnTo>
                  <a:lnTo>
                    <a:pt x="13427" y="1940"/>
                  </a:lnTo>
                  <a:lnTo>
                    <a:pt x="13686" y="1940"/>
                  </a:lnTo>
                  <a:lnTo>
                    <a:pt x="13881" y="2292"/>
                  </a:lnTo>
                  <a:lnTo>
                    <a:pt x="14400" y="2292"/>
                  </a:lnTo>
                  <a:lnTo>
                    <a:pt x="14854" y="2909"/>
                  </a:lnTo>
                  <a:lnTo>
                    <a:pt x="15114" y="2909"/>
                  </a:lnTo>
                  <a:lnTo>
                    <a:pt x="15373" y="2557"/>
                  </a:lnTo>
                  <a:lnTo>
                    <a:pt x="15827" y="2909"/>
                  </a:lnTo>
                  <a:lnTo>
                    <a:pt x="16086" y="2909"/>
                  </a:lnTo>
                  <a:lnTo>
                    <a:pt x="16086" y="3615"/>
                  </a:lnTo>
                  <a:lnTo>
                    <a:pt x="16281" y="3262"/>
                  </a:lnTo>
                  <a:lnTo>
                    <a:pt x="16800" y="3615"/>
                  </a:lnTo>
                  <a:lnTo>
                    <a:pt x="17254" y="4232"/>
                  </a:lnTo>
                  <a:lnTo>
                    <a:pt x="17773" y="4232"/>
                  </a:lnTo>
                  <a:lnTo>
                    <a:pt x="17968" y="4584"/>
                  </a:lnTo>
                  <a:lnTo>
                    <a:pt x="17968" y="5554"/>
                  </a:lnTo>
                  <a:lnTo>
                    <a:pt x="18227" y="5907"/>
                  </a:lnTo>
                  <a:lnTo>
                    <a:pt x="18227" y="6171"/>
                  </a:lnTo>
                  <a:lnTo>
                    <a:pt x="17968" y="6524"/>
                  </a:lnTo>
                  <a:lnTo>
                    <a:pt x="18227" y="6877"/>
                  </a:lnTo>
                  <a:lnTo>
                    <a:pt x="17968" y="7141"/>
                  </a:lnTo>
                  <a:lnTo>
                    <a:pt x="17773" y="7141"/>
                  </a:lnTo>
                  <a:lnTo>
                    <a:pt x="17773" y="7494"/>
                  </a:lnTo>
                  <a:lnTo>
                    <a:pt x="17968" y="7494"/>
                  </a:lnTo>
                  <a:lnTo>
                    <a:pt x="17773" y="7847"/>
                  </a:lnTo>
                  <a:lnTo>
                    <a:pt x="17773" y="8111"/>
                  </a:lnTo>
                  <a:lnTo>
                    <a:pt x="17968" y="8464"/>
                  </a:lnTo>
                  <a:lnTo>
                    <a:pt x="17968" y="8816"/>
                  </a:lnTo>
                  <a:lnTo>
                    <a:pt x="18227" y="8816"/>
                  </a:lnTo>
                  <a:lnTo>
                    <a:pt x="17968" y="9433"/>
                  </a:lnTo>
                  <a:lnTo>
                    <a:pt x="17968" y="9786"/>
                  </a:lnTo>
                  <a:lnTo>
                    <a:pt x="18227" y="10403"/>
                  </a:lnTo>
                  <a:lnTo>
                    <a:pt x="18486" y="11109"/>
                  </a:lnTo>
                  <a:lnTo>
                    <a:pt x="18227" y="11109"/>
                  </a:lnTo>
                  <a:lnTo>
                    <a:pt x="18486" y="11461"/>
                  </a:lnTo>
                  <a:lnTo>
                    <a:pt x="18486" y="11726"/>
                  </a:lnTo>
                  <a:lnTo>
                    <a:pt x="19459" y="11726"/>
                  </a:lnTo>
                  <a:lnTo>
                    <a:pt x="19654" y="12431"/>
                  </a:lnTo>
                  <a:lnTo>
                    <a:pt x="19459" y="12696"/>
                  </a:lnTo>
                  <a:lnTo>
                    <a:pt x="19654" y="13048"/>
                  </a:lnTo>
                  <a:lnTo>
                    <a:pt x="19654" y="13401"/>
                  </a:lnTo>
                  <a:lnTo>
                    <a:pt x="18746" y="14723"/>
                  </a:lnTo>
                  <a:lnTo>
                    <a:pt x="19459" y="15693"/>
                  </a:lnTo>
                  <a:lnTo>
                    <a:pt x="19459" y="16046"/>
                  </a:lnTo>
                  <a:lnTo>
                    <a:pt x="19654" y="16310"/>
                  </a:lnTo>
                  <a:lnTo>
                    <a:pt x="19914" y="16310"/>
                  </a:lnTo>
                  <a:lnTo>
                    <a:pt x="20173" y="16663"/>
                  </a:lnTo>
                  <a:lnTo>
                    <a:pt x="20627" y="16663"/>
                  </a:lnTo>
                  <a:lnTo>
                    <a:pt x="20627" y="17016"/>
                  </a:lnTo>
                  <a:lnTo>
                    <a:pt x="20886" y="17016"/>
                  </a:lnTo>
                  <a:lnTo>
                    <a:pt x="20886" y="17280"/>
                  </a:lnTo>
                  <a:lnTo>
                    <a:pt x="21146" y="17633"/>
                  </a:lnTo>
                  <a:lnTo>
                    <a:pt x="21146" y="18250"/>
                  </a:lnTo>
                  <a:lnTo>
                    <a:pt x="21600" y="18250"/>
                  </a:lnTo>
                  <a:lnTo>
                    <a:pt x="21600" y="19308"/>
                  </a:lnTo>
                  <a:lnTo>
                    <a:pt x="21341" y="18955"/>
                  </a:lnTo>
                  <a:lnTo>
                    <a:pt x="20627" y="19308"/>
                  </a:lnTo>
                  <a:lnTo>
                    <a:pt x="20368" y="19572"/>
                  </a:lnTo>
                  <a:lnTo>
                    <a:pt x="20173" y="19572"/>
                  </a:lnTo>
                  <a:lnTo>
                    <a:pt x="20173" y="21247"/>
                  </a:lnTo>
                  <a:lnTo>
                    <a:pt x="19914" y="21247"/>
                  </a:lnTo>
                  <a:lnTo>
                    <a:pt x="19914" y="21600"/>
                  </a:lnTo>
                  <a:lnTo>
                    <a:pt x="19459" y="21247"/>
                  </a:lnTo>
                  <a:lnTo>
                    <a:pt x="19200" y="21247"/>
                  </a:lnTo>
                  <a:lnTo>
                    <a:pt x="19200" y="20895"/>
                  </a:lnTo>
                  <a:lnTo>
                    <a:pt x="18941" y="20895"/>
                  </a:lnTo>
                  <a:lnTo>
                    <a:pt x="18941" y="21247"/>
                  </a:lnTo>
                  <a:lnTo>
                    <a:pt x="18746" y="21247"/>
                  </a:lnTo>
                  <a:lnTo>
                    <a:pt x="18486" y="20895"/>
                  </a:lnTo>
                  <a:lnTo>
                    <a:pt x="17059" y="20895"/>
                  </a:lnTo>
                  <a:lnTo>
                    <a:pt x="16800" y="20542"/>
                  </a:lnTo>
                  <a:lnTo>
                    <a:pt x="16541" y="20895"/>
                  </a:lnTo>
                  <a:lnTo>
                    <a:pt x="16281" y="20542"/>
                  </a:lnTo>
                  <a:lnTo>
                    <a:pt x="15373" y="20542"/>
                  </a:lnTo>
                  <a:lnTo>
                    <a:pt x="15373" y="19925"/>
                  </a:lnTo>
                  <a:lnTo>
                    <a:pt x="15114" y="19572"/>
                  </a:lnTo>
                  <a:lnTo>
                    <a:pt x="14854" y="18955"/>
                  </a:lnTo>
                  <a:lnTo>
                    <a:pt x="14854" y="18602"/>
                  </a:lnTo>
                  <a:lnTo>
                    <a:pt x="14141" y="18602"/>
                  </a:lnTo>
                  <a:lnTo>
                    <a:pt x="13686" y="18955"/>
                  </a:lnTo>
                  <a:lnTo>
                    <a:pt x="13427" y="18602"/>
                  </a:lnTo>
                  <a:lnTo>
                    <a:pt x="13427" y="18955"/>
                  </a:lnTo>
                  <a:lnTo>
                    <a:pt x="13168" y="19308"/>
                  </a:lnTo>
                  <a:lnTo>
                    <a:pt x="12714" y="19572"/>
                  </a:lnTo>
                  <a:lnTo>
                    <a:pt x="12259" y="19308"/>
                  </a:lnTo>
                  <a:lnTo>
                    <a:pt x="12000" y="18955"/>
                  </a:lnTo>
                  <a:lnTo>
                    <a:pt x="11741" y="19308"/>
                  </a:lnTo>
                  <a:lnTo>
                    <a:pt x="11481" y="19308"/>
                  </a:lnTo>
                  <a:lnTo>
                    <a:pt x="11286" y="18955"/>
                  </a:lnTo>
                  <a:lnTo>
                    <a:pt x="11027" y="18955"/>
                  </a:lnTo>
                  <a:lnTo>
                    <a:pt x="10768" y="18602"/>
                  </a:lnTo>
                  <a:lnTo>
                    <a:pt x="10573" y="18602"/>
                  </a:lnTo>
                  <a:lnTo>
                    <a:pt x="10314" y="18250"/>
                  </a:lnTo>
                  <a:lnTo>
                    <a:pt x="10573" y="17985"/>
                  </a:lnTo>
                  <a:lnTo>
                    <a:pt x="10054" y="17985"/>
                  </a:lnTo>
                  <a:lnTo>
                    <a:pt x="9859" y="17633"/>
                  </a:lnTo>
                  <a:lnTo>
                    <a:pt x="9081" y="17633"/>
                  </a:lnTo>
                  <a:lnTo>
                    <a:pt x="8886" y="17280"/>
                  </a:lnTo>
                  <a:lnTo>
                    <a:pt x="8368" y="16663"/>
                  </a:lnTo>
                  <a:lnTo>
                    <a:pt x="8368" y="16310"/>
                  </a:lnTo>
                  <a:lnTo>
                    <a:pt x="8173" y="16310"/>
                  </a:lnTo>
                  <a:lnTo>
                    <a:pt x="8173" y="16046"/>
                  </a:lnTo>
                  <a:lnTo>
                    <a:pt x="8368" y="16046"/>
                  </a:lnTo>
                  <a:lnTo>
                    <a:pt x="7914" y="16046"/>
                  </a:lnTo>
                  <a:lnTo>
                    <a:pt x="7914" y="15340"/>
                  </a:lnTo>
                  <a:lnTo>
                    <a:pt x="7654" y="14988"/>
                  </a:lnTo>
                  <a:lnTo>
                    <a:pt x="7395" y="14723"/>
                  </a:lnTo>
                  <a:lnTo>
                    <a:pt x="7395" y="14371"/>
                  </a:lnTo>
                  <a:lnTo>
                    <a:pt x="7200" y="14018"/>
                  </a:lnTo>
                  <a:lnTo>
                    <a:pt x="6941" y="14723"/>
                  </a:lnTo>
                  <a:lnTo>
                    <a:pt x="6681" y="14371"/>
                  </a:lnTo>
                  <a:lnTo>
                    <a:pt x="6486" y="14371"/>
                  </a:lnTo>
                  <a:lnTo>
                    <a:pt x="6227" y="14018"/>
                  </a:lnTo>
                  <a:lnTo>
                    <a:pt x="6486" y="14018"/>
                  </a:lnTo>
                  <a:lnTo>
                    <a:pt x="6227" y="14018"/>
                  </a:lnTo>
                  <a:lnTo>
                    <a:pt x="6227" y="14371"/>
                  </a:lnTo>
                  <a:lnTo>
                    <a:pt x="5773" y="14371"/>
                  </a:lnTo>
                  <a:lnTo>
                    <a:pt x="5773" y="14018"/>
                  </a:lnTo>
                  <a:lnTo>
                    <a:pt x="5773" y="14371"/>
                  </a:lnTo>
                  <a:lnTo>
                    <a:pt x="5773" y="14018"/>
                  </a:lnTo>
                  <a:lnTo>
                    <a:pt x="5514" y="14018"/>
                  </a:lnTo>
                  <a:lnTo>
                    <a:pt x="5254" y="13753"/>
                  </a:lnTo>
                  <a:lnTo>
                    <a:pt x="5254" y="13048"/>
                  </a:lnTo>
                  <a:lnTo>
                    <a:pt x="4800" y="13048"/>
                  </a:lnTo>
                  <a:lnTo>
                    <a:pt x="4800" y="12431"/>
                  </a:lnTo>
                  <a:lnTo>
                    <a:pt x="4995" y="12078"/>
                  </a:lnTo>
                  <a:lnTo>
                    <a:pt x="4800" y="11461"/>
                  </a:lnTo>
                  <a:lnTo>
                    <a:pt x="4541" y="11461"/>
                  </a:lnTo>
                  <a:lnTo>
                    <a:pt x="4281" y="10756"/>
                  </a:lnTo>
                  <a:lnTo>
                    <a:pt x="4086" y="10756"/>
                  </a:lnTo>
                  <a:lnTo>
                    <a:pt x="3373" y="10139"/>
                  </a:lnTo>
                  <a:lnTo>
                    <a:pt x="3114" y="10139"/>
                  </a:lnTo>
                  <a:lnTo>
                    <a:pt x="3114" y="10403"/>
                  </a:lnTo>
                  <a:lnTo>
                    <a:pt x="2854" y="10139"/>
                  </a:lnTo>
                  <a:lnTo>
                    <a:pt x="2854" y="9433"/>
                  </a:lnTo>
                  <a:lnTo>
                    <a:pt x="2595" y="9433"/>
                  </a:lnTo>
                  <a:lnTo>
                    <a:pt x="2595" y="9169"/>
                  </a:lnTo>
                  <a:lnTo>
                    <a:pt x="2400" y="9169"/>
                  </a:lnTo>
                  <a:lnTo>
                    <a:pt x="2141" y="8816"/>
                  </a:lnTo>
                  <a:lnTo>
                    <a:pt x="2141" y="7847"/>
                  </a:lnTo>
                  <a:lnTo>
                    <a:pt x="2400" y="7494"/>
                  </a:lnTo>
                  <a:lnTo>
                    <a:pt x="2400" y="7141"/>
                  </a:lnTo>
                  <a:lnTo>
                    <a:pt x="2595" y="7141"/>
                  </a:lnTo>
                  <a:lnTo>
                    <a:pt x="2595" y="6171"/>
                  </a:lnTo>
                  <a:lnTo>
                    <a:pt x="2854" y="6171"/>
                  </a:lnTo>
                  <a:lnTo>
                    <a:pt x="2595" y="5907"/>
                  </a:lnTo>
                  <a:lnTo>
                    <a:pt x="2400" y="5907"/>
                  </a:lnTo>
                  <a:lnTo>
                    <a:pt x="1881" y="5554"/>
                  </a:lnTo>
                  <a:lnTo>
                    <a:pt x="1686" y="5554"/>
                  </a:lnTo>
                  <a:lnTo>
                    <a:pt x="1427" y="5202"/>
                  </a:lnTo>
                  <a:lnTo>
                    <a:pt x="1427" y="4849"/>
                  </a:lnTo>
                  <a:lnTo>
                    <a:pt x="1168" y="4849"/>
                  </a:lnTo>
                  <a:lnTo>
                    <a:pt x="1168" y="4584"/>
                  </a:lnTo>
                  <a:lnTo>
                    <a:pt x="973" y="4232"/>
                  </a:lnTo>
                  <a:lnTo>
                    <a:pt x="714" y="4232"/>
                  </a:lnTo>
                  <a:lnTo>
                    <a:pt x="973" y="3879"/>
                  </a:lnTo>
                  <a:lnTo>
                    <a:pt x="714" y="3615"/>
                  </a:lnTo>
                  <a:lnTo>
                    <a:pt x="195" y="2909"/>
                  </a:lnTo>
                  <a:lnTo>
                    <a:pt x="195" y="2557"/>
                  </a:lnTo>
                  <a:lnTo>
                    <a:pt x="454" y="1940"/>
                  </a:lnTo>
                  <a:lnTo>
                    <a:pt x="0" y="1940"/>
                  </a:lnTo>
                  <a:lnTo>
                    <a:pt x="0" y="264"/>
                  </a:lnTo>
                  <a:lnTo>
                    <a:pt x="195" y="264"/>
                  </a:lnTo>
                  <a:lnTo>
                    <a:pt x="195" y="0"/>
                  </a:lnTo>
                  <a:lnTo>
                    <a:pt x="454" y="0"/>
                  </a:lnTo>
                  <a:close/>
                  <a:moveTo>
                    <a:pt x="454" y="0"/>
                  </a:moveTo>
                </a:path>
              </a:pathLst>
            </a:custGeom>
            <a:grpFill/>
            <a:ln>
              <a:noFill/>
            </a:ln>
          </p:spPr>
          <p:txBody>
            <a:bodyPr lIns="0" tIns="0" rIns="0" bIns="0"/>
            <a:lstStyle/>
            <a:p>
              <a:pPr defTabSz="913765">
                <a:defRPr/>
              </a:pPr>
              <a:endParaRPr lang="es-ES">
                <a:solidFill>
                  <a:prstClr val="black"/>
                </a:solidFill>
              </a:endParaRPr>
            </a:p>
          </p:txBody>
        </p:sp>
        <p:sp>
          <p:nvSpPr>
            <p:cNvPr id="354" name="AutoShape 76"/>
            <p:cNvSpPr/>
            <p:nvPr/>
          </p:nvSpPr>
          <p:spPr bwMode="auto">
            <a:xfrm>
              <a:off x="8557" y="3043"/>
              <a:ext cx="150" cy="111"/>
            </a:xfrm>
            <a:custGeom>
              <a:avLst/>
              <a:gdLst>
                <a:gd name="T0" fmla="*/ 0 w 21600"/>
                <a:gd name="T1" fmla="*/ 0 h 21600"/>
                <a:gd name="T2" fmla="*/ 66 w 21600"/>
                <a:gd name="T3" fmla="*/ 0 h 21600"/>
                <a:gd name="T4" fmla="*/ 76 w 21600"/>
                <a:gd name="T5" fmla="*/ 10 h 21600"/>
                <a:gd name="T6" fmla="*/ 86 w 21600"/>
                <a:gd name="T7" fmla="*/ 10 h 21600"/>
                <a:gd name="T8" fmla="*/ 94 w 21600"/>
                <a:gd name="T9" fmla="*/ 20 h 21600"/>
                <a:gd name="T10" fmla="*/ 94 w 21600"/>
                <a:gd name="T11" fmla="*/ 27 h 21600"/>
                <a:gd name="T12" fmla="*/ 114 w 21600"/>
                <a:gd name="T13" fmla="*/ 47 h 21600"/>
                <a:gd name="T14" fmla="*/ 104 w 21600"/>
                <a:gd name="T15" fmla="*/ 54 h 21600"/>
                <a:gd name="T16" fmla="*/ 114 w 21600"/>
                <a:gd name="T17" fmla="*/ 64 h 21600"/>
                <a:gd name="T18" fmla="*/ 132 w 21600"/>
                <a:gd name="T19" fmla="*/ 74 h 21600"/>
                <a:gd name="T20" fmla="*/ 142 w 21600"/>
                <a:gd name="T21" fmla="*/ 74 h 21600"/>
                <a:gd name="T22" fmla="*/ 150 w 21600"/>
                <a:gd name="T23" fmla="*/ 81 h 21600"/>
                <a:gd name="T24" fmla="*/ 142 w 21600"/>
                <a:gd name="T25" fmla="*/ 81 h 21600"/>
                <a:gd name="T26" fmla="*/ 150 w 21600"/>
                <a:gd name="T27" fmla="*/ 91 h 21600"/>
                <a:gd name="T28" fmla="*/ 142 w 21600"/>
                <a:gd name="T29" fmla="*/ 101 h 21600"/>
                <a:gd name="T30" fmla="*/ 142 w 21600"/>
                <a:gd name="T31" fmla="*/ 111 h 21600"/>
                <a:gd name="T32" fmla="*/ 132 w 21600"/>
                <a:gd name="T33" fmla="*/ 111 h 21600"/>
                <a:gd name="T34" fmla="*/ 114 w 21600"/>
                <a:gd name="T35" fmla="*/ 81 h 21600"/>
                <a:gd name="T36" fmla="*/ 104 w 21600"/>
                <a:gd name="T37" fmla="*/ 81 h 21600"/>
                <a:gd name="T38" fmla="*/ 94 w 21600"/>
                <a:gd name="T39" fmla="*/ 74 h 21600"/>
                <a:gd name="T40" fmla="*/ 86 w 21600"/>
                <a:gd name="T41" fmla="*/ 74 h 21600"/>
                <a:gd name="T42" fmla="*/ 76 w 21600"/>
                <a:gd name="T43" fmla="*/ 64 h 21600"/>
                <a:gd name="T44" fmla="*/ 56 w 21600"/>
                <a:gd name="T45" fmla="*/ 64 h 21600"/>
                <a:gd name="T46" fmla="*/ 48 w 21600"/>
                <a:gd name="T47" fmla="*/ 54 h 21600"/>
                <a:gd name="T48" fmla="*/ 28 w 21600"/>
                <a:gd name="T49" fmla="*/ 54 h 21600"/>
                <a:gd name="T50" fmla="*/ 20 w 21600"/>
                <a:gd name="T51" fmla="*/ 47 h 21600"/>
                <a:gd name="T52" fmla="*/ 20 w 21600"/>
                <a:gd name="T53" fmla="*/ 20 h 21600"/>
                <a:gd name="T54" fmla="*/ 10 w 21600"/>
                <a:gd name="T55" fmla="*/ 20 h 21600"/>
                <a:gd name="T56" fmla="*/ 10 w 21600"/>
                <a:gd name="T57" fmla="*/ 10 h 21600"/>
                <a:gd name="T58" fmla="*/ 0 w 21600"/>
                <a:gd name="T59" fmla="*/ 0 h 21600"/>
                <a:gd name="T60" fmla="*/ 0 w 21600"/>
                <a:gd name="T61" fmla="*/ 0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0" y="0"/>
                  </a:moveTo>
                  <a:lnTo>
                    <a:pt x="9519" y="0"/>
                  </a:lnTo>
                  <a:lnTo>
                    <a:pt x="10983" y="1920"/>
                  </a:lnTo>
                  <a:lnTo>
                    <a:pt x="12447" y="1920"/>
                  </a:lnTo>
                  <a:lnTo>
                    <a:pt x="13546" y="3840"/>
                  </a:lnTo>
                  <a:lnTo>
                    <a:pt x="13546" y="5280"/>
                  </a:lnTo>
                  <a:lnTo>
                    <a:pt x="16475" y="9120"/>
                  </a:lnTo>
                  <a:lnTo>
                    <a:pt x="15010" y="10560"/>
                  </a:lnTo>
                  <a:lnTo>
                    <a:pt x="16475" y="12480"/>
                  </a:lnTo>
                  <a:lnTo>
                    <a:pt x="19037" y="14400"/>
                  </a:lnTo>
                  <a:lnTo>
                    <a:pt x="20502" y="14400"/>
                  </a:lnTo>
                  <a:lnTo>
                    <a:pt x="21600" y="15840"/>
                  </a:lnTo>
                  <a:lnTo>
                    <a:pt x="20502" y="15840"/>
                  </a:lnTo>
                  <a:lnTo>
                    <a:pt x="21600" y="17760"/>
                  </a:lnTo>
                  <a:lnTo>
                    <a:pt x="20502" y="19680"/>
                  </a:lnTo>
                  <a:lnTo>
                    <a:pt x="20502" y="21600"/>
                  </a:lnTo>
                  <a:lnTo>
                    <a:pt x="19037" y="21600"/>
                  </a:lnTo>
                  <a:lnTo>
                    <a:pt x="16475" y="15840"/>
                  </a:lnTo>
                  <a:lnTo>
                    <a:pt x="15010" y="15840"/>
                  </a:lnTo>
                  <a:lnTo>
                    <a:pt x="13546" y="14400"/>
                  </a:lnTo>
                  <a:lnTo>
                    <a:pt x="12447" y="14400"/>
                  </a:lnTo>
                  <a:lnTo>
                    <a:pt x="10983" y="12480"/>
                  </a:lnTo>
                  <a:lnTo>
                    <a:pt x="8054" y="12480"/>
                  </a:lnTo>
                  <a:lnTo>
                    <a:pt x="6956" y="10560"/>
                  </a:lnTo>
                  <a:lnTo>
                    <a:pt x="4027" y="10560"/>
                  </a:lnTo>
                  <a:lnTo>
                    <a:pt x="2929" y="9120"/>
                  </a:lnTo>
                  <a:lnTo>
                    <a:pt x="2929" y="3840"/>
                  </a:lnTo>
                  <a:lnTo>
                    <a:pt x="1464" y="3840"/>
                  </a:lnTo>
                  <a:lnTo>
                    <a:pt x="1464" y="1920"/>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355" name="AutoShape 77"/>
            <p:cNvSpPr/>
            <p:nvPr/>
          </p:nvSpPr>
          <p:spPr bwMode="auto">
            <a:xfrm>
              <a:off x="7862" y="3016"/>
              <a:ext cx="781" cy="274"/>
            </a:xfrm>
            <a:custGeom>
              <a:avLst/>
              <a:gdLst>
                <a:gd name="T0" fmla="*/ 38 w 21600"/>
                <a:gd name="T1" fmla="*/ 37 h 21600"/>
                <a:gd name="T2" fmla="*/ 38 w 21600"/>
                <a:gd name="T3" fmla="*/ 10 h 21600"/>
                <a:gd name="T4" fmla="*/ 76 w 21600"/>
                <a:gd name="T5" fmla="*/ 0 h 21600"/>
                <a:gd name="T6" fmla="*/ 132 w 21600"/>
                <a:gd name="T7" fmla="*/ 47 h 21600"/>
                <a:gd name="T8" fmla="*/ 94 w 21600"/>
                <a:gd name="T9" fmla="*/ 47 h 21600"/>
                <a:gd name="T10" fmla="*/ 48 w 21600"/>
                <a:gd name="T11" fmla="*/ 74 h 21600"/>
                <a:gd name="T12" fmla="*/ 48 w 21600"/>
                <a:gd name="T13" fmla="*/ 64 h 21600"/>
                <a:gd name="T14" fmla="*/ 621 w 21600"/>
                <a:gd name="T15" fmla="*/ 17 h 21600"/>
                <a:gd name="T16" fmla="*/ 591 w 21600"/>
                <a:gd name="T17" fmla="*/ 47 h 21600"/>
                <a:gd name="T18" fmla="*/ 517 w 21600"/>
                <a:gd name="T19" fmla="*/ 47 h 21600"/>
                <a:gd name="T20" fmla="*/ 462 w 21600"/>
                <a:gd name="T21" fmla="*/ 37 h 21600"/>
                <a:gd name="T22" fmla="*/ 413 w 21600"/>
                <a:gd name="T23" fmla="*/ 17 h 21600"/>
                <a:gd name="T24" fmla="*/ 368 w 21600"/>
                <a:gd name="T25" fmla="*/ 10 h 21600"/>
                <a:gd name="T26" fmla="*/ 254 w 21600"/>
                <a:gd name="T27" fmla="*/ 10 h 21600"/>
                <a:gd name="T28" fmla="*/ 226 w 21600"/>
                <a:gd name="T29" fmla="*/ 47 h 21600"/>
                <a:gd name="T30" fmla="*/ 150 w 21600"/>
                <a:gd name="T31" fmla="*/ 47 h 21600"/>
                <a:gd name="T32" fmla="*/ 150 w 21600"/>
                <a:gd name="T33" fmla="*/ 54 h 21600"/>
                <a:gd name="T34" fmla="*/ 122 w 21600"/>
                <a:gd name="T35" fmla="*/ 81 h 21600"/>
                <a:gd name="T36" fmla="*/ 86 w 21600"/>
                <a:gd name="T37" fmla="*/ 74 h 21600"/>
                <a:gd name="T38" fmla="*/ 48 w 21600"/>
                <a:gd name="T39" fmla="*/ 74 h 21600"/>
                <a:gd name="T40" fmla="*/ 48 w 21600"/>
                <a:gd name="T41" fmla="*/ 128 h 21600"/>
                <a:gd name="T42" fmla="*/ 56 w 21600"/>
                <a:gd name="T43" fmla="*/ 146 h 21600"/>
                <a:gd name="T44" fmla="*/ 48 w 21600"/>
                <a:gd name="T45" fmla="*/ 165 h 21600"/>
                <a:gd name="T46" fmla="*/ 76 w 21600"/>
                <a:gd name="T47" fmla="*/ 202 h 21600"/>
                <a:gd name="T48" fmla="*/ 86 w 21600"/>
                <a:gd name="T49" fmla="*/ 220 h 21600"/>
                <a:gd name="T50" fmla="*/ 94 w 21600"/>
                <a:gd name="T51" fmla="*/ 230 h 21600"/>
                <a:gd name="T52" fmla="*/ 76 w 21600"/>
                <a:gd name="T53" fmla="*/ 247 h 21600"/>
                <a:gd name="T54" fmla="*/ 114 w 21600"/>
                <a:gd name="T55" fmla="*/ 247 h 21600"/>
                <a:gd name="T56" fmla="*/ 142 w 21600"/>
                <a:gd name="T57" fmla="*/ 237 h 21600"/>
                <a:gd name="T58" fmla="*/ 198 w 21600"/>
                <a:gd name="T59" fmla="*/ 267 h 21600"/>
                <a:gd name="T60" fmla="*/ 243 w 21600"/>
                <a:gd name="T61" fmla="*/ 237 h 21600"/>
                <a:gd name="T62" fmla="*/ 337 w 21600"/>
                <a:gd name="T63" fmla="*/ 267 h 21600"/>
                <a:gd name="T64" fmla="*/ 375 w 21600"/>
                <a:gd name="T65" fmla="*/ 237 h 21600"/>
                <a:gd name="T66" fmla="*/ 434 w 21600"/>
                <a:gd name="T67" fmla="*/ 230 h 21600"/>
                <a:gd name="T68" fmla="*/ 423 w 21600"/>
                <a:gd name="T69" fmla="*/ 257 h 21600"/>
                <a:gd name="T70" fmla="*/ 451 w 21600"/>
                <a:gd name="T71" fmla="*/ 257 h 21600"/>
                <a:gd name="T72" fmla="*/ 507 w 21600"/>
                <a:gd name="T73" fmla="*/ 230 h 21600"/>
                <a:gd name="T74" fmla="*/ 583 w 21600"/>
                <a:gd name="T75" fmla="*/ 230 h 21600"/>
                <a:gd name="T76" fmla="*/ 667 w 21600"/>
                <a:gd name="T77" fmla="*/ 210 h 21600"/>
                <a:gd name="T78" fmla="*/ 705 w 21600"/>
                <a:gd name="T79" fmla="*/ 210 h 21600"/>
                <a:gd name="T80" fmla="*/ 761 w 21600"/>
                <a:gd name="T81" fmla="*/ 210 h 21600"/>
                <a:gd name="T82" fmla="*/ 771 w 21600"/>
                <a:gd name="T83" fmla="*/ 202 h 21600"/>
                <a:gd name="T84" fmla="*/ 743 w 21600"/>
                <a:gd name="T85" fmla="*/ 156 h 21600"/>
                <a:gd name="T86" fmla="*/ 761 w 21600"/>
                <a:gd name="T87" fmla="*/ 101 h 21600"/>
                <a:gd name="T88" fmla="*/ 715 w 21600"/>
                <a:gd name="T89" fmla="*/ 74 h 21600"/>
                <a:gd name="T90" fmla="*/ 695 w 21600"/>
                <a:gd name="T91" fmla="*/ 27 h 21600"/>
                <a:gd name="T92" fmla="*/ 629 w 21600"/>
                <a:gd name="T93" fmla="*/ 10 h 21600"/>
                <a:gd name="T94" fmla="*/ 0 w 21600"/>
                <a:gd name="T95" fmla="*/ 81 h 21600"/>
                <a:gd name="T96" fmla="*/ 0 w 21600"/>
                <a:gd name="T97" fmla="*/ 81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561" y="4281"/>
                  </a:moveTo>
                  <a:lnTo>
                    <a:pt x="771" y="4281"/>
                  </a:lnTo>
                  <a:lnTo>
                    <a:pt x="771" y="2919"/>
                  </a:lnTo>
                  <a:lnTo>
                    <a:pt x="1052" y="2919"/>
                  </a:lnTo>
                  <a:lnTo>
                    <a:pt x="1052" y="2141"/>
                  </a:lnTo>
                  <a:lnTo>
                    <a:pt x="771" y="1362"/>
                  </a:lnTo>
                  <a:lnTo>
                    <a:pt x="771" y="778"/>
                  </a:lnTo>
                  <a:lnTo>
                    <a:pt x="1052" y="778"/>
                  </a:lnTo>
                  <a:lnTo>
                    <a:pt x="1332" y="0"/>
                  </a:lnTo>
                  <a:lnTo>
                    <a:pt x="1823" y="0"/>
                  </a:lnTo>
                  <a:lnTo>
                    <a:pt x="2104" y="778"/>
                  </a:lnTo>
                  <a:lnTo>
                    <a:pt x="2104" y="0"/>
                  </a:lnTo>
                  <a:lnTo>
                    <a:pt x="2875" y="2141"/>
                  </a:lnTo>
                  <a:lnTo>
                    <a:pt x="3156" y="2141"/>
                  </a:lnTo>
                  <a:lnTo>
                    <a:pt x="3366" y="2919"/>
                  </a:lnTo>
                  <a:lnTo>
                    <a:pt x="3647" y="3697"/>
                  </a:lnTo>
                  <a:lnTo>
                    <a:pt x="3366" y="4281"/>
                  </a:lnTo>
                  <a:lnTo>
                    <a:pt x="3156" y="4281"/>
                  </a:lnTo>
                  <a:lnTo>
                    <a:pt x="2875" y="3697"/>
                  </a:lnTo>
                  <a:lnTo>
                    <a:pt x="2595" y="3697"/>
                  </a:lnTo>
                  <a:lnTo>
                    <a:pt x="2595" y="4281"/>
                  </a:lnTo>
                  <a:lnTo>
                    <a:pt x="1823" y="4281"/>
                  </a:lnTo>
                  <a:lnTo>
                    <a:pt x="1823" y="5059"/>
                  </a:lnTo>
                  <a:lnTo>
                    <a:pt x="1332" y="5838"/>
                  </a:lnTo>
                  <a:lnTo>
                    <a:pt x="771" y="7200"/>
                  </a:lnTo>
                  <a:lnTo>
                    <a:pt x="771" y="5838"/>
                  </a:lnTo>
                  <a:lnTo>
                    <a:pt x="1052" y="5838"/>
                  </a:lnTo>
                  <a:lnTo>
                    <a:pt x="1332" y="5059"/>
                  </a:lnTo>
                  <a:lnTo>
                    <a:pt x="561" y="5059"/>
                  </a:lnTo>
                  <a:lnTo>
                    <a:pt x="561" y="4281"/>
                  </a:lnTo>
                  <a:close/>
                  <a:moveTo>
                    <a:pt x="17392" y="778"/>
                  </a:moveTo>
                  <a:lnTo>
                    <a:pt x="17182" y="1362"/>
                  </a:lnTo>
                  <a:lnTo>
                    <a:pt x="17182" y="2141"/>
                  </a:lnTo>
                  <a:lnTo>
                    <a:pt x="16901" y="2141"/>
                  </a:lnTo>
                  <a:lnTo>
                    <a:pt x="16340" y="2919"/>
                  </a:lnTo>
                  <a:lnTo>
                    <a:pt x="16340" y="3697"/>
                  </a:lnTo>
                  <a:lnTo>
                    <a:pt x="15358" y="3697"/>
                  </a:lnTo>
                  <a:lnTo>
                    <a:pt x="15358" y="2919"/>
                  </a:lnTo>
                  <a:lnTo>
                    <a:pt x="14797" y="2919"/>
                  </a:lnTo>
                  <a:lnTo>
                    <a:pt x="14306" y="3697"/>
                  </a:lnTo>
                  <a:lnTo>
                    <a:pt x="13535" y="3697"/>
                  </a:lnTo>
                  <a:lnTo>
                    <a:pt x="13255" y="2919"/>
                  </a:lnTo>
                  <a:lnTo>
                    <a:pt x="12974" y="3697"/>
                  </a:lnTo>
                  <a:lnTo>
                    <a:pt x="12764" y="2919"/>
                  </a:lnTo>
                  <a:lnTo>
                    <a:pt x="12483" y="2919"/>
                  </a:lnTo>
                  <a:lnTo>
                    <a:pt x="11992" y="2141"/>
                  </a:lnTo>
                  <a:lnTo>
                    <a:pt x="11712" y="2141"/>
                  </a:lnTo>
                  <a:lnTo>
                    <a:pt x="11431" y="1362"/>
                  </a:lnTo>
                  <a:lnTo>
                    <a:pt x="11431" y="778"/>
                  </a:lnTo>
                  <a:lnTo>
                    <a:pt x="11151" y="778"/>
                  </a:lnTo>
                  <a:lnTo>
                    <a:pt x="10660" y="1362"/>
                  </a:lnTo>
                  <a:lnTo>
                    <a:pt x="10169" y="778"/>
                  </a:lnTo>
                  <a:lnTo>
                    <a:pt x="10169" y="0"/>
                  </a:lnTo>
                  <a:lnTo>
                    <a:pt x="8065" y="0"/>
                  </a:lnTo>
                  <a:lnTo>
                    <a:pt x="7574" y="778"/>
                  </a:lnTo>
                  <a:lnTo>
                    <a:pt x="7013" y="778"/>
                  </a:lnTo>
                  <a:lnTo>
                    <a:pt x="6732" y="1362"/>
                  </a:lnTo>
                  <a:lnTo>
                    <a:pt x="6522" y="2141"/>
                  </a:lnTo>
                  <a:lnTo>
                    <a:pt x="6242" y="2141"/>
                  </a:lnTo>
                  <a:lnTo>
                    <a:pt x="6242" y="3697"/>
                  </a:lnTo>
                  <a:lnTo>
                    <a:pt x="5751" y="3697"/>
                  </a:lnTo>
                  <a:lnTo>
                    <a:pt x="5190" y="2919"/>
                  </a:lnTo>
                  <a:lnTo>
                    <a:pt x="4418" y="2919"/>
                  </a:lnTo>
                  <a:lnTo>
                    <a:pt x="4138" y="3697"/>
                  </a:lnTo>
                  <a:lnTo>
                    <a:pt x="3927" y="2919"/>
                  </a:lnTo>
                  <a:lnTo>
                    <a:pt x="3647" y="3697"/>
                  </a:lnTo>
                  <a:lnTo>
                    <a:pt x="3927" y="4281"/>
                  </a:lnTo>
                  <a:lnTo>
                    <a:pt x="4138" y="4281"/>
                  </a:lnTo>
                  <a:lnTo>
                    <a:pt x="4418" y="5059"/>
                  </a:lnTo>
                  <a:lnTo>
                    <a:pt x="3647" y="5059"/>
                  </a:lnTo>
                  <a:lnTo>
                    <a:pt x="3366" y="5838"/>
                  </a:lnTo>
                  <a:lnTo>
                    <a:pt x="3366" y="6422"/>
                  </a:lnTo>
                  <a:lnTo>
                    <a:pt x="3647" y="5838"/>
                  </a:lnTo>
                  <a:lnTo>
                    <a:pt x="3927" y="6422"/>
                  </a:lnTo>
                  <a:lnTo>
                    <a:pt x="2595" y="6422"/>
                  </a:lnTo>
                  <a:lnTo>
                    <a:pt x="2384" y="5838"/>
                  </a:lnTo>
                  <a:lnTo>
                    <a:pt x="2104" y="6422"/>
                  </a:lnTo>
                  <a:lnTo>
                    <a:pt x="1823" y="6422"/>
                  </a:lnTo>
                  <a:lnTo>
                    <a:pt x="1543" y="5838"/>
                  </a:lnTo>
                  <a:lnTo>
                    <a:pt x="1332" y="5838"/>
                  </a:lnTo>
                  <a:lnTo>
                    <a:pt x="771" y="7200"/>
                  </a:lnTo>
                  <a:lnTo>
                    <a:pt x="771" y="9341"/>
                  </a:lnTo>
                  <a:lnTo>
                    <a:pt x="1543" y="9341"/>
                  </a:lnTo>
                  <a:lnTo>
                    <a:pt x="1332" y="10119"/>
                  </a:lnTo>
                  <a:lnTo>
                    <a:pt x="1543" y="10897"/>
                  </a:lnTo>
                  <a:lnTo>
                    <a:pt x="1543" y="11481"/>
                  </a:lnTo>
                  <a:lnTo>
                    <a:pt x="1823" y="11481"/>
                  </a:lnTo>
                  <a:lnTo>
                    <a:pt x="1543" y="11481"/>
                  </a:lnTo>
                  <a:lnTo>
                    <a:pt x="1332" y="12259"/>
                  </a:lnTo>
                  <a:lnTo>
                    <a:pt x="1543" y="12259"/>
                  </a:lnTo>
                  <a:lnTo>
                    <a:pt x="1543" y="13038"/>
                  </a:lnTo>
                  <a:lnTo>
                    <a:pt x="1332" y="13038"/>
                  </a:lnTo>
                  <a:lnTo>
                    <a:pt x="1052" y="12259"/>
                  </a:lnTo>
                  <a:lnTo>
                    <a:pt x="1052" y="14400"/>
                  </a:lnTo>
                  <a:lnTo>
                    <a:pt x="1543" y="14400"/>
                  </a:lnTo>
                  <a:lnTo>
                    <a:pt x="2104" y="15957"/>
                  </a:lnTo>
                  <a:lnTo>
                    <a:pt x="1823" y="15957"/>
                  </a:lnTo>
                  <a:lnTo>
                    <a:pt x="1823" y="16541"/>
                  </a:lnTo>
                  <a:lnTo>
                    <a:pt x="2104" y="16541"/>
                  </a:lnTo>
                  <a:lnTo>
                    <a:pt x="2384" y="17319"/>
                  </a:lnTo>
                  <a:lnTo>
                    <a:pt x="2384" y="18097"/>
                  </a:lnTo>
                  <a:lnTo>
                    <a:pt x="2104" y="18097"/>
                  </a:lnTo>
                  <a:lnTo>
                    <a:pt x="2104" y="18681"/>
                  </a:lnTo>
                  <a:lnTo>
                    <a:pt x="2595" y="18097"/>
                  </a:lnTo>
                  <a:lnTo>
                    <a:pt x="3156" y="18097"/>
                  </a:lnTo>
                  <a:lnTo>
                    <a:pt x="3156" y="18681"/>
                  </a:lnTo>
                  <a:lnTo>
                    <a:pt x="2384" y="18681"/>
                  </a:lnTo>
                  <a:lnTo>
                    <a:pt x="2104" y="19459"/>
                  </a:lnTo>
                  <a:lnTo>
                    <a:pt x="2875" y="19459"/>
                  </a:lnTo>
                  <a:lnTo>
                    <a:pt x="2875" y="18681"/>
                  </a:lnTo>
                  <a:lnTo>
                    <a:pt x="2875" y="19459"/>
                  </a:lnTo>
                  <a:lnTo>
                    <a:pt x="3156" y="19459"/>
                  </a:lnTo>
                  <a:lnTo>
                    <a:pt x="3366" y="18681"/>
                  </a:lnTo>
                  <a:lnTo>
                    <a:pt x="3647" y="18681"/>
                  </a:lnTo>
                  <a:lnTo>
                    <a:pt x="3927" y="19459"/>
                  </a:lnTo>
                  <a:lnTo>
                    <a:pt x="3927" y="18681"/>
                  </a:lnTo>
                  <a:lnTo>
                    <a:pt x="4138" y="18681"/>
                  </a:lnTo>
                  <a:lnTo>
                    <a:pt x="4138" y="20238"/>
                  </a:lnTo>
                  <a:lnTo>
                    <a:pt x="4418" y="21016"/>
                  </a:lnTo>
                  <a:lnTo>
                    <a:pt x="5470" y="21016"/>
                  </a:lnTo>
                  <a:lnTo>
                    <a:pt x="5470" y="20238"/>
                  </a:lnTo>
                  <a:lnTo>
                    <a:pt x="5961" y="20238"/>
                  </a:lnTo>
                  <a:lnTo>
                    <a:pt x="5961" y="18681"/>
                  </a:lnTo>
                  <a:lnTo>
                    <a:pt x="6732" y="18681"/>
                  </a:lnTo>
                  <a:lnTo>
                    <a:pt x="7294" y="19459"/>
                  </a:lnTo>
                  <a:lnTo>
                    <a:pt x="7574" y="19459"/>
                  </a:lnTo>
                  <a:lnTo>
                    <a:pt x="7784" y="21016"/>
                  </a:lnTo>
                  <a:lnTo>
                    <a:pt x="9327" y="21016"/>
                  </a:lnTo>
                  <a:lnTo>
                    <a:pt x="9608" y="20238"/>
                  </a:lnTo>
                  <a:lnTo>
                    <a:pt x="9608" y="21016"/>
                  </a:lnTo>
                  <a:lnTo>
                    <a:pt x="9888" y="20238"/>
                  </a:lnTo>
                  <a:lnTo>
                    <a:pt x="10379" y="18681"/>
                  </a:lnTo>
                  <a:lnTo>
                    <a:pt x="10660" y="18097"/>
                  </a:lnTo>
                  <a:lnTo>
                    <a:pt x="10940" y="18681"/>
                  </a:lnTo>
                  <a:lnTo>
                    <a:pt x="11712" y="18681"/>
                  </a:lnTo>
                  <a:lnTo>
                    <a:pt x="11992" y="18097"/>
                  </a:lnTo>
                  <a:lnTo>
                    <a:pt x="12203" y="18097"/>
                  </a:lnTo>
                  <a:lnTo>
                    <a:pt x="12203" y="18681"/>
                  </a:lnTo>
                  <a:lnTo>
                    <a:pt x="11992" y="19459"/>
                  </a:lnTo>
                  <a:lnTo>
                    <a:pt x="11712" y="20238"/>
                  </a:lnTo>
                  <a:lnTo>
                    <a:pt x="12203" y="21600"/>
                  </a:lnTo>
                  <a:lnTo>
                    <a:pt x="12483" y="21016"/>
                  </a:lnTo>
                  <a:lnTo>
                    <a:pt x="12764" y="21016"/>
                  </a:lnTo>
                  <a:lnTo>
                    <a:pt x="12483" y="20238"/>
                  </a:lnTo>
                  <a:lnTo>
                    <a:pt x="12764" y="20238"/>
                  </a:lnTo>
                  <a:lnTo>
                    <a:pt x="12764" y="18681"/>
                  </a:lnTo>
                  <a:lnTo>
                    <a:pt x="14026" y="18681"/>
                  </a:lnTo>
                  <a:lnTo>
                    <a:pt x="14026" y="18097"/>
                  </a:lnTo>
                  <a:lnTo>
                    <a:pt x="15078" y="18097"/>
                  </a:lnTo>
                  <a:lnTo>
                    <a:pt x="15569" y="18681"/>
                  </a:lnTo>
                  <a:lnTo>
                    <a:pt x="16130" y="18681"/>
                  </a:lnTo>
                  <a:lnTo>
                    <a:pt x="16130" y="18097"/>
                  </a:lnTo>
                  <a:lnTo>
                    <a:pt x="16340" y="18097"/>
                  </a:lnTo>
                  <a:lnTo>
                    <a:pt x="16621" y="17319"/>
                  </a:lnTo>
                  <a:lnTo>
                    <a:pt x="17953" y="17319"/>
                  </a:lnTo>
                  <a:lnTo>
                    <a:pt x="18444" y="16541"/>
                  </a:lnTo>
                  <a:lnTo>
                    <a:pt x="18725" y="16541"/>
                  </a:lnTo>
                  <a:lnTo>
                    <a:pt x="18935" y="17319"/>
                  </a:lnTo>
                  <a:lnTo>
                    <a:pt x="19216" y="16541"/>
                  </a:lnTo>
                  <a:lnTo>
                    <a:pt x="19496" y="16541"/>
                  </a:lnTo>
                  <a:lnTo>
                    <a:pt x="19777" y="15957"/>
                  </a:lnTo>
                  <a:lnTo>
                    <a:pt x="19987" y="15957"/>
                  </a:lnTo>
                  <a:lnTo>
                    <a:pt x="20548" y="16541"/>
                  </a:lnTo>
                  <a:lnTo>
                    <a:pt x="21039" y="16541"/>
                  </a:lnTo>
                  <a:lnTo>
                    <a:pt x="21039" y="17319"/>
                  </a:lnTo>
                  <a:lnTo>
                    <a:pt x="21319" y="17319"/>
                  </a:lnTo>
                  <a:lnTo>
                    <a:pt x="21600" y="16541"/>
                  </a:lnTo>
                  <a:lnTo>
                    <a:pt x="21319" y="15957"/>
                  </a:lnTo>
                  <a:lnTo>
                    <a:pt x="20758" y="14400"/>
                  </a:lnTo>
                  <a:lnTo>
                    <a:pt x="20758" y="13622"/>
                  </a:lnTo>
                  <a:lnTo>
                    <a:pt x="21039" y="12259"/>
                  </a:lnTo>
                  <a:lnTo>
                    <a:pt x="20548" y="12259"/>
                  </a:lnTo>
                  <a:lnTo>
                    <a:pt x="20548" y="8562"/>
                  </a:lnTo>
                  <a:lnTo>
                    <a:pt x="20758" y="8562"/>
                  </a:lnTo>
                  <a:lnTo>
                    <a:pt x="20758" y="7978"/>
                  </a:lnTo>
                  <a:lnTo>
                    <a:pt x="21039" y="7978"/>
                  </a:lnTo>
                  <a:lnTo>
                    <a:pt x="20758" y="7200"/>
                  </a:lnTo>
                  <a:lnTo>
                    <a:pt x="20548" y="6422"/>
                  </a:lnTo>
                  <a:lnTo>
                    <a:pt x="19987" y="6422"/>
                  </a:lnTo>
                  <a:lnTo>
                    <a:pt x="19777" y="5838"/>
                  </a:lnTo>
                  <a:lnTo>
                    <a:pt x="19777" y="3697"/>
                  </a:lnTo>
                  <a:lnTo>
                    <a:pt x="19496" y="3697"/>
                  </a:lnTo>
                  <a:lnTo>
                    <a:pt x="19496" y="2919"/>
                  </a:lnTo>
                  <a:lnTo>
                    <a:pt x="19216" y="2141"/>
                  </a:lnTo>
                  <a:lnTo>
                    <a:pt x="18935" y="2141"/>
                  </a:lnTo>
                  <a:lnTo>
                    <a:pt x="18444" y="1362"/>
                  </a:lnTo>
                  <a:lnTo>
                    <a:pt x="17392" y="1362"/>
                  </a:lnTo>
                  <a:lnTo>
                    <a:pt x="17392" y="778"/>
                  </a:lnTo>
                  <a:close/>
                  <a:moveTo>
                    <a:pt x="2595" y="19459"/>
                  </a:moveTo>
                  <a:lnTo>
                    <a:pt x="2875" y="19459"/>
                  </a:lnTo>
                  <a:lnTo>
                    <a:pt x="2595" y="19459"/>
                  </a:lnTo>
                  <a:close/>
                  <a:moveTo>
                    <a:pt x="0" y="6422"/>
                  </a:moveTo>
                  <a:lnTo>
                    <a:pt x="281" y="7200"/>
                  </a:lnTo>
                  <a:lnTo>
                    <a:pt x="561" y="6422"/>
                  </a:lnTo>
                  <a:lnTo>
                    <a:pt x="0" y="6422"/>
                  </a:lnTo>
                  <a:close/>
                  <a:moveTo>
                    <a:pt x="0" y="6422"/>
                  </a:moveTo>
                </a:path>
              </a:pathLst>
            </a:custGeom>
            <a:grpFill/>
            <a:ln>
              <a:noFill/>
            </a:ln>
          </p:spPr>
          <p:txBody>
            <a:bodyPr lIns="0" tIns="0" rIns="0" bIns="0"/>
            <a:lstStyle/>
            <a:p>
              <a:pPr defTabSz="913765">
                <a:defRPr/>
              </a:pPr>
              <a:endParaRPr lang="es-ES">
                <a:solidFill>
                  <a:prstClr val="black"/>
                </a:solidFill>
              </a:endParaRPr>
            </a:p>
          </p:txBody>
        </p:sp>
        <p:sp>
          <p:nvSpPr>
            <p:cNvPr id="356" name="AutoShape 78"/>
            <p:cNvSpPr/>
            <p:nvPr/>
          </p:nvSpPr>
          <p:spPr bwMode="auto">
            <a:xfrm>
              <a:off x="8425" y="3218"/>
              <a:ext cx="406" cy="349"/>
            </a:xfrm>
            <a:custGeom>
              <a:avLst/>
              <a:gdLst>
                <a:gd name="T0" fmla="*/ 406 w 21600"/>
                <a:gd name="T1" fmla="*/ 302 h 21600"/>
                <a:gd name="T2" fmla="*/ 406 w 21600"/>
                <a:gd name="T3" fmla="*/ 292 h 21600"/>
                <a:gd name="T4" fmla="*/ 396 w 21600"/>
                <a:gd name="T5" fmla="*/ 292 h 21600"/>
                <a:gd name="T6" fmla="*/ 386 w 21600"/>
                <a:gd name="T7" fmla="*/ 285 h 21600"/>
                <a:gd name="T8" fmla="*/ 386 w 21600"/>
                <a:gd name="T9" fmla="*/ 265 h 21600"/>
                <a:gd name="T10" fmla="*/ 368 w 21600"/>
                <a:gd name="T11" fmla="*/ 265 h 21600"/>
                <a:gd name="T12" fmla="*/ 368 w 21600"/>
                <a:gd name="T13" fmla="*/ 248 h 21600"/>
                <a:gd name="T14" fmla="*/ 376 w 21600"/>
                <a:gd name="T15" fmla="*/ 238 h 21600"/>
                <a:gd name="T16" fmla="*/ 368 w 21600"/>
                <a:gd name="T17" fmla="*/ 220 h 21600"/>
                <a:gd name="T18" fmla="*/ 358 w 21600"/>
                <a:gd name="T19" fmla="*/ 220 h 21600"/>
                <a:gd name="T20" fmla="*/ 348 w 21600"/>
                <a:gd name="T21" fmla="*/ 200 h 21600"/>
                <a:gd name="T22" fmla="*/ 340 w 21600"/>
                <a:gd name="T23" fmla="*/ 200 h 21600"/>
                <a:gd name="T24" fmla="*/ 312 w 21600"/>
                <a:gd name="T25" fmla="*/ 183 h 21600"/>
                <a:gd name="T26" fmla="*/ 302 w 21600"/>
                <a:gd name="T27" fmla="*/ 183 h 21600"/>
                <a:gd name="T28" fmla="*/ 302 w 21600"/>
                <a:gd name="T29" fmla="*/ 191 h 21600"/>
                <a:gd name="T30" fmla="*/ 292 w 21600"/>
                <a:gd name="T31" fmla="*/ 183 h 21600"/>
                <a:gd name="T32" fmla="*/ 292 w 21600"/>
                <a:gd name="T33" fmla="*/ 163 h 21600"/>
                <a:gd name="T34" fmla="*/ 282 w 21600"/>
                <a:gd name="T35" fmla="*/ 163 h 21600"/>
                <a:gd name="T36" fmla="*/ 282 w 21600"/>
                <a:gd name="T37" fmla="*/ 156 h 21600"/>
                <a:gd name="T38" fmla="*/ 274 w 21600"/>
                <a:gd name="T39" fmla="*/ 156 h 21600"/>
                <a:gd name="T40" fmla="*/ 264 w 21600"/>
                <a:gd name="T41" fmla="*/ 146 h 21600"/>
                <a:gd name="T42" fmla="*/ 264 w 21600"/>
                <a:gd name="T43" fmla="*/ 119 h 21600"/>
                <a:gd name="T44" fmla="*/ 274 w 21600"/>
                <a:gd name="T45" fmla="*/ 109 h 21600"/>
                <a:gd name="T46" fmla="*/ 274 w 21600"/>
                <a:gd name="T47" fmla="*/ 99 h 21600"/>
                <a:gd name="T48" fmla="*/ 282 w 21600"/>
                <a:gd name="T49" fmla="*/ 99 h 21600"/>
                <a:gd name="T50" fmla="*/ 282 w 21600"/>
                <a:gd name="T51" fmla="*/ 72 h 21600"/>
                <a:gd name="T52" fmla="*/ 292 w 21600"/>
                <a:gd name="T53" fmla="*/ 72 h 21600"/>
                <a:gd name="T54" fmla="*/ 282 w 21600"/>
                <a:gd name="T55" fmla="*/ 64 h 21600"/>
                <a:gd name="T56" fmla="*/ 274 w 21600"/>
                <a:gd name="T57" fmla="*/ 64 h 21600"/>
                <a:gd name="T58" fmla="*/ 254 w 21600"/>
                <a:gd name="T59" fmla="*/ 54 h 21600"/>
                <a:gd name="T60" fmla="*/ 246 w 21600"/>
                <a:gd name="T61" fmla="*/ 54 h 21600"/>
                <a:gd name="T62" fmla="*/ 236 w 21600"/>
                <a:gd name="T63" fmla="*/ 45 h 21600"/>
                <a:gd name="T64" fmla="*/ 236 w 21600"/>
                <a:gd name="T65" fmla="*/ 35 h 21600"/>
                <a:gd name="T66" fmla="*/ 226 w 21600"/>
                <a:gd name="T67" fmla="*/ 35 h 21600"/>
                <a:gd name="T68" fmla="*/ 226 w 21600"/>
                <a:gd name="T69" fmla="*/ 27 h 21600"/>
                <a:gd name="T70" fmla="*/ 218 w 21600"/>
                <a:gd name="T71" fmla="*/ 17 h 21600"/>
                <a:gd name="T72" fmla="*/ 198 w 21600"/>
                <a:gd name="T73" fmla="*/ 17 h 21600"/>
                <a:gd name="T74" fmla="*/ 198 w 21600"/>
                <a:gd name="T75" fmla="*/ 7 h 21600"/>
                <a:gd name="T76" fmla="*/ 180 w 21600"/>
                <a:gd name="T77" fmla="*/ 7 h 21600"/>
                <a:gd name="T78" fmla="*/ 160 w 21600"/>
                <a:gd name="T79" fmla="*/ 0 h 21600"/>
                <a:gd name="T80" fmla="*/ 152 w 21600"/>
                <a:gd name="T81" fmla="*/ 0 h 21600"/>
                <a:gd name="T82" fmla="*/ 142 w 21600"/>
                <a:gd name="T83" fmla="*/ 7 h 21600"/>
                <a:gd name="T84" fmla="*/ 132 w 21600"/>
                <a:gd name="T85" fmla="*/ 7 h 21600"/>
                <a:gd name="T86" fmla="*/ 122 w 21600"/>
                <a:gd name="T87" fmla="*/ 17 h 21600"/>
                <a:gd name="T88" fmla="*/ 114 w 21600"/>
                <a:gd name="T89" fmla="*/ 27 h 21600"/>
                <a:gd name="T90" fmla="*/ 104 w 21600"/>
                <a:gd name="T91" fmla="*/ 27 h 21600"/>
                <a:gd name="T92" fmla="*/ 86 w 21600"/>
                <a:gd name="T93" fmla="*/ 35 h 21600"/>
                <a:gd name="T94" fmla="*/ 86 w 21600"/>
                <a:gd name="T95" fmla="*/ 109 h 21600"/>
                <a:gd name="T96" fmla="*/ 76 w 21600"/>
                <a:gd name="T97" fmla="*/ 119 h 21600"/>
                <a:gd name="T98" fmla="*/ 76 w 21600"/>
                <a:gd name="T99" fmla="*/ 126 h 21600"/>
                <a:gd name="T100" fmla="*/ 0 w 21600"/>
                <a:gd name="T101" fmla="*/ 173 h 21600"/>
                <a:gd name="T102" fmla="*/ 20 w 21600"/>
                <a:gd name="T103" fmla="*/ 220 h 21600"/>
                <a:gd name="T104" fmla="*/ 58 w 21600"/>
                <a:gd name="T105" fmla="*/ 228 h 21600"/>
                <a:gd name="T106" fmla="*/ 254 w 21600"/>
                <a:gd name="T107" fmla="*/ 349 h 21600"/>
                <a:gd name="T108" fmla="*/ 330 w 21600"/>
                <a:gd name="T109" fmla="*/ 349 h 21600"/>
                <a:gd name="T110" fmla="*/ 340 w 21600"/>
                <a:gd name="T111" fmla="*/ 329 h 21600"/>
                <a:gd name="T112" fmla="*/ 348 w 21600"/>
                <a:gd name="T113" fmla="*/ 312 h 21600"/>
                <a:gd name="T114" fmla="*/ 368 w 21600"/>
                <a:gd name="T115" fmla="*/ 302 h 21600"/>
                <a:gd name="T116" fmla="*/ 386 w 21600"/>
                <a:gd name="T117" fmla="*/ 312 h 21600"/>
                <a:gd name="T118" fmla="*/ 396 w 21600"/>
                <a:gd name="T119" fmla="*/ 312 h 21600"/>
                <a:gd name="T120" fmla="*/ 396 w 21600"/>
                <a:gd name="T121" fmla="*/ 302 h 21600"/>
                <a:gd name="T122" fmla="*/ 406 w 21600"/>
                <a:gd name="T123" fmla="*/ 302 h 21600"/>
                <a:gd name="T124" fmla="*/ 406 w 21600"/>
                <a:gd name="T125" fmla="*/ 302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1600" y="18689"/>
                  </a:moveTo>
                  <a:lnTo>
                    <a:pt x="21600" y="18077"/>
                  </a:lnTo>
                  <a:lnTo>
                    <a:pt x="21060" y="18077"/>
                  </a:lnTo>
                  <a:lnTo>
                    <a:pt x="20520" y="17617"/>
                  </a:lnTo>
                  <a:lnTo>
                    <a:pt x="20520" y="16391"/>
                  </a:lnTo>
                  <a:lnTo>
                    <a:pt x="19575" y="16391"/>
                  </a:lnTo>
                  <a:lnTo>
                    <a:pt x="19575" y="15319"/>
                  </a:lnTo>
                  <a:lnTo>
                    <a:pt x="19980" y="14706"/>
                  </a:lnTo>
                  <a:lnTo>
                    <a:pt x="19575" y="13634"/>
                  </a:lnTo>
                  <a:lnTo>
                    <a:pt x="19035" y="13634"/>
                  </a:lnTo>
                  <a:lnTo>
                    <a:pt x="18495" y="12409"/>
                  </a:lnTo>
                  <a:lnTo>
                    <a:pt x="18090" y="12409"/>
                  </a:lnTo>
                  <a:lnTo>
                    <a:pt x="16605" y="11336"/>
                  </a:lnTo>
                  <a:lnTo>
                    <a:pt x="16065" y="11336"/>
                  </a:lnTo>
                  <a:lnTo>
                    <a:pt x="16065" y="11796"/>
                  </a:lnTo>
                  <a:lnTo>
                    <a:pt x="15525" y="11336"/>
                  </a:lnTo>
                  <a:lnTo>
                    <a:pt x="15525" y="10111"/>
                  </a:lnTo>
                  <a:lnTo>
                    <a:pt x="14985" y="10111"/>
                  </a:lnTo>
                  <a:lnTo>
                    <a:pt x="14985" y="9651"/>
                  </a:lnTo>
                  <a:lnTo>
                    <a:pt x="14580" y="9651"/>
                  </a:lnTo>
                  <a:lnTo>
                    <a:pt x="14040" y="9038"/>
                  </a:lnTo>
                  <a:lnTo>
                    <a:pt x="14040" y="7353"/>
                  </a:lnTo>
                  <a:lnTo>
                    <a:pt x="14580" y="6740"/>
                  </a:lnTo>
                  <a:lnTo>
                    <a:pt x="14580" y="6128"/>
                  </a:lnTo>
                  <a:lnTo>
                    <a:pt x="14985" y="6128"/>
                  </a:lnTo>
                  <a:lnTo>
                    <a:pt x="14985" y="4443"/>
                  </a:lnTo>
                  <a:lnTo>
                    <a:pt x="15525" y="4443"/>
                  </a:lnTo>
                  <a:lnTo>
                    <a:pt x="14985" y="3983"/>
                  </a:lnTo>
                  <a:lnTo>
                    <a:pt x="14580" y="3983"/>
                  </a:lnTo>
                  <a:lnTo>
                    <a:pt x="13500" y="3370"/>
                  </a:lnTo>
                  <a:lnTo>
                    <a:pt x="13095" y="3370"/>
                  </a:lnTo>
                  <a:lnTo>
                    <a:pt x="12555" y="2757"/>
                  </a:lnTo>
                  <a:lnTo>
                    <a:pt x="12555" y="2145"/>
                  </a:lnTo>
                  <a:lnTo>
                    <a:pt x="12015" y="2145"/>
                  </a:lnTo>
                  <a:lnTo>
                    <a:pt x="12015" y="1685"/>
                  </a:lnTo>
                  <a:lnTo>
                    <a:pt x="11610" y="1072"/>
                  </a:lnTo>
                  <a:lnTo>
                    <a:pt x="10530" y="1072"/>
                  </a:lnTo>
                  <a:lnTo>
                    <a:pt x="10530" y="460"/>
                  </a:lnTo>
                  <a:lnTo>
                    <a:pt x="9585" y="460"/>
                  </a:lnTo>
                  <a:lnTo>
                    <a:pt x="8505" y="0"/>
                  </a:lnTo>
                  <a:lnTo>
                    <a:pt x="8100" y="0"/>
                  </a:lnTo>
                  <a:lnTo>
                    <a:pt x="7560" y="460"/>
                  </a:lnTo>
                  <a:lnTo>
                    <a:pt x="7020" y="460"/>
                  </a:lnTo>
                  <a:lnTo>
                    <a:pt x="6480" y="1072"/>
                  </a:lnTo>
                  <a:lnTo>
                    <a:pt x="6075" y="1685"/>
                  </a:lnTo>
                  <a:lnTo>
                    <a:pt x="5535" y="1685"/>
                  </a:lnTo>
                  <a:lnTo>
                    <a:pt x="4590" y="2145"/>
                  </a:lnTo>
                  <a:lnTo>
                    <a:pt x="4590" y="6740"/>
                  </a:lnTo>
                  <a:lnTo>
                    <a:pt x="4050" y="7353"/>
                  </a:lnTo>
                  <a:lnTo>
                    <a:pt x="4050" y="7813"/>
                  </a:lnTo>
                  <a:lnTo>
                    <a:pt x="0" y="10723"/>
                  </a:lnTo>
                  <a:lnTo>
                    <a:pt x="1080" y="13634"/>
                  </a:lnTo>
                  <a:lnTo>
                    <a:pt x="3105" y="14094"/>
                  </a:lnTo>
                  <a:lnTo>
                    <a:pt x="13500" y="21600"/>
                  </a:lnTo>
                  <a:lnTo>
                    <a:pt x="17550" y="21600"/>
                  </a:lnTo>
                  <a:lnTo>
                    <a:pt x="18090" y="20374"/>
                  </a:lnTo>
                  <a:lnTo>
                    <a:pt x="18495" y="19302"/>
                  </a:lnTo>
                  <a:lnTo>
                    <a:pt x="19575" y="18689"/>
                  </a:lnTo>
                  <a:lnTo>
                    <a:pt x="20520" y="19302"/>
                  </a:lnTo>
                  <a:lnTo>
                    <a:pt x="21060" y="19302"/>
                  </a:lnTo>
                  <a:lnTo>
                    <a:pt x="21060" y="18689"/>
                  </a:lnTo>
                  <a:lnTo>
                    <a:pt x="21600" y="18689"/>
                  </a:lnTo>
                  <a:close/>
                  <a:moveTo>
                    <a:pt x="21600" y="18689"/>
                  </a:moveTo>
                </a:path>
              </a:pathLst>
            </a:custGeom>
            <a:grpFill/>
            <a:ln>
              <a:noFill/>
            </a:ln>
          </p:spPr>
          <p:txBody>
            <a:bodyPr lIns="0" tIns="0" rIns="0" bIns="0"/>
            <a:lstStyle/>
            <a:p>
              <a:pPr defTabSz="913765">
                <a:defRPr/>
              </a:pPr>
              <a:endParaRPr lang="es-ES">
                <a:solidFill>
                  <a:prstClr val="black"/>
                </a:solidFill>
              </a:endParaRPr>
            </a:p>
          </p:txBody>
        </p:sp>
        <p:sp>
          <p:nvSpPr>
            <p:cNvPr id="357" name="AutoShape 79"/>
            <p:cNvSpPr/>
            <p:nvPr/>
          </p:nvSpPr>
          <p:spPr bwMode="auto">
            <a:xfrm>
              <a:off x="8755" y="3520"/>
              <a:ext cx="76" cy="64"/>
            </a:xfrm>
            <a:custGeom>
              <a:avLst/>
              <a:gdLst>
                <a:gd name="T0" fmla="*/ 0 w 21600"/>
                <a:gd name="T1" fmla="*/ 47 h 21600"/>
                <a:gd name="T2" fmla="*/ 10 w 21600"/>
                <a:gd name="T3" fmla="*/ 27 h 21600"/>
                <a:gd name="T4" fmla="*/ 18 w 21600"/>
                <a:gd name="T5" fmla="*/ 10 h 21600"/>
                <a:gd name="T6" fmla="*/ 38 w 21600"/>
                <a:gd name="T7" fmla="*/ 0 h 21600"/>
                <a:gd name="T8" fmla="*/ 56 w 21600"/>
                <a:gd name="T9" fmla="*/ 10 h 21600"/>
                <a:gd name="T10" fmla="*/ 66 w 21600"/>
                <a:gd name="T11" fmla="*/ 10 h 21600"/>
                <a:gd name="T12" fmla="*/ 66 w 21600"/>
                <a:gd name="T13" fmla="*/ 27 h 21600"/>
                <a:gd name="T14" fmla="*/ 46 w 21600"/>
                <a:gd name="T15" fmla="*/ 27 h 21600"/>
                <a:gd name="T16" fmla="*/ 66 w 21600"/>
                <a:gd name="T17" fmla="*/ 37 h 21600"/>
                <a:gd name="T18" fmla="*/ 66 w 21600"/>
                <a:gd name="T19" fmla="*/ 47 h 21600"/>
                <a:gd name="T20" fmla="*/ 76 w 21600"/>
                <a:gd name="T21" fmla="*/ 54 h 21600"/>
                <a:gd name="T22" fmla="*/ 66 w 21600"/>
                <a:gd name="T23" fmla="*/ 54 h 21600"/>
                <a:gd name="T24" fmla="*/ 76 w 21600"/>
                <a:gd name="T25" fmla="*/ 54 h 21600"/>
                <a:gd name="T26" fmla="*/ 46 w 21600"/>
                <a:gd name="T27" fmla="*/ 64 h 21600"/>
                <a:gd name="T28" fmla="*/ 46 w 21600"/>
                <a:gd name="T29" fmla="*/ 54 h 21600"/>
                <a:gd name="T30" fmla="*/ 10 w 21600"/>
                <a:gd name="T31" fmla="*/ 47 h 21600"/>
                <a:gd name="T32" fmla="*/ 0 w 21600"/>
                <a:gd name="T33" fmla="*/ 47 h 21600"/>
                <a:gd name="T34" fmla="*/ 0 w 21600"/>
                <a:gd name="T35" fmla="*/ 47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0" y="15785"/>
                  </a:moveTo>
                  <a:lnTo>
                    <a:pt x="2880" y="9138"/>
                  </a:lnTo>
                  <a:lnTo>
                    <a:pt x="5040" y="3323"/>
                  </a:lnTo>
                  <a:lnTo>
                    <a:pt x="10800" y="0"/>
                  </a:lnTo>
                  <a:lnTo>
                    <a:pt x="15840" y="3323"/>
                  </a:lnTo>
                  <a:lnTo>
                    <a:pt x="18720" y="3323"/>
                  </a:lnTo>
                  <a:lnTo>
                    <a:pt x="18720" y="9138"/>
                  </a:lnTo>
                  <a:lnTo>
                    <a:pt x="12960" y="9138"/>
                  </a:lnTo>
                  <a:lnTo>
                    <a:pt x="18720" y="12462"/>
                  </a:lnTo>
                  <a:lnTo>
                    <a:pt x="18720" y="15785"/>
                  </a:lnTo>
                  <a:lnTo>
                    <a:pt x="21600" y="18277"/>
                  </a:lnTo>
                  <a:lnTo>
                    <a:pt x="18720" y="18277"/>
                  </a:lnTo>
                  <a:lnTo>
                    <a:pt x="21600" y="18277"/>
                  </a:lnTo>
                  <a:lnTo>
                    <a:pt x="12960" y="21600"/>
                  </a:lnTo>
                  <a:lnTo>
                    <a:pt x="12960" y="18277"/>
                  </a:lnTo>
                  <a:lnTo>
                    <a:pt x="2880" y="15785"/>
                  </a:lnTo>
                  <a:lnTo>
                    <a:pt x="0" y="15785"/>
                  </a:lnTo>
                  <a:close/>
                  <a:moveTo>
                    <a:pt x="0" y="15785"/>
                  </a:moveTo>
                </a:path>
              </a:pathLst>
            </a:custGeom>
            <a:grpFill/>
            <a:ln>
              <a:noFill/>
            </a:ln>
          </p:spPr>
          <p:txBody>
            <a:bodyPr lIns="0" tIns="0" rIns="0" bIns="0"/>
            <a:lstStyle/>
            <a:p>
              <a:pPr defTabSz="913765">
                <a:defRPr/>
              </a:pPr>
              <a:endParaRPr lang="es-ES">
                <a:solidFill>
                  <a:prstClr val="black"/>
                </a:solidFill>
              </a:endParaRPr>
            </a:p>
          </p:txBody>
        </p:sp>
        <p:sp>
          <p:nvSpPr>
            <p:cNvPr id="358" name="AutoShape 80"/>
            <p:cNvSpPr/>
            <p:nvPr/>
          </p:nvSpPr>
          <p:spPr bwMode="auto">
            <a:xfrm>
              <a:off x="8154" y="3300"/>
              <a:ext cx="94" cy="44"/>
            </a:xfrm>
            <a:custGeom>
              <a:avLst/>
              <a:gdLst>
                <a:gd name="T0" fmla="*/ 10 w 21600"/>
                <a:gd name="T1" fmla="*/ 44 h 21600"/>
                <a:gd name="T2" fmla="*/ 0 w 21600"/>
                <a:gd name="T3" fmla="*/ 37 h 21600"/>
                <a:gd name="T4" fmla="*/ 0 w 21600"/>
                <a:gd name="T5" fmla="*/ 27 h 21600"/>
                <a:gd name="T6" fmla="*/ 10 w 21600"/>
                <a:gd name="T7" fmla="*/ 17 h 21600"/>
                <a:gd name="T8" fmla="*/ 18 w 21600"/>
                <a:gd name="T9" fmla="*/ 17 h 21600"/>
                <a:gd name="T10" fmla="*/ 28 w 21600"/>
                <a:gd name="T11" fmla="*/ 10 h 21600"/>
                <a:gd name="T12" fmla="*/ 38 w 21600"/>
                <a:gd name="T13" fmla="*/ 17 h 21600"/>
                <a:gd name="T14" fmla="*/ 46 w 21600"/>
                <a:gd name="T15" fmla="*/ 17 h 21600"/>
                <a:gd name="T16" fmla="*/ 66 w 21600"/>
                <a:gd name="T17" fmla="*/ 10 h 21600"/>
                <a:gd name="T18" fmla="*/ 84 w 21600"/>
                <a:gd name="T19" fmla="*/ 0 h 21600"/>
                <a:gd name="T20" fmla="*/ 94 w 21600"/>
                <a:gd name="T21" fmla="*/ 0 h 21600"/>
                <a:gd name="T22" fmla="*/ 84 w 21600"/>
                <a:gd name="T23" fmla="*/ 10 h 21600"/>
                <a:gd name="T24" fmla="*/ 76 w 21600"/>
                <a:gd name="T25" fmla="*/ 10 h 21600"/>
                <a:gd name="T26" fmla="*/ 66 w 21600"/>
                <a:gd name="T27" fmla="*/ 17 h 21600"/>
                <a:gd name="T28" fmla="*/ 66 w 21600"/>
                <a:gd name="T29" fmla="*/ 37 h 21600"/>
                <a:gd name="T30" fmla="*/ 46 w 21600"/>
                <a:gd name="T31" fmla="*/ 37 h 21600"/>
                <a:gd name="T32" fmla="*/ 46 w 21600"/>
                <a:gd name="T33" fmla="*/ 44 h 21600"/>
                <a:gd name="T34" fmla="*/ 10 w 21600"/>
                <a:gd name="T35" fmla="*/ 44 h 21600"/>
                <a:gd name="T36" fmla="*/ 10 w 21600"/>
                <a:gd name="T37" fmla="*/ 44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2335" y="21600"/>
                  </a:moveTo>
                  <a:lnTo>
                    <a:pt x="0" y="18000"/>
                  </a:lnTo>
                  <a:lnTo>
                    <a:pt x="0" y="13200"/>
                  </a:lnTo>
                  <a:lnTo>
                    <a:pt x="2335" y="8400"/>
                  </a:lnTo>
                  <a:lnTo>
                    <a:pt x="4086" y="8400"/>
                  </a:lnTo>
                  <a:lnTo>
                    <a:pt x="6422" y="4800"/>
                  </a:lnTo>
                  <a:lnTo>
                    <a:pt x="8757" y="8400"/>
                  </a:lnTo>
                  <a:lnTo>
                    <a:pt x="10508" y="8400"/>
                  </a:lnTo>
                  <a:lnTo>
                    <a:pt x="15178" y="4800"/>
                  </a:lnTo>
                  <a:lnTo>
                    <a:pt x="19265" y="0"/>
                  </a:lnTo>
                  <a:lnTo>
                    <a:pt x="21600" y="0"/>
                  </a:lnTo>
                  <a:lnTo>
                    <a:pt x="19265" y="4800"/>
                  </a:lnTo>
                  <a:lnTo>
                    <a:pt x="17514" y="4800"/>
                  </a:lnTo>
                  <a:lnTo>
                    <a:pt x="15178" y="8400"/>
                  </a:lnTo>
                  <a:lnTo>
                    <a:pt x="15178" y="18000"/>
                  </a:lnTo>
                  <a:lnTo>
                    <a:pt x="10508" y="18000"/>
                  </a:lnTo>
                  <a:lnTo>
                    <a:pt x="10508" y="21600"/>
                  </a:lnTo>
                  <a:lnTo>
                    <a:pt x="2335" y="21600"/>
                  </a:lnTo>
                  <a:close/>
                  <a:moveTo>
                    <a:pt x="2335" y="21600"/>
                  </a:moveTo>
                </a:path>
              </a:pathLst>
            </a:custGeom>
            <a:grpFill/>
            <a:ln>
              <a:noFill/>
            </a:ln>
          </p:spPr>
          <p:txBody>
            <a:bodyPr lIns="0" tIns="0" rIns="0" bIns="0"/>
            <a:lstStyle/>
            <a:p>
              <a:pPr defTabSz="913765">
                <a:defRPr/>
              </a:pPr>
              <a:endParaRPr lang="es-ES">
                <a:solidFill>
                  <a:prstClr val="black"/>
                </a:solidFill>
              </a:endParaRPr>
            </a:p>
          </p:txBody>
        </p:sp>
        <p:sp>
          <p:nvSpPr>
            <p:cNvPr id="359" name="AutoShape 81"/>
            <p:cNvSpPr/>
            <p:nvPr/>
          </p:nvSpPr>
          <p:spPr bwMode="auto">
            <a:xfrm>
              <a:off x="8286" y="3226"/>
              <a:ext cx="261" cy="212"/>
            </a:xfrm>
            <a:custGeom>
              <a:avLst/>
              <a:gdLst>
                <a:gd name="T0" fmla="*/ 139 w 21600"/>
                <a:gd name="T1" fmla="*/ 165 h 21600"/>
                <a:gd name="T2" fmla="*/ 215 w 21600"/>
                <a:gd name="T3" fmla="*/ 118 h 21600"/>
                <a:gd name="T4" fmla="*/ 215 w 21600"/>
                <a:gd name="T5" fmla="*/ 111 h 21600"/>
                <a:gd name="T6" fmla="*/ 226 w 21600"/>
                <a:gd name="T7" fmla="*/ 101 h 21600"/>
                <a:gd name="T8" fmla="*/ 226 w 21600"/>
                <a:gd name="T9" fmla="*/ 27 h 21600"/>
                <a:gd name="T10" fmla="*/ 243 w 21600"/>
                <a:gd name="T11" fmla="*/ 20 h 21600"/>
                <a:gd name="T12" fmla="*/ 253 w 21600"/>
                <a:gd name="T13" fmla="*/ 20 h 21600"/>
                <a:gd name="T14" fmla="*/ 261 w 21600"/>
                <a:gd name="T15" fmla="*/ 10 h 21600"/>
                <a:gd name="T16" fmla="*/ 253 w 21600"/>
                <a:gd name="T17" fmla="*/ 0 h 21600"/>
                <a:gd name="T18" fmla="*/ 243 w 21600"/>
                <a:gd name="T19" fmla="*/ 0 h 21600"/>
                <a:gd name="T20" fmla="*/ 226 w 21600"/>
                <a:gd name="T21" fmla="*/ 10 h 21600"/>
                <a:gd name="T22" fmla="*/ 177 w 21600"/>
                <a:gd name="T23" fmla="*/ 10 h 21600"/>
                <a:gd name="T24" fmla="*/ 167 w 21600"/>
                <a:gd name="T25" fmla="*/ 20 h 21600"/>
                <a:gd name="T26" fmla="*/ 160 w 21600"/>
                <a:gd name="T27" fmla="*/ 20 h 21600"/>
                <a:gd name="T28" fmla="*/ 160 w 21600"/>
                <a:gd name="T29" fmla="*/ 27 h 21600"/>
                <a:gd name="T30" fmla="*/ 139 w 21600"/>
                <a:gd name="T31" fmla="*/ 27 h 21600"/>
                <a:gd name="T32" fmla="*/ 122 w 21600"/>
                <a:gd name="T33" fmla="*/ 20 h 21600"/>
                <a:gd name="T34" fmla="*/ 84 w 21600"/>
                <a:gd name="T35" fmla="*/ 20 h 21600"/>
                <a:gd name="T36" fmla="*/ 84 w 21600"/>
                <a:gd name="T37" fmla="*/ 27 h 21600"/>
                <a:gd name="T38" fmla="*/ 38 w 21600"/>
                <a:gd name="T39" fmla="*/ 27 h 21600"/>
                <a:gd name="T40" fmla="*/ 38 w 21600"/>
                <a:gd name="T41" fmla="*/ 47 h 21600"/>
                <a:gd name="T42" fmla="*/ 28 w 21600"/>
                <a:gd name="T43" fmla="*/ 47 h 21600"/>
                <a:gd name="T44" fmla="*/ 38 w 21600"/>
                <a:gd name="T45" fmla="*/ 57 h 21600"/>
                <a:gd name="T46" fmla="*/ 28 w 21600"/>
                <a:gd name="T47" fmla="*/ 57 h 21600"/>
                <a:gd name="T48" fmla="*/ 18 w 21600"/>
                <a:gd name="T49" fmla="*/ 64 h 21600"/>
                <a:gd name="T50" fmla="*/ 10 w 21600"/>
                <a:gd name="T51" fmla="*/ 57 h 21600"/>
                <a:gd name="T52" fmla="*/ 10 w 21600"/>
                <a:gd name="T53" fmla="*/ 64 h 21600"/>
                <a:gd name="T54" fmla="*/ 0 w 21600"/>
                <a:gd name="T55" fmla="*/ 64 h 21600"/>
                <a:gd name="T56" fmla="*/ 0 w 21600"/>
                <a:gd name="T57" fmla="*/ 74 h 21600"/>
                <a:gd name="T58" fmla="*/ 18 w 21600"/>
                <a:gd name="T59" fmla="*/ 91 h 21600"/>
                <a:gd name="T60" fmla="*/ 10 w 21600"/>
                <a:gd name="T61" fmla="*/ 101 h 21600"/>
                <a:gd name="T62" fmla="*/ 10 w 21600"/>
                <a:gd name="T63" fmla="*/ 118 h 21600"/>
                <a:gd name="T64" fmla="*/ 28 w 21600"/>
                <a:gd name="T65" fmla="*/ 118 h 21600"/>
                <a:gd name="T66" fmla="*/ 28 w 21600"/>
                <a:gd name="T67" fmla="*/ 128 h 21600"/>
                <a:gd name="T68" fmla="*/ 38 w 21600"/>
                <a:gd name="T69" fmla="*/ 128 h 21600"/>
                <a:gd name="T70" fmla="*/ 38 w 21600"/>
                <a:gd name="T71" fmla="*/ 148 h 21600"/>
                <a:gd name="T72" fmla="*/ 28 w 21600"/>
                <a:gd name="T73" fmla="*/ 148 h 21600"/>
                <a:gd name="T74" fmla="*/ 18 w 21600"/>
                <a:gd name="T75" fmla="*/ 155 h 21600"/>
                <a:gd name="T76" fmla="*/ 18 w 21600"/>
                <a:gd name="T77" fmla="*/ 175 h 21600"/>
                <a:gd name="T78" fmla="*/ 28 w 21600"/>
                <a:gd name="T79" fmla="*/ 192 h 21600"/>
                <a:gd name="T80" fmla="*/ 18 w 21600"/>
                <a:gd name="T81" fmla="*/ 192 h 21600"/>
                <a:gd name="T82" fmla="*/ 28 w 21600"/>
                <a:gd name="T83" fmla="*/ 192 h 21600"/>
                <a:gd name="T84" fmla="*/ 38 w 21600"/>
                <a:gd name="T85" fmla="*/ 202 h 21600"/>
                <a:gd name="T86" fmla="*/ 46 w 21600"/>
                <a:gd name="T87" fmla="*/ 212 h 21600"/>
                <a:gd name="T88" fmla="*/ 56 w 21600"/>
                <a:gd name="T89" fmla="*/ 212 h 21600"/>
                <a:gd name="T90" fmla="*/ 139 w 21600"/>
                <a:gd name="T91" fmla="*/ 165 h 21600"/>
                <a:gd name="T92" fmla="*/ 139 w 21600"/>
                <a:gd name="T93" fmla="*/ 165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1534" y="16828"/>
                  </a:moveTo>
                  <a:lnTo>
                    <a:pt x="17825" y="12056"/>
                  </a:lnTo>
                  <a:lnTo>
                    <a:pt x="17825" y="11302"/>
                  </a:lnTo>
                  <a:lnTo>
                    <a:pt x="18664" y="10298"/>
                  </a:lnTo>
                  <a:lnTo>
                    <a:pt x="18664" y="2763"/>
                  </a:lnTo>
                  <a:lnTo>
                    <a:pt x="20132" y="2009"/>
                  </a:lnTo>
                  <a:lnTo>
                    <a:pt x="20971" y="2009"/>
                  </a:lnTo>
                  <a:lnTo>
                    <a:pt x="21600" y="1005"/>
                  </a:lnTo>
                  <a:lnTo>
                    <a:pt x="20971" y="0"/>
                  </a:lnTo>
                  <a:lnTo>
                    <a:pt x="20132" y="0"/>
                  </a:lnTo>
                  <a:lnTo>
                    <a:pt x="18664" y="1005"/>
                  </a:lnTo>
                  <a:lnTo>
                    <a:pt x="14680" y="1005"/>
                  </a:lnTo>
                  <a:lnTo>
                    <a:pt x="13841" y="2009"/>
                  </a:lnTo>
                  <a:lnTo>
                    <a:pt x="13212" y="2009"/>
                  </a:lnTo>
                  <a:lnTo>
                    <a:pt x="13212" y="2763"/>
                  </a:lnTo>
                  <a:lnTo>
                    <a:pt x="11534" y="2763"/>
                  </a:lnTo>
                  <a:lnTo>
                    <a:pt x="10066" y="2009"/>
                  </a:lnTo>
                  <a:lnTo>
                    <a:pt x="6920" y="2009"/>
                  </a:lnTo>
                  <a:lnTo>
                    <a:pt x="6920" y="2763"/>
                  </a:lnTo>
                  <a:lnTo>
                    <a:pt x="3146" y="2763"/>
                  </a:lnTo>
                  <a:lnTo>
                    <a:pt x="3146" y="4772"/>
                  </a:lnTo>
                  <a:lnTo>
                    <a:pt x="2307" y="4772"/>
                  </a:lnTo>
                  <a:lnTo>
                    <a:pt x="3146" y="5777"/>
                  </a:lnTo>
                  <a:lnTo>
                    <a:pt x="2307" y="5777"/>
                  </a:lnTo>
                  <a:lnTo>
                    <a:pt x="1468" y="6530"/>
                  </a:lnTo>
                  <a:lnTo>
                    <a:pt x="839" y="5777"/>
                  </a:lnTo>
                  <a:lnTo>
                    <a:pt x="839" y="6530"/>
                  </a:lnTo>
                  <a:lnTo>
                    <a:pt x="0" y="6530"/>
                  </a:lnTo>
                  <a:lnTo>
                    <a:pt x="0" y="7535"/>
                  </a:lnTo>
                  <a:lnTo>
                    <a:pt x="1468" y="9293"/>
                  </a:lnTo>
                  <a:lnTo>
                    <a:pt x="839" y="10298"/>
                  </a:lnTo>
                  <a:lnTo>
                    <a:pt x="839" y="12056"/>
                  </a:lnTo>
                  <a:lnTo>
                    <a:pt x="2307" y="12056"/>
                  </a:lnTo>
                  <a:lnTo>
                    <a:pt x="2307" y="13060"/>
                  </a:lnTo>
                  <a:lnTo>
                    <a:pt x="3146" y="13060"/>
                  </a:lnTo>
                  <a:lnTo>
                    <a:pt x="3146" y="15070"/>
                  </a:lnTo>
                  <a:lnTo>
                    <a:pt x="2307" y="15070"/>
                  </a:lnTo>
                  <a:lnTo>
                    <a:pt x="1468" y="15823"/>
                  </a:lnTo>
                  <a:lnTo>
                    <a:pt x="1468" y="17833"/>
                  </a:lnTo>
                  <a:lnTo>
                    <a:pt x="2307" y="19591"/>
                  </a:lnTo>
                  <a:lnTo>
                    <a:pt x="1468" y="19591"/>
                  </a:lnTo>
                  <a:lnTo>
                    <a:pt x="2307" y="19591"/>
                  </a:lnTo>
                  <a:lnTo>
                    <a:pt x="3146" y="20595"/>
                  </a:lnTo>
                  <a:lnTo>
                    <a:pt x="3775" y="21600"/>
                  </a:lnTo>
                  <a:lnTo>
                    <a:pt x="4614" y="21600"/>
                  </a:lnTo>
                  <a:lnTo>
                    <a:pt x="11534" y="16828"/>
                  </a:lnTo>
                  <a:close/>
                  <a:moveTo>
                    <a:pt x="11534" y="16828"/>
                  </a:moveTo>
                </a:path>
              </a:pathLst>
            </a:custGeom>
            <a:grpFill/>
            <a:ln>
              <a:noFill/>
            </a:ln>
          </p:spPr>
          <p:txBody>
            <a:bodyPr lIns="0" tIns="0" rIns="0" bIns="0"/>
            <a:lstStyle/>
            <a:p>
              <a:pPr defTabSz="913765">
                <a:defRPr/>
              </a:pPr>
              <a:endParaRPr lang="es-ES">
                <a:solidFill>
                  <a:prstClr val="black"/>
                </a:solidFill>
              </a:endParaRPr>
            </a:p>
          </p:txBody>
        </p:sp>
        <p:sp>
          <p:nvSpPr>
            <p:cNvPr id="360" name="AutoShape 82"/>
            <p:cNvSpPr/>
            <p:nvPr/>
          </p:nvSpPr>
          <p:spPr bwMode="auto">
            <a:xfrm>
              <a:off x="8237" y="3391"/>
              <a:ext cx="66" cy="166"/>
            </a:xfrm>
            <a:custGeom>
              <a:avLst/>
              <a:gdLst>
                <a:gd name="T0" fmla="*/ 38 w 21600"/>
                <a:gd name="T1" fmla="*/ 166 h 21600"/>
                <a:gd name="T2" fmla="*/ 48 w 21600"/>
                <a:gd name="T3" fmla="*/ 156 h 21600"/>
                <a:gd name="T4" fmla="*/ 48 w 21600"/>
                <a:gd name="T5" fmla="*/ 119 h 21600"/>
                <a:gd name="T6" fmla="*/ 58 w 21600"/>
                <a:gd name="T7" fmla="*/ 119 h 21600"/>
                <a:gd name="T8" fmla="*/ 58 w 21600"/>
                <a:gd name="T9" fmla="*/ 82 h 21600"/>
                <a:gd name="T10" fmla="*/ 38 w 21600"/>
                <a:gd name="T11" fmla="*/ 82 h 21600"/>
                <a:gd name="T12" fmla="*/ 38 w 21600"/>
                <a:gd name="T13" fmla="*/ 37 h 21600"/>
                <a:gd name="T14" fmla="*/ 48 w 21600"/>
                <a:gd name="T15" fmla="*/ 37 h 21600"/>
                <a:gd name="T16" fmla="*/ 48 w 21600"/>
                <a:gd name="T17" fmla="*/ 47 h 21600"/>
                <a:gd name="T18" fmla="*/ 58 w 21600"/>
                <a:gd name="T19" fmla="*/ 47 h 21600"/>
                <a:gd name="T20" fmla="*/ 58 w 21600"/>
                <a:gd name="T21" fmla="*/ 10 h 21600"/>
                <a:gd name="T22" fmla="*/ 66 w 21600"/>
                <a:gd name="T23" fmla="*/ 0 h 21600"/>
                <a:gd name="T24" fmla="*/ 58 w 21600"/>
                <a:gd name="T25" fmla="*/ 0 h 21600"/>
                <a:gd name="T26" fmla="*/ 58 w 21600"/>
                <a:gd name="T27" fmla="*/ 10 h 21600"/>
                <a:gd name="T28" fmla="*/ 38 w 21600"/>
                <a:gd name="T29" fmla="*/ 10 h 21600"/>
                <a:gd name="T30" fmla="*/ 28 w 21600"/>
                <a:gd name="T31" fmla="*/ 17 h 21600"/>
                <a:gd name="T32" fmla="*/ 20 w 21600"/>
                <a:gd name="T33" fmla="*/ 47 h 21600"/>
                <a:gd name="T34" fmla="*/ 0 w 21600"/>
                <a:gd name="T35" fmla="*/ 82 h 21600"/>
                <a:gd name="T36" fmla="*/ 10 w 21600"/>
                <a:gd name="T37" fmla="*/ 92 h 21600"/>
                <a:gd name="T38" fmla="*/ 20 w 21600"/>
                <a:gd name="T39" fmla="*/ 111 h 21600"/>
                <a:gd name="T40" fmla="*/ 28 w 21600"/>
                <a:gd name="T41" fmla="*/ 129 h 21600"/>
                <a:gd name="T42" fmla="*/ 38 w 21600"/>
                <a:gd name="T43" fmla="*/ 146 h 21600"/>
                <a:gd name="T44" fmla="*/ 28 w 21600"/>
                <a:gd name="T45" fmla="*/ 156 h 21600"/>
                <a:gd name="T46" fmla="*/ 38 w 21600"/>
                <a:gd name="T47" fmla="*/ 166 h 21600"/>
                <a:gd name="T48" fmla="*/ 38 w 21600"/>
                <a:gd name="T49" fmla="*/ 166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2462" y="21600"/>
                  </a:moveTo>
                  <a:lnTo>
                    <a:pt x="15785" y="20310"/>
                  </a:lnTo>
                  <a:lnTo>
                    <a:pt x="15785" y="15475"/>
                  </a:lnTo>
                  <a:lnTo>
                    <a:pt x="19108" y="15475"/>
                  </a:lnTo>
                  <a:lnTo>
                    <a:pt x="19108" y="10639"/>
                  </a:lnTo>
                  <a:lnTo>
                    <a:pt x="12462" y="10639"/>
                  </a:lnTo>
                  <a:lnTo>
                    <a:pt x="12462" y="4836"/>
                  </a:lnTo>
                  <a:lnTo>
                    <a:pt x="15785" y="4836"/>
                  </a:lnTo>
                  <a:lnTo>
                    <a:pt x="15785" y="6125"/>
                  </a:lnTo>
                  <a:lnTo>
                    <a:pt x="19108" y="6125"/>
                  </a:lnTo>
                  <a:lnTo>
                    <a:pt x="19108" y="1290"/>
                  </a:lnTo>
                  <a:lnTo>
                    <a:pt x="21600" y="0"/>
                  </a:lnTo>
                  <a:lnTo>
                    <a:pt x="19108" y="0"/>
                  </a:lnTo>
                  <a:lnTo>
                    <a:pt x="19108" y="1290"/>
                  </a:lnTo>
                  <a:lnTo>
                    <a:pt x="12462" y="1290"/>
                  </a:lnTo>
                  <a:lnTo>
                    <a:pt x="9138" y="2257"/>
                  </a:lnTo>
                  <a:lnTo>
                    <a:pt x="6646" y="6125"/>
                  </a:lnTo>
                  <a:lnTo>
                    <a:pt x="0" y="10639"/>
                  </a:lnTo>
                  <a:lnTo>
                    <a:pt x="3323" y="11928"/>
                  </a:lnTo>
                  <a:lnTo>
                    <a:pt x="6646" y="14507"/>
                  </a:lnTo>
                  <a:lnTo>
                    <a:pt x="9138" y="16764"/>
                  </a:lnTo>
                  <a:lnTo>
                    <a:pt x="12462" y="19021"/>
                  </a:lnTo>
                  <a:lnTo>
                    <a:pt x="9138" y="20310"/>
                  </a:lnTo>
                  <a:lnTo>
                    <a:pt x="12462" y="21600"/>
                  </a:lnTo>
                  <a:close/>
                  <a:moveTo>
                    <a:pt x="12462" y="21600"/>
                  </a:moveTo>
                </a:path>
              </a:pathLst>
            </a:custGeom>
            <a:grpFill/>
            <a:ln>
              <a:noFill/>
            </a:ln>
          </p:spPr>
          <p:txBody>
            <a:bodyPr lIns="0" tIns="0" rIns="0" bIns="0"/>
            <a:lstStyle/>
            <a:p>
              <a:pPr defTabSz="913765">
                <a:defRPr/>
              </a:pPr>
              <a:endParaRPr lang="es-ES">
                <a:solidFill>
                  <a:prstClr val="black"/>
                </a:solidFill>
              </a:endParaRPr>
            </a:p>
          </p:txBody>
        </p:sp>
        <p:sp>
          <p:nvSpPr>
            <p:cNvPr id="361" name="AutoShape 83"/>
            <p:cNvSpPr/>
            <p:nvPr/>
          </p:nvSpPr>
          <p:spPr bwMode="auto">
            <a:xfrm>
              <a:off x="8296" y="3391"/>
              <a:ext cx="18" cy="38"/>
            </a:xfrm>
            <a:custGeom>
              <a:avLst/>
              <a:gdLst>
                <a:gd name="T0" fmla="*/ 0 w 21600"/>
                <a:gd name="T1" fmla="*/ 38 h 21600"/>
                <a:gd name="T2" fmla="*/ 0 w 21600"/>
                <a:gd name="T3" fmla="*/ 10 h 21600"/>
                <a:gd name="T4" fmla="*/ 8 w 21600"/>
                <a:gd name="T5" fmla="*/ 0 h 21600"/>
                <a:gd name="T6" fmla="*/ 8 w 21600"/>
                <a:gd name="T7" fmla="*/ 10 h 21600"/>
                <a:gd name="T8" fmla="*/ 18 w 21600"/>
                <a:gd name="T9" fmla="*/ 28 h 21600"/>
                <a:gd name="T10" fmla="*/ 8 w 21600"/>
                <a:gd name="T11" fmla="*/ 28 h 21600"/>
                <a:gd name="T12" fmla="*/ 8 w 21600"/>
                <a:gd name="T13" fmla="*/ 38 h 21600"/>
                <a:gd name="T14" fmla="*/ 0 w 21600"/>
                <a:gd name="T15" fmla="*/ 38 h 21600"/>
                <a:gd name="T16" fmla="*/ 0 w 21600"/>
                <a:gd name="T17" fmla="*/ 38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21600"/>
                  </a:moveTo>
                  <a:lnTo>
                    <a:pt x="0" y="5760"/>
                  </a:lnTo>
                  <a:lnTo>
                    <a:pt x="9257" y="0"/>
                  </a:lnTo>
                  <a:lnTo>
                    <a:pt x="9257" y="5760"/>
                  </a:lnTo>
                  <a:lnTo>
                    <a:pt x="21600" y="15840"/>
                  </a:lnTo>
                  <a:lnTo>
                    <a:pt x="9257" y="15840"/>
                  </a:lnTo>
                  <a:lnTo>
                    <a:pt x="9257" y="21600"/>
                  </a:lnTo>
                  <a:lnTo>
                    <a:pt x="0" y="21600"/>
                  </a:lnTo>
                  <a:close/>
                  <a:moveTo>
                    <a:pt x="0" y="21600"/>
                  </a:moveTo>
                </a:path>
              </a:pathLst>
            </a:custGeom>
            <a:grpFill/>
            <a:ln>
              <a:noFill/>
            </a:ln>
          </p:spPr>
          <p:txBody>
            <a:bodyPr lIns="0" tIns="0" rIns="0" bIns="0"/>
            <a:lstStyle/>
            <a:p>
              <a:pPr defTabSz="913765">
                <a:defRPr/>
              </a:pPr>
              <a:endParaRPr lang="es-ES">
                <a:solidFill>
                  <a:prstClr val="black"/>
                </a:solidFill>
              </a:endParaRPr>
            </a:p>
          </p:txBody>
        </p:sp>
        <p:sp>
          <p:nvSpPr>
            <p:cNvPr id="362" name="AutoShape 84"/>
            <p:cNvSpPr/>
            <p:nvPr/>
          </p:nvSpPr>
          <p:spPr bwMode="auto">
            <a:xfrm>
              <a:off x="8276" y="3429"/>
              <a:ext cx="20" cy="44"/>
            </a:xfrm>
            <a:custGeom>
              <a:avLst/>
              <a:gdLst>
                <a:gd name="T0" fmla="*/ 20 w 21600"/>
                <a:gd name="T1" fmla="*/ 44 h 21600"/>
                <a:gd name="T2" fmla="*/ 0 w 21600"/>
                <a:gd name="T3" fmla="*/ 44 h 21600"/>
                <a:gd name="T4" fmla="*/ 0 w 21600"/>
                <a:gd name="T5" fmla="*/ 0 h 21600"/>
                <a:gd name="T6" fmla="*/ 10 w 21600"/>
                <a:gd name="T7" fmla="*/ 0 h 21600"/>
                <a:gd name="T8" fmla="*/ 10 w 21600"/>
                <a:gd name="T9" fmla="*/ 10 h 21600"/>
                <a:gd name="T10" fmla="*/ 20 w 21600"/>
                <a:gd name="T11" fmla="*/ 10 h 21600"/>
                <a:gd name="T12" fmla="*/ 20 w 21600"/>
                <a:gd name="T13" fmla="*/ 44 h 21600"/>
                <a:gd name="T14" fmla="*/ 20 w 21600"/>
                <a:gd name="T15" fmla="*/ 44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21600"/>
                  </a:moveTo>
                  <a:lnTo>
                    <a:pt x="0" y="21600"/>
                  </a:lnTo>
                  <a:lnTo>
                    <a:pt x="0" y="0"/>
                  </a:lnTo>
                  <a:lnTo>
                    <a:pt x="10800" y="0"/>
                  </a:lnTo>
                  <a:lnTo>
                    <a:pt x="10800" y="4800"/>
                  </a:lnTo>
                  <a:lnTo>
                    <a:pt x="21600" y="4800"/>
                  </a:lnTo>
                  <a:lnTo>
                    <a:pt x="21600" y="21600"/>
                  </a:lnTo>
                  <a:close/>
                  <a:moveTo>
                    <a:pt x="21600" y="21600"/>
                  </a:moveTo>
                </a:path>
              </a:pathLst>
            </a:custGeom>
            <a:grpFill/>
            <a:ln>
              <a:noFill/>
            </a:ln>
          </p:spPr>
          <p:txBody>
            <a:bodyPr lIns="0" tIns="0" rIns="0" bIns="0"/>
            <a:lstStyle/>
            <a:p>
              <a:pPr defTabSz="913765">
                <a:defRPr/>
              </a:pPr>
              <a:endParaRPr lang="es-ES">
                <a:solidFill>
                  <a:prstClr val="black"/>
                </a:solidFill>
              </a:endParaRPr>
            </a:p>
          </p:txBody>
        </p:sp>
        <p:sp>
          <p:nvSpPr>
            <p:cNvPr id="363" name="AutoShape 85"/>
            <p:cNvSpPr/>
            <p:nvPr/>
          </p:nvSpPr>
          <p:spPr bwMode="auto">
            <a:xfrm>
              <a:off x="8276" y="3344"/>
              <a:ext cx="48" cy="57"/>
            </a:xfrm>
            <a:custGeom>
              <a:avLst/>
              <a:gdLst>
                <a:gd name="T0" fmla="*/ 0 w 21600"/>
                <a:gd name="T1" fmla="*/ 57 h 21600"/>
                <a:gd name="T2" fmla="*/ 20 w 21600"/>
                <a:gd name="T3" fmla="*/ 57 h 21600"/>
                <a:gd name="T4" fmla="*/ 20 w 21600"/>
                <a:gd name="T5" fmla="*/ 47 h 21600"/>
                <a:gd name="T6" fmla="*/ 28 w 21600"/>
                <a:gd name="T7" fmla="*/ 47 h 21600"/>
                <a:gd name="T8" fmla="*/ 28 w 21600"/>
                <a:gd name="T9" fmla="*/ 37 h 21600"/>
                <a:gd name="T10" fmla="*/ 38 w 21600"/>
                <a:gd name="T11" fmla="*/ 30 h 21600"/>
                <a:gd name="T12" fmla="*/ 48 w 21600"/>
                <a:gd name="T13" fmla="*/ 30 h 21600"/>
                <a:gd name="T14" fmla="*/ 48 w 21600"/>
                <a:gd name="T15" fmla="*/ 10 h 21600"/>
                <a:gd name="T16" fmla="*/ 38 w 21600"/>
                <a:gd name="T17" fmla="*/ 10 h 21600"/>
                <a:gd name="T18" fmla="*/ 38 w 21600"/>
                <a:gd name="T19" fmla="*/ 0 h 21600"/>
                <a:gd name="T20" fmla="*/ 20 w 21600"/>
                <a:gd name="T21" fmla="*/ 0 h 21600"/>
                <a:gd name="T22" fmla="*/ 10 w 21600"/>
                <a:gd name="T23" fmla="*/ 30 h 21600"/>
                <a:gd name="T24" fmla="*/ 10 w 21600"/>
                <a:gd name="T25" fmla="*/ 37 h 21600"/>
                <a:gd name="T26" fmla="*/ 0 w 21600"/>
                <a:gd name="T27" fmla="*/ 47 h 21600"/>
                <a:gd name="T28" fmla="*/ 0 w 21600"/>
                <a:gd name="T29" fmla="*/ 57 h 21600"/>
                <a:gd name="T30" fmla="*/ 0 w 21600"/>
                <a:gd name="T31" fmla="*/ 57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0" y="21600"/>
                  </a:moveTo>
                  <a:lnTo>
                    <a:pt x="9095" y="21600"/>
                  </a:lnTo>
                  <a:lnTo>
                    <a:pt x="9095" y="17843"/>
                  </a:lnTo>
                  <a:lnTo>
                    <a:pt x="12505" y="17843"/>
                  </a:lnTo>
                  <a:lnTo>
                    <a:pt x="12505" y="14087"/>
                  </a:lnTo>
                  <a:lnTo>
                    <a:pt x="17053" y="11270"/>
                  </a:lnTo>
                  <a:lnTo>
                    <a:pt x="21600" y="11270"/>
                  </a:lnTo>
                  <a:lnTo>
                    <a:pt x="21600" y="3757"/>
                  </a:lnTo>
                  <a:lnTo>
                    <a:pt x="17053" y="3757"/>
                  </a:lnTo>
                  <a:lnTo>
                    <a:pt x="17053" y="0"/>
                  </a:lnTo>
                  <a:lnTo>
                    <a:pt x="9095" y="0"/>
                  </a:lnTo>
                  <a:lnTo>
                    <a:pt x="4547" y="11270"/>
                  </a:lnTo>
                  <a:lnTo>
                    <a:pt x="4547" y="14087"/>
                  </a:lnTo>
                  <a:lnTo>
                    <a:pt x="0" y="17843"/>
                  </a:lnTo>
                  <a:lnTo>
                    <a:pt x="0" y="21600"/>
                  </a:lnTo>
                  <a:close/>
                  <a:moveTo>
                    <a:pt x="0" y="21600"/>
                  </a:moveTo>
                </a:path>
              </a:pathLst>
            </a:custGeom>
            <a:grpFill/>
            <a:ln>
              <a:noFill/>
            </a:ln>
          </p:spPr>
          <p:txBody>
            <a:bodyPr lIns="0" tIns="0" rIns="0" bIns="0"/>
            <a:lstStyle/>
            <a:p>
              <a:pPr defTabSz="913765">
                <a:defRPr/>
              </a:pPr>
              <a:endParaRPr lang="es-ES">
                <a:solidFill>
                  <a:prstClr val="black"/>
                </a:solidFill>
              </a:endParaRPr>
            </a:p>
          </p:txBody>
        </p:sp>
        <p:sp>
          <p:nvSpPr>
            <p:cNvPr id="364" name="AutoShape 86"/>
            <p:cNvSpPr/>
            <p:nvPr/>
          </p:nvSpPr>
          <p:spPr bwMode="auto">
            <a:xfrm>
              <a:off x="8276" y="3391"/>
              <a:ext cx="170" cy="183"/>
            </a:xfrm>
            <a:custGeom>
              <a:avLst/>
              <a:gdLst>
                <a:gd name="T0" fmla="*/ 10 w 21600"/>
                <a:gd name="T1" fmla="*/ 156 h 21600"/>
                <a:gd name="T2" fmla="*/ 10 w 21600"/>
                <a:gd name="T3" fmla="*/ 119 h 21600"/>
                <a:gd name="T4" fmla="*/ 20 w 21600"/>
                <a:gd name="T5" fmla="*/ 119 h 21600"/>
                <a:gd name="T6" fmla="*/ 20 w 21600"/>
                <a:gd name="T7" fmla="*/ 37 h 21600"/>
                <a:gd name="T8" fmla="*/ 28 w 21600"/>
                <a:gd name="T9" fmla="*/ 37 h 21600"/>
                <a:gd name="T10" fmla="*/ 28 w 21600"/>
                <a:gd name="T11" fmla="*/ 27 h 21600"/>
                <a:gd name="T12" fmla="*/ 38 w 21600"/>
                <a:gd name="T13" fmla="*/ 27 h 21600"/>
                <a:gd name="T14" fmla="*/ 48 w 21600"/>
                <a:gd name="T15" fmla="*/ 37 h 21600"/>
                <a:gd name="T16" fmla="*/ 56 w 21600"/>
                <a:gd name="T17" fmla="*/ 47 h 21600"/>
                <a:gd name="T18" fmla="*/ 66 w 21600"/>
                <a:gd name="T19" fmla="*/ 47 h 21600"/>
                <a:gd name="T20" fmla="*/ 150 w 21600"/>
                <a:gd name="T21" fmla="*/ 0 h 21600"/>
                <a:gd name="T22" fmla="*/ 170 w 21600"/>
                <a:gd name="T23" fmla="*/ 47 h 21600"/>
                <a:gd name="T24" fmla="*/ 150 w 21600"/>
                <a:gd name="T25" fmla="*/ 64 h 21600"/>
                <a:gd name="T26" fmla="*/ 94 w 21600"/>
                <a:gd name="T27" fmla="*/ 74 h 21600"/>
                <a:gd name="T28" fmla="*/ 142 w 21600"/>
                <a:gd name="T29" fmla="*/ 119 h 21600"/>
                <a:gd name="T30" fmla="*/ 122 w 21600"/>
                <a:gd name="T31" fmla="*/ 138 h 21600"/>
                <a:gd name="T32" fmla="*/ 122 w 21600"/>
                <a:gd name="T33" fmla="*/ 156 h 21600"/>
                <a:gd name="T34" fmla="*/ 84 w 21600"/>
                <a:gd name="T35" fmla="*/ 156 h 21600"/>
                <a:gd name="T36" fmla="*/ 56 w 21600"/>
                <a:gd name="T37" fmla="*/ 183 h 21600"/>
                <a:gd name="T38" fmla="*/ 20 w 21600"/>
                <a:gd name="T39" fmla="*/ 176 h 21600"/>
                <a:gd name="T40" fmla="*/ 0 w 21600"/>
                <a:gd name="T41" fmla="*/ 176 h 21600"/>
                <a:gd name="T42" fmla="*/ 10 w 21600"/>
                <a:gd name="T43" fmla="*/ 166 h 21600"/>
                <a:gd name="T44" fmla="*/ 10 w 21600"/>
                <a:gd name="T45" fmla="*/ 156 h 21600"/>
                <a:gd name="T46" fmla="*/ 10 w 21600"/>
                <a:gd name="T47" fmla="*/ 156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1290" y="18389"/>
                  </a:moveTo>
                  <a:lnTo>
                    <a:pt x="1290" y="14011"/>
                  </a:lnTo>
                  <a:lnTo>
                    <a:pt x="2579" y="14011"/>
                  </a:lnTo>
                  <a:lnTo>
                    <a:pt x="2579" y="4378"/>
                  </a:lnTo>
                  <a:lnTo>
                    <a:pt x="3546" y="4378"/>
                  </a:lnTo>
                  <a:lnTo>
                    <a:pt x="3546" y="3211"/>
                  </a:lnTo>
                  <a:lnTo>
                    <a:pt x="4836" y="3211"/>
                  </a:lnTo>
                  <a:lnTo>
                    <a:pt x="6125" y="4378"/>
                  </a:lnTo>
                  <a:lnTo>
                    <a:pt x="7093" y="5546"/>
                  </a:lnTo>
                  <a:lnTo>
                    <a:pt x="8382" y="5546"/>
                  </a:lnTo>
                  <a:lnTo>
                    <a:pt x="19021" y="0"/>
                  </a:lnTo>
                  <a:lnTo>
                    <a:pt x="21600" y="5546"/>
                  </a:lnTo>
                  <a:lnTo>
                    <a:pt x="19021" y="7589"/>
                  </a:lnTo>
                  <a:lnTo>
                    <a:pt x="11928" y="8757"/>
                  </a:lnTo>
                  <a:lnTo>
                    <a:pt x="18054" y="14011"/>
                  </a:lnTo>
                  <a:lnTo>
                    <a:pt x="15475" y="16346"/>
                  </a:lnTo>
                  <a:lnTo>
                    <a:pt x="15475" y="18389"/>
                  </a:lnTo>
                  <a:lnTo>
                    <a:pt x="10639" y="18389"/>
                  </a:lnTo>
                  <a:lnTo>
                    <a:pt x="7093" y="21600"/>
                  </a:lnTo>
                  <a:lnTo>
                    <a:pt x="2579" y="20724"/>
                  </a:lnTo>
                  <a:lnTo>
                    <a:pt x="0" y="20724"/>
                  </a:lnTo>
                  <a:lnTo>
                    <a:pt x="1290" y="19557"/>
                  </a:lnTo>
                  <a:lnTo>
                    <a:pt x="1290" y="18389"/>
                  </a:lnTo>
                  <a:close/>
                  <a:moveTo>
                    <a:pt x="1290" y="18389"/>
                  </a:moveTo>
                </a:path>
              </a:pathLst>
            </a:custGeom>
            <a:grpFill/>
            <a:ln>
              <a:noFill/>
            </a:ln>
          </p:spPr>
          <p:txBody>
            <a:bodyPr lIns="0" tIns="0" rIns="0" bIns="0"/>
            <a:lstStyle/>
            <a:p>
              <a:pPr defTabSz="913765">
                <a:defRPr/>
              </a:pPr>
              <a:endParaRPr lang="es-ES">
                <a:solidFill>
                  <a:prstClr val="black"/>
                </a:solidFill>
              </a:endParaRPr>
            </a:p>
          </p:txBody>
        </p:sp>
        <p:sp>
          <p:nvSpPr>
            <p:cNvPr id="365" name="AutoShape 87"/>
            <p:cNvSpPr/>
            <p:nvPr/>
          </p:nvSpPr>
          <p:spPr bwMode="auto">
            <a:xfrm>
              <a:off x="8276" y="3438"/>
              <a:ext cx="865" cy="641"/>
            </a:xfrm>
            <a:custGeom>
              <a:avLst/>
              <a:gdLst>
                <a:gd name="T0" fmla="*/ 525 w 21600"/>
                <a:gd name="T1" fmla="*/ 146 h 21600"/>
                <a:gd name="T2" fmla="*/ 490 w 21600"/>
                <a:gd name="T3" fmla="*/ 129 h 21600"/>
                <a:gd name="T4" fmla="*/ 208 w 21600"/>
                <a:gd name="T5" fmla="*/ 7 h 21600"/>
                <a:gd name="T6" fmla="*/ 150 w 21600"/>
                <a:gd name="T7" fmla="*/ 17 h 21600"/>
                <a:gd name="T8" fmla="*/ 142 w 21600"/>
                <a:gd name="T9" fmla="*/ 72 h 21600"/>
                <a:gd name="T10" fmla="*/ 122 w 21600"/>
                <a:gd name="T11" fmla="*/ 109 h 21600"/>
                <a:gd name="T12" fmla="*/ 56 w 21600"/>
                <a:gd name="T13" fmla="*/ 136 h 21600"/>
                <a:gd name="T14" fmla="*/ 0 w 21600"/>
                <a:gd name="T15" fmla="*/ 129 h 21600"/>
                <a:gd name="T16" fmla="*/ 10 w 21600"/>
                <a:gd name="T17" fmla="*/ 173 h 21600"/>
                <a:gd name="T18" fmla="*/ 38 w 21600"/>
                <a:gd name="T19" fmla="*/ 191 h 21600"/>
                <a:gd name="T20" fmla="*/ 48 w 21600"/>
                <a:gd name="T21" fmla="*/ 210 h 21600"/>
                <a:gd name="T22" fmla="*/ 66 w 21600"/>
                <a:gd name="T23" fmla="*/ 238 h 21600"/>
                <a:gd name="T24" fmla="*/ 84 w 21600"/>
                <a:gd name="T25" fmla="*/ 265 h 21600"/>
                <a:gd name="T26" fmla="*/ 104 w 21600"/>
                <a:gd name="T27" fmla="*/ 285 h 21600"/>
                <a:gd name="T28" fmla="*/ 114 w 21600"/>
                <a:gd name="T29" fmla="*/ 312 h 21600"/>
                <a:gd name="T30" fmla="*/ 142 w 21600"/>
                <a:gd name="T31" fmla="*/ 319 h 21600"/>
                <a:gd name="T32" fmla="*/ 170 w 21600"/>
                <a:gd name="T33" fmla="*/ 349 h 21600"/>
                <a:gd name="T34" fmla="*/ 178 w 21600"/>
                <a:gd name="T35" fmla="*/ 366 h 21600"/>
                <a:gd name="T36" fmla="*/ 188 w 21600"/>
                <a:gd name="T37" fmla="*/ 431 h 21600"/>
                <a:gd name="T38" fmla="*/ 198 w 21600"/>
                <a:gd name="T39" fmla="*/ 448 h 21600"/>
                <a:gd name="T40" fmla="*/ 236 w 21600"/>
                <a:gd name="T41" fmla="*/ 475 h 21600"/>
                <a:gd name="T42" fmla="*/ 264 w 21600"/>
                <a:gd name="T43" fmla="*/ 495 h 21600"/>
                <a:gd name="T44" fmla="*/ 282 w 21600"/>
                <a:gd name="T45" fmla="*/ 540 h 21600"/>
                <a:gd name="T46" fmla="*/ 292 w 21600"/>
                <a:gd name="T47" fmla="*/ 549 h 21600"/>
                <a:gd name="T48" fmla="*/ 337 w 21600"/>
                <a:gd name="T49" fmla="*/ 596 h 21600"/>
                <a:gd name="T50" fmla="*/ 358 w 21600"/>
                <a:gd name="T51" fmla="*/ 624 h 21600"/>
                <a:gd name="T52" fmla="*/ 375 w 21600"/>
                <a:gd name="T53" fmla="*/ 614 h 21600"/>
                <a:gd name="T54" fmla="*/ 375 w 21600"/>
                <a:gd name="T55" fmla="*/ 596 h 21600"/>
                <a:gd name="T56" fmla="*/ 396 w 21600"/>
                <a:gd name="T57" fmla="*/ 577 h 21600"/>
                <a:gd name="T58" fmla="*/ 431 w 21600"/>
                <a:gd name="T59" fmla="*/ 587 h 21600"/>
                <a:gd name="T60" fmla="*/ 507 w 21600"/>
                <a:gd name="T61" fmla="*/ 614 h 21600"/>
                <a:gd name="T62" fmla="*/ 583 w 21600"/>
                <a:gd name="T63" fmla="*/ 559 h 21600"/>
                <a:gd name="T64" fmla="*/ 865 w 21600"/>
                <a:gd name="T65" fmla="*/ 403 h 21600"/>
                <a:gd name="T66" fmla="*/ 837 w 21600"/>
                <a:gd name="T67" fmla="*/ 384 h 21600"/>
                <a:gd name="T68" fmla="*/ 705 w 21600"/>
                <a:gd name="T69" fmla="*/ 339 h 21600"/>
                <a:gd name="T70" fmla="*/ 695 w 21600"/>
                <a:gd name="T71" fmla="*/ 302 h 21600"/>
                <a:gd name="T72" fmla="*/ 667 w 21600"/>
                <a:gd name="T73" fmla="*/ 292 h 21600"/>
                <a:gd name="T74" fmla="*/ 657 w 21600"/>
                <a:gd name="T75" fmla="*/ 275 h 21600"/>
                <a:gd name="T76" fmla="*/ 629 w 21600"/>
                <a:gd name="T77" fmla="*/ 247 h 21600"/>
                <a:gd name="T78" fmla="*/ 619 w 21600"/>
                <a:gd name="T79" fmla="*/ 210 h 21600"/>
                <a:gd name="T80" fmla="*/ 591 w 21600"/>
                <a:gd name="T81" fmla="*/ 183 h 21600"/>
                <a:gd name="T82" fmla="*/ 591 w 21600"/>
                <a:gd name="T83" fmla="*/ 183 h 21600"/>
                <a:gd name="T84" fmla="*/ 563 w 21600"/>
                <a:gd name="T85" fmla="*/ 156 h 21600"/>
                <a:gd name="T86" fmla="*/ 556 w 21600"/>
                <a:gd name="T87" fmla="*/ 146 h 21600"/>
                <a:gd name="T88" fmla="*/ 556 w 21600"/>
                <a:gd name="T89" fmla="*/ 146 h 21600"/>
                <a:gd name="T90" fmla="*/ 556 w 21600"/>
                <a:gd name="T91" fmla="*/ 136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13872" y="4587"/>
                  </a:moveTo>
                  <a:lnTo>
                    <a:pt x="13112" y="4920"/>
                  </a:lnTo>
                  <a:lnTo>
                    <a:pt x="13112" y="4587"/>
                  </a:lnTo>
                  <a:lnTo>
                    <a:pt x="12225" y="4337"/>
                  </a:lnTo>
                  <a:lnTo>
                    <a:pt x="10072" y="4337"/>
                  </a:lnTo>
                  <a:lnTo>
                    <a:pt x="5194" y="250"/>
                  </a:lnTo>
                  <a:lnTo>
                    <a:pt x="4244" y="0"/>
                  </a:lnTo>
                  <a:lnTo>
                    <a:pt x="3737" y="584"/>
                  </a:lnTo>
                  <a:lnTo>
                    <a:pt x="2344" y="917"/>
                  </a:lnTo>
                  <a:lnTo>
                    <a:pt x="3547" y="2419"/>
                  </a:lnTo>
                  <a:lnTo>
                    <a:pt x="3040" y="3086"/>
                  </a:lnTo>
                  <a:lnTo>
                    <a:pt x="3040" y="3669"/>
                  </a:lnTo>
                  <a:lnTo>
                    <a:pt x="2090" y="3669"/>
                  </a:lnTo>
                  <a:lnTo>
                    <a:pt x="1394" y="4587"/>
                  </a:lnTo>
                  <a:lnTo>
                    <a:pt x="507" y="4337"/>
                  </a:lnTo>
                  <a:lnTo>
                    <a:pt x="0" y="4337"/>
                  </a:lnTo>
                  <a:lnTo>
                    <a:pt x="0" y="5504"/>
                  </a:lnTo>
                  <a:lnTo>
                    <a:pt x="253" y="5838"/>
                  </a:lnTo>
                  <a:lnTo>
                    <a:pt x="253" y="5504"/>
                  </a:lnTo>
                  <a:lnTo>
                    <a:pt x="950" y="6422"/>
                  </a:lnTo>
                  <a:lnTo>
                    <a:pt x="950" y="6755"/>
                  </a:lnTo>
                  <a:lnTo>
                    <a:pt x="1204" y="7089"/>
                  </a:lnTo>
                  <a:lnTo>
                    <a:pt x="1394" y="7422"/>
                  </a:lnTo>
                  <a:lnTo>
                    <a:pt x="1647" y="8006"/>
                  </a:lnTo>
                  <a:lnTo>
                    <a:pt x="2090" y="8590"/>
                  </a:lnTo>
                  <a:lnTo>
                    <a:pt x="2090" y="8924"/>
                  </a:lnTo>
                  <a:lnTo>
                    <a:pt x="2344" y="8924"/>
                  </a:lnTo>
                  <a:lnTo>
                    <a:pt x="2597" y="9591"/>
                  </a:lnTo>
                  <a:lnTo>
                    <a:pt x="2850" y="9591"/>
                  </a:lnTo>
                  <a:lnTo>
                    <a:pt x="2850" y="10508"/>
                  </a:lnTo>
                  <a:lnTo>
                    <a:pt x="3040" y="10758"/>
                  </a:lnTo>
                  <a:lnTo>
                    <a:pt x="3547" y="10758"/>
                  </a:lnTo>
                  <a:lnTo>
                    <a:pt x="3737" y="11092"/>
                  </a:lnTo>
                  <a:lnTo>
                    <a:pt x="4244" y="11759"/>
                  </a:lnTo>
                  <a:lnTo>
                    <a:pt x="4244" y="12009"/>
                  </a:lnTo>
                  <a:lnTo>
                    <a:pt x="4434" y="12343"/>
                  </a:lnTo>
                  <a:lnTo>
                    <a:pt x="4687" y="12676"/>
                  </a:lnTo>
                  <a:lnTo>
                    <a:pt x="4687" y="14511"/>
                  </a:lnTo>
                  <a:lnTo>
                    <a:pt x="4941" y="14845"/>
                  </a:lnTo>
                  <a:lnTo>
                    <a:pt x="4941" y="15095"/>
                  </a:lnTo>
                  <a:lnTo>
                    <a:pt x="5638" y="16012"/>
                  </a:lnTo>
                  <a:lnTo>
                    <a:pt x="5891" y="16012"/>
                  </a:lnTo>
                  <a:lnTo>
                    <a:pt x="6081" y="16346"/>
                  </a:lnTo>
                  <a:lnTo>
                    <a:pt x="6588" y="16680"/>
                  </a:lnTo>
                  <a:lnTo>
                    <a:pt x="6778" y="17013"/>
                  </a:lnTo>
                  <a:lnTo>
                    <a:pt x="7031" y="18181"/>
                  </a:lnTo>
                  <a:lnTo>
                    <a:pt x="7284" y="18181"/>
                  </a:lnTo>
                  <a:lnTo>
                    <a:pt x="7284" y="18514"/>
                  </a:lnTo>
                  <a:lnTo>
                    <a:pt x="8235" y="19432"/>
                  </a:lnTo>
                  <a:lnTo>
                    <a:pt x="8425" y="20099"/>
                  </a:lnTo>
                  <a:lnTo>
                    <a:pt x="8678" y="20099"/>
                  </a:lnTo>
                  <a:lnTo>
                    <a:pt x="8931" y="21016"/>
                  </a:lnTo>
                  <a:lnTo>
                    <a:pt x="9185" y="21016"/>
                  </a:lnTo>
                  <a:lnTo>
                    <a:pt x="9375" y="20683"/>
                  </a:lnTo>
                  <a:lnTo>
                    <a:pt x="9628" y="20349"/>
                  </a:lnTo>
                  <a:lnTo>
                    <a:pt x="9375" y="20099"/>
                  </a:lnTo>
                  <a:lnTo>
                    <a:pt x="9628" y="19432"/>
                  </a:lnTo>
                  <a:lnTo>
                    <a:pt x="9882" y="19432"/>
                  </a:lnTo>
                  <a:lnTo>
                    <a:pt x="10072" y="19765"/>
                  </a:lnTo>
                  <a:lnTo>
                    <a:pt x="10768" y="19765"/>
                  </a:lnTo>
                  <a:lnTo>
                    <a:pt x="11718" y="20099"/>
                  </a:lnTo>
                  <a:lnTo>
                    <a:pt x="12669" y="20683"/>
                  </a:lnTo>
                  <a:lnTo>
                    <a:pt x="12669" y="21600"/>
                  </a:lnTo>
                  <a:lnTo>
                    <a:pt x="14569" y="18848"/>
                  </a:lnTo>
                  <a:lnTo>
                    <a:pt x="21347" y="16346"/>
                  </a:lnTo>
                  <a:lnTo>
                    <a:pt x="21600" y="13594"/>
                  </a:lnTo>
                  <a:lnTo>
                    <a:pt x="21347" y="12676"/>
                  </a:lnTo>
                  <a:lnTo>
                    <a:pt x="20903" y="12927"/>
                  </a:lnTo>
                  <a:lnTo>
                    <a:pt x="17863" y="12343"/>
                  </a:lnTo>
                  <a:lnTo>
                    <a:pt x="17609" y="11425"/>
                  </a:lnTo>
                  <a:lnTo>
                    <a:pt x="17356" y="11092"/>
                  </a:lnTo>
                  <a:lnTo>
                    <a:pt x="17356" y="10175"/>
                  </a:lnTo>
                  <a:lnTo>
                    <a:pt x="17103" y="10175"/>
                  </a:lnTo>
                  <a:lnTo>
                    <a:pt x="16659" y="9841"/>
                  </a:lnTo>
                  <a:lnTo>
                    <a:pt x="16406" y="9591"/>
                  </a:lnTo>
                  <a:lnTo>
                    <a:pt x="16406" y="9257"/>
                  </a:lnTo>
                  <a:lnTo>
                    <a:pt x="15962" y="8340"/>
                  </a:lnTo>
                  <a:lnTo>
                    <a:pt x="15709" y="8340"/>
                  </a:lnTo>
                  <a:lnTo>
                    <a:pt x="15709" y="7422"/>
                  </a:lnTo>
                  <a:lnTo>
                    <a:pt x="15456" y="7089"/>
                  </a:lnTo>
                  <a:lnTo>
                    <a:pt x="15012" y="6422"/>
                  </a:lnTo>
                  <a:lnTo>
                    <a:pt x="14759" y="6171"/>
                  </a:lnTo>
                  <a:lnTo>
                    <a:pt x="15012" y="6171"/>
                  </a:lnTo>
                  <a:lnTo>
                    <a:pt x="14759" y="6171"/>
                  </a:lnTo>
                  <a:lnTo>
                    <a:pt x="14316" y="5838"/>
                  </a:lnTo>
                  <a:lnTo>
                    <a:pt x="14062" y="5254"/>
                  </a:lnTo>
                  <a:lnTo>
                    <a:pt x="14062" y="4920"/>
                  </a:lnTo>
                  <a:lnTo>
                    <a:pt x="13872" y="4920"/>
                  </a:lnTo>
                  <a:lnTo>
                    <a:pt x="13872" y="4587"/>
                  </a:lnTo>
                  <a:lnTo>
                    <a:pt x="13872" y="4920"/>
                  </a:lnTo>
                  <a:lnTo>
                    <a:pt x="13872" y="4587"/>
                  </a:lnTo>
                  <a:close/>
                  <a:moveTo>
                    <a:pt x="13872" y="4587"/>
                  </a:moveTo>
                </a:path>
              </a:pathLst>
            </a:custGeom>
            <a:grpFill/>
            <a:ln>
              <a:noFill/>
            </a:ln>
          </p:spPr>
          <p:txBody>
            <a:bodyPr lIns="0" tIns="0" rIns="0" bIns="0"/>
            <a:lstStyle/>
            <a:p>
              <a:pPr defTabSz="913765">
                <a:defRPr/>
              </a:pPr>
              <a:endParaRPr lang="es-ES">
                <a:solidFill>
                  <a:prstClr val="black"/>
                </a:solidFill>
              </a:endParaRPr>
            </a:p>
          </p:txBody>
        </p:sp>
        <p:sp>
          <p:nvSpPr>
            <p:cNvPr id="366" name="AutoShape 88"/>
            <p:cNvSpPr/>
            <p:nvPr/>
          </p:nvSpPr>
          <p:spPr bwMode="auto">
            <a:xfrm>
              <a:off x="8943" y="3676"/>
              <a:ext cx="28" cy="64"/>
            </a:xfrm>
            <a:custGeom>
              <a:avLst/>
              <a:gdLst>
                <a:gd name="T0" fmla="*/ 18 w 21600"/>
                <a:gd name="T1" fmla="*/ 64 h 21600"/>
                <a:gd name="T2" fmla="*/ 0 w 21600"/>
                <a:gd name="T3" fmla="*/ 54 h 21600"/>
                <a:gd name="T4" fmla="*/ 0 w 21600"/>
                <a:gd name="T5" fmla="*/ 10 h 21600"/>
                <a:gd name="T6" fmla="*/ 10 w 21600"/>
                <a:gd name="T7" fmla="*/ 10 h 21600"/>
                <a:gd name="T8" fmla="*/ 10 w 21600"/>
                <a:gd name="T9" fmla="*/ 0 h 21600"/>
                <a:gd name="T10" fmla="*/ 18 w 21600"/>
                <a:gd name="T11" fmla="*/ 10 h 21600"/>
                <a:gd name="T12" fmla="*/ 28 w 21600"/>
                <a:gd name="T13" fmla="*/ 10 h 21600"/>
                <a:gd name="T14" fmla="*/ 18 w 21600"/>
                <a:gd name="T15" fmla="*/ 27 h 21600"/>
                <a:gd name="T16" fmla="*/ 18 w 21600"/>
                <a:gd name="T17" fmla="*/ 37 h 21600"/>
                <a:gd name="T18" fmla="*/ 28 w 21600"/>
                <a:gd name="T19" fmla="*/ 37 h 21600"/>
                <a:gd name="T20" fmla="*/ 28 w 21600"/>
                <a:gd name="T21" fmla="*/ 64 h 21600"/>
                <a:gd name="T22" fmla="*/ 18 w 21600"/>
                <a:gd name="T23" fmla="*/ 64 h 21600"/>
                <a:gd name="T24" fmla="*/ 18 w 21600"/>
                <a:gd name="T25" fmla="*/ 64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3745" y="21600"/>
                  </a:moveTo>
                  <a:lnTo>
                    <a:pt x="0" y="18277"/>
                  </a:lnTo>
                  <a:lnTo>
                    <a:pt x="0" y="3323"/>
                  </a:lnTo>
                  <a:lnTo>
                    <a:pt x="7855" y="3323"/>
                  </a:lnTo>
                  <a:lnTo>
                    <a:pt x="7855" y="0"/>
                  </a:lnTo>
                  <a:lnTo>
                    <a:pt x="13745" y="3323"/>
                  </a:lnTo>
                  <a:lnTo>
                    <a:pt x="21600" y="3323"/>
                  </a:lnTo>
                  <a:lnTo>
                    <a:pt x="13745" y="9138"/>
                  </a:lnTo>
                  <a:lnTo>
                    <a:pt x="13745" y="12462"/>
                  </a:lnTo>
                  <a:lnTo>
                    <a:pt x="21600" y="12462"/>
                  </a:lnTo>
                  <a:lnTo>
                    <a:pt x="21600" y="21600"/>
                  </a:lnTo>
                  <a:lnTo>
                    <a:pt x="13745" y="21600"/>
                  </a:lnTo>
                  <a:close/>
                  <a:moveTo>
                    <a:pt x="13745" y="21600"/>
                  </a:moveTo>
                </a:path>
              </a:pathLst>
            </a:custGeom>
            <a:grpFill/>
            <a:ln>
              <a:noFill/>
            </a:ln>
          </p:spPr>
          <p:txBody>
            <a:bodyPr lIns="0" tIns="0" rIns="0" bIns="0"/>
            <a:lstStyle/>
            <a:p>
              <a:pPr defTabSz="913765">
                <a:defRPr/>
              </a:pPr>
              <a:endParaRPr lang="es-ES">
                <a:solidFill>
                  <a:prstClr val="black"/>
                </a:solidFill>
              </a:endParaRPr>
            </a:p>
          </p:txBody>
        </p:sp>
        <p:sp>
          <p:nvSpPr>
            <p:cNvPr id="367" name="AutoShape 89"/>
            <p:cNvSpPr/>
            <p:nvPr/>
          </p:nvSpPr>
          <p:spPr bwMode="auto">
            <a:xfrm>
              <a:off x="8971" y="3686"/>
              <a:ext cx="208" cy="136"/>
            </a:xfrm>
            <a:custGeom>
              <a:avLst/>
              <a:gdLst>
                <a:gd name="T0" fmla="*/ 0 w 21600"/>
                <a:gd name="T1" fmla="*/ 64 h 21600"/>
                <a:gd name="T2" fmla="*/ 0 w 21600"/>
                <a:gd name="T3" fmla="*/ 82 h 21600"/>
                <a:gd name="T4" fmla="*/ 10 w 21600"/>
                <a:gd name="T5" fmla="*/ 91 h 21600"/>
                <a:gd name="T6" fmla="*/ 20 w 21600"/>
                <a:gd name="T7" fmla="*/ 119 h 21600"/>
                <a:gd name="T8" fmla="*/ 142 w 21600"/>
                <a:gd name="T9" fmla="*/ 136 h 21600"/>
                <a:gd name="T10" fmla="*/ 160 w 21600"/>
                <a:gd name="T11" fmla="*/ 129 h 21600"/>
                <a:gd name="T12" fmla="*/ 198 w 21600"/>
                <a:gd name="T13" fmla="*/ 27 h 21600"/>
                <a:gd name="T14" fmla="*/ 208 w 21600"/>
                <a:gd name="T15" fmla="*/ 27 h 21600"/>
                <a:gd name="T16" fmla="*/ 198 w 21600"/>
                <a:gd name="T17" fmla="*/ 17 h 21600"/>
                <a:gd name="T18" fmla="*/ 198 w 21600"/>
                <a:gd name="T19" fmla="*/ 7 h 21600"/>
                <a:gd name="T20" fmla="*/ 198 w 21600"/>
                <a:gd name="T21" fmla="*/ 17 h 21600"/>
                <a:gd name="T22" fmla="*/ 198 w 21600"/>
                <a:gd name="T23" fmla="*/ 7 h 21600"/>
                <a:gd name="T24" fmla="*/ 188 w 21600"/>
                <a:gd name="T25" fmla="*/ 7 h 21600"/>
                <a:gd name="T26" fmla="*/ 188 w 21600"/>
                <a:gd name="T27" fmla="*/ 0 h 21600"/>
                <a:gd name="T28" fmla="*/ 178 w 21600"/>
                <a:gd name="T29" fmla="*/ 7 h 21600"/>
                <a:gd name="T30" fmla="*/ 160 w 21600"/>
                <a:gd name="T31" fmla="*/ 17 h 21600"/>
                <a:gd name="T32" fmla="*/ 160 w 21600"/>
                <a:gd name="T33" fmla="*/ 27 h 21600"/>
                <a:gd name="T34" fmla="*/ 132 w 21600"/>
                <a:gd name="T35" fmla="*/ 45 h 21600"/>
                <a:gd name="T36" fmla="*/ 132 w 21600"/>
                <a:gd name="T37" fmla="*/ 54 h 21600"/>
                <a:gd name="T38" fmla="*/ 122 w 21600"/>
                <a:gd name="T39" fmla="*/ 64 h 21600"/>
                <a:gd name="T40" fmla="*/ 114 w 21600"/>
                <a:gd name="T41" fmla="*/ 64 h 21600"/>
                <a:gd name="T42" fmla="*/ 114 w 21600"/>
                <a:gd name="T43" fmla="*/ 72 h 21600"/>
                <a:gd name="T44" fmla="*/ 94 w 21600"/>
                <a:gd name="T45" fmla="*/ 72 h 21600"/>
                <a:gd name="T46" fmla="*/ 84 w 21600"/>
                <a:gd name="T47" fmla="*/ 82 h 21600"/>
                <a:gd name="T48" fmla="*/ 84 w 21600"/>
                <a:gd name="T49" fmla="*/ 72 h 21600"/>
                <a:gd name="T50" fmla="*/ 48 w 21600"/>
                <a:gd name="T51" fmla="*/ 72 h 21600"/>
                <a:gd name="T52" fmla="*/ 28 w 21600"/>
                <a:gd name="T53" fmla="*/ 82 h 21600"/>
                <a:gd name="T54" fmla="*/ 10 w 21600"/>
                <a:gd name="T55" fmla="*/ 82 h 21600"/>
                <a:gd name="T56" fmla="*/ 10 w 21600"/>
                <a:gd name="T57" fmla="*/ 72 h 21600"/>
                <a:gd name="T58" fmla="*/ 0 w 21600"/>
                <a:gd name="T59" fmla="*/ 64 h 21600"/>
                <a:gd name="T60" fmla="*/ 0 w 21600"/>
                <a:gd name="T61" fmla="*/ 64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0" y="10211"/>
                  </a:moveTo>
                  <a:lnTo>
                    <a:pt x="0" y="12960"/>
                  </a:lnTo>
                  <a:lnTo>
                    <a:pt x="1054" y="14531"/>
                  </a:lnTo>
                  <a:lnTo>
                    <a:pt x="2107" y="18851"/>
                  </a:lnTo>
                  <a:lnTo>
                    <a:pt x="14751" y="21600"/>
                  </a:lnTo>
                  <a:lnTo>
                    <a:pt x="16595" y="20422"/>
                  </a:lnTo>
                  <a:lnTo>
                    <a:pt x="20546" y="4320"/>
                  </a:lnTo>
                  <a:lnTo>
                    <a:pt x="21600" y="4320"/>
                  </a:lnTo>
                  <a:lnTo>
                    <a:pt x="20546" y="2749"/>
                  </a:lnTo>
                  <a:lnTo>
                    <a:pt x="20546" y="1178"/>
                  </a:lnTo>
                  <a:lnTo>
                    <a:pt x="20546" y="2749"/>
                  </a:lnTo>
                  <a:lnTo>
                    <a:pt x="20546" y="1178"/>
                  </a:lnTo>
                  <a:lnTo>
                    <a:pt x="19493" y="1178"/>
                  </a:lnTo>
                  <a:lnTo>
                    <a:pt x="19493" y="0"/>
                  </a:lnTo>
                  <a:lnTo>
                    <a:pt x="18439" y="1178"/>
                  </a:lnTo>
                  <a:lnTo>
                    <a:pt x="16595" y="2749"/>
                  </a:lnTo>
                  <a:lnTo>
                    <a:pt x="16595" y="4320"/>
                  </a:lnTo>
                  <a:lnTo>
                    <a:pt x="13698" y="7069"/>
                  </a:lnTo>
                  <a:lnTo>
                    <a:pt x="13698" y="8640"/>
                  </a:lnTo>
                  <a:lnTo>
                    <a:pt x="12644" y="10211"/>
                  </a:lnTo>
                  <a:lnTo>
                    <a:pt x="11854" y="10211"/>
                  </a:lnTo>
                  <a:lnTo>
                    <a:pt x="11854" y="11389"/>
                  </a:lnTo>
                  <a:lnTo>
                    <a:pt x="9746" y="11389"/>
                  </a:lnTo>
                  <a:lnTo>
                    <a:pt x="8693" y="12960"/>
                  </a:lnTo>
                  <a:lnTo>
                    <a:pt x="8693" y="11389"/>
                  </a:lnTo>
                  <a:lnTo>
                    <a:pt x="5005" y="11389"/>
                  </a:lnTo>
                  <a:lnTo>
                    <a:pt x="2898" y="12960"/>
                  </a:lnTo>
                  <a:lnTo>
                    <a:pt x="1054" y="12960"/>
                  </a:lnTo>
                  <a:lnTo>
                    <a:pt x="1054" y="11389"/>
                  </a:lnTo>
                  <a:lnTo>
                    <a:pt x="0" y="10211"/>
                  </a:lnTo>
                  <a:close/>
                  <a:moveTo>
                    <a:pt x="0" y="10211"/>
                  </a:moveTo>
                </a:path>
              </a:pathLst>
            </a:custGeom>
            <a:grpFill/>
            <a:ln>
              <a:noFill/>
            </a:ln>
          </p:spPr>
          <p:txBody>
            <a:bodyPr lIns="0" tIns="0" rIns="0" bIns="0"/>
            <a:lstStyle/>
            <a:p>
              <a:pPr defTabSz="913765">
                <a:defRPr/>
              </a:pPr>
              <a:endParaRPr lang="es-ES">
                <a:solidFill>
                  <a:prstClr val="black"/>
                </a:solidFill>
              </a:endParaRPr>
            </a:p>
          </p:txBody>
        </p:sp>
        <p:sp>
          <p:nvSpPr>
            <p:cNvPr id="368" name="AutoShape 90"/>
            <p:cNvSpPr/>
            <p:nvPr/>
          </p:nvSpPr>
          <p:spPr bwMode="auto">
            <a:xfrm>
              <a:off x="5731" y="3162"/>
              <a:ext cx="111" cy="47"/>
            </a:xfrm>
            <a:custGeom>
              <a:avLst/>
              <a:gdLst>
                <a:gd name="T0" fmla="*/ 45 w 21600"/>
                <a:gd name="T1" fmla="*/ 0 h 21600"/>
                <a:gd name="T2" fmla="*/ 56 w 21600"/>
                <a:gd name="T3" fmla="*/ 10 h 21600"/>
                <a:gd name="T4" fmla="*/ 56 w 21600"/>
                <a:gd name="T5" fmla="*/ 0 h 21600"/>
                <a:gd name="T6" fmla="*/ 45 w 21600"/>
                <a:gd name="T7" fmla="*/ 0 h 21600"/>
                <a:gd name="T8" fmla="*/ 8 w 21600"/>
                <a:gd name="T9" fmla="*/ 0 h 21600"/>
                <a:gd name="T10" fmla="*/ 18 w 21600"/>
                <a:gd name="T11" fmla="*/ 10 h 21600"/>
                <a:gd name="T12" fmla="*/ 18 w 21600"/>
                <a:gd name="T13" fmla="*/ 0 h 21600"/>
                <a:gd name="T14" fmla="*/ 8 w 21600"/>
                <a:gd name="T15" fmla="*/ 0 h 21600"/>
                <a:gd name="T16" fmla="*/ 0 w 21600"/>
                <a:gd name="T17" fmla="*/ 10 h 21600"/>
                <a:gd name="T18" fmla="*/ 0 w 21600"/>
                <a:gd name="T19" fmla="*/ 20 h 21600"/>
                <a:gd name="T20" fmla="*/ 8 w 21600"/>
                <a:gd name="T21" fmla="*/ 20 h 21600"/>
                <a:gd name="T22" fmla="*/ 8 w 21600"/>
                <a:gd name="T23" fmla="*/ 10 h 21600"/>
                <a:gd name="T24" fmla="*/ 0 w 21600"/>
                <a:gd name="T25" fmla="*/ 10 h 21600"/>
                <a:gd name="T26" fmla="*/ 111 w 21600"/>
                <a:gd name="T27" fmla="*/ 47 h 21600"/>
                <a:gd name="T28" fmla="*/ 101 w 21600"/>
                <a:gd name="T29" fmla="*/ 47 h 21600"/>
                <a:gd name="T30" fmla="*/ 111 w 21600"/>
                <a:gd name="T31" fmla="*/ 47 h 21600"/>
                <a:gd name="T32" fmla="*/ 111 w 21600"/>
                <a:gd name="T33" fmla="*/ 47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8836" y="0"/>
                  </a:moveTo>
                  <a:lnTo>
                    <a:pt x="10800" y="4547"/>
                  </a:lnTo>
                  <a:lnTo>
                    <a:pt x="10800" y="0"/>
                  </a:lnTo>
                  <a:lnTo>
                    <a:pt x="8836" y="0"/>
                  </a:lnTo>
                  <a:close/>
                  <a:moveTo>
                    <a:pt x="1473" y="0"/>
                  </a:moveTo>
                  <a:lnTo>
                    <a:pt x="3436" y="4547"/>
                  </a:lnTo>
                  <a:lnTo>
                    <a:pt x="3436" y="0"/>
                  </a:lnTo>
                  <a:lnTo>
                    <a:pt x="1473" y="0"/>
                  </a:lnTo>
                  <a:close/>
                  <a:moveTo>
                    <a:pt x="0" y="4547"/>
                  </a:moveTo>
                  <a:lnTo>
                    <a:pt x="0" y="9095"/>
                  </a:lnTo>
                  <a:lnTo>
                    <a:pt x="1473" y="9095"/>
                  </a:lnTo>
                  <a:lnTo>
                    <a:pt x="1473" y="4547"/>
                  </a:lnTo>
                  <a:lnTo>
                    <a:pt x="0" y="4547"/>
                  </a:lnTo>
                  <a:close/>
                  <a:moveTo>
                    <a:pt x="21600" y="21600"/>
                  </a:moveTo>
                  <a:lnTo>
                    <a:pt x="19636" y="21600"/>
                  </a:lnTo>
                  <a:lnTo>
                    <a:pt x="21600" y="21600"/>
                  </a:lnTo>
                  <a:close/>
                  <a:moveTo>
                    <a:pt x="21600" y="21600"/>
                  </a:moveTo>
                </a:path>
              </a:pathLst>
            </a:custGeom>
            <a:grpFill/>
            <a:ln>
              <a:noFill/>
            </a:ln>
          </p:spPr>
          <p:txBody>
            <a:bodyPr lIns="0" tIns="0" rIns="0" bIns="0"/>
            <a:lstStyle/>
            <a:p>
              <a:pPr defTabSz="913765">
                <a:defRPr/>
              </a:pPr>
              <a:endParaRPr lang="es-ES">
                <a:solidFill>
                  <a:prstClr val="black"/>
                </a:solidFill>
              </a:endParaRPr>
            </a:p>
          </p:txBody>
        </p:sp>
        <p:sp>
          <p:nvSpPr>
            <p:cNvPr id="369" name="AutoShape 91"/>
            <p:cNvSpPr/>
            <p:nvPr/>
          </p:nvSpPr>
          <p:spPr bwMode="auto">
            <a:xfrm>
              <a:off x="6172" y="3419"/>
              <a:ext cx="18" cy="10"/>
            </a:xfrm>
            <a:custGeom>
              <a:avLst/>
              <a:gdLst>
                <a:gd name="T0" fmla="*/ 9 w 21600"/>
                <a:gd name="T1" fmla="*/ 10 h 21600"/>
                <a:gd name="T2" fmla="*/ 9 w 21600"/>
                <a:gd name="T3" fmla="*/ 10 h 21600"/>
                <a:gd name="T4" fmla="*/ 0 w 21600"/>
                <a:gd name="T5" fmla="*/ 0 h 21600"/>
                <a:gd name="T6" fmla="*/ 18 w 21600"/>
                <a:gd name="T7" fmla="*/ 0 h 21600"/>
                <a:gd name="T8" fmla="*/ 18 w 21600"/>
                <a:gd name="T9" fmla="*/ 10 h 21600"/>
                <a:gd name="T10" fmla="*/ 9 w 21600"/>
                <a:gd name="T11" fmla="*/ 10 h 21600"/>
                <a:gd name="T12" fmla="*/ 9 w 21600"/>
                <a:gd name="T13" fmla="*/ 1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10800" y="21600"/>
                  </a:moveTo>
                  <a:cubicBezTo>
                    <a:pt x="10800" y="21600"/>
                    <a:pt x="10800" y="21600"/>
                    <a:pt x="10800" y="21600"/>
                  </a:cubicBezTo>
                  <a:cubicBezTo>
                    <a:pt x="0" y="0"/>
                    <a:pt x="0" y="0"/>
                    <a:pt x="0" y="0"/>
                  </a:cubicBezTo>
                  <a:cubicBezTo>
                    <a:pt x="21600" y="0"/>
                    <a:pt x="21600" y="0"/>
                    <a:pt x="21600" y="0"/>
                  </a:cubicBezTo>
                  <a:cubicBezTo>
                    <a:pt x="21600" y="21600"/>
                    <a:pt x="21600" y="21600"/>
                    <a:pt x="21600" y="21600"/>
                  </a:cubicBezTo>
                  <a:cubicBezTo>
                    <a:pt x="21600" y="21600"/>
                    <a:pt x="10800" y="21600"/>
                    <a:pt x="10800" y="21600"/>
                  </a:cubicBezTo>
                  <a:close/>
                  <a:moveTo>
                    <a:pt x="10800" y="21600"/>
                  </a:moveTo>
                </a:path>
              </a:pathLst>
            </a:custGeom>
            <a:grpFill/>
            <a:ln>
              <a:noFill/>
            </a:ln>
          </p:spPr>
          <p:txBody>
            <a:bodyPr lIns="0" tIns="0" rIns="0" bIns="0"/>
            <a:lstStyle/>
            <a:p>
              <a:pPr defTabSz="913765">
                <a:defRPr/>
              </a:pPr>
              <a:endParaRPr lang="es-ES">
                <a:solidFill>
                  <a:prstClr val="black"/>
                </a:solidFill>
              </a:endParaRPr>
            </a:p>
          </p:txBody>
        </p:sp>
        <p:sp>
          <p:nvSpPr>
            <p:cNvPr id="370" name="AutoShape 92"/>
            <p:cNvSpPr/>
            <p:nvPr/>
          </p:nvSpPr>
          <p:spPr bwMode="auto">
            <a:xfrm>
              <a:off x="6134" y="3574"/>
              <a:ext cx="188" cy="55"/>
            </a:xfrm>
            <a:custGeom>
              <a:avLst/>
              <a:gdLst>
                <a:gd name="T0" fmla="*/ 28 w 21600"/>
                <a:gd name="T1" fmla="*/ 37 h 21600"/>
                <a:gd name="T2" fmla="*/ 28 w 21600"/>
                <a:gd name="T3" fmla="*/ 37 h 21600"/>
                <a:gd name="T4" fmla="*/ 28 w 21600"/>
                <a:gd name="T5" fmla="*/ 37 h 21600"/>
                <a:gd name="T6" fmla="*/ 38 w 21600"/>
                <a:gd name="T7" fmla="*/ 37 h 21600"/>
                <a:gd name="T8" fmla="*/ 38 w 21600"/>
                <a:gd name="T9" fmla="*/ 37 h 21600"/>
                <a:gd name="T10" fmla="*/ 28 w 21600"/>
                <a:gd name="T11" fmla="*/ 37 h 21600"/>
                <a:gd name="T12" fmla="*/ 0 w 21600"/>
                <a:gd name="T13" fmla="*/ 55 h 21600"/>
                <a:gd name="T14" fmla="*/ 0 w 21600"/>
                <a:gd name="T15" fmla="*/ 55 h 21600"/>
                <a:gd name="T16" fmla="*/ 0 w 21600"/>
                <a:gd name="T17" fmla="*/ 46 h 21600"/>
                <a:gd name="T18" fmla="*/ 9 w 21600"/>
                <a:gd name="T19" fmla="*/ 46 h 21600"/>
                <a:gd name="T20" fmla="*/ 9 w 21600"/>
                <a:gd name="T21" fmla="*/ 55 h 21600"/>
                <a:gd name="T22" fmla="*/ 0 w 21600"/>
                <a:gd name="T23" fmla="*/ 55 h 21600"/>
                <a:gd name="T24" fmla="*/ 0 w 21600"/>
                <a:gd name="T25" fmla="*/ 55 h 21600"/>
                <a:gd name="T26" fmla="*/ 9 w 21600"/>
                <a:gd name="T27" fmla="*/ 28 h 21600"/>
                <a:gd name="T28" fmla="*/ 9 w 21600"/>
                <a:gd name="T29" fmla="*/ 18 h 21600"/>
                <a:gd name="T30" fmla="*/ 9 w 21600"/>
                <a:gd name="T31" fmla="*/ 9 h 21600"/>
                <a:gd name="T32" fmla="*/ 9 w 21600"/>
                <a:gd name="T33" fmla="*/ 9 h 21600"/>
                <a:gd name="T34" fmla="*/ 19 w 21600"/>
                <a:gd name="T35" fmla="*/ 9 h 21600"/>
                <a:gd name="T36" fmla="*/ 19 w 21600"/>
                <a:gd name="T37" fmla="*/ 18 h 21600"/>
                <a:gd name="T38" fmla="*/ 9 w 21600"/>
                <a:gd name="T39" fmla="*/ 28 h 21600"/>
                <a:gd name="T40" fmla="*/ 75 w 21600"/>
                <a:gd name="T41" fmla="*/ 37 h 21600"/>
                <a:gd name="T42" fmla="*/ 66 w 21600"/>
                <a:gd name="T43" fmla="*/ 37 h 21600"/>
                <a:gd name="T44" fmla="*/ 56 w 21600"/>
                <a:gd name="T45" fmla="*/ 46 h 21600"/>
                <a:gd name="T46" fmla="*/ 47 w 21600"/>
                <a:gd name="T47" fmla="*/ 37 h 21600"/>
                <a:gd name="T48" fmla="*/ 38 w 21600"/>
                <a:gd name="T49" fmla="*/ 37 h 21600"/>
                <a:gd name="T50" fmla="*/ 47 w 21600"/>
                <a:gd name="T51" fmla="*/ 28 h 21600"/>
                <a:gd name="T52" fmla="*/ 56 w 21600"/>
                <a:gd name="T53" fmla="*/ 28 h 21600"/>
                <a:gd name="T54" fmla="*/ 66 w 21600"/>
                <a:gd name="T55" fmla="*/ 28 h 21600"/>
                <a:gd name="T56" fmla="*/ 66 w 21600"/>
                <a:gd name="T57" fmla="*/ 28 h 21600"/>
                <a:gd name="T58" fmla="*/ 75 w 21600"/>
                <a:gd name="T59" fmla="*/ 28 h 21600"/>
                <a:gd name="T60" fmla="*/ 75 w 21600"/>
                <a:gd name="T61" fmla="*/ 37 h 21600"/>
                <a:gd name="T62" fmla="*/ 94 w 21600"/>
                <a:gd name="T63" fmla="*/ 37 h 21600"/>
                <a:gd name="T64" fmla="*/ 85 w 21600"/>
                <a:gd name="T65" fmla="*/ 46 h 21600"/>
                <a:gd name="T66" fmla="*/ 94 w 21600"/>
                <a:gd name="T67" fmla="*/ 55 h 21600"/>
                <a:gd name="T68" fmla="*/ 103 w 21600"/>
                <a:gd name="T69" fmla="*/ 46 h 21600"/>
                <a:gd name="T70" fmla="*/ 113 w 21600"/>
                <a:gd name="T71" fmla="*/ 46 h 21600"/>
                <a:gd name="T72" fmla="*/ 103 w 21600"/>
                <a:gd name="T73" fmla="*/ 37 h 21600"/>
                <a:gd name="T74" fmla="*/ 103 w 21600"/>
                <a:gd name="T75" fmla="*/ 37 h 21600"/>
                <a:gd name="T76" fmla="*/ 94 w 21600"/>
                <a:gd name="T77" fmla="*/ 37 h 21600"/>
                <a:gd name="T78" fmla="*/ 169 w 21600"/>
                <a:gd name="T79" fmla="*/ 9 h 21600"/>
                <a:gd name="T80" fmla="*/ 179 w 21600"/>
                <a:gd name="T81" fmla="*/ 0 h 21600"/>
                <a:gd name="T82" fmla="*/ 179 w 21600"/>
                <a:gd name="T83" fmla="*/ 0 h 21600"/>
                <a:gd name="T84" fmla="*/ 188 w 21600"/>
                <a:gd name="T85" fmla="*/ 0 h 21600"/>
                <a:gd name="T86" fmla="*/ 179 w 21600"/>
                <a:gd name="T87" fmla="*/ 0 h 21600"/>
                <a:gd name="T88" fmla="*/ 169 w 21600"/>
                <a:gd name="T89" fmla="*/ 9 h 21600"/>
                <a:gd name="T90" fmla="*/ 141 w 21600"/>
                <a:gd name="T91" fmla="*/ 37 h 21600"/>
                <a:gd name="T92" fmla="*/ 150 w 21600"/>
                <a:gd name="T93" fmla="*/ 28 h 21600"/>
                <a:gd name="T94" fmla="*/ 150 w 21600"/>
                <a:gd name="T95" fmla="*/ 28 h 21600"/>
                <a:gd name="T96" fmla="*/ 169 w 21600"/>
                <a:gd name="T97" fmla="*/ 18 h 21600"/>
                <a:gd name="T98" fmla="*/ 169 w 21600"/>
                <a:gd name="T99" fmla="*/ 28 h 21600"/>
                <a:gd name="T100" fmla="*/ 160 w 21600"/>
                <a:gd name="T101" fmla="*/ 37 h 21600"/>
                <a:gd name="T102" fmla="*/ 150 w 21600"/>
                <a:gd name="T103" fmla="*/ 37 h 21600"/>
                <a:gd name="T104" fmla="*/ 141 w 21600"/>
                <a:gd name="T105" fmla="*/ 37 h 21600"/>
                <a:gd name="T106" fmla="*/ 141 w 21600"/>
                <a:gd name="T107" fmla="*/ 37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3240" y="14400"/>
                  </a:moveTo>
                  <a:cubicBezTo>
                    <a:pt x="3240" y="14400"/>
                    <a:pt x="3240" y="14400"/>
                    <a:pt x="3240" y="14400"/>
                  </a:cubicBezTo>
                  <a:cubicBezTo>
                    <a:pt x="3240" y="14400"/>
                    <a:pt x="3240" y="14400"/>
                    <a:pt x="3240" y="14400"/>
                  </a:cubicBezTo>
                  <a:cubicBezTo>
                    <a:pt x="4320" y="14400"/>
                    <a:pt x="4320" y="14400"/>
                    <a:pt x="4320" y="14400"/>
                  </a:cubicBezTo>
                  <a:cubicBezTo>
                    <a:pt x="4320" y="14400"/>
                    <a:pt x="4320" y="14400"/>
                    <a:pt x="4320" y="14400"/>
                  </a:cubicBezTo>
                  <a:cubicBezTo>
                    <a:pt x="4320" y="14400"/>
                    <a:pt x="3240" y="14400"/>
                    <a:pt x="3240" y="14400"/>
                  </a:cubicBezTo>
                  <a:close/>
                  <a:moveTo>
                    <a:pt x="0" y="21600"/>
                  </a:moveTo>
                  <a:cubicBezTo>
                    <a:pt x="0" y="21600"/>
                    <a:pt x="0" y="21600"/>
                    <a:pt x="0" y="21600"/>
                  </a:cubicBezTo>
                  <a:cubicBezTo>
                    <a:pt x="0" y="18000"/>
                    <a:pt x="0" y="18000"/>
                    <a:pt x="0" y="18000"/>
                  </a:cubicBezTo>
                  <a:cubicBezTo>
                    <a:pt x="1080" y="18000"/>
                    <a:pt x="1080" y="18000"/>
                    <a:pt x="1080" y="18000"/>
                  </a:cubicBezTo>
                  <a:cubicBezTo>
                    <a:pt x="1080" y="21600"/>
                    <a:pt x="1080" y="21600"/>
                    <a:pt x="1080" y="21600"/>
                  </a:cubicBezTo>
                  <a:cubicBezTo>
                    <a:pt x="0" y="21600"/>
                    <a:pt x="0" y="21600"/>
                    <a:pt x="0" y="21600"/>
                  </a:cubicBezTo>
                  <a:cubicBezTo>
                    <a:pt x="0" y="21600"/>
                    <a:pt x="0" y="21600"/>
                    <a:pt x="0" y="21600"/>
                  </a:cubicBezTo>
                  <a:close/>
                  <a:moveTo>
                    <a:pt x="1080" y="10800"/>
                  </a:moveTo>
                  <a:cubicBezTo>
                    <a:pt x="1080" y="7200"/>
                    <a:pt x="1080" y="7200"/>
                    <a:pt x="1080" y="7200"/>
                  </a:cubicBezTo>
                  <a:cubicBezTo>
                    <a:pt x="1080" y="3600"/>
                    <a:pt x="1080" y="3600"/>
                    <a:pt x="1080" y="3600"/>
                  </a:cubicBezTo>
                  <a:cubicBezTo>
                    <a:pt x="1080" y="3600"/>
                    <a:pt x="1080" y="3600"/>
                    <a:pt x="1080" y="3600"/>
                  </a:cubicBezTo>
                  <a:cubicBezTo>
                    <a:pt x="1080" y="3600"/>
                    <a:pt x="2160" y="3600"/>
                    <a:pt x="2160" y="3600"/>
                  </a:cubicBezTo>
                  <a:cubicBezTo>
                    <a:pt x="2160" y="7200"/>
                    <a:pt x="2160" y="7200"/>
                    <a:pt x="2160" y="7200"/>
                  </a:cubicBezTo>
                  <a:cubicBezTo>
                    <a:pt x="2160" y="7200"/>
                    <a:pt x="1080" y="10800"/>
                    <a:pt x="1080" y="10800"/>
                  </a:cubicBezTo>
                  <a:close/>
                  <a:moveTo>
                    <a:pt x="8640" y="14400"/>
                  </a:moveTo>
                  <a:cubicBezTo>
                    <a:pt x="7560" y="14400"/>
                    <a:pt x="7560" y="14400"/>
                    <a:pt x="7560" y="14400"/>
                  </a:cubicBezTo>
                  <a:cubicBezTo>
                    <a:pt x="6480" y="18000"/>
                    <a:pt x="6480" y="18000"/>
                    <a:pt x="6480" y="18000"/>
                  </a:cubicBezTo>
                  <a:cubicBezTo>
                    <a:pt x="5400" y="14400"/>
                    <a:pt x="5400" y="14400"/>
                    <a:pt x="5400" y="14400"/>
                  </a:cubicBezTo>
                  <a:cubicBezTo>
                    <a:pt x="4320" y="14400"/>
                    <a:pt x="4320" y="14400"/>
                    <a:pt x="4320" y="14400"/>
                  </a:cubicBezTo>
                  <a:cubicBezTo>
                    <a:pt x="5400" y="10800"/>
                    <a:pt x="5400" y="10800"/>
                    <a:pt x="5400" y="10800"/>
                  </a:cubicBezTo>
                  <a:cubicBezTo>
                    <a:pt x="6480" y="10800"/>
                    <a:pt x="6480" y="10800"/>
                    <a:pt x="6480" y="10800"/>
                  </a:cubicBezTo>
                  <a:cubicBezTo>
                    <a:pt x="7560" y="10800"/>
                    <a:pt x="7560" y="10800"/>
                    <a:pt x="7560" y="10800"/>
                  </a:cubicBezTo>
                  <a:cubicBezTo>
                    <a:pt x="7560" y="10800"/>
                    <a:pt x="7560" y="10800"/>
                    <a:pt x="7560" y="10800"/>
                  </a:cubicBezTo>
                  <a:cubicBezTo>
                    <a:pt x="8640" y="10800"/>
                    <a:pt x="8640" y="10800"/>
                    <a:pt x="8640" y="10800"/>
                  </a:cubicBezTo>
                  <a:cubicBezTo>
                    <a:pt x="8640" y="14400"/>
                    <a:pt x="8640" y="14400"/>
                    <a:pt x="8640" y="14400"/>
                  </a:cubicBezTo>
                  <a:close/>
                  <a:moveTo>
                    <a:pt x="10800" y="14400"/>
                  </a:moveTo>
                  <a:cubicBezTo>
                    <a:pt x="9720" y="18000"/>
                    <a:pt x="9720" y="18000"/>
                    <a:pt x="9720" y="18000"/>
                  </a:cubicBezTo>
                  <a:cubicBezTo>
                    <a:pt x="10800" y="21600"/>
                    <a:pt x="10800" y="21600"/>
                    <a:pt x="10800" y="21600"/>
                  </a:cubicBezTo>
                  <a:cubicBezTo>
                    <a:pt x="11880" y="18000"/>
                    <a:pt x="11880" y="18000"/>
                    <a:pt x="11880" y="18000"/>
                  </a:cubicBezTo>
                  <a:cubicBezTo>
                    <a:pt x="12960" y="18000"/>
                    <a:pt x="12960" y="18000"/>
                    <a:pt x="12960" y="18000"/>
                  </a:cubicBezTo>
                  <a:cubicBezTo>
                    <a:pt x="11880" y="14400"/>
                    <a:pt x="11880" y="14400"/>
                    <a:pt x="11880" y="14400"/>
                  </a:cubicBezTo>
                  <a:cubicBezTo>
                    <a:pt x="11880" y="14400"/>
                    <a:pt x="11880" y="14400"/>
                    <a:pt x="11880" y="14400"/>
                  </a:cubicBezTo>
                  <a:cubicBezTo>
                    <a:pt x="10800" y="14400"/>
                    <a:pt x="10800" y="14400"/>
                    <a:pt x="10800" y="14400"/>
                  </a:cubicBezTo>
                  <a:close/>
                  <a:moveTo>
                    <a:pt x="19440" y="3600"/>
                  </a:moveTo>
                  <a:cubicBezTo>
                    <a:pt x="20520" y="0"/>
                    <a:pt x="20520" y="0"/>
                    <a:pt x="20520" y="0"/>
                  </a:cubicBezTo>
                  <a:cubicBezTo>
                    <a:pt x="20520" y="0"/>
                    <a:pt x="20520" y="0"/>
                    <a:pt x="20520" y="0"/>
                  </a:cubicBezTo>
                  <a:cubicBezTo>
                    <a:pt x="21600" y="0"/>
                    <a:pt x="21600" y="0"/>
                    <a:pt x="21600" y="0"/>
                  </a:cubicBezTo>
                  <a:cubicBezTo>
                    <a:pt x="20520" y="0"/>
                    <a:pt x="20520" y="0"/>
                    <a:pt x="20520" y="0"/>
                  </a:cubicBezTo>
                  <a:cubicBezTo>
                    <a:pt x="19440" y="3600"/>
                    <a:pt x="19440" y="3600"/>
                    <a:pt x="19440" y="3600"/>
                  </a:cubicBezTo>
                  <a:close/>
                  <a:moveTo>
                    <a:pt x="16200" y="14400"/>
                  </a:moveTo>
                  <a:cubicBezTo>
                    <a:pt x="17280" y="10800"/>
                    <a:pt x="17280" y="10800"/>
                    <a:pt x="17280" y="10800"/>
                  </a:cubicBezTo>
                  <a:cubicBezTo>
                    <a:pt x="17280" y="10800"/>
                    <a:pt x="17280" y="10800"/>
                    <a:pt x="17280" y="10800"/>
                  </a:cubicBezTo>
                  <a:cubicBezTo>
                    <a:pt x="19440" y="7200"/>
                    <a:pt x="19440" y="7200"/>
                    <a:pt x="19440" y="7200"/>
                  </a:cubicBezTo>
                  <a:cubicBezTo>
                    <a:pt x="19440" y="10800"/>
                    <a:pt x="19440" y="10800"/>
                    <a:pt x="19440" y="10800"/>
                  </a:cubicBezTo>
                  <a:cubicBezTo>
                    <a:pt x="18360" y="14400"/>
                    <a:pt x="18360" y="14400"/>
                    <a:pt x="18360" y="14400"/>
                  </a:cubicBezTo>
                  <a:cubicBezTo>
                    <a:pt x="17280" y="14400"/>
                    <a:pt x="17280" y="14400"/>
                    <a:pt x="17280" y="14400"/>
                  </a:cubicBezTo>
                  <a:lnTo>
                    <a:pt x="16200" y="14400"/>
                  </a:lnTo>
                  <a:close/>
                  <a:moveTo>
                    <a:pt x="16200" y="14400"/>
                  </a:moveTo>
                </a:path>
              </a:pathLst>
            </a:custGeom>
            <a:grpFill/>
            <a:ln>
              <a:noFill/>
            </a:ln>
          </p:spPr>
          <p:txBody>
            <a:bodyPr lIns="0" tIns="0" rIns="0" bIns="0"/>
            <a:lstStyle/>
            <a:p>
              <a:pPr defTabSz="913765">
                <a:defRPr/>
              </a:pPr>
              <a:endParaRPr lang="es-ES">
                <a:solidFill>
                  <a:prstClr val="black"/>
                </a:solidFill>
              </a:endParaRPr>
            </a:p>
          </p:txBody>
        </p:sp>
        <p:sp>
          <p:nvSpPr>
            <p:cNvPr id="371" name="AutoShape 93"/>
            <p:cNvSpPr/>
            <p:nvPr/>
          </p:nvSpPr>
          <p:spPr bwMode="auto">
            <a:xfrm>
              <a:off x="5825" y="4034"/>
              <a:ext cx="101" cy="82"/>
            </a:xfrm>
            <a:custGeom>
              <a:avLst/>
              <a:gdLst>
                <a:gd name="T0" fmla="*/ 9 w 21600"/>
                <a:gd name="T1" fmla="*/ 9 h 21600"/>
                <a:gd name="T2" fmla="*/ 18 w 21600"/>
                <a:gd name="T3" fmla="*/ 0 h 21600"/>
                <a:gd name="T4" fmla="*/ 9 w 21600"/>
                <a:gd name="T5" fmla="*/ 0 h 21600"/>
                <a:gd name="T6" fmla="*/ 9 w 21600"/>
                <a:gd name="T7" fmla="*/ 0 h 21600"/>
                <a:gd name="T8" fmla="*/ 0 w 21600"/>
                <a:gd name="T9" fmla="*/ 0 h 21600"/>
                <a:gd name="T10" fmla="*/ 0 w 21600"/>
                <a:gd name="T11" fmla="*/ 0 h 21600"/>
                <a:gd name="T12" fmla="*/ 0 w 21600"/>
                <a:gd name="T13" fmla="*/ 0 h 21600"/>
                <a:gd name="T14" fmla="*/ 9 w 21600"/>
                <a:gd name="T15" fmla="*/ 9 h 21600"/>
                <a:gd name="T16" fmla="*/ 18 w 21600"/>
                <a:gd name="T17" fmla="*/ 9 h 21600"/>
                <a:gd name="T18" fmla="*/ 18 w 21600"/>
                <a:gd name="T19" fmla="*/ 9 h 21600"/>
                <a:gd name="T20" fmla="*/ 18 w 21600"/>
                <a:gd name="T21" fmla="*/ 0 h 21600"/>
                <a:gd name="T22" fmla="*/ 18 w 21600"/>
                <a:gd name="T23" fmla="*/ 0 h 21600"/>
                <a:gd name="T24" fmla="*/ 18 w 21600"/>
                <a:gd name="T25" fmla="*/ 9 h 21600"/>
                <a:gd name="T26" fmla="*/ 18 w 21600"/>
                <a:gd name="T27" fmla="*/ 9 h 21600"/>
                <a:gd name="T28" fmla="*/ 46 w 21600"/>
                <a:gd name="T29" fmla="*/ 18 h 21600"/>
                <a:gd name="T30" fmla="*/ 46 w 21600"/>
                <a:gd name="T31" fmla="*/ 18 h 21600"/>
                <a:gd name="T32" fmla="*/ 46 w 21600"/>
                <a:gd name="T33" fmla="*/ 18 h 21600"/>
                <a:gd name="T34" fmla="*/ 37 w 21600"/>
                <a:gd name="T35" fmla="*/ 18 h 21600"/>
                <a:gd name="T36" fmla="*/ 37 w 21600"/>
                <a:gd name="T37" fmla="*/ 18 h 21600"/>
                <a:gd name="T38" fmla="*/ 46 w 21600"/>
                <a:gd name="T39" fmla="*/ 18 h 21600"/>
                <a:gd name="T40" fmla="*/ 46 w 21600"/>
                <a:gd name="T41" fmla="*/ 18 h 21600"/>
                <a:gd name="T42" fmla="*/ 46 w 21600"/>
                <a:gd name="T43" fmla="*/ 18 h 21600"/>
                <a:gd name="T44" fmla="*/ 46 w 21600"/>
                <a:gd name="T45" fmla="*/ 18 h 21600"/>
                <a:gd name="T46" fmla="*/ 64 w 21600"/>
                <a:gd name="T47" fmla="*/ 18 h 21600"/>
                <a:gd name="T48" fmla="*/ 55 w 21600"/>
                <a:gd name="T49" fmla="*/ 18 h 21600"/>
                <a:gd name="T50" fmla="*/ 55 w 21600"/>
                <a:gd name="T51" fmla="*/ 18 h 21600"/>
                <a:gd name="T52" fmla="*/ 55 w 21600"/>
                <a:gd name="T53" fmla="*/ 18 h 21600"/>
                <a:gd name="T54" fmla="*/ 64 w 21600"/>
                <a:gd name="T55" fmla="*/ 18 h 21600"/>
                <a:gd name="T56" fmla="*/ 101 w 21600"/>
                <a:gd name="T57" fmla="*/ 18 h 21600"/>
                <a:gd name="T58" fmla="*/ 92 w 21600"/>
                <a:gd name="T59" fmla="*/ 9 h 21600"/>
                <a:gd name="T60" fmla="*/ 101 w 21600"/>
                <a:gd name="T61" fmla="*/ 9 h 21600"/>
                <a:gd name="T62" fmla="*/ 101 w 21600"/>
                <a:gd name="T63" fmla="*/ 9 h 21600"/>
                <a:gd name="T64" fmla="*/ 101 w 21600"/>
                <a:gd name="T65" fmla="*/ 18 h 21600"/>
                <a:gd name="T66" fmla="*/ 92 w 21600"/>
                <a:gd name="T67" fmla="*/ 36 h 21600"/>
                <a:gd name="T68" fmla="*/ 92 w 21600"/>
                <a:gd name="T69" fmla="*/ 36 h 21600"/>
                <a:gd name="T70" fmla="*/ 92 w 21600"/>
                <a:gd name="T71" fmla="*/ 27 h 21600"/>
                <a:gd name="T72" fmla="*/ 101 w 21600"/>
                <a:gd name="T73" fmla="*/ 36 h 21600"/>
                <a:gd name="T74" fmla="*/ 101 w 21600"/>
                <a:gd name="T75" fmla="*/ 36 h 21600"/>
                <a:gd name="T76" fmla="*/ 101 w 21600"/>
                <a:gd name="T77" fmla="*/ 36 h 21600"/>
                <a:gd name="T78" fmla="*/ 92 w 21600"/>
                <a:gd name="T79" fmla="*/ 36 h 21600"/>
                <a:gd name="T80" fmla="*/ 83 w 21600"/>
                <a:gd name="T81" fmla="*/ 73 h 21600"/>
                <a:gd name="T82" fmla="*/ 83 w 21600"/>
                <a:gd name="T83" fmla="*/ 73 h 21600"/>
                <a:gd name="T84" fmla="*/ 83 w 21600"/>
                <a:gd name="T85" fmla="*/ 64 h 21600"/>
                <a:gd name="T86" fmla="*/ 92 w 21600"/>
                <a:gd name="T87" fmla="*/ 73 h 21600"/>
                <a:gd name="T88" fmla="*/ 83 w 21600"/>
                <a:gd name="T89" fmla="*/ 73 h 21600"/>
                <a:gd name="T90" fmla="*/ 64 w 21600"/>
                <a:gd name="T91" fmla="*/ 82 h 21600"/>
                <a:gd name="T92" fmla="*/ 64 w 21600"/>
                <a:gd name="T93" fmla="*/ 73 h 21600"/>
                <a:gd name="T94" fmla="*/ 64 w 21600"/>
                <a:gd name="T95" fmla="*/ 64 h 21600"/>
                <a:gd name="T96" fmla="*/ 64 w 21600"/>
                <a:gd name="T97" fmla="*/ 73 h 21600"/>
                <a:gd name="T98" fmla="*/ 73 w 21600"/>
                <a:gd name="T99" fmla="*/ 82 h 21600"/>
                <a:gd name="T100" fmla="*/ 73 w 21600"/>
                <a:gd name="T101" fmla="*/ 82 h 21600"/>
                <a:gd name="T102" fmla="*/ 64 w 21600"/>
                <a:gd name="T103" fmla="*/ 82 h 21600"/>
                <a:gd name="T104" fmla="*/ 64 w 21600"/>
                <a:gd name="T105" fmla="*/ 82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964" y="2400"/>
                  </a:moveTo>
                  <a:cubicBezTo>
                    <a:pt x="3927" y="0"/>
                    <a:pt x="3927" y="0"/>
                    <a:pt x="3927" y="0"/>
                  </a:cubicBezTo>
                  <a:cubicBezTo>
                    <a:pt x="1964" y="0"/>
                    <a:pt x="1964" y="0"/>
                    <a:pt x="1964" y="0"/>
                  </a:cubicBezTo>
                  <a:cubicBezTo>
                    <a:pt x="1964" y="0"/>
                    <a:pt x="1964" y="0"/>
                    <a:pt x="1964" y="0"/>
                  </a:cubicBezTo>
                  <a:cubicBezTo>
                    <a:pt x="0" y="0"/>
                    <a:pt x="0" y="0"/>
                    <a:pt x="0" y="0"/>
                  </a:cubicBezTo>
                  <a:cubicBezTo>
                    <a:pt x="0" y="0"/>
                    <a:pt x="0" y="0"/>
                    <a:pt x="0" y="0"/>
                  </a:cubicBezTo>
                  <a:cubicBezTo>
                    <a:pt x="0" y="0"/>
                    <a:pt x="0" y="0"/>
                    <a:pt x="0" y="0"/>
                  </a:cubicBezTo>
                  <a:cubicBezTo>
                    <a:pt x="0" y="0"/>
                    <a:pt x="1964" y="2400"/>
                    <a:pt x="1964" y="2400"/>
                  </a:cubicBezTo>
                  <a:close/>
                  <a:moveTo>
                    <a:pt x="3927" y="2400"/>
                  </a:moveTo>
                  <a:cubicBezTo>
                    <a:pt x="3927" y="2400"/>
                    <a:pt x="3927" y="2400"/>
                    <a:pt x="3927" y="2400"/>
                  </a:cubicBezTo>
                  <a:cubicBezTo>
                    <a:pt x="3927" y="0"/>
                    <a:pt x="3927" y="0"/>
                    <a:pt x="3927" y="0"/>
                  </a:cubicBezTo>
                  <a:cubicBezTo>
                    <a:pt x="3927" y="0"/>
                    <a:pt x="3927" y="0"/>
                    <a:pt x="3927" y="0"/>
                  </a:cubicBezTo>
                  <a:cubicBezTo>
                    <a:pt x="3927" y="2400"/>
                    <a:pt x="3927" y="2400"/>
                    <a:pt x="3927" y="2400"/>
                  </a:cubicBezTo>
                  <a:cubicBezTo>
                    <a:pt x="3927" y="2400"/>
                    <a:pt x="3927" y="2400"/>
                    <a:pt x="3927" y="2400"/>
                  </a:cubicBezTo>
                  <a:close/>
                  <a:moveTo>
                    <a:pt x="9818" y="4800"/>
                  </a:moveTo>
                  <a:cubicBezTo>
                    <a:pt x="9818" y="4800"/>
                    <a:pt x="9818" y="4800"/>
                    <a:pt x="9818" y="4800"/>
                  </a:cubicBezTo>
                  <a:cubicBezTo>
                    <a:pt x="9818" y="4800"/>
                    <a:pt x="9818" y="4800"/>
                    <a:pt x="9818" y="4800"/>
                  </a:cubicBezTo>
                  <a:cubicBezTo>
                    <a:pt x="7855" y="4800"/>
                    <a:pt x="7855" y="4800"/>
                    <a:pt x="7855" y="4800"/>
                  </a:cubicBezTo>
                  <a:cubicBezTo>
                    <a:pt x="7855" y="4800"/>
                    <a:pt x="7855" y="4800"/>
                    <a:pt x="7855" y="4800"/>
                  </a:cubicBezTo>
                  <a:cubicBezTo>
                    <a:pt x="9818" y="4800"/>
                    <a:pt x="9818" y="4800"/>
                    <a:pt x="9818" y="4800"/>
                  </a:cubicBezTo>
                  <a:cubicBezTo>
                    <a:pt x="9818" y="4800"/>
                    <a:pt x="9818" y="4800"/>
                    <a:pt x="9818" y="4800"/>
                  </a:cubicBezTo>
                  <a:cubicBezTo>
                    <a:pt x="9818" y="4800"/>
                    <a:pt x="9818" y="4800"/>
                    <a:pt x="9818" y="4800"/>
                  </a:cubicBezTo>
                  <a:cubicBezTo>
                    <a:pt x="9818" y="4800"/>
                    <a:pt x="9818" y="4800"/>
                    <a:pt x="9818" y="4800"/>
                  </a:cubicBezTo>
                  <a:close/>
                  <a:moveTo>
                    <a:pt x="13745" y="4800"/>
                  </a:moveTo>
                  <a:cubicBezTo>
                    <a:pt x="11782" y="4800"/>
                    <a:pt x="11782" y="4800"/>
                    <a:pt x="11782" y="4800"/>
                  </a:cubicBezTo>
                  <a:cubicBezTo>
                    <a:pt x="11782" y="4800"/>
                    <a:pt x="11782" y="4800"/>
                    <a:pt x="11782" y="4800"/>
                  </a:cubicBezTo>
                  <a:cubicBezTo>
                    <a:pt x="11782" y="4800"/>
                    <a:pt x="11782" y="4800"/>
                    <a:pt x="11782" y="4800"/>
                  </a:cubicBezTo>
                  <a:cubicBezTo>
                    <a:pt x="13745" y="4800"/>
                    <a:pt x="13745" y="4800"/>
                    <a:pt x="13745" y="4800"/>
                  </a:cubicBezTo>
                  <a:close/>
                  <a:moveTo>
                    <a:pt x="21600" y="4800"/>
                  </a:moveTo>
                  <a:cubicBezTo>
                    <a:pt x="19636" y="2400"/>
                    <a:pt x="19636" y="2400"/>
                    <a:pt x="19636" y="2400"/>
                  </a:cubicBezTo>
                  <a:cubicBezTo>
                    <a:pt x="21600" y="2400"/>
                    <a:pt x="21600" y="2400"/>
                    <a:pt x="21600" y="2400"/>
                  </a:cubicBezTo>
                  <a:cubicBezTo>
                    <a:pt x="21600" y="2400"/>
                    <a:pt x="21600" y="2400"/>
                    <a:pt x="21600" y="2400"/>
                  </a:cubicBezTo>
                  <a:cubicBezTo>
                    <a:pt x="21600" y="4800"/>
                    <a:pt x="21600" y="4800"/>
                    <a:pt x="21600" y="4800"/>
                  </a:cubicBezTo>
                  <a:close/>
                  <a:moveTo>
                    <a:pt x="19636" y="9600"/>
                  </a:moveTo>
                  <a:cubicBezTo>
                    <a:pt x="19636" y="9600"/>
                    <a:pt x="19636" y="9600"/>
                    <a:pt x="19636" y="9600"/>
                  </a:cubicBezTo>
                  <a:cubicBezTo>
                    <a:pt x="19636" y="7200"/>
                    <a:pt x="19636" y="7200"/>
                    <a:pt x="19636" y="7200"/>
                  </a:cubicBezTo>
                  <a:cubicBezTo>
                    <a:pt x="21600" y="9600"/>
                    <a:pt x="21600" y="9600"/>
                    <a:pt x="21600" y="9600"/>
                  </a:cubicBezTo>
                  <a:cubicBezTo>
                    <a:pt x="21600" y="9600"/>
                    <a:pt x="21600" y="9600"/>
                    <a:pt x="21600" y="9600"/>
                  </a:cubicBezTo>
                  <a:cubicBezTo>
                    <a:pt x="21600" y="9600"/>
                    <a:pt x="21600" y="9600"/>
                    <a:pt x="21600" y="9600"/>
                  </a:cubicBezTo>
                  <a:cubicBezTo>
                    <a:pt x="19636" y="9600"/>
                    <a:pt x="19636" y="9600"/>
                    <a:pt x="19636" y="9600"/>
                  </a:cubicBezTo>
                  <a:close/>
                  <a:moveTo>
                    <a:pt x="17673" y="19200"/>
                  </a:moveTo>
                  <a:cubicBezTo>
                    <a:pt x="17673" y="19200"/>
                    <a:pt x="17673" y="19200"/>
                    <a:pt x="17673" y="19200"/>
                  </a:cubicBezTo>
                  <a:cubicBezTo>
                    <a:pt x="17673" y="16800"/>
                    <a:pt x="17673" y="16800"/>
                    <a:pt x="17673" y="16800"/>
                  </a:cubicBezTo>
                  <a:cubicBezTo>
                    <a:pt x="19636" y="19200"/>
                    <a:pt x="19636" y="19200"/>
                    <a:pt x="19636" y="19200"/>
                  </a:cubicBezTo>
                  <a:cubicBezTo>
                    <a:pt x="17673" y="19200"/>
                    <a:pt x="17673" y="19200"/>
                    <a:pt x="17673" y="19200"/>
                  </a:cubicBezTo>
                  <a:close/>
                  <a:moveTo>
                    <a:pt x="13745" y="21600"/>
                  </a:moveTo>
                  <a:cubicBezTo>
                    <a:pt x="13745" y="19200"/>
                    <a:pt x="13745" y="19200"/>
                    <a:pt x="13745" y="19200"/>
                  </a:cubicBezTo>
                  <a:cubicBezTo>
                    <a:pt x="13745" y="16800"/>
                    <a:pt x="13745" y="16800"/>
                    <a:pt x="13745" y="16800"/>
                  </a:cubicBezTo>
                  <a:cubicBezTo>
                    <a:pt x="13745" y="19200"/>
                    <a:pt x="13745" y="19200"/>
                    <a:pt x="13745" y="19200"/>
                  </a:cubicBezTo>
                  <a:cubicBezTo>
                    <a:pt x="15709" y="21600"/>
                    <a:pt x="15709" y="21600"/>
                    <a:pt x="15709" y="21600"/>
                  </a:cubicBezTo>
                  <a:cubicBezTo>
                    <a:pt x="15709" y="21600"/>
                    <a:pt x="15709" y="21600"/>
                    <a:pt x="15709" y="21600"/>
                  </a:cubicBezTo>
                  <a:lnTo>
                    <a:pt x="13745" y="21600"/>
                  </a:lnTo>
                  <a:close/>
                  <a:moveTo>
                    <a:pt x="13745" y="21600"/>
                  </a:moveTo>
                </a:path>
              </a:pathLst>
            </a:custGeom>
            <a:grpFill/>
            <a:ln>
              <a:noFill/>
            </a:ln>
          </p:spPr>
          <p:txBody>
            <a:bodyPr lIns="0" tIns="0" rIns="0" bIns="0"/>
            <a:lstStyle/>
            <a:p>
              <a:pPr defTabSz="913765">
                <a:defRPr/>
              </a:pPr>
              <a:endParaRPr lang="es-ES">
                <a:solidFill>
                  <a:prstClr val="black"/>
                </a:solidFill>
              </a:endParaRPr>
            </a:p>
          </p:txBody>
        </p:sp>
        <p:sp>
          <p:nvSpPr>
            <p:cNvPr id="372" name="AutoShape 94"/>
            <p:cNvSpPr/>
            <p:nvPr/>
          </p:nvSpPr>
          <p:spPr bwMode="auto">
            <a:xfrm>
              <a:off x="9009" y="3666"/>
              <a:ext cx="319" cy="386"/>
            </a:xfrm>
            <a:custGeom>
              <a:avLst/>
              <a:gdLst>
                <a:gd name="T0" fmla="*/ 10 w 21600"/>
                <a:gd name="T1" fmla="*/ 285 h 21600"/>
                <a:gd name="T2" fmla="*/ 122 w 21600"/>
                <a:gd name="T3" fmla="*/ 257 h 21600"/>
                <a:gd name="T4" fmla="*/ 132 w 21600"/>
                <a:gd name="T5" fmla="*/ 176 h 21600"/>
                <a:gd name="T6" fmla="*/ 122 w 21600"/>
                <a:gd name="T7" fmla="*/ 148 h 21600"/>
                <a:gd name="T8" fmla="*/ 160 w 21600"/>
                <a:gd name="T9" fmla="*/ 47 h 21600"/>
                <a:gd name="T10" fmla="*/ 170 w 21600"/>
                <a:gd name="T11" fmla="*/ 47 h 21600"/>
                <a:gd name="T12" fmla="*/ 170 w 21600"/>
                <a:gd name="T13" fmla="*/ 64 h 21600"/>
                <a:gd name="T14" fmla="*/ 177 w 21600"/>
                <a:gd name="T15" fmla="*/ 84 h 21600"/>
                <a:gd name="T16" fmla="*/ 177 w 21600"/>
                <a:gd name="T17" fmla="*/ 92 h 21600"/>
                <a:gd name="T18" fmla="*/ 205 w 21600"/>
                <a:gd name="T19" fmla="*/ 101 h 21600"/>
                <a:gd name="T20" fmla="*/ 215 w 21600"/>
                <a:gd name="T21" fmla="*/ 111 h 21600"/>
                <a:gd name="T22" fmla="*/ 225 w 21600"/>
                <a:gd name="T23" fmla="*/ 101 h 21600"/>
                <a:gd name="T24" fmla="*/ 243 w 21600"/>
                <a:gd name="T25" fmla="*/ 111 h 21600"/>
                <a:gd name="T26" fmla="*/ 263 w 21600"/>
                <a:gd name="T27" fmla="*/ 111 h 21600"/>
                <a:gd name="T28" fmla="*/ 271 w 21600"/>
                <a:gd name="T29" fmla="*/ 121 h 21600"/>
                <a:gd name="T30" fmla="*/ 281 w 21600"/>
                <a:gd name="T31" fmla="*/ 129 h 21600"/>
                <a:gd name="T32" fmla="*/ 281 w 21600"/>
                <a:gd name="T33" fmla="*/ 139 h 21600"/>
                <a:gd name="T34" fmla="*/ 291 w 21600"/>
                <a:gd name="T35" fmla="*/ 139 h 21600"/>
                <a:gd name="T36" fmla="*/ 299 w 21600"/>
                <a:gd name="T37" fmla="*/ 156 h 21600"/>
                <a:gd name="T38" fmla="*/ 319 w 21600"/>
                <a:gd name="T39" fmla="*/ 156 h 21600"/>
                <a:gd name="T40" fmla="*/ 309 w 21600"/>
                <a:gd name="T41" fmla="*/ 166 h 21600"/>
                <a:gd name="T42" fmla="*/ 309 w 21600"/>
                <a:gd name="T43" fmla="*/ 186 h 21600"/>
                <a:gd name="T44" fmla="*/ 281 w 21600"/>
                <a:gd name="T45" fmla="*/ 213 h 21600"/>
                <a:gd name="T46" fmla="*/ 281 w 21600"/>
                <a:gd name="T47" fmla="*/ 220 h 21600"/>
                <a:gd name="T48" fmla="*/ 271 w 21600"/>
                <a:gd name="T49" fmla="*/ 220 h 21600"/>
                <a:gd name="T50" fmla="*/ 271 w 21600"/>
                <a:gd name="T51" fmla="*/ 240 h 21600"/>
                <a:gd name="T52" fmla="*/ 263 w 21600"/>
                <a:gd name="T53" fmla="*/ 240 h 21600"/>
                <a:gd name="T54" fmla="*/ 263 w 21600"/>
                <a:gd name="T55" fmla="*/ 230 h 21600"/>
                <a:gd name="T56" fmla="*/ 253 w 21600"/>
                <a:gd name="T57" fmla="*/ 230 h 21600"/>
                <a:gd name="T58" fmla="*/ 253 w 21600"/>
                <a:gd name="T59" fmla="*/ 240 h 21600"/>
                <a:gd name="T60" fmla="*/ 243 w 21600"/>
                <a:gd name="T61" fmla="*/ 240 h 21600"/>
                <a:gd name="T62" fmla="*/ 253 w 21600"/>
                <a:gd name="T63" fmla="*/ 240 h 21600"/>
                <a:gd name="T64" fmla="*/ 243 w 21600"/>
                <a:gd name="T65" fmla="*/ 247 h 21600"/>
                <a:gd name="T66" fmla="*/ 233 w 21600"/>
                <a:gd name="T67" fmla="*/ 257 h 21600"/>
                <a:gd name="T68" fmla="*/ 233 w 21600"/>
                <a:gd name="T69" fmla="*/ 267 h 21600"/>
                <a:gd name="T70" fmla="*/ 243 w 21600"/>
                <a:gd name="T71" fmla="*/ 277 h 21600"/>
                <a:gd name="T72" fmla="*/ 243 w 21600"/>
                <a:gd name="T73" fmla="*/ 294 h 21600"/>
                <a:gd name="T74" fmla="*/ 225 w 21600"/>
                <a:gd name="T75" fmla="*/ 294 h 21600"/>
                <a:gd name="T76" fmla="*/ 225 w 21600"/>
                <a:gd name="T77" fmla="*/ 304 h 21600"/>
                <a:gd name="T78" fmla="*/ 215 w 21600"/>
                <a:gd name="T79" fmla="*/ 294 h 21600"/>
                <a:gd name="T80" fmla="*/ 205 w 21600"/>
                <a:gd name="T81" fmla="*/ 304 h 21600"/>
                <a:gd name="T82" fmla="*/ 187 w 21600"/>
                <a:gd name="T83" fmla="*/ 312 h 21600"/>
                <a:gd name="T84" fmla="*/ 187 w 21600"/>
                <a:gd name="T85" fmla="*/ 332 h 21600"/>
                <a:gd name="T86" fmla="*/ 177 w 21600"/>
                <a:gd name="T87" fmla="*/ 341 h 21600"/>
                <a:gd name="T88" fmla="*/ 149 w 21600"/>
                <a:gd name="T89" fmla="*/ 341 h 21600"/>
                <a:gd name="T90" fmla="*/ 139 w 21600"/>
                <a:gd name="T91" fmla="*/ 349 h 21600"/>
                <a:gd name="T92" fmla="*/ 139 w 21600"/>
                <a:gd name="T93" fmla="*/ 359 h 21600"/>
                <a:gd name="T94" fmla="*/ 132 w 21600"/>
                <a:gd name="T95" fmla="*/ 376 h 21600"/>
                <a:gd name="T96" fmla="*/ 122 w 21600"/>
                <a:gd name="T97" fmla="*/ 369 h 21600"/>
                <a:gd name="T98" fmla="*/ 111 w 21600"/>
                <a:gd name="T99" fmla="*/ 376 h 21600"/>
                <a:gd name="T100" fmla="*/ 84 w 21600"/>
                <a:gd name="T101" fmla="*/ 376 h 21600"/>
                <a:gd name="T102" fmla="*/ 76 w 21600"/>
                <a:gd name="T103" fmla="*/ 386 h 21600"/>
                <a:gd name="T104" fmla="*/ 56 w 21600"/>
                <a:gd name="T105" fmla="*/ 386 h 21600"/>
                <a:gd name="T106" fmla="*/ 38 w 21600"/>
                <a:gd name="T107" fmla="*/ 359 h 21600"/>
                <a:gd name="T108" fmla="*/ 38 w 21600"/>
                <a:gd name="T109" fmla="*/ 349 h 21600"/>
                <a:gd name="T110" fmla="*/ 0 w 21600"/>
                <a:gd name="T111" fmla="*/ 304 h 21600"/>
                <a:gd name="T112" fmla="*/ 10 w 21600"/>
                <a:gd name="T113" fmla="*/ 285 h 21600"/>
                <a:gd name="T114" fmla="*/ 160 w 21600"/>
                <a:gd name="T115" fmla="*/ 27 h 21600"/>
                <a:gd name="T116" fmla="*/ 160 w 21600"/>
                <a:gd name="T117" fmla="*/ 0 h 21600"/>
                <a:gd name="T118" fmla="*/ 149 w 21600"/>
                <a:gd name="T119" fmla="*/ 0 h 21600"/>
                <a:gd name="T120" fmla="*/ 149 w 21600"/>
                <a:gd name="T121" fmla="*/ 27 h 21600"/>
                <a:gd name="T122" fmla="*/ 160 w 21600"/>
                <a:gd name="T123" fmla="*/ 27 h 21600"/>
                <a:gd name="T124" fmla="*/ 160 w 21600"/>
                <a:gd name="T125" fmla="*/ 27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686" y="15923"/>
                  </a:moveTo>
                  <a:lnTo>
                    <a:pt x="8229" y="14400"/>
                  </a:lnTo>
                  <a:lnTo>
                    <a:pt x="8914" y="9831"/>
                  </a:lnTo>
                  <a:lnTo>
                    <a:pt x="8229" y="8308"/>
                  </a:lnTo>
                  <a:lnTo>
                    <a:pt x="10800" y="2631"/>
                  </a:lnTo>
                  <a:lnTo>
                    <a:pt x="11486" y="2631"/>
                  </a:lnTo>
                  <a:lnTo>
                    <a:pt x="11486" y="3600"/>
                  </a:lnTo>
                  <a:lnTo>
                    <a:pt x="12000" y="4708"/>
                  </a:lnTo>
                  <a:lnTo>
                    <a:pt x="12000" y="5123"/>
                  </a:lnTo>
                  <a:lnTo>
                    <a:pt x="13886" y="5677"/>
                  </a:lnTo>
                  <a:lnTo>
                    <a:pt x="14571" y="6231"/>
                  </a:lnTo>
                  <a:lnTo>
                    <a:pt x="15257" y="5677"/>
                  </a:lnTo>
                  <a:lnTo>
                    <a:pt x="16457" y="6231"/>
                  </a:lnTo>
                  <a:lnTo>
                    <a:pt x="17829" y="6231"/>
                  </a:lnTo>
                  <a:lnTo>
                    <a:pt x="18343" y="6785"/>
                  </a:lnTo>
                  <a:lnTo>
                    <a:pt x="19029" y="7200"/>
                  </a:lnTo>
                  <a:lnTo>
                    <a:pt x="19029" y="7754"/>
                  </a:lnTo>
                  <a:lnTo>
                    <a:pt x="19714" y="7754"/>
                  </a:lnTo>
                  <a:lnTo>
                    <a:pt x="20229" y="8723"/>
                  </a:lnTo>
                  <a:lnTo>
                    <a:pt x="21600" y="8723"/>
                  </a:lnTo>
                  <a:lnTo>
                    <a:pt x="20914" y="9277"/>
                  </a:lnTo>
                  <a:lnTo>
                    <a:pt x="20914" y="10385"/>
                  </a:lnTo>
                  <a:lnTo>
                    <a:pt x="19029" y="11908"/>
                  </a:lnTo>
                  <a:lnTo>
                    <a:pt x="19029" y="12323"/>
                  </a:lnTo>
                  <a:lnTo>
                    <a:pt x="18343" y="12323"/>
                  </a:lnTo>
                  <a:lnTo>
                    <a:pt x="18343" y="13431"/>
                  </a:lnTo>
                  <a:lnTo>
                    <a:pt x="17829" y="13431"/>
                  </a:lnTo>
                  <a:lnTo>
                    <a:pt x="17829" y="12877"/>
                  </a:lnTo>
                  <a:lnTo>
                    <a:pt x="17143" y="12877"/>
                  </a:lnTo>
                  <a:lnTo>
                    <a:pt x="17143" y="13431"/>
                  </a:lnTo>
                  <a:lnTo>
                    <a:pt x="16457" y="13431"/>
                  </a:lnTo>
                  <a:lnTo>
                    <a:pt x="17143" y="13431"/>
                  </a:lnTo>
                  <a:lnTo>
                    <a:pt x="16457" y="13846"/>
                  </a:lnTo>
                  <a:lnTo>
                    <a:pt x="15771" y="14400"/>
                  </a:lnTo>
                  <a:lnTo>
                    <a:pt x="15771" y="14954"/>
                  </a:lnTo>
                  <a:lnTo>
                    <a:pt x="16457" y="15508"/>
                  </a:lnTo>
                  <a:lnTo>
                    <a:pt x="16457" y="16477"/>
                  </a:lnTo>
                  <a:lnTo>
                    <a:pt x="15257" y="16477"/>
                  </a:lnTo>
                  <a:lnTo>
                    <a:pt x="15257" y="17031"/>
                  </a:lnTo>
                  <a:lnTo>
                    <a:pt x="14571" y="16477"/>
                  </a:lnTo>
                  <a:lnTo>
                    <a:pt x="13886" y="17031"/>
                  </a:lnTo>
                  <a:lnTo>
                    <a:pt x="12686" y="17446"/>
                  </a:lnTo>
                  <a:lnTo>
                    <a:pt x="12686" y="18554"/>
                  </a:lnTo>
                  <a:lnTo>
                    <a:pt x="12000" y="19108"/>
                  </a:lnTo>
                  <a:lnTo>
                    <a:pt x="10114" y="19108"/>
                  </a:lnTo>
                  <a:lnTo>
                    <a:pt x="9429" y="19523"/>
                  </a:lnTo>
                  <a:lnTo>
                    <a:pt x="9429" y="20077"/>
                  </a:lnTo>
                  <a:lnTo>
                    <a:pt x="8914" y="21046"/>
                  </a:lnTo>
                  <a:lnTo>
                    <a:pt x="8229" y="20631"/>
                  </a:lnTo>
                  <a:lnTo>
                    <a:pt x="7543" y="21046"/>
                  </a:lnTo>
                  <a:lnTo>
                    <a:pt x="5657" y="21046"/>
                  </a:lnTo>
                  <a:lnTo>
                    <a:pt x="5143" y="21600"/>
                  </a:lnTo>
                  <a:lnTo>
                    <a:pt x="3771" y="21600"/>
                  </a:lnTo>
                  <a:lnTo>
                    <a:pt x="2571" y="20077"/>
                  </a:lnTo>
                  <a:lnTo>
                    <a:pt x="2571" y="19523"/>
                  </a:lnTo>
                  <a:lnTo>
                    <a:pt x="0" y="17031"/>
                  </a:lnTo>
                  <a:lnTo>
                    <a:pt x="686" y="15923"/>
                  </a:lnTo>
                  <a:close/>
                  <a:moveTo>
                    <a:pt x="10800" y="1523"/>
                  </a:moveTo>
                  <a:lnTo>
                    <a:pt x="10800" y="0"/>
                  </a:lnTo>
                  <a:lnTo>
                    <a:pt x="10114" y="0"/>
                  </a:lnTo>
                  <a:lnTo>
                    <a:pt x="10114" y="1523"/>
                  </a:lnTo>
                  <a:lnTo>
                    <a:pt x="10800" y="1523"/>
                  </a:lnTo>
                  <a:close/>
                  <a:moveTo>
                    <a:pt x="10800" y="1523"/>
                  </a:moveTo>
                </a:path>
              </a:pathLst>
            </a:custGeom>
            <a:grpFill/>
            <a:ln>
              <a:noFill/>
            </a:ln>
          </p:spPr>
          <p:txBody>
            <a:bodyPr lIns="0" tIns="0" rIns="0" bIns="0"/>
            <a:lstStyle/>
            <a:p>
              <a:pPr defTabSz="913765">
                <a:defRPr/>
              </a:pPr>
              <a:endParaRPr lang="es-ES">
                <a:solidFill>
                  <a:prstClr val="black"/>
                </a:solidFill>
              </a:endParaRPr>
            </a:p>
          </p:txBody>
        </p:sp>
        <p:sp>
          <p:nvSpPr>
            <p:cNvPr id="373" name="AutoShape 95"/>
            <p:cNvSpPr/>
            <p:nvPr/>
          </p:nvSpPr>
          <p:spPr bwMode="auto">
            <a:xfrm>
              <a:off x="8623" y="3950"/>
              <a:ext cx="508" cy="277"/>
            </a:xfrm>
            <a:custGeom>
              <a:avLst/>
              <a:gdLst>
                <a:gd name="T0" fmla="*/ 20 w 21600"/>
                <a:gd name="T1" fmla="*/ 111 h 21600"/>
                <a:gd name="T2" fmla="*/ 38 w 21600"/>
                <a:gd name="T3" fmla="*/ 92 h 21600"/>
                <a:gd name="T4" fmla="*/ 38 w 21600"/>
                <a:gd name="T5" fmla="*/ 64 h 21600"/>
                <a:gd name="T6" fmla="*/ 56 w 21600"/>
                <a:gd name="T7" fmla="*/ 74 h 21600"/>
                <a:gd name="T8" fmla="*/ 122 w 21600"/>
                <a:gd name="T9" fmla="*/ 84 h 21600"/>
                <a:gd name="T10" fmla="*/ 160 w 21600"/>
                <a:gd name="T11" fmla="*/ 129 h 21600"/>
                <a:gd name="T12" fmla="*/ 396 w 21600"/>
                <a:gd name="T13" fmla="*/ 0 h 21600"/>
                <a:gd name="T14" fmla="*/ 424 w 21600"/>
                <a:gd name="T15" fmla="*/ 64 h 21600"/>
                <a:gd name="T16" fmla="*/ 442 w 21600"/>
                <a:gd name="T17" fmla="*/ 101 h 21600"/>
                <a:gd name="T18" fmla="*/ 424 w 21600"/>
                <a:gd name="T19" fmla="*/ 111 h 21600"/>
                <a:gd name="T20" fmla="*/ 404 w 21600"/>
                <a:gd name="T21" fmla="*/ 139 h 21600"/>
                <a:gd name="T22" fmla="*/ 386 w 21600"/>
                <a:gd name="T23" fmla="*/ 148 h 21600"/>
                <a:gd name="T24" fmla="*/ 338 w 21600"/>
                <a:gd name="T25" fmla="*/ 166 h 21600"/>
                <a:gd name="T26" fmla="*/ 282 w 21600"/>
                <a:gd name="T27" fmla="*/ 176 h 21600"/>
                <a:gd name="T28" fmla="*/ 272 w 21600"/>
                <a:gd name="T29" fmla="*/ 193 h 21600"/>
                <a:gd name="T30" fmla="*/ 226 w 21600"/>
                <a:gd name="T31" fmla="*/ 203 h 21600"/>
                <a:gd name="T32" fmla="*/ 216 w 21600"/>
                <a:gd name="T33" fmla="*/ 220 h 21600"/>
                <a:gd name="T34" fmla="*/ 170 w 21600"/>
                <a:gd name="T35" fmla="*/ 230 h 21600"/>
                <a:gd name="T36" fmla="*/ 160 w 21600"/>
                <a:gd name="T37" fmla="*/ 220 h 21600"/>
                <a:gd name="T38" fmla="*/ 122 w 21600"/>
                <a:gd name="T39" fmla="*/ 230 h 21600"/>
                <a:gd name="T40" fmla="*/ 114 w 21600"/>
                <a:gd name="T41" fmla="*/ 240 h 21600"/>
                <a:gd name="T42" fmla="*/ 84 w 21600"/>
                <a:gd name="T43" fmla="*/ 247 h 21600"/>
                <a:gd name="T44" fmla="*/ 56 w 21600"/>
                <a:gd name="T45" fmla="*/ 247 h 21600"/>
                <a:gd name="T46" fmla="*/ 48 w 21600"/>
                <a:gd name="T47" fmla="*/ 257 h 21600"/>
                <a:gd name="T48" fmla="*/ 28 w 21600"/>
                <a:gd name="T49" fmla="*/ 220 h 21600"/>
                <a:gd name="T50" fmla="*/ 38 w 21600"/>
                <a:gd name="T51" fmla="*/ 213 h 21600"/>
                <a:gd name="T52" fmla="*/ 20 w 21600"/>
                <a:gd name="T53" fmla="*/ 166 h 21600"/>
                <a:gd name="T54" fmla="*/ 10 w 21600"/>
                <a:gd name="T55" fmla="*/ 148 h 21600"/>
                <a:gd name="T56" fmla="*/ 10 w 21600"/>
                <a:gd name="T57" fmla="*/ 148 h 21600"/>
                <a:gd name="T58" fmla="*/ 404 w 21600"/>
                <a:gd name="T59" fmla="*/ 277 h 21600"/>
                <a:gd name="T60" fmla="*/ 404 w 21600"/>
                <a:gd name="T61" fmla="*/ 277 h 21600"/>
                <a:gd name="T62" fmla="*/ 462 w 21600"/>
                <a:gd name="T63" fmla="*/ 257 h 21600"/>
                <a:gd name="T64" fmla="*/ 480 w 21600"/>
                <a:gd name="T65" fmla="*/ 257 h 21600"/>
                <a:gd name="T66" fmla="*/ 508 w 21600"/>
                <a:gd name="T67" fmla="*/ 267 h 21600"/>
                <a:gd name="T68" fmla="*/ 462 w 21600"/>
                <a:gd name="T69" fmla="*/ 26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432" y="8679"/>
                  </a:moveTo>
                  <a:lnTo>
                    <a:pt x="864" y="8679"/>
                  </a:lnTo>
                  <a:lnTo>
                    <a:pt x="1188" y="7907"/>
                  </a:lnTo>
                  <a:lnTo>
                    <a:pt x="1620" y="7136"/>
                  </a:lnTo>
                  <a:lnTo>
                    <a:pt x="1188" y="6557"/>
                  </a:lnTo>
                  <a:lnTo>
                    <a:pt x="1620" y="5014"/>
                  </a:lnTo>
                  <a:lnTo>
                    <a:pt x="2052" y="5014"/>
                  </a:lnTo>
                  <a:lnTo>
                    <a:pt x="2376" y="5786"/>
                  </a:lnTo>
                  <a:lnTo>
                    <a:pt x="3564" y="5786"/>
                  </a:lnTo>
                  <a:lnTo>
                    <a:pt x="5184" y="6557"/>
                  </a:lnTo>
                  <a:lnTo>
                    <a:pt x="6804" y="7907"/>
                  </a:lnTo>
                  <a:lnTo>
                    <a:pt x="6804" y="10029"/>
                  </a:lnTo>
                  <a:lnTo>
                    <a:pt x="10044" y="3664"/>
                  </a:lnTo>
                  <a:lnTo>
                    <a:pt x="16848" y="0"/>
                  </a:lnTo>
                  <a:lnTo>
                    <a:pt x="16416" y="1543"/>
                  </a:lnTo>
                  <a:lnTo>
                    <a:pt x="18036" y="5014"/>
                  </a:lnTo>
                  <a:lnTo>
                    <a:pt x="18036" y="5786"/>
                  </a:lnTo>
                  <a:lnTo>
                    <a:pt x="18792" y="7907"/>
                  </a:lnTo>
                  <a:lnTo>
                    <a:pt x="18360" y="7907"/>
                  </a:lnTo>
                  <a:lnTo>
                    <a:pt x="18036" y="8679"/>
                  </a:lnTo>
                  <a:lnTo>
                    <a:pt x="17172" y="9450"/>
                  </a:lnTo>
                  <a:lnTo>
                    <a:pt x="17172" y="10800"/>
                  </a:lnTo>
                  <a:lnTo>
                    <a:pt x="16848" y="11571"/>
                  </a:lnTo>
                  <a:lnTo>
                    <a:pt x="16416" y="11571"/>
                  </a:lnTo>
                  <a:lnTo>
                    <a:pt x="15660" y="12150"/>
                  </a:lnTo>
                  <a:lnTo>
                    <a:pt x="14364" y="12921"/>
                  </a:lnTo>
                  <a:lnTo>
                    <a:pt x="12420" y="13693"/>
                  </a:lnTo>
                  <a:lnTo>
                    <a:pt x="11988" y="13693"/>
                  </a:lnTo>
                  <a:lnTo>
                    <a:pt x="11988" y="14464"/>
                  </a:lnTo>
                  <a:lnTo>
                    <a:pt x="11556" y="15043"/>
                  </a:lnTo>
                  <a:lnTo>
                    <a:pt x="10800" y="15814"/>
                  </a:lnTo>
                  <a:lnTo>
                    <a:pt x="9612" y="15814"/>
                  </a:lnTo>
                  <a:lnTo>
                    <a:pt x="9180" y="16586"/>
                  </a:lnTo>
                  <a:lnTo>
                    <a:pt x="9180" y="17164"/>
                  </a:lnTo>
                  <a:lnTo>
                    <a:pt x="7992" y="17164"/>
                  </a:lnTo>
                  <a:lnTo>
                    <a:pt x="7236" y="17936"/>
                  </a:lnTo>
                  <a:lnTo>
                    <a:pt x="6804" y="17936"/>
                  </a:lnTo>
                  <a:lnTo>
                    <a:pt x="6804" y="17164"/>
                  </a:lnTo>
                  <a:lnTo>
                    <a:pt x="5616" y="17164"/>
                  </a:lnTo>
                  <a:lnTo>
                    <a:pt x="5184" y="17936"/>
                  </a:lnTo>
                  <a:lnTo>
                    <a:pt x="5184" y="18707"/>
                  </a:lnTo>
                  <a:lnTo>
                    <a:pt x="4860" y="18707"/>
                  </a:lnTo>
                  <a:lnTo>
                    <a:pt x="4428" y="19286"/>
                  </a:lnTo>
                  <a:lnTo>
                    <a:pt x="3564" y="19286"/>
                  </a:lnTo>
                  <a:lnTo>
                    <a:pt x="3240" y="20057"/>
                  </a:lnTo>
                  <a:lnTo>
                    <a:pt x="2376" y="19286"/>
                  </a:lnTo>
                  <a:lnTo>
                    <a:pt x="2376" y="20057"/>
                  </a:lnTo>
                  <a:lnTo>
                    <a:pt x="2052" y="20057"/>
                  </a:lnTo>
                  <a:lnTo>
                    <a:pt x="2052" y="18707"/>
                  </a:lnTo>
                  <a:lnTo>
                    <a:pt x="1188" y="17164"/>
                  </a:lnTo>
                  <a:lnTo>
                    <a:pt x="1620" y="17164"/>
                  </a:lnTo>
                  <a:lnTo>
                    <a:pt x="1620" y="16586"/>
                  </a:lnTo>
                  <a:lnTo>
                    <a:pt x="1188" y="15814"/>
                  </a:lnTo>
                  <a:lnTo>
                    <a:pt x="864" y="12921"/>
                  </a:lnTo>
                  <a:lnTo>
                    <a:pt x="432" y="12150"/>
                  </a:lnTo>
                  <a:lnTo>
                    <a:pt x="432" y="11571"/>
                  </a:lnTo>
                  <a:lnTo>
                    <a:pt x="0" y="11571"/>
                  </a:lnTo>
                  <a:lnTo>
                    <a:pt x="432" y="11571"/>
                  </a:lnTo>
                  <a:lnTo>
                    <a:pt x="432" y="8679"/>
                  </a:lnTo>
                  <a:close/>
                  <a:moveTo>
                    <a:pt x="17172" y="21600"/>
                  </a:moveTo>
                  <a:lnTo>
                    <a:pt x="17604" y="21600"/>
                  </a:lnTo>
                  <a:lnTo>
                    <a:pt x="17172" y="21600"/>
                  </a:lnTo>
                  <a:close/>
                  <a:moveTo>
                    <a:pt x="19656" y="20829"/>
                  </a:moveTo>
                  <a:lnTo>
                    <a:pt x="19656" y="20057"/>
                  </a:lnTo>
                  <a:lnTo>
                    <a:pt x="19980" y="19286"/>
                  </a:lnTo>
                  <a:lnTo>
                    <a:pt x="20412" y="20057"/>
                  </a:lnTo>
                  <a:lnTo>
                    <a:pt x="21600" y="20057"/>
                  </a:lnTo>
                  <a:lnTo>
                    <a:pt x="21600" y="20829"/>
                  </a:lnTo>
                  <a:lnTo>
                    <a:pt x="19656" y="20829"/>
                  </a:lnTo>
                  <a:close/>
                  <a:moveTo>
                    <a:pt x="19656" y="20829"/>
                  </a:moveTo>
                </a:path>
              </a:pathLst>
            </a:custGeom>
            <a:grpFill/>
            <a:ln>
              <a:noFill/>
            </a:ln>
          </p:spPr>
          <p:txBody>
            <a:bodyPr lIns="0" tIns="0" rIns="0" bIns="0"/>
            <a:lstStyle/>
            <a:p>
              <a:pPr defTabSz="913765">
                <a:defRPr/>
              </a:pPr>
              <a:endParaRPr lang="es-ES">
                <a:solidFill>
                  <a:prstClr val="black"/>
                </a:solidFill>
              </a:endParaRPr>
            </a:p>
          </p:txBody>
        </p:sp>
        <p:sp>
          <p:nvSpPr>
            <p:cNvPr id="374" name="AutoShape 96"/>
            <p:cNvSpPr/>
            <p:nvPr/>
          </p:nvSpPr>
          <p:spPr bwMode="auto">
            <a:xfrm>
              <a:off x="7862" y="3466"/>
              <a:ext cx="518" cy="385"/>
            </a:xfrm>
            <a:custGeom>
              <a:avLst/>
              <a:gdLst>
                <a:gd name="T0" fmla="*/ 404 w 21600"/>
                <a:gd name="T1" fmla="*/ 81 h 21600"/>
                <a:gd name="T2" fmla="*/ 404 w 21600"/>
                <a:gd name="T3" fmla="*/ 54 h 21600"/>
                <a:gd name="T4" fmla="*/ 386 w 21600"/>
                <a:gd name="T5" fmla="*/ 17 h 21600"/>
                <a:gd name="T6" fmla="*/ 368 w 21600"/>
                <a:gd name="T7" fmla="*/ 17 h 21600"/>
                <a:gd name="T8" fmla="*/ 292 w 21600"/>
                <a:gd name="T9" fmla="*/ 7 h 21600"/>
                <a:gd name="T10" fmla="*/ 302 w 21600"/>
                <a:gd name="T11" fmla="*/ 27 h 21600"/>
                <a:gd name="T12" fmla="*/ 282 w 21600"/>
                <a:gd name="T13" fmla="*/ 17 h 21600"/>
                <a:gd name="T14" fmla="*/ 264 w 21600"/>
                <a:gd name="T15" fmla="*/ 7 h 21600"/>
                <a:gd name="T16" fmla="*/ 254 w 21600"/>
                <a:gd name="T17" fmla="*/ 7 h 21600"/>
                <a:gd name="T18" fmla="*/ 244 w 21600"/>
                <a:gd name="T19" fmla="*/ 0 h 21600"/>
                <a:gd name="T20" fmla="*/ 208 w 21600"/>
                <a:gd name="T21" fmla="*/ 7 h 21600"/>
                <a:gd name="T22" fmla="*/ 198 w 21600"/>
                <a:gd name="T23" fmla="*/ 17 h 21600"/>
                <a:gd name="T24" fmla="*/ 170 w 21600"/>
                <a:gd name="T25" fmla="*/ 27 h 21600"/>
                <a:gd name="T26" fmla="*/ 104 w 21600"/>
                <a:gd name="T27" fmla="*/ 17 h 21600"/>
                <a:gd name="T28" fmla="*/ 48 w 21600"/>
                <a:gd name="T29" fmla="*/ 7 h 21600"/>
                <a:gd name="T30" fmla="*/ 10 w 21600"/>
                <a:gd name="T31" fmla="*/ 0 h 21600"/>
                <a:gd name="T32" fmla="*/ 0 w 21600"/>
                <a:gd name="T33" fmla="*/ 27 h 21600"/>
                <a:gd name="T34" fmla="*/ 10 w 21600"/>
                <a:gd name="T35" fmla="*/ 44 h 21600"/>
                <a:gd name="T36" fmla="*/ 0 w 21600"/>
                <a:gd name="T37" fmla="*/ 72 h 21600"/>
                <a:gd name="T38" fmla="*/ 20 w 21600"/>
                <a:gd name="T39" fmla="*/ 385 h 21600"/>
                <a:gd name="T40" fmla="*/ 508 w 21600"/>
                <a:gd name="T41" fmla="*/ 375 h 21600"/>
                <a:gd name="T42" fmla="*/ 498 w 21600"/>
                <a:gd name="T43" fmla="*/ 365 h 21600"/>
                <a:gd name="T44" fmla="*/ 490 w 21600"/>
                <a:gd name="T45" fmla="*/ 355 h 21600"/>
                <a:gd name="T46" fmla="*/ 462 w 21600"/>
                <a:gd name="T47" fmla="*/ 348 h 21600"/>
                <a:gd name="T48" fmla="*/ 452 w 21600"/>
                <a:gd name="T49" fmla="*/ 311 h 21600"/>
                <a:gd name="T50" fmla="*/ 462 w 21600"/>
                <a:gd name="T51" fmla="*/ 301 h 21600"/>
                <a:gd name="T52" fmla="*/ 442 w 21600"/>
                <a:gd name="T53" fmla="*/ 291 h 21600"/>
                <a:gd name="T54" fmla="*/ 424 w 21600"/>
                <a:gd name="T55" fmla="*/ 257 h 21600"/>
                <a:gd name="T56" fmla="*/ 414 w 21600"/>
                <a:gd name="T57" fmla="*/ 247 h 21600"/>
                <a:gd name="T58" fmla="*/ 386 w 21600"/>
                <a:gd name="T59" fmla="*/ 183 h 21600"/>
                <a:gd name="T60" fmla="*/ 376 w 21600"/>
                <a:gd name="T61" fmla="*/ 173 h 21600"/>
                <a:gd name="T62" fmla="*/ 368 w 21600"/>
                <a:gd name="T63" fmla="*/ 146 h 21600"/>
                <a:gd name="T64" fmla="*/ 338 w 21600"/>
                <a:gd name="T65" fmla="*/ 118 h 21600"/>
                <a:gd name="T66" fmla="*/ 320 w 21600"/>
                <a:gd name="T67" fmla="*/ 101 h 21600"/>
                <a:gd name="T68" fmla="*/ 310 w 21600"/>
                <a:gd name="T69" fmla="*/ 72 h 21600"/>
                <a:gd name="T70" fmla="*/ 320 w 21600"/>
                <a:gd name="T71" fmla="*/ 81 h 21600"/>
                <a:gd name="T72" fmla="*/ 348 w 21600"/>
                <a:gd name="T73" fmla="*/ 118 h 21600"/>
                <a:gd name="T74" fmla="*/ 396 w 21600"/>
                <a:gd name="T75" fmla="*/ 155 h 21600"/>
                <a:gd name="T76" fmla="*/ 404 w 21600"/>
                <a:gd name="T77" fmla="*/ 109 h 21600"/>
                <a:gd name="T78" fmla="*/ 414 w 21600"/>
                <a:gd name="T79" fmla="*/ 91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7259" y="5123"/>
                  </a:moveTo>
                  <a:lnTo>
                    <a:pt x="16835" y="4569"/>
                  </a:lnTo>
                  <a:lnTo>
                    <a:pt x="17259" y="4015"/>
                  </a:lnTo>
                  <a:lnTo>
                    <a:pt x="16835" y="3046"/>
                  </a:lnTo>
                  <a:lnTo>
                    <a:pt x="16518" y="2077"/>
                  </a:lnTo>
                  <a:lnTo>
                    <a:pt x="16094" y="969"/>
                  </a:lnTo>
                  <a:lnTo>
                    <a:pt x="15671" y="415"/>
                  </a:lnTo>
                  <a:lnTo>
                    <a:pt x="15353" y="969"/>
                  </a:lnTo>
                  <a:lnTo>
                    <a:pt x="12918" y="969"/>
                  </a:lnTo>
                  <a:lnTo>
                    <a:pt x="12176" y="415"/>
                  </a:lnTo>
                  <a:lnTo>
                    <a:pt x="12176" y="969"/>
                  </a:lnTo>
                  <a:lnTo>
                    <a:pt x="12600" y="1523"/>
                  </a:lnTo>
                  <a:lnTo>
                    <a:pt x="12176" y="969"/>
                  </a:lnTo>
                  <a:lnTo>
                    <a:pt x="11753" y="969"/>
                  </a:lnTo>
                  <a:lnTo>
                    <a:pt x="11753" y="415"/>
                  </a:lnTo>
                  <a:lnTo>
                    <a:pt x="11012" y="415"/>
                  </a:lnTo>
                  <a:lnTo>
                    <a:pt x="10588" y="0"/>
                  </a:lnTo>
                  <a:lnTo>
                    <a:pt x="10588" y="415"/>
                  </a:lnTo>
                  <a:lnTo>
                    <a:pt x="9847" y="415"/>
                  </a:lnTo>
                  <a:lnTo>
                    <a:pt x="10165" y="0"/>
                  </a:lnTo>
                  <a:lnTo>
                    <a:pt x="9847" y="415"/>
                  </a:lnTo>
                  <a:lnTo>
                    <a:pt x="8682" y="415"/>
                  </a:lnTo>
                  <a:lnTo>
                    <a:pt x="8682" y="969"/>
                  </a:lnTo>
                  <a:lnTo>
                    <a:pt x="8259" y="969"/>
                  </a:lnTo>
                  <a:lnTo>
                    <a:pt x="7835" y="1523"/>
                  </a:lnTo>
                  <a:lnTo>
                    <a:pt x="7094" y="1523"/>
                  </a:lnTo>
                  <a:lnTo>
                    <a:pt x="6247" y="969"/>
                  </a:lnTo>
                  <a:lnTo>
                    <a:pt x="4341" y="969"/>
                  </a:lnTo>
                  <a:lnTo>
                    <a:pt x="3918" y="415"/>
                  </a:lnTo>
                  <a:lnTo>
                    <a:pt x="2012" y="415"/>
                  </a:lnTo>
                  <a:lnTo>
                    <a:pt x="1588" y="0"/>
                  </a:lnTo>
                  <a:lnTo>
                    <a:pt x="424" y="0"/>
                  </a:lnTo>
                  <a:lnTo>
                    <a:pt x="424" y="415"/>
                  </a:lnTo>
                  <a:lnTo>
                    <a:pt x="0" y="1523"/>
                  </a:lnTo>
                  <a:lnTo>
                    <a:pt x="424" y="2077"/>
                  </a:lnTo>
                  <a:lnTo>
                    <a:pt x="424" y="2492"/>
                  </a:lnTo>
                  <a:lnTo>
                    <a:pt x="0" y="3046"/>
                  </a:lnTo>
                  <a:lnTo>
                    <a:pt x="0" y="4015"/>
                  </a:lnTo>
                  <a:lnTo>
                    <a:pt x="424" y="5123"/>
                  </a:lnTo>
                  <a:lnTo>
                    <a:pt x="847" y="21600"/>
                  </a:lnTo>
                  <a:lnTo>
                    <a:pt x="21600" y="21600"/>
                  </a:lnTo>
                  <a:lnTo>
                    <a:pt x="21176" y="21046"/>
                  </a:lnTo>
                  <a:lnTo>
                    <a:pt x="20753" y="21046"/>
                  </a:lnTo>
                  <a:lnTo>
                    <a:pt x="20753" y="20492"/>
                  </a:lnTo>
                  <a:lnTo>
                    <a:pt x="20435" y="20492"/>
                  </a:lnTo>
                  <a:lnTo>
                    <a:pt x="20435" y="19938"/>
                  </a:lnTo>
                  <a:lnTo>
                    <a:pt x="19588" y="19938"/>
                  </a:lnTo>
                  <a:lnTo>
                    <a:pt x="19271" y="19523"/>
                  </a:lnTo>
                  <a:lnTo>
                    <a:pt x="18847" y="18415"/>
                  </a:lnTo>
                  <a:lnTo>
                    <a:pt x="18847" y="17446"/>
                  </a:lnTo>
                  <a:lnTo>
                    <a:pt x="19588" y="17446"/>
                  </a:lnTo>
                  <a:lnTo>
                    <a:pt x="19271" y="16892"/>
                  </a:lnTo>
                  <a:lnTo>
                    <a:pt x="18847" y="16338"/>
                  </a:lnTo>
                  <a:lnTo>
                    <a:pt x="18424" y="16338"/>
                  </a:lnTo>
                  <a:lnTo>
                    <a:pt x="18424" y="15923"/>
                  </a:lnTo>
                  <a:lnTo>
                    <a:pt x="17682" y="14400"/>
                  </a:lnTo>
                  <a:lnTo>
                    <a:pt x="17259" y="14400"/>
                  </a:lnTo>
                  <a:lnTo>
                    <a:pt x="17259" y="13846"/>
                  </a:lnTo>
                  <a:lnTo>
                    <a:pt x="16094" y="11769"/>
                  </a:lnTo>
                  <a:lnTo>
                    <a:pt x="16094" y="10246"/>
                  </a:lnTo>
                  <a:lnTo>
                    <a:pt x="15671" y="10246"/>
                  </a:lnTo>
                  <a:lnTo>
                    <a:pt x="15671" y="9692"/>
                  </a:lnTo>
                  <a:lnTo>
                    <a:pt x="15353" y="9138"/>
                  </a:lnTo>
                  <a:lnTo>
                    <a:pt x="15353" y="8169"/>
                  </a:lnTo>
                  <a:lnTo>
                    <a:pt x="14082" y="7200"/>
                  </a:lnTo>
                  <a:lnTo>
                    <a:pt x="14082" y="6646"/>
                  </a:lnTo>
                  <a:lnTo>
                    <a:pt x="13341" y="6092"/>
                  </a:lnTo>
                  <a:lnTo>
                    <a:pt x="13341" y="5677"/>
                  </a:lnTo>
                  <a:lnTo>
                    <a:pt x="12918" y="5123"/>
                  </a:lnTo>
                  <a:lnTo>
                    <a:pt x="12918" y="4015"/>
                  </a:lnTo>
                  <a:lnTo>
                    <a:pt x="13341" y="4015"/>
                  </a:lnTo>
                  <a:lnTo>
                    <a:pt x="13341" y="4569"/>
                  </a:lnTo>
                  <a:lnTo>
                    <a:pt x="14506" y="6092"/>
                  </a:lnTo>
                  <a:lnTo>
                    <a:pt x="14506" y="6646"/>
                  </a:lnTo>
                  <a:lnTo>
                    <a:pt x="16094" y="8723"/>
                  </a:lnTo>
                  <a:lnTo>
                    <a:pt x="16518" y="8723"/>
                  </a:lnTo>
                  <a:lnTo>
                    <a:pt x="16835" y="8169"/>
                  </a:lnTo>
                  <a:lnTo>
                    <a:pt x="16835" y="6092"/>
                  </a:lnTo>
                  <a:lnTo>
                    <a:pt x="17259" y="5123"/>
                  </a:lnTo>
                  <a:close/>
                  <a:moveTo>
                    <a:pt x="17259" y="5123"/>
                  </a:moveTo>
                </a:path>
              </a:pathLst>
            </a:custGeom>
            <a:grpFill/>
            <a:ln>
              <a:noFill/>
            </a:ln>
          </p:spPr>
          <p:txBody>
            <a:bodyPr lIns="0" tIns="0" rIns="0" bIns="0"/>
            <a:lstStyle/>
            <a:p>
              <a:pPr defTabSz="913765">
                <a:defRPr/>
              </a:pPr>
              <a:endParaRPr lang="es-ES">
                <a:solidFill>
                  <a:prstClr val="black"/>
                </a:solidFill>
              </a:endParaRPr>
            </a:p>
          </p:txBody>
        </p:sp>
        <p:sp>
          <p:nvSpPr>
            <p:cNvPr id="375" name="AutoShape 97"/>
            <p:cNvSpPr/>
            <p:nvPr/>
          </p:nvSpPr>
          <p:spPr bwMode="auto">
            <a:xfrm>
              <a:off x="7768" y="3851"/>
              <a:ext cx="685" cy="695"/>
            </a:xfrm>
            <a:custGeom>
              <a:avLst/>
              <a:gdLst>
                <a:gd name="T0" fmla="*/ 611 w 21600"/>
                <a:gd name="T1" fmla="*/ 17 h 21600"/>
                <a:gd name="T2" fmla="*/ 622 w 21600"/>
                <a:gd name="T3" fmla="*/ 27 h 21600"/>
                <a:gd name="T4" fmla="*/ 629 w 21600"/>
                <a:gd name="T5" fmla="*/ 92 h 21600"/>
                <a:gd name="T6" fmla="*/ 649 w 21600"/>
                <a:gd name="T7" fmla="*/ 119 h 21600"/>
                <a:gd name="T8" fmla="*/ 685 w 21600"/>
                <a:gd name="T9" fmla="*/ 146 h 21600"/>
                <a:gd name="T10" fmla="*/ 657 w 21600"/>
                <a:gd name="T11" fmla="*/ 163 h 21600"/>
                <a:gd name="T12" fmla="*/ 649 w 21600"/>
                <a:gd name="T13" fmla="*/ 183 h 21600"/>
                <a:gd name="T14" fmla="*/ 622 w 21600"/>
                <a:gd name="T15" fmla="*/ 200 h 21600"/>
                <a:gd name="T16" fmla="*/ 622 w 21600"/>
                <a:gd name="T17" fmla="*/ 220 h 21600"/>
                <a:gd name="T18" fmla="*/ 611 w 21600"/>
                <a:gd name="T19" fmla="*/ 255 h 21600"/>
                <a:gd name="T20" fmla="*/ 611 w 21600"/>
                <a:gd name="T21" fmla="*/ 319 h 21600"/>
                <a:gd name="T22" fmla="*/ 584 w 21600"/>
                <a:gd name="T23" fmla="*/ 346 h 21600"/>
                <a:gd name="T24" fmla="*/ 573 w 21600"/>
                <a:gd name="T25" fmla="*/ 376 h 21600"/>
                <a:gd name="T26" fmla="*/ 545 w 21600"/>
                <a:gd name="T27" fmla="*/ 420 h 21600"/>
                <a:gd name="T28" fmla="*/ 528 w 21600"/>
                <a:gd name="T29" fmla="*/ 458 h 21600"/>
                <a:gd name="T30" fmla="*/ 507 w 21600"/>
                <a:gd name="T31" fmla="*/ 512 h 21600"/>
                <a:gd name="T32" fmla="*/ 469 w 21600"/>
                <a:gd name="T33" fmla="*/ 532 h 21600"/>
                <a:gd name="T34" fmla="*/ 497 w 21600"/>
                <a:gd name="T35" fmla="*/ 539 h 21600"/>
                <a:gd name="T36" fmla="*/ 518 w 21600"/>
                <a:gd name="T37" fmla="*/ 569 h 21600"/>
                <a:gd name="T38" fmla="*/ 545 w 21600"/>
                <a:gd name="T39" fmla="*/ 576 h 21600"/>
                <a:gd name="T40" fmla="*/ 556 w 21600"/>
                <a:gd name="T41" fmla="*/ 603 h 21600"/>
                <a:gd name="T42" fmla="*/ 535 w 21600"/>
                <a:gd name="T43" fmla="*/ 650 h 21600"/>
                <a:gd name="T44" fmla="*/ 518 w 21600"/>
                <a:gd name="T45" fmla="*/ 668 h 21600"/>
                <a:gd name="T46" fmla="*/ 490 w 21600"/>
                <a:gd name="T47" fmla="*/ 688 h 21600"/>
                <a:gd name="T48" fmla="*/ 462 w 21600"/>
                <a:gd name="T49" fmla="*/ 688 h 21600"/>
                <a:gd name="T50" fmla="*/ 424 w 21600"/>
                <a:gd name="T51" fmla="*/ 695 h 21600"/>
                <a:gd name="T52" fmla="*/ 386 w 21600"/>
                <a:gd name="T53" fmla="*/ 678 h 21600"/>
                <a:gd name="T54" fmla="*/ 368 w 21600"/>
                <a:gd name="T55" fmla="*/ 678 h 21600"/>
                <a:gd name="T56" fmla="*/ 348 w 21600"/>
                <a:gd name="T57" fmla="*/ 668 h 21600"/>
                <a:gd name="T58" fmla="*/ 320 w 21600"/>
                <a:gd name="T59" fmla="*/ 650 h 21600"/>
                <a:gd name="T60" fmla="*/ 274 w 21600"/>
                <a:gd name="T61" fmla="*/ 668 h 21600"/>
                <a:gd name="T62" fmla="*/ 254 w 21600"/>
                <a:gd name="T63" fmla="*/ 650 h 21600"/>
                <a:gd name="T64" fmla="*/ 236 w 21600"/>
                <a:gd name="T65" fmla="*/ 631 h 21600"/>
                <a:gd name="T66" fmla="*/ 216 w 21600"/>
                <a:gd name="T67" fmla="*/ 613 h 21600"/>
                <a:gd name="T68" fmla="*/ 198 w 21600"/>
                <a:gd name="T69" fmla="*/ 603 h 21600"/>
                <a:gd name="T70" fmla="*/ 180 w 21600"/>
                <a:gd name="T71" fmla="*/ 576 h 21600"/>
                <a:gd name="T72" fmla="*/ 160 w 21600"/>
                <a:gd name="T73" fmla="*/ 569 h 21600"/>
                <a:gd name="T74" fmla="*/ 142 w 21600"/>
                <a:gd name="T75" fmla="*/ 549 h 21600"/>
                <a:gd name="T76" fmla="*/ 132 w 21600"/>
                <a:gd name="T77" fmla="*/ 532 h 21600"/>
                <a:gd name="T78" fmla="*/ 94 w 21600"/>
                <a:gd name="T79" fmla="*/ 512 h 21600"/>
                <a:gd name="T80" fmla="*/ 94 w 21600"/>
                <a:gd name="T81" fmla="*/ 495 h 21600"/>
                <a:gd name="T82" fmla="*/ 66 w 21600"/>
                <a:gd name="T83" fmla="*/ 505 h 21600"/>
                <a:gd name="T84" fmla="*/ 56 w 21600"/>
                <a:gd name="T85" fmla="*/ 448 h 21600"/>
                <a:gd name="T86" fmla="*/ 38 w 21600"/>
                <a:gd name="T87" fmla="*/ 393 h 21600"/>
                <a:gd name="T88" fmla="*/ 10 w 21600"/>
                <a:gd name="T89" fmla="*/ 356 h 21600"/>
                <a:gd name="T90" fmla="*/ 10 w 21600"/>
                <a:gd name="T91" fmla="*/ 346 h 21600"/>
                <a:gd name="T92" fmla="*/ 10 w 21600"/>
                <a:gd name="T93" fmla="*/ 329 h 21600"/>
                <a:gd name="T94" fmla="*/ 10 w 21600"/>
                <a:gd name="T95" fmla="*/ 312 h 21600"/>
                <a:gd name="T96" fmla="*/ 28 w 21600"/>
                <a:gd name="T97" fmla="*/ 284 h 21600"/>
                <a:gd name="T98" fmla="*/ 38 w 21600"/>
                <a:gd name="T99" fmla="*/ 255 h 21600"/>
                <a:gd name="T100" fmla="*/ 84 w 21600"/>
                <a:gd name="T101" fmla="*/ 237 h 21600"/>
                <a:gd name="T102" fmla="*/ 122 w 21600"/>
                <a:gd name="T103" fmla="*/ 72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3600" y="0"/>
                  </a:moveTo>
                  <a:lnTo>
                    <a:pt x="19280" y="0"/>
                  </a:lnTo>
                  <a:lnTo>
                    <a:pt x="19280" y="538"/>
                  </a:lnTo>
                  <a:lnTo>
                    <a:pt x="19840" y="1076"/>
                  </a:lnTo>
                  <a:lnTo>
                    <a:pt x="19600" y="1076"/>
                  </a:lnTo>
                  <a:lnTo>
                    <a:pt x="19600" y="846"/>
                  </a:lnTo>
                  <a:lnTo>
                    <a:pt x="19600" y="1076"/>
                  </a:lnTo>
                  <a:lnTo>
                    <a:pt x="19840" y="1922"/>
                  </a:lnTo>
                  <a:lnTo>
                    <a:pt x="19840" y="2844"/>
                  </a:lnTo>
                  <a:lnTo>
                    <a:pt x="20160" y="3382"/>
                  </a:lnTo>
                  <a:lnTo>
                    <a:pt x="20160" y="3690"/>
                  </a:lnTo>
                  <a:lnTo>
                    <a:pt x="20480" y="3690"/>
                  </a:lnTo>
                  <a:lnTo>
                    <a:pt x="21040" y="4228"/>
                  </a:lnTo>
                  <a:lnTo>
                    <a:pt x="21360" y="4228"/>
                  </a:lnTo>
                  <a:lnTo>
                    <a:pt x="21600" y="4535"/>
                  </a:lnTo>
                  <a:lnTo>
                    <a:pt x="21600" y="4843"/>
                  </a:lnTo>
                  <a:lnTo>
                    <a:pt x="21360" y="5073"/>
                  </a:lnTo>
                  <a:lnTo>
                    <a:pt x="20720" y="5073"/>
                  </a:lnTo>
                  <a:lnTo>
                    <a:pt x="20480" y="5381"/>
                  </a:lnTo>
                  <a:lnTo>
                    <a:pt x="20160" y="5381"/>
                  </a:lnTo>
                  <a:lnTo>
                    <a:pt x="20480" y="5688"/>
                  </a:lnTo>
                  <a:lnTo>
                    <a:pt x="19840" y="5688"/>
                  </a:lnTo>
                  <a:lnTo>
                    <a:pt x="19840" y="5919"/>
                  </a:lnTo>
                  <a:lnTo>
                    <a:pt x="19600" y="6226"/>
                  </a:lnTo>
                  <a:lnTo>
                    <a:pt x="19840" y="6226"/>
                  </a:lnTo>
                  <a:lnTo>
                    <a:pt x="19840" y="6534"/>
                  </a:lnTo>
                  <a:lnTo>
                    <a:pt x="19600" y="6841"/>
                  </a:lnTo>
                  <a:lnTo>
                    <a:pt x="19600" y="7379"/>
                  </a:lnTo>
                  <a:lnTo>
                    <a:pt x="19280" y="7687"/>
                  </a:lnTo>
                  <a:lnTo>
                    <a:pt x="19280" y="7917"/>
                  </a:lnTo>
                  <a:lnTo>
                    <a:pt x="18960" y="8225"/>
                  </a:lnTo>
                  <a:lnTo>
                    <a:pt x="19280" y="8840"/>
                  </a:lnTo>
                  <a:lnTo>
                    <a:pt x="19280" y="9916"/>
                  </a:lnTo>
                  <a:lnTo>
                    <a:pt x="18640" y="10531"/>
                  </a:lnTo>
                  <a:lnTo>
                    <a:pt x="18640" y="10762"/>
                  </a:lnTo>
                  <a:lnTo>
                    <a:pt x="18400" y="10762"/>
                  </a:lnTo>
                  <a:lnTo>
                    <a:pt x="18400" y="11069"/>
                  </a:lnTo>
                  <a:lnTo>
                    <a:pt x="18080" y="11377"/>
                  </a:lnTo>
                  <a:lnTo>
                    <a:pt x="18080" y="11684"/>
                  </a:lnTo>
                  <a:lnTo>
                    <a:pt x="17520" y="11915"/>
                  </a:lnTo>
                  <a:lnTo>
                    <a:pt x="17520" y="12222"/>
                  </a:lnTo>
                  <a:lnTo>
                    <a:pt x="17200" y="13068"/>
                  </a:lnTo>
                  <a:lnTo>
                    <a:pt x="16880" y="13068"/>
                  </a:lnTo>
                  <a:lnTo>
                    <a:pt x="16640" y="13683"/>
                  </a:lnTo>
                  <a:lnTo>
                    <a:pt x="16640" y="14221"/>
                  </a:lnTo>
                  <a:lnTo>
                    <a:pt x="16320" y="14528"/>
                  </a:lnTo>
                  <a:lnTo>
                    <a:pt x="16320" y="15681"/>
                  </a:lnTo>
                  <a:lnTo>
                    <a:pt x="16000" y="15912"/>
                  </a:lnTo>
                  <a:lnTo>
                    <a:pt x="15120" y="15912"/>
                  </a:lnTo>
                  <a:lnTo>
                    <a:pt x="15120" y="16219"/>
                  </a:lnTo>
                  <a:lnTo>
                    <a:pt x="14800" y="16527"/>
                  </a:lnTo>
                  <a:lnTo>
                    <a:pt x="15120" y="16757"/>
                  </a:lnTo>
                  <a:lnTo>
                    <a:pt x="15680" y="16527"/>
                  </a:lnTo>
                  <a:lnTo>
                    <a:pt x="15680" y="16757"/>
                  </a:lnTo>
                  <a:lnTo>
                    <a:pt x="16000" y="17065"/>
                  </a:lnTo>
                  <a:lnTo>
                    <a:pt x="16320" y="17065"/>
                  </a:lnTo>
                  <a:lnTo>
                    <a:pt x="16320" y="17680"/>
                  </a:lnTo>
                  <a:lnTo>
                    <a:pt x="16640" y="17680"/>
                  </a:lnTo>
                  <a:lnTo>
                    <a:pt x="16880" y="17910"/>
                  </a:lnTo>
                  <a:lnTo>
                    <a:pt x="17200" y="17910"/>
                  </a:lnTo>
                  <a:lnTo>
                    <a:pt x="17200" y="18218"/>
                  </a:lnTo>
                  <a:lnTo>
                    <a:pt x="17520" y="18525"/>
                  </a:lnTo>
                  <a:lnTo>
                    <a:pt x="17520" y="18756"/>
                  </a:lnTo>
                  <a:lnTo>
                    <a:pt x="17760" y="19063"/>
                  </a:lnTo>
                  <a:lnTo>
                    <a:pt x="17760" y="19371"/>
                  </a:lnTo>
                  <a:lnTo>
                    <a:pt x="16880" y="20216"/>
                  </a:lnTo>
                  <a:lnTo>
                    <a:pt x="16640" y="20524"/>
                  </a:lnTo>
                  <a:lnTo>
                    <a:pt x="16320" y="20524"/>
                  </a:lnTo>
                  <a:lnTo>
                    <a:pt x="16320" y="20754"/>
                  </a:lnTo>
                  <a:lnTo>
                    <a:pt x="16000" y="21062"/>
                  </a:lnTo>
                  <a:lnTo>
                    <a:pt x="15680" y="21062"/>
                  </a:lnTo>
                  <a:lnTo>
                    <a:pt x="15440" y="21369"/>
                  </a:lnTo>
                  <a:lnTo>
                    <a:pt x="15120" y="21062"/>
                  </a:lnTo>
                  <a:lnTo>
                    <a:pt x="14800" y="21062"/>
                  </a:lnTo>
                  <a:lnTo>
                    <a:pt x="14560" y="21369"/>
                  </a:lnTo>
                  <a:lnTo>
                    <a:pt x="13920" y="21369"/>
                  </a:lnTo>
                  <a:lnTo>
                    <a:pt x="13920" y="21600"/>
                  </a:lnTo>
                  <a:lnTo>
                    <a:pt x="13360" y="21600"/>
                  </a:lnTo>
                  <a:lnTo>
                    <a:pt x="13360" y="21369"/>
                  </a:lnTo>
                  <a:lnTo>
                    <a:pt x="12480" y="21369"/>
                  </a:lnTo>
                  <a:lnTo>
                    <a:pt x="12160" y="21062"/>
                  </a:lnTo>
                  <a:lnTo>
                    <a:pt x="12160" y="21600"/>
                  </a:lnTo>
                  <a:lnTo>
                    <a:pt x="11600" y="21600"/>
                  </a:lnTo>
                  <a:lnTo>
                    <a:pt x="11600" y="21062"/>
                  </a:lnTo>
                  <a:lnTo>
                    <a:pt x="11280" y="21062"/>
                  </a:lnTo>
                  <a:lnTo>
                    <a:pt x="11280" y="20754"/>
                  </a:lnTo>
                  <a:lnTo>
                    <a:pt x="10960" y="20754"/>
                  </a:lnTo>
                  <a:lnTo>
                    <a:pt x="10640" y="20524"/>
                  </a:lnTo>
                  <a:lnTo>
                    <a:pt x="10400" y="20216"/>
                  </a:lnTo>
                  <a:lnTo>
                    <a:pt x="10080" y="20216"/>
                  </a:lnTo>
                  <a:lnTo>
                    <a:pt x="9760" y="20524"/>
                  </a:lnTo>
                  <a:lnTo>
                    <a:pt x="8880" y="20524"/>
                  </a:lnTo>
                  <a:lnTo>
                    <a:pt x="8640" y="20754"/>
                  </a:lnTo>
                  <a:lnTo>
                    <a:pt x="8320" y="20524"/>
                  </a:lnTo>
                  <a:lnTo>
                    <a:pt x="8000" y="20524"/>
                  </a:lnTo>
                  <a:lnTo>
                    <a:pt x="8000" y="20216"/>
                  </a:lnTo>
                  <a:lnTo>
                    <a:pt x="7680" y="20216"/>
                  </a:lnTo>
                  <a:lnTo>
                    <a:pt x="7440" y="19909"/>
                  </a:lnTo>
                  <a:lnTo>
                    <a:pt x="7440" y="19601"/>
                  </a:lnTo>
                  <a:lnTo>
                    <a:pt x="7120" y="19601"/>
                  </a:lnTo>
                  <a:lnTo>
                    <a:pt x="7120" y="19371"/>
                  </a:lnTo>
                  <a:lnTo>
                    <a:pt x="6800" y="19063"/>
                  </a:lnTo>
                  <a:lnTo>
                    <a:pt x="7120" y="19063"/>
                  </a:lnTo>
                  <a:lnTo>
                    <a:pt x="6800" y="18756"/>
                  </a:lnTo>
                  <a:lnTo>
                    <a:pt x="6240" y="18756"/>
                  </a:lnTo>
                  <a:lnTo>
                    <a:pt x="6240" y="18525"/>
                  </a:lnTo>
                  <a:lnTo>
                    <a:pt x="5920" y="18218"/>
                  </a:lnTo>
                  <a:lnTo>
                    <a:pt x="5680" y="17910"/>
                  </a:lnTo>
                  <a:lnTo>
                    <a:pt x="5680" y="17680"/>
                  </a:lnTo>
                  <a:lnTo>
                    <a:pt x="5360" y="17372"/>
                  </a:lnTo>
                  <a:lnTo>
                    <a:pt x="5040" y="17680"/>
                  </a:lnTo>
                  <a:lnTo>
                    <a:pt x="5040" y="17372"/>
                  </a:lnTo>
                  <a:lnTo>
                    <a:pt x="4720" y="17372"/>
                  </a:lnTo>
                  <a:lnTo>
                    <a:pt x="4480" y="17065"/>
                  </a:lnTo>
                  <a:lnTo>
                    <a:pt x="4720" y="16757"/>
                  </a:lnTo>
                  <a:lnTo>
                    <a:pt x="4480" y="16527"/>
                  </a:lnTo>
                  <a:lnTo>
                    <a:pt x="4160" y="16527"/>
                  </a:lnTo>
                  <a:lnTo>
                    <a:pt x="4160" y="16219"/>
                  </a:lnTo>
                  <a:lnTo>
                    <a:pt x="3280" y="16219"/>
                  </a:lnTo>
                  <a:lnTo>
                    <a:pt x="2960" y="15912"/>
                  </a:lnTo>
                  <a:lnTo>
                    <a:pt x="2960" y="15681"/>
                  </a:lnTo>
                  <a:lnTo>
                    <a:pt x="3280" y="15681"/>
                  </a:lnTo>
                  <a:lnTo>
                    <a:pt x="2960" y="15374"/>
                  </a:lnTo>
                  <a:lnTo>
                    <a:pt x="2640" y="15374"/>
                  </a:lnTo>
                  <a:lnTo>
                    <a:pt x="2640" y="15681"/>
                  </a:lnTo>
                  <a:lnTo>
                    <a:pt x="2080" y="15681"/>
                  </a:lnTo>
                  <a:lnTo>
                    <a:pt x="2080" y="14759"/>
                  </a:lnTo>
                  <a:lnTo>
                    <a:pt x="2400" y="14528"/>
                  </a:lnTo>
                  <a:lnTo>
                    <a:pt x="1760" y="13913"/>
                  </a:lnTo>
                  <a:lnTo>
                    <a:pt x="1520" y="13375"/>
                  </a:lnTo>
                  <a:lnTo>
                    <a:pt x="1200" y="13068"/>
                  </a:lnTo>
                  <a:lnTo>
                    <a:pt x="1200" y="12222"/>
                  </a:lnTo>
                  <a:lnTo>
                    <a:pt x="640" y="12222"/>
                  </a:lnTo>
                  <a:lnTo>
                    <a:pt x="640" y="11377"/>
                  </a:lnTo>
                  <a:lnTo>
                    <a:pt x="320" y="11069"/>
                  </a:lnTo>
                  <a:lnTo>
                    <a:pt x="640" y="11069"/>
                  </a:lnTo>
                  <a:lnTo>
                    <a:pt x="640" y="10762"/>
                  </a:lnTo>
                  <a:lnTo>
                    <a:pt x="320" y="10762"/>
                  </a:lnTo>
                  <a:lnTo>
                    <a:pt x="0" y="11069"/>
                  </a:lnTo>
                  <a:lnTo>
                    <a:pt x="0" y="10762"/>
                  </a:lnTo>
                  <a:lnTo>
                    <a:pt x="320" y="10223"/>
                  </a:lnTo>
                  <a:lnTo>
                    <a:pt x="640" y="10223"/>
                  </a:lnTo>
                  <a:lnTo>
                    <a:pt x="640" y="9916"/>
                  </a:lnTo>
                  <a:lnTo>
                    <a:pt x="320" y="9685"/>
                  </a:lnTo>
                  <a:lnTo>
                    <a:pt x="640" y="9378"/>
                  </a:lnTo>
                  <a:lnTo>
                    <a:pt x="640" y="8840"/>
                  </a:lnTo>
                  <a:lnTo>
                    <a:pt x="880" y="8840"/>
                  </a:lnTo>
                  <a:lnTo>
                    <a:pt x="1200" y="8225"/>
                  </a:lnTo>
                  <a:lnTo>
                    <a:pt x="1520" y="7917"/>
                  </a:lnTo>
                  <a:lnTo>
                    <a:pt x="1200" y="7917"/>
                  </a:lnTo>
                  <a:lnTo>
                    <a:pt x="1200" y="7687"/>
                  </a:lnTo>
                  <a:lnTo>
                    <a:pt x="1520" y="7379"/>
                  </a:lnTo>
                  <a:lnTo>
                    <a:pt x="2640" y="7379"/>
                  </a:lnTo>
                  <a:lnTo>
                    <a:pt x="2400" y="2844"/>
                  </a:lnTo>
                  <a:lnTo>
                    <a:pt x="2400" y="2229"/>
                  </a:lnTo>
                  <a:lnTo>
                    <a:pt x="3840" y="2229"/>
                  </a:lnTo>
                  <a:lnTo>
                    <a:pt x="3600" y="0"/>
                  </a:lnTo>
                  <a:close/>
                  <a:moveTo>
                    <a:pt x="3600" y="0"/>
                  </a:moveTo>
                </a:path>
              </a:pathLst>
            </a:custGeom>
            <a:grpFill/>
            <a:ln>
              <a:noFill/>
            </a:ln>
          </p:spPr>
          <p:txBody>
            <a:bodyPr lIns="0" tIns="0" rIns="0" bIns="0"/>
            <a:lstStyle/>
            <a:p>
              <a:pPr defTabSz="913765">
                <a:defRPr/>
              </a:pPr>
              <a:endParaRPr lang="es-ES">
                <a:solidFill>
                  <a:prstClr val="black"/>
                </a:solidFill>
              </a:endParaRPr>
            </a:p>
          </p:txBody>
        </p:sp>
        <p:sp>
          <p:nvSpPr>
            <p:cNvPr id="376" name="AutoShape 98"/>
            <p:cNvSpPr/>
            <p:nvPr/>
          </p:nvSpPr>
          <p:spPr bwMode="auto">
            <a:xfrm>
              <a:off x="8237" y="4116"/>
              <a:ext cx="640" cy="430"/>
            </a:xfrm>
            <a:custGeom>
              <a:avLst/>
              <a:gdLst>
                <a:gd name="T0" fmla="*/ 94 w 21600"/>
                <a:gd name="T1" fmla="*/ 348 h 21600"/>
                <a:gd name="T2" fmla="*/ 86 w 21600"/>
                <a:gd name="T3" fmla="*/ 331 h 21600"/>
                <a:gd name="T4" fmla="*/ 76 w 21600"/>
                <a:gd name="T5" fmla="*/ 311 h 21600"/>
                <a:gd name="T6" fmla="*/ 58 w 21600"/>
                <a:gd name="T7" fmla="*/ 304 h 21600"/>
                <a:gd name="T8" fmla="*/ 48 w 21600"/>
                <a:gd name="T9" fmla="*/ 284 h 21600"/>
                <a:gd name="T10" fmla="*/ 28 w 21600"/>
                <a:gd name="T11" fmla="*/ 274 h 21600"/>
                <a:gd name="T12" fmla="*/ 10 w 21600"/>
                <a:gd name="T13" fmla="*/ 274 h 21600"/>
                <a:gd name="T14" fmla="*/ 10 w 21600"/>
                <a:gd name="T15" fmla="*/ 257 h 21600"/>
                <a:gd name="T16" fmla="*/ 38 w 21600"/>
                <a:gd name="T17" fmla="*/ 247 h 21600"/>
                <a:gd name="T18" fmla="*/ 48 w 21600"/>
                <a:gd name="T19" fmla="*/ 203 h 21600"/>
                <a:gd name="T20" fmla="*/ 58 w 21600"/>
                <a:gd name="T21" fmla="*/ 175 h 21600"/>
                <a:gd name="T22" fmla="*/ 76 w 21600"/>
                <a:gd name="T23" fmla="*/ 156 h 21600"/>
                <a:gd name="T24" fmla="*/ 86 w 21600"/>
                <a:gd name="T25" fmla="*/ 119 h 21600"/>
                <a:gd name="T26" fmla="*/ 104 w 21600"/>
                <a:gd name="T27" fmla="*/ 101 h 21600"/>
                <a:gd name="T28" fmla="*/ 114 w 21600"/>
                <a:gd name="T29" fmla="*/ 82 h 21600"/>
                <a:gd name="T30" fmla="*/ 122 w 21600"/>
                <a:gd name="T31" fmla="*/ 74 h 21600"/>
                <a:gd name="T32" fmla="*/ 142 w 21600"/>
                <a:gd name="T33" fmla="*/ 27 h 21600"/>
                <a:gd name="T34" fmla="*/ 180 w 21600"/>
                <a:gd name="T35" fmla="*/ 0 h 21600"/>
                <a:gd name="T36" fmla="*/ 208 w 21600"/>
                <a:gd name="T37" fmla="*/ 20 h 21600"/>
                <a:gd name="T38" fmla="*/ 246 w 21600"/>
                <a:gd name="T39" fmla="*/ 10 h 21600"/>
                <a:gd name="T40" fmla="*/ 274 w 21600"/>
                <a:gd name="T41" fmla="*/ 20 h 21600"/>
                <a:gd name="T42" fmla="*/ 292 w 21600"/>
                <a:gd name="T43" fmla="*/ 27 h 21600"/>
                <a:gd name="T44" fmla="*/ 302 w 21600"/>
                <a:gd name="T45" fmla="*/ 47 h 21600"/>
                <a:gd name="T46" fmla="*/ 330 w 21600"/>
                <a:gd name="T47" fmla="*/ 54 h 21600"/>
                <a:gd name="T48" fmla="*/ 348 w 21600"/>
                <a:gd name="T49" fmla="*/ 64 h 21600"/>
                <a:gd name="T50" fmla="*/ 368 w 21600"/>
                <a:gd name="T51" fmla="*/ 82 h 21600"/>
                <a:gd name="T52" fmla="*/ 376 w 21600"/>
                <a:gd name="T53" fmla="*/ 91 h 21600"/>
                <a:gd name="T54" fmla="*/ 376 w 21600"/>
                <a:gd name="T55" fmla="*/ 101 h 21600"/>
                <a:gd name="T56" fmla="*/ 368 w 21600"/>
                <a:gd name="T57" fmla="*/ 138 h 21600"/>
                <a:gd name="T58" fmla="*/ 386 w 21600"/>
                <a:gd name="T59" fmla="*/ 156 h 21600"/>
                <a:gd name="T60" fmla="*/ 406 w 21600"/>
                <a:gd name="T61" fmla="*/ 146 h 21600"/>
                <a:gd name="T62" fmla="*/ 406 w 21600"/>
                <a:gd name="T63" fmla="*/ 156 h 21600"/>
                <a:gd name="T64" fmla="*/ 424 w 21600"/>
                <a:gd name="T65" fmla="*/ 193 h 21600"/>
                <a:gd name="T66" fmla="*/ 434 w 21600"/>
                <a:gd name="T67" fmla="*/ 220 h 21600"/>
                <a:gd name="T68" fmla="*/ 462 w 21600"/>
                <a:gd name="T69" fmla="*/ 230 h 21600"/>
                <a:gd name="T70" fmla="*/ 640 w 21600"/>
                <a:gd name="T71" fmla="*/ 257 h 21600"/>
                <a:gd name="T72" fmla="*/ 442 w 21600"/>
                <a:gd name="T73" fmla="*/ 376 h 21600"/>
                <a:gd name="T74" fmla="*/ 424 w 21600"/>
                <a:gd name="T75" fmla="*/ 395 h 21600"/>
                <a:gd name="T76" fmla="*/ 406 w 21600"/>
                <a:gd name="T77" fmla="*/ 403 h 21600"/>
                <a:gd name="T78" fmla="*/ 376 w 21600"/>
                <a:gd name="T79" fmla="*/ 413 h 21600"/>
                <a:gd name="T80" fmla="*/ 340 w 21600"/>
                <a:gd name="T81" fmla="*/ 403 h 21600"/>
                <a:gd name="T82" fmla="*/ 274 w 21600"/>
                <a:gd name="T83" fmla="*/ 430 h 21600"/>
                <a:gd name="T84" fmla="*/ 236 w 21600"/>
                <a:gd name="T85" fmla="*/ 423 h 21600"/>
                <a:gd name="T86" fmla="*/ 208 w 21600"/>
                <a:gd name="T87" fmla="*/ 413 h 21600"/>
                <a:gd name="T88" fmla="*/ 180 w 21600"/>
                <a:gd name="T89" fmla="*/ 395 h 21600"/>
                <a:gd name="T90" fmla="*/ 142 w 21600"/>
                <a:gd name="T91" fmla="*/ 386 h 21600"/>
                <a:gd name="T92" fmla="*/ 122 w 21600"/>
                <a:gd name="T93" fmla="*/ 395 h 21600"/>
                <a:gd name="T94" fmla="*/ 114 w 21600"/>
                <a:gd name="T95" fmla="*/ 358 h 21600"/>
                <a:gd name="T96" fmla="*/ 94 w 21600"/>
                <a:gd name="T97" fmla="*/ 358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3171" y="18000"/>
                  </a:moveTo>
                  <a:lnTo>
                    <a:pt x="3171" y="17503"/>
                  </a:lnTo>
                  <a:lnTo>
                    <a:pt x="2914" y="17007"/>
                  </a:lnTo>
                  <a:lnTo>
                    <a:pt x="2914" y="16634"/>
                  </a:lnTo>
                  <a:lnTo>
                    <a:pt x="2571" y="16138"/>
                  </a:lnTo>
                  <a:lnTo>
                    <a:pt x="2571" y="15641"/>
                  </a:lnTo>
                  <a:lnTo>
                    <a:pt x="2229" y="15641"/>
                  </a:lnTo>
                  <a:lnTo>
                    <a:pt x="1971" y="15269"/>
                  </a:lnTo>
                  <a:lnTo>
                    <a:pt x="1629" y="15269"/>
                  </a:lnTo>
                  <a:lnTo>
                    <a:pt x="1629" y="14276"/>
                  </a:lnTo>
                  <a:lnTo>
                    <a:pt x="1286" y="14276"/>
                  </a:lnTo>
                  <a:lnTo>
                    <a:pt x="943" y="13779"/>
                  </a:lnTo>
                  <a:lnTo>
                    <a:pt x="943" y="13407"/>
                  </a:lnTo>
                  <a:lnTo>
                    <a:pt x="343" y="13779"/>
                  </a:lnTo>
                  <a:lnTo>
                    <a:pt x="0" y="13407"/>
                  </a:lnTo>
                  <a:lnTo>
                    <a:pt x="343" y="12910"/>
                  </a:lnTo>
                  <a:lnTo>
                    <a:pt x="343" y="12414"/>
                  </a:lnTo>
                  <a:lnTo>
                    <a:pt x="1286" y="12414"/>
                  </a:lnTo>
                  <a:lnTo>
                    <a:pt x="1629" y="12041"/>
                  </a:lnTo>
                  <a:lnTo>
                    <a:pt x="1629" y="10179"/>
                  </a:lnTo>
                  <a:lnTo>
                    <a:pt x="1971" y="9683"/>
                  </a:lnTo>
                  <a:lnTo>
                    <a:pt x="1971" y="8814"/>
                  </a:lnTo>
                  <a:lnTo>
                    <a:pt x="2229" y="7821"/>
                  </a:lnTo>
                  <a:lnTo>
                    <a:pt x="2571" y="7821"/>
                  </a:lnTo>
                  <a:lnTo>
                    <a:pt x="2914" y="6455"/>
                  </a:lnTo>
                  <a:lnTo>
                    <a:pt x="2914" y="5959"/>
                  </a:lnTo>
                  <a:lnTo>
                    <a:pt x="3514" y="5586"/>
                  </a:lnTo>
                  <a:lnTo>
                    <a:pt x="3514" y="5090"/>
                  </a:lnTo>
                  <a:lnTo>
                    <a:pt x="3857" y="4593"/>
                  </a:lnTo>
                  <a:lnTo>
                    <a:pt x="3857" y="4097"/>
                  </a:lnTo>
                  <a:lnTo>
                    <a:pt x="4114" y="4097"/>
                  </a:lnTo>
                  <a:lnTo>
                    <a:pt x="4114" y="3724"/>
                  </a:lnTo>
                  <a:lnTo>
                    <a:pt x="4800" y="2731"/>
                  </a:lnTo>
                  <a:lnTo>
                    <a:pt x="4800" y="1366"/>
                  </a:lnTo>
                  <a:lnTo>
                    <a:pt x="5743" y="1366"/>
                  </a:lnTo>
                  <a:lnTo>
                    <a:pt x="6086" y="0"/>
                  </a:lnTo>
                  <a:lnTo>
                    <a:pt x="6343" y="497"/>
                  </a:lnTo>
                  <a:lnTo>
                    <a:pt x="7029" y="993"/>
                  </a:lnTo>
                  <a:lnTo>
                    <a:pt x="7286" y="497"/>
                  </a:lnTo>
                  <a:lnTo>
                    <a:pt x="8314" y="497"/>
                  </a:lnTo>
                  <a:lnTo>
                    <a:pt x="8571" y="993"/>
                  </a:lnTo>
                  <a:lnTo>
                    <a:pt x="9257" y="993"/>
                  </a:lnTo>
                  <a:lnTo>
                    <a:pt x="9514" y="1366"/>
                  </a:lnTo>
                  <a:lnTo>
                    <a:pt x="9857" y="1366"/>
                  </a:lnTo>
                  <a:lnTo>
                    <a:pt x="10200" y="1862"/>
                  </a:lnTo>
                  <a:lnTo>
                    <a:pt x="10200" y="2359"/>
                  </a:lnTo>
                  <a:lnTo>
                    <a:pt x="11143" y="2359"/>
                  </a:lnTo>
                  <a:lnTo>
                    <a:pt x="11143" y="2731"/>
                  </a:lnTo>
                  <a:lnTo>
                    <a:pt x="11486" y="2731"/>
                  </a:lnTo>
                  <a:lnTo>
                    <a:pt x="11743" y="3228"/>
                  </a:lnTo>
                  <a:lnTo>
                    <a:pt x="12086" y="3228"/>
                  </a:lnTo>
                  <a:lnTo>
                    <a:pt x="12429" y="4097"/>
                  </a:lnTo>
                  <a:lnTo>
                    <a:pt x="12429" y="4593"/>
                  </a:lnTo>
                  <a:lnTo>
                    <a:pt x="12686" y="4593"/>
                  </a:lnTo>
                  <a:lnTo>
                    <a:pt x="13029" y="5090"/>
                  </a:lnTo>
                  <a:lnTo>
                    <a:pt x="12686" y="5090"/>
                  </a:lnTo>
                  <a:lnTo>
                    <a:pt x="12686" y="6455"/>
                  </a:lnTo>
                  <a:lnTo>
                    <a:pt x="12429" y="6952"/>
                  </a:lnTo>
                  <a:lnTo>
                    <a:pt x="12429" y="7821"/>
                  </a:lnTo>
                  <a:lnTo>
                    <a:pt x="13029" y="7821"/>
                  </a:lnTo>
                  <a:lnTo>
                    <a:pt x="13371" y="7324"/>
                  </a:lnTo>
                  <a:lnTo>
                    <a:pt x="13714" y="7324"/>
                  </a:lnTo>
                  <a:lnTo>
                    <a:pt x="13971" y="7821"/>
                  </a:lnTo>
                  <a:lnTo>
                    <a:pt x="13714" y="7821"/>
                  </a:lnTo>
                  <a:lnTo>
                    <a:pt x="13971" y="8814"/>
                  </a:lnTo>
                  <a:lnTo>
                    <a:pt x="14314" y="9683"/>
                  </a:lnTo>
                  <a:lnTo>
                    <a:pt x="14657" y="9683"/>
                  </a:lnTo>
                  <a:lnTo>
                    <a:pt x="14657" y="11048"/>
                  </a:lnTo>
                  <a:lnTo>
                    <a:pt x="15257" y="11048"/>
                  </a:lnTo>
                  <a:lnTo>
                    <a:pt x="15600" y="11545"/>
                  </a:lnTo>
                  <a:lnTo>
                    <a:pt x="19714" y="12910"/>
                  </a:lnTo>
                  <a:lnTo>
                    <a:pt x="21600" y="12910"/>
                  </a:lnTo>
                  <a:lnTo>
                    <a:pt x="17143" y="18869"/>
                  </a:lnTo>
                  <a:lnTo>
                    <a:pt x="14914" y="18869"/>
                  </a:lnTo>
                  <a:lnTo>
                    <a:pt x="14657" y="19366"/>
                  </a:lnTo>
                  <a:lnTo>
                    <a:pt x="14314" y="19862"/>
                  </a:lnTo>
                  <a:lnTo>
                    <a:pt x="13971" y="19862"/>
                  </a:lnTo>
                  <a:lnTo>
                    <a:pt x="13714" y="20234"/>
                  </a:lnTo>
                  <a:lnTo>
                    <a:pt x="12686" y="20234"/>
                  </a:lnTo>
                  <a:lnTo>
                    <a:pt x="12686" y="20731"/>
                  </a:lnTo>
                  <a:lnTo>
                    <a:pt x="11486" y="20731"/>
                  </a:lnTo>
                  <a:lnTo>
                    <a:pt x="11486" y="20234"/>
                  </a:lnTo>
                  <a:lnTo>
                    <a:pt x="10200" y="20234"/>
                  </a:lnTo>
                  <a:lnTo>
                    <a:pt x="9257" y="21600"/>
                  </a:lnTo>
                  <a:lnTo>
                    <a:pt x="8314" y="21600"/>
                  </a:lnTo>
                  <a:lnTo>
                    <a:pt x="7971" y="21228"/>
                  </a:lnTo>
                  <a:lnTo>
                    <a:pt x="7286" y="21228"/>
                  </a:lnTo>
                  <a:lnTo>
                    <a:pt x="7029" y="20731"/>
                  </a:lnTo>
                  <a:lnTo>
                    <a:pt x="6686" y="20731"/>
                  </a:lnTo>
                  <a:lnTo>
                    <a:pt x="6086" y="19862"/>
                  </a:lnTo>
                  <a:lnTo>
                    <a:pt x="5143" y="19862"/>
                  </a:lnTo>
                  <a:lnTo>
                    <a:pt x="4800" y="19366"/>
                  </a:lnTo>
                  <a:lnTo>
                    <a:pt x="4457" y="19862"/>
                  </a:lnTo>
                  <a:lnTo>
                    <a:pt x="4114" y="19862"/>
                  </a:lnTo>
                  <a:lnTo>
                    <a:pt x="3857" y="19366"/>
                  </a:lnTo>
                  <a:lnTo>
                    <a:pt x="3857" y="18000"/>
                  </a:lnTo>
                  <a:lnTo>
                    <a:pt x="3514" y="18372"/>
                  </a:lnTo>
                  <a:lnTo>
                    <a:pt x="3171" y="18000"/>
                  </a:lnTo>
                  <a:close/>
                  <a:moveTo>
                    <a:pt x="3171" y="18000"/>
                  </a:moveTo>
                </a:path>
              </a:pathLst>
            </a:custGeom>
            <a:grpFill/>
            <a:ln>
              <a:noFill/>
            </a:ln>
          </p:spPr>
          <p:txBody>
            <a:bodyPr lIns="0" tIns="0" rIns="0" bIns="0"/>
            <a:lstStyle/>
            <a:p>
              <a:pPr defTabSz="913765">
                <a:defRPr/>
              </a:pPr>
              <a:endParaRPr lang="es-ES">
                <a:solidFill>
                  <a:prstClr val="black"/>
                </a:solidFill>
              </a:endParaRPr>
            </a:p>
          </p:txBody>
        </p:sp>
        <p:sp>
          <p:nvSpPr>
            <p:cNvPr id="377" name="AutoShape 99"/>
            <p:cNvSpPr/>
            <p:nvPr/>
          </p:nvSpPr>
          <p:spPr bwMode="auto">
            <a:xfrm>
              <a:off x="8369" y="3997"/>
              <a:ext cx="282" cy="220"/>
            </a:xfrm>
            <a:custGeom>
              <a:avLst/>
              <a:gdLst>
                <a:gd name="T0" fmla="*/ 244 w 21600"/>
                <a:gd name="T1" fmla="*/ 210 h 21600"/>
                <a:gd name="T2" fmla="*/ 236 w 21600"/>
                <a:gd name="T3" fmla="*/ 200 h 21600"/>
                <a:gd name="T4" fmla="*/ 216 w 21600"/>
                <a:gd name="T5" fmla="*/ 183 h 21600"/>
                <a:gd name="T6" fmla="*/ 198 w 21600"/>
                <a:gd name="T7" fmla="*/ 173 h 21600"/>
                <a:gd name="T8" fmla="*/ 170 w 21600"/>
                <a:gd name="T9" fmla="*/ 166 h 21600"/>
                <a:gd name="T10" fmla="*/ 160 w 21600"/>
                <a:gd name="T11" fmla="*/ 146 h 21600"/>
                <a:gd name="T12" fmla="*/ 142 w 21600"/>
                <a:gd name="T13" fmla="*/ 138 h 21600"/>
                <a:gd name="T14" fmla="*/ 114 w 21600"/>
                <a:gd name="T15" fmla="*/ 129 h 21600"/>
                <a:gd name="T16" fmla="*/ 76 w 21600"/>
                <a:gd name="T17" fmla="*/ 138 h 21600"/>
                <a:gd name="T18" fmla="*/ 48 w 21600"/>
                <a:gd name="T19" fmla="*/ 119 h 21600"/>
                <a:gd name="T20" fmla="*/ 10 w 21600"/>
                <a:gd name="T21" fmla="*/ 146 h 21600"/>
                <a:gd name="T22" fmla="*/ 0 w 21600"/>
                <a:gd name="T23" fmla="*/ 119 h 21600"/>
                <a:gd name="T24" fmla="*/ 10 w 21600"/>
                <a:gd name="T25" fmla="*/ 101 h 21600"/>
                <a:gd name="T26" fmla="*/ 20 w 21600"/>
                <a:gd name="T27" fmla="*/ 74 h 21600"/>
                <a:gd name="T28" fmla="*/ 28 w 21600"/>
                <a:gd name="T29" fmla="*/ 54 h 21600"/>
                <a:gd name="T30" fmla="*/ 28 w 21600"/>
                <a:gd name="T31" fmla="*/ 44 h 21600"/>
                <a:gd name="T32" fmla="*/ 48 w 21600"/>
                <a:gd name="T33" fmla="*/ 37 h 21600"/>
                <a:gd name="T34" fmla="*/ 48 w 21600"/>
                <a:gd name="T35" fmla="*/ 27 h 21600"/>
                <a:gd name="T36" fmla="*/ 76 w 21600"/>
                <a:gd name="T37" fmla="*/ 17 h 21600"/>
                <a:gd name="T38" fmla="*/ 84 w 21600"/>
                <a:gd name="T39" fmla="*/ 0 h 21600"/>
                <a:gd name="T40" fmla="*/ 114 w 21600"/>
                <a:gd name="T41" fmla="*/ 54 h 21600"/>
                <a:gd name="T42" fmla="*/ 122 w 21600"/>
                <a:gd name="T43" fmla="*/ 91 h 21600"/>
                <a:gd name="T44" fmla="*/ 132 w 21600"/>
                <a:gd name="T45" fmla="*/ 101 h 21600"/>
                <a:gd name="T46" fmla="*/ 142 w 21600"/>
                <a:gd name="T47" fmla="*/ 119 h 21600"/>
                <a:gd name="T48" fmla="*/ 160 w 21600"/>
                <a:gd name="T49" fmla="*/ 119 h 21600"/>
                <a:gd name="T50" fmla="*/ 188 w 21600"/>
                <a:gd name="T51" fmla="*/ 129 h 21600"/>
                <a:gd name="T52" fmla="*/ 216 w 21600"/>
                <a:gd name="T53" fmla="*/ 156 h 21600"/>
                <a:gd name="T54" fmla="*/ 236 w 21600"/>
                <a:gd name="T55" fmla="*/ 166 h 21600"/>
                <a:gd name="T56" fmla="*/ 244 w 21600"/>
                <a:gd name="T57" fmla="*/ 166 h 21600"/>
                <a:gd name="T58" fmla="*/ 264 w 21600"/>
                <a:gd name="T59" fmla="*/ 193 h 21600"/>
                <a:gd name="T60" fmla="*/ 274 w 21600"/>
                <a:gd name="T61" fmla="*/ 200 h 21600"/>
                <a:gd name="T62" fmla="*/ 282 w 21600"/>
                <a:gd name="T63" fmla="*/ 200 h 21600"/>
                <a:gd name="T64" fmla="*/ 274 w 21600"/>
                <a:gd name="T65" fmla="*/ 210 h 21600"/>
                <a:gd name="T66" fmla="*/ 254 w 21600"/>
                <a:gd name="T67" fmla="*/ 22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19459" y="21600"/>
                  </a:moveTo>
                  <a:lnTo>
                    <a:pt x="18681" y="20629"/>
                  </a:lnTo>
                  <a:lnTo>
                    <a:pt x="18097" y="20629"/>
                  </a:lnTo>
                  <a:lnTo>
                    <a:pt x="18097" y="19658"/>
                  </a:lnTo>
                  <a:lnTo>
                    <a:pt x="17319" y="17960"/>
                  </a:lnTo>
                  <a:lnTo>
                    <a:pt x="16541" y="17960"/>
                  </a:lnTo>
                  <a:lnTo>
                    <a:pt x="15957" y="16989"/>
                  </a:lnTo>
                  <a:lnTo>
                    <a:pt x="15178" y="16989"/>
                  </a:lnTo>
                  <a:lnTo>
                    <a:pt x="15178" y="16261"/>
                  </a:lnTo>
                  <a:lnTo>
                    <a:pt x="13038" y="16261"/>
                  </a:lnTo>
                  <a:lnTo>
                    <a:pt x="13038" y="15290"/>
                  </a:lnTo>
                  <a:lnTo>
                    <a:pt x="12259" y="14319"/>
                  </a:lnTo>
                  <a:lnTo>
                    <a:pt x="11481" y="14319"/>
                  </a:lnTo>
                  <a:lnTo>
                    <a:pt x="10897" y="13591"/>
                  </a:lnTo>
                  <a:lnTo>
                    <a:pt x="9341" y="13591"/>
                  </a:lnTo>
                  <a:lnTo>
                    <a:pt x="8757" y="12620"/>
                  </a:lnTo>
                  <a:lnTo>
                    <a:pt x="6422" y="12620"/>
                  </a:lnTo>
                  <a:lnTo>
                    <a:pt x="5838" y="13591"/>
                  </a:lnTo>
                  <a:lnTo>
                    <a:pt x="4281" y="12620"/>
                  </a:lnTo>
                  <a:lnTo>
                    <a:pt x="3697" y="11649"/>
                  </a:lnTo>
                  <a:lnTo>
                    <a:pt x="2919" y="14319"/>
                  </a:lnTo>
                  <a:lnTo>
                    <a:pt x="778" y="14319"/>
                  </a:lnTo>
                  <a:lnTo>
                    <a:pt x="778" y="13591"/>
                  </a:lnTo>
                  <a:lnTo>
                    <a:pt x="0" y="11649"/>
                  </a:lnTo>
                  <a:lnTo>
                    <a:pt x="778" y="10679"/>
                  </a:lnTo>
                  <a:lnTo>
                    <a:pt x="778" y="9951"/>
                  </a:lnTo>
                  <a:lnTo>
                    <a:pt x="1557" y="8980"/>
                  </a:lnTo>
                  <a:lnTo>
                    <a:pt x="1557" y="7281"/>
                  </a:lnTo>
                  <a:lnTo>
                    <a:pt x="2141" y="6310"/>
                  </a:lnTo>
                  <a:lnTo>
                    <a:pt x="2141" y="5339"/>
                  </a:lnTo>
                  <a:lnTo>
                    <a:pt x="1557" y="5339"/>
                  </a:lnTo>
                  <a:lnTo>
                    <a:pt x="2141" y="4369"/>
                  </a:lnTo>
                  <a:lnTo>
                    <a:pt x="2141" y="3640"/>
                  </a:lnTo>
                  <a:lnTo>
                    <a:pt x="3697" y="3640"/>
                  </a:lnTo>
                  <a:lnTo>
                    <a:pt x="2919" y="2670"/>
                  </a:lnTo>
                  <a:lnTo>
                    <a:pt x="3697" y="2670"/>
                  </a:lnTo>
                  <a:lnTo>
                    <a:pt x="4281" y="1699"/>
                  </a:lnTo>
                  <a:lnTo>
                    <a:pt x="5838" y="1699"/>
                  </a:lnTo>
                  <a:lnTo>
                    <a:pt x="6422" y="971"/>
                  </a:lnTo>
                  <a:lnTo>
                    <a:pt x="6422" y="0"/>
                  </a:lnTo>
                  <a:lnTo>
                    <a:pt x="7200" y="971"/>
                  </a:lnTo>
                  <a:lnTo>
                    <a:pt x="8757" y="5339"/>
                  </a:lnTo>
                  <a:lnTo>
                    <a:pt x="9341" y="8009"/>
                  </a:lnTo>
                  <a:lnTo>
                    <a:pt x="9341" y="8980"/>
                  </a:lnTo>
                  <a:lnTo>
                    <a:pt x="10119" y="8980"/>
                  </a:lnTo>
                  <a:lnTo>
                    <a:pt x="10119" y="9951"/>
                  </a:lnTo>
                  <a:lnTo>
                    <a:pt x="10897" y="10679"/>
                  </a:lnTo>
                  <a:lnTo>
                    <a:pt x="10897" y="11649"/>
                  </a:lnTo>
                  <a:lnTo>
                    <a:pt x="10897" y="9951"/>
                  </a:lnTo>
                  <a:lnTo>
                    <a:pt x="12259" y="11649"/>
                  </a:lnTo>
                  <a:lnTo>
                    <a:pt x="13622" y="11649"/>
                  </a:lnTo>
                  <a:lnTo>
                    <a:pt x="14400" y="12620"/>
                  </a:lnTo>
                  <a:lnTo>
                    <a:pt x="15957" y="13591"/>
                  </a:lnTo>
                  <a:lnTo>
                    <a:pt x="16541" y="15290"/>
                  </a:lnTo>
                  <a:lnTo>
                    <a:pt x="17319" y="16261"/>
                  </a:lnTo>
                  <a:lnTo>
                    <a:pt x="18097" y="16261"/>
                  </a:lnTo>
                  <a:lnTo>
                    <a:pt x="18681" y="16989"/>
                  </a:lnTo>
                  <a:lnTo>
                    <a:pt x="18681" y="16261"/>
                  </a:lnTo>
                  <a:lnTo>
                    <a:pt x="18681" y="16989"/>
                  </a:lnTo>
                  <a:lnTo>
                    <a:pt x="20238" y="18930"/>
                  </a:lnTo>
                  <a:lnTo>
                    <a:pt x="20238" y="19658"/>
                  </a:lnTo>
                  <a:lnTo>
                    <a:pt x="21016" y="19658"/>
                  </a:lnTo>
                  <a:lnTo>
                    <a:pt x="21016" y="20629"/>
                  </a:lnTo>
                  <a:lnTo>
                    <a:pt x="21600" y="19658"/>
                  </a:lnTo>
                  <a:lnTo>
                    <a:pt x="21600" y="20629"/>
                  </a:lnTo>
                  <a:lnTo>
                    <a:pt x="21016" y="20629"/>
                  </a:lnTo>
                  <a:lnTo>
                    <a:pt x="21016" y="21600"/>
                  </a:lnTo>
                  <a:lnTo>
                    <a:pt x="19459" y="21600"/>
                  </a:lnTo>
                  <a:close/>
                  <a:moveTo>
                    <a:pt x="19459" y="21600"/>
                  </a:moveTo>
                </a:path>
              </a:pathLst>
            </a:custGeom>
            <a:grpFill/>
            <a:ln>
              <a:noFill/>
            </a:ln>
          </p:spPr>
          <p:txBody>
            <a:bodyPr lIns="0" tIns="0" rIns="0" bIns="0"/>
            <a:lstStyle/>
            <a:p>
              <a:pPr defTabSz="913765">
                <a:defRPr/>
              </a:pPr>
              <a:endParaRPr lang="es-ES">
                <a:solidFill>
                  <a:prstClr val="black"/>
                </a:solidFill>
              </a:endParaRPr>
            </a:p>
          </p:txBody>
        </p:sp>
        <p:sp>
          <p:nvSpPr>
            <p:cNvPr id="378" name="AutoShape 100"/>
            <p:cNvSpPr/>
            <p:nvPr/>
          </p:nvSpPr>
          <p:spPr bwMode="auto">
            <a:xfrm>
              <a:off x="8605" y="4207"/>
              <a:ext cx="56" cy="65"/>
            </a:xfrm>
            <a:custGeom>
              <a:avLst/>
              <a:gdLst>
                <a:gd name="T0" fmla="*/ 46 w 21600"/>
                <a:gd name="T1" fmla="*/ 65 h 21600"/>
                <a:gd name="T2" fmla="*/ 38 w 21600"/>
                <a:gd name="T3" fmla="*/ 55 h 21600"/>
                <a:gd name="T4" fmla="*/ 28 w 21600"/>
                <a:gd name="T5" fmla="*/ 55 h 21600"/>
                <a:gd name="T6" fmla="*/ 18 w 21600"/>
                <a:gd name="T7" fmla="*/ 65 h 21600"/>
                <a:gd name="T8" fmla="*/ 0 w 21600"/>
                <a:gd name="T9" fmla="*/ 65 h 21600"/>
                <a:gd name="T10" fmla="*/ 0 w 21600"/>
                <a:gd name="T11" fmla="*/ 48 h 21600"/>
                <a:gd name="T12" fmla="*/ 8 w 21600"/>
                <a:gd name="T13" fmla="*/ 38 h 21600"/>
                <a:gd name="T14" fmla="*/ 8 w 21600"/>
                <a:gd name="T15" fmla="*/ 10 h 21600"/>
                <a:gd name="T16" fmla="*/ 38 w 21600"/>
                <a:gd name="T17" fmla="*/ 10 h 21600"/>
                <a:gd name="T18" fmla="*/ 38 w 21600"/>
                <a:gd name="T19" fmla="*/ 0 h 21600"/>
                <a:gd name="T20" fmla="*/ 46 w 21600"/>
                <a:gd name="T21" fmla="*/ 0 h 21600"/>
                <a:gd name="T22" fmla="*/ 56 w 21600"/>
                <a:gd name="T23" fmla="*/ 10 h 21600"/>
                <a:gd name="T24" fmla="*/ 56 w 21600"/>
                <a:gd name="T25" fmla="*/ 27 h 21600"/>
                <a:gd name="T26" fmla="*/ 46 w 21600"/>
                <a:gd name="T27" fmla="*/ 27 h 21600"/>
                <a:gd name="T28" fmla="*/ 38 w 21600"/>
                <a:gd name="T29" fmla="*/ 38 h 21600"/>
                <a:gd name="T30" fmla="*/ 28 w 21600"/>
                <a:gd name="T31" fmla="*/ 38 h 21600"/>
                <a:gd name="T32" fmla="*/ 38 w 21600"/>
                <a:gd name="T33" fmla="*/ 48 h 21600"/>
                <a:gd name="T34" fmla="*/ 46 w 21600"/>
                <a:gd name="T35" fmla="*/ 38 h 21600"/>
                <a:gd name="T36" fmla="*/ 56 w 21600"/>
                <a:gd name="T37" fmla="*/ 38 h 21600"/>
                <a:gd name="T38" fmla="*/ 56 w 21600"/>
                <a:gd name="T39" fmla="*/ 48 h 21600"/>
                <a:gd name="T40" fmla="*/ 46 w 21600"/>
                <a:gd name="T41" fmla="*/ 55 h 21600"/>
                <a:gd name="T42" fmla="*/ 46 w 21600"/>
                <a:gd name="T43" fmla="*/ 65 h 21600"/>
                <a:gd name="T44" fmla="*/ 46 w 21600"/>
                <a:gd name="T45" fmla="*/ 65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7673" y="21600"/>
                  </a:moveTo>
                  <a:lnTo>
                    <a:pt x="14727" y="18277"/>
                  </a:lnTo>
                  <a:lnTo>
                    <a:pt x="10800" y="18277"/>
                  </a:lnTo>
                  <a:lnTo>
                    <a:pt x="6873" y="21600"/>
                  </a:lnTo>
                  <a:lnTo>
                    <a:pt x="0" y="21600"/>
                  </a:lnTo>
                  <a:lnTo>
                    <a:pt x="0" y="15785"/>
                  </a:lnTo>
                  <a:lnTo>
                    <a:pt x="2945" y="12462"/>
                  </a:lnTo>
                  <a:lnTo>
                    <a:pt x="2945" y="3323"/>
                  </a:lnTo>
                  <a:lnTo>
                    <a:pt x="14727" y="3323"/>
                  </a:lnTo>
                  <a:lnTo>
                    <a:pt x="14727" y="0"/>
                  </a:lnTo>
                  <a:lnTo>
                    <a:pt x="17673" y="0"/>
                  </a:lnTo>
                  <a:lnTo>
                    <a:pt x="21600" y="3323"/>
                  </a:lnTo>
                  <a:lnTo>
                    <a:pt x="21600" y="9138"/>
                  </a:lnTo>
                  <a:lnTo>
                    <a:pt x="17673" y="9138"/>
                  </a:lnTo>
                  <a:lnTo>
                    <a:pt x="14727" y="12462"/>
                  </a:lnTo>
                  <a:lnTo>
                    <a:pt x="10800" y="12462"/>
                  </a:lnTo>
                  <a:lnTo>
                    <a:pt x="14727" y="15785"/>
                  </a:lnTo>
                  <a:lnTo>
                    <a:pt x="17673" y="12462"/>
                  </a:lnTo>
                  <a:lnTo>
                    <a:pt x="21600" y="12462"/>
                  </a:lnTo>
                  <a:lnTo>
                    <a:pt x="21600" y="15785"/>
                  </a:lnTo>
                  <a:lnTo>
                    <a:pt x="17673" y="18277"/>
                  </a:lnTo>
                  <a:lnTo>
                    <a:pt x="17673" y="21600"/>
                  </a:lnTo>
                  <a:close/>
                  <a:moveTo>
                    <a:pt x="17673" y="21600"/>
                  </a:moveTo>
                </a:path>
              </a:pathLst>
            </a:custGeom>
            <a:grpFill/>
            <a:ln>
              <a:noFill/>
            </a:ln>
          </p:spPr>
          <p:txBody>
            <a:bodyPr lIns="0" tIns="0" rIns="0" bIns="0"/>
            <a:lstStyle/>
            <a:p>
              <a:pPr defTabSz="913765">
                <a:defRPr/>
              </a:pPr>
              <a:endParaRPr lang="es-ES">
                <a:solidFill>
                  <a:prstClr val="black"/>
                </a:solidFill>
              </a:endParaRPr>
            </a:p>
          </p:txBody>
        </p:sp>
        <p:sp>
          <p:nvSpPr>
            <p:cNvPr id="379" name="AutoShape 101"/>
            <p:cNvSpPr/>
            <p:nvPr/>
          </p:nvSpPr>
          <p:spPr bwMode="auto">
            <a:xfrm>
              <a:off x="8577" y="4234"/>
              <a:ext cx="422" cy="497"/>
            </a:xfrm>
            <a:custGeom>
              <a:avLst/>
              <a:gdLst>
                <a:gd name="T0" fmla="*/ 36 w 21600"/>
                <a:gd name="T1" fmla="*/ 284 h 21600"/>
                <a:gd name="T2" fmla="*/ 74 w 21600"/>
                <a:gd name="T3" fmla="*/ 277 h 21600"/>
                <a:gd name="T4" fmla="*/ 94 w 21600"/>
                <a:gd name="T5" fmla="*/ 267 h 21600"/>
                <a:gd name="T6" fmla="*/ 168 w 21600"/>
                <a:gd name="T7" fmla="*/ 257 h 21600"/>
                <a:gd name="T8" fmla="*/ 244 w 21600"/>
                <a:gd name="T9" fmla="*/ 138 h 21600"/>
                <a:gd name="T10" fmla="*/ 112 w 21600"/>
                <a:gd name="T11" fmla="*/ 101 h 21600"/>
                <a:gd name="T12" fmla="*/ 94 w 21600"/>
                <a:gd name="T13" fmla="*/ 74 h 21600"/>
                <a:gd name="T14" fmla="*/ 74 w 21600"/>
                <a:gd name="T15" fmla="*/ 57 h 21600"/>
                <a:gd name="T16" fmla="*/ 74 w 21600"/>
                <a:gd name="T17" fmla="*/ 27 h 21600"/>
                <a:gd name="T18" fmla="*/ 112 w 21600"/>
                <a:gd name="T19" fmla="*/ 47 h 21600"/>
                <a:gd name="T20" fmla="*/ 122 w 21600"/>
                <a:gd name="T21" fmla="*/ 57 h 21600"/>
                <a:gd name="T22" fmla="*/ 150 w 21600"/>
                <a:gd name="T23" fmla="*/ 64 h 21600"/>
                <a:gd name="T24" fmla="*/ 178 w 21600"/>
                <a:gd name="T25" fmla="*/ 57 h 21600"/>
                <a:gd name="T26" fmla="*/ 196 w 21600"/>
                <a:gd name="T27" fmla="*/ 37 h 21600"/>
                <a:gd name="T28" fmla="*/ 206 w 21600"/>
                <a:gd name="T29" fmla="*/ 47 h 21600"/>
                <a:gd name="T30" fmla="*/ 216 w 21600"/>
                <a:gd name="T31" fmla="*/ 47 h 21600"/>
                <a:gd name="T32" fmla="*/ 254 w 21600"/>
                <a:gd name="T33" fmla="*/ 27 h 21600"/>
                <a:gd name="T34" fmla="*/ 348 w 21600"/>
                <a:gd name="T35" fmla="*/ 20 h 21600"/>
                <a:gd name="T36" fmla="*/ 384 w 21600"/>
                <a:gd name="T37" fmla="*/ 10 h 21600"/>
                <a:gd name="T38" fmla="*/ 394 w 21600"/>
                <a:gd name="T39" fmla="*/ 0 h 21600"/>
                <a:gd name="T40" fmla="*/ 422 w 21600"/>
                <a:gd name="T41" fmla="*/ 10 h 21600"/>
                <a:gd name="T42" fmla="*/ 414 w 21600"/>
                <a:gd name="T43" fmla="*/ 27 h 21600"/>
                <a:gd name="T44" fmla="*/ 414 w 21600"/>
                <a:gd name="T45" fmla="*/ 37 h 21600"/>
                <a:gd name="T46" fmla="*/ 422 w 21600"/>
                <a:gd name="T47" fmla="*/ 57 h 21600"/>
                <a:gd name="T48" fmla="*/ 414 w 21600"/>
                <a:gd name="T49" fmla="*/ 64 h 21600"/>
                <a:gd name="T50" fmla="*/ 414 w 21600"/>
                <a:gd name="T51" fmla="*/ 74 h 21600"/>
                <a:gd name="T52" fmla="*/ 404 w 21600"/>
                <a:gd name="T53" fmla="*/ 101 h 21600"/>
                <a:gd name="T54" fmla="*/ 384 w 21600"/>
                <a:gd name="T55" fmla="*/ 138 h 21600"/>
                <a:gd name="T56" fmla="*/ 366 w 21600"/>
                <a:gd name="T57" fmla="*/ 148 h 21600"/>
                <a:gd name="T58" fmla="*/ 356 w 21600"/>
                <a:gd name="T59" fmla="*/ 166 h 21600"/>
                <a:gd name="T60" fmla="*/ 338 w 21600"/>
                <a:gd name="T61" fmla="*/ 213 h 21600"/>
                <a:gd name="T62" fmla="*/ 318 w 21600"/>
                <a:gd name="T63" fmla="*/ 240 h 21600"/>
                <a:gd name="T64" fmla="*/ 254 w 21600"/>
                <a:gd name="T65" fmla="*/ 312 h 21600"/>
                <a:gd name="T66" fmla="*/ 188 w 21600"/>
                <a:gd name="T67" fmla="*/ 368 h 21600"/>
                <a:gd name="T68" fmla="*/ 160 w 21600"/>
                <a:gd name="T69" fmla="*/ 376 h 21600"/>
                <a:gd name="T70" fmla="*/ 112 w 21600"/>
                <a:gd name="T71" fmla="*/ 413 h 21600"/>
                <a:gd name="T72" fmla="*/ 84 w 21600"/>
                <a:gd name="T73" fmla="*/ 440 h 21600"/>
                <a:gd name="T74" fmla="*/ 66 w 21600"/>
                <a:gd name="T75" fmla="*/ 450 h 21600"/>
                <a:gd name="T76" fmla="*/ 28 w 21600"/>
                <a:gd name="T77" fmla="*/ 497 h 21600"/>
                <a:gd name="T78" fmla="*/ 0 w 21600"/>
                <a:gd name="T79" fmla="*/ 331 h 21600"/>
                <a:gd name="T80" fmla="*/ 36 w 21600"/>
                <a:gd name="T81" fmla="*/ 294 h 216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600" h="21600">
                  <a:moveTo>
                    <a:pt x="1822" y="12788"/>
                  </a:moveTo>
                  <a:lnTo>
                    <a:pt x="1822" y="12358"/>
                  </a:lnTo>
                  <a:lnTo>
                    <a:pt x="3383" y="12358"/>
                  </a:lnTo>
                  <a:lnTo>
                    <a:pt x="3773" y="12036"/>
                  </a:lnTo>
                  <a:lnTo>
                    <a:pt x="4294" y="12036"/>
                  </a:lnTo>
                  <a:lnTo>
                    <a:pt x="4814" y="11606"/>
                  </a:lnTo>
                  <a:lnTo>
                    <a:pt x="5205" y="11176"/>
                  </a:lnTo>
                  <a:lnTo>
                    <a:pt x="8588" y="11176"/>
                  </a:lnTo>
                  <a:lnTo>
                    <a:pt x="15354" y="6018"/>
                  </a:lnTo>
                  <a:lnTo>
                    <a:pt x="12492" y="6018"/>
                  </a:lnTo>
                  <a:lnTo>
                    <a:pt x="6246" y="4836"/>
                  </a:lnTo>
                  <a:lnTo>
                    <a:pt x="5725" y="4406"/>
                  </a:lnTo>
                  <a:lnTo>
                    <a:pt x="4814" y="4406"/>
                  </a:lnTo>
                  <a:lnTo>
                    <a:pt x="4814" y="3224"/>
                  </a:lnTo>
                  <a:lnTo>
                    <a:pt x="4294" y="3224"/>
                  </a:lnTo>
                  <a:lnTo>
                    <a:pt x="3773" y="2472"/>
                  </a:lnTo>
                  <a:lnTo>
                    <a:pt x="3383" y="1612"/>
                  </a:lnTo>
                  <a:lnTo>
                    <a:pt x="3773" y="1182"/>
                  </a:lnTo>
                  <a:lnTo>
                    <a:pt x="4294" y="860"/>
                  </a:lnTo>
                  <a:lnTo>
                    <a:pt x="5725" y="2042"/>
                  </a:lnTo>
                  <a:lnTo>
                    <a:pt x="5725" y="2472"/>
                  </a:lnTo>
                  <a:lnTo>
                    <a:pt x="6246" y="2472"/>
                  </a:lnTo>
                  <a:lnTo>
                    <a:pt x="6636" y="2794"/>
                  </a:lnTo>
                  <a:lnTo>
                    <a:pt x="7677" y="2794"/>
                  </a:lnTo>
                  <a:lnTo>
                    <a:pt x="8198" y="2472"/>
                  </a:lnTo>
                  <a:lnTo>
                    <a:pt x="9108" y="2472"/>
                  </a:lnTo>
                  <a:lnTo>
                    <a:pt x="9629" y="1612"/>
                  </a:lnTo>
                  <a:lnTo>
                    <a:pt x="10019" y="1612"/>
                  </a:lnTo>
                  <a:lnTo>
                    <a:pt x="10019" y="2042"/>
                  </a:lnTo>
                  <a:lnTo>
                    <a:pt x="10540" y="2042"/>
                  </a:lnTo>
                  <a:lnTo>
                    <a:pt x="10540" y="1612"/>
                  </a:lnTo>
                  <a:lnTo>
                    <a:pt x="11060" y="2042"/>
                  </a:lnTo>
                  <a:lnTo>
                    <a:pt x="11971" y="2042"/>
                  </a:lnTo>
                  <a:lnTo>
                    <a:pt x="13012" y="1182"/>
                  </a:lnTo>
                  <a:lnTo>
                    <a:pt x="16265" y="1182"/>
                  </a:lnTo>
                  <a:lnTo>
                    <a:pt x="17827" y="860"/>
                  </a:lnTo>
                  <a:lnTo>
                    <a:pt x="19648" y="860"/>
                  </a:lnTo>
                  <a:lnTo>
                    <a:pt x="19648" y="430"/>
                  </a:lnTo>
                  <a:lnTo>
                    <a:pt x="20169" y="430"/>
                  </a:lnTo>
                  <a:lnTo>
                    <a:pt x="20169" y="0"/>
                  </a:lnTo>
                  <a:lnTo>
                    <a:pt x="21600" y="0"/>
                  </a:lnTo>
                  <a:lnTo>
                    <a:pt x="21600" y="430"/>
                  </a:lnTo>
                  <a:lnTo>
                    <a:pt x="21210" y="860"/>
                  </a:lnTo>
                  <a:lnTo>
                    <a:pt x="21210" y="1182"/>
                  </a:lnTo>
                  <a:lnTo>
                    <a:pt x="21600" y="1182"/>
                  </a:lnTo>
                  <a:lnTo>
                    <a:pt x="21210" y="1612"/>
                  </a:lnTo>
                  <a:lnTo>
                    <a:pt x="21210" y="2472"/>
                  </a:lnTo>
                  <a:lnTo>
                    <a:pt x="21600" y="2472"/>
                  </a:lnTo>
                  <a:lnTo>
                    <a:pt x="21600" y="2794"/>
                  </a:lnTo>
                  <a:lnTo>
                    <a:pt x="21210" y="2794"/>
                  </a:lnTo>
                  <a:lnTo>
                    <a:pt x="20689" y="3224"/>
                  </a:lnTo>
                  <a:lnTo>
                    <a:pt x="21210" y="3224"/>
                  </a:lnTo>
                  <a:lnTo>
                    <a:pt x="20689" y="3654"/>
                  </a:lnTo>
                  <a:lnTo>
                    <a:pt x="20689" y="4406"/>
                  </a:lnTo>
                  <a:lnTo>
                    <a:pt x="20169" y="5266"/>
                  </a:lnTo>
                  <a:lnTo>
                    <a:pt x="19648" y="6018"/>
                  </a:lnTo>
                  <a:lnTo>
                    <a:pt x="19258" y="6018"/>
                  </a:lnTo>
                  <a:lnTo>
                    <a:pt x="18737" y="6448"/>
                  </a:lnTo>
                  <a:lnTo>
                    <a:pt x="18737" y="6770"/>
                  </a:lnTo>
                  <a:lnTo>
                    <a:pt x="18217" y="7200"/>
                  </a:lnTo>
                  <a:lnTo>
                    <a:pt x="17306" y="8812"/>
                  </a:lnTo>
                  <a:lnTo>
                    <a:pt x="17306" y="9242"/>
                  </a:lnTo>
                  <a:lnTo>
                    <a:pt x="16265" y="9994"/>
                  </a:lnTo>
                  <a:lnTo>
                    <a:pt x="16265" y="10424"/>
                  </a:lnTo>
                  <a:lnTo>
                    <a:pt x="14834" y="12036"/>
                  </a:lnTo>
                  <a:lnTo>
                    <a:pt x="13012" y="13540"/>
                  </a:lnTo>
                  <a:lnTo>
                    <a:pt x="10540" y="15152"/>
                  </a:lnTo>
                  <a:lnTo>
                    <a:pt x="9629" y="16012"/>
                  </a:lnTo>
                  <a:lnTo>
                    <a:pt x="9108" y="16012"/>
                  </a:lnTo>
                  <a:lnTo>
                    <a:pt x="8198" y="16334"/>
                  </a:lnTo>
                  <a:lnTo>
                    <a:pt x="6246" y="17946"/>
                  </a:lnTo>
                  <a:lnTo>
                    <a:pt x="5725" y="17946"/>
                  </a:lnTo>
                  <a:lnTo>
                    <a:pt x="4814" y="19128"/>
                  </a:lnTo>
                  <a:lnTo>
                    <a:pt x="4294" y="19128"/>
                  </a:lnTo>
                  <a:lnTo>
                    <a:pt x="3773" y="19558"/>
                  </a:lnTo>
                  <a:lnTo>
                    <a:pt x="3383" y="19558"/>
                  </a:lnTo>
                  <a:lnTo>
                    <a:pt x="3383" y="19988"/>
                  </a:lnTo>
                  <a:lnTo>
                    <a:pt x="1431" y="21600"/>
                  </a:lnTo>
                  <a:lnTo>
                    <a:pt x="0" y="20418"/>
                  </a:lnTo>
                  <a:lnTo>
                    <a:pt x="0" y="14400"/>
                  </a:lnTo>
                  <a:lnTo>
                    <a:pt x="1822" y="12788"/>
                  </a:lnTo>
                  <a:close/>
                  <a:moveTo>
                    <a:pt x="1822" y="12788"/>
                  </a:moveTo>
                </a:path>
              </a:pathLst>
            </a:custGeom>
            <a:grpFill/>
            <a:ln>
              <a:noFill/>
            </a:ln>
          </p:spPr>
          <p:txBody>
            <a:bodyPr lIns="0" tIns="0" rIns="0" bIns="0"/>
            <a:lstStyle/>
            <a:p>
              <a:pPr defTabSz="913765">
                <a:defRPr/>
              </a:pPr>
              <a:endParaRPr lang="es-ES">
                <a:solidFill>
                  <a:prstClr val="black"/>
                </a:solidFill>
              </a:endParaRPr>
            </a:p>
          </p:txBody>
        </p:sp>
        <p:sp>
          <p:nvSpPr>
            <p:cNvPr id="380" name="AutoShape 102"/>
            <p:cNvSpPr/>
            <p:nvPr/>
          </p:nvSpPr>
          <p:spPr bwMode="auto">
            <a:xfrm>
              <a:off x="11366" y="3896"/>
              <a:ext cx="94" cy="81"/>
            </a:xfrm>
            <a:custGeom>
              <a:avLst/>
              <a:gdLst>
                <a:gd name="T0" fmla="*/ 85 w 21600"/>
                <a:gd name="T1" fmla="*/ 0 h 21600"/>
                <a:gd name="T2" fmla="*/ 75 w 21600"/>
                <a:gd name="T3" fmla="*/ 0 h 21600"/>
                <a:gd name="T4" fmla="*/ 75 w 21600"/>
                <a:gd name="T5" fmla="*/ 9 h 21600"/>
                <a:gd name="T6" fmla="*/ 66 w 21600"/>
                <a:gd name="T7" fmla="*/ 0 h 21600"/>
                <a:gd name="T8" fmla="*/ 56 w 21600"/>
                <a:gd name="T9" fmla="*/ 0 h 21600"/>
                <a:gd name="T10" fmla="*/ 56 w 21600"/>
                <a:gd name="T11" fmla="*/ 0 h 21600"/>
                <a:gd name="T12" fmla="*/ 47 w 21600"/>
                <a:gd name="T13" fmla="*/ 9 h 21600"/>
                <a:gd name="T14" fmla="*/ 38 w 21600"/>
                <a:gd name="T15" fmla="*/ 9 h 21600"/>
                <a:gd name="T16" fmla="*/ 28 w 21600"/>
                <a:gd name="T17" fmla="*/ 9 h 21600"/>
                <a:gd name="T18" fmla="*/ 28 w 21600"/>
                <a:gd name="T19" fmla="*/ 9 h 21600"/>
                <a:gd name="T20" fmla="*/ 19 w 21600"/>
                <a:gd name="T21" fmla="*/ 18 h 21600"/>
                <a:gd name="T22" fmla="*/ 9 w 21600"/>
                <a:gd name="T23" fmla="*/ 27 h 21600"/>
                <a:gd name="T24" fmla="*/ 0 w 21600"/>
                <a:gd name="T25" fmla="*/ 36 h 21600"/>
                <a:gd name="T26" fmla="*/ 0 w 21600"/>
                <a:gd name="T27" fmla="*/ 36 h 21600"/>
                <a:gd name="T28" fmla="*/ 0 w 21600"/>
                <a:gd name="T29" fmla="*/ 54 h 21600"/>
                <a:gd name="T30" fmla="*/ 9 w 21600"/>
                <a:gd name="T31" fmla="*/ 63 h 21600"/>
                <a:gd name="T32" fmla="*/ 9 w 21600"/>
                <a:gd name="T33" fmla="*/ 63 h 21600"/>
                <a:gd name="T34" fmla="*/ 19 w 21600"/>
                <a:gd name="T35" fmla="*/ 72 h 21600"/>
                <a:gd name="T36" fmla="*/ 28 w 21600"/>
                <a:gd name="T37" fmla="*/ 72 h 21600"/>
                <a:gd name="T38" fmla="*/ 28 w 21600"/>
                <a:gd name="T39" fmla="*/ 72 h 21600"/>
                <a:gd name="T40" fmla="*/ 38 w 21600"/>
                <a:gd name="T41" fmla="*/ 72 h 21600"/>
                <a:gd name="T42" fmla="*/ 47 w 21600"/>
                <a:gd name="T43" fmla="*/ 81 h 21600"/>
                <a:gd name="T44" fmla="*/ 47 w 21600"/>
                <a:gd name="T45" fmla="*/ 72 h 21600"/>
                <a:gd name="T46" fmla="*/ 47 w 21600"/>
                <a:gd name="T47" fmla="*/ 72 h 21600"/>
                <a:gd name="T48" fmla="*/ 56 w 21600"/>
                <a:gd name="T49" fmla="*/ 63 h 21600"/>
                <a:gd name="T50" fmla="*/ 66 w 21600"/>
                <a:gd name="T51" fmla="*/ 72 h 21600"/>
                <a:gd name="T52" fmla="*/ 66 w 21600"/>
                <a:gd name="T53" fmla="*/ 63 h 21600"/>
                <a:gd name="T54" fmla="*/ 66 w 21600"/>
                <a:gd name="T55" fmla="*/ 63 h 21600"/>
                <a:gd name="T56" fmla="*/ 75 w 21600"/>
                <a:gd name="T57" fmla="*/ 54 h 21600"/>
                <a:gd name="T58" fmla="*/ 85 w 21600"/>
                <a:gd name="T59" fmla="*/ 54 h 21600"/>
                <a:gd name="T60" fmla="*/ 85 w 21600"/>
                <a:gd name="T61" fmla="*/ 45 h 21600"/>
                <a:gd name="T62" fmla="*/ 85 w 21600"/>
                <a:gd name="T63" fmla="*/ 36 h 21600"/>
                <a:gd name="T64" fmla="*/ 94 w 21600"/>
                <a:gd name="T65" fmla="*/ 36 h 21600"/>
                <a:gd name="T66" fmla="*/ 94 w 21600"/>
                <a:gd name="T67" fmla="*/ 27 h 21600"/>
                <a:gd name="T68" fmla="*/ 94 w 21600"/>
                <a:gd name="T69" fmla="*/ 18 h 21600"/>
                <a:gd name="T70" fmla="*/ 94 w 21600"/>
                <a:gd name="T71" fmla="*/ 9 h 21600"/>
                <a:gd name="T72" fmla="*/ 85 w 21600"/>
                <a:gd name="T73" fmla="*/ 0 h 21600"/>
                <a:gd name="T74" fmla="*/ 85 w 21600"/>
                <a:gd name="T75" fmla="*/ 0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19440" y="0"/>
                  </a:moveTo>
                  <a:cubicBezTo>
                    <a:pt x="17280" y="0"/>
                    <a:pt x="17280" y="0"/>
                    <a:pt x="17280" y="0"/>
                  </a:cubicBezTo>
                  <a:cubicBezTo>
                    <a:pt x="17280" y="2400"/>
                    <a:pt x="17280" y="2400"/>
                    <a:pt x="17280" y="2400"/>
                  </a:cubicBezTo>
                  <a:cubicBezTo>
                    <a:pt x="17280" y="2400"/>
                    <a:pt x="15120" y="0"/>
                    <a:pt x="15120" y="0"/>
                  </a:cubicBezTo>
                  <a:cubicBezTo>
                    <a:pt x="12960" y="0"/>
                    <a:pt x="12960" y="0"/>
                    <a:pt x="12960" y="0"/>
                  </a:cubicBezTo>
                  <a:cubicBezTo>
                    <a:pt x="12960" y="0"/>
                    <a:pt x="12960" y="0"/>
                    <a:pt x="12960" y="0"/>
                  </a:cubicBezTo>
                  <a:cubicBezTo>
                    <a:pt x="10800" y="2400"/>
                    <a:pt x="10800" y="2400"/>
                    <a:pt x="10800" y="2400"/>
                  </a:cubicBezTo>
                  <a:cubicBezTo>
                    <a:pt x="8640" y="2400"/>
                    <a:pt x="8640" y="2400"/>
                    <a:pt x="8640" y="2400"/>
                  </a:cubicBezTo>
                  <a:cubicBezTo>
                    <a:pt x="6480" y="2400"/>
                    <a:pt x="6480" y="2400"/>
                    <a:pt x="6480" y="2400"/>
                  </a:cubicBezTo>
                  <a:cubicBezTo>
                    <a:pt x="6480" y="2400"/>
                    <a:pt x="6480" y="2400"/>
                    <a:pt x="6480" y="2400"/>
                  </a:cubicBezTo>
                  <a:cubicBezTo>
                    <a:pt x="4320" y="4800"/>
                    <a:pt x="4320" y="4800"/>
                    <a:pt x="4320" y="4800"/>
                  </a:cubicBezTo>
                  <a:cubicBezTo>
                    <a:pt x="2160" y="7200"/>
                    <a:pt x="2160" y="7200"/>
                    <a:pt x="2160" y="7200"/>
                  </a:cubicBezTo>
                  <a:cubicBezTo>
                    <a:pt x="0" y="9600"/>
                    <a:pt x="0" y="9600"/>
                    <a:pt x="0" y="9600"/>
                  </a:cubicBezTo>
                  <a:cubicBezTo>
                    <a:pt x="0" y="9600"/>
                    <a:pt x="0" y="9600"/>
                    <a:pt x="0" y="9600"/>
                  </a:cubicBezTo>
                  <a:cubicBezTo>
                    <a:pt x="0" y="14400"/>
                    <a:pt x="0" y="14400"/>
                    <a:pt x="0" y="14400"/>
                  </a:cubicBezTo>
                  <a:cubicBezTo>
                    <a:pt x="2160" y="16800"/>
                    <a:pt x="2160" y="16800"/>
                    <a:pt x="2160" y="16800"/>
                  </a:cubicBezTo>
                  <a:cubicBezTo>
                    <a:pt x="2160" y="16800"/>
                    <a:pt x="2160" y="16800"/>
                    <a:pt x="2160" y="16800"/>
                  </a:cubicBezTo>
                  <a:cubicBezTo>
                    <a:pt x="4320" y="19200"/>
                    <a:pt x="4320" y="19200"/>
                    <a:pt x="4320" y="19200"/>
                  </a:cubicBezTo>
                  <a:cubicBezTo>
                    <a:pt x="6480" y="19200"/>
                    <a:pt x="6480" y="19200"/>
                    <a:pt x="6480" y="19200"/>
                  </a:cubicBezTo>
                  <a:cubicBezTo>
                    <a:pt x="6480" y="19200"/>
                    <a:pt x="6480" y="19200"/>
                    <a:pt x="6480" y="19200"/>
                  </a:cubicBezTo>
                  <a:cubicBezTo>
                    <a:pt x="8640" y="19200"/>
                    <a:pt x="8640" y="19200"/>
                    <a:pt x="8640" y="19200"/>
                  </a:cubicBezTo>
                  <a:cubicBezTo>
                    <a:pt x="10800" y="21600"/>
                    <a:pt x="10800" y="21600"/>
                    <a:pt x="10800" y="21600"/>
                  </a:cubicBezTo>
                  <a:cubicBezTo>
                    <a:pt x="10800" y="19200"/>
                    <a:pt x="10800" y="19200"/>
                    <a:pt x="10800" y="19200"/>
                  </a:cubicBezTo>
                  <a:cubicBezTo>
                    <a:pt x="10800" y="19200"/>
                    <a:pt x="10800" y="19200"/>
                    <a:pt x="10800" y="19200"/>
                  </a:cubicBezTo>
                  <a:cubicBezTo>
                    <a:pt x="12960" y="16800"/>
                    <a:pt x="12960" y="16800"/>
                    <a:pt x="12960" y="16800"/>
                  </a:cubicBezTo>
                  <a:cubicBezTo>
                    <a:pt x="15120" y="19200"/>
                    <a:pt x="15120" y="19200"/>
                    <a:pt x="15120" y="19200"/>
                  </a:cubicBezTo>
                  <a:cubicBezTo>
                    <a:pt x="15120" y="16800"/>
                    <a:pt x="15120" y="16800"/>
                    <a:pt x="15120" y="16800"/>
                  </a:cubicBezTo>
                  <a:cubicBezTo>
                    <a:pt x="15120" y="16800"/>
                    <a:pt x="15120" y="16800"/>
                    <a:pt x="15120" y="16800"/>
                  </a:cubicBezTo>
                  <a:cubicBezTo>
                    <a:pt x="17280" y="14400"/>
                    <a:pt x="17280" y="14400"/>
                    <a:pt x="17280" y="14400"/>
                  </a:cubicBezTo>
                  <a:cubicBezTo>
                    <a:pt x="19440" y="14400"/>
                    <a:pt x="19440" y="14400"/>
                    <a:pt x="19440" y="14400"/>
                  </a:cubicBezTo>
                  <a:cubicBezTo>
                    <a:pt x="19440" y="12000"/>
                    <a:pt x="19440" y="12000"/>
                    <a:pt x="19440" y="12000"/>
                  </a:cubicBezTo>
                  <a:cubicBezTo>
                    <a:pt x="19440" y="9600"/>
                    <a:pt x="19440" y="9600"/>
                    <a:pt x="19440" y="9600"/>
                  </a:cubicBezTo>
                  <a:cubicBezTo>
                    <a:pt x="21600" y="9600"/>
                    <a:pt x="21600" y="9600"/>
                    <a:pt x="21600" y="9600"/>
                  </a:cubicBezTo>
                  <a:cubicBezTo>
                    <a:pt x="21600" y="7200"/>
                    <a:pt x="21600" y="7200"/>
                    <a:pt x="21600" y="7200"/>
                  </a:cubicBezTo>
                  <a:cubicBezTo>
                    <a:pt x="21600" y="4800"/>
                    <a:pt x="21600" y="4800"/>
                    <a:pt x="21600" y="4800"/>
                  </a:cubicBezTo>
                  <a:cubicBezTo>
                    <a:pt x="21600" y="2400"/>
                    <a:pt x="21600" y="2400"/>
                    <a:pt x="21600" y="2400"/>
                  </a:cubicBezTo>
                  <a:lnTo>
                    <a:pt x="19440" y="0"/>
                  </a:lnTo>
                  <a:close/>
                  <a:moveTo>
                    <a:pt x="19440" y="0"/>
                  </a:moveTo>
                </a:path>
              </a:pathLst>
            </a:custGeom>
            <a:grpFill/>
            <a:ln>
              <a:noFill/>
            </a:ln>
          </p:spPr>
          <p:txBody>
            <a:bodyPr lIns="0" tIns="0" rIns="0" bIns="0"/>
            <a:lstStyle/>
            <a:p>
              <a:pPr defTabSz="913765">
                <a:defRPr/>
              </a:pPr>
              <a:endParaRPr lang="es-ES">
                <a:solidFill>
                  <a:prstClr val="black"/>
                </a:solidFill>
              </a:endParaRPr>
            </a:p>
          </p:txBody>
        </p:sp>
        <p:sp>
          <p:nvSpPr>
            <p:cNvPr id="381" name="AutoShape 103"/>
            <p:cNvSpPr/>
            <p:nvPr/>
          </p:nvSpPr>
          <p:spPr bwMode="auto">
            <a:xfrm>
              <a:off x="9544" y="2210"/>
              <a:ext cx="2555" cy="1676"/>
            </a:xfrm>
            <a:custGeom>
              <a:avLst/>
              <a:gdLst>
                <a:gd name="T0" fmla="*/ 2423 w 21600"/>
                <a:gd name="T1" fmla="*/ 311 h 21600"/>
                <a:gd name="T2" fmla="*/ 2367 w 21600"/>
                <a:gd name="T3" fmla="*/ 247 h 21600"/>
                <a:gd name="T4" fmla="*/ 2263 w 21600"/>
                <a:gd name="T5" fmla="*/ 210 h 21600"/>
                <a:gd name="T6" fmla="*/ 2190 w 21600"/>
                <a:gd name="T7" fmla="*/ 146 h 21600"/>
                <a:gd name="T8" fmla="*/ 2103 w 21600"/>
                <a:gd name="T9" fmla="*/ 35 h 21600"/>
                <a:gd name="T10" fmla="*/ 1916 w 21600"/>
                <a:gd name="T11" fmla="*/ 7 h 21600"/>
                <a:gd name="T12" fmla="*/ 1880 w 21600"/>
                <a:gd name="T13" fmla="*/ 126 h 21600"/>
                <a:gd name="T14" fmla="*/ 1814 w 21600"/>
                <a:gd name="T15" fmla="*/ 247 h 21600"/>
                <a:gd name="T16" fmla="*/ 1898 w 21600"/>
                <a:gd name="T17" fmla="*/ 329 h 21600"/>
                <a:gd name="T18" fmla="*/ 1870 w 21600"/>
                <a:gd name="T19" fmla="*/ 440 h 21600"/>
                <a:gd name="T20" fmla="*/ 1728 w 21600"/>
                <a:gd name="T21" fmla="*/ 512 h 21600"/>
                <a:gd name="T22" fmla="*/ 1634 w 21600"/>
                <a:gd name="T23" fmla="*/ 650 h 21600"/>
                <a:gd name="T24" fmla="*/ 1342 w 21600"/>
                <a:gd name="T25" fmla="*/ 687 h 21600"/>
                <a:gd name="T26" fmla="*/ 1005 w 21600"/>
                <a:gd name="T27" fmla="*/ 586 h 21600"/>
                <a:gd name="T28" fmla="*/ 807 w 21600"/>
                <a:gd name="T29" fmla="*/ 440 h 21600"/>
                <a:gd name="T30" fmla="*/ 695 w 21600"/>
                <a:gd name="T31" fmla="*/ 393 h 21600"/>
                <a:gd name="T32" fmla="*/ 639 w 21600"/>
                <a:gd name="T33" fmla="*/ 475 h 21600"/>
                <a:gd name="T34" fmla="*/ 535 w 21600"/>
                <a:gd name="T35" fmla="*/ 569 h 21600"/>
                <a:gd name="T36" fmla="*/ 490 w 21600"/>
                <a:gd name="T37" fmla="*/ 687 h 21600"/>
                <a:gd name="T38" fmla="*/ 205 w 21600"/>
                <a:gd name="T39" fmla="*/ 705 h 21600"/>
                <a:gd name="T40" fmla="*/ 142 w 21600"/>
                <a:gd name="T41" fmla="*/ 779 h 21600"/>
                <a:gd name="T42" fmla="*/ 28 w 21600"/>
                <a:gd name="T43" fmla="*/ 870 h 21600"/>
                <a:gd name="T44" fmla="*/ 66 w 21600"/>
                <a:gd name="T45" fmla="*/ 979 h 21600"/>
                <a:gd name="T46" fmla="*/ 178 w 21600"/>
                <a:gd name="T47" fmla="*/ 999 h 21600"/>
                <a:gd name="T48" fmla="*/ 292 w 21600"/>
                <a:gd name="T49" fmla="*/ 979 h 21600"/>
                <a:gd name="T50" fmla="*/ 497 w 21600"/>
                <a:gd name="T51" fmla="*/ 1100 h 21600"/>
                <a:gd name="T52" fmla="*/ 525 w 21600"/>
                <a:gd name="T53" fmla="*/ 1236 h 21600"/>
                <a:gd name="T54" fmla="*/ 667 w 21600"/>
                <a:gd name="T55" fmla="*/ 1293 h 21600"/>
                <a:gd name="T56" fmla="*/ 865 w 21600"/>
                <a:gd name="T57" fmla="*/ 1357 h 21600"/>
                <a:gd name="T58" fmla="*/ 1033 w 21600"/>
                <a:gd name="T59" fmla="*/ 1374 h 21600"/>
                <a:gd name="T60" fmla="*/ 1192 w 21600"/>
                <a:gd name="T61" fmla="*/ 1320 h 21600"/>
                <a:gd name="T62" fmla="*/ 1297 w 21600"/>
                <a:gd name="T63" fmla="*/ 1365 h 21600"/>
                <a:gd name="T64" fmla="*/ 1342 w 21600"/>
                <a:gd name="T65" fmla="*/ 1503 h 21600"/>
                <a:gd name="T66" fmla="*/ 1436 w 21600"/>
                <a:gd name="T67" fmla="*/ 1577 h 21600"/>
                <a:gd name="T68" fmla="*/ 1522 w 21600"/>
                <a:gd name="T69" fmla="*/ 1641 h 21600"/>
                <a:gd name="T70" fmla="*/ 1626 w 21600"/>
                <a:gd name="T71" fmla="*/ 1577 h 21600"/>
                <a:gd name="T72" fmla="*/ 1748 w 21600"/>
                <a:gd name="T73" fmla="*/ 1622 h 21600"/>
                <a:gd name="T74" fmla="*/ 1860 w 21600"/>
                <a:gd name="T75" fmla="*/ 1632 h 21600"/>
                <a:gd name="T76" fmla="*/ 1888 w 21600"/>
                <a:gd name="T77" fmla="*/ 1632 h 21600"/>
                <a:gd name="T78" fmla="*/ 2030 w 21600"/>
                <a:gd name="T79" fmla="*/ 1585 h 21600"/>
                <a:gd name="T80" fmla="*/ 2131 w 21600"/>
                <a:gd name="T81" fmla="*/ 1557 h 21600"/>
                <a:gd name="T82" fmla="*/ 2197 w 21600"/>
                <a:gd name="T83" fmla="*/ 1493 h 21600"/>
                <a:gd name="T84" fmla="*/ 2228 w 21600"/>
                <a:gd name="T85" fmla="*/ 1466 h 21600"/>
                <a:gd name="T86" fmla="*/ 2228 w 21600"/>
                <a:gd name="T87" fmla="*/ 1411 h 21600"/>
                <a:gd name="T88" fmla="*/ 2245 w 21600"/>
                <a:gd name="T89" fmla="*/ 1374 h 21600"/>
                <a:gd name="T90" fmla="*/ 2291 w 21600"/>
                <a:gd name="T91" fmla="*/ 1300 h 21600"/>
                <a:gd name="T92" fmla="*/ 2301 w 21600"/>
                <a:gd name="T93" fmla="*/ 1256 h 21600"/>
                <a:gd name="T94" fmla="*/ 2256 w 21600"/>
                <a:gd name="T95" fmla="*/ 1219 h 21600"/>
                <a:gd name="T96" fmla="*/ 2169 w 21600"/>
                <a:gd name="T97" fmla="*/ 1154 h 21600"/>
                <a:gd name="T98" fmla="*/ 2207 w 21600"/>
                <a:gd name="T99" fmla="*/ 1090 h 21600"/>
                <a:gd name="T100" fmla="*/ 2190 w 21600"/>
                <a:gd name="T101" fmla="*/ 944 h 21600"/>
                <a:gd name="T102" fmla="*/ 2256 w 21600"/>
                <a:gd name="T103" fmla="*/ 880 h 21600"/>
                <a:gd name="T104" fmla="*/ 2131 w 21600"/>
                <a:gd name="T105" fmla="*/ 897 h 21600"/>
                <a:gd name="T106" fmla="*/ 2030 w 21600"/>
                <a:gd name="T107" fmla="*/ 853 h 21600"/>
                <a:gd name="T108" fmla="*/ 2131 w 21600"/>
                <a:gd name="T109" fmla="*/ 714 h 21600"/>
                <a:gd name="T110" fmla="*/ 2179 w 21600"/>
                <a:gd name="T111" fmla="*/ 779 h 21600"/>
                <a:gd name="T112" fmla="*/ 2197 w 21600"/>
                <a:gd name="T113" fmla="*/ 796 h 21600"/>
                <a:gd name="T114" fmla="*/ 2479 w 21600"/>
                <a:gd name="T115" fmla="*/ 576 h 21600"/>
                <a:gd name="T116" fmla="*/ 2545 w 21600"/>
                <a:gd name="T117" fmla="*/ 43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21514" y="3759"/>
                  </a:moveTo>
                  <a:lnTo>
                    <a:pt x="21514" y="3664"/>
                  </a:lnTo>
                  <a:lnTo>
                    <a:pt x="21450" y="3536"/>
                  </a:lnTo>
                  <a:lnTo>
                    <a:pt x="21450" y="3281"/>
                  </a:lnTo>
                  <a:lnTo>
                    <a:pt x="21128" y="3281"/>
                  </a:lnTo>
                  <a:lnTo>
                    <a:pt x="21128" y="3409"/>
                  </a:lnTo>
                  <a:lnTo>
                    <a:pt x="21042" y="3409"/>
                  </a:lnTo>
                  <a:lnTo>
                    <a:pt x="21042" y="3536"/>
                  </a:lnTo>
                  <a:lnTo>
                    <a:pt x="20892" y="3536"/>
                  </a:lnTo>
                  <a:lnTo>
                    <a:pt x="20892" y="3664"/>
                  </a:lnTo>
                  <a:lnTo>
                    <a:pt x="20806" y="3759"/>
                  </a:lnTo>
                  <a:lnTo>
                    <a:pt x="20806" y="3887"/>
                  </a:lnTo>
                  <a:lnTo>
                    <a:pt x="20721" y="3887"/>
                  </a:lnTo>
                  <a:lnTo>
                    <a:pt x="20656" y="4014"/>
                  </a:lnTo>
                  <a:lnTo>
                    <a:pt x="20485" y="4014"/>
                  </a:lnTo>
                  <a:lnTo>
                    <a:pt x="20420" y="3887"/>
                  </a:lnTo>
                  <a:lnTo>
                    <a:pt x="20334" y="4014"/>
                  </a:lnTo>
                  <a:lnTo>
                    <a:pt x="20249" y="4014"/>
                  </a:lnTo>
                  <a:lnTo>
                    <a:pt x="20249" y="3759"/>
                  </a:lnTo>
                  <a:lnTo>
                    <a:pt x="20163" y="3759"/>
                  </a:lnTo>
                  <a:lnTo>
                    <a:pt x="20099" y="3664"/>
                  </a:lnTo>
                  <a:lnTo>
                    <a:pt x="20163" y="3536"/>
                  </a:lnTo>
                  <a:lnTo>
                    <a:pt x="20099" y="3409"/>
                  </a:lnTo>
                  <a:lnTo>
                    <a:pt x="20099" y="3281"/>
                  </a:lnTo>
                  <a:lnTo>
                    <a:pt x="20013" y="3281"/>
                  </a:lnTo>
                  <a:lnTo>
                    <a:pt x="20013" y="3186"/>
                  </a:lnTo>
                  <a:lnTo>
                    <a:pt x="20099" y="3186"/>
                  </a:lnTo>
                  <a:lnTo>
                    <a:pt x="20099" y="3058"/>
                  </a:lnTo>
                  <a:lnTo>
                    <a:pt x="20013" y="3058"/>
                  </a:lnTo>
                  <a:lnTo>
                    <a:pt x="20013" y="3186"/>
                  </a:lnTo>
                  <a:lnTo>
                    <a:pt x="19863" y="3186"/>
                  </a:lnTo>
                  <a:lnTo>
                    <a:pt x="19863" y="3058"/>
                  </a:lnTo>
                  <a:lnTo>
                    <a:pt x="19691" y="3058"/>
                  </a:lnTo>
                  <a:lnTo>
                    <a:pt x="19691" y="2931"/>
                  </a:lnTo>
                  <a:lnTo>
                    <a:pt x="19627" y="2931"/>
                  </a:lnTo>
                  <a:lnTo>
                    <a:pt x="19627" y="2835"/>
                  </a:lnTo>
                  <a:lnTo>
                    <a:pt x="19541" y="2835"/>
                  </a:lnTo>
                  <a:lnTo>
                    <a:pt x="19541" y="2708"/>
                  </a:lnTo>
                  <a:lnTo>
                    <a:pt x="19455" y="2708"/>
                  </a:lnTo>
                  <a:lnTo>
                    <a:pt x="19455" y="2835"/>
                  </a:lnTo>
                  <a:lnTo>
                    <a:pt x="19369" y="2708"/>
                  </a:lnTo>
                  <a:lnTo>
                    <a:pt x="19369" y="2835"/>
                  </a:lnTo>
                  <a:lnTo>
                    <a:pt x="19305" y="2835"/>
                  </a:lnTo>
                  <a:lnTo>
                    <a:pt x="19305" y="2708"/>
                  </a:lnTo>
                  <a:lnTo>
                    <a:pt x="19133" y="2708"/>
                  </a:lnTo>
                  <a:lnTo>
                    <a:pt x="19133" y="2581"/>
                  </a:lnTo>
                  <a:lnTo>
                    <a:pt x="19069" y="2708"/>
                  </a:lnTo>
                  <a:lnTo>
                    <a:pt x="18983" y="2581"/>
                  </a:lnTo>
                  <a:lnTo>
                    <a:pt x="18983" y="2708"/>
                  </a:lnTo>
                  <a:lnTo>
                    <a:pt x="18983" y="2581"/>
                  </a:lnTo>
                  <a:lnTo>
                    <a:pt x="18897" y="2708"/>
                  </a:lnTo>
                  <a:lnTo>
                    <a:pt x="18897" y="2581"/>
                  </a:lnTo>
                  <a:lnTo>
                    <a:pt x="18833" y="2581"/>
                  </a:lnTo>
                  <a:lnTo>
                    <a:pt x="18747" y="2453"/>
                  </a:lnTo>
                  <a:lnTo>
                    <a:pt x="18661" y="2358"/>
                  </a:lnTo>
                  <a:lnTo>
                    <a:pt x="18661" y="2230"/>
                  </a:lnTo>
                  <a:lnTo>
                    <a:pt x="18576" y="2230"/>
                  </a:lnTo>
                  <a:lnTo>
                    <a:pt x="18576" y="2007"/>
                  </a:lnTo>
                  <a:lnTo>
                    <a:pt x="18511" y="2007"/>
                  </a:lnTo>
                  <a:lnTo>
                    <a:pt x="18511" y="1880"/>
                  </a:lnTo>
                  <a:lnTo>
                    <a:pt x="18340" y="1625"/>
                  </a:lnTo>
                  <a:lnTo>
                    <a:pt x="18340" y="1529"/>
                  </a:lnTo>
                  <a:lnTo>
                    <a:pt x="18189" y="1529"/>
                  </a:lnTo>
                  <a:lnTo>
                    <a:pt x="18275" y="1402"/>
                  </a:lnTo>
                  <a:lnTo>
                    <a:pt x="18189" y="1402"/>
                  </a:lnTo>
                  <a:lnTo>
                    <a:pt x="18189" y="1274"/>
                  </a:lnTo>
                  <a:lnTo>
                    <a:pt x="18104" y="1274"/>
                  </a:lnTo>
                  <a:lnTo>
                    <a:pt x="18104" y="1051"/>
                  </a:lnTo>
                  <a:lnTo>
                    <a:pt x="18018" y="1051"/>
                  </a:lnTo>
                  <a:lnTo>
                    <a:pt x="17954" y="924"/>
                  </a:lnTo>
                  <a:lnTo>
                    <a:pt x="17954" y="796"/>
                  </a:lnTo>
                  <a:lnTo>
                    <a:pt x="17868" y="796"/>
                  </a:lnTo>
                  <a:lnTo>
                    <a:pt x="17868" y="573"/>
                  </a:lnTo>
                  <a:lnTo>
                    <a:pt x="17782" y="573"/>
                  </a:lnTo>
                  <a:lnTo>
                    <a:pt x="17782" y="446"/>
                  </a:lnTo>
                  <a:lnTo>
                    <a:pt x="17632" y="446"/>
                  </a:lnTo>
                  <a:lnTo>
                    <a:pt x="17632" y="223"/>
                  </a:lnTo>
                  <a:lnTo>
                    <a:pt x="17546" y="350"/>
                  </a:lnTo>
                  <a:lnTo>
                    <a:pt x="17546" y="223"/>
                  </a:lnTo>
                  <a:lnTo>
                    <a:pt x="17482" y="223"/>
                  </a:lnTo>
                  <a:lnTo>
                    <a:pt x="17546" y="223"/>
                  </a:lnTo>
                  <a:lnTo>
                    <a:pt x="17482" y="96"/>
                  </a:lnTo>
                  <a:lnTo>
                    <a:pt x="17224" y="96"/>
                  </a:lnTo>
                  <a:lnTo>
                    <a:pt x="17224" y="223"/>
                  </a:lnTo>
                  <a:lnTo>
                    <a:pt x="17160" y="96"/>
                  </a:lnTo>
                  <a:lnTo>
                    <a:pt x="16988" y="96"/>
                  </a:lnTo>
                  <a:lnTo>
                    <a:pt x="16924" y="0"/>
                  </a:lnTo>
                  <a:lnTo>
                    <a:pt x="16516" y="0"/>
                  </a:lnTo>
                  <a:lnTo>
                    <a:pt x="16516" y="96"/>
                  </a:lnTo>
                  <a:lnTo>
                    <a:pt x="16195" y="96"/>
                  </a:lnTo>
                  <a:lnTo>
                    <a:pt x="16195" y="223"/>
                  </a:lnTo>
                  <a:lnTo>
                    <a:pt x="15894" y="223"/>
                  </a:lnTo>
                  <a:lnTo>
                    <a:pt x="15809" y="350"/>
                  </a:lnTo>
                  <a:lnTo>
                    <a:pt x="15809" y="446"/>
                  </a:lnTo>
                  <a:lnTo>
                    <a:pt x="15723" y="573"/>
                  </a:lnTo>
                  <a:lnTo>
                    <a:pt x="15723" y="796"/>
                  </a:lnTo>
                  <a:lnTo>
                    <a:pt x="15959" y="796"/>
                  </a:lnTo>
                  <a:lnTo>
                    <a:pt x="15959" y="924"/>
                  </a:lnTo>
                  <a:lnTo>
                    <a:pt x="16044" y="924"/>
                  </a:lnTo>
                  <a:lnTo>
                    <a:pt x="16044" y="1051"/>
                  </a:lnTo>
                  <a:lnTo>
                    <a:pt x="16130" y="1179"/>
                  </a:lnTo>
                  <a:lnTo>
                    <a:pt x="16044" y="1274"/>
                  </a:lnTo>
                  <a:lnTo>
                    <a:pt x="15959" y="1402"/>
                  </a:lnTo>
                  <a:lnTo>
                    <a:pt x="15959" y="1529"/>
                  </a:lnTo>
                  <a:lnTo>
                    <a:pt x="15894" y="1625"/>
                  </a:lnTo>
                  <a:lnTo>
                    <a:pt x="15894" y="2007"/>
                  </a:lnTo>
                  <a:lnTo>
                    <a:pt x="15959" y="2007"/>
                  </a:lnTo>
                  <a:lnTo>
                    <a:pt x="15959" y="2103"/>
                  </a:lnTo>
                  <a:lnTo>
                    <a:pt x="15894" y="2103"/>
                  </a:lnTo>
                  <a:lnTo>
                    <a:pt x="15894" y="2230"/>
                  </a:lnTo>
                  <a:lnTo>
                    <a:pt x="15959" y="2230"/>
                  </a:lnTo>
                  <a:lnTo>
                    <a:pt x="15959" y="2453"/>
                  </a:lnTo>
                  <a:lnTo>
                    <a:pt x="15894" y="2453"/>
                  </a:lnTo>
                  <a:lnTo>
                    <a:pt x="15894" y="2581"/>
                  </a:lnTo>
                  <a:lnTo>
                    <a:pt x="16044" y="2581"/>
                  </a:lnTo>
                  <a:lnTo>
                    <a:pt x="16044" y="2835"/>
                  </a:lnTo>
                  <a:lnTo>
                    <a:pt x="15959" y="2931"/>
                  </a:lnTo>
                  <a:lnTo>
                    <a:pt x="15723" y="2931"/>
                  </a:lnTo>
                  <a:lnTo>
                    <a:pt x="15573" y="3186"/>
                  </a:lnTo>
                  <a:lnTo>
                    <a:pt x="15337" y="3186"/>
                  </a:lnTo>
                  <a:lnTo>
                    <a:pt x="15337" y="3058"/>
                  </a:lnTo>
                  <a:lnTo>
                    <a:pt x="15251" y="3058"/>
                  </a:lnTo>
                  <a:lnTo>
                    <a:pt x="15251" y="3186"/>
                  </a:lnTo>
                  <a:lnTo>
                    <a:pt x="15165" y="3887"/>
                  </a:lnTo>
                  <a:lnTo>
                    <a:pt x="15165" y="4237"/>
                  </a:lnTo>
                  <a:lnTo>
                    <a:pt x="15079" y="4460"/>
                  </a:lnTo>
                  <a:lnTo>
                    <a:pt x="15165" y="4588"/>
                  </a:lnTo>
                  <a:lnTo>
                    <a:pt x="15337" y="4715"/>
                  </a:lnTo>
                  <a:lnTo>
                    <a:pt x="15487" y="4588"/>
                  </a:lnTo>
                  <a:lnTo>
                    <a:pt x="15723" y="4588"/>
                  </a:lnTo>
                  <a:lnTo>
                    <a:pt x="15809" y="4715"/>
                  </a:lnTo>
                  <a:lnTo>
                    <a:pt x="15894" y="4588"/>
                  </a:lnTo>
                  <a:lnTo>
                    <a:pt x="15894" y="4365"/>
                  </a:lnTo>
                  <a:lnTo>
                    <a:pt x="15959" y="4365"/>
                  </a:lnTo>
                  <a:lnTo>
                    <a:pt x="16044" y="4237"/>
                  </a:lnTo>
                  <a:lnTo>
                    <a:pt x="16195" y="4365"/>
                  </a:lnTo>
                  <a:lnTo>
                    <a:pt x="16280" y="4460"/>
                  </a:lnTo>
                  <a:lnTo>
                    <a:pt x="16431" y="4588"/>
                  </a:lnTo>
                  <a:lnTo>
                    <a:pt x="16516" y="4842"/>
                  </a:lnTo>
                  <a:lnTo>
                    <a:pt x="16602" y="4938"/>
                  </a:lnTo>
                  <a:lnTo>
                    <a:pt x="16688" y="5065"/>
                  </a:lnTo>
                  <a:lnTo>
                    <a:pt x="16688" y="5193"/>
                  </a:lnTo>
                  <a:lnTo>
                    <a:pt x="16602" y="5193"/>
                  </a:lnTo>
                  <a:lnTo>
                    <a:pt x="16602" y="5288"/>
                  </a:lnTo>
                  <a:lnTo>
                    <a:pt x="16280" y="5288"/>
                  </a:lnTo>
                  <a:lnTo>
                    <a:pt x="16195" y="5416"/>
                  </a:lnTo>
                  <a:lnTo>
                    <a:pt x="16130" y="5543"/>
                  </a:lnTo>
                  <a:lnTo>
                    <a:pt x="15959" y="5543"/>
                  </a:lnTo>
                  <a:lnTo>
                    <a:pt x="15959" y="5671"/>
                  </a:lnTo>
                  <a:lnTo>
                    <a:pt x="15809" y="5671"/>
                  </a:lnTo>
                  <a:lnTo>
                    <a:pt x="15723" y="5894"/>
                  </a:lnTo>
                  <a:lnTo>
                    <a:pt x="15723" y="6117"/>
                  </a:lnTo>
                  <a:lnTo>
                    <a:pt x="15637" y="6117"/>
                  </a:lnTo>
                  <a:lnTo>
                    <a:pt x="15487" y="6372"/>
                  </a:lnTo>
                  <a:lnTo>
                    <a:pt x="15401" y="6372"/>
                  </a:lnTo>
                  <a:lnTo>
                    <a:pt x="15251" y="6244"/>
                  </a:lnTo>
                  <a:lnTo>
                    <a:pt x="15251" y="6372"/>
                  </a:lnTo>
                  <a:lnTo>
                    <a:pt x="15165" y="6499"/>
                  </a:lnTo>
                  <a:lnTo>
                    <a:pt x="15079" y="6595"/>
                  </a:lnTo>
                  <a:lnTo>
                    <a:pt x="15015" y="6595"/>
                  </a:lnTo>
                  <a:lnTo>
                    <a:pt x="15015" y="6722"/>
                  </a:lnTo>
                  <a:lnTo>
                    <a:pt x="14929" y="6850"/>
                  </a:lnTo>
                  <a:lnTo>
                    <a:pt x="14843" y="6722"/>
                  </a:lnTo>
                  <a:lnTo>
                    <a:pt x="14693" y="6722"/>
                  </a:lnTo>
                  <a:lnTo>
                    <a:pt x="14607" y="6595"/>
                  </a:lnTo>
                  <a:lnTo>
                    <a:pt x="14371" y="6595"/>
                  </a:lnTo>
                  <a:lnTo>
                    <a:pt x="14286" y="6722"/>
                  </a:lnTo>
                  <a:lnTo>
                    <a:pt x="14221" y="6850"/>
                  </a:lnTo>
                  <a:lnTo>
                    <a:pt x="14221" y="7200"/>
                  </a:lnTo>
                  <a:lnTo>
                    <a:pt x="14371" y="7327"/>
                  </a:lnTo>
                  <a:lnTo>
                    <a:pt x="14543" y="7423"/>
                  </a:lnTo>
                  <a:lnTo>
                    <a:pt x="14543" y="7550"/>
                  </a:lnTo>
                  <a:lnTo>
                    <a:pt x="14457" y="7550"/>
                  </a:lnTo>
                  <a:lnTo>
                    <a:pt x="14457" y="7678"/>
                  </a:lnTo>
                  <a:lnTo>
                    <a:pt x="14286" y="7901"/>
                  </a:lnTo>
                  <a:lnTo>
                    <a:pt x="14221" y="8124"/>
                  </a:lnTo>
                  <a:lnTo>
                    <a:pt x="14135" y="8251"/>
                  </a:lnTo>
                  <a:lnTo>
                    <a:pt x="14050" y="8251"/>
                  </a:lnTo>
                  <a:lnTo>
                    <a:pt x="13985" y="8379"/>
                  </a:lnTo>
                  <a:lnTo>
                    <a:pt x="13814" y="8379"/>
                  </a:lnTo>
                  <a:lnTo>
                    <a:pt x="13749" y="8506"/>
                  </a:lnTo>
                  <a:lnTo>
                    <a:pt x="13428" y="8506"/>
                  </a:lnTo>
                  <a:lnTo>
                    <a:pt x="13342" y="8602"/>
                  </a:lnTo>
                  <a:lnTo>
                    <a:pt x="13256" y="8602"/>
                  </a:lnTo>
                  <a:lnTo>
                    <a:pt x="12784" y="8857"/>
                  </a:lnTo>
                  <a:lnTo>
                    <a:pt x="12698" y="8952"/>
                  </a:lnTo>
                  <a:lnTo>
                    <a:pt x="12548" y="9207"/>
                  </a:lnTo>
                  <a:lnTo>
                    <a:pt x="12312" y="9207"/>
                  </a:lnTo>
                  <a:lnTo>
                    <a:pt x="12312" y="9080"/>
                  </a:lnTo>
                  <a:lnTo>
                    <a:pt x="12141" y="9080"/>
                  </a:lnTo>
                  <a:lnTo>
                    <a:pt x="11990" y="9207"/>
                  </a:lnTo>
                  <a:lnTo>
                    <a:pt x="11905" y="9080"/>
                  </a:lnTo>
                  <a:lnTo>
                    <a:pt x="11755" y="9080"/>
                  </a:lnTo>
                  <a:lnTo>
                    <a:pt x="11604" y="8952"/>
                  </a:lnTo>
                  <a:lnTo>
                    <a:pt x="11347" y="8857"/>
                  </a:lnTo>
                  <a:lnTo>
                    <a:pt x="11197" y="8602"/>
                  </a:lnTo>
                  <a:lnTo>
                    <a:pt x="10553" y="8602"/>
                  </a:lnTo>
                  <a:lnTo>
                    <a:pt x="10553" y="8729"/>
                  </a:lnTo>
                  <a:lnTo>
                    <a:pt x="9288" y="8729"/>
                  </a:lnTo>
                  <a:lnTo>
                    <a:pt x="9202" y="8506"/>
                  </a:lnTo>
                  <a:lnTo>
                    <a:pt x="9202" y="8379"/>
                  </a:lnTo>
                  <a:lnTo>
                    <a:pt x="9138" y="8251"/>
                  </a:lnTo>
                  <a:lnTo>
                    <a:pt x="9052" y="8124"/>
                  </a:lnTo>
                  <a:lnTo>
                    <a:pt x="9052" y="8028"/>
                  </a:lnTo>
                  <a:lnTo>
                    <a:pt x="8966" y="7901"/>
                  </a:lnTo>
                  <a:lnTo>
                    <a:pt x="8902" y="7901"/>
                  </a:lnTo>
                  <a:lnTo>
                    <a:pt x="8902" y="7773"/>
                  </a:lnTo>
                  <a:lnTo>
                    <a:pt x="8730" y="7773"/>
                  </a:lnTo>
                  <a:lnTo>
                    <a:pt x="8666" y="7678"/>
                  </a:lnTo>
                  <a:lnTo>
                    <a:pt x="8494" y="7550"/>
                  </a:lnTo>
                  <a:lnTo>
                    <a:pt x="8344" y="7550"/>
                  </a:lnTo>
                  <a:lnTo>
                    <a:pt x="8344" y="7423"/>
                  </a:lnTo>
                  <a:lnTo>
                    <a:pt x="8258" y="7423"/>
                  </a:lnTo>
                  <a:lnTo>
                    <a:pt x="8022" y="7327"/>
                  </a:lnTo>
                  <a:lnTo>
                    <a:pt x="7314" y="7327"/>
                  </a:lnTo>
                  <a:lnTo>
                    <a:pt x="7143" y="7073"/>
                  </a:lnTo>
                  <a:lnTo>
                    <a:pt x="7143" y="6850"/>
                  </a:lnTo>
                  <a:lnTo>
                    <a:pt x="7229" y="6850"/>
                  </a:lnTo>
                  <a:lnTo>
                    <a:pt x="7229" y="6372"/>
                  </a:lnTo>
                  <a:lnTo>
                    <a:pt x="7143" y="6244"/>
                  </a:lnTo>
                  <a:lnTo>
                    <a:pt x="7078" y="6117"/>
                  </a:lnTo>
                  <a:lnTo>
                    <a:pt x="6993" y="6021"/>
                  </a:lnTo>
                  <a:lnTo>
                    <a:pt x="6993" y="5894"/>
                  </a:lnTo>
                  <a:lnTo>
                    <a:pt x="6907" y="5766"/>
                  </a:lnTo>
                  <a:lnTo>
                    <a:pt x="6821" y="5671"/>
                  </a:lnTo>
                  <a:lnTo>
                    <a:pt x="6757" y="5543"/>
                  </a:lnTo>
                  <a:lnTo>
                    <a:pt x="6671" y="5543"/>
                  </a:lnTo>
                  <a:lnTo>
                    <a:pt x="6585" y="5671"/>
                  </a:lnTo>
                  <a:lnTo>
                    <a:pt x="6521" y="5543"/>
                  </a:lnTo>
                  <a:lnTo>
                    <a:pt x="6349" y="5543"/>
                  </a:lnTo>
                  <a:lnTo>
                    <a:pt x="6263" y="5671"/>
                  </a:lnTo>
                  <a:lnTo>
                    <a:pt x="6199" y="5543"/>
                  </a:lnTo>
                  <a:lnTo>
                    <a:pt x="6199" y="5416"/>
                  </a:lnTo>
                  <a:lnTo>
                    <a:pt x="6113" y="5416"/>
                  </a:lnTo>
                  <a:lnTo>
                    <a:pt x="6027" y="5288"/>
                  </a:lnTo>
                  <a:lnTo>
                    <a:pt x="6027" y="5193"/>
                  </a:lnTo>
                  <a:lnTo>
                    <a:pt x="5963" y="5193"/>
                  </a:lnTo>
                  <a:lnTo>
                    <a:pt x="5877" y="5065"/>
                  </a:lnTo>
                  <a:lnTo>
                    <a:pt x="5877" y="4938"/>
                  </a:lnTo>
                  <a:lnTo>
                    <a:pt x="5877" y="5065"/>
                  </a:lnTo>
                  <a:lnTo>
                    <a:pt x="5791" y="4938"/>
                  </a:lnTo>
                  <a:lnTo>
                    <a:pt x="5791" y="4842"/>
                  </a:lnTo>
                  <a:lnTo>
                    <a:pt x="5727" y="4842"/>
                  </a:lnTo>
                  <a:lnTo>
                    <a:pt x="5641" y="4715"/>
                  </a:lnTo>
                  <a:lnTo>
                    <a:pt x="5641" y="4842"/>
                  </a:lnTo>
                  <a:lnTo>
                    <a:pt x="5556" y="4938"/>
                  </a:lnTo>
                  <a:lnTo>
                    <a:pt x="5470" y="5065"/>
                  </a:lnTo>
                  <a:lnTo>
                    <a:pt x="5470" y="5193"/>
                  </a:lnTo>
                  <a:lnTo>
                    <a:pt x="5405" y="5288"/>
                  </a:lnTo>
                  <a:lnTo>
                    <a:pt x="5320" y="5288"/>
                  </a:lnTo>
                  <a:lnTo>
                    <a:pt x="5234" y="5416"/>
                  </a:lnTo>
                  <a:lnTo>
                    <a:pt x="5234" y="5671"/>
                  </a:lnTo>
                  <a:lnTo>
                    <a:pt x="5320" y="5894"/>
                  </a:lnTo>
                  <a:lnTo>
                    <a:pt x="5405" y="6021"/>
                  </a:lnTo>
                  <a:lnTo>
                    <a:pt x="5405" y="6117"/>
                  </a:lnTo>
                  <a:lnTo>
                    <a:pt x="5320" y="6244"/>
                  </a:lnTo>
                  <a:lnTo>
                    <a:pt x="5234" y="6244"/>
                  </a:lnTo>
                  <a:lnTo>
                    <a:pt x="5169" y="6372"/>
                  </a:lnTo>
                  <a:lnTo>
                    <a:pt x="5084" y="6372"/>
                  </a:lnTo>
                  <a:lnTo>
                    <a:pt x="5084" y="6244"/>
                  </a:lnTo>
                  <a:lnTo>
                    <a:pt x="4998" y="6244"/>
                  </a:lnTo>
                  <a:lnTo>
                    <a:pt x="4848" y="6372"/>
                  </a:lnTo>
                  <a:lnTo>
                    <a:pt x="4762" y="6372"/>
                  </a:lnTo>
                  <a:lnTo>
                    <a:pt x="4612" y="6244"/>
                  </a:lnTo>
                  <a:lnTo>
                    <a:pt x="4526" y="6244"/>
                  </a:lnTo>
                  <a:lnTo>
                    <a:pt x="4440" y="6499"/>
                  </a:lnTo>
                  <a:lnTo>
                    <a:pt x="4440" y="6722"/>
                  </a:lnTo>
                  <a:lnTo>
                    <a:pt x="4376" y="6945"/>
                  </a:lnTo>
                  <a:lnTo>
                    <a:pt x="4376" y="7327"/>
                  </a:lnTo>
                  <a:lnTo>
                    <a:pt x="4526" y="7327"/>
                  </a:lnTo>
                  <a:lnTo>
                    <a:pt x="4440" y="7423"/>
                  </a:lnTo>
                  <a:lnTo>
                    <a:pt x="4440" y="7550"/>
                  </a:lnTo>
                  <a:lnTo>
                    <a:pt x="4140" y="7550"/>
                  </a:lnTo>
                  <a:lnTo>
                    <a:pt x="3968" y="7678"/>
                  </a:lnTo>
                  <a:lnTo>
                    <a:pt x="3732" y="7678"/>
                  </a:lnTo>
                  <a:lnTo>
                    <a:pt x="3646" y="7773"/>
                  </a:lnTo>
                  <a:lnTo>
                    <a:pt x="3732" y="7901"/>
                  </a:lnTo>
                  <a:lnTo>
                    <a:pt x="3882" y="7901"/>
                  </a:lnTo>
                  <a:lnTo>
                    <a:pt x="3882" y="8251"/>
                  </a:lnTo>
                  <a:lnTo>
                    <a:pt x="3968" y="8251"/>
                  </a:lnTo>
                  <a:lnTo>
                    <a:pt x="3968" y="8379"/>
                  </a:lnTo>
                  <a:lnTo>
                    <a:pt x="4054" y="8506"/>
                  </a:lnTo>
                  <a:lnTo>
                    <a:pt x="4054" y="8602"/>
                  </a:lnTo>
                  <a:lnTo>
                    <a:pt x="4140" y="8602"/>
                  </a:lnTo>
                  <a:lnTo>
                    <a:pt x="4140" y="8857"/>
                  </a:lnTo>
                  <a:lnTo>
                    <a:pt x="4054" y="8857"/>
                  </a:lnTo>
                  <a:lnTo>
                    <a:pt x="4054" y="8952"/>
                  </a:lnTo>
                  <a:lnTo>
                    <a:pt x="4140" y="9080"/>
                  </a:lnTo>
                  <a:lnTo>
                    <a:pt x="4054" y="9080"/>
                  </a:lnTo>
                  <a:lnTo>
                    <a:pt x="4054" y="9335"/>
                  </a:lnTo>
                  <a:lnTo>
                    <a:pt x="3968" y="9430"/>
                  </a:lnTo>
                  <a:lnTo>
                    <a:pt x="3818" y="9335"/>
                  </a:lnTo>
                  <a:lnTo>
                    <a:pt x="3646" y="9080"/>
                  </a:lnTo>
                  <a:lnTo>
                    <a:pt x="3089" y="9080"/>
                  </a:lnTo>
                  <a:lnTo>
                    <a:pt x="2939" y="8952"/>
                  </a:lnTo>
                  <a:lnTo>
                    <a:pt x="2788" y="9080"/>
                  </a:lnTo>
                  <a:lnTo>
                    <a:pt x="2531" y="9080"/>
                  </a:lnTo>
                  <a:lnTo>
                    <a:pt x="2467" y="9207"/>
                  </a:lnTo>
                  <a:lnTo>
                    <a:pt x="2295" y="9080"/>
                  </a:lnTo>
                  <a:lnTo>
                    <a:pt x="1737" y="9080"/>
                  </a:lnTo>
                  <a:lnTo>
                    <a:pt x="1737" y="9430"/>
                  </a:lnTo>
                  <a:lnTo>
                    <a:pt x="1201" y="9430"/>
                  </a:lnTo>
                  <a:lnTo>
                    <a:pt x="1115" y="9335"/>
                  </a:lnTo>
                  <a:lnTo>
                    <a:pt x="944" y="9335"/>
                  </a:lnTo>
                  <a:lnTo>
                    <a:pt x="944" y="9430"/>
                  </a:lnTo>
                  <a:lnTo>
                    <a:pt x="879" y="9558"/>
                  </a:lnTo>
                  <a:lnTo>
                    <a:pt x="879" y="9685"/>
                  </a:lnTo>
                  <a:lnTo>
                    <a:pt x="794" y="9908"/>
                  </a:lnTo>
                  <a:lnTo>
                    <a:pt x="708" y="10035"/>
                  </a:lnTo>
                  <a:lnTo>
                    <a:pt x="794" y="10163"/>
                  </a:lnTo>
                  <a:lnTo>
                    <a:pt x="944" y="10163"/>
                  </a:lnTo>
                  <a:lnTo>
                    <a:pt x="1030" y="10258"/>
                  </a:lnTo>
                  <a:lnTo>
                    <a:pt x="1115" y="10258"/>
                  </a:lnTo>
                  <a:lnTo>
                    <a:pt x="1115" y="10035"/>
                  </a:lnTo>
                  <a:lnTo>
                    <a:pt x="1201" y="10035"/>
                  </a:lnTo>
                  <a:lnTo>
                    <a:pt x="1351" y="10258"/>
                  </a:lnTo>
                  <a:lnTo>
                    <a:pt x="1351" y="10386"/>
                  </a:lnTo>
                  <a:lnTo>
                    <a:pt x="1266" y="10513"/>
                  </a:lnTo>
                  <a:lnTo>
                    <a:pt x="944" y="10513"/>
                  </a:lnTo>
                  <a:lnTo>
                    <a:pt x="879" y="10386"/>
                  </a:lnTo>
                  <a:lnTo>
                    <a:pt x="794" y="10513"/>
                  </a:lnTo>
                  <a:lnTo>
                    <a:pt x="708" y="10513"/>
                  </a:lnTo>
                  <a:lnTo>
                    <a:pt x="643" y="10609"/>
                  </a:lnTo>
                  <a:lnTo>
                    <a:pt x="558" y="10609"/>
                  </a:lnTo>
                  <a:lnTo>
                    <a:pt x="558" y="10736"/>
                  </a:lnTo>
                  <a:lnTo>
                    <a:pt x="643" y="10864"/>
                  </a:lnTo>
                  <a:lnTo>
                    <a:pt x="472" y="10991"/>
                  </a:lnTo>
                  <a:lnTo>
                    <a:pt x="322" y="10991"/>
                  </a:lnTo>
                  <a:lnTo>
                    <a:pt x="386" y="11087"/>
                  </a:lnTo>
                  <a:lnTo>
                    <a:pt x="236" y="11214"/>
                  </a:lnTo>
                  <a:lnTo>
                    <a:pt x="236" y="11342"/>
                  </a:lnTo>
                  <a:lnTo>
                    <a:pt x="0" y="11342"/>
                  </a:lnTo>
                  <a:lnTo>
                    <a:pt x="0" y="11565"/>
                  </a:lnTo>
                  <a:lnTo>
                    <a:pt x="86" y="11692"/>
                  </a:lnTo>
                  <a:lnTo>
                    <a:pt x="236" y="11692"/>
                  </a:lnTo>
                  <a:lnTo>
                    <a:pt x="236" y="12042"/>
                  </a:lnTo>
                  <a:lnTo>
                    <a:pt x="322" y="12042"/>
                  </a:lnTo>
                  <a:lnTo>
                    <a:pt x="322" y="12170"/>
                  </a:lnTo>
                  <a:lnTo>
                    <a:pt x="236" y="12393"/>
                  </a:lnTo>
                  <a:lnTo>
                    <a:pt x="150" y="12743"/>
                  </a:lnTo>
                  <a:lnTo>
                    <a:pt x="236" y="12871"/>
                  </a:lnTo>
                  <a:lnTo>
                    <a:pt x="386" y="12871"/>
                  </a:lnTo>
                  <a:lnTo>
                    <a:pt x="472" y="12743"/>
                  </a:lnTo>
                  <a:lnTo>
                    <a:pt x="558" y="12743"/>
                  </a:lnTo>
                  <a:lnTo>
                    <a:pt x="558" y="12616"/>
                  </a:lnTo>
                  <a:lnTo>
                    <a:pt x="643" y="12616"/>
                  </a:lnTo>
                  <a:lnTo>
                    <a:pt x="708" y="12743"/>
                  </a:lnTo>
                  <a:lnTo>
                    <a:pt x="794" y="12743"/>
                  </a:lnTo>
                  <a:lnTo>
                    <a:pt x="794" y="12520"/>
                  </a:lnTo>
                  <a:lnTo>
                    <a:pt x="1030" y="12520"/>
                  </a:lnTo>
                  <a:lnTo>
                    <a:pt x="1030" y="12265"/>
                  </a:lnTo>
                  <a:lnTo>
                    <a:pt x="1115" y="12170"/>
                  </a:lnTo>
                  <a:lnTo>
                    <a:pt x="1115" y="11915"/>
                  </a:lnTo>
                  <a:lnTo>
                    <a:pt x="1266" y="11915"/>
                  </a:lnTo>
                  <a:lnTo>
                    <a:pt x="1266" y="12042"/>
                  </a:lnTo>
                  <a:lnTo>
                    <a:pt x="1351" y="12042"/>
                  </a:lnTo>
                  <a:lnTo>
                    <a:pt x="1351" y="12265"/>
                  </a:lnTo>
                  <a:lnTo>
                    <a:pt x="1437" y="12265"/>
                  </a:lnTo>
                  <a:lnTo>
                    <a:pt x="1437" y="12871"/>
                  </a:lnTo>
                  <a:lnTo>
                    <a:pt x="1501" y="12871"/>
                  </a:lnTo>
                  <a:lnTo>
                    <a:pt x="1501" y="12998"/>
                  </a:lnTo>
                  <a:lnTo>
                    <a:pt x="1737" y="12998"/>
                  </a:lnTo>
                  <a:lnTo>
                    <a:pt x="1737" y="12871"/>
                  </a:lnTo>
                  <a:lnTo>
                    <a:pt x="1823" y="12871"/>
                  </a:lnTo>
                  <a:lnTo>
                    <a:pt x="1909" y="12743"/>
                  </a:lnTo>
                  <a:lnTo>
                    <a:pt x="1909" y="12616"/>
                  </a:lnTo>
                  <a:lnTo>
                    <a:pt x="1995" y="12616"/>
                  </a:lnTo>
                  <a:lnTo>
                    <a:pt x="2145" y="12520"/>
                  </a:lnTo>
                  <a:lnTo>
                    <a:pt x="2231" y="12393"/>
                  </a:lnTo>
                  <a:lnTo>
                    <a:pt x="2231" y="12520"/>
                  </a:lnTo>
                  <a:lnTo>
                    <a:pt x="2381" y="12520"/>
                  </a:lnTo>
                  <a:lnTo>
                    <a:pt x="2467" y="12393"/>
                  </a:lnTo>
                  <a:lnTo>
                    <a:pt x="2617" y="12393"/>
                  </a:lnTo>
                  <a:lnTo>
                    <a:pt x="2617" y="12520"/>
                  </a:lnTo>
                  <a:lnTo>
                    <a:pt x="2467" y="12616"/>
                  </a:lnTo>
                  <a:lnTo>
                    <a:pt x="2617" y="12616"/>
                  </a:lnTo>
                  <a:lnTo>
                    <a:pt x="2703" y="12743"/>
                  </a:lnTo>
                  <a:lnTo>
                    <a:pt x="2703" y="12616"/>
                  </a:lnTo>
                  <a:lnTo>
                    <a:pt x="2939" y="12616"/>
                  </a:lnTo>
                  <a:lnTo>
                    <a:pt x="3024" y="12871"/>
                  </a:lnTo>
                  <a:lnTo>
                    <a:pt x="3260" y="13221"/>
                  </a:lnTo>
                  <a:lnTo>
                    <a:pt x="3260" y="13349"/>
                  </a:lnTo>
                  <a:lnTo>
                    <a:pt x="3325" y="13349"/>
                  </a:lnTo>
                  <a:lnTo>
                    <a:pt x="3325" y="13444"/>
                  </a:lnTo>
                  <a:lnTo>
                    <a:pt x="3646" y="13444"/>
                  </a:lnTo>
                  <a:lnTo>
                    <a:pt x="3818" y="13699"/>
                  </a:lnTo>
                  <a:lnTo>
                    <a:pt x="3968" y="13699"/>
                  </a:lnTo>
                  <a:lnTo>
                    <a:pt x="4054" y="13922"/>
                  </a:lnTo>
                  <a:lnTo>
                    <a:pt x="4140" y="14177"/>
                  </a:lnTo>
                  <a:lnTo>
                    <a:pt x="4204" y="14177"/>
                  </a:lnTo>
                  <a:lnTo>
                    <a:pt x="4290" y="14273"/>
                  </a:lnTo>
                  <a:lnTo>
                    <a:pt x="4290" y="14527"/>
                  </a:lnTo>
                  <a:lnTo>
                    <a:pt x="4376" y="14750"/>
                  </a:lnTo>
                  <a:lnTo>
                    <a:pt x="4440" y="14750"/>
                  </a:lnTo>
                  <a:lnTo>
                    <a:pt x="4440" y="15005"/>
                  </a:lnTo>
                  <a:lnTo>
                    <a:pt x="4526" y="15101"/>
                  </a:lnTo>
                  <a:lnTo>
                    <a:pt x="4440" y="15228"/>
                  </a:lnTo>
                  <a:lnTo>
                    <a:pt x="4376" y="15228"/>
                  </a:lnTo>
                  <a:lnTo>
                    <a:pt x="4290" y="15356"/>
                  </a:lnTo>
                  <a:lnTo>
                    <a:pt x="4290" y="15451"/>
                  </a:lnTo>
                  <a:lnTo>
                    <a:pt x="4376" y="15579"/>
                  </a:lnTo>
                  <a:lnTo>
                    <a:pt x="4376" y="15706"/>
                  </a:lnTo>
                  <a:lnTo>
                    <a:pt x="4440" y="15834"/>
                  </a:lnTo>
                  <a:lnTo>
                    <a:pt x="4376" y="15834"/>
                  </a:lnTo>
                  <a:lnTo>
                    <a:pt x="4440" y="15929"/>
                  </a:lnTo>
                  <a:lnTo>
                    <a:pt x="4440" y="16057"/>
                  </a:lnTo>
                  <a:lnTo>
                    <a:pt x="4526" y="16057"/>
                  </a:lnTo>
                  <a:lnTo>
                    <a:pt x="4526" y="16184"/>
                  </a:lnTo>
                  <a:lnTo>
                    <a:pt x="4848" y="16184"/>
                  </a:lnTo>
                  <a:lnTo>
                    <a:pt x="4933" y="16280"/>
                  </a:lnTo>
                  <a:lnTo>
                    <a:pt x="4998" y="16280"/>
                  </a:lnTo>
                  <a:lnTo>
                    <a:pt x="4998" y="16407"/>
                  </a:lnTo>
                  <a:lnTo>
                    <a:pt x="5084" y="16407"/>
                  </a:lnTo>
                  <a:lnTo>
                    <a:pt x="5084" y="16535"/>
                  </a:lnTo>
                  <a:lnTo>
                    <a:pt x="5234" y="16535"/>
                  </a:lnTo>
                  <a:lnTo>
                    <a:pt x="5234" y="16662"/>
                  </a:lnTo>
                  <a:lnTo>
                    <a:pt x="5320" y="16662"/>
                  </a:lnTo>
                  <a:lnTo>
                    <a:pt x="5405" y="16535"/>
                  </a:lnTo>
                  <a:lnTo>
                    <a:pt x="5470" y="16535"/>
                  </a:lnTo>
                  <a:lnTo>
                    <a:pt x="5641" y="16662"/>
                  </a:lnTo>
                  <a:lnTo>
                    <a:pt x="5791" y="16662"/>
                  </a:lnTo>
                  <a:lnTo>
                    <a:pt x="5877" y="16885"/>
                  </a:lnTo>
                  <a:lnTo>
                    <a:pt x="6027" y="16885"/>
                  </a:lnTo>
                  <a:lnTo>
                    <a:pt x="6113" y="17012"/>
                  </a:lnTo>
                  <a:lnTo>
                    <a:pt x="6113" y="17108"/>
                  </a:lnTo>
                  <a:lnTo>
                    <a:pt x="6199" y="17108"/>
                  </a:lnTo>
                  <a:lnTo>
                    <a:pt x="6199" y="17012"/>
                  </a:lnTo>
                  <a:lnTo>
                    <a:pt x="6435" y="17012"/>
                  </a:lnTo>
                  <a:lnTo>
                    <a:pt x="6435" y="17235"/>
                  </a:lnTo>
                  <a:lnTo>
                    <a:pt x="6757" y="17235"/>
                  </a:lnTo>
                  <a:lnTo>
                    <a:pt x="6671" y="17490"/>
                  </a:lnTo>
                  <a:lnTo>
                    <a:pt x="6757" y="17586"/>
                  </a:lnTo>
                  <a:lnTo>
                    <a:pt x="6993" y="17586"/>
                  </a:lnTo>
                  <a:lnTo>
                    <a:pt x="7078" y="17490"/>
                  </a:lnTo>
                  <a:lnTo>
                    <a:pt x="7314" y="17490"/>
                  </a:lnTo>
                  <a:lnTo>
                    <a:pt x="7314" y="17586"/>
                  </a:lnTo>
                  <a:lnTo>
                    <a:pt x="7465" y="17713"/>
                  </a:lnTo>
                  <a:lnTo>
                    <a:pt x="7465" y="17841"/>
                  </a:lnTo>
                  <a:lnTo>
                    <a:pt x="7700" y="17841"/>
                  </a:lnTo>
                  <a:lnTo>
                    <a:pt x="7786" y="17713"/>
                  </a:lnTo>
                  <a:lnTo>
                    <a:pt x="7872" y="17713"/>
                  </a:lnTo>
                  <a:lnTo>
                    <a:pt x="7872" y="17841"/>
                  </a:lnTo>
                  <a:lnTo>
                    <a:pt x="7936" y="17713"/>
                  </a:lnTo>
                  <a:lnTo>
                    <a:pt x="8022" y="17713"/>
                  </a:lnTo>
                  <a:lnTo>
                    <a:pt x="8022" y="17936"/>
                  </a:lnTo>
                  <a:lnTo>
                    <a:pt x="8172" y="17936"/>
                  </a:lnTo>
                  <a:lnTo>
                    <a:pt x="8258" y="17713"/>
                  </a:lnTo>
                  <a:lnTo>
                    <a:pt x="8408" y="17586"/>
                  </a:lnTo>
                  <a:lnTo>
                    <a:pt x="8580" y="17586"/>
                  </a:lnTo>
                  <a:lnTo>
                    <a:pt x="8730" y="17713"/>
                  </a:lnTo>
                  <a:lnTo>
                    <a:pt x="8816" y="17713"/>
                  </a:lnTo>
                  <a:lnTo>
                    <a:pt x="8902" y="17586"/>
                  </a:lnTo>
                  <a:lnTo>
                    <a:pt x="8966" y="17713"/>
                  </a:lnTo>
                  <a:lnTo>
                    <a:pt x="9288" y="17713"/>
                  </a:lnTo>
                  <a:lnTo>
                    <a:pt x="9374" y="17586"/>
                  </a:lnTo>
                  <a:lnTo>
                    <a:pt x="9459" y="17586"/>
                  </a:lnTo>
                  <a:lnTo>
                    <a:pt x="9459" y="17490"/>
                  </a:lnTo>
                  <a:lnTo>
                    <a:pt x="9524" y="17490"/>
                  </a:lnTo>
                  <a:lnTo>
                    <a:pt x="9524" y="17363"/>
                  </a:lnTo>
                  <a:lnTo>
                    <a:pt x="9610" y="17235"/>
                  </a:lnTo>
                  <a:lnTo>
                    <a:pt x="9845" y="17235"/>
                  </a:lnTo>
                  <a:lnTo>
                    <a:pt x="9931" y="17108"/>
                  </a:lnTo>
                  <a:lnTo>
                    <a:pt x="9931" y="17012"/>
                  </a:lnTo>
                  <a:lnTo>
                    <a:pt x="10017" y="16885"/>
                  </a:lnTo>
                  <a:lnTo>
                    <a:pt x="10081" y="17012"/>
                  </a:lnTo>
                  <a:lnTo>
                    <a:pt x="10317" y="17012"/>
                  </a:lnTo>
                  <a:lnTo>
                    <a:pt x="10317" y="16885"/>
                  </a:lnTo>
                  <a:lnTo>
                    <a:pt x="10489" y="16758"/>
                  </a:lnTo>
                  <a:lnTo>
                    <a:pt x="10553" y="16758"/>
                  </a:lnTo>
                  <a:lnTo>
                    <a:pt x="10553" y="16885"/>
                  </a:lnTo>
                  <a:lnTo>
                    <a:pt x="10639" y="16885"/>
                  </a:lnTo>
                  <a:lnTo>
                    <a:pt x="10553" y="17012"/>
                  </a:lnTo>
                  <a:lnTo>
                    <a:pt x="10639" y="17108"/>
                  </a:lnTo>
                  <a:lnTo>
                    <a:pt x="10725" y="17108"/>
                  </a:lnTo>
                  <a:lnTo>
                    <a:pt x="10811" y="17235"/>
                  </a:lnTo>
                  <a:lnTo>
                    <a:pt x="10811" y="17363"/>
                  </a:lnTo>
                  <a:lnTo>
                    <a:pt x="10725" y="17363"/>
                  </a:lnTo>
                  <a:lnTo>
                    <a:pt x="10725" y="17490"/>
                  </a:lnTo>
                  <a:lnTo>
                    <a:pt x="10961" y="17490"/>
                  </a:lnTo>
                  <a:lnTo>
                    <a:pt x="10961" y="17586"/>
                  </a:lnTo>
                  <a:lnTo>
                    <a:pt x="11283" y="17586"/>
                  </a:lnTo>
                  <a:lnTo>
                    <a:pt x="11283" y="17713"/>
                  </a:lnTo>
                  <a:lnTo>
                    <a:pt x="11347" y="17713"/>
                  </a:lnTo>
                  <a:lnTo>
                    <a:pt x="11347" y="17841"/>
                  </a:lnTo>
                  <a:lnTo>
                    <a:pt x="11433" y="17841"/>
                  </a:lnTo>
                  <a:lnTo>
                    <a:pt x="11519" y="17936"/>
                  </a:lnTo>
                  <a:lnTo>
                    <a:pt x="11519" y="18064"/>
                  </a:lnTo>
                  <a:lnTo>
                    <a:pt x="11604" y="18287"/>
                  </a:lnTo>
                  <a:lnTo>
                    <a:pt x="11604" y="18765"/>
                  </a:lnTo>
                  <a:lnTo>
                    <a:pt x="11519" y="18765"/>
                  </a:lnTo>
                  <a:lnTo>
                    <a:pt x="11433" y="18892"/>
                  </a:lnTo>
                  <a:lnTo>
                    <a:pt x="11433" y="19115"/>
                  </a:lnTo>
                  <a:lnTo>
                    <a:pt x="11347" y="19115"/>
                  </a:lnTo>
                  <a:lnTo>
                    <a:pt x="11283" y="19242"/>
                  </a:lnTo>
                  <a:lnTo>
                    <a:pt x="11347" y="19370"/>
                  </a:lnTo>
                  <a:lnTo>
                    <a:pt x="11283" y="19370"/>
                  </a:lnTo>
                  <a:lnTo>
                    <a:pt x="11283" y="19497"/>
                  </a:lnTo>
                  <a:lnTo>
                    <a:pt x="11347" y="19497"/>
                  </a:lnTo>
                  <a:lnTo>
                    <a:pt x="11347" y="19593"/>
                  </a:lnTo>
                  <a:lnTo>
                    <a:pt x="11433" y="19593"/>
                  </a:lnTo>
                  <a:lnTo>
                    <a:pt x="11433" y="19848"/>
                  </a:lnTo>
                  <a:lnTo>
                    <a:pt x="11519" y="19720"/>
                  </a:lnTo>
                  <a:lnTo>
                    <a:pt x="11669" y="19720"/>
                  </a:lnTo>
                  <a:lnTo>
                    <a:pt x="11669" y="19848"/>
                  </a:lnTo>
                  <a:lnTo>
                    <a:pt x="11755" y="19943"/>
                  </a:lnTo>
                  <a:lnTo>
                    <a:pt x="11840" y="19848"/>
                  </a:lnTo>
                  <a:lnTo>
                    <a:pt x="11840" y="20071"/>
                  </a:lnTo>
                  <a:lnTo>
                    <a:pt x="11905" y="20198"/>
                  </a:lnTo>
                  <a:lnTo>
                    <a:pt x="12076" y="20198"/>
                  </a:lnTo>
                  <a:lnTo>
                    <a:pt x="12141" y="20326"/>
                  </a:lnTo>
                  <a:lnTo>
                    <a:pt x="12141" y="20421"/>
                  </a:lnTo>
                  <a:lnTo>
                    <a:pt x="12076" y="20676"/>
                  </a:lnTo>
                  <a:lnTo>
                    <a:pt x="11990" y="20676"/>
                  </a:lnTo>
                  <a:lnTo>
                    <a:pt x="11990" y="20772"/>
                  </a:lnTo>
                  <a:lnTo>
                    <a:pt x="12226" y="20772"/>
                  </a:lnTo>
                  <a:lnTo>
                    <a:pt x="12226" y="21027"/>
                  </a:lnTo>
                  <a:lnTo>
                    <a:pt x="12312" y="21154"/>
                  </a:lnTo>
                  <a:lnTo>
                    <a:pt x="12398" y="21027"/>
                  </a:lnTo>
                  <a:lnTo>
                    <a:pt x="12462" y="21027"/>
                  </a:lnTo>
                  <a:lnTo>
                    <a:pt x="12634" y="20899"/>
                  </a:lnTo>
                  <a:lnTo>
                    <a:pt x="12698" y="21027"/>
                  </a:lnTo>
                  <a:lnTo>
                    <a:pt x="12634" y="21154"/>
                  </a:lnTo>
                  <a:lnTo>
                    <a:pt x="12698" y="21154"/>
                  </a:lnTo>
                  <a:lnTo>
                    <a:pt x="12698" y="21250"/>
                  </a:lnTo>
                  <a:lnTo>
                    <a:pt x="12870" y="21154"/>
                  </a:lnTo>
                  <a:lnTo>
                    <a:pt x="12870" y="20549"/>
                  </a:lnTo>
                  <a:lnTo>
                    <a:pt x="13020" y="20549"/>
                  </a:lnTo>
                  <a:lnTo>
                    <a:pt x="13020" y="20676"/>
                  </a:lnTo>
                  <a:lnTo>
                    <a:pt x="13020" y="20549"/>
                  </a:lnTo>
                  <a:lnTo>
                    <a:pt x="13106" y="20549"/>
                  </a:lnTo>
                  <a:lnTo>
                    <a:pt x="13106" y="20421"/>
                  </a:lnTo>
                  <a:lnTo>
                    <a:pt x="13256" y="20421"/>
                  </a:lnTo>
                  <a:lnTo>
                    <a:pt x="13256" y="20549"/>
                  </a:lnTo>
                  <a:lnTo>
                    <a:pt x="13342" y="20549"/>
                  </a:lnTo>
                  <a:lnTo>
                    <a:pt x="13342" y="20421"/>
                  </a:lnTo>
                  <a:lnTo>
                    <a:pt x="13492" y="20421"/>
                  </a:lnTo>
                  <a:lnTo>
                    <a:pt x="13578" y="20549"/>
                  </a:lnTo>
                  <a:lnTo>
                    <a:pt x="13664" y="20421"/>
                  </a:lnTo>
                  <a:lnTo>
                    <a:pt x="13664" y="20326"/>
                  </a:lnTo>
                  <a:lnTo>
                    <a:pt x="13749" y="20326"/>
                  </a:lnTo>
                  <a:lnTo>
                    <a:pt x="13814" y="20421"/>
                  </a:lnTo>
                  <a:lnTo>
                    <a:pt x="13900" y="20326"/>
                  </a:lnTo>
                  <a:lnTo>
                    <a:pt x="13900" y="20198"/>
                  </a:lnTo>
                  <a:lnTo>
                    <a:pt x="13985" y="20071"/>
                  </a:lnTo>
                  <a:lnTo>
                    <a:pt x="14135" y="20071"/>
                  </a:lnTo>
                  <a:lnTo>
                    <a:pt x="14221" y="20198"/>
                  </a:lnTo>
                  <a:lnTo>
                    <a:pt x="14286" y="20198"/>
                  </a:lnTo>
                  <a:lnTo>
                    <a:pt x="14286" y="20326"/>
                  </a:lnTo>
                  <a:lnTo>
                    <a:pt x="14693" y="20326"/>
                  </a:lnTo>
                  <a:lnTo>
                    <a:pt x="14607" y="20421"/>
                  </a:lnTo>
                  <a:lnTo>
                    <a:pt x="14543" y="20676"/>
                  </a:lnTo>
                  <a:lnTo>
                    <a:pt x="14607" y="20676"/>
                  </a:lnTo>
                  <a:lnTo>
                    <a:pt x="14607" y="20772"/>
                  </a:lnTo>
                  <a:lnTo>
                    <a:pt x="14779" y="20772"/>
                  </a:lnTo>
                  <a:lnTo>
                    <a:pt x="14779" y="20899"/>
                  </a:lnTo>
                  <a:lnTo>
                    <a:pt x="14843" y="20899"/>
                  </a:lnTo>
                  <a:lnTo>
                    <a:pt x="14929" y="21027"/>
                  </a:lnTo>
                  <a:lnTo>
                    <a:pt x="15015" y="20899"/>
                  </a:lnTo>
                  <a:lnTo>
                    <a:pt x="15015" y="21027"/>
                  </a:lnTo>
                  <a:lnTo>
                    <a:pt x="15079" y="20899"/>
                  </a:lnTo>
                  <a:lnTo>
                    <a:pt x="15079" y="21027"/>
                  </a:lnTo>
                  <a:lnTo>
                    <a:pt x="15251" y="21027"/>
                  </a:lnTo>
                  <a:lnTo>
                    <a:pt x="15251" y="20772"/>
                  </a:lnTo>
                  <a:lnTo>
                    <a:pt x="15337" y="20899"/>
                  </a:lnTo>
                  <a:lnTo>
                    <a:pt x="15401" y="21027"/>
                  </a:lnTo>
                  <a:lnTo>
                    <a:pt x="15487" y="21154"/>
                  </a:lnTo>
                  <a:lnTo>
                    <a:pt x="15573" y="21027"/>
                  </a:lnTo>
                  <a:lnTo>
                    <a:pt x="15573" y="21154"/>
                  </a:lnTo>
                  <a:lnTo>
                    <a:pt x="15637" y="21027"/>
                  </a:lnTo>
                  <a:lnTo>
                    <a:pt x="15723" y="21027"/>
                  </a:lnTo>
                  <a:lnTo>
                    <a:pt x="15809" y="21154"/>
                  </a:lnTo>
                  <a:lnTo>
                    <a:pt x="15723" y="21154"/>
                  </a:lnTo>
                  <a:lnTo>
                    <a:pt x="15637" y="21250"/>
                  </a:lnTo>
                  <a:lnTo>
                    <a:pt x="15637" y="21377"/>
                  </a:lnTo>
                  <a:lnTo>
                    <a:pt x="15723" y="21504"/>
                  </a:lnTo>
                  <a:lnTo>
                    <a:pt x="15809" y="21504"/>
                  </a:lnTo>
                  <a:lnTo>
                    <a:pt x="15809" y="21600"/>
                  </a:lnTo>
                  <a:lnTo>
                    <a:pt x="15959" y="21600"/>
                  </a:lnTo>
                  <a:lnTo>
                    <a:pt x="16044" y="21504"/>
                  </a:lnTo>
                  <a:lnTo>
                    <a:pt x="15959" y="21504"/>
                  </a:lnTo>
                  <a:lnTo>
                    <a:pt x="15959" y="21377"/>
                  </a:lnTo>
                  <a:lnTo>
                    <a:pt x="15894" y="21377"/>
                  </a:lnTo>
                  <a:lnTo>
                    <a:pt x="15894" y="21250"/>
                  </a:lnTo>
                  <a:lnTo>
                    <a:pt x="15959" y="21154"/>
                  </a:lnTo>
                  <a:lnTo>
                    <a:pt x="15959" y="21027"/>
                  </a:lnTo>
                  <a:lnTo>
                    <a:pt x="15959" y="21154"/>
                  </a:lnTo>
                  <a:lnTo>
                    <a:pt x="16130" y="21154"/>
                  </a:lnTo>
                  <a:lnTo>
                    <a:pt x="16195" y="21027"/>
                  </a:lnTo>
                  <a:lnTo>
                    <a:pt x="16366" y="21027"/>
                  </a:lnTo>
                  <a:lnTo>
                    <a:pt x="16366" y="20899"/>
                  </a:lnTo>
                  <a:lnTo>
                    <a:pt x="16602" y="20899"/>
                  </a:lnTo>
                  <a:lnTo>
                    <a:pt x="16688" y="20772"/>
                  </a:lnTo>
                  <a:lnTo>
                    <a:pt x="16752" y="20772"/>
                  </a:lnTo>
                  <a:lnTo>
                    <a:pt x="16752" y="20676"/>
                  </a:lnTo>
                  <a:lnTo>
                    <a:pt x="16838" y="20676"/>
                  </a:lnTo>
                  <a:lnTo>
                    <a:pt x="16924" y="20549"/>
                  </a:lnTo>
                  <a:lnTo>
                    <a:pt x="16924" y="20326"/>
                  </a:lnTo>
                  <a:lnTo>
                    <a:pt x="16988" y="20326"/>
                  </a:lnTo>
                  <a:lnTo>
                    <a:pt x="17074" y="20421"/>
                  </a:lnTo>
                  <a:lnTo>
                    <a:pt x="17160" y="20421"/>
                  </a:lnTo>
                  <a:lnTo>
                    <a:pt x="17160" y="20549"/>
                  </a:lnTo>
                  <a:lnTo>
                    <a:pt x="17074" y="20549"/>
                  </a:lnTo>
                  <a:lnTo>
                    <a:pt x="17224" y="20549"/>
                  </a:lnTo>
                  <a:lnTo>
                    <a:pt x="17224" y="20421"/>
                  </a:lnTo>
                  <a:lnTo>
                    <a:pt x="17310" y="20421"/>
                  </a:lnTo>
                  <a:lnTo>
                    <a:pt x="17310" y="20326"/>
                  </a:lnTo>
                  <a:lnTo>
                    <a:pt x="17396" y="20421"/>
                  </a:lnTo>
                  <a:lnTo>
                    <a:pt x="17482" y="20326"/>
                  </a:lnTo>
                  <a:lnTo>
                    <a:pt x="17546" y="20326"/>
                  </a:lnTo>
                  <a:lnTo>
                    <a:pt x="17546" y="20421"/>
                  </a:lnTo>
                  <a:lnTo>
                    <a:pt x="17632" y="20326"/>
                  </a:lnTo>
                  <a:lnTo>
                    <a:pt x="17718" y="20326"/>
                  </a:lnTo>
                  <a:lnTo>
                    <a:pt x="17718" y="20198"/>
                  </a:lnTo>
                  <a:lnTo>
                    <a:pt x="17954" y="20198"/>
                  </a:lnTo>
                  <a:lnTo>
                    <a:pt x="18018" y="20071"/>
                  </a:lnTo>
                  <a:lnTo>
                    <a:pt x="18018" y="19848"/>
                  </a:lnTo>
                  <a:lnTo>
                    <a:pt x="18104" y="19720"/>
                  </a:lnTo>
                  <a:lnTo>
                    <a:pt x="18189" y="19720"/>
                  </a:lnTo>
                  <a:lnTo>
                    <a:pt x="18189" y="19848"/>
                  </a:lnTo>
                  <a:lnTo>
                    <a:pt x="18275" y="19848"/>
                  </a:lnTo>
                  <a:lnTo>
                    <a:pt x="18275" y="19593"/>
                  </a:lnTo>
                  <a:lnTo>
                    <a:pt x="18425" y="19593"/>
                  </a:lnTo>
                  <a:lnTo>
                    <a:pt x="18425" y="19497"/>
                  </a:lnTo>
                  <a:lnTo>
                    <a:pt x="18511" y="19497"/>
                  </a:lnTo>
                  <a:lnTo>
                    <a:pt x="18425" y="19370"/>
                  </a:lnTo>
                  <a:lnTo>
                    <a:pt x="18425" y="19497"/>
                  </a:lnTo>
                  <a:lnTo>
                    <a:pt x="18340" y="19370"/>
                  </a:lnTo>
                  <a:lnTo>
                    <a:pt x="18425" y="19370"/>
                  </a:lnTo>
                  <a:lnTo>
                    <a:pt x="18511" y="19242"/>
                  </a:lnTo>
                  <a:lnTo>
                    <a:pt x="18576" y="19242"/>
                  </a:lnTo>
                  <a:lnTo>
                    <a:pt x="18661" y="19370"/>
                  </a:lnTo>
                  <a:lnTo>
                    <a:pt x="18661" y="19242"/>
                  </a:lnTo>
                  <a:lnTo>
                    <a:pt x="18576" y="19115"/>
                  </a:lnTo>
                  <a:lnTo>
                    <a:pt x="18747" y="19115"/>
                  </a:lnTo>
                  <a:lnTo>
                    <a:pt x="18747" y="19019"/>
                  </a:lnTo>
                  <a:lnTo>
                    <a:pt x="18661" y="19019"/>
                  </a:lnTo>
                  <a:lnTo>
                    <a:pt x="18576" y="18892"/>
                  </a:lnTo>
                  <a:lnTo>
                    <a:pt x="18661" y="18892"/>
                  </a:lnTo>
                  <a:lnTo>
                    <a:pt x="18661" y="19019"/>
                  </a:lnTo>
                  <a:lnTo>
                    <a:pt x="18747" y="19019"/>
                  </a:lnTo>
                  <a:lnTo>
                    <a:pt x="18747" y="18892"/>
                  </a:lnTo>
                  <a:lnTo>
                    <a:pt x="18661" y="18892"/>
                  </a:lnTo>
                  <a:lnTo>
                    <a:pt x="18661" y="18765"/>
                  </a:lnTo>
                  <a:lnTo>
                    <a:pt x="18833" y="18765"/>
                  </a:lnTo>
                  <a:lnTo>
                    <a:pt x="18833" y="18892"/>
                  </a:lnTo>
                  <a:lnTo>
                    <a:pt x="18897" y="18892"/>
                  </a:lnTo>
                  <a:lnTo>
                    <a:pt x="18897" y="18765"/>
                  </a:lnTo>
                  <a:lnTo>
                    <a:pt x="18833" y="18765"/>
                  </a:lnTo>
                  <a:lnTo>
                    <a:pt x="18833" y="18669"/>
                  </a:lnTo>
                  <a:lnTo>
                    <a:pt x="18897" y="18669"/>
                  </a:lnTo>
                  <a:lnTo>
                    <a:pt x="18833" y="18669"/>
                  </a:lnTo>
                  <a:lnTo>
                    <a:pt x="18897" y="18542"/>
                  </a:lnTo>
                  <a:lnTo>
                    <a:pt x="18833" y="18414"/>
                  </a:lnTo>
                  <a:lnTo>
                    <a:pt x="18747" y="18542"/>
                  </a:lnTo>
                  <a:lnTo>
                    <a:pt x="18833" y="18414"/>
                  </a:lnTo>
                  <a:lnTo>
                    <a:pt x="18833" y="18287"/>
                  </a:lnTo>
                  <a:lnTo>
                    <a:pt x="18983" y="18287"/>
                  </a:lnTo>
                  <a:lnTo>
                    <a:pt x="18897" y="18191"/>
                  </a:lnTo>
                  <a:lnTo>
                    <a:pt x="18897" y="18287"/>
                  </a:lnTo>
                  <a:lnTo>
                    <a:pt x="18833" y="18191"/>
                  </a:lnTo>
                  <a:lnTo>
                    <a:pt x="18897" y="18191"/>
                  </a:lnTo>
                  <a:lnTo>
                    <a:pt x="18833" y="18064"/>
                  </a:lnTo>
                  <a:lnTo>
                    <a:pt x="18747" y="18064"/>
                  </a:lnTo>
                  <a:lnTo>
                    <a:pt x="18833" y="18064"/>
                  </a:lnTo>
                  <a:lnTo>
                    <a:pt x="18833" y="17936"/>
                  </a:lnTo>
                  <a:lnTo>
                    <a:pt x="18833" y="18064"/>
                  </a:lnTo>
                  <a:lnTo>
                    <a:pt x="18833" y="17936"/>
                  </a:lnTo>
                  <a:lnTo>
                    <a:pt x="18897" y="17936"/>
                  </a:lnTo>
                  <a:lnTo>
                    <a:pt x="18897" y="18064"/>
                  </a:lnTo>
                  <a:lnTo>
                    <a:pt x="18983" y="18064"/>
                  </a:lnTo>
                  <a:lnTo>
                    <a:pt x="19069" y="17936"/>
                  </a:lnTo>
                  <a:lnTo>
                    <a:pt x="19069" y="17841"/>
                  </a:lnTo>
                  <a:lnTo>
                    <a:pt x="19133" y="17841"/>
                  </a:lnTo>
                  <a:lnTo>
                    <a:pt x="19069" y="17841"/>
                  </a:lnTo>
                  <a:lnTo>
                    <a:pt x="18983" y="17713"/>
                  </a:lnTo>
                  <a:lnTo>
                    <a:pt x="19133" y="17713"/>
                  </a:lnTo>
                  <a:lnTo>
                    <a:pt x="19133" y="17363"/>
                  </a:lnTo>
                  <a:lnTo>
                    <a:pt x="19069" y="17235"/>
                  </a:lnTo>
                  <a:lnTo>
                    <a:pt x="19219" y="17363"/>
                  </a:lnTo>
                  <a:lnTo>
                    <a:pt x="19219" y="17235"/>
                  </a:lnTo>
                  <a:lnTo>
                    <a:pt x="19305" y="17108"/>
                  </a:lnTo>
                  <a:lnTo>
                    <a:pt x="19369" y="17108"/>
                  </a:lnTo>
                  <a:lnTo>
                    <a:pt x="19369" y="17235"/>
                  </a:lnTo>
                  <a:lnTo>
                    <a:pt x="19369" y="17108"/>
                  </a:lnTo>
                  <a:lnTo>
                    <a:pt x="19455" y="17108"/>
                  </a:lnTo>
                  <a:lnTo>
                    <a:pt x="19369" y="17012"/>
                  </a:lnTo>
                  <a:lnTo>
                    <a:pt x="19305" y="17012"/>
                  </a:lnTo>
                  <a:lnTo>
                    <a:pt x="19305" y="16885"/>
                  </a:lnTo>
                  <a:lnTo>
                    <a:pt x="19369" y="16885"/>
                  </a:lnTo>
                  <a:lnTo>
                    <a:pt x="19369" y="16758"/>
                  </a:lnTo>
                  <a:lnTo>
                    <a:pt x="19305" y="16758"/>
                  </a:lnTo>
                  <a:lnTo>
                    <a:pt x="19369" y="16758"/>
                  </a:lnTo>
                  <a:lnTo>
                    <a:pt x="19369" y="16662"/>
                  </a:lnTo>
                  <a:lnTo>
                    <a:pt x="19305" y="16662"/>
                  </a:lnTo>
                  <a:lnTo>
                    <a:pt x="19305" y="16535"/>
                  </a:lnTo>
                  <a:lnTo>
                    <a:pt x="19541" y="16535"/>
                  </a:lnTo>
                  <a:lnTo>
                    <a:pt x="19541" y="16407"/>
                  </a:lnTo>
                  <a:lnTo>
                    <a:pt x="19455" y="16280"/>
                  </a:lnTo>
                  <a:lnTo>
                    <a:pt x="19369" y="16280"/>
                  </a:lnTo>
                  <a:lnTo>
                    <a:pt x="19455" y="16407"/>
                  </a:lnTo>
                  <a:lnTo>
                    <a:pt x="19369" y="16407"/>
                  </a:lnTo>
                  <a:lnTo>
                    <a:pt x="19305" y="16535"/>
                  </a:lnTo>
                  <a:lnTo>
                    <a:pt x="19219" y="16407"/>
                  </a:lnTo>
                  <a:lnTo>
                    <a:pt x="19305" y="16407"/>
                  </a:lnTo>
                  <a:lnTo>
                    <a:pt x="19455" y="16184"/>
                  </a:lnTo>
                  <a:lnTo>
                    <a:pt x="19369" y="16184"/>
                  </a:lnTo>
                  <a:lnTo>
                    <a:pt x="19369" y="16057"/>
                  </a:lnTo>
                  <a:lnTo>
                    <a:pt x="19369" y="16184"/>
                  </a:lnTo>
                  <a:lnTo>
                    <a:pt x="19219" y="15929"/>
                  </a:lnTo>
                  <a:lnTo>
                    <a:pt x="19133" y="15929"/>
                  </a:lnTo>
                  <a:lnTo>
                    <a:pt x="19069" y="16057"/>
                  </a:lnTo>
                  <a:lnTo>
                    <a:pt x="18983" y="16057"/>
                  </a:lnTo>
                  <a:lnTo>
                    <a:pt x="18897" y="15834"/>
                  </a:lnTo>
                  <a:lnTo>
                    <a:pt x="18833" y="15929"/>
                  </a:lnTo>
                  <a:lnTo>
                    <a:pt x="18747" y="15929"/>
                  </a:lnTo>
                  <a:lnTo>
                    <a:pt x="18747" y="16057"/>
                  </a:lnTo>
                  <a:lnTo>
                    <a:pt x="18747" y="15929"/>
                  </a:lnTo>
                  <a:lnTo>
                    <a:pt x="18833" y="15834"/>
                  </a:lnTo>
                  <a:lnTo>
                    <a:pt x="19069" y="15834"/>
                  </a:lnTo>
                  <a:lnTo>
                    <a:pt x="19069" y="15706"/>
                  </a:lnTo>
                  <a:lnTo>
                    <a:pt x="19133" y="15706"/>
                  </a:lnTo>
                  <a:lnTo>
                    <a:pt x="19219" y="15579"/>
                  </a:lnTo>
                  <a:lnTo>
                    <a:pt x="19305" y="15579"/>
                  </a:lnTo>
                  <a:lnTo>
                    <a:pt x="19305" y="15451"/>
                  </a:lnTo>
                  <a:lnTo>
                    <a:pt x="19219" y="15356"/>
                  </a:lnTo>
                  <a:lnTo>
                    <a:pt x="19069" y="15101"/>
                  </a:lnTo>
                  <a:lnTo>
                    <a:pt x="18983" y="15101"/>
                  </a:lnTo>
                  <a:lnTo>
                    <a:pt x="18833" y="14878"/>
                  </a:lnTo>
                  <a:lnTo>
                    <a:pt x="18747" y="14878"/>
                  </a:lnTo>
                  <a:lnTo>
                    <a:pt x="18661" y="15005"/>
                  </a:lnTo>
                  <a:lnTo>
                    <a:pt x="18576" y="15005"/>
                  </a:lnTo>
                  <a:lnTo>
                    <a:pt x="18511" y="14878"/>
                  </a:lnTo>
                  <a:lnTo>
                    <a:pt x="18511" y="14750"/>
                  </a:lnTo>
                  <a:lnTo>
                    <a:pt x="18425" y="14750"/>
                  </a:lnTo>
                  <a:lnTo>
                    <a:pt x="18340" y="14878"/>
                  </a:lnTo>
                  <a:lnTo>
                    <a:pt x="18189" y="14878"/>
                  </a:lnTo>
                  <a:lnTo>
                    <a:pt x="18104" y="15005"/>
                  </a:lnTo>
                  <a:lnTo>
                    <a:pt x="18189" y="14750"/>
                  </a:lnTo>
                  <a:lnTo>
                    <a:pt x="18511" y="14750"/>
                  </a:lnTo>
                  <a:lnTo>
                    <a:pt x="18511" y="14878"/>
                  </a:lnTo>
                  <a:lnTo>
                    <a:pt x="18897" y="14878"/>
                  </a:lnTo>
                  <a:lnTo>
                    <a:pt x="18983" y="15005"/>
                  </a:lnTo>
                  <a:lnTo>
                    <a:pt x="19305" y="15005"/>
                  </a:lnTo>
                  <a:lnTo>
                    <a:pt x="19219" y="14878"/>
                  </a:lnTo>
                  <a:lnTo>
                    <a:pt x="19133" y="14623"/>
                  </a:lnTo>
                  <a:lnTo>
                    <a:pt x="18897" y="14623"/>
                  </a:lnTo>
                  <a:lnTo>
                    <a:pt x="18833" y="14400"/>
                  </a:lnTo>
                  <a:lnTo>
                    <a:pt x="18833" y="14273"/>
                  </a:lnTo>
                  <a:lnTo>
                    <a:pt x="18747" y="14177"/>
                  </a:lnTo>
                  <a:lnTo>
                    <a:pt x="18661" y="14050"/>
                  </a:lnTo>
                  <a:lnTo>
                    <a:pt x="18661" y="13827"/>
                  </a:lnTo>
                  <a:lnTo>
                    <a:pt x="18511" y="13572"/>
                  </a:lnTo>
                  <a:lnTo>
                    <a:pt x="18340" y="13444"/>
                  </a:lnTo>
                  <a:lnTo>
                    <a:pt x="18275" y="13444"/>
                  </a:lnTo>
                  <a:lnTo>
                    <a:pt x="18275" y="13349"/>
                  </a:lnTo>
                  <a:lnTo>
                    <a:pt x="18104" y="13221"/>
                  </a:lnTo>
                  <a:lnTo>
                    <a:pt x="18104" y="12616"/>
                  </a:lnTo>
                  <a:lnTo>
                    <a:pt x="18189" y="12616"/>
                  </a:lnTo>
                  <a:lnTo>
                    <a:pt x="18275" y="12520"/>
                  </a:lnTo>
                  <a:lnTo>
                    <a:pt x="18340" y="12393"/>
                  </a:lnTo>
                  <a:lnTo>
                    <a:pt x="18275" y="12393"/>
                  </a:lnTo>
                  <a:lnTo>
                    <a:pt x="18275" y="12265"/>
                  </a:lnTo>
                  <a:lnTo>
                    <a:pt x="18425" y="12265"/>
                  </a:lnTo>
                  <a:lnTo>
                    <a:pt x="18425" y="12170"/>
                  </a:lnTo>
                  <a:lnTo>
                    <a:pt x="18511" y="12170"/>
                  </a:lnTo>
                  <a:lnTo>
                    <a:pt x="18511" y="12042"/>
                  </a:lnTo>
                  <a:lnTo>
                    <a:pt x="18425" y="11915"/>
                  </a:lnTo>
                  <a:lnTo>
                    <a:pt x="18511" y="11915"/>
                  </a:lnTo>
                  <a:lnTo>
                    <a:pt x="18511" y="12042"/>
                  </a:lnTo>
                  <a:lnTo>
                    <a:pt x="18576" y="11915"/>
                  </a:lnTo>
                  <a:lnTo>
                    <a:pt x="18747" y="11915"/>
                  </a:lnTo>
                  <a:lnTo>
                    <a:pt x="18833" y="11788"/>
                  </a:lnTo>
                  <a:lnTo>
                    <a:pt x="18897" y="11788"/>
                  </a:lnTo>
                  <a:lnTo>
                    <a:pt x="18983" y="11915"/>
                  </a:lnTo>
                  <a:lnTo>
                    <a:pt x="19069" y="11788"/>
                  </a:lnTo>
                  <a:lnTo>
                    <a:pt x="18983" y="11692"/>
                  </a:lnTo>
                  <a:lnTo>
                    <a:pt x="19069" y="11565"/>
                  </a:lnTo>
                  <a:lnTo>
                    <a:pt x="18983" y="11437"/>
                  </a:lnTo>
                  <a:lnTo>
                    <a:pt x="19069" y="11437"/>
                  </a:lnTo>
                  <a:lnTo>
                    <a:pt x="19069" y="11342"/>
                  </a:lnTo>
                  <a:lnTo>
                    <a:pt x="18983" y="11437"/>
                  </a:lnTo>
                  <a:lnTo>
                    <a:pt x="18833" y="11437"/>
                  </a:lnTo>
                  <a:lnTo>
                    <a:pt x="18897" y="11342"/>
                  </a:lnTo>
                  <a:lnTo>
                    <a:pt x="18833" y="11342"/>
                  </a:lnTo>
                  <a:lnTo>
                    <a:pt x="18747" y="11437"/>
                  </a:lnTo>
                  <a:lnTo>
                    <a:pt x="18511" y="11437"/>
                  </a:lnTo>
                  <a:lnTo>
                    <a:pt x="18511" y="11342"/>
                  </a:lnTo>
                  <a:lnTo>
                    <a:pt x="18425" y="11342"/>
                  </a:lnTo>
                  <a:lnTo>
                    <a:pt x="18425" y="11214"/>
                  </a:lnTo>
                  <a:lnTo>
                    <a:pt x="18340" y="11214"/>
                  </a:lnTo>
                  <a:lnTo>
                    <a:pt x="18189" y="11342"/>
                  </a:lnTo>
                  <a:lnTo>
                    <a:pt x="18104" y="11342"/>
                  </a:lnTo>
                  <a:lnTo>
                    <a:pt x="18104" y="11437"/>
                  </a:lnTo>
                  <a:lnTo>
                    <a:pt x="17954" y="11565"/>
                  </a:lnTo>
                  <a:lnTo>
                    <a:pt x="18018" y="11565"/>
                  </a:lnTo>
                  <a:lnTo>
                    <a:pt x="18018" y="11692"/>
                  </a:lnTo>
                  <a:lnTo>
                    <a:pt x="17868" y="11692"/>
                  </a:lnTo>
                  <a:lnTo>
                    <a:pt x="17782" y="11788"/>
                  </a:lnTo>
                  <a:lnTo>
                    <a:pt x="17718" y="11692"/>
                  </a:lnTo>
                  <a:lnTo>
                    <a:pt x="17632" y="11437"/>
                  </a:lnTo>
                  <a:lnTo>
                    <a:pt x="17632" y="11342"/>
                  </a:lnTo>
                  <a:lnTo>
                    <a:pt x="17482" y="11342"/>
                  </a:lnTo>
                  <a:lnTo>
                    <a:pt x="17482" y="11214"/>
                  </a:lnTo>
                  <a:lnTo>
                    <a:pt x="17396" y="11342"/>
                  </a:lnTo>
                  <a:lnTo>
                    <a:pt x="17396" y="11214"/>
                  </a:lnTo>
                  <a:lnTo>
                    <a:pt x="17396" y="11342"/>
                  </a:lnTo>
                  <a:lnTo>
                    <a:pt x="17310" y="11214"/>
                  </a:lnTo>
                  <a:lnTo>
                    <a:pt x="17310" y="11087"/>
                  </a:lnTo>
                  <a:lnTo>
                    <a:pt x="17224" y="10991"/>
                  </a:lnTo>
                  <a:lnTo>
                    <a:pt x="17160" y="10991"/>
                  </a:lnTo>
                  <a:lnTo>
                    <a:pt x="17160" y="10864"/>
                  </a:lnTo>
                  <a:lnTo>
                    <a:pt x="17074" y="10736"/>
                  </a:lnTo>
                  <a:lnTo>
                    <a:pt x="17160" y="10736"/>
                  </a:lnTo>
                  <a:lnTo>
                    <a:pt x="17160" y="10386"/>
                  </a:lnTo>
                  <a:lnTo>
                    <a:pt x="17310" y="10513"/>
                  </a:lnTo>
                  <a:lnTo>
                    <a:pt x="17546" y="10513"/>
                  </a:lnTo>
                  <a:lnTo>
                    <a:pt x="17546" y="10163"/>
                  </a:lnTo>
                  <a:lnTo>
                    <a:pt x="17632" y="9908"/>
                  </a:lnTo>
                  <a:lnTo>
                    <a:pt x="17718" y="9781"/>
                  </a:lnTo>
                  <a:lnTo>
                    <a:pt x="17782" y="9781"/>
                  </a:lnTo>
                  <a:lnTo>
                    <a:pt x="17868" y="9685"/>
                  </a:lnTo>
                  <a:lnTo>
                    <a:pt x="17954" y="9685"/>
                  </a:lnTo>
                  <a:lnTo>
                    <a:pt x="17954" y="9430"/>
                  </a:lnTo>
                  <a:lnTo>
                    <a:pt x="18018" y="9335"/>
                  </a:lnTo>
                  <a:lnTo>
                    <a:pt x="18018" y="9207"/>
                  </a:lnTo>
                  <a:lnTo>
                    <a:pt x="18104" y="9080"/>
                  </a:lnTo>
                  <a:lnTo>
                    <a:pt x="18189" y="9080"/>
                  </a:lnTo>
                  <a:lnTo>
                    <a:pt x="18189" y="9207"/>
                  </a:lnTo>
                  <a:lnTo>
                    <a:pt x="18275" y="9207"/>
                  </a:lnTo>
                  <a:lnTo>
                    <a:pt x="18275" y="9080"/>
                  </a:lnTo>
                  <a:lnTo>
                    <a:pt x="18340" y="9207"/>
                  </a:lnTo>
                  <a:lnTo>
                    <a:pt x="18511" y="9335"/>
                  </a:lnTo>
                  <a:lnTo>
                    <a:pt x="18576" y="9430"/>
                  </a:lnTo>
                  <a:lnTo>
                    <a:pt x="18511" y="9430"/>
                  </a:lnTo>
                  <a:lnTo>
                    <a:pt x="18511" y="9558"/>
                  </a:lnTo>
                  <a:lnTo>
                    <a:pt x="18425" y="9685"/>
                  </a:lnTo>
                  <a:lnTo>
                    <a:pt x="18425" y="9781"/>
                  </a:lnTo>
                  <a:lnTo>
                    <a:pt x="18340" y="9781"/>
                  </a:lnTo>
                  <a:lnTo>
                    <a:pt x="18340" y="9908"/>
                  </a:lnTo>
                  <a:lnTo>
                    <a:pt x="18425" y="10035"/>
                  </a:lnTo>
                  <a:lnTo>
                    <a:pt x="18425" y="10163"/>
                  </a:lnTo>
                  <a:lnTo>
                    <a:pt x="18340" y="10163"/>
                  </a:lnTo>
                  <a:lnTo>
                    <a:pt x="18425" y="10258"/>
                  </a:lnTo>
                  <a:lnTo>
                    <a:pt x="18511" y="10258"/>
                  </a:lnTo>
                  <a:lnTo>
                    <a:pt x="18576" y="10163"/>
                  </a:lnTo>
                  <a:lnTo>
                    <a:pt x="18511" y="10258"/>
                  </a:lnTo>
                  <a:lnTo>
                    <a:pt x="18511" y="10386"/>
                  </a:lnTo>
                  <a:lnTo>
                    <a:pt x="18425" y="10386"/>
                  </a:lnTo>
                  <a:lnTo>
                    <a:pt x="18340" y="10513"/>
                  </a:lnTo>
                  <a:lnTo>
                    <a:pt x="18275" y="10513"/>
                  </a:lnTo>
                  <a:lnTo>
                    <a:pt x="18340" y="10609"/>
                  </a:lnTo>
                  <a:lnTo>
                    <a:pt x="18511" y="10609"/>
                  </a:lnTo>
                  <a:lnTo>
                    <a:pt x="18511" y="10513"/>
                  </a:lnTo>
                  <a:lnTo>
                    <a:pt x="18661" y="10386"/>
                  </a:lnTo>
                  <a:lnTo>
                    <a:pt x="18576" y="10258"/>
                  </a:lnTo>
                  <a:lnTo>
                    <a:pt x="18661" y="10163"/>
                  </a:lnTo>
                  <a:lnTo>
                    <a:pt x="18833" y="10035"/>
                  </a:lnTo>
                  <a:lnTo>
                    <a:pt x="18897" y="10035"/>
                  </a:lnTo>
                  <a:lnTo>
                    <a:pt x="18897" y="9908"/>
                  </a:lnTo>
                  <a:lnTo>
                    <a:pt x="18983" y="9908"/>
                  </a:lnTo>
                  <a:lnTo>
                    <a:pt x="19069" y="9781"/>
                  </a:lnTo>
                  <a:lnTo>
                    <a:pt x="19133" y="9908"/>
                  </a:lnTo>
                  <a:lnTo>
                    <a:pt x="19219" y="9908"/>
                  </a:lnTo>
                  <a:lnTo>
                    <a:pt x="19369" y="9685"/>
                  </a:lnTo>
                  <a:lnTo>
                    <a:pt x="19369" y="9781"/>
                  </a:lnTo>
                  <a:lnTo>
                    <a:pt x="19541" y="9685"/>
                  </a:lnTo>
                  <a:lnTo>
                    <a:pt x="20570" y="8729"/>
                  </a:lnTo>
                  <a:lnTo>
                    <a:pt x="20656" y="8028"/>
                  </a:lnTo>
                  <a:lnTo>
                    <a:pt x="20957" y="7678"/>
                  </a:lnTo>
                  <a:lnTo>
                    <a:pt x="20957" y="7423"/>
                  </a:lnTo>
                  <a:lnTo>
                    <a:pt x="21128" y="7423"/>
                  </a:lnTo>
                  <a:lnTo>
                    <a:pt x="21128" y="6945"/>
                  </a:lnTo>
                  <a:lnTo>
                    <a:pt x="21042" y="6945"/>
                  </a:lnTo>
                  <a:lnTo>
                    <a:pt x="21042" y="6499"/>
                  </a:lnTo>
                  <a:lnTo>
                    <a:pt x="20957" y="6372"/>
                  </a:lnTo>
                  <a:lnTo>
                    <a:pt x="20957" y="6244"/>
                  </a:lnTo>
                  <a:lnTo>
                    <a:pt x="20892" y="6117"/>
                  </a:lnTo>
                  <a:lnTo>
                    <a:pt x="20892" y="6021"/>
                  </a:lnTo>
                  <a:lnTo>
                    <a:pt x="20957" y="6021"/>
                  </a:lnTo>
                  <a:lnTo>
                    <a:pt x="20957" y="5766"/>
                  </a:lnTo>
                  <a:lnTo>
                    <a:pt x="21042" y="5671"/>
                  </a:lnTo>
                  <a:lnTo>
                    <a:pt x="21128" y="5671"/>
                  </a:lnTo>
                  <a:lnTo>
                    <a:pt x="21214" y="5766"/>
                  </a:lnTo>
                  <a:lnTo>
                    <a:pt x="21514" y="5766"/>
                  </a:lnTo>
                  <a:lnTo>
                    <a:pt x="21514" y="5543"/>
                  </a:lnTo>
                  <a:lnTo>
                    <a:pt x="21450" y="5416"/>
                  </a:lnTo>
                  <a:lnTo>
                    <a:pt x="21514" y="5288"/>
                  </a:lnTo>
                  <a:lnTo>
                    <a:pt x="21514" y="4365"/>
                  </a:lnTo>
                  <a:lnTo>
                    <a:pt x="21450" y="4365"/>
                  </a:lnTo>
                  <a:lnTo>
                    <a:pt x="21514" y="4365"/>
                  </a:lnTo>
                  <a:lnTo>
                    <a:pt x="21514" y="4237"/>
                  </a:lnTo>
                  <a:lnTo>
                    <a:pt x="21450" y="4110"/>
                  </a:lnTo>
                  <a:lnTo>
                    <a:pt x="21514" y="4014"/>
                  </a:lnTo>
                  <a:lnTo>
                    <a:pt x="21600" y="4014"/>
                  </a:lnTo>
                  <a:lnTo>
                    <a:pt x="21600" y="3759"/>
                  </a:lnTo>
                  <a:lnTo>
                    <a:pt x="21514" y="3759"/>
                  </a:lnTo>
                  <a:close/>
                  <a:moveTo>
                    <a:pt x="21514" y="3759"/>
                  </a:moveTo>
                </a:path>
              </a:pathLst>
            </a:custGeom>
            <a:grpFill/>
            <a:ln>
              <a:noFill/>
            </a:ln>
          </p:spPr>
          <p:txBody>
            <a:bodyPr lIns="0" tIns="0" rIns="0" bIns="0"/>
            <a:lstStyle/>
            <a:p>
              <a:pPr defTabSz="913765">
                <a:defRPr/>
              </a:pPr>
              <a:endParaRPr lang="es-ES">
                <a:solidFill>
                  <a:prstClr val="black"/>
                </a:solidFill>
              </a:endParaRPr>
            </a:p>
          </p:txBody>
        </p:sp>
        <p:sp>
          <p:nvSpPr>
            <p:cNvPr id="382" name="AutoShape 104"/>
            <p:cNvSpPr/>
            <p:nvPr/>
          </p:nvSpPr>
          <p:spPr bwMode="auto">
            <a:xfrm>
              <a:off x="11817" y="3666"/>
              <a:ext cx="76" cy="156"/>
            </a:xfrm>
            <a:custGeom>
              <a:avLst/>
              <a:gdLst>
                <a:gd name="T0" fmla="*/ 66 w 21600"/>
                <a:gd name="T1" fmla="*/ 10 h 21600"/>
                <a:gd name="T2" fmla="*/ 56 w 21600"/>
                <a:gd name="T3" fmla="*/ 0 h 21600"/>
                <a:gd name="T4" fmla="*/ 48 w 21600"/>
                <a:gd name="T5" fmla="*/ 0 h 21600"/>
                <a:gd name="T6" fmla="*/ 48 w 21600"/>
                <a:gd name="T7" fmla="*/ 10 h 21600"/>
                <a:gd name="T8" fmla="*/ 38 w 21600"/>
                <a:gd name="T9" fmla="*/ 10 h 21600"/>
                <a:gd name="T10" fmla="*/ 28 w 21600"/>
                <a:gd name="T11" fmla="*/ 20 h 21600"/>
                <a:gd name="T12" fmla="*/ 18 w 21600"/>
                <a:gd name="T13" fmla="*/ 27 h 21600"/>
                <a:gd name="T14" fmla="*/ 18 w 21600"/>
                <a:gd name="T15" fmla="*/ 37 h 21600"/>
                <a:gd name="T16" fmla="*/ 10 w 21600"/>
                <a:gd name="T17" fmla="*/ 57 h 21600"/>
                <a:gd name="T18" fmla="*/ 0 w 21600"/>
                <a:gd name="T19" fmla="*/ 74 h 21600"/>
                <a:gd name="T20" fmla="*/ 0 w 21600"/>
                <a:gd name="T21" fmla="*/ 102 h 21600"/>
                <a:gd name="T22" fmla="*/ 10 w 21600"/>
                <a:gd name="T23" fmla="*/ 111 h 21600"/>
                <a:gd name="T24" fmla="*/ 10 w 21600"/>
                <a:gd name="T25" fmla="*/ 121 h 21600"/>
                <a:gd name="T26" fmla="*/ 18 w 21600"/>
                <a:gd name="T27" fmla="*/ 121 h 21600"/>
                <a:gd name="T28" fmla="*/ 18 w 21600"/>
                <a:gd name="T29" fmla="*/ 129 h 21600"/>
                <a:gd name="T30" fmla="*/ 28 w 21600"/>
                <a:gd name="T31" fmla="*/ 129 h 21600"/>
                <a:gd name="T32" fmla="*/ 38 w 21600"/>
                <a:gd name="T33" fmla="*/ 139 h 21600"/>
                <a:gd name="T34" fmla="*/ 38 w 21600"/>
                <a:gd name="T35" fmla="*/ 156 h 21600"/>
                <a:gd name="T36" fmla="*/ 48 w 21600"/>
                <a:gd name="T37" fmla="*/ 156 h 21600"/>
                <a:gd name="T38" fmla="*/ 48 w 21600"/>
                <a:gd name="T39" fmla="*/ 121 h 21600"/>
                <a:gd name="T40" fmla="*/ 56 w 21600"/>
                <a:gd name="T41" fmla="*/ 102 h 21600"/>
                <a:gd name="T42" fmla="*/ 56 w 21600"/>
                <a:gd name="T43" fmla="*/ 92 h 21600"/>
                <a:gd name="T44" fmla="*/ 66 w 21600"/>
                <a:gd name="T45" fmla="*/ 92 h 21600"/>
                <a:gd name="T46" fmla="*/ 56 w 21600"/>
                <a:gd name="T47" fmla="*/ 92 h 21600"/>
                <a:gd name="T48" fmla="*/ 66 w 21600"/>
                <a:gd name="T49" fmla="*/ 74 h 21600"/>
                <a:gd name="T50" fmla="*/ 66 w 21600"/>
                <a:gd name="T51" fmla="*/ 64 h 21600"/>
                <a:gd name="T52" fmla="*/ 56 w 21600"/>
                <a:gd name="T53" fmla="*/ 57 h 21600"/>
                <a:gd name="T54" fmla="*/ 66 w 21600"/>
                <a:gd name="T55" fmla="*/ 47 h 21600"/>
                <a:gd name="T56" fmla="*/ 66 w 21600"/>
                <a:gd name="T57" fmla="*/ 20 h 21600"/>
                <a:gd name="T58" fmla="*/ 76 w 21600"/>
                <a:gd name="T59" fmla="*/ 20 h 21600"/>
                <a:gd name="T60" fmla="*/ 76 w 21600"/>
                <a:gd name="T61" fmla="*/ 10 h 21600"/>
                <a:gd name="T62" fmla="*/ 66 w 21600"/>
                <a:gd name="T63" fmla="*/ 10 h 21600"/>
                <a:gd name="T64" fmla="*/ 66 w 21600"/>
                <a:gd name="T65" fmla="*/ 1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8720" y="1371"/>
                  </a:moveTo>
                  <a:lnTo>
                    <a:pt x="15840" y="0"/>
                  </a:lnTo>
                  <a:lnTo>
                    <a:pt x="13680" y="0"/>
                  </a:lnTo>
                  <a:lnTo>
                    <a:pt x="13680" y="1371"/>
                  </a:lnTo>
                  <a:lnTo>
                    <a:pt x="10800" y="1371"/>
                  </a:lnTo>
                  <a:lnTo>
                    <a:pt x="7920" y="2743"/>
                  </a:lnTo>
                  <a:lnTo>
                    <a:pt x="5040" y="3771"/>
                  </a:lnTo>
                  <a:lnTo>
                    <a:pt x="5040" y="5143"/>
                  </a:lnTo>
                  <a:lnTo>
                    <a:pt x="2880" y="7886"/>
                  </a:lnTo>
                  <a:lnTo>
                    <a:pt x="0" y="10286"/>
                  </a:lnTo>
                  <a:lnTo>
                    <a:pt x="0" y="14057"/>
                  </a:lnTo>
                  <a:lnTo>
                    <a:pt x="2880" y="15429"/>
                  </a:lnTo>
                  <a:lnTo>
                    <a:pt x="2880" y="16800"/>
                  </a:lnTo>
                  <a:lnTo>
                    <a:pt x="5040" y="16800"/>
                  </a:lnTo>
                  <a:lnTo>
                    <a:pt x="5040" y="17829"/>
                  </a:lnTo>
                  <a:lnTo>
                    <a:pt x="7920" y="17829"/>
                  </a:lnTo>
                  <a:lnTo>
                    <a:pt x="10800" y="19200"/>
                  </a:lnTo>
                  <a:lnTo>
                    <a:pt x="10800" y="21600"/>
                  </a:lnTo>
                  <a:lnTo>
                    <a:pt x="13680" y="21600"/>
                  </a:lnTo>
                  <a:lnTo>
                    <a:pt x="13680" y="16800"/>
                  </a:lnTo>
                  <a:lnTo>
                    <a:pt x="15840" y="14057"/>
                  </a:lnTo>
                  <a:lnTo>
                    <a:pt x="15840" y="12686"/>
                  </a:lnTo>
                  <a:lnTo>
                    <a:pt x="18720" y="12686"/>
                  </a:lnTo>
                  <a:lnTo>
                    <a:pt x="15840" y="12686"/>
                  </a:lnTo>
                  <a:lnTo>
                    <a:pt x="18720" y="10286"/>
                  </a:lnTo>
                  <a:lnTo>
                    <a:pt x="18720" y="8914"/>
                  </a:lnTo>
                  <a:lnTo>
                    <a:pt x="15840" y="7886"/>
                  </a:lnTo>
                  <a:lnTo>
                    <a:pt x="18720" y="6514"/>
                  </a:lnTo>
                  <a:lnTo>
                    <a:pt x="18720" y="2743"/>
                  </a:lnTo>
                  <a:lnTo>
                    <a:pt x="21600" y="2743"/>
                  </a:lnTo>
                  <a:lnTo>
                    <a:pt x="21600" y="1371"/>
                  </a:lnTo>
                  <a:lnTo>
                    <a:pt x="18720" y="1371"/>
                  </a:lnTo>
                  <a:close/>
                  <a:moveTo>
                    <a:pt x="18720" y="1371"/>
                  </a:moveTo>
                </a:path>
              </a:pathLst>
            </a:custGeom>
            <a:grpFill/>
            <a:ln>
              <a:noFill/>
            </a:ln>
          </p:spPr>
          <p:txBody>
            <a:bodyPr lIns="0" tIns="0" rIns="0" bIns="0"/>
            <a:lstStyle/>
            <a:p>
              <a:pPr defTabSz="913765">
                <a:defRPr/>
              </a:pPr>
              <a:endParaRPr lang="es-ES">
                <a:solidFill>
                  <a:prstClr val="black"/>
                </a:solidFill>
              </a:endParaRPr>
            </a:p>
          </p:txBody>
        </p:sp>
        <p:sp>
          <p:nvSpPr>
            <p:cNvPr id="383" name="AutoShape 105"/>
            <p:cNvSpPr/>
            <p:nvPr/>
          </p:nvSpPr>
          <p:spPr bwMode="auto">
            <a:xfrm>
              <a:off x="8172" y="4474"/>
              <a:ext cx="441" cy="376"/>
            </a:xfrm>
            <a:custGeom>
              <a:avLst/>
              <a:gdLst>
                <a:gd name="T0" fmla="*/ 114 w 21600"/>
                <a:gd name="T1" fmla="*/ 37 h 21600"/>
                <a:gd name="T2" fmla="*/ 132 w 21600"/>
                <a:gd name="T3" fmla="*/ 27 h 21600"/>
                <a:gd name="T4" fmla="*/ 170 w 21600"/>
                <a:gd name="T5" fmla="*/ 7 h 21600"/>
                <a:gd name="T6" fmla="*/ 180 w 21600"/>
                <a:gd name="T7" fmla="*/ 27 h 21600"/>
                <a:gd name="T8" fmla="*/ 198 w 21600"/>
                <a:gd name="T9" fmla="*/ 37 h 21600"/>
                <a:gd name="T10" fmla="*/ 218 w 21600"/>
                <a:gd name="T11" fmla="*/ 37 h 21600"/>
                <a:gd name="T12" fmla="*/ 264 w 21600"/>
                <a:gd name="T13" fmla="*/ 54 h 21600"/>
                <a:gd name="T14" fmla="*/ 281 w 21600"/>
                <a:gd name="T15" fmla="*/ 64 h 21600"/>
                <a:gd name="T16" fmla="*/ 312 w 21600"/>
                <a:gd name="T17" fmla="*/ 72 h 21600"/>
                <a:gd name="T18" fmla="*/ 368 w 21600"/>
                <a:gd name="T19" fmla="*/ 45 h 21600"/>
                <a:gd name="T20" fmla="*/ 406 w 21600"/>
                <a:gd name="T21" fmla="*/ 54 h 21600"/>
                <a:gd name="T22" fmla="*/ 406 w 21600"/>
                <a:gd name="T23" fmla="*/ 92 h 21600"/>
                <a:gd name="T24" fmla="*/ 433 w 21600"/>
                <a:gd name="T25" fmla="*/ 257 h 21600"/>
                <a:gd name="T26" fmla="*/ 406 w 21600"/>
                <a:gd name="T27" fmla="*/ 284 h 21600"/>
                <a:gd name="T28" fmla="*/ 395 w 21600"/>
                <a:gd name="T29" fmla="*/ 284 h 21600"/>
                <a:gd name="T30" fmla="*/ 375 w 21600"/>
                <a:gd name="T31" fmla="*/ 292 h 21600"/>
                <a:gd name="T32" fmla="*/ 368 w 21600"/>
                <a:gd name="T33" fmla="*/ 312 h 21600"/>
                <a:gd name="T34" fmla="*/ 357 w 21600"/>
                <a:gd name="T35" fmla="*/ 339 h 21600"/>
                <a:gd name="T36" fmla="*/ 274 w 21600"/>
                <a:gd name="T37" fmla="*/ 339 h 21600"/>
                <a:gd name="T38" fmla="*/ 264 w 21600"/>
                <a:gd name="T39" fmla="*/ 329 h 21600"/>
                <a:gd name="T40" fmla="*/ 104 w 21600"/>
                <a:gd name="T41" fmla="*/ 237 h 21600"/>
                <a:gd name="T42" fmla="*/ 104 w 21600"/>
                <a:gd name="T43" fmla="*/ 200 h 21600"/>
                <a:gd name="T44" fmla="*/ 132 w 21600"/>
                <a:gd name="T45" fmla="*/ 166 h 21600"/>
                <a:gd name="T46" fmla="*/ 152 w 21600"/>
                <a:gd name="T47" fmla="*/ 156 h 21600"/>
                <a:gd name="T48" fmla="*/ 160 w 21600"/>
                <a:gd name="T49" fmla="*/ 136 h 21600"/>
                <a:gd name="T50" fmla="*/ 152 w 21600"/>
                <a:gd name="T51" fmla="*/ 109 h 21600"/>
                <a:gd name="T52" fmla="*/ 152 w 21600"/>
                <a:gd name="T53" fmla="*/ 109 h 21600"/>
                <a:gd name="T54" fmla="*/ 142 w 21600"/>
                <a:gd name="T55" fmla="*/ 92 h 21600"/>
                <a:gd name="T56" fmla="*/ 132 w 21600"/>
                <a:gd name="T57" fmla="*/ 64 h 21600"/>
                <a:gd name="T58" fmla="*/ 124 w 21600"/>
                <a:gd name="T59" fmla="*/ 54 h 21600"/>
                <a:gd name="T60" fmla="*/ 0 w 21600"/>
                <a:gd name="T61" fmla="*/ 237 h 21600"/>
                <a:gd name="T62" fmla="*/ 0 w 21600"/>
                <a:gd name="T63" fmla="*/ 237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5586" y="2558"/>
                  </a:moveTo>
                  <a:lnTo>
                    <a:pt x="5586" y="2132"/>
                  </a:lnTo>
                  <a:lnTo>
                    <a:pt x="6083" y="2132"/>
                  </a:lnTo>
                  <a:lnTo>
                    <a:pt x="6455" y="1563"/>
                  </a:lnTo>
                  <a:lnTo>
                    <a:pt x="7821" y="0"/>
                  </a:lnTo>
                  <a:lnTo>
                    <a:pt x="8317" y="426"/>
                  </a:lnTo>
                  <a:lnTo>
                    <a:pt x="8814" y="0"/>
                  </a:lnTo>
                  <a:lnTo>
                    <a:pt x="8814" y="1563"/>
                  </a:lnTo>
                  <a:lnTo>
                    <a:pt x="9186" y="2132"/>
                  </a:lnTo>
                  <a:lnTo>
                    <a:pt x="9683" y="2132"/>
                  </a:lnTo>
                  <a:lnTo>
                    <a:pt x="10179" y="1563"/>
                  </a:lnTo>
                  <a:lnTo>
                    <a:pt x="10676" y="2132"/>
                  </a:lnTo>
                  <a:lnTo>
                    <a:pt x="12041" y="2132"/>
                  </a:lnTo>
                  <a:lnTo>
                    <a:pt x="12910" y="3126"/>
                  </a:lnTo>
                  <a:lnTo>
                    <a:pt x="13407" y="3126"/>
                  </a:lnTo>
                  <a:lnTo>
                    <a:pt x="13779" y="3695"/>
                  </a:lnTo>
                  <a:lnTo>
                    <a:pt x="14772" y="3695"/>
                  </a:lnTo>
                  <a:lnTo>
                    <a:pt x="15269" y="4121"/>
                  </a:lnTo>
                  <a:lnTo>
                    <a:pt x="16634" y="4121"/>
                  </a:lnTo>
                  <a:lnTo>
                    <a:pt x="18000" y="2558"/>
                  </a:lnTo>
                  <a:lnTo>
                    <a:pt x="19862" y="2558"/>
                  </a:lnTo>
                  <a:lnTo>
                    <a:pt x="19862" y="3126"/>
                  </a:lnTo>
                  <a:lnTo>
                    <a:pt x="21600" y="3126"/>
                  </a:lnTo>
                  <a:lnTo>
                    <a:pt x="19862" y="5258"/>
                  </a:lnTo>
                  <a:lnTo>
                    <a:pt x="19862" y="13216"/>
                  </a:lnTo>
                  <a:lnTo>
                    <a:pt x="21228" y="14779"/>
                  </a:lnTo>
                  <a:lnTo>
                    <a:pt x="20234" y="15774"/>
                  </a:lnTo>
                  <a:lnTo>
                    <a:pt x="19862" y="16342"/>
                  </a:lnTo>
                  <a:lnTo>
                    <a:pt x="20234" y="16342"/>
                  </a:lnTo>
                  <a:lnTo>
                    <a:pt x="19366" y="16342"/>
                  </a:lnTo>
                  <a:lnTo>
                    <a:pt x="18869" y="16768"/>
                  </a:lnTo>
                  <a:lnTo>
                    <a:pt x="18372" y="16768"/>
                  </a:lnTo>
                  <a:lnTo>
                    <a:pt x="18372" y="17337"/>
                  </a:lnTo>
                  <a:lnTo>
                    <a:pt x="18000" y="17905"/>
                  </a:lnTo>
                  <a:lnTo>
                    <a:pt x="17503" y="18474"/>
                  </a:lnTo>
                  <a:lnTo>
                    <a:pt x="17503" y="19468"/>
                  </a:lnTo>
                  <a:lnTo>
                    <a:pt x="15641" y="21600"/>
                  </a:lnTo>
                  <a:lnTo>
                    <a:pt x="13407" y="19468"/>
                  </a:lnTo>
                  <a:lnTo>
                    <a:pt x="12910" y="19468"/>
                  </a:lnTo>
                  <a:lnTo>
                    <a:pt x="12910" y="18900"/>
                  </a:lnTo>
                  <a:lnTo>
                    <a:pt x="12414" y="18474"/>
                  </a:lnTo>
                  <a:lnTo>
                    <a:pt x="5090" y="13642"/>
                  </a:lnTo>
                  <a:lnTo>
                    <a:pt x="4593" y="13642"/>
                  </a:lnTo>
                  <a:lnTo>
                    <a:pt x="5090" y="11511"/>
                  </a:lnTo>
                  <a:lnTo>
                    <a:pt x="5090" y="11084"/>
                  </a:lnTo>
                  <a:lnTo>
                    <a:pt x="6455" y="9521"/>
                  </a:lnTo>
                  <a:lnTo>
                    <a:pt x="6455" y="8953"/>
                  </a:lnTo>
                  <a:lnTo>
                    <a:pt x="7448" y="8953"/>
                  </a:lnTo>
                  <a:lnTo>
                    <a:pt x="7448" y="8384"/>
                  </a:lnTo>
                  <a:lnTo>
                    <a:pt x="7821" y="7816"/>
                  </a:lnTo>
                  <a:lnTo>
                    <a:pt x="7821" y="6821"/>
                  </a:lnTo>
                  <a:lnTo>
                    <a:pt x="7448" y="6253"/>
                  </a:lnTo>
                  <a:lnTo>
                    <a:pt x="7821" y="6253"/>
                  </a:lnTo>
                  <a:lnTo>
                    <a:pt x="7448" y="6253"/>
                  </a:lnTo>
                  <a:lnTo>
                    <a:pt x="6952" y="5826"/>
                  </a:lnTo>
                  <a:lnTo>
                    <a:pt x="6952" y="5258"/>
                  </a:lnTo>
                  <a:lnTo>
                    <a:pt x="6455" y="4689"/>
                  </a:lnTo>
                  <a:lnTo>
                    <a:pt x="6455" y="3695"/>
                  </a:lnTo>
                  <a:lnTo>
                    <a:pt x="6083" y="3695"/>
                  </a:lnTo>
                  <a:lnTo>
                    <a:pt x="6083" y="3126"/>
                  </a:lnTo>
                  <a:lnTo>
                    <a:pt x="5586" y="2558"/>
                  </a:lnTo>
                  <a:close/>
                  <a:moveTo>
                    <a:pt x="0" y="13642"/>
                  </a:moveTo>
                  <a:lnTo>
                    <a:pt x="1862" y="13642"/>
                  </a:lnTo>
                  <a:lnTo>
                    <a:pt x="0" y="13642"/>
                  </a:lnTo>
                  <a:close/>
                  <a:moveTo>
                    <a:pt x="0" y="13642"/>
                  </a:moveTo>
                </a:path>
              </a:pathLst>
            </a:custGeom>
            <a:grpFill/>
            <a:ln>
              <a:noFill/>
            </a:ln>
          </p:spPr>
          <p:txBody>
            <a:bodyPr lIns="0" tIns="0" rIns="0" bIns="0"/>
            <a:lstStyle/>
            <a:p>
              <a:pPr defTabSz="913765">
                <a:defRPr/>
              </a:pPr>
              <a:endParaRPr lang="es-ES">
                <a:solidFill>
                  <a:prstClr val="black"/>
                </a:solidFill>
              </a:endParaRPr>
            </a:p>
          </p:txBody>
        </p:sp>
        <p:sp>
          <p:nvSpPr>
            <p:cNvPr id="384" name="AutoShape 106"/>
            <p:cNvSpPr/>
            <p:nvPr/>
          </p:nvSpPr>
          <p:spPr bwMode="auto">
            <a:xfrm>
              <a:off x="8088" y="4519"/>
              <a:ext cx="243" cy="212"/>
            </a:xfrm>
            <a:custGeom>
              <a:avLst/>
              <a:gdLst>
                <a:gd name="T0" fmla="*/ 187 w 21600"/>
                <a:gd name="T1" fmla="*/ 155 h 21600"/>
                <a:gd name="T2" fmla="*/ 187 w 21600"/>
                <a:gd name="T3" fmla="*/ 148 h 21600"/>
                <a:gd name="T4" fmla="*/ 215 w 21600"/>
                <a:gd name="T5" fmla="*/ 121 h 21600"/>
                <a:gd name="T6" fmla="*/ 215 w 21600"/>
                <a:gd name="T7" fmla="*/ 111 h 21600"/>
                <a:gd name="T8" fmla="*/ 235 w 21600"/>
                <a:gd name="T9" fmla="*/ 111 h 21600"/>
                <a:gd name="T10" fmla="*/ 235 w 21600"/>
                <a:gd name="T11" fmla="*/ 101 h 21600"/>
                <a:gd name="T12" fmla="*/ 243 w 21600"/>
                <a:gd name="T13" fmla="*/ 91 h 21600"/>
                <a:gd name="T14" fmla="*/ 243 w 21600"/>
                <a:gd name="T15" fmla="*/ 74 h 21600"/>
                <a:gd name="T16" fmla="*/ 235 w 21600"/>
                <a:gd name="T17" fmla="*/ 64 h 21600"/>
                <a:gd name="T18" fmla="*/ 243 w 21600"/>
                <a:gd name="T19" fmla="*/ 64 h 21600"/>
                <a:gd name="T20" fmla="*/ 235 w 21600"/>
                <a:gd name="T21" fmla="*/ 64 h 21600"/>
                <a:gd name="T22" fmla="*/ 225 w 21600"/>
                <a:gd name="T23" fmla="*/ 57 h 21600"/>
                <a:gd name="T24" fmla="*/ 225 w 21600"/>
                <a:gd name="T25" fmla="*/ 47 h 21600"/>
                <a:gd name="T26" fmla="*/ 215 w 21600"/>
                <a:gd name="T27" fmla="*/ 37 h 21600"/>
                <a:gd name="T28" fmla="*/ 215 w 21600"/>
                <a:gd name="T29" fmla="*/ 20 h 21600"/>
                <a:gd name="T30" fmla="*/ 208 w 21600"/>
                <a:gd name="T31" fmla="*/ 20 h 21600"/>
                <a:gd name="T32" fmla="*/ 208 w 21600"/>
                <a:gd name="T33" fmla="*/ 10 h 21600"/>
                <a:gd name="T34" fmla="*/ 197 w 21600"/>
                <a:gd name="T35" fmla="*/ 0 h 21600"/>
                <a:gd name="T36" fmla="*/ 187 w 21600"/>
                <a:gd name="T37" fmla="*/ 10 h 21600"/>
                <a:gd name="T38" fmla="*/ 177 w 21600"/>
                <a:gd name="T39" fmla="*/ 10 h 21600"/>
                <a:gd name="T40" fmla="*/ 170 w 21600"/>
                <a:gd name="T41" fmla="*/ 20 h 21600"/>
                <a:gd name="T42" fmla="*/ 159 w 21600"/>
                <a:gd name="T43" fmla="*/ 10 h 21600"/>
                <a:gd name="T44" fmla="*/ 149 w 21600"/>
                <a:gd name="T45" fmla="*/ 10 h 21600"/>
                <a:gd name="T46" fmla="*/ 142 w 21600"/>
                <a:gd name="T47" fmla="*/ 20 h 21600"/>
                <a:gd name="T48" fmla="*/ 122 w 21600"/>
                <a:gd name="T49" fmla="*/ 20 h 21600"/>
                <a:gd name="T50" fmla="*/ 122 w 21600"/>
                <a:gd name="T51" fmla="*/ 27 h 21600"/>
                <a:gd name="T52" fmla="*/ 104 w 21600"/>
                <a:gd name="T53" fmla="*/ 27 h 21600"/>
                <a:gd name="T54" fmla="*/ 104 w 21600"/>
                <a:gd name="T55" fmla="*/ 20 h 21600"/>
                <a:gd name="T56" fmla="*/ 76 w 21600"/>
                <a:gd name="T57" fmla="*/ 20 h 21600"/>
                <a:gd name="T58" fmla="*/ 66 w 21600"/>
                <a:gd name="T59" fmla="*/ 10 h 21600"/>
                <a:gd name="T60" fmla="*/ 66 w 21600"/>
                <a:gd name="T61" fmla="*/ 37 h 21600"/>
                <a:gd name="T62" fmla="*/ 56 w 21600"/>
                <a:gd name="T63" fmla="*/ 37 h 21600"/>
                <a:gd name="T64" fmla="*/ 56 w 21600"/>
                <a:gd name="T65" fmla="*/ 74 h 21600"/>
                <a:gd name="T66" fmla="*/ 66 w 21600"/>
                <a:gd name="T67" fmla="*/ 84 h 21600"/>
                <a:gd name="T68" fmla="*/ 66 w 21600"/>
                <a:gd name="T69" fmla="*/ 91 h 21600"/>
                <a:gd name="T70" fmla="*/ 48 w 21600"/>
                <a:gd name="T71" fmla="*/ 111 h 21600"/>
                <a:gd name="T72" fmla="*/ 28 w 21600"/>
                <a:gd name="T73" fmla="*/ 128 h 21600"/>
                <a:gd name="T74" fmla="*/ 10 w 21600"/>
                <a:gd name="T75" fmla="*/ 155 h 21600"/>
                <a:gd name="T76" fmla="*/ 10 w 21600"/>
                <a:gd name="T77" fmla="*/ 185 h 21600"/>
                <a:gd name="T78" fmla="*/ 0 w 21600"/>
                <a:gd name="T79" fmla="*/ 202 h 21600"/>
                <a:gd name="T80" fmla="*/ 0 w 21600"/>
                <a:gd name="T81" fmla="*/ 212 h 21600"/>
                <a:gd name="T82" fmla="*/ 10 w 21600"/>
                <a:gd name="T83" fmla="*/ 212 h 21600"/>
                <a:gd name="T84" fmla="*/ 18 w 21600"/>
                <a:gd name="T85" fmla="*/ 202 h 21600"/>
                <a:gd name="T86" fmla="*/ 28 w 21600"/>
                <a:gd name="T87" fmla="*/ 212 h 21600"/>
                <a:gd name="T88" fmla="*/ 38 w 21600"/>
                <a:gd name="T89" fmla="*/ 202 h 21600"/>
                <a:gd name="T90" fmla="*/ 48 w 21600"/>
                <a:gd name="T91" fmla="*/ 202 h 21600"/>
                <a:gd name="T92" fmla="*/ 56 w 21600"/>
                <a:gd name="T93" fmla="*/ 192 h 21600"/>
                <a:gd name="T94" fmla="*/ 177 w 21600"/>
                <a:gd name="T95" fmla="*/ 192 h 21600"/>
                <a:gd name="T96" fmla="*/ 187 w 21600"/>
                <a:gd name="T97" fmla="*/ 155 h 21600"/>
                <a:gd name="T98" fmla="*/ 187 w 21600"/>
                <a:gd name="T99" fmla="*/ 155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16650" y="15823"/>
                  </a:moveTo>
                  <a:lnTo>
                    <a:pt x="16650" y="15070"/>
                  </a:lnTo>
                  <a:lnTo>
                    <a:pt x="19125" y="12307"/>
                  </a:lnTo>
                  <a:lnTo>
                    <a:pt x="19125" y="11302"/>
                  </a:lnTo>
                  <a:lnTo>
                    <a:pt x="20925" y="11302"/>
                  </a:lnTo>
                  <a:lnTo>
                    <a:pt x="20925" y="10298"/>
                  </a:lnTo>
                  <a:lnTo>
                    <a:pt x="21600" y="9293"/>
                  </a:lnTo>
                  <a:lnTo>
                    <a:pt x="21600" y="7535"/>
                  </a:lnTo>
                  <a:lnTo>
                    <a:pt x="20925" y="6530"/>
                  </a:lnTo>
                  <a:lnTo>
                    <a:pt x="21600" y="6530"/>
                  </a:lnTo>
                  <a:lnTo>
                    <a:pt x="20925" y="6530"/>
                  </a:lnTo>
                  <a:lnTo>
                    <a:pt x="20025" y="5777"/>
                  </a:lnTo>
                  <a:lnTo>
                    <a:pt x="20025" y="4772"/>
                  </a:lnTo>
                  <a:lnTo>
                    <a:pt x="19125" y="3767"/>
                  </a:lnTo>
                  <a:lnTo>
                    <a:pt x="19125" y="2009"/>
                  </a:lnTo>
                  <a:lnTo>
                    <a:pt x="18450" y="2009"/>
                  </a:lnTo>
                  <a:lnTo>
                    <a:pt x="18450" y="1005"/>
                  </a:lnTo>
                  <a:lnTo>
                    <a:pt x="17550" y="0"/>
                  </a:lnTo>
                  <a:lnTo>
                    <a:pt x="16650" y="1005"/>
                  </a:lnTo>
                  <a:lnTo>
                    <a:pt x="15750" y="1005"/>
                  </a:lnTo>
                  <a:lnTo>
                    <a:pt x="15075" y="2009"/>
                  </a:lnTo>
                  <a:lnTo>
                    <a:pt x="14175" y="1005"/>
                  </a:lnTo>
                  <a:lnTo>
                    <a:pt x="13275" y="1005"/>
                  </a:lnTo>
                  <a:lnTo>
                    <a:pt x="12600" y="2009"/>
                  </a:lnTo>
                  <a:lnTo>
                    <a:pt x="10800" y="2009"/>
                  </a:lnTo>
                  <a:lnTo>
                    <a:pt x="10800" y="2763"/>
                  </a:lnTo>
                  <a:lnTo>
                    <a:pt x="9225" y="2763"/>
                  </a:lnTo>
                  <a:lnTo>
                    <a:pt x="9225" y="2009"/>
                  </a:lnTo>
                  <a:lnTo>
                    <a:pt x="6750" y="2009"/>
                  </a:lnTo>
                  <a:lnTo>
                    <a:pt x="5850" y="1005"/>
                  </a:lnTo>
                  <a:lnTo>
                    <a:pt x="5850" y="3767"/>
                  </a:lnTo>
                  <a:lnTo>
                    <a:pt x="4950" y="3767"/>
                  </a:lnTo>
                  <a:lnTo>
                    <a:pt x="4950" y="7535"/>
                  </a:lnTo>
                  <a:lnTo>
                    <a:pt x="5850" y="8540"/>
                  </a:lnTo>
                  <a:lnTo>
                    <a:pt x="5850" y="9293"/>
                  </a:lnTo>
                  <a:lnTo>
                    <a:pt x="4275" y="11302"/>
                  </a:lnTo>
                  <a:lnTo>
                    <a:pt x="2475" y="13060"/>
                  </a:lnTo>
                  <a:lnTo>
                    <a:pt x="900" y="15823"/>
                  </a:lnTo>
                  <a:lnTo>
                    <a:pt x="900" y="18837"/>
                  </a:lnTo>
                  <a:lnTo>
                    <a:pt x="0" y="20595"/>
                  </a:lnTo>
                  <a:lnTo>
                    <a:pt x="0" y="21600"/>
                  </a:lnTo>
                  <a:lnTo>
                    <a:pt x="900" y="21600"/>
                  </a:lnTo>
                  <a:lnTo>
                    <a:pt x="1575" y="20595"/>
                  </a:lnTo>
                  <a:lnTo>
                    <a:pt x="2475" y="21600"/>
                  </a:lnTo>
                  <a:lnTo>
                    <a:pt x="3375" y="20595"/>
                  </a:lnTo>
                  <a:lnTo>
                    <a:pt x="4275" y="20595"/>
                  </a:lnTo>
                  <a:lnTo>
                    <a:pt x="4950" y="19591"/>
                  </a:lnTo>
                  <a:lnTo>
                    <a:pt x="15750" y="19591"/>
                  </a:lnTo>
                  <a:lnTo>
                    <a:pt x="16650" y="15823"/>
                  </a:lnTo>
                  <a:close/>
                  <a:moveTo>
                    <a:pt x="16650" y="15823"/>
                  </a:moveTo>
                </a:path>
              </a:pathLst>
            </a:custGeom>
            <a:grpFill/>
            <a:ln>
              <a:noFill/>
            </a:ln>
          </p:spPr>
          <p:txBody>
            <a:bodyPr lIns="0" tIns="0" rIns="0" bIns="0"/>
            <a:lstStyle/>
            <a:p>
              <a:pPr defTabSz="913765">
                <a:defRPr/>
              </a:pPr>
              <a:endParaRPr lang="es-ES">
                <a:solidFill>
                  <a:prstClr val="black"/>
                </a:solidFill>
              </a:endParaRPr>
            </a:p>
          </p:txBody>
        </p:sp>
        <p:sp>
          <p:nvSpPr>
            <p:cNvPr id="385" name="AutoShape 107"/>
            <p:cNvSpPr/>
            <p:nvPr/>
          </p:nvSpPr>
          <p:spPr bwMode="auto">
            <a:xfrm>
              <a:off x="7459" y="4262"/>
              <a:ext cx="545" cy="321"/>
            </a:xfrm>
            <a:custGeom>
              <a:avLst/>
              <a:gdLst>
                <a:gd name="T0" fmla="*/ 347 w 21600"/>
                <a:gd name="T1" fmla="*/ 10 h 21600"/>
                <a:gd name="T2" fmla="*/ 365 w 21600"/>
                <a:gd name="T3" fmla="*/ 37 h 21600"/>
                <a:gd name="T4" fmla="*/ 375 w 21600"/>
                <a:gd name="T5" fmla="*/ 64 h 21600"/>
                <a:gd name="T6" fmla="*/ 393 w 21600"/>
                <a:gd name="T7" fmla="*/ 94 h 21600"/>
                <a:gd name="T8" fmla="*/ 403 w 21600"/>
                <a:gd name="T9" fmla="*/ 84 h 21600"/>
                <a:gd name="T10" fmla="*/ 403 w 21600"/>
                <a:gd name="T11" fmla="*/ 94 h 21600"/>
                <a:gd name="T12" fmla="*/ 413 w 21600"/>
                <a:gd name="T13" fmla="*/ 111 h 21600"/>
                <a:gd name="T14" fmla="*/ 441 w 21600"/>
                <a:gd name="T15" fmla="*/ 121 h 21600"/>
                <a:gd name="T16" fmla="*/ 459 w 21600"/>
                <a:gd name="T17" fmla="*/ 128 h 21600"/>
                <a:gd name="T18" fmla="*/ 459 w 21600"/>
                <a:gd name="T19" fmla="*/ 148 h 21600"/>
                <a:gd name="T20" fmla="*/ 469 w 21600"/>
                <a:gd name="T21" fmla="*/ 158 h 21600"/>
                <a:gd name="T22" fmla="*/ 489 w 21600"/>
                <a:gd name="T23" fmla="*/ 158 h 21600"/>
                <a:gd name="T24" fmla="*/ 497 w 21600"/>
                <a:gd name="T25" fmla="*/ 175 h 21600"/>
                <a:gd name="T26" fmla="*/ 507 w 21600"/>
                <a:gd name="T27" fmla="*/ 193 h 21600"/>
                <a:gd name="T28" fmla="*/ 535 w 21600"/>
                <a:gd name="T29" fmla="*/ 202 h 21600"/>
                <a:gd name="T30" fmla="*/ 535 w 21600"/>
                <a:gd name="T31" fmla="*/ 212 h 21600"/>
                <a:gd name="T32" fmla="*/ 545 w 21600"/>
                <a:gd name="T33" fmla="*/ 220 h 21600"/>
                <a:gd name="T34" fmla="*/ 535 w 21600"/>
                <a:gd name="T35" fmla="*/ 220 h 21600"/>
                <a:gd name="T36" fmla="*/ 517 w 21600"/>
                <a:gd name="T37" fmla="*/ 230 h 21600"/>
                <a:gd name="T38" fmla="*/ 489 w 21600"/>
                <a:gd name="T39" fmla="*/ 220 h 21600"/>
                <a:gd name="T40" fmla="*/ 451 w 21600"/>
                <a:gd name="T41" fmla="*/ 230 h 21600"/>
                <a:gd name="T42" fmla="*/ 385 w 21600"/>
                <a:gd name="T43" fmla="*/ 240 h 21600"/>
                <a:gd name="T44" fmla="*/ 330 w 21600"/>
                <a:gd name="T45" fmla="*/ 249 h 21600"/>
                <a:gd name="T46" fmla="*/ 337 w 21600"/>
                <a:gd name="T47" fmla="*/ 257 h 21600"/>
                <a:gd name="T48" fmla="*/ 264 w 21600"/>
                <a:gd name="T49" fmla="*/ 249 h 21600"/>
                <a:gd name="T50" fmla="*/ 243 w 21600"/>
                <a:gd name="T51" fmla="*/ 240 h 21600"/>
                <a:gd name="T52" fmla="*/ 226 w 21600"/>
                <a:gd name="T53" fmla="*/ 230 h 21600"/>
                <a:gd name="T54" fmla="*/ 188 w 21600"/>
                <a:gd name="T55" fmla="*/ 249 h 21600"/>
                <a:gd name="T56" fmla="*/ 177 w 21600"/>
                <a:gd name="T57" fmla="*/ 277 h 21600"/>
                <a:gd name="T58" fmla="*/ 170 w 21600"/>
                <a:gd name="T59" fmla="*/ 284 h 21600"/>
                <a:gd name="T60" fmla="*/ 132 w 21600"/>
                <a:gd name="T61" fmla="*/ 277 h 21600"/>
                <a:gd name="T62" fmla="*/ 104 w 21600"/>
                <a:gd name="T63" fmla="*/ 284 h 21600"/>
                <a:gd name="T64" fmla="*/ 76 w 21600"/>
                <a:gd name="T65" fmla="*/ 321 h 21600"/>
                <a:gd name="T66" fmla="*/ 56 w 21600"/>
                <a:gd name="T67" fmla="*/ 304 h 21600"/>
                <a:gd name="T68" fmla="*/ 46 w 21600"/>
                <a:gd name="T69" fmla="*/ 284 h 21600"/>
                <a:gd name="T70" fmla="*/ 28 w 21600"/>
                <a:gd name="T71" fmla="*/ 257 h 21600"/>
                <a:gd name="T72" fmla="*/ 10 w 21600"/>
                <a:gd name="T73" fmla="*/ 249 h 21600"/>
                <a:gd name="T74" fmla="*/ 0 w 21600"/>
                <a:gd name="T75" fmla="*/ 185 h 21600"/>
                <a:gd name="T76" fmla="*/ 18 w 21600"/>
                <a:gd name="T77" fmla="*/ 175 h 21600"/>
                <a:gd name="T78" fmla="*/ 38 w 21600"/>
                <a:gd name="T79" fmla="*/ 148 h 21600"/>
                <a:gd name="T80" fmla="*/ 46 w 21600"/>
                <a:gd name="T81" fmla="*/ 138 h 21600"/>
                <a:gd name="T82" fmla="*/ 56 w 21600"/>
                <a:gd name="T83" fmla="*/ 128 h 21600"/>
                <a:gd name="T84" fmla="*/ 84 w 21600"/>
                <a:gd name="T85" fmla="*/ 138 h 21600"/>
                <a:gd name="T86" fmla="*/ 94 w 21600"/>
                <a:gd name="T87" fmla="*/ 121 h 21600"/>
                <a:gd name="T88" fmla="*/ 104 w 21600"/>
                <a:gd name="T89" fmla="*/ 138 h 21600"/>
                <a:gd name="T90" fmla="*/ 122 w 21600"/>
                <a:gd name="T91" fmla="*/ 128 h 21600"/>
                <a:gd name="T92" fmla="*/ 142 w 21600"/>
                <a:gd name="T93" fmla="*/ 121 h 21600"/>
                <a:gd name="T94" fmla="*/ 177 w 21600"/>
                <a:gd name="T95" fmla="*/ 111 h 21600"/>
                <a:gd name="T96" fmla="*/ 198 w 21600"/>
                <a:gd name="T97" fmla="*/ 101 h 21600"/>
                <a:gd name="T98" fmla="*/ 188 w 21600"/>
                <a:gd name="T99" fmla="*/ 94 h 21600"/>
                <a:gd name="T100" fmla="*/ 205 w 21600"/>
                <a:gd name="T101" fmla="*/ 74 h 21600"/>
                <a:gd name="T102" fmla="*/ 236 w 21600"/>
                <a:gd name="T103" fmla="*/ 84 h 21600"/>
                <a:gd name="T104" fmla="*/ 264 w 21600"/>
                <a:gd name="T105" fmla="*/ 74 h 21600"/>
                <a:gd name="T106" fmla="*/ 271 w 21600"/>
                <a:gd name="T107" fmla="*/ 64 h 21600"/>
                <a:gd name="T108" fmla="*/ 271 w 21600"/>
                <a:gd name="T109" fmla="*/ 57 h 21600"/>
                <a:gd name="T110" fmla="*/ 281 w 21600"/>
                <a:gd name="T111" fmla="*/ 37 h 21600"/>
                <a:gd name="T112" fmla="*/ 291 w 21600"/>
                <a:gd name="T113" fmla="*/ 30 h 21600"/>
                <a:gd name="T114" fmla="*/ 299 w 21600"/>
                <a:gd name="T115" fmla="*/ 20 h 21600"/>
                <a:gd name="T116" fmla="*/ 337 w 21600"/>
                <a:gd name="T117" fmla="*/ 10 h 21600"/>
                <a:gd name="T118" fmla="*/ 347 w 21600"/>
                <a:gd name="T119" fmla="*/ 0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3764" y="0"/>
                  </a:moveTo>
                  <a:lnTo>
                    <a:pt x="13764" y="665"/>
                  </a:lnTo>
                  <a:lnTo>
                    <a:pt x="14166" y="1329"/>
                  </a:lnTo>
                  <a:lnTo>
                    <a:pt x="14467" y="2492"/>
                  </a:lnTo>
                  <a:lnTo>
                    <a:pt x="15271" y="3822"/>
                  </a:lnTo>
                  <a:lnTo>
                    <a:pt x="14869" y="4320"/>
                  </a:lnTo>
                  <a:lnTo>
                    <a:pt x="14869" y="6314"/>
                  </a:lnTo>
                  <a:lnTo>
                    <a:pt x="15572" y="6314"/>
                  </a:lnTo>
                  <a:lnTo>
                    <a:pt x="15572" y="5649"/>
                  </a:lnTo>
                  <a:lnTo>
                    <a:pt x="15974" y="5649"/>
                  </a:lnTo>
                  <a:lnTo>
                    <a:pt x="16376" y="6314"/>
                  </a:lnTo>
                  <a:lnTo>
                    <a:pt x="15974" y="6314"/>
                  </a:lnTo>
                  <a:lnTo>
                    <a:pt x="15974" y="6812"/>
                  </a:lnTo>
                  <a:lnTo>
                    <a:pt x="16376" y="7477"/>
                  </a:lnTo>
                  <a:lnTo>
                    <a:pt x="17481" y="7477"/>
                  </a:lnTo>
                  <a:lnTo>
                    <a:pt x="17481" y="8142"/>
                  </a:lnTo>
                  <a:lnTo>
                    <a:pt x="17883" y="8142"/>
                  </a:lnTo>
                  <a:lnTo>
                    <a:pt x="18184" y="8640"/>
                  </a:lnTo>
                  <a:lnTo>
                    <a:pt x="17883" y="9305"/>
                  </a:lnTo>
                  <a:lnTo>
                    <a:pt x="18184" y="9969"/>
                  </a:lnTo>
                  <a:lnTo>
                    <a:pt x="18586" y="9969"/>
                  </a:lnTo>
                  <a:lnTo>
                    <a:pt x="18586" y="10634"/>
                  </a:lnTo>
                  <a:lnTo>
                    <a:pt x="18988" y="9969"/>
                  </a:lnTo>
                  <a:lnTo>
                    <a:pt x="19390" y="10634"/>
                  </a:lnTo>
                  <a:lnTo>
                    <a:pt x="19390" y="11132"/>
                  </a:lnTo>
                  <a:lnTo>
                    <a:pt x="19691" y="11797"/>
                  </a:lnTo>
                  <a:lnTo>
                    <a:pt x="20093" y="12462"/>
                  </a:lnTo>
                  <a:lnTo>
                    <a:pt x="20093" y="12960"/>
                  </a:lnTo>
                  <a:lnTo>
                    <a:pt x="20796" y="12960"/>
                  </a:lnTo>
                  <a:lnTo>
                    <a:pt x="21198" y="13625"/>
                  </a:lnTo>
                  <a:lnTo>
                    <a:pt x="20796" y="13625"/>
                  </a:lnTo>
                  <a:lnTo>
                    <a:pt x="21198" y="14289"/>
                  </a:lnTo>
                  <a:lnTo>
                    <a:pt x="21198" y="14788"/>
                  </a:lnTo>
                  <a:lnTo>
                    <a:pt x="21600" y="14788"/>
                  </a:lnTo>
                  <a:lnTo>
                    <a:pt x="21600" y="15452"/>
                  </a:lnTo>
                  <a:lnTo>
                    <a:pt x="21198" y="14788"/>
                  </a:lnTo>
                  <a:lnTo>
                    <a:pt x="20796" y="14788"/>
                  </a:lnTo>
                  <a:lnTo>
                    <a:pt x="20495" y="15452"/>
                  </a:lnTo>
                  <a:lnTo>
                    <a:pt x="19691" y="15452"/>
                  </a:lnTo>
                  <a:lnTo>
                    <a:pt x="19390" y="14788"/>
                  </a:lnTo>
                  <a:lnTo>
                    <a:pt x="18184" y="14788"/>
                  </a:lnTo>
                  <a:lnTo>
                    <a:pt x="17883" y="15452"/>
                  </a:lnTo>
                  <a:lnTo>
                    <a:pt x="15572" y="15452"/>
                  </a:lnTo>
                  <a:lnTo>
                    <a:pt x="15271" y="16117"/>
                  </a:lnTo>
                  <a:lnTo>
                    <a:pt x="13362" y="16117"/>
                  </a:lnTo>
                  <a:lnTo>
                    <a:pt x="13060" y="16782"/>
                  </a:lnTo>
                  <a:lnTo>
                    <a:pt x="13060" y="17280"/>
                  </a:lnTo>
                  <a:lnTo>
                    <a:pt x="13362" y="17280"/>
                  </a:lnTo>
                  <a:lnTo>
                    <a:pt x="10750" y="17280"/>
                  </a:lnTo>
                  <a:lnTo>
                    <a:pt x="10448" y="16782"/>
                  </a:lnTo>
                  <a:lnTo>
                    <a:pt x="10047" y="16782"/>
                  </a:lnTo>
                  <a:lnTo>
                    <a:pt x="9645" y="16117"/>
                  </a:lnTo>
                  <a:lnTo>
                    <a:pt x="9343" y="16117"/>
                  </a:lnTo>
                  <a:lnTo>
                    <a:pt x="8941" y="15452"/>
                  </a:lnTo>
                  <a:lnTo>
                    <a:pt x="7434" y="15452"/>
                  </a:lnTo>
                  <a:lnTo>
                    <a:pt x="7434" y="16782"/>
                  </a:lnTo>
                  <a:lnTo>
                    <a:pt x="7033" y="16782"/>
                  </a:lnTo>
                  <a:lnTo>
                    <a:pt x="7033" y="18609"/>
                  </a:lnTo>
                  <a:lnTo>
                    <a:pt x="6731" y="18609"/>
                  </a:lnTo>
                  <a:lnTo>
                    <a:pt x="6731" y="19108"/>
                  </a:lnTo>
                  <a:lnTo>
                    <a:pt x="6329" y="18609"/>
                  </a:lnTo>
                  <a:lnTo>
                    <a:pt x="5224" y="18609"/>
                  </a:lnTo>
                  <a:lnTo>
                    <a:pt x="4420" y="19108"/>
                  </a:lnTo>
                  <a:lnTo>
                    <a:pt x="4119" y="19108"/>
                  </a:lnTo>
                  <a:lnTo>
                    <a:pt x="3717" y="19772"/>
                  </a:lnTo>
                  <a:lnTo>
                    <a:pt x="3014" y="21600"/>
                  </a:lnTo>
                  <a:lnTo>
                    <a:pt x="3014" y="20437"/>
                  </a:lnTo>
                  <a:lnTo>
                    <a:pt x="2210" y="20437"/>
                  </a:lnTo>
                  <a:lnTo>
                    <a:pt x="2210" y="19772"/>
                  </a:lnTo>
                  <a:lnTo>
                    <a:pt x="1808" y="19108"/>
                  </a:lnTo>
                  <a:lnTo>
                    <a:pt x="1507" y="17945"/>
                  </a:lnTo>
                  <a:lnTo>
                    <a:pt x="1105" y="17280"/>
                  </a:lnTo>
                  <a:lnTo>
                    <a:pt x="703" y="16782"/>
                  </a:lnTo>
                  <a:lnTo>
                    <a:pt x="402" y="16782"/>
                  </a:lnTo>
                  <a:lnTo>
                    <a:pt x="402" y="12960"/>
                  </a:lnTo>
                  <a:lnTo>
                    <a:pt x="0" y="12462"/>
                  </a:lnTo>
                  <a:lnTo>
                    <a:pt x="402" y="12462"/>
                  </a:lnTo>
                  <a:lnTo>
                    <a:pt x="703" y="11797"/>
                  </a:lnTo>
                  <a:lnTo>
                    <a:pt x="1105" y="11132"/>
                  </a:lnTo>
                  <a:lnTo>
                    <a:pt x="1507" y="9969"/>
                  </a:lnTo>
                  <a:lnTo>
                    <a:pt x="1507" y="9305"/>
                  </a:lnTo>
                  <a:lnTo>
                    <a:pt x="1808" y="9305"/>
                  </a:lnTo>
                  <a:lnTo>
                    <a:pt x="1808" y="8640"/>
                  </a:lnTo>
                  <a:lnTo>
                    <a:pt x="2210" y="8640"/>
                  </a:lnTo>
                  <a:lnTo>
                    <a:pt x="2210" y="9305"/>
                  </a:lnTo>
                  <a:lnTo>
                    <a:pt x="3315" y="9305"/>
                  </a:lnTo>
                  <a:lnTo>
                    <a:pt x="3315" y="8142"/>
                  </a:lnTo>
                  <a:lnTo>
                    <a:pt x="3717" y="8142"/>
                  </a:lnTo>
                  <a:lnTo>
                    <a:pt x="4119" y="8640"/>
                  </a:lnTo>
                  <a:lnTo>
                    <a:pt x="4119" y="9305"/>
                  </a:lnTo>
                  <a:lnTo>
                    <a:pt x="4420" y="8640"/>
                  </a:lnTo>
                  <a:lnTo>
                    <a:pt x="4822" y="8640"/>
                  </a:lnTo>
                  <a:lnTo>
                    <a:pt x="5224" y="8142"/>
                  </a:lnTo>
                  <a:lnTo>
                    <a:pt x="5626" y="8142"/>
                  </a:lnTo>
                  <a:lnTo>
                    <a:pt x="6731" y="7477"/>
                  </a:lnTo>
                  <a:lnTo>
                    <a:pt x="7033" y="7477"/>
                  </a:lnTo>
                  <a:lnTo>
                    <a:pt x="7434" y="6812"/>
                  </a:lnTo>
                  <a:lnTo>
                    <a:pt x="7836" y="6812"/>
                  </a:lnTo>
                  <a:lnTo>
                    <a:pt x="7836" y="6314"/>
                  </a:lnTo>
                  <a:lnTo>
                    <a:pt x="7434" y="6314"/>
                  </a:lnTo>
                  <a:lnTo>
                    <a:pt x="7434" y="4985"/>
                  </a:lnTo>
                  <a:lnTo>
                    <a:pt x="8138" y="4985"/>
                  </a:lnTo>
                  <a:lnTo>
                    <a:pt x="8540" y="5649"/>
                  </a:lnTo>
                  <a:lnTo>
                    <a:pt x="9343" y="5649"/>
                  </a:lnTo>
                  <a:lnTo>
                    <a:pt x="10047" y="4985"/>
                  </a:lnTo>
                  <a:lnTo>
                    <a:pt x="10448" y="4985"/>
                  </a:lnTo>
                  <a:lnTo>
                    <a:pt x="10448" y="4320"/>
                  </a:lnTo>
                  <a:lnTo>
                    <a:pt x="10750" y="4320"/>
                  </a:lnTo>
                  <a:lnTo>
                    <a:pt x="10448" y="3822"/>
                  </a:lnTo>
                  <a:lnTo>
                    <a:pt x="10750" y="3822"/>
                  </a:lnTo>
                  <a:lnTo>
                    <a:pt x="10750" y="3157"/>
                  </a:lnTo>
                  <a:lnTo>
                    <a:pt x="11152" y="2492"/>
                  </a:lnTo>
                  <a:lnTo>
                    <a:pt x="11553" y="2492"/>
                  </a:lnTo>
                  <a:lnTo>
                    <a:pt x="11553" y="1994"/>
                  </a:lnTo>
                  <a:lnTo>
                    <a:pt x="11855" y="1994"/>
                  </a:lnTo>
                  <a:lnTo>
                    <a:pt x="11855" y="1329"/>
                  </a:lnTo>
                  <a:lnTo>
                    <a:pt x="12257" y="665"/>
                  </a:lnTo>
                  <a:lnTo>
                    <a:pt x="13362" y="665"/>
                  </a:lnTo>
                  <a:lnTo>
                    <a:pt x="13764" y="0"/>
                  </a:lnTo>
                  <a:close/>
                  <a:moveTo>
                    <a:pt x="13764" y="0"/>
                  </a:moveTo>
                </a:path>
              </a:pathLst>
            </a:custGeom>
            <a:grpFill/>
            <a:ln>
              <a:noFill/>
            </a:ln>
          </p:spPr>
          <p:txBody>
            <a:bodyPr lIns="0" tIns="0" rIns="0" bIns="0"/>
            <a:lstStyle/>
            <a:p>
              <a:pPr defTabSz="913765">
                <a:defRPr/>
              </a:pPr>
              <a:endParaRPr lang="es-ES">
                <a:solidFill>
                  <a:prstClr val="black"/>
                </a:solidFill>
              </a:endParaRPr>
            </a:p>
          </p:txBody>
        </p:sp>
        <p:sp>
          <p:nvSpPr>
            <p:cNvPr id="386" name="AutoShape 108"/>
            <p:cNvSpPr/>
            <p:nvPr/>
          </p:nvSpPr>
          <p:spPr bwMode="auto">
            <a:xfrm>
              <a:off x="7243" y="3409"/>
              <a:ext cx="647" cy="534"/>
            </a:xfrm>
            <a:custGeom>
              <a:avLst/>
              <a:gdLst>
                <a:gd name="T0" fmla="*/ 601 w 21600"/>
                <a:gd name="T1" fmla="*/ 514 h 21600"/>
                <a:gd name="T2" fmla="*/ 629 w 21600"/>
                <a:gd name="T3" fmla="*/ 148 h 21600"/>
                <a:gd name="T4" fmla="*/ 619 w 21600"/>
                <a:gd name="T5" fmla="*/ 111 h 21600"/>
                <a:gd name="T6" fmla="*/ 629 w 21600"/>
                <a:gd name="T7" fmla="*/ 94 h 21600"/>
                <a:gd name="T8" fmla="*/ 629 w 21600"/>
                <a:gd name="T9" fmla="*/ 64 h 21600"/>
                <a:gd name="T10" fmla="*/ 619 w 21600"/>
                <a:gd name="T11" fmla="*/ 47 h 21600"/>
                <a:gd name="T12" fmla="*/ 601 w 21600"/>
                <a:gd name="T13" fmla="*/ 47 h 21600"/>
                <a:gd name="T14" fmla="*/ 563 w 21600"/>
                <a:gd name="T15" fmla="*/ 37 h 21600"/>
                <a:gd name="T16" fmla="*/ 546 w 21600"/>
                <a:gd name="T17" fmla="*/ 20 h 21600"/>
                <a:gd name="T18" fmla="*/ 452 w 21600"/>
                <a:gd name="T19" fmla="*/ 10 h 21600"/>
                <a:gd name="T20" fmla="*/ 421 w 21600"/>
                <a:gd name="T21" fmla="*/ 30 h 21600"/>
                <a:gd name="T22" fmla="*/ 414 w 21600"/>
                <a:gd name="T23" fmla="*/ 47 h 21600"/>
                <a:gd name="T24" fmla="*/ 421 w 21600"/>
                <a:gd name="T25" fmla="*/ 74 h 21600"/>
                <a:gd name="T26" fmla="*/ 414 w 21600"/>
                <a:gd name="T27" fmla="*/ 101 h 21600"/>
                <a:gd name="T28" fmla="*/ 393 w 21600"/>
                <a:gd name="T29" fmla="*/ 121 h 21600"/>
                <a:gd name="T30" fmla="*/ 358 w 21600"/>
                <a:gd name="T31" fmla="*/ 101 h 21600"/>
                <a:gd name="T32" fmla="*/ 320 w 21600"/>
                <a:gd name="T33" fmla="*/ 84 h 21600"/>
                <a:gd name="T34" fmla="*/ 244 w 21600"/>
                <a:gd name="T35" fmla="*/ 74 h 21600"/>
                <a:gd name="T36" fmla="*/ 226 w 21600"/>
                <a:gd name="T37" fmla="*/ 37 h 21600"/>
                <a:gd name="T38" fmla="*/ 188 w 21600"/>
                <a:gd name="T39" fmla="*/ 20 h 21600"/>
                <a:gd name="T40" fmla="*/ 94 w 21600"/>
                <a:gd name="T41" fmla="*/ 10 h 21600"/>
                <a:gd name="T42" fmla="*/ 74 w 21600"/>
                <a:gd name="T43" fmla="*/ 0 h 21600"/>
                <a:gd name="T44" fmla="*/ 46 w 21600"/>
                <a:gd name="T45" fmla="*/ 47 h 21600"/>
                <a:gd name="T46" fmla="*/ 28 w 21600"/>
                <a:gd name="T47" fmla="*/ 57 h 21600"/>
                <a:gd name="T48" fmla="*/ 18 w 21600"/>
                <a:gd name="T49" fmla="*/ 74 h 21600"/>
                <a:gd name="T50" fmla="*/ 28 w 21600"/>
                <a:gd name="T51" fmla="*/ 101 h 21600"/>
                <a:gd name="T52" fmla="*/ 18 w 21600"/>
                <a:gd name="T53" fmla="*/ 111 h 21600"/>
                <a:gd name="T54" fmla="*/ 0 w 21600"/>
                <a:gd name="T55" fmla="*/ 129 h 21600"/>
                <a:gd name="T56" fmla="*/ 10 w 21600"/>
                <a:gd name="T57" fmla="*/ 203 h 21600"/>
                <a:gd name="T58" fmla="*/ 10 w 21600"/>
                <a:gd name="T59" fmla="*/ 230 h 21600"/>
                <a:gd name="T60" fmla="*/ 18 w 21600"/>
                <a:gd name="T61" fmla="*/ 250 h 21600"/>
                <a:gd name="T62" fmla="*/ 10 w 21600"/>
                <a:gd name="T63" fmla="*/ 257 h 21600"/>
                <a:gd name="T64" fmla="*/ 0 w 21600"/>
                <a:gd name="T65" fmla="*/ 277 h 21600"/>
                <a:gd name="T66" fmla="*/ 18 w 21600"/>
                <a:gd name="T67" fmla="*/ 304 h 21600"/>
                <a:gd name="T68" fmla="*/ 28 w 21600"/>
                <a:gd name="T69" fmla="*/ 321 h 21600"/>
                <a:gd name="T70" fmla="*/ 38 w 21600"/>
                <a:gd name="T71" fmla="*/ 349 h 21600"/>
                <a:gd name="T72" fmla="*/ 84 w 21600"/>
                <a:gd name="T73" fmla="*/ 358 h 21600"/>
                <a:gd name="T74" fmla="*/ 104 w 21600"/>
                <a:gd name="T75" fmla="*/ 386 h 21600"/>
                <a:gd name="T76" fmla="*/ 188 w 21600"/>
                <a:gd name="T77" fmla="*/ 413 h 21600"/>
                <a:gd name="T78" fmla="*/ 601 w 21600"/>
                <a:gd name="T79" fmla="*/ 534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20075" y="21600"/>
                  </a:moveTo>
                  <a:lnTo>
                    <a:pt x="20075" y="20800"/>
                  </a:lnTo>
                  <a:lnTo>
                    <a:pt x="21600" y="20800"/>
                  </a:lnTo>
                  <a:lnTo>
                    <a:pt x="21007" y="6000"/>
                  </a:lnTo>
                  <a:lnTo>
                    <a:pt x="20668" y="5200"/>
                  </a:lnTo>
                  <a:lnTo>
                    <a:pt x="20668" y="4500"/>
                  </a:lnTo>
                  <a:lnTo>
                    <a:pt x="21007" y="4100"/>
                  </a:lnTo>
                  <a:lnTo>
                    <a:pt x="21007" y="3800"/>
                  </a:lnTo>
                  <a:lnTo>
                    <a:pt x="20668" y="3400"/>
                  </a:lnTo>
                  <a:lnTo>
                    <a:pt x="21007" y="2600"/>
                  </a:lnTo>
                  <a:lnTo>
                    <a:pt x="21007" y="1900"/>
                  </a:lnTo>
                  <a:lnTo>
                    <a:pt x="20668" y="1900"/>
                  </a:lnTo>
                  <a:lnTo>
                    <a:pt x="20329" y="1500"/>
                  </a:lnTo>
                  <a:lnTo>
                    <a:pt x="20075" y="1900"/>
                  </a:lnTo>
                  <a:lnTo>
                    <a:pt x="19144" y="1500"/>
                  </a:lnTo>
                  <a:lnTo>
                    <a:pt x="18805" y="1500"/>
                  </a:lnTo>
                  <a:lnTo>
                    <a:pt x="18212" y="1200"/>
                  </a:lnTo>
                  <a:lnTo>
                    <a:pt x="18212" y="800"/>
                  </a:lnTo>
                  <a:lnTo>
                    <a:pt x="17534" y="400"/>
                  </a:lnTo>
                  <a:lnTo>
                    <a:pt x="15078" y="400"/>
                  </a:lnTo>
                  <a:lnTo>
                    <a:pt x="14400" y="800"/>
                  </a:lnTo>
                  <a:lnTo>
                    <a:pt x="14061" y="1200"/>
                  </a:lnTo>
                  <a:lnTo>
                    <a:pt x="14061" y="1500"/>
                  </a:lnTo>
                  <a:lnTo>
                    <a:pt x="13807" y="1900"/>
                  </a:lnTo>
                  <a:lnTo>
                    <a:pt x="13807" y="2600"/>
                  </a:lnTo>
                  <a:lnTo>
                    <a:pt x="14061" y="3000"/>
                  </a:lnTo>
                  <a:lnTo>
                    <a:pt x="14061" y="3800"/>
                  </a:lnTo>
                  <a:lnTo>
                    <a:pt x="13807" y="4100"/>
                  </a:lnTo>
                  <a:lnTo>
                    <a:pt x="13807" y="4500"/>
                  </a:lnTo>
                  <a:lnTo>
                    <a:pt x="13129" y="4900"/>
                  </a:lnTo>
                  <a:lnTo>
                    <a:pt x="12198" y="4900"/>
                  </a:lnTo>
                  <a:lnTo>
                    <a:pt x="11944" y="4100"/>
                  </a:lnTo>
                  <a:lnTo>
                    <a:pt x="11266" y="3800"/>
                  </a:lnTo>
                  <a:lnTo>
                    <a:pt x="10673" y="3400"/>
                  </a:lnTo>
                  <a:lnTo>
                    <a:pt x="9741" y="3000"/>
                  </a:lnTo>
                  <a:lnTo>
                    <a:pt x="8132" y="3000"/>
                  </a:lnTo>
                  <a:lnTo>
                    <a:pt x="7539" y="1900"/>
                  </a:lnTo>
                  <a:lnTo>
                    <a:pt x="7539" y="1500"/>
                  </a:lnTo>
                  <a:lnTo>
                    <a:pt x="7200" y="1200"/>
                  </a:lnTo>
                  <a:lnTo>
                    <a:pt x="6268" y="800"/>
                  </a:lnTo>
                  <a:lnTo>
                    <a:pt x="5929" y="400"/>
                  </a:lnTo>
                  <a:lnTo>
                    <a:pt x="3134" y="400"/>
                  </a:lnTo>
                  <a:lnTo>
                    <a:pt x="2795" y="0"/>
                  </a:lnTo>
                  <a:lnTo>
                    <a:pt x="2456" y="0"/>
                  </a:lnTo>
                  <a:lnTo>
                    <a:pt x="2456" y="1500"/>
                  </a:lnTo>
                  <a:lnTo>
                    <a:pt x="1525" y="1900"/>
                  </a:lnTo>
                  <a:lnTo>
                    <a:pt x="1525" y="2300"/>
                  </a:lnTo>
                  <a:lnTo>
                    <a:pt x="932" y="2300"/>
                  </a:lnTo>
                  <a:lnTo>
                    <a:pt x="593" y="2600"/>
                  </a:lnTo>
                  <a:lnTo>
                    <a:pt x="593" y="3000"/>
                  </a:lnTo>
                  <a:lnTo>
                    <a:pt x="932" y="3400"/>
                  </a:lnTo>
                  <a:lnTo>
                    <a:pt x="932" y="4100"/>
                  </a:lnTo>
                  <a:lnTo>
                    <a:pt x="593" y="4100"/>
                  </a:lnTo>
                  <a:lnTo>
                    <a:pt x="593" y="4500"/>
                  </a:lnTo>
                  <a:lnTo>
                    <a:pt x="0" y="4500"/>
                  </a:lnTo>
                  <a:lnTo>
                    <a:pt x="0" y="5200"/>
                  </a:lnTo>
                  <a:lnTo>
                    <a:pt x="339" y="5600"/>
                  </a:lnTo>
                  <a:lnTo>
                    <a:pt x="339" y="8200"/>
                  </a:lnTo>
                  <a:lnTo>
                    <a:pt x="593" y="8600"/>
                  </a:lnTo>
                  <a:lnTo>
                    <a:pt x="339" y="9300"/>
                  </a:lnTo>
                  <a:lnTo>
                    <a:pt x="339" y="9700"/>
                  </a:lnTo>
                  <a:lnTo>
                    <a:pt x="593" y="10100"/>
                  </a:lnTo>
                  <a:lnTo>
                    <a:pt x="593" y="10400"/>
                  </a:lnTo>
                  <a:lnTo>
                    <a:pt x="339" y="10400"/>
                  </a:lnTo>
                  <a:lnTo>
                    <a:pt x="0" y="10800"/>
                  </a:lnTo>
                  <a:lnTo>
                    <a:pt x="0" y="11200"/>
                  </a:lnTo>
                  <a:lnTo>
                    <a:pt x="339" y="11900"/>
                  </a:lnTo>
                  <a:lnTo>
                    <a:pt x="593" y="12300"/>
                  </a:lnTo>
                  <a:lnTo>
                    <a:pt x="593" y="12700"/>
                  </a:lnTo>
                  <a:lnTo>
                    <a:pt x="932" y="13000"/>
                  </a:lnTo>
                  <a:lnTo>
                    <a:pt x="932" y="13800"/>
                  </a:lnTo>
                  <a:lnTo>
                    <a:pt x="1271" y="14100"/>
                  </a:lnTo>
                  <a:lnTo>
                    <a:pt x="2456" y="14100"/>
                  </a:lnTo>
                  <a:lnTo>
                    <a:pt x="2795" y="14500"/>
                  </a:lnTo>
                  <a:lnTo>
                    <a:pt x="3134" y="15300"/>
                  </a:lnTo>
                  <a:lnTo>
                    <a:pt x="3473" y="15600"/>
                  </a:lnTo>
                  <a:lnTo>
                    <a:pt x="5929" y="16400"/>
                  </a:lnTo>
                  <a:lnTo>
                    <a:pt x="6268" y="16700"/>
                  </a:lnTo>
                  <a:lnTo>
                    <a:pt x="9064" y="15300"/>
                  </a:lnTo>
                  <a:lnTo>
                    <a:pt x="20075" y="21600"/>
                  </a:lnTo>
                  <a:close/>
                  <a:moveTo>
                    <a:pt x="20075" y="21600"/>
                  </a:moveTo>
                </a:path>
              </a:pathLst>
            </a:custGeom>
            <a:grpFill/>
            <a:ln>
              <a:noFill/>
            </a:ln>
          </p:spPr>
          <p:txBody>
            <a:bodyPr lIns="0" tIns="0" rIns="0" bIns="0"/>
            <a:lstStyle/>
            <a:p>
              <a:pPr defTabSz="913765">
                <a:defRPr/>
              </a:pPr>
              <a:endParaRPr lang="es-ES">
                <a:solidFill>
                  <a:prstClr val="black"/>
                </a:solidFill>
              </a:endParaRPr>
            </a:p>
          </p:txBody>
        </p:sp>
        <p:sp>
          <p:nvSpPr>
            <p:cNvPr id="387" name="AutoShape 109"/>
            <p:cNvSpPr/>
            <p:nvPr/>
          </p:nvSpPr>
          <p:spPr bwMode="auto">
            <a:xfrm>
              <a:off x="7157" y="3236"/>
              <a:ext cx="160" cy="284"/>
            </a:xfrm>
            <a:custGeom>
              <a:avLst/>
              <a:gdLst>
                <a:gd name="T0" fmla="*/ 104 w 21600"/>
                <a:gd name="T1" fmla="*/ 284 h 21600"/>
                <a:gd name="T2" fmla="*/ 114 w 21600"/>
                <a:gd name="T3" fmla="*/ 274 h 21600"/>
                <a:gd name="T4" fmla="*/ 104 w 21600"/>
                <a:gd name="T5" fmla="*/ 247 h 21600"/>
                <a:gd name="T6" fmla="*/ 114 w 21600"/>
                <a:gd name="T7" fmla="*/ 230 h 21600"/>
                <a:gd name="T8" fmla="*/ 132 w 21600"/>
                <a:gd name="T9" fmla="*/ 220 h 21600"/>
                <a:gd name="T10" fmla="*/ 160 w 21600"/>
                <a:gd name="T11" fmla="*/ 173 h 21600"/>
                <a:gd name="T12" fmla="*/ 142 w 21600"/>
                <a:gd name="T13" fmla="*/ 165 h 21600"/>
                <a:gd name="T14" fmla="*/ 132 w 21600"/>
                <a:gd name="T15" fmla="*/ 156 h 21600"/>
                <a:gd name="T16" fmla="*/ 124 w 21600"/>
                <a:gd name="T17" fmla="*/ 156 h 21600"/>
                <a:gd name="T18" fmla="*/ 97 w 21600"/>
                <a:gd name="T19" fmla="*/ 138 h 21600"/>
                <a:gd name="T20" fmla="*/ 132 w 21600"/>
                <a:gd name="T21" fmla="*/ 101 h 21600"/>
                <a:gd name="T22" fmla="*/ 142 w 21600"/>
                <a:gd name="T23" fmla="*/ 91 h 21600"/>
                <a:gd name="T24" fmla="*/ 132 w 21600"/>
                <a:gd name="T25" fmla="*/ 74 h 21600"/>
                <a:gd name="T26" fmla="*/ 114 w 21600"/>
                <a:gd name="T27" fmla="*/ 54 h 21600"/>
                <a:gd name="T28" fmla="*/ 124 w 21600"/>
                <a:gd name="T29" fmla="*/ 37 h 21600"/>
                <a:gd name="T30" fmla="*/ 132 w 21600"/>
                <a:gd name="T31" fmla="*/ 10 h 21600"/>
                <a:gd name="T32" fmla="*/ 104 w 21600"/>
                <a:gd name="T33" fmla="*/ 27 h 21600"/>
                <a:gd name="T34" fmla="*/ 97 w 21600"/>
                <a:gd name="T35" fmla="*/ 10 h 21600"/>
                <a:gd name="T36" fmla="*/ 76 w 21600"/>
                <a:gd name="T37" fmla="*/ 0 h 21600"/>
                <a:gd name="T38" fmla="*/ 76 w 21600"/>
                <a:gd name="T39" fmla="*/ 0 h 21600"/>
                <a:gd name="T40" fmla="*/ 48 w 21600"/>
                <a:gd name="T41" fmla="*/ 10 h 21600"/>
                <a:gd name="T42" fmla="*/ 38 w 21600"/>
                <a:gd name="T43" fmla="*/ 54 h 21600"/>
                <a:gd name="T44" fmla="*/ 30 w 21600"/>
                <a:gd name="T45" fmla="*/ 81 h 21600"/>
                <a:gd name="T46" fmla="*/ 38 w 21600"/>
                <a:gd name="T47" fmla="*/ 91 h 21600"/>
                <a:gd name="T48" fmla="*/ 38 w 21600"/>
                <a:gd name="T49" fmla="*/ 101 h 21600"/>
                <a:gd name="T50" fmla="*/ 30 w 21600"/>
                <a:gd name="T51" fmla="*/ 119 h 21600"/>
                <a:gd name="T52" fmla="*/ 0 w 21600"/>
                <a:gd name="T53" fmla="*/ 156 h 21600"/>
                <a:gd name="T54" fmla="*/ 10 w 21600"/>
                <a:gd name="T55" fmla="*/ 173 h 21600"/>
                <a:gd name="T56" fmla="*/ 30 w 21600"/>
                <a:gd name="T57" fmla="*/ 183 h 21600"/>
                <a:gd name="T58" fmla="*/ 38 w 21600"/>
                <a:gd name="T59" fmla="*/ 203 h 21600"/>
                <a:gd name="T60" fmla="*/ 66 w 21600"/>
                <a:gd name="T61" fmla="*/ 210 h 21600"/>
                <a:gd name="T62" fmla="*/ 124 w 21600"/>
                <a:gd name="T63" fmla="*/ 146 h 21600"/>
                <a:gd name="T64" fmla="*/ 132 w 21600"/>
                <a:gd name="T65" fmla="*/ 156 h 21600"/>
                <a:gd name="T66" fmla="*/ 124 w 21600"/>
                <a:gd name="T67" fmla="*/ 1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11657" y="21600"/>
                  </a:moveTo>
                  <a:lnTo>
                    <a:pt x="14057" y="21600"/>
                  </a:lnTo>
                  <a:lnTo>
                    <a:pt x="14057" y="20849"/>
                  </a:lnTo>
                  <a:lnTo>
                    <a:pt x="15429" y="20849"/>
                  </a:lnTo>
                  <a:lnTo>
                    <a:pt x="15429" y="19534"/>
                  </a:lnTo>
                  <a:lnTo>
                    <a:pt x="14057" y="18783"/>
                  </a:lnTo>
                  <a:lnTo>
                    <a:pt x="14057" y="18031"/>
                  </a:lnTo>
                  <a:lnTo>
                    <a:pt x="15429" y="17468"/>
                  </a:lnTo>
                  <a:lnTo>
                    <a:pt x="17829" y="17468"/>
                  </a:lnTo>
                  <a:lnTo>
                    <a:pt x="17829" y="16717"/>
                  </a:lnTo>
                  <a:lnTo>
                    <a:pt x="21600" y="15965"/>
                  </a:lnTo>
                  <a:lnTo>
                    <a:pt x="21600" y="13148"/>
                  </a:lnTo>
                  <a:lnTo>
                    <a:pt x="20571" y="13148"/>
                  </a:lnTo>
                  <a:lnTo>
                    <a:pt x="19200" y="12584"/>
                  </a:lnTo>
                  <a:lnTo>
                    <a:pt x="19200" y="11833"/>
                  </a:lnTo>
                  <a:lnTo>
                    <a:pt x="17829" y="11833"/>
                  </a:lnTo>
                  <a:lnTo>
                    <a:pt x="17829" y="12584"/>
                  </a:lnTo>
                  <a:lnTo>
                    <a:pt x="16800" y="11833"/>
                  </a:lnTo>
                  <a:lnTo>
                    <a:pt x="15429" y="11833"/>
                  </a:lnTo>
                  <a:lnTo>
                    <a:pt x="13029" y="10518"/>
                  </a:lnTo>
                  <a:lnTo>
                    <a:pt x="14057" y="9767"/>
                  </a:lnTo>
                  <a:lnTo>
                    <a:pt x="17829" y="7701"/>
                  </a:lnTo>
                  <a:lnTo>
                    <a:pt x="17829" y="6950"/>
                  </a:lnTo>
                  <a:lnTo>
                    <a:pt x="19200" y="6950"/>
                  </a:lnTo>
                  <a:lnTo>
                    <a:pt x="17829" y="6198"/>
                  </a:lnTo>
                  <a:lnTo>
                    <a:pt x="17829" y="5635"/>
                  </a:lnTo>
                  <a:lnTo>
                    <a:pt x="16800" y="4883"/>
                  </a:lnTo>
                  <a:lnTo>
                    <a:pt x="15429" y="4132"/>
                  </a:lnTo>
                  <a:lnTo>
                    <a:pt x="15429" y="3569"/>
                  </a:lnTo>
                  <a:lnTo>
                    <a:pt x="16800" y="2817"/>
                  </a:lnTo>
                  <a:lnTo>
                    <a:pt x="17829" y="1315"/>
                  </a:lnTo>
                  <a:lnTo>
                    <a:pt x="17829" y="751"/>
                  </a:lnTo>
                  <a:lnTo>
                    <a:pt x="15429" y="2066"/>
                  </a:lnTo>
                  <a:lnTo>
                    <a:pt x="14057" y="2066"/>
                  </a:lnTo>
                  <a:lnTo>
                    <a:pt x="13029" y="1315"/>
                  </a:lnTo>
                  <a:lnTo>
                    <a:pt x="13029" y="751"/>
                  </a:lnTo>
                  <a:lnTo>
                    <a:pt x="11657" y="0"/>
                  </a:lnTo>
                  <a:lnTo>
                    <a:pt x="10286" y="0"/>
                  </a:lnTo>
                  <a:lnTo>
                    <a:pt x="10286" y="751"/>
                  </a:lnTo>
                  <a:lnTo>
                    <a:pt x="10286" y="0"/>
                  </a:lnTo>
                  <a:lnTo>
                    <a:pt x="8914" y="751"/>
                  </a:lnTo>
                  <a:lnTo>
                    <a:pt x="6514" y="751"/>
                  </a:lnTo>
                  <a:lnTo>
                    <a:pt x="5143" y="1315"/>
                  </a:lnTo>
                  <a:lnTo>
                    <a:pt x="5143" y="4132"/>
                  </a:lnTo>
                  <a:lnTo>
                    <a:pt x="4114" y="5635"/>
                  </a:lnTo>
                  <a:lnTo>
                    <a:pt x="4114" y="6198"/>
                  </a:lnTo>
                  <a:lnTo>
                    <a:pt x="5143" y="6198"/>
                  </a:lnTo>
                  <a:lnTo>
                    <a:pt x="5143" y="6950"/>
                  </a:lnTo>
                  <a:lnTo>
                    <a:pt x="4114" y="6950"/>
                  </a:lnTo>
                  <a:lnTo>
                    <a:pt x="5143" y="7701"/>
                  </a:lnTo>
                  <a:lnTo>
                    <a:pt x="4114" y="7701"/>
                  </a:lnTo>
                  <a:lnTo>
                    <a:pt x="4114" y="9016"/>
                  </a:lnTo>
                  <a:lnTo>
                    <a:pt x="1371" y="10518"/>
                  </a:lnTo>
                  <a:lnTo>
                    <a:pt x="0" y="11833"/>
                  </a:lnTo>
                  <a:lnTo>
                    <a:pt x="1371" y="12584"/>
                  </a:lnTo>
                  <a:lnTo>
                    <a:pt x="1371" y="13148"/>
                  </a:lnTo>
                  <a:lnTo>
                    <a:pt x="2743" y="13148"/>
                  </a:lnTo>
                  <a:lnTo>
                    <a:pt x="4114" y="13899"/>
                  </a:lnTo>
                  <a:lnTo>
                    <a:pt x="4114" y="14650"/>
                  </a:lnTo>
                  <a:lnTo>
                    <a:pt x="5143" y="15402"/>
                  </a:lnTo>
                  <a:lnTo>
                    <a:pt x="6514" y="15402"/>
                  </a:lnTo>
                  <a:lnTo>
                    <a:pt x="8914" y="15965"/>
                  </a:lnTo>
                  <a:lnTo>
                    <a:pt x="11657" y="21600"/>
                  </a:lnTo>
                  <a:close/>
                  <a:moveTo>
                    <a:pt x="16800" y="11082"/>
                  </a:moveTo>
                  <a:lnTo>
                    <a:pt x="19200" y="11082"/>
                  </a:lnTo>
                  <a:lnTo>
                    <a:pt x="17829" y="11833"/>
                  </a:lnTo>
                  <a:lnTo>
                    <a:pt x="16800" y="11082"/>
                  </a:lnTo>
                  <a:close/>
                  <a:moveTo>
                    <a:pt x="16800" y="11082"/>
                  </a:moveTo>
                </a:path>
              </a:pathLst>
            </a:custGeom>
            <a:grpFill/>
            <a:ln>
              <a:noFill/>
            </a:ln>
          </p:spPr>
          <p:txBody>
            <a:bodyPr lIns="0" tIns="0" rIns="0" bIns="0"/>
            <a:lstStyle/>
            <a:p>
              <a:pPr defTabSz="913765">
                <a:defRPr/>
              </a:pPr>
              <a:endParaRPr lang="es-ES">
                <a:solidFill>
                  <a:prstClr val="black"/>
                </a:solidFill>
              </a:endParaRPr>
            </a:p>
          </p:txBody>
        </p:sp>
        <p:sp>
          <p:nvSpPr>
            <p:cNvPr id="388" name="AutoShape 110"/>
            <p:cNvSpPr/>
            <p:nvPr/>
          </p:nvSpPr>
          <p:spPr bwMode="auto">
            <a:xfrm>
              <a:off x="6510" y="3246"/>
              <a:ext cx="837" cy="714"/>
            </a:xfrm>
            <a:custGeom>
              <a:avLst/>
              <a:gdLst>
                <a:gd name="T0" fmla="*/ 827 w 21600"/>
                <a:gd name="T1" fmla="*/ 541 h 21600"/>
                <a:gd name="T2" fmla="*/ 807 w 21600"/>
                <a:gd name="T3" fmla="*/ 511 h 21600"/>
                <a:gd name="T4" fmla="*/ 761 w 21600"/>
                <a:gd name="T5" fmla="*/ 504 h 21600"/>
                <a:gd name="T6" fmla="*/ 751 w 21600"/>
                <a:gd name="T7" fmla="*/ 477 h 21600"/>
                <a:gd name="T8" fmla="*/ 743 w 21600"/>
                <a:gd name="T9" fmla="*/ 457 h 21600"/>
                <a:gd name="T10" fmla="*/ 733 w 21600"/>
                <a:gd name="T11" fmla="*/ 430 h 21600"/>
                <a:gd name="T12" fmla="*/ 751 w 21600"/>
                <a:gd name="T13" fmla="*/ 420 h 21600"/>
                <a:gd name="T14" fmla="*/ 743 w 21600"/>
                <a:gd name="T15" fmla="*/ 403 h 21600"/>
                <a:gd name="T16" fmla="*/ 751 w 21600"/>
                <a:gd name="T17" fmla="*/ 376 h 21600"/>
                <a:gd name="T18" fmla="*/ 743 w 21600"/>
                <a:gd name="T19" fmla="*/ 301 h 21600"/>
                <a:gd name="T20" fmla="*/ 733 w 21600"/>
                <a:gd name="T21" fmla="*/ 274 h 21600"/>
                <a:gd name="T22" fmla="*/ 695 w 21600"/>
                <a:gd name="T23" fmla="*/ 193 h 21600"/>
                <a:gd name="T24" fmla="*/ 677 w 21600"/>
                <a:gd name="T25" fmla="*/ 183 h 21600"/>
                <a:gd name="T26" fmla="*/ 667 w 21600"/>
                <a:gd name="T27" fmla="*/ 163 h 21600"/>
                <a:gd name="T28" fmla="*/ 657 w 21600"/>
                <a:gd name="T29" fmla="*/ 156 h 21600"/>
                <a:gd name="T30" fmla="*/ 657 w 21600"/>
                <a:gd name="T31" fmla="*/ 128 h 21600"/>
                <a:gd name="T32" fmla="*/ 677 w 21600"/>
                <a:gd name="T33" fmla="*/ 91 h 21600"/>
                <a:gd name="T34" fmla="*/ 677 w 21600"/>
                <a:gd name="T35" fmla="*/ 82 h 21600"/>
                <a:gd name="T36" fmla="*/ 685 w 21600"/>
                <a:gd name="T37" fmla="*/ 72 h 21600"/>
                <a:gd name="T38" fmla="*/ 677 w 21600"/>
                <a:gd name="T39" fmla="*/ 64 h 21600"/>
                <a:gd name="T40" fmla="*/ 685 w 21600"/>
                <a:gd name="T41" fmla="*/ 7 h 21600"/>
                <a:gd name="T42" fmla="*/ 647 w 21600"/>
                <a:gd name="T43" fmla="*/ 17 h 21600"/>
                <a:gd name="T44" fmla="*/ 629 w 21600"/>
                <a:gd name="T45" fmla="*/ 0 h 21600"/>
                <a:gd name="T46" fmla="*/ 601 w 21600"/>
                <a:gd name="T47" fmla="*/ 7 h 21600"/>
                <a:gd name="T48" fmla="*/ 591 w 21600"/>
                <a:gd name="T49" fmla="*/ 0 h 21600"/>
                <a:gd name="T50" fmla="*/ 583 w 21600"/>
                <a:gd name="T51" fmla="*/ 7 h 21600"/>
                <a:gd name="T52" fmla="*/ 545 w 21600"/>
                <a:gd name="T53" fmla="*/ 17 h 21600"/>
                <a:gd name="T54" fmla="*/ 490 w 21600"/>
                <a:gd name="T55" fmla="*/ 7 h 21600"/>
                <a:gd name="T56" fmla="*/ 469 w 21600"/>
                <a:gd name="T57" fmla="*/ 17 h 21600"/>
                <a:gd name="T58" fmla="*/ 451 w 21600"/>
                <a:gd name="T59" fmla="*/ 27 h 21600"/>
                <a:gd name="T60" fmla="*/ 431 w 21600"/>
                <a:gd name="T61" fmla="*/ 17 h 21600"/>
                <a:gd name="T62" fmla="*/ 403 w 21600"/>
                <a:gd name="T63" fmla="*/ 17 h 21600"/>
                <a:gd name="T64" fmla="*/ 365 w 21600"/>
                <a:gd name="T65" fmla="*/ 37 h 21600"/>
                <a:gd name="T66" fmla="*/ 358 w 21600"/>
                <a:gd name="T67" fmla="*/ 54 h 21600"/>
                <a:gd name="T68" fmla="*/ 309 w 21600"/>
                <a:gd name="T69" fmla="*/ 64 h 21600"/>
                <a:gd name="T70" fmla="*/ 299 w 21600"/>
                <a:gd name="T71" fmla="*/ 82 h 21600"/>
                <a:gd name="T72" fmla="*/ 282 w 21600"/>
                <a:gd name="T73" fmla="*/ 91 h 21600"/>
                <a:gd name="T74" fmla="*/ 292 w 21600"/>
                <a:gd name="T75" fmla="*/ 136 h 21600"/>
                <a:gd name="T76" fmla="*/ 299 w 21600"/>
                <a:gd name="T77" fmla="*/ 173 h 21600"/>
                <a:gd name="T78" fmla="*/ 309 w 21600"/>
                <a:gd name="T79" fmla="*/ 193 h 21600"/>
                <a:gd name="T80" fmla="*/ 309 w 21600"/>
                <a:gd name="T81" fmla="*/ 200 h 21600"/>
                <a:gd name="T82" fmla="*/ 254 w 21600"/>
                <a:gd name="T83" fmla="*/ 210 h 21600"/>
                <a:gd name="T84" fmla="*/ 226 w 21600"/>
                <a:gd name="T85" fmla="*/ 257 h 21600"/>
                <a:gd name="T86" fmla="*/ 150 w 21600"/>
                <a:gd name="T87" fmla="*/ 301 h 21600"/>
                <a:gd name="T88" fmla="*/ 66 w 21600"/>
                <a:gd name="T89" fmla="*/ 321 h 21600"/>
                <a:gd name="T90" fmla="*/ 18 w 21600"/>
                <a:gd name="T91" fmla="*/ 348 h 21600"/>
                <a:gd name="T92" fmla="*/ 0 w 21600"/>
                <a:gd name="T93" fmla="*/ 393 h 21600"/>
                <a:gd name="T94" fmla="*/ 424 w 21600"/>
                <a:gd name="T95" fmla="*/ 650 h 21600"/>
                <a:gd name="T96" fmla="*/ 451 w 21600"/>
                <a:gd name="T97" fmla="*/ 667 h 21600"/>
                <a:gd name="T98" fmla="*/ 479 w 21600"/>
                <a:gd name="T99" fmla="*/ 687 h 21600"/>
                <a:gd name="T100" fmla="*/ 490 w 21600"/>
                <a:gd name="T101" fmla="*/ 714 h 21600"/>
                <a:gd name="T102" fmla="*/ 601 w 21600"/>
                <a:gd name="T103" fmla="*/ 697 h 21600"/>
                <a:gd name="T104" fmla="*/ 837 w 21600"/>
                <a:gd name="T105" fmla="*/ 548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21600" y="16592"/>
                  </a:moveTo>
                  <a:lnTo>
                    <a:pt x="21338" y="16368"/>
                  </a:lnTo>
                  <a:lnTo>
                    <a:pt x="21076" y="15770"/>
                  </a:lnTo>
                  <a:lnTo>
                    <a:pt x="20815" y="15471"/>
                  </a:lnTo>
                  <a:lnTo>
                    <a:pt x="19898" y="15471"/>
                  </a:lnTo>
                  <a:lnTo>
                    <a:pt x="19636" y="15247"/>
                  </a:lnTo>
                  <a:lnTo>
                    <a:pt x="19636" y="14649"/>
                  </a:lnTo>
                  <a:lnTo>
                    <a:pt x="19375" y="14425"/>
                  </a:lnTo>
                  <a:lnTo>
                    <a:pt x="19375" y="14126"/>
                  </a:lnTo>
                  <a:lnTo>
                    <a:pt x="19178" y="13827"/>
                  </a:lnTo>
                  <a:lnTo>
                    <a:pt x="18916" y="13304"/>
                  </a:lnTo>
                  <a:lnTo>
                    <a:pt x="18916" y="13005"/>
                  </a:lnTo>
                  <a:lnTo>
                    <a:pt x="19178" y="12706"/>
                  </a:lnTo>
                  <a:lnTo>
                    <a:pt x="19375" y="12706"/>
                  </a:lnTo>
                  <a:lnTo>
                    <a:pt x="19375" y="12482"/>
                  </a:lnTo>
                  <a:lnTo>
                    <a:pt x="19178" y="12183"/>
                  </a:lnTo>
                  <a:lnTo>
                    <a:pt x="19178" y="11884"/>
                  </a:lnTo>
                  <a:lnTo>
                    <a:pt x="19375" y="11361"/>
                  </a:lnTo>
                  <a:lnTo>
                    <a:pt x="19178" y="11062"/>
                  </a:lnTo>
                  <a:lnTo>
                    <a:pt x="19178" y="9118"/>
                  </a:lnTo>
                  <a:lnTo>
                    <a:pt x="18916" y="8819"/>
                  </a:lnTo>
                  <a:lnTo>
                    <a:pt x="18916" y="8296"/>
                  </a:lnTo>
                  <a:lnTo>
                    <a:pt x="18393" y="6054"/>
                  </a:lnTo>
                  <a:lnTo>
                    <a:pt x="17935" y="5830"/>
                  </a:lnTo>
                  <a:lnTo>
                    <a:pt x="17673" y="5830"/>
                  </a:lnTo>
                  <a:lnTo>
                    <a:pt x="17476" y="5531"/>
                  </a:lnTo>
                  <a:lnTo>
                    <a:pt x="17476" y="5232"/>
                  </a:lnTo>
                  <a:lnTo>
                    <a:pt x="17215" y="4933"/>
                  </a:lnTo>
                  <a:lnTo>
                    <a:pt x="16953" y="4933"/>
                  </a:lnTo>
                  <a:lnTo>
                    <a:pt x="16953" y="4709"/>
                  </a:lnTo>
                  <a:lnTo>
                    <a:pt x="16691" y="4410"/>
                  </a:lnTo>
                  <a:lnTo>
                    <a:pt x="16953" y="3887"/>
                  </a:lnTo>
                  <a:lnTo>
                    <a:pt x="17476" y="3289"/>
                  </a:lnTo>
                  <a:lnTo>
                    <a:pt x="17476" y="2765"/>
                  </a:lnTo>
                  <a:lnTo>
                    <a:pt x="17673" y="2765"/>
                  </a:lnTo>
                  <a:lnTo>
                    <a:pt x="17476" y="2466"/>
                  </a:lnTo>
                  <a:lnTo>
                    <a:pt x="17673" y="2466"/>
                  </a:lnTo>
                  <a:lnTo>
                    <a:pt x="17673" y="2167"/>
                  </a:lnTo>
                  <a:lnTo>
                    <a:pt x="17476" y="2167"/>
                  </a:lnTo>
                  <a:lnTo>
                    <a:pt x="17476" y="1943"/>
                  </a:lnTo>
                  <a:lnTo>
                    <a:pt x="17673" y="1345"/>
                  </a:lnTo>
                  <a:lnTo>
                    <a:pt x="17673" y="224"/>
                  </a:lnTo>
                  <a:lnTo>
                    <a:pt x="17215" y="224"/>
                  </a:lnTo>
                  <a:lnTo>
                    <a:pt x="16691" y="523"/>
                  </a:lnTo>
                  <a:lnTo>
                    <a:pt x="16495" y="224"/>
                  </a:lnTo>
                  <a:lnTo>
                    <a:pt x="16233" y="0"/>
                  </a:lnTo>
                  <a:lnTo>
                    <a:pt x="16233" y="224"/>
                  </a:lnTo>
                  <a:lnTo>
                    <a:pt x="15513" y="224"/>
                  </a:lnTo>
                  <a:lnTo>
                    <a:pt x="15513" y="0"/>
                  </a:lnTo>
                  <a:lnTo>
                    <a:pt x="15251" y="0"/>
                  </a:lnTo>
                  <a:lnTo>
                    <a:pt x="15251" y="224"/>
                  </a:lnTo>
                  <a:lnTo>
                    <a:pt x="15055" y="224"/>
                  </a:lnTo>
                  <a:lnTo>
                    <a:pt x="14793" y="523"/>
                  </a:lnTo>
                  <a:lnTo>
                    <a:pt x="14073" y="523"/>
                  </a:lnTo>
                  <a:lnTo>
                    <a:pt x="14073" y="224"/>
                  </a:lnTo>
                  <a:lnTo>
                    <a:pt x="12633" y="224"/>
                  </a:lnTo>
                  <a:lnTo>
                    <a:pt x="12633" y="523"/>
                  </a:lnTo>
                  <a:lnTo>
                    <a:pt x="12109" y="523"/>
                  </a:lnTo>
                  <a:lnTo>
                    <a:pt x="11847" y="822"/>
                  </a:lnTo>
                  <a:lnTo>
                    <a:pt x="11651" y="822"/>
                  </a:lnTo>
                  <a:lnTo>
                    <a:pt x="11389" y="523"/>
                  </a:lnTo>
                  <a:lnTo>
                    <a:pt x="11127" y="523"/>
                  </a:lnTo>
                  <a:lnTo>
                    <a:pt x="10669" y="822"/>
                  </a:lnTo>
                  <a:lnTo>
                    <a:pt x="10407" y="523"/>
                  </a:lnTo>
                  <a:lnTo>
                    <a:pt x="9949" y="1121"/>
                  </a:lnTo>
                  <a:lnTo>
                    <a:pt x="9425" y="1121"/>
                  </a:lnTo>
                  <a:lnTo>
                    <a:pt x="9229" y="1345"/>
                  </a:lnTo>
                  <a:lnTo>
                    <a:pt x="9229" y="1644"/>
                  </a:lnTo>
                  <a:lnTo>
                    <a:pt x="8247" y="1644"/>
                  </a:lnTo>
                  <a:lnTo>
                    <a:pt x="7985" y="1943"/>
                  </a:lnTo>
                  <a:lnTo>
                    <a:pt x="7724" y="2167"/>
                  </a:lnTo>
                  <a:lnTo>
                    <a:pt x="7724" y="2466"/>
                  </a:lnTo>
                  <a:lnTo>
                    <a:pt x="7004" y="2466"/>
                  </a:lnTo>
                  <a:lnTo>
                    <a:pt x="7265" y="2765"/>
                  </a:lnTo>
                  <a:lnTo>
                    <a:pt x="7265" y="3887"/>
                  </a:lnTo>
                  <a:lnTo>
                    <a:pt x="7527" y="4111"/>
                  </a:lnTo>
                  <a:lnTo>
                    <a:pt x="7527" y="4933"/>
                  </a:lnTo>
                  <a:lnTo>
                    <a:pt x="7724" y="5232"/>
                  </a:lnTo>
                  <a:lnTo>
                    <a:pt x="7724" y="5531"/>
                  </a:lnTo>
                  <a:lnTo>
                    <a:pt x="7985" y="5830"/>
                  </a:lnTo>
                  <a:lnTo>
                    <a:pt x="8247" y="5830"/>
                  </a:lnTo>
                  <a:lnTo>
                    <a:pt x="7985" y="6054"/>
                  </a:lnTo>
                  <a:lnTo>
                    <a:pt x="7985" y="6353"/>
                  </a:lnTo>
                  <a:lnTo>
                    <a:pt x="6545" y="6353"/>
                  </a:lnTo>
                  <a:lnTo>
                    <a:pt x="5825" y="7175"/>
                  </a:lnTo>
                  <a:lnTo>
                    <a:pt x="5825" y="7773"/>
                  </a:lnTo>
                  <a:lnTo>
                    <a:pt x="5105" y="8296"/>
                  </a:lnTo>
                  <a:lnTo>
                    <a:pt x="3862" y="9118"/>
                  </a:lnTo>
                  <a:lnTo>
                    <a:pt x="2880" y="9716"/>
                  </a:lnTo>
                  <a:lnTo>
                    <a:pt x="1702" y="9716"/>
                  </a:lnTo>
                  <a:lnTo>
                    <a:pt x="982" y="9940"/>
                  </a:lnTo>
                  <a:lnTo>
                    <a:pt x="458" y="10538"/>
                  </a:lnTo>
                  <a:lnTo>
                    <a:pt x="0" y="10763"/>
                  </a:lnTo>
                  <a:lnTo>
                    <a:pt x="0" y="11884"/>
                  </a:lnTo>
                  <a:lnTo>
                    <a:pt x="3862" y="14649"/>
                  </a:lnTo>
                  <a:lnTo>
                    <a:pt x="10931" y="19657"/>
                  </a:lnTo>
                  <a:lnTo>
                    <a:pt x="11127" y="20180"/>
                  </a:lnTo>
                  <a:lnTo>
                    <a:pt x="11651" y="20180"/>
                  </a:lnTo>
                  <a:lnTo>
                    <a:pt x="12109" y="20479"/>
                  </a:lnTo>
                  <a:lnTo>
                    <a:pt x="12371" y="20778"/>
                  </a:lnTo>
                  <a:lnTo>
                    <a:pt x="12633" y="20778"/>
                  </a:lnTo>
                  <a:lnTo>
                    <a:pt x="12633" y="21600"/>
                  </a:lnTo>
                  <a:lnTo>
                    <a:pt x="13811" y="21600"/>
                  </a:lnTo>
                  <a:lnTo>
                    <a:pt x="15513" y="21077"/>
                  </a:lnTo>
                  <a:lnTo>
                    <a:pt x="16691" y="19956"/>
                  </a:lnTo>
                  <a:lnTo>
                    <a:pt x="21600" y="16592"/>
                  </a:lnTo>
                  <a:close/>
                  <a:moveTo>
                    <a:pt x="21600" y="16592"/>
                  </a:moveTo>
                </a:path>
              </a:pathLst>
            </a:custGeom>
            <a:grpFill/>
            <a:ln>
              <a:noFill/>
            </a:ln>
          </p:spPr>
          <p:txBody>
            <a:bodyPr lIns="0" tIns="0" rIns="0" bIns="0"/>
            <a:lstStyle/>
            <a:p>
              <a:pPr defTabSz="913765">
                <a:defRPr/>
              </a:pPr>
              <a:endParaRPr lang="es-ES">
                <a:solidFill>
                  <a:prstClr val="black"/>
                </a:solidFill>
              </a:endParaRPr>
            </a:p>
          </p:txBody>
        </p:sp>
        <p:sp>
          <p:nvSpPr>
            <p:cNvPr id="389" name="AutoShape 111"/>
            <p:cNvSpPr/>
            <p:nvPr/>
          </p:nvSpPr>
          <p:spPr bwMode="auto">
            <a:xfrm>
              <a:off x="6340" y="3290"/>
              <a:ext cx="489" cy="339"/>
            </a:xfrm>
            <a:custGeom>
              <a:avLst/>
              <a:gdLst>
                <a:gd name="T0" fmla="*/ 170 w 21600"/>
                <a:gd name="T1" fmla="*/ 312 h 21600"/>
                <a:gd name="T2" fmla="*/ 208 w 21600"/>
                <a:gd name="T3" fmla="*/ 285 h 21600"/>
                <a:gd name="T4" fmla="*/ 281 w 21600"/>
                <a:gd name="T5" fmla="*/ 277 h 21600"/>
                <a:gd name="T6" fmla="*/ 367 w 21600"/>
                <a:gd name="T7" fmla="*/ 230 h 21600"/>
                <a:gd name="T8" fmla="*/ 395 w 21600"/>
                <a:gd name="T9" fmla="*/ 193 h 21600"/>
                <a:gd name="T10" fmla="*/ 479 w 21600"/>
                <a:gd name="T11" fmla="*/ 166 h 21600"/>
                <a:gd name="T12" fmla="*/ 489 w 21600"/>
                <a:gd name="T13" fmla="*/ 148 h 21600"/>
                <a:gd name="T14" fmla="*/ 469 w 21600"/>
                <a:gd name="T15" fmla="*/ 139 h 21600"/>
                <a:gd name="T16" fmla="*/ 461 w 21600"/>
                <a:gd name="T17" fmla="*/ 119 h 21600"/>
                <a:gd name="T18" fmla="*/ 451 w 21600"/>
                <a:gd name="T19" fmla="*/ 84 h 21600"/>
                <a:gd name="T20" fmla="*/ 441 w 21600"/>
                <a:gd name="T21" fmla="*/ 37 h 21600"/>
                <a:gd name="T22" fmla="*/ 405 w 21600"/>
                <a:gd name="T23" fmla="*/ 27 h 21600"/>
                <a:gd name="T24" fmla="*/ 385 w 21600"/>
                <a:gd name="T25" fmla="*/ 37 h 21600"/>
                <a:gd name="T26" fmla="*/ 357 w 21600"/>
                <a:gd name="T27" fmla="*/ 27 h 21600"/>
                <a:gd name="T28" fmla="*/ 329 w 21600"/>
                <a:gd name="T29" fmla="*/ 37 h 21600"/>
                <a:gd name="T30" fmla="*/ 312 w 21600"/>
                <a:gd name="T31" fmla="*/ 20 h 21600"/>
                <a:gd name="T32" fmla="*/ 302 w 21600"/>
                <a:gd name="T33" fmla="*/ 10 h 21600"/>
                <a:gd name="T34" fmla="*/ 281 w 21600"/>
                <a:gd name="T35" fmla="*/ 20 h 21600"/>
                <a:gd name="T36" fmla="*/ 274 w 21600"/>
                <a:gd name="T37" fmla="*/ 47 h 21600"/>
                <a:gd name="T38" fmla="*/ 246 w 21600"/>
                <a:gd name="T39" fmla="*/ 92 h 21600"/>
                <a:gd name="T40" fmla="*/ 218 w 21600"/>
                <a:gd name="T41" fmla="*/ 101 h 21600"/>
                <a:gd name="T42" fmla="*/ 187 w 21600"/>
                <a:gd name="T43" fmla="*/ 119 h 21600"/>
                <a:gd name="T44" fmla="*/ 170 w 21600"/>
                <a:gd name="T45" fmla="*/ 129 h 21600"/>
                <a:gd name="T46" fmla="*/ 160 w 21600"/>
                <a:gd name="T47" fmla="*/ 156 h 21600"/>
                <a:gd name="T48" fmla="*/ 142 w 21600"/>
                <a:gd name="T49" fmla="*/ 176 h 21600"/>
                <a:gd name="T50" fmla="*/ 132 w 21600"/>
                <a:gd name="T51" fmla="*/ 203 h 21600"/>
                <a:gd name="T52" fmla="*/ 132 w 21600"/>
                <a:gd name="T53" fmla="*/ 230 h 21600"/>
                <a:gd name="T54" fmla="*/ 142 w 21600"/>
                <a:gd name="T55" fmla="*/ 247 h 21600"/>
                <a:gd name="T56" fmla="*/ 104 w 21600"/>
                <a:gd name="T57" fmla="*/ 285 h 21600"/>
                <a:gd name="T58" fmla="*/ 86 w 21600"/>
                <a:gd name="T59" fmla="*/ 294 h 21600"/>
                <a:gd name="T60" fmla="*/ 10 w 21600"/>
                <a:gd name="T61" fmla="*/ 332 h 21600"/>
                <a:gd name="T62" fmla="*/ 170 w 21600"/>
                <a:gd name="T63" fmla="*/ 339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7498" y="21600"/>
                  </a:moveTo>
                  <a:lnTo>
                    <a:pt x="7498" y="19866"/>
                  </a:lnTo>
                  <a:lnTo>
                    <a:pt x="8282" y="19393"/>
                  </a:lnTo>
                  <a:lnTo>
                    <a:pt x="9177" y="18131"/>
                  </a:lnTo>
                  <a:lnTo>
                    <a:pt x="10408" y="17658"/>
                  </a:lnTo>
                  <a:lnTo>
                    <a:pt x="12423" y="17658"/>
                  </a:lnTo>
                  <a:lnTo>
                    <a:pt x="14102" y="16397"/>
                  </a:lnTo>
                  <a:lnTo>
                    <a:pt x="16228" y="14663"/>
                  </a:lnTo>
                  <a:lnTo>
                    <a:pt x="17459" y="13559"/>
                  </a:lnTo>
                  <a:lnTo>
                    <a:pt x="17459" y="12298"/>
                  </a:lnTo>
                  <a:lnTo>
                    <a:pt x="18690" y="10564"/>
                  </a:lnTo>
                  <a:lnTo>
                    <a:pt x="21152" y="10564"/>
                  </a:lnTo>
                  <a:lnTo>
                    <a:pt x="21152" y="9933"/>
                  </a:lnTo>
                  <a:lnTo>
                    <a:pt x="21600" y="9460"/>
                  </a:lnTo>
                  <a:lnTo>
                    <a:pt x="21152" y="9460"/>
                  </a:lnTo>
                  <a:lnTo>
                    <a:pt x="20705" y="8829"/>
                  </a:lnTo>
                  <a:lnTo>
                    <a:pt x="20705" y="8199"/>
                  </a:lnTo>
                  <a:lnTo>
                    <a:pt x="20369" y="7568"/>
                  </a:lnTo>
                  <a:lnTo>
                    <a:pt x="20369" y="5834"/>
                  </a:lnTo>
                  <a:lnTo>
                    <a:pt x="19921" y="5361"/>
                  </a:lnTo>
                  <a:lnTo>
                    <a:pt x="19921" y="2996"/>
                  </a:lnTo>
                  <a:lnTo>
                    <a:pt x="19474" y="2365"/>
                  </a:lnTo>
                  <a:lnTo>
                    <a:pt x="18242" y="2365"/>
                  </a:lnTo>
                  <a:lnTo>
                    <a:pt x="17907" y="1734"/>
                  </a:lnTo>
                  <a:lnTo>
                    <a:pt x="17459" y="1734"/>
                  </a:lnTo>
                  <a:lnTo>
                    <a:pt x="17011" y="2365"/>
                  </a:lnTo>
                  <a:lnTo>
                    <a:pt x="16228" y="1734"/>
                  </a:lnTo>
                  <a:lnTo>
                    <a:pt x="15780" y="1734"/>
                  </a:lnTo>
                  <a:lnTo>
                    <a:pt x="15333" y="2365"/>
                  </a:lnTo>
                  <a:lnTo>
                    <a:pt x="14549" y="2365"/>
                  </a:lnTo>
                  <a:lnTo>
                    <a:pt x="14102" y="1261"/>
                  </a:lnTo>
                  <a:lnTo>
                    <a:pt x="13766" y="1261"/>
                  </a:lnTo>
                  <a:lnTo>
                    <a:pt x="13766" y="0"/>
                  </a:lnTo>
                  <a:lnTo>
                    <a:pt x="13318" y="631"/>
                  </a:lnTo>
                  <a:lnTo>
                    <a:pt x="12870" y="631"/>
                  </a:lnTo>
                  <a:lnTo>
                    <a:pt x="12423" y="1261"/>
                  </a:lnTo>
                  <a:lnTo>
                    <a:pt x="12423" y="2365"/>
                  </a:lnTo>
                  <a:lnTo>
                    <a:pt x="12087" y="2996"/>
                  </a:lnTo>
                  <a:lnTo>
                    <a:pt x="12087" y="4099"/>
                  </a:lnTo>
                  <a:lnTo>
                    <a:pt x="10856" y="5834"/>
                  </a:lnTo>
                  <a:lnTo>
                    <a:pt x="10408" y="5834"/>
                  </a:lnTo>
                  <a:lnTo>
                    <a:pt x="9625" y="6464"/>
                  </a:lnTo>
                  <a:lnTo>
                    <a:pt x="9177" y="7095"/>
                  </a:lnTo>
                  <a:lnTo>
                    <a:pt x="8282" y="7568"/>
                  </a:lnTo>
                  <a:lnTo>
                    <a:pt x="7946" y="7568"/>
                  </a:lnTo>
                  <a:lnTo>
                    <a:pt x="7498" y="8199"/>
                  </a:lnTo>
                  <a:lnTo>
                    <a:pt x="6715" y="8829"/>
                  </a:lnTo>
                  <a:lnTo>
                    <a:pt x="7051" y="9933"/>
                  </a:lnTo>
                  <a:lnTo>
                    <a:pt x="7051" y="10564"/>
                  </a:lnTo>
                  <a:lnTo>
                    <a:pt x="6267" y="11194"/>
                  </a:lnTo>
                  <a:lnTo>
                    <a:pt x="5820" y="12298"/>
                  </a:lnTo>
                  <a:lnTo>
                    <a:pt x="5820" y="12928"/>
                  </a:lnTo>
                  <a:lnTo>
                    <a:pt x="6267" y="14032"/>
                  </a:lnTo>
                  <a:lnTo>
                    <a:pt x="5820" y="14663"/>
                  </a:lnTo>
                  <a:lnTo>
                    <a:pt x="6267" y="15293"/>
                  </a:lnTo>
                  <a:lnTo>
                    <a:pt x="6267" y="15766"/>
                  </a:lnTo>
                  <a:lnTo>
                    <a:pt x="5036" y="17658"/>
                  </a:lnTo>
                  <a:lnTo>
                    <a:pt x="4589" y="18131"/>
                  </a:lnTo>
                  <a:lnTo>
                    <a:pt x="4141" y="18762"/>
                  </a:lnTo>
                  <a:lnTo>
                    <a:pt x="3805" y="18762"/>
                  </a:lnTo>
                  <a:lnTo>
                    <a:pt x="2574" y="20496"/>
                  </a:lnTo>
                  <a:lnTo>
                    <a:pt x="448" y="21127"/>
                  </a:lnTo>
                  <a:lnTo>
                    <a:pt x="0" y="21600"/>
                  </a:lnTo>
                  <a:lnTo>
                    <a:pt x="7498" y="21600"/>
                  </a:lnTo>
                  <a:close/>
                  <a:moveTo>
                    <a:pt x="7498" y="21600"/>
                  </a:moveTo>
                </a:path>
              </a:pathLst>
            </a:custGeom>
            <a:grpFill/>
            <a:ln>
              <a:noFill/>
            </a:ln>
          </p:spPr>
          <p:txBody>
            <a:bodyPr lIns="0" tIns="0" rIns="0" bIns="0"/>
            <a:lstStyle/>
            <a:p>
              <a:pPr defTabSz="913765">
                <a:defRPr/>
              </a:pPr>
              <a:endParaRPr lang="es-ES">
                <a:solidFill>
                  <a:prstClr val="black"/>
                </a:solidFill>
              </a:endParaRPr>
            </a:p>
          </p:txBody>
        </p:sp>
        <p:sp>
          <p:nvSpPr>
            <p:cNvPr id="390" name="AutoShape 112"/>
            <p:cNvSpPr/>
            <p:nvPr/>
          </p:nvSpPr>
          <p:spPr bwMode="auto">
            <a:xfrm>
              <a:off x="6172" y="3629"/>
              <a:ext cx="338" cy="249"/>
            </a:xfrm>
            <a:custGeom>
              <a:avLst/>
              <a:gdLst>
                <a:gd name="T0" fmla="*/ 338 w 21600"/>
                <a:gd name="T1" fmla="*/ 10 h 21600"/>
                <a:gd name="T2" fmla="*/ 338 w 21600"/>
                <a:gd name="T3" fmla="*/ 0 h 21600"/>
                <a:gd name="T4" fmla="*/ 168 w 21600"/>
                <a:gd name="T5" fmla="*/ 0 h 21600"/>
                <a:gd name="T6" fmla="*/ 160 w 21600"/>
                <a:gd name="T7" fmla="*/ 20 h 21600"/>
                <a:gd name="T8" fmla="*/ 160 w 21600"/>
                <a:gd name="T9" fmla="*/ 37 h 21600"/>
                <a:gd name="T10" fmla="*/ 150 w 21600"/>
                <a:gd name="T11" fmla="*/ 37 h 21600"/>
                <a:gd name="T12" fmla="*/ 122 w 21600"/>
                <a:gd name="T13" fmla="*/ 47 h 21600"/>
                <a:gd name="T14" fmla="*/ 112 w 21600"/>
                <a:gd name="T15" fmla="*/ 57 h 21600"/>
                <a:gd name="T16" fmla="*/ 102 w 21600"/>
                <a:gd name="T17" fmla="*/ 64 h 21600"/>
                <a:gd name="T18" fmla="*/ 112 w 21600"/>
                <a:gd name="T19" fmla="*/ 74 h 21600"/>
                <a:gd name="T20" fmla="*/ 84 w 21600"/>
                <a:gd name="T21" fmla="*/ 101 h 21600"/>
                <a:gd name="T22" fmla="*/ 84 w 21600"/>
                <a:gd name="T23" fmla="*/ 111 h 21600"/>
                <a:gd name="T24" fmla="*/ 56 w 21600"/>
                <a:gd name="T25" fmla="*/ 138 h 21600"/>
                <a:gd name="T26" fmla="*/ 46 w 21600"/>
                <a:gd name="T27" fmla="*/ 158 h 21600"/>
                <a:gd name="T28" fmla="*/ 28 w 21600"/>
                <a:gd name="T29" fmla="*/ 175 h 21600"/>
                <a:gd name="T30" fmla="*/ 28 w 21600"/>
                <a:gd name="T31" fmla="*/ 185 h 21600"/>
                <a:gd name="T32" fmla="*/ 38 w 21600"/>
                <a:gd name="T33" fmla="*/ 185 h 21600"/>
                <a:gd name="T34" fmla="*/ 28 w 21600"/>
                <a:gd name="T35" fmla="*/ 185 h 21600"/>
                <a:gd name="T36" fmla="*/ 8 w 21600"/>
                <a:gd name="T37" fmla="*/ 212 h 21600"/>
                <a:gd name="T38" fmla="*/ 0 w 21600"/>
                <a:gd name="T39" fmla="*/ 222 h 21600"/>
                <a:gd name="T40" fmla="*/ 0 w 21600"/>
                <a:gd name="T41" fmla="*/ 249 h 21600"/>
                <a:gd name="T42" fmla="*/ 168 w 21600"/>
                <a:gd name="T43" fmla="*/ 249 h 21600"/>
                <a:gd name="T44" fmla="*/ 168 w 21600"/>
                <a:gd name="T45" fmla="*/ 165 h 21600"/>
                <a:gd name="T46" fmla="*/ 178 w 21600"/>
                <a:gd name="T47" fmla="*/ 165 h 21600"/>
                <a:gd name="T48" fmla="*/ 188 w 21600"/>
                <a:gd name="T49" fmla="*/ 158 h 21600"/>
                <a:gd name="T50" fmla="*/ 206 w 21600"/>
                <a:gd name="T51" fmla="*/ 158 h 21600"/>
                <a:gd name="T52" fmla="*/ 206 w 21600"/>
                <a:gd name="T53" fmla="*/ 64 h 21600"/>
                <a:gd name="T54" fmla="*/ 338 w 21600"/>
                <a:gd name="T55" fmla="*/ 64 h 21600"/>
                <a:gd name="T56" fmla="*/ 338 w 21600"/>
                <a:gd name="T57" fmla="*/ 10 h 21600"/>
                <a:gd name="T58" fmla="*/ 338 w 21600"/>
                <a:gd name="T59" fmla="*/ 10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21600" y="855"/>
                  </a:moveTo>
                  <a:lnTo>
                    <a:pt x="21600" y="0"/>
                  </a:lnTo>
                  <a:lnTo>
                    <a:pt x="10719" y="0"/>
                  </a:lnTo>
                  <a:lnTo>
                    <a:pt x="10232" y="1711"/>
                  </a:lnTo>
                  <a:lnTo>
                    <a:pt x="10232" y="3208"/>
                  </a:lnTo>
                  <a:lnTo>
                    <a:pt x="9582" y="3208"/>
                  </a:lnTo>
                  <a:lnTo>
                    <a:pt x="7795" y="4063"/>
                  </a:lnTo>
                  <a:lnTo>
                    <a:pt x="7146" y="4919"/>
                  </a:lnTo>
                  <a:lnTo>
                    <a:pt x="6496" y="5560"/>
                  </a:lnTo>
                  <a:lnTo>
                    <a:pt x="7146" y="6416"/>
                  </a:lnTo>
                  <a:lnTo>
                    <a:pt x="5359" y="8768"/>
                  </a:lnTo>
                  <a:lnTo>
                    <a:pt x="5359" y="9624"/>
                  </a:lnTo>
                  <a:lnTo>
                    <a:pt x="3573" y="11976"/>
                  </a:lnTo>
                  <a:lnTo>
                    <a:pt x="2923" y="13687"/>
                  </a:lnTo>
                  <a:lnTo>
                    <a:pt x="1786" y="15184"/>
                  </a:lnTo>
                  <a:lnTo>
                    <a:pt x="1786" y="16040"/>
                  </a:lnTo>
                  <a:lnTo>
                    <a:pt x="2436" y="16040"/>
                  </a:lnTo>
                  <a:lnTo>
                    <a:pt x="1786" y="16040"/>
                  </a:lnTo>
                  <a:lnTo>
                    <a:pt x="487" y="18392"/>
                  </a:lnTo>
                  <a:lnTo>
                    <a:pt x="0" y="19248"/>
                  </a:lnTo>
                  <a:lnTo>
                    <a:pt x="0" y="21600"/>
                  </a:lnTo>
                  <a:lnTo>
                    <a:pt x="10719" y="21600"/>
                  </a:lnTo>
                  <a:lnTo>
                    <a:pt x="10719" y="14329"/>
                  </a:lnTo>
                  <a:lnTo>
                    <a:pt x="11368" y="14329"/>
                  </a:lnTo>
                  <a:lnTo>
                    <a:pt x="12018" y="13687"/>
                  </a:lnTo>
                  <a:lnTo>
                    <a:pt x="13155" y="13687"/>
                  </a:lnTo>
                  <a:lnTo>
                    <a:pt x="13155" y="5560"/>
                  </a:lnTo>
                  <a:lnTo>
                    <a:pt x="21600" y="5560"/>
                  </a:lnTo>
                  <a:lnTo>
                    <a:pt x="21600" y="855"/>
                  </a:lnTo>
                  <a:close/>
                  <a:moveTo>
                    <a:pt x="21600" y="855"/>
                  </a:moveTo>
                </a:path>
              </a:pathLst>
            </a:custGeom>
            <a:grpFill/>
            <a:ln>
              <a:noFill/>
            </a:ln>
          </p:spPr>
          <p:txBody>
            <a:bodyPr lIns="0" tIns="0" rIns="0" bIns="0"/>
            <a:lstStyle/>
            <a:p>
              <a:pPr defTabSz="913765">
                <a:defRPr/>
              </a:pPr>
              <a:endParaRPr lang="es-ES">
                <a:solidFill>
                  <a:prstClr val="black"/>
                </a:solidFill>
              </a:endParaRPr>
            </a:p>
          </p:txBody>
        </p:sp>
        <p:sp>
          <p:nvSpPr>
            <p:cNvPr id="391" name="AutoShape 113"/>
            <p:cNvSpPr/>
            <p:nvPr/>
          </p:nvSpPr>
          <p:spPr bwMode="auto">
            <a:xfrm>
              <a:off x="6172" y="3639"/>
              <a:ext cx="487" cy="487"/>
            </a:xfrm>
            <a:custGeom>
              <a:avLst/>
              <a:gdLst>
                <a:gd name="T0" fmla="*/ 0 w 21600"/>
                <a:gd name="T1" fmla="*/ 240 h 21600"/>
                <a:gd name="T2" fmla="*/ 167 w 21600"/>
                <a:gd name="T3" fmla="*/ 240 h 21600"/>
                <a:gd name="T4" fmla="*/ 167 w 21600"/>
                <a:gd name="T5" fmla="*/ 156 h 21600"/>
                <a:gd name="T6" fmla="*/ 178 w 21600"/>
                <a:gd name="T7" fmla="*/ 156 h 21600"/>
                <a:gd name="T8" fmla="*/ 188 w 21600"/>
                <a:gd name="T9" fmla="*/ 148 h 21600"/>
                <a:gd name="T10" fmla="*/ 205 w 21600"/>
                <a:gd name="T11" fmla="*/ 148 h 21600"/>
                <a:gd name="T12" fmla="*/ 205 w 21600"/>
                <a:gd name="T13" fmla="*/ 54 h 21600"/>
                <a:gd name="T14" fmla="*/ 337 w 21600"/>
                <a:gd name="T15" fmla="*/ 54 h 21600"/>
                <a:gd name="T16" fmla="*/ 337 w 21600"/>
                <a:gd name="T17" fmla="*/ 0 h 21600"/>
                <a:gd name="T18" fmla="*/ 487 w 21600"/>
                <a:gd name="T19" fmla="*/ 91 h 21600"/>
                <a:gd name="T20" fmla="*/ 441 w 21600"/>
                <a:gd name="T21" fmla="*/ 91 h 21600"/>
                <a:gd name="T22" fmla="*/ 469 w 21600"/>
                <a:gd name="T23" fmla="*/ 423 h 21600"/>
                <a:gd name="T24" fmla="*/ 487 w 21600"/>
                <a:gd name="T25" fmla="*/ 423 h 21600"/>
                <a:gd name="T26" fmla="*/ 469 w 21600"/>
                <a:gd name="T27" fmla="*/ 460 h 21600"/>
                <a:gd name="T28" fmla="*/ 320 w 21600"/>
                <a:gd name="T29" fmla="*/ 460 h 21600"/>
                <a:gd name="T30" fmla="*/ 309 w 21600"/>
                <a:gd name="T31" fmla="*/ 450 h 21600"/>
                <a:gd name="T32" fmla="*/ 299 w 21600"/>
                <a:gd name="T33" fmla="*/ 460 h 21600"/>
                <a:gd name="T34" fmla="*/ 299 w 21600"/>
                <a:gd name="T35" fmla="*/ 440 h 21600"/>
                <a:gd name="T36" fmla="*/ 282 w 21600"/>
                <a:gd name="T37" fmla="*/ 440 h 21600"/>
                <a:gd name="T38" fmla="*/ 261 w 21600"/>
                <a:gd name="T39" fmla="*/ 450 h 21600"/>
                <a:gd name="T40" fmla="*/ 254 w 21600"/>
                <a:gd name="T41" fmla="*/ 467 h 21600"/>
                <a:gd name="T42" fmla="*/ 244 w 21600"/>
                <a:gd name="T43" fmla="*/ 450 h 21600"/>
                <a:gd name="T44" fmla="*/ 244 w 21600"/>
                <a:gd name="T45" fmla="*/ 440 h 21600"/>
                <a:gd name="T46" fmla="*/ 233 w 21600"/>
                <a:gd name="T47" fmla="*/ 440 h 21600"/>
                <a:gd name="T48" fmla="*/ 216 w 21600"/>
                <a:gd name="T49" fmla="*/ 450 h 21600"/>
                <a:gd name="T50" fmla="*/ 216 w 21600"/>
                <a:gd name="T51" fmla="*/ 477 h 21600"/>
                <a:gd name="T52" fmla="*/ 205 w 21600"/>
                <a:gd name="T53" fmla="*/ 477 h 21600"/>
                <a:gd name="T54" fmla="*/ 195 w 21600"/>
                <a:gd name="T55" fmla="*/ 487 h 21600"/>
                <a:gd name="T56" fmla="*/ 188 w 21600"/>
                <a:gd name="T57" fmla="*/ 477 h 21600"/>
                <a:gd name="T58" fmla="*/ 178 w 21600"/>
                <a:gd name="T59" fmla="*/ 467 h 21600"/>
                <a:gd name="T60" fmla="*/ 167 w 21600"/>
                <a:gd name="T61" fmla="*/ 467 h 21600"/>
                <a:gd name="T62" fmla="*/ 167 w 21600"/>
                <a:gd name="T63" fmla="*/ 460 h 21600"/>
                <a:gd name="T64" fmla="*/ 160 w 21600"/>
                <a:gd name="T65" fmla="*/ 460 h 21600"/>
                <a:gd name="T66" fmla="*/ 160 w 21600"/>
                <a:gd name="T67" fmla="*/ 450 h 21600"/>
                <a:gd name="T68" fmla="*/ 150 w 21600"/>
                <a:gd name="T69" fmla="*/ 440 h 21600"/>
                <a:gd name="T70" fmla="*/ 150 w 21600"/>
                <a:gd name="T71" fmla="*/ 433 h 21600"/>
                <a:gd name="T72" fmla="*/ 122 w 21600"/>
                <a:gd name="T73" fmla="*/ 433 h 21600"/>
                <a:gd name="T74" fmla="*/ 101 w 21600"/>
                <a:gd name="T75" fmla="*/ 413 h 21600"/>
                <a:gd name="T76" fmla="*/ 56 w 21600"/>
                <a:gd name="T77" fmla="*/ 413 h 21600"/>
                <a:gd name="T78" fmla="*/ 38 w 21600"/>
                <a:gd name="T79" fmla="*/ 423 h 21600"/>
                <a:gd name="T80" fmla="*/ 28 w 21600"/>
                <a:gd name="T81" fmla="*/ 433 h 21600"/>
                <a:gd name="T82" fmla="*/ 8 w 21600"/>
                <a:gd name="T83" fmla="*/ 433 h 21600"/>
                <a:gd name="T84" fmla="*/ 18 w 21600"/>
                <a:gd name="T85" fmla="*/ 413 h 21600"/>
                <a:gd name="T86" fmla="*/ 18 w 21600"/>
                <a:gd name="T87" fmla="*/ 396 h 21600"/>
                <a:gd name="T88" fmla="*/ 28 w 21600"/>
                <a:gd name="T89" fmla="*/ 386 h 21600"/>
                <a:gd name="T90" fmla="*/ 38 w 21600"/>
                <a:gd name="T91" fmla="*/ 358 h 21600"/>
                <a:gd name="T92" fmla="*/ 28 w 21600"/>
                <a:gd name="T93" fmla="*/ 321 h 21600"/>
                <a:gd name="T94" fmla="*/ 18 w 21600"/>
                <a:gd name="T95" fmla="*/ 304 h 21600"/>
                <a:gd name="T96" fmla="*/ 28 w 21600"/>
                <a:gd name="T97" fmla="*/ 304 h 21600"/>
                <a:gd name="T98" fmla="*/ 28 w 21600"/>
                <a:gd name="T99" fmla="*/ 274 h 21600"/>
                <a:gd name="T100" fmla="*/ 18 w 21600"/>
                <a:gd name="T101" fmla="*/ 257 h 21600"/>
                <a:gd name="T102" fmla="*/ 8 w 21600"/>
                <a:gd name="T103" fmla="*/ 257 h 21600"/>
                <a:gd name="T104" fmla="*/ 8 w 21600"/>
                <a:gd name="T105" fmla="*/ 247 h 21600"/>
                <a:gd name="T106" fmla="*/ 0 w 21600"/>
                <a:gd name="T107" fmla="*/ 257 h 21600"/>
                <a:gd name="T108" fmla="*/ 0 w 21600"/>
                <a:gd name="T109" fmla="*/ 240 h 21600"/>
                <a:gd name="T110" fmla="*/ 0 w 21600"/>
                <a:gd name="T111" fmla="*/ 240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0" y="10636"/>
                  </a:moveTo>
                  <a:lnTo>
                    <a:pt x="7425" y="10636"/>
                  </a:lnTo>
                  <a:lnTo>
                    <a:pt x="7425" y="6908"/>
                  </a:lnTo>
                  <a:lnTo>
                    <a:pt x="7875" y="6908"/>
                  </a:lnTo>
                  <a:lnTo>
                    <a:pt x="8325" y="6579"/>
                  </a:lnTo>
                  <a:lnTo>
                    <a:pt x="9113" y="6579"/>
                  </a:lnTo>
                  <a:lnTo>
                    <a:pt x="9113" y="2412"/>
                  </a:lnTo>
                  <a:lnTo>
                    <a:pt x="14962" y="2412"/>
                  </a:lnTo>
                  <a:lnTo>
                    <a:pt x="14962" y="0"/>
                  </a:lnTo>
                  <a:lnTo>
                    <a:pt x="21600" y="4057"/>
                  </a:lnTo>
                  <a:lnTo>
                    <a:pt x="19575" y="4057"/>
                  </a:lnTo>
                  <a:lnTo>
                    <a:pt x="20813" y="18749"/>
                  </a:lnTo>
                  <a:lnTo>
                    <a:pt x="21600" y="18749"/>
                  </a:lnTo>
                  <a:lnTo>
                    <a:pt x="20813" y="20394"/>
                  </a:lnTo>
                  <a:lnTo>
                    <a:pt x="14175" y="20394"/>
                  </a:lnTo>
                  <a:lnTo>
                    <a:pt x="13725" y="19955"/>
                  </a:lnTo>
                  <a:lnTo>
                    <a:pt x="13275" y="20394"/>
                  </a:lnTo>
                  <a:lnTo>
                    <a:pt x="13275" y="19517"/>
                  </a:lnTo>
                  <a:lnTo>
                    <a:pt x="12487" y="19517"/>
                  </a:lnTo>
                  <a:lnTo>
                    <a:pt x="11588" y="19955"/>
                  </a:lnTo>
                  <a:lnTo>
                    <a:pt x="11250" y="20723"/>
                  </a:lnTo>
                  <a:lnTo>
                    <a:pt x="10800" y="19955"/>
                  </a:lnTo>
                  <a:lnTo>
                    <a:pt x="10800" y="19517"/>
                  </a:lnTo>
                  <a:lnTo>
                    <a:pt x="10350" y="19517"/>
                  </a:lnTo>
                  <a:lnTo>
                    <a:pt x="9563" y="19955"/>
                  </a:lnTo>
                  <a:lnTo>
                    <a:pt x="9563" y="21161"/>
                  </a:lnTo>
                  <a:lnTo>
                    <a:pt x="9113" y="21161"/>
                  </a:lnTo>
                  <a:lnTo>
                    <a:pt x="8663" y="21600"/>
                  </a:lnTo>
                  <a:lnTo>
                    <a:pt x="8325" y="21161"/>
                  </a:lnTo>
                  <a:lnTo>
                    <a:pt x="7875" y="20723"/>
                  </a:lnTo>
                  <a:lnTo>
                    <a:pt x="7425" y="20723"/>
                  </a:lnTo>
                  <a:lnTo>
                    <a:pt x="7425" y="20394"/>
                  </a:lnTo>
                  <a:lnTo>
                    <a:pt x="7087" y="20394"/>
                  </a:lnTo>
                  <a:lnTo>
                    <a:pt x="7087" y="19955"/>
                  </a:lnTo>
                  <a:lnTo>
                    <a:pt x="6637" y="19517"/>
                  </a:lnTo>
                  <a:lnTo>
                    <a:pt x="6637" y="19188"/>
                  </a:lnTo>
                  <a:lnTo>
                    <a:pt x="5400" y="19188"/>
                  </a:lnTo>
                  <a:lnTo>
                    <a:pt x="4500" y="18311"/>
                  </a:lnTo>
                  <a:lnTo>
                    <a:pt x="2475" y="18311"/>
                  </a:lnTo>
                  <a:lnTo>
                    <a:pt x="1688" y="18749"/>
                  </a:lnTo>
                  <a:lnTo>
                    <a:pt x="1238" y="19188"/>
                  </a:lnTo>
                  <a:lnTo>
                    <a:pt x="338" y="19188"/>
                  </a:lnTo>
                  <a:lnTo>
                    <a:pt x="787" y="18311"/>
                  </a:lnTo>
                  <a:lnTo>
                    <a:pt x="787" y="17543"/>
                  </a:lnTo>
                  <a:lnTo>
                    <a:pt x="1238" y="17105"/>
                  </a:lnTo>
                  <a:lnTo>
                    <a:pt x="1688" y="15898"/>
                  </a:lnTo>
                  <a:lnTo>
                    <a:pt x="1238" y="14254"/>
                  </a:lnTo>
                  <a:lnTo>
                    <a:pt x="787" y="13486"/>
                  </a:lnTo>
                  <a:lnTo>
                    <a:pt x="1238" y="13486"/>
                  </a:lnTo>
                  <a:lnTo>
                    <a:pt x="1238" y="12171"/>
                  </a:lnTo>
                  <a:lnTo>
                    <a:pt x="787" y="11403"/>
                  </a:lnTo>
                  <a:lnTo>
                    <a:pt x="338" y="11403"/>
                  </a:lnTo>
                  <a:lnTo>
                    <a:pt x="338" y="10964"/>
                  </a:lnTo>
                  <a:lnTo>
                    <a:pt x="0" y="11403"/>
                  </a:lnTo>
                  <a:lnTo>
                    <a:pt x="0" y="10636"/>
                  </a:lnTo>
                  <a:close/>
                  <a:moveTo>
                    <a:pt x="0" y="10636"/>
                  </a:moveTo>
                </a:path>
              </a:pathLst>
            </a:custGeom>
            <a:grpFill/>
            <a:ln>
              <a:noFill/>
            </a:ln>
          </p:spPr>
          <p:txBody>
            <a:bodyPr lIns="0" tIns="0" rIns="0" bIns="0"/>
            <a:lstStyle/>
            <a:p>
              <a:pPr defTabSz="913765">
                <a:defRPr/>
              </a:pPr>
              <a:endParaRPr lang="es-ES">
                <a:solidFill>
                  <a:prstClr val="black"/>
                </a:solidFill>
              </a:endParaRPr>
            </a:p>
          </p:txBody>
        </p:sp>
        <p:sp>
          <p:nvSpPr>
            <p:cNvPr id="392" name="AutoShape 114"/>
            <p:cNvSpPr/>
            <p:nvPr/>
          </p:nvSpPr>
          <p:spPr bwMode="auto">
            <a:xfrm>
              <a:off x="6368" y="3730"/>
              <a:ext cx="677" cy="561"/>
            </a:xfrm>
            <a:custGeom>
              <a:avLst/>
              <a:gdLst>
                <a:gd name="T0" fmla="*/ 10 w 21600"/>
                <a:gd name="T1" fmla="*/ 386 h 21600"/>
                <a:gd name="T2" fmla="*/ 20 w 21600"/>
                <a:gd name="T3" fmla="*/ 358 h 21600"/>
                <a:gd name="T4" fmla="*/ 48 w 21600"/>
                <a:gd name="T5" fmla="*/ 348 h 21600"/>
                <a:gd name="T6" fmla="*/ 58 w 21600"/>
                <a:gd name="T7" fmla="*/ 376 h 21600"/>
                <a:gd name="T8" fmla="*/ 86 w 21600"/>
                <a:gd name="T9" fmla="*/ 348 h 21600"/>
                <a:gd name="T10" fmla="*/ 104 w 21600"/>
                <a:gd name="T11" fmla="*/ 368 h 21600"/>
                <a:gd name="T12" fmla="*/ 124 w 21600"/>
                <a:gd name="T13" fmla="*/ 368 h 21600"/>
                <a:gd name="T14" fmla="*/ 292 w 21600"/>
                <a:gd name="T15" fmla="*/ 331 h 21600"/>
                <a:gd name="T16" fmla="*/ 246 w 21600"/>
                <a:gd name="T17" fmla="*/ 0 h 21600"/>
                <a:gd name="T18" fmla="*/ 565 w 21600"/>
                <a:gd name="T19" fmla="*/ 166 h 21600"/>
                <a:gd name="T20" fmla="*/ 593 w 21600"/>
                <a:gd name="T21" fmla="*/ 183 h 21600"/>
                <a:gd name="T22" fmla="*/ 621 w 21600"/>
                <a:gd name="T23" fmla="*/ 203 h 21600"/>
                <a:gd name="T24" fmla="*/ 631 w 21600"/>
                <a:gd name="T25" fmla="*/ 230 h 21600"/>
                <a:gd name="T26" fmla="*/ 677 w 21600"/>
                <a:gd name="T27" fmla="*/ 294 h 21600"/>
                <a:gd name="T28" fmla="*/ 667 w 21600"/>
                <a:gd name="T29" fmla="*/ 348 h 21600"/>
                <a:gd name="T30" fmla="*/ 639 w 21600"/>
                <a:gd name="T31" fmla="*/ 368 h 21600"/>
                <a:gd name="T32" fmla="*/ 601 w 21600"/>
                <a:gd name="T33" fmla="*/ 376 h 21600"/>
                <a:gd name="T34" fmla="*/ 565 w 21600"/>
                <a:gd name="T35" fmla="*/ 386 h 21600"/>
                <a:gd name="T36" fmla="*/ 507 w 21600"/>
                <a:gd name="T37" fmla="*/ 376 h 21600"/>
                <a:gd name="T38" fmla="*/ 461 w 21600"/>
                <a:gd name="T39" fmla="*/ 386 h 21600"/>
                <a:gd name="T40" fmla="*/ 441 w 21600"/>
                <a:gd name="T41" fmla="*/ 395 h 21600"/>
                <a:gd name="T42" fmla="*/ 385 w 21600"/>
                <a:gd name="T43" fmla="*/ 432 h 21600"/>
                <a:gd name="T44" fmla="*/ 340 w 21600"/>
                <a:gd name="T45" fmla="*/ 440 h 21600"/>
                <a:gd name="T46" fmla="*/ 319 w 21600"/>
                <a:gd name="T47" fmla="*/ 477 h 21600"/>
                <a:gd name="T48" fmla="*/ 292 w 21600"/>
                <a:gd name="T49" fmla="*/ 504 h 21600"/>
                <a:gd name="T50" fmla="*/ 284 w 21600"/>
                <a:gd name="T51" fmla="*/ 524 h 21600"/>
                <a:gd name="T52" fmla="*/ 274 w 21600"/>
                <a:gd name="T53" fmla="*/ 561 h 21600"/>
                <a:gd name="T54" fmla="*/ 254 w 21600"/>
                <a:gd name="T55" fmla="*/ 551 h 21600"/>
                <a:gd name="T56" fmla="*/ 226 w 21600"/>
                <a:gd name="T57" fmla="*/ 561 h 21600"/>
                <a:gd name="T58" fmla="*/ 198 w 21600"/>
                <a:gd name="T59" fmla="*/ 551 h 21600"/>
                <a:gd name="T60" fmla="*/ 190 w 21600"/>
                <a:gd name="T61" fmla="*/ 551 h 21600"/>
                <a:gd name="T62" fmla="*/ 170 w 21600"/>
                <a:gd name="T63" fmla="*/ 531 h 21600"/>
                <a:gd name="T64" fmla="*/ 160 w 21600"/>
                <a:gd name="T65" fmla="*/ 541 h 21600"/>
                <a:gd name="T66" fmla="*/ 152 w 21600"/>
                <a:gd name="T67" fmla="*/ 531 h 21600"/>
                <a:gd name="T68" fmla="*/ 160 w 21600"/>
                <a:gd name="T69" fmla="*/ 514 h 21600"/>
                <a:gd name="T70" fmla="*/ 152 w 21600"/>
                <a:gd name="T71" fmla="*/ 504 h 21600"/>
                <a:gd name="T72" fmla="*/ 132 w 21600"/>
                <a:gd name="T73" fmla="*/ 487 h 21600"/>
                <a:gd name="T74" fmla="*/ 94 w 21600"/>
                <a:gd name="T75" fmla="*/ 497 h 21600"/>
                <a:gd name="T76" fmla="*/ 48 w 21600"/>
                <a:gd name="T77" fmla="*/ 477 h 21600"/>
                <a:gd name="T78" fmla="*/ 38 w 21600"/>
                <a:gd name="T79" fmla="*/ 460 h 21600"/>
                <a:gd name="T80" fmla="*/ 30 w 21600"/>
                <a:gd name="T81" fmla="*/ 450 h 21600"/>
                <a:gd name="T82" fmla="*/ 20 w 21600"/>
                <a:gd name="T83" fmla="*/ 440 h 21600"/>
                <a:gd name="T84" fmla="*/ 0 w 21600"/>
                <a:gd name="T85" fmla="*/ 432 h 21600"/>
                <a:gd name="T86" fmla="*/ 0 w 21600"/>
                <a:gd name="T87" fmla="*/ 395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0" y="15225"/>
                  </a:moveTo>
                  <a:lnTo>
                    <a:pt x="324" y="14844"/>
                  </a:lnTo>
                  <a:lnTo>
                    <a:pt x="647" y="14844"/>
                  </a:lnTo>
                  <a:lnTo>
                    <a:pt x="647" y="13797"/>
                  </a:lnTo>
                  <a:lnTo>
                    <a:pt x="1213" y="13417"/>
                  </a:lnTo>
                  <a:lnTo>
                    <a:pt x="1537" y="13417"/>
                  </a:lnTo>
                  <a:lnTo>
                    <a:pt x="1537" y="13797"/>
                  </a:lnTo>
                  <a:lnTo>
                    <a:pt x="1861" y="14463"/>
                  </a:lnTo>
                  <a:lnTo>
                    <a:pt x="2103" y="13797"/>
                  </a:lnTo>
                  <a:lnTo>
                    <a:pt x="2751" y="13417"/>
                  </a:lnTo>
                  <a:lnTo>
                    <a:pt x="3317" y="13417"/>
                  </a:lnTo>
                  <a:lnTo>
                    <a:pt x="3317" y="14178"/>
                  </a:lnTo>
                  <a:lnTo>
                    <a:pt x="3640" y="13797"/>
                  </a:lnTo>
                  <a:lnTo>
                    <a:pt x="3964" y="14178"/>
                  </a:lnTo>
                  <a:lnTo>
                    <a:pt x="8737" y="14178"/>
                  </a:lnTo>
                  <a:lnTo>
                    <a:pt x="9303" y="12751"/>
                  </a:lnTo>
                  <a:lnTo>
                    <a:pt x="8737" y="12751"/>
                  </a:lnTo>
                  <a:lnTo>
                    <a:pt x="7847" y="0"/>
                  </a:lnTo>
                  <a:lnTo>
                    <a:pt x="9303" y="0"/>
                  </a:lnTo>
                  <a:lnTo>
                    <a:pt x="18040" y="6375"/>
                  </a:lnTo>
                  <a:lnTo>
                    <a:pt x="18283" y="7041"/>
                  </a:lnTo>
                  <a:lnTo>
                    <a:pt x="18930" y="7041"/>
                  </a:lnTo>
                  <a:lnTo>
                    <a:pt x="19497" y="7422"/>
                  </a:lnTo>
                  <a:lnTo>
                    <a:pt x="19820" y="7803"/>
                  </a:lnTo>
                  <a:lnTo>
                    <a:pt x="20144" y="7803"/>
                  </a:lnTo>
                  <a:lnTo>
                    <a:pt x="20144" y="8849"/>
                  </a:lnTo>
                  <a:lnTo>
                    <a:pt x="21600" y="8849"/>
                  </a:lnTo>
                  <a:lnTo>
                    <a:pt x="21600" y="11323"/>
                  </a:lnTo>
                  <a:lnTo>
                    <a:pt x="21276" y="12751"/>
                  </a:lnTo>
                  <a:lnTo>
                    <a:pt x="21276" y="13417"/>
                  </a:lnTo>
                  <a:lnTo>
                    <a:pt x="21034" y="13797"/>
                  </a:lnTo>
                  <a:lnTo>
                    <a:pt x="20387" y="14178"/>
                  </a:lnTo>
                  <a:lnTo>
                    <a:pt x="19497" y="14178"/>
                  </a:lnTo>
                  <a:lnTo>
                    <a:pt x="19173" y="14463"/>
                  </a:lnTo>
                  <a:lnTo>
                    <a:pt x="18283" y="14463"/>
                  </a:lnTo>
                  <a:lnTo>
                    <a:pt x="18040" y="14844"/>
                  </a:lnTo>
                  <a:lnTo>
                    <a:pt x="16503" y="14844"/>
                  </a:lnTo>
                  <a:lnTo>
                    <a:pt x="16180" y="14463"/>
                  </a:lnTo>
                  <a:lnTo>
                    <a:pt x="15290" y="14463"/>
                  </a:lnTo>
                  <a:lnTo>
                    <a:pt x="14724" y="14844"/>
                  </a:lnTo>
                  <a:lnTo>
                    <a:pt x="14400" y="14844"/>
                  </a:lnTo>
                  <a:lnTo>
                    <a:pt x="14076" y="15225"/>
                  </a:lnTo>
                  <a:lnTo>
                    <a:pt x="12297" y="16271"/>
                  </a:lnTo>
                  <a:lnTo>
                    <a:pt x="12297" y="16652"/>
                  </a:lnTo>
                  <a:lnTo>
                    <a:pt x="11407" y="16937"/>
                  </a:lnTo>
                  <a:lnTo>
                    <a:pt x="10840" y="16937"/>
                  </a:lnTo>
                  <a:lnTo>
                    <a:pt x="10517" y="17699"/>
                  </a:lnTo>
                  <a:lnTo>
                    <a:pt x="10193" y="18365"/>
                  </a:lnTo>
                  <a:lnTo>
                    <a:pt x="9627" y="19126"/>
                  </a:lnTo>
                  <a:lnTo>
                    <a:pt x="9303" y="19411"/>
                  </a:lnTo>
                  <a:lnTo>
                    <a:pt x="9303" y="20173"/>
                  </a:lnTo>
                  <a:lnTo>
                    <a:pt x="9061" y="20173"/>
                  </a:lnTo>
                  <a:lnTo>
                    <a:pt x="9061" y="21219"/>
                  </a:lnTo>
                  <a:lnTo>
                    <a:pt x="8737" y="21600"/>
                  </a:lnTo>
                  <a:lnTo>
                    <a:pt x="8090" y="21600"/>
                  </a:lnTo>
                  <a:lnTo>
                    <a:pt x="8090" y="21219"/>
                  </a:lnTo>
                  <a:lnTo>
                    <a:pt x="7524" y="21219"/>
                  </a:lnTo>
                  <a:lnTo>
                    <a:pt x="7200" y="21600"/>
                  </a:lnTo>
                  <a:lnTo>
                    <a:pt x="6634" y="21600"/>
                  </a:lnTo>
                  <a:lnTo>
                    <a:pt x="6310" y="21219"/>
                  </a:lnTo>
                  <a:lnTo>
                    <a:pt x="6067" y="21600"/>
                  </a:lnTo>
                  <a:lnTo>
                    <a:pt x="6067" y="21219"/>
                  </a:lnTo>
                  <a:lnTo>
                    <a:pt x="5420" y="21219"/>
                  </a:lnTo>
                  <a:lnTo>
                    <a:pt x="5420" y="20458"/>
                  </a:lnTo>
                  <a:lnTo>
                    <a:pt x="5097" y="20458"/>
                  </a:lnTo>
                  <a:lnTo>
                    <a:pt x="5097" y="20839"/>
                  </a:lnTo>
                  <a:lnTo>
                    <a:pt x="4854" y="20839"/>
                  </a:lnTo>
                  <a:lnTo>
                    <a:pt x="4854" y="20458"/>
                  </a:lnTo>
                  <a:lnTo>
                    <a:pt x="5097" y="20173"/>
                  </a:lnTo>
                  <a:lnTo>
                    <a:pt x="5097" y="19792"/>
                  </a:lnTo>
                  <a:lnTo>
                    <a:pt x="4854" y="19792"/>
                  </a:lnTo>
                  <a:lnTo>
                    <a:pt x="4854" y="19411"/>
                  </a:lnTo>
                  <a:lnTo>
                    <a:pt x="4530" y="19126"/>
                  </a:lnTo>
                  <a:lnTo>
                    <a:pt x="4207" y="18745"/>
                  </a:lnTo>
                  <a:lnTo>
                    <a:pt x="3317" y="18745"/>
                  </a:lnTo>
                  <a:lnTo>
                    <a:pt x="2993" y="19126"/>
                  </a:lnTo>
                  <a:lnTo>
                    <a:pt x="1537" y="19126"/>
                  </a:lnTo>
                  <a:lnTo>
                    <a:pt x="1537" y="18365"/>
                  </a:lnTo>
                  <a:lnTo>
                    <a:pt x="1213" y="18365"/>
                  </a:lnTo>
                  <a:lnTo>
                    <a:pt x="1213" y="17699"/>
                  </a:lnTo>
                  <a:lnTo>
                    <a:pt x="971" y="17699"/>
                  </a:lnTo>
                  <a:lnTo>
                    <a:pt x="971" y="17318"/>
                  </a:lnTo>
                  <a:lnTo>
                    <a:pt x="647" y="17318"/>
                  </a:lnTo>
                  <a:lnTo>
                    <a:pt x="647" y="16937"/>
                  </a:lnTo>
                  <a:lnTo>
                    <a:pt x="324" y="16652"/>
                  </a:lnTo>
                  <a:lnTo>
                    <a:pt x="0" y="16652"/>
                  </a:lnTo>
                  <a:lnTo>
                    <a:pt x="0" y="15225"/>
                  </a:lnTo>
                  <a:close/>
                  <a:moveTo>
                    <a:pt x="0" y="15225"/>
                  </a:moveTo>
                </a:path>
              </a:pathLst>
            </a:custGeom>
            <a:grpFill/>
            <a:ln>
              <a:noFill/>
            </a:ln>
          </p:spPr>
          <p:txBody>
            <a:bodyPr lIns="0" tIns="0" rIns="0" bIns="0"/>
            <a:lstStyle/>
            <a:p>
              <a:pPr defTabSz="913765">
                <a:defRPr/>
              </a:pPr>
              <a:endParaRPr lang="es-ES">
                <a:solidFill>
                  <a:prstClr val="black"/>
                </a:solidFill>
              </a:endParaRPr>
            </a:p>
          </p:txBody>
        </p:sp>
        <p:sp>
          <p:nvSpPr>
            <p:cNvPr id="393" name="AutoShape 115"/>
            <p:cNvSpPr/>
            <p:nvPr/>
          </p:nvSpPr>
          <p:spPr bwMode="auto">
            <a:xfrm>
              <a:off x="6652" y="4106"/>
              <a:ext cx="317" cy="203"/>
            </a:xfrm>
            <a:custGeom>
              <a:avLst/>
              <a:gdLst>
                <a:gd name="T0" fmla="*/ 0 w 21600"/>
                <a:gd name="T1" fmla="*/ 176 h 21600"/>
                <a:gd name="T2" fmla="*/ 0 w 21600"/>
                <a:gd name="T3" fmla="*/ 149 h 21600"/>
                <a:gd name="T4" fmla="*/ 8 w 21600"/>
                <a:gd name="T5" fmla="*/ 149 h 21600"/>
                <a:gd name="T6" fmla="*/ 8 w 21600"/>
                <a:gd name="T7" fmla="*/ 129 h 21600"/>
                <a:gd name="T8" fmla="*/ 18 w 21600"/>
                <a:gd name="T9" fmla="*/ 121 h 21600"/>
                <a:gd name="T10" fmla="*/ 36 w 21600"/>
                <a:gd name="T11" fmla="*/ 102 h 21600"/>
                <a:gd name="T12" fmla="*/ 46 w 21600"/>
                <a:gd name="T13" fmla="*/ 84 h 21600"/>
                <a:gd name="T14" fmla="*/ 56 w 21600"/>
                <a:gd name="T15" fmla="*/ 64 h 21600"/>
                <a:gd name="T16" fmla="*/ 74 w 21600"/>
                <a:gd name="T17" fmla="*/ 64 h 21600"/>
                <a:gd name="T18" fmla="*/ 101 w 21600"/>
                <a:gd name="T19" fmla="*/ 57 h 21600"/>
                <a:gd name="T20" fmla="*/ 101 w 21600"/>
                <a:gd name="T21" fmla="*/ 47 h 21600"/>
                <a:gd name="T22" fmla="*/ 157 w 21600"/>
                <a:gd name="T23" fmla="*/ 20 h 21600"/>
                <a:gd name="T24" fmla="*/ 167 w 21600"/>
                <a:gd name="T25" fmla="*/ 10 h 21600"/>
                <a:gd name="T26" fmla="*/ 178 w 21600"/>
                <a:gd name="T27" fmla="*/ 10 h 21600"/>
                <a:gd name="T28" fmla="*/ 195 w 21600"/>
                <a:gd name="T29" fmla="*/ 0 h 21600"/>
                <a:gd name="T30" fmla="*/ 223 w 21600"/>
                <a:gd name="T31" fmla="*/ 0 h 21600"/>
                <a:gd name="T32" fmla="*/ 233 w 21600"/>
                <a:gd name="T33" fmla="*/ 10 h 21600"/>
                <a:gd name="T34" fmla="*/ 233 w 21600"/>
                <a:gd name="T35" fmla="*/ 20 h 21600"/>
                <a:gd name="T36" fmla="*/ 223 w 21600"/>
                <a:gd name="T37" fmla="*/ 30 h 21600"/>
                <a:gd name="T38" fmla="*/ 223 w 21600"/>
                <a:gd name="T39" fmla="*/ 37 h 21600"/>
                <a:gd name="T40" fmla="*/ 261 w 21600"/>
                <a:gd name="T41" fmla="*/ 64 h 21600"/>
                <a:gd name="T42" fmla="*/ 261 w 21600"/>
                <a:gd name="T43" fmla="*/ 74 h 21600"/>
                <a:gd name="T44" fmla="*/ 281 w 21600"/>
                <a:gd name="T45" fmla="*/ 84 h 21600"/>
                <a:gd name="T46" fmla="*/ 299 w 21600"/>
                <a:gd name="T47" fmla="*/ 84 h 21600"/>
                <a:gd name="T48" fmla="*/ 309 w 21600"/>
                <a:gd name="T49" fmla="*/ 92 h 21600"/>
                <a:gd name="T50" fmla="*/ 299 w 21600"/>
                <a:gd name="T51" fmla="*/ 102 h 21600"/>
                <a:gd name="T52" fmla="*/ 309 w 21600"/>
                <a:gd name="T53" fmla="*/ 111 h 21600"/>
                <a:gd name="T54" fmla="*/ 317 w 21600"/>
                <a:gd name="T55" fmla="*/ 111 h 21600"/>
                <a:gd name="T56" fmla="*/ 317 w 21600"/>
                <a:gd name="T57" fmla="*/ 121 h 21600"/>
                <a:gd name="T58" fmla="*/ 309 w 21600"/>
                <a:gd name="T59" fmla="*/ 129 h 21600"/>
                <a:gd name="T60" fmla="*/ 281 w 21600"/>
                <a:gd name="T61" fmla="*/ 129 h 21600"/>
                <a:gd name="T62" fmla="*/ 261 w 21600"/>
                <a:gd name="T63" fmla="*/ 149 h 21600"/>
                <a:gd name="T64" fmla="*/ 271 w 21600"/>
                <a:gd name="T65" fmla="*/ 156 h 21600"/>
                <a:gd name="T66" fmla="*/ 254 w 21600"/>
                <a:gd name="T67" fmla="*/ 156 h 21600"/>
                <a:gd name="T68" fmla="*/ 216 w 21600"/>
                <a:gd name="T69" fmla="*/ 149 h 21600"/>
                <a:gd name="T70" fmla="*/ 205 w 21600"/>
                <a:gd name="T71" fmla="*/ 149 h 21600"/>
                <a:gd name="T72" fmla="*/ 195 w 21600"/>
                <a:gd name="T73" fmla="*/ 156 h 21600"/>
                <a:gd name="T74" fmla="*/ 101 w 21600"/>
                <a:gd name="T75" fmla="*/ 156 h 21600"/>
                <a:gd name="T76" fmla="*/ 101 w 21600"/>
                <a:gd name="T77" fmla="*/ 186 h 21600"/>
                <a:gd name="T78" fmla="*/ 112 w 21600"/>
                <a:gd name="T79" fmla="*/ 193 h 21600"/>
                <a:gd name="T80" fmla="*/ 112 w 21600"/>
                <a:gd name="T81" fmla="*/ 203 h 21600"/>
                <a:gd name="T82" fmla="*/ 101 w 21600"/>
                <a:gd name="T83" fmla="*/ 203 h 21600"/>
                <a:gd name="T84" fmla="*/ 94 w 21600"/>
                <a:gd name="T85" fmla="*/ 193 h 21600"/>
                <a:gd name="T86" fmla="*/ 84 w 21600"/>
                <a:gd name="T87" fmla="*/ 203 h 21600"/>
                <a:gd name="T88" fmla="*/ 74 w 21600"/>
                <a:gd name="T89" fmla="*/ 203 h 21600"/>
                <a:gd name="T90" fmla="*/ 56 w 21600"/>
                <a:gd name="T91" fmla="*/ 193 h 21600"/>
                <a:gd name="T92" fmla="*/ 46 w 21600"/>
                <a:gd name="T93" fmla="*/ 186 h 21600"/>
                <a:gd name="T94" fmla="*/ 28 w 21600"/>
                <a:gd name="T95" fmla="*/ 186 h 21600"/>
                <a:gd name="T96" fmla="*/ 18 w 21600"/>
                <a:gd name="T97" fmla="*/ 176 h 21600"/>
                <a:gd name="T98" fmla="*/ 0 w 21600"/>
                <a:gd name="T99" fmla="*/ 166 h 21600"/>
                <a:gd name="T100" fmla="*/ 0 w 21600"/>
                <a:gd name="T101" fmla="*/ 176 h 21600"/>
                <a:gd name="T102" fmla="*/ 0 w 21600"/>
                <a:gd name="T103" fmla="*/ 17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0" y="18702"/>
                  </a:moveTo>
                  <a:lnTo>
                    <a:pt x="0" y="15805"/>
                  </a:lnTo>
                  <a:lnTo>
                    <a:pt x="518" y="15805"/>
                  </a:lnTo>
                  <a:lnTo>
                    <a:pt x="518" y="13698"/>
                  </a:lnTo>
                  <a:lnTo>
                    <a:pt x="1210" y="12907"/>
                  </a:lnTo>
                  <a:lnTo>
                    <a:pt x="2419" y="10800"/>
                  </a:lnTo>
                  <a:lnTo>
                    <a:pt x="3110" y="8956"/>
                  </a:lnTo>
                  <a:lnTo>
                    <a:pt x="3802" y="6849"/>
                  </a:lnTo>
                  <a:lnTo>
                    <a:pt x="5011" y="6849"/>
                  </a:lnTo>
                  <a:lnTo>
                    <a:pt x="6912" y="6059"/>
                  </a:lnTo>
                  <a:lnTo>
                    <a:pt x="6912" y="5005"/>
                  </a:lnTo>
                  <a:lnTo>
                    <a:pt x="10714" y="2107"/>
                  </a:lnTo>
                  <a:lnTo>
                    <a:pt x="11405" y="1054"/>
                  </a:lnTo>
                  <a:lnTo>
                    <a:pt x="12096" y="1054"/>
                  </a:lnTo>
                  <a:lnTo>
                    <a:pt x="13306" y="0"/>
                  </a:lnTo>
                  <a:lnTo>
                    <a:pt x="15206" y="0"/>
                  </a:lnTo>
                  <a:lnTo>
                    <a:pt x="15898" y="1054"/>
                  </a:lnTo>
                  <a:lnTo>
                    <a:pt x="15898" y="2107"/>
                  </a:lnTo>
                  <a:lnTo>
                    <a:pt x="15206" y="3161"/>
                  </a:lnTo>
                  <a:lnTo>
                    <a:pt x="15206" y="3951"/>
                  </a:lnTo>
                  <a:lnTo>
                    <a:pt x="17798" y="6849"/>
                  </a:lnTo>
                  <a:lnTo>
                    <a:pt x="17798" y="7902"/>
                  </a:lnTo>
                  <a:lnTo>
                    <a:pt x="19181" y="8956"/>
                  </a:lnTo>
                  <a:lnTo>
                    <a:pt x="20390" y="8956"/>
                  </a:lnTo>
                  <a:lnTo>
                    <a:pt x="21082" y="9746"/>
                  </a:lnTo>
                  <a:lnTo>
                    <a:pt x="20390" y="10800"/>
                  </a:lnTo>
                  <a:lnTo>
                    <a:pt x="21082" y="11854"/>
                  </a:lnTo>
                  <a:lnTo>
                    <a:pt x="21600" y="11854"/>
                  </a:lnTo>
                  <a:lnTo>
                    <a:pt x="21600" y="12907"/>
                  </a:lnTo>
                  <a:lnTo>
                    <a:pt x="21082" y="13698"/>
                  </a:lnTo>
                  <a:lnTo>
                    <a:pt x="19181" y="13698"/>
                  </a:lnTo>
                  <a:lnTo>
                    <a:pt x="17798" y="15805"/>
                  </a:lnTo>
                  <a:lnTo>
                    <a:pt x="18490" y="16595"/>
                  </a:lnTo>
                  <a:lnTo>
                    <a:pt x="17280" y="16595"/>
                  </a:lnTo>
                  <a:lnTo>
                    <a:pt x="14688" y="15805"/>
                  </a:lnTo>
                  <a:lnTo>
                    <a:pt x="13997" y="15805"/>
                  </a:lnTo>
                  <a:lnTo>
                    <a:pt x="13306" y="16595"/>
                  </a:lnTo>
                  <a:lnTo>
                    <a:pt x="6912" y="16595"/>
                  </a:lnTo>
                  <a:lnTo>
                    <a:pt x="6912" y="19756"/>
                  </a:lnTo>
                  <a:lnTo>
                    <a:pt x="7603" y="20546"/>
                  </a:lnTo>
                  <a:lnTo>
                    <a:pt x="7603" y="21600"/>
                  </a:lnTo>
                  <a:lnTo>
                    <a:pt x="6912" y="21600"/>
                  </a:lnTo>
                  <a:lnTo>
                    <a:pt x="6394" y="20546"/>
                  </a:lnTo>
                  <a:lnTo>
                    <a:pt x="5702" y="21600"/>
                  </a:lnTo>
                  <a:lnTo>
                    <a:pt x="5011" y="21600"/>
                  </a:lnTo>
                  <a:lnTo>
                    <a:pt x="3802" y="20546"/>
                  </a:lnTo>
                  <a:lnTo>
                    <a:pt x="3110" y="19756"/>
                  </a:lnTo>
                  <a:lnTo>
                    <a:pt x="1901" y="19756"/>
                  </a:lnTo>
                  <a:lnTo>
                    <a:pt x="1210" y="18702"/>
                  </a:lnTo>
                  <a:lnTo>
                    <a:pt x="0" y="17649"/>
                  </a:lnTo>
                  <a:lnTo>
                    <a:pt x="0" y="18702"/>
                  </a:lnTo>
                  <a:close/>
                  <a:moveTo>
                    <a:pt x="0" y="18702"/>
                  </a:moveTo>
                </a:path>
              </a:pathLst>
            </a:custGeom>
            <a:grpFill/>
            <a:ln>
              <a:noFill/>
            </a:ln>
          </p:spPr>
          <p:txBody>
            <a:bodyPr lIns="0" tIns="0" rIns="0" bIns="0"/>
            <a:lstStyle/>
            <a:p>
              <a:pPr defTabSz="913765">
                <a:defRPr/>
              </a:pPr>
              <a:endParaRPr lang="es-ES">
                <a:solidFill>
                  <a:prstClr val="black"/>
                </a:solidFill>
              </a:endParaRPr>
            </a:p>
          </p:txBody>
        </p:sp>
        <p:sp>
          <p:nvSpPr>
            <p:cNvPr id="394" name="AutoShape 116"/>
            <p:cNvSpPr/>
            <p:nvPr/>
          </p:nvSpPr>
          <p:spPr bwMode="auto">
            <a:xfrm>
              <a:off x="6144" y="4052"/>
              <a:ext cx="272" cy="165"/>
            </a:xfrm>
            <a:custGeom>
              <a:avLst/>
              <a:gdLst>
                <a:gd name="T0" fmla="*/ 56 w 21600"/>
                <a:gd name="T1" fmla="*/ 20 h 21600"/>
                <a:gd name="T2" fmla="*/ 84 w 21600"/>
                <a:gd name="T3" fmla="*/ 0 h 21600"/>
                <a:gd name="T4" fmla="*/ 150 w 21600"/>
                <a:gd name="T5" fmla="*/ 20 h 21600"/>
                <a:gd name="T6" fmla="*/ 178 w 21600"/>
                <a:gd name="T7" fmla="*/ 27 h 21600"/>
                <a:gd name="T8" fmla="*/ 188 w 21600"/>
                <a:gd name="T9" fmla="*/ 47 h 21600"/>
                <a:gd name="T10" fmla="*/ 196 w 21600"/>
                <a:gd name="T11" fmla="*/ 54 h 21600"/>
                <a:gd name="T12" fmla="*/ 216 w 21600"/>
                <a:gd name="T13" fmla="*/ 64 h 21600"/>
                <a:gd name="T14" fmla="*/ 224 w 21600"/>
                <a:gd name="T15" fmla="*/ 111 h 21600"/>
                <a:gd name="T16" fmla="*/ 244 w 21600"/>
                <a:gd name="T17" fmla="*/ 118 h 21600"/>
                <a:gd name="T18" fmla="*/ 254 w 21600"/>
                <a:gd name="T19" fmla="*/ 128 h 21600"/>
                <a:gd name="T20" fmla="*/ 262 w 21600"/>
                <a:gd name="T21" fmla="*/ 138 h 21600"/>
                <a:gd name="T22" fmla="*/ 272 w 21600"/>
                <a:gd name="T23" fmla="*/ 155 h 21600"/>
                <a:gd name="T24" fmla="*/ 254 w 21600"/>
                <a:gd name="T25" fmla="*/ 165 h 21600"/>
                <a:gd name="T26" fmla="*/ 244 w 21600"/>
                <a:gd name="T27" fmla="*/ 165 h 21600"/>
                <a:gd name="T28" fmla="*/ 206 w 21600"/>
                <a:gd name="T29" fmla="*/ 155 h 21600"/>
                <a:gd name="T30" fmla="*/ 94 w 21600"/>
                <a:gd name="T31" fmla="*/ 145 h 21600"/>
                <a:gd name="T32" fmla="*/ 56 w 21600"/>
                <a:gd name="T33" fmla="*/ 155 h 21600"/>
                <a:gd name="T34" fmla="*/ 36 w 21600"/>
                <a:gd name="T35" fmla="*/ 165 h 21600"/>
                <a:gd name="T36" fmla="*/ 28 w 21600"/>
                <a:gd name="T37" fmla="*/ 145 h 21600"/>
                <a:gd name="T38" fmla="*/ 46 w 21600"/>
                <a:gd name="T39" fmla="*/ 145 h 21600"/>
                <a:gd name="T40" fmla="*/ 28 w 21600"/>
                <a:gd name="T41" fmla="*/ 138 h 21600"/>
                <a:gd name="T42" fmla="*/ 56 w 21600"/>
                <a:gd name="T43" fmla="*/ 128 h 21600"/>
                <a:gd name="T44" fmla="*/ 94 w 21600"/>
                <a:gd name="T45" fmla="*/ 118 h 21600"/>
                <a:gd name="T46" fmla="*/ 112 w 21600"/>
                <a:gd name="T47" fmla="*/ 118 h 21600"/>
                <a:gd name="T48" fmla="*/ 140 w 21600"/>
                <a:gd name="T49" fmla="*/ 128 h 21600"/>
                <a:gd name="T50" fmla="*/ 160 w 21600"/>
                <a:gd name="T51" fmla="*/ 118 h 21600"/>
                <a:gd name="T52" fmla="*/ 130 w 21600"/>
                <a:gd name="T53" fmla="*/ 111 h 21600"/>
                <a:gd name="T54" fmla="*/ 112 w 21600"/>
                <a:gd name="T55" fmla="*/ 101 h 21600"/>
                <a:gd name="T56" fmla="*/ 66 w 21600"/>
                <a:gd name="T57" fmla="*/ 111 h 21600"/>
                <a:gd name="T58" fmla="*/ 56 w 21600"/>
                <a:gd name="T59" fmla="*/ 118 h 21600"/>
                <a:gd name="T60" fmla="*/ 36 w 21600"/>
                <a:gd name="T61" fmla="*/ 111 h 21600"/>
                <a:gd name="T62" fmla="*/ 36 w 21600"/>
                <a:gd name="T63" fmla="*/ 101 h 21600"/>
                <a:gd name="T64" fmla="*/ 28 w 21600"/>
                <a:gd name="T65" fmla="*/ 91 h 21600"/>
                <a:gd name="T66" fmla="*/ 0 w 21600"/>
                <a:gd name="T67" fmla="*/ 74 h 21600"/>
                <a:gd name="T68" fmla="*/ 36 w 21600"/>
                <a:gd name="T69" fmla="*/ 27 h 21600"/>
                <a:gd name="T70" fmla="*/ 36 w 21600"/>
                <a:gd name="T71" fmla="*/ 2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826" y="2579"/>
                  </a:moveTo>
                  <a:lnTo>
                    <a:pt x="4441" y="2579"/>
                  </a:lnTo>
                  <a:lnTo>
                    <a:pt x="5249" y="1290"/>
                  </a:lnTo>
                  <a:lnTo>
                    <a:pt x="6662" y="0"/>
                  </a:lnTo>
                  <a:lnTo>
                    <a:pt x="10295" y="0"/>
                  </a:lnTo>
                  <a:lnTo>
                    <a:pt x="11910" y="2579"/>
                  </a:lnTo>
                  <a:lnTo>
                    <a:pt x="14131" y="2579"/>
                  </a:lnTo>
                  <a:lnTo>
                    <a:pt x="14131" y="3546"/>
                  </a:lnTo>
                  <a:lnTo>
                    <a:pt x="14938" y="4836"/>
                  </a:lnTo>
                  <a:lnTo>
                    <a:pt x="14938" y="6125"/>
                  </a:lnTo>
                  <a:lnTo>
                    <a:pt x="15544" y="6125"/>
                  </a:lnTo>
                  <a:lnTo>
                    <a:pt x="15544" y="7093"/>
                  </a:lnTo>
                  <a:lnTo>
                    <a:pt x="16351" y="7093"/>
                  </a:lnTo>
                  <a:lnTo>
                    <a:pt x="17159" y="8382"/>
                  </a:lnTo>
                  <a:lnTo>
                    <a:pt x="17764" y="9672"/>
                  </a:lnTo>
                  <a:lnTo>
                    <a:pt x="17764" y="14507"/>
                  </a:lnTo>
                  <a:lnTo>
                    <a:pt x="18572" y="14507"/>
                  </a:lnTo>
                  <a:lnTo>
                    <a:pt x="19379" y="15475"/>
                  </a:lnTo>
                  <a:lnTo>
                    <a:pt x="19379" y="16764"/>
                  </a:lnTo>
                  <a:lnTo>
                    <a:pt x="20187" y="16764"/>
                  </a:lnTo>
                  <a:lnTo>
                    <a:pt x="20187" y="18054"/>
                  </a:lnTo>
                  <a:lnTo>
                    <a:pt x="20793" y="18054"/>
                  </a:lnTo>
                  <a:lnTo>
                    <a:pt x="20793" y="20310"/>
                  </a:lnTo>
                  <a:lnTo>
                    <a:pt x="21600" y="20310"/>
                  </a:lnTo>
                  <a:lnTo>
                    <a:pt x="21600" y="21600"/>
                  </a:lnTo>
                  <a:lnTo>
                    <a:pt x="20187" y="21600"/>
                  </a:lnTo>
                  <a:lnTo>
                    <a:pt x="19379" y="20310"/>
                  </a:lnTo>
                  <a:lnTo>
                    <a:pt x="19379" y="21600"/>
                  </a:lnTo>
                  <a:lnTo>
                    <a:pt x="17764" y="20310"/>
                  </a:lnTo>
                  <a:lnTo>
                    <a:pt x="16351" y="20310"/>
                  </a:lnTo>
                  <a:lnTo>
                    <a:pt x="14938" y="19021"/>
                  </a:lnTo>
                  <a:lnTo>
                    <a:pt x="7469" y="19021"/>
                  </a:lnTo>
                  <a:lnTo>
                    <a:pt x="6662" y="20310"/>
                  </a:lnTo>
                  <a:lnTo>
                    <a:pt x="4441" y="20310"/>
                  </a:lnTo>
                  <a:lnTo>
                    <a:pt x="3634" y="21600"/>
                  </a:lnTo>
                  <a:lnTo>
                    <a:pt x="2826" y="21600"/>
                  </a:lnTo>
                  <a:lnTo>
                    <a:pt x="2826" y="20310"/>
                  </a:lnTo>
                  <a:lnTo>
                    <a:pt x="2221" y="19021"/>
                  </a:lnTo>
                  <a:lnTo>
                    <a:pt x="2826" y="20310"/>
                  </a:lnTo>
                  <a:lnTo>
                    <a:pt x="3634" y="19021"/>
                  </a:lnTo>
                  <a:lnTo>
                    <a:pt x="2221" y="19021"/>
                  </a:lnTo>
                  <a:lnTo>
                    <a:pt x="2221" y="18054"/>
                  </a:lnTo>
                  <a:lnTo>
                    <a:pt x="2826" y="16764"/>
                  </a:lnTo>
                  <a:lnTo>
                    <a:pt x="4441" y="16764"/>
                  </a:lnTo>
                  <a:lnTo>
                    <a:pt x="5249" y="15475"/>
                  </a:lnTo>
                  <a:lnTo>
                    <a:pt x="7469" y="15475"/>
                  </a:lnTo>
                  <a:lnTo>
                    <a:pt x="8075" y="14507"/>
                  </a:lnTo>
                  <a:lnTo>
                    <a:pt x="8882" y="15475"/>
                  </a:lnTo>
                  <a:lnTo>
                    <a:pt x="10295" y="15475"/>
                  </a:lnTo>
                  <a:lnTo>
                    <a:pt x="11103" y="16764"/>
                  </a:lnTo>
                  <a:lnTo>
                    <a:pt x="11910" y="16764"/>
                  </a:lnTo>
                  <a:lnTo>
                    <a:pt x="12718" y="15475"/>
                  </a:lnTo>
                  <a:lnTo>
                    <a:pt x="11910" y="15475"/>
                  </a:lnTo>
                  <a:lnTo>
                    <a:pt x="10295" y="14507"/>
                  </a:lnTo>
                  <a:lnTo>
                    <a:pt x="9690" y="14507"/>
                  </a:lnTo>
                  <a:lnTo>
                    <a:pt x="8882" y="13218"/>
                  </a:lnTo>
                  <a:lnTo>
                    <a:pt x="6662" y="13218"/>
                  </a:lnTo>
                  <a:lnTo>
                    <a:pt x="5249" y="14507"/>
                  </a:lnTo>
                  <a:lnTo>
                    <a:pt x="4441" y="14507"/>
                  </a:lnTo>
                  <a:lnTo>
                    <a:pt x="4441" y="15475"/>
                  </a:lnTo>
                  <a:lnTo>
                    <a:pt x="2826" y="15475"/>
                  </a:lnTo>
                  <a:lnTo>
                    <a:pt x="2826" y="14507"/>
                  </a:lnTo>
                  <a:lnTo>
                    <a:pt x="2221" y="13218"/>
                  </a:lnTo>
                  <a:lnTo>
                    <a:pt x="2826" y="13218"/>
                  </a:lnTo>
                  <a:lnTo>
                    <a:pt x="2826" y="11928"/>
                  </a:lnTo>
                  <a:lnTo>
                    <a:pt x="2221" y="11928"/>
                  </a:lnTo>
                  <a:lnTo>
                    <a:pt x="1413" y="10961"/>
                  </a:lnTo>
                  <a:lnTo>
                    <a:pt x="0" y="9672"/>
                  </a:lnTo>
                  <a:lnTo>
                    <a:pt x="2221" y="6125"/>
                  </a:lnTo>
                  <a:lnTo>
                    <a:pt x="2826" y="3546"/>
                  </a:lnTo>
                  <a:lnTo>
                    <a:pt x="2826" y="2579"/>
                  </a:lnTo>
                  <a:close/>
                  <a:moveTo>
                    <a:pt x="2826" y="2579"/>
                  </a:moveTo>
                </a:path>
              </a:pathLst>
            </a:custGeom>
            <a:grpFill/>
            <a:ln>
              <a:noFill/>
            </a:ln>
          </p:spPr>
          <p:txBody>
            <a:bodyPr lIns="0" tIns="0" rIns="0" bIns="0"/>
            <a:lstStyle/>
            <a:p>
              <a:pPr defTabSz="913765">
                <a:defRPr/>
              </a:pPr>
              <a:endParaRPr lang="es-ES">
                <a:solidFill>
                  <a:prstClr val="black"/>
                </a:solidFill>
              </a:endParaRPr>
            </a:p>
          </p:txBody>
        </p:sp>
        <p:sp>
          <p:nvSpPr>
            <p:cNvPr id="395" name="AutoShape 117"/>
            <p:cNvSpPr/>
            <p:nvPr/>
          </p:nvSpPr>
          <p:spPr bwMode="auto">
            <a:xfrm>
              <a:off x="6172" y="4153"/>
              <a:ext cx="132" cy="37"/>
            </a:xfrm>
            <a:custGeom>
              <a:avLst/>
              <a:gdLst>
                <a:gd name="T0" fmla="*/ 0 w 21600"/>
                <a:gd name="T1" fmla="*/ 37 h 21600"/>
                <a:gd name="T2" fmla="*/ 8 w 21600"/>
                <a:gd name="T3" fmla="*/ 27 h 21600"/>
                <a:gd name="T4" fmla="*/ 28 w 21600"/>
                <a:gd name="T5" fmla="*/ 27 h 21600"/>
                <a:gd name="T6" fmla="*/ 38 w 21600"/>
                <a:gd name="T7" fmla="*/ 17 h 21600"/>
                <a:gd name="T8" fmla="*/ 66 w 21600"/>
                <a:gd name="T9" fmla="*/ 17 h 21600"/>
                <a:gd name="T10" fmla="*/ 74 w 21600"/>
                <a:gd name="T11" fmla="*/ 10 h 21600"/>
                <a:gd name="T12" fmla="*/ 84 w 21600"/>
                <a:gd name="T13" fmla="*/ 17 h 21600"/>
                <a:gd name="T14" fmla="*/ 102 w 21600"/>
                <a:gd name="T15" fmla="*/ 17 h 21600"/>
                <a:gd name="T16" fmla="*/ 112 w 21600"/>
                <a:gd name="T17" fmla="*/ 27 h 21600"/>
                <a:gd name="T18" fmla="*/ 122 w 21600"/>
                <a:gd name="T19" fmla="*/ 27 h 21600"/>
                <a:gd name="T20" fmla="*/ 132 w 21600"/>
                <a:gd name="T21" fmla="*/ 17 h 21600"/>
                <a:gd name="T22" fmla="*/ 122 w 21600"/>
                <a:gd name="T23" fmla="*/ 17 h 21600"/>
                <a:gd name="T24" fmla="*/ 102 w 21600"/>
                <a:gd name="T25" fmla="*/ 10 h 21600"/>
                <a:gd name="T26" fmla="*/ 94 w 21600"/>
                <a:gd name="T27" fmla="*/ 10 h 21600"/>
                <a:gd name="T28" fmla="*/ 84 w 21600"/>
                <a:gd name="T29" fmla="*/ 0 h 21600"/>
                <a:gd name="T30" fmla="*/ 56 w 21600"/>
                <a:gd name="T31" fmla="*/ 0 h 21600"/>
                <a:gd name="T32" fmla="*/ 38 w 21600"/>
                <a:gd name="T33" fmla="*/ 10 h 21600"/>
                <a:gd name="T34" fmla="*/ 28 w 21600"/>
                <a:gd name="T35" fmla="*/ 10 h 21600"/>
                <a:gd name="T36" fmla="*/ 28 w 21600"/>
                <a:gd name="T37" fmla="*/ 17 h 21600"/>
                <a:gd name="T38" fmla="*/ 8 w 21600"/>
                <a:gd name="T39" fmla="*/ 17 h 21600"/>
                <a:gd name="T40" fmla="*/ 18 w 21600"/>
                <a:gd name="T41" fmla="*/ 27 h 21600"/>
                <a:gd name="T42" fmla="*/ 28 w 21600"/>
                <a:gd name="T43" fmla="*/ 17 h 21600"/>
                <a:gd name="T44" fmla="*/ 18 w 21600"/>
                <a:gd name="T45" fmla="*/ 27 h 21600"/>
                <a:gd name="T46" fmla="*/ 8 w 21600"/>
                <a:gd name="T47" fmla="*/ 27 h 21600"/>
                <a:gd name="T48" fmla="*/ 0 w 21600"/>
                <a:gd name="T49" fmla="*/ 17 h 21600"/>
                <a:gd name="T50" fmla="*/ 0 w 21600"/>
                <a:gd name="T51" fmla="*/ 37 h 21600"/>
                <a:gd name="T52" fmla="*/ 0 w 21600"/>
                <a:gd name="T53" fmla="*/ 37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a:moveTo>
                    <a:pt x="0" y="21600"/>
                  </a:moveTo>
                  <a:lnTo>
                    <a:pt x="1246" y="15840"/>
                  </a:lnTo>
                  <a:lnTo>
                    <a:pt x="4569" y="15840"/>
                  </a:lnTo>
                  <a:lnTo>
                    <a:pt x="6231" y="10080"/>
                  </a:lnTo>
                  <a:lnTo>
                    <a:pt x="10800" y="10080"/>
                  </a:lnTo>
                  <a:lnTo>
                    <a:pt x="12046" y="5760"/>
                  </a:lnTo>
                  <a:lnTo>
                    <a:pt x="13708" y="10080"/>
                  </a:lnTo>
                  <a:lnTo>
                    <a:pt x="16615" y="10080"/>
                  </a:lnTo>
                  <a:lnTo>
                    <a:pt x="18277" y="15840"/>
                  </a:lnTo>
                  <a:lnTo>
                    <a:pt x="19938" y="15840"/>
                  </a:lnTo>
                  <a:lnTo>
                    <a:pt x="21600" y="10080"/>
                  </a:lnTo>
                  <a:lnTo>
                    <a:pt x="19938" y="10080"/>
                  </a:lnTo>
                  <a:lnTo>
                    <a:pt x="16615" y="5760"/>
                  </a:lnTo>
                  <a:lnTo>
                    <a:pt x="15369" y="5760"/>
                  </a:lnTo>
                  <a:lnTo>
                    <a:pt x="13708" y="0"/>
                  </a:lnTo>
                  <a:lnTo>
                    <a:pt x="9138" y="0"/>
                  </a:lnTo>
                  <a:lnTo>
                    <a:pt x="6231" y="5760"/>
                  </a:lnTo>
                  <a:lnTo>
                    <a:pt x="4569" y="5760"/>
                  </a:lnTo>
                  <a:lnTo>
                    <a:pt x="4569" y="10080"/>
                  </a:lnTo>
                  <a:lnTo>
                    <a:pt x="1246" y="10080"/>
                  </a:lnTo>
                  <a:lnTo>
                    <a:pt x="2908" y="15840"/>
                  </a:lnTo>
                  <a:lnTo>
                    <a:pt x="4569" y="10080"/>
                  </a:lnTo>
                  <a:lnTo>
                    <a:pt x="2908" y="15840"/>
                  </a:lnTo>
                  <a:lnTo>
                    <a:pt x="1246" y="15840"/>
                  </a:lnTo>
                  <a:lnTo>
                    <a:pt x="0" y="10080"/>
                  </a:lnTo>
                  <a:lnTo>
                    <a:pt x="0" y="21600"/>
                  </a:lnTo>
                  <a:close/>
                  <a:moveTo>
                    <a:pt x="0" y="21600"/>
                  </a:moveTo>
                </a:path>
              </a:pathLst>
            </a:custGeom>
            <a:grpFill/>
            <a:ln>
              <a:noFill/>
            </a:ln>
          </p:spPr>
          <p:txBody>
            <a:bodyPr lIns="0" tIns="0" rIns="0" bIns="0"/>
            <a:lstStyle/>
            <a:p>
              <a:pPr defTabSz="913765">
                <a:defRPr/>
              </a:pPr>
              <a:endParaRPr lang="es-ES">
                <a:solidFill>
                  <a:prstClr val="black"/>
                </a:solidFill>
              </a:endParaRPr>
            </a:p>
          </p:txBody>
        </p:sp>
        <p:sp>
          <p:nvSpPr>
            <p:cNvPr id="396" name="AutoShape 118"/>
            <p:cNvSpPr/>
            <p:nvPr/>
          </p:nvSpPr>
          <p:spPr bwMode="auto">
            <a:xfrm>
              <a:off x="6180" y="4197"/>
              <a:ext cx="124" cy="65"/>
            </a:xfrm>
            <a:custGeom>
              <a:avLst/>
              <a:gdLst>
                <a:gd name="T0" fmla="*/ 0 w 21600"/>
                <a:gd name="T1" fmla="*/ 20 h 21600"/>
                <a:gd name="T2" fmla="*/ 10 w 21600"/>
                <a:gd name="T3" fmla="*/ 20 h 21600"/>
                <a:gd name="T4" fmla="*/ 20 w 21600"/>
                <a:gd name="T5" fmla="*/ 10 h 21600"/>
                <a:gd name="T6" fmla="*/ 48 w 21600"/>
                <a:gd name="T7" fmla="*/ 10 h 21600"/>
                <a:gd name="T8" fmla="*/ 58 w 21600"/>
                <a:gd name="T9" fmla="*/ 0 h 21600"/>
                <a:gd name="T10" fmla="*/ 124 w 21600"/>
                <a:gd name="T11" fmla="*/ 0 h 21600"/>
                <a:gd name="T12" fmla="*/ 124 w 21600"/>
                <a:gd name="T13" fmla="*/ 48 h 21600"/>
                <a:gd name="T14" fmla="*/ 104 w 21600"/>
                <a:gd name="T15" fmla="*/ 48 h 21600"/>
                <a:gd name="T16" fmla="*/ 94 w 21600"/>
                <a:gd name="T17" fmla="*/ 58 h 21600"/>
                <a:gd name="T18" fmla="*/ 86 w 21600"/>
                <a:gd name="T19" fmla="*/ 58 h 21600"/>
                <a:gd name="T20" fmla="*/ 76 w 21600"/>
                <a:gd name="T21" fmla="*/ 65 h 21600"/>
                <a:gd name="T22" fmla="*/ 66 w 21600"/>
                <a:gd name="T23" fmla="*/ 65 h 21600"/>
                <a:gd name="T24" fmla="*/ 66 w 21600"/>
                <a:gd name="T25" fmla="*/ 58 h 21600"/>
                <a:gd name="T26" fmla="*/ 48 w 21600"/>
                <a:gd name="T27" fmla="*/ 65 h 21600"/>
                <a:gd name="T28" fmla="*/ 58 w 21600"/>
                <a:gd name="T29" fmla="*/ 58 h 21600"/>
                <a:gd name="T30" fmla="*/ 58 w 21600"/>
                <a:gd name="T31" fmla="*/ 48 h 21600"/>
                <a:gd name="T32" fmla="*/ 48 w 21600"/>
                <a:gd name="T33" fmla="*/ 48 h 21600"/>
                <a:gd name="T34" fmla="*/ 38 w 21600"/>
                <a:gd name="T35" fmla="*/ 38 h 21600"/>
                <a:gd name="T36" fmla="*/ 48 w 21600"/>
                <a:gd name="T37" fmla="*/ 38 h 21600"/>
                <a:gd name="T38" fmla="*/ 20 w 21600"/>
                <a:gd name="T39" fmla="*/ 38 h 21600"/>
                <a:gd name="T40" fmla="*/ 10 w 21600"/>
                <a:gd name="T41" fmla="*/ 30 h 21600"/>
                <a:gd name="T42" fmla="*/ 20 w 21600"/>
                <a:gd name="T43" fmla="*/ 20 h 21600"/>
                <a:gd name="T44" fmla="*/ 0 w 21600"/>
                <a:gd name="T45" fmla="*/ 20 h 21600"/>
                <a:gd name="T46" fmla="*/ 0 w 21600"/>
                <a:gd name="T47" fmla="*/ 2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0" y="6646"/>
                  </a:moveTo>
                  <a:lnTo>
                    <a:pt x="1763" y="6646"/>
                  </a:lnTo>
                  <a:lnTo>
                    <a:pt x="3527" y="3323"/>
                  </a:lnTo>
                  <a:lnTo>
                    <a:pt x="8376" y="3323"/>
                  </a:lnTo>
                  <a:lnTo>
                    <a:pt x="10139" y="0"/>
                  </a:lnTo>
                  <a:lnTo>
                    <a:pt x="21600" y="0"/>
                  </a:lnTo>
                  <a:lnTo>
                    <a:pt x="21600" y="15785"/>
                  </a:lnTo>
                  <a:lnTo>
                    <a:pt x="18073" y="15785"/>
                  </a:lnTo>
                  <a:lnTo>
                    <a:pt x="16310" y="19108"/>
                  </a:lnTo>
                  <a:lnTo>
                    <a:pt x="14988" y="19108"/>
                  </a:lnTo>
                  <a:lnTo>
                    <a:pt x="13224" y="21600"/>
                  </a:lnTo>
                  <a:lnTo>
                    <a:pt x="11461" y="21600"/>
                  </a:lnTo>
                  <a:lnTo>
                    <a:pt x="11461" y="19108"/>
                  </a:lnTo>
                  <a:lnTo>
                    <a:pt x="8376" y="21600"/>
                  </a:lnTo>
                  <a:lnTo>
                    <a:pt x="10139" y="19108"/>
                  </a:lnTo>
                  <a:lnTo>
                    <a:pt x="10139" y="15785"/>
                  </a:lnTo>
                  <a:lnTo>
                    <a:pt x="8376" y="15785"/>
                  </a:lnTo>
                  <a:lnTo>
                    <a:pt x="6612" y="12462"/>
                  </a:lnTo>
                  <a:lnTo>
                    <a:pt x="8376" y="12462"/>
                  </a:lnTo>
                  <a:lnTo>
                    <a:pt x="3527" y="12462"/>
                  </a:lnTo>
                  <a:lnTo>
                    <a:pt x="1763" y="9969"/>
                  </a:lnTo>
                  <a:lnTo>
                    <a:pt x="3527" y="6646"/>
                  </a:lnTo>
                  <a:lnTo>
                    <a:pt x="0" y="6646"/>
                  </a:lnTo>
                  <a:close/>
                  <a:moveTo>
                    <a:pt x="0" y="6646"/>
                  </a:moveTo>
                </a:path>
              </a:pathLst>
            </a:custGeom>
            <a:grpFill/>
            <a:ln>
              <a:noFill/>
            </a:ln>
          </p:spPr>
          <p:txBody>
            <a:bodyPr lIns="0" tIns="0" rIns="0" bIns="0"/>
            <a:lstStyle/>
            <a:p>
              <a:pPr defTabSz="913765">
                <a:defRPr/>
              </a:pPr>
              <a:endParaRPr lang="es-ES">
                <a:solidFill>
                  <a:prstClr val="black"/>
                </a:solidFill>
              </a:endParaRPr>
            </a:p>
          </p:txBody>
        </p:sp>
        <p:sp>
          <p:nvSpPr>
            <p:cNvPr id="397" name="AutoShape 119"/>
            <p:cNvSpPr/>
            <p:nvPr/>
          </p:nvSpPr>
          <p:spPr bwMode="auto">
            <a:xfrm>
              <a:off x="6256" y="4197"/>
              <a:ext cx="302" cy="258"/>
            </a:xfrm>
            <a:custGeom>
              <a:avLst/>
              <a:gdLst>
                <a:gd name="T0" fmla="*/ 10 w 21600"/>
                <a:gd name="T1" fmla="*/ 57 h 21600"/>
                <a:gd name="T2" fmla="*/ 28 w 21600"/>
                <a:gd name="T3" fmla="*/ 47 h 21600"/>
                <a:gd name="T4" fmla="*/ 48 w 21600"/>
                <a:gd name="T5" fmla="*/ 0 h 21600"/>
                <a:gd name="T6" fmla="*/ 94 w 21600"/>
                <a:gd name="T7" fmla="*/ 10 h 21600"/>
                <a:gd name="T8" fmla="*/ 132 w 21600"/>
                <a:gd name="T9" fmla="*/ 20 h 21600"/>
                <a:gd name="T10" fmla="*/ 142 w 21600"/>
                <a:gd name="T11" fmla="*/ 20 h 21600"/>
                <a:gd name="T12" fmla="*/ 160 w 21600"/>
                <a:gd name="T13" fmla="*/ 30 h 21600"/>
                <a:gd name="T14" fmla="*/ 216 w 21600"/>
                <a:gd name="T15" fmla="*/ 20 h 21600"/>
                <a:gd name="T16" fmla="*/ 254 w 21600"/>
                <a:gd name="T17" fmla="*/ 30 h 21600"/>
                <a:gd name="T18" fmla="*/ 264 w 21600"/>
                <a:gd name="T19" fmla="*/ 47 h 21600"/>
                <a:gd name="T20" fmla="*/ 272 w 21600"/>
                <a:gd name="T21" fmla="*/ 57 h 21600"/>
                <a:gd name="T22" fmla="*/ 264 w 21600"/>
                <a:gd name="T23" fmla="*/ 74 h 21600"/>
                <a:gd name="T24" fmla="*/ 272 w 21600"/>
                <a:gd name="T25" fmla="*/ 65 h 21600"/>
                <a:gd name="T26" fmla="*/ 282 w 21600"/>
                <a:gd name="T27" fmla="*/ 84 h 21600"/>
                <a:gd name="T28" fmla="*/ 302 w 21600"/>
                <a:gd name="T29" fmla="*/ 94 h 21600"/>
                <a:gd name="T30" fmla="*/ 282 w 21600"/>
                <a:gd name="T31" fmla="*/ 102 h 21600"/>
                <a:gd name="T32" fmla="*/ 292 w 21600"/>
                <a:gd name="T33" fmla="*/ 149 h 21600"/>
                <a:gd name="T34" fmla="*/ 282 w 21600"/>
                <a:gd name="T35" fmla="*/ 159 h 21600"/>
                <a:gd name="T36" fmla="*/ 292 w 21600"/>
                <a:gd name="T37" fmla="*/ 176 h 21600"/>
                <a:gd name="T38" fmla="*/ 272 w 21600"/>
                <a:gd name="T39" fmla="*/ 203 h 21600"/>
                <a:gd name="T40" fmla="*/ 272 w 21600"/>
                <a:gd name="T41" fmla="*/ 223 h 21600"/>
                <a:gd name="T42" fmla="*/ 264 w 21600"/>
                <a:gd name="T43" fmla="*/ 241 h 21600"/>
                <a:gd name="T44" fmla="*/ 178 w 21600"/>
                <a:gd name="T45" fmla="*/ 251 h 21600"/>
                <a:gd name="T46" fmla="*/ 160 w 21600"/>
                <a:gd name="T47" fmla="*/ 241 h 21600"/>
                <a:gd name="T48" fmla="*/ 178 w 21600"/>
                <a:gd name="T49" fmla="*/ 213 h 21600"/>
                <a:gd name="T50" fmla="*/ 170 w 21600"/>
                <a:gd name="T51" fmla="*/ 139 h 21600"/>
                <a:gd name="T52" fmla="*/ 160 w 21600"/>
                <a:gd name="T53" fmla="*/ 122 h 21600"/>
                <a:gd name="T54" fmla="*/ 150 w 21600"/>
                <a:gd name="T55" fmla="*/ 102 h 21600"/>
                <a:gd name="T56" fmla="*/ 104 w 21600"/>
                <a:gd name="T57" fmla="*/ 112 h 21600"/>
                <a:gd name="T58" fmla="*/ 94 w 21600"/>
                <a:gd name="T59" fmla="*/ 129 h 21600"/>
                <a:gd name="T60" fmla="*/ 56 w 21600"/>
                <a:gd name="T61" fmla="*/ 122 h 21600"/>
                <a:gd name="T62" fmla="*/ 38 w 21600"/>
                <a:gd name="T63" fmla="*/ 112 h 21600"/>
                <a:gd name="T64" fmla="*/ 28 w 21600"/>
                <a:gd name="T65" fmla="*/ 102 h 21600"/>
                <a:gd name="T66" fmla="*/ 10 w 21600"/>
                <a:gd name="T67" fmla="*/ 84 h 21600"/>
                <a:gd name="T68" fmla="*/ 0 w 21600"/>
                <a:gd name="T69" fmla="*/ 65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0" y="5400"/>
                  </a:moveTo>
                  <a:lnTo>
                    <a:pt x="726" y="4777"/>
                  </a:lnTo>
                  <a:lnTo>
                    <a:pt x="1271" y="4777"/>
                  </a:lnTo>
                  <a:lnTo>
                    <a:pt x="1997" y="3946"/>
                  </a:lnTo>
                  <a:lnTo>
                    <a:pt x="3449" y="3946"/>
                  </a:lnTo>
                  <a:lnTo>
                    <a:pt x="3449" y="0"/>
                  </a:lnTo>
                  <a:lnTo>
                    <a:pt x="5445" y="0"/>
                  </a:lnTo>
                  <a:lnTo>
                    <a:pt x="6716" y="831"/>
                  </a:lnTo>
                  <a:lnTo>
                    <a:pt x="7987" y="831"/>
                  </a:lnTo>
                  <a:lnTo>
                    <a:pt x="9439" y="1662"/>
                  </a:lnTo>
                  <a:lnTo>
                    <a:pt x="9439" y="831"/>
                  </a:lnTo>
                  <a:lnTo>
                    <a:pt x="10165" y="1662"/>
                  </a:lnTo>
                  <a:lnTo>
                    <a:pt x="11435" y="1662"/>
                  </a:lnTo>
                  <a:lnTo>
                    <a:pt x="11435" y="2492"/>
                  </a:lnTo>
                  <a:lnTo>
                    <a:pt x="14703" y="2492"/>
                  </a:lnTo>
                  <a:lnTo>
                    <a:pt x="15429" y="1662"/>
                  </a:lnTo>
                  <a:lnTo>
                    <a:pt x="17425" y="1662"/>
                  </a:lnTo>
                  <a:lnTo>
                    <a:pt x="18151" y="2492"/>
                  </a:lnTo>
                  <a:lnTo>
                    <a:pt x="18877" y="3115"/>
                  </a:lnTo>
                  <a:lnTo>
                    <a:pt x="18877" y="3946"/>
                  </a:lnTo>
                  <a:lnTo>
                    <a:pt x="19422" y="3946"/>
                  </a:lnTo>
                  <a:lnTo>
                    <a:pt x="19422" y="4777"/>
                  </a:lnTo>
                  <a:lnTo>
                    <a:pt x="18877" y="5400"/>
                  </a:lnTo>
                  <a:lnTo>
                    <a:pt x="18877" y="6231"/>
                  </a:lnTo>
                  <a:lnTo>
                    <a:pt x="19422" y="6231"/>
                  </a:lnTo>
                  <a:lnTo>
                    <a:pt x="19422" y="5400"/>
                  </a:lnTo>
                  <a:lnTo>
                    <a:pt x="20148" y="5400"/>
                  </a:lnTo>
                  <a:lnTo>
                    <a:pt x="20148" y="7062"/>
                  </a:lnTo>
                  <a:lnTo>
                    <a:pt x="21600" y="7062"/>
                  </a:lnTo>
                  <a:lnTo>
                    <a:pt x="21600" y="7892"/>
                  </a:lnTo>
                  <a:lnTo>
                    <a:pt x="20874" y="7892"/>
                  </a:lnTo>
                  <a:lnTo>
                    <a:pt x="20148" y="8515"/>
                  </a:lnTo>
                  <a:lnTo>
                    <a:pt x="20148" y="12462"/>
                  </a:lnTo>
                  <a:lnTo>
                    <a:pt x="20874" y="12462"/>
                  </a:lnTo>
                  <a:lnTo>
                    <a:pt x="20874" y="13292"/>
                  </a:lnTo>
                  <a:lnTo>
                    <a:pt x="20148" y="13292"/>
                  </a:lnTo>
                  <a:lnTo>
                    <a:pt x="20148" y="14746"/>
                  </a:lnTo>
                  <a:lnTo>
                    <a:pt x="20874" y="14746"/>
                  </a:lnTo>
                  <a:lnTo>
                    <a:pt x="20874" y="15577"/>
                  </a:lnTo>
                  <a:lnTo>
                    <a:pt x="19422" y="17031"/>
                  </a:lnTo>
                  <a:lnTo>
                    <a:pt x="18877" y="17862"/>
                  </a:lnTo>
                  <a:lnTo>
                    <a:pt x="19422" y="18692"/>
                  </a:lnTo>
                  <a:lnTo>
                    <a:pt x="18151" y="20146"/>
                  </a:lnTo>
                  <a:lnTo>
                    <a:pt x="18877" y="20146"/>
                  </a:lnTo>
                  <a:lnTo>
                    <a:pt x="14158" y="21600"/>
                  </a:lnTo>
                  <a:lnTo>
                    <a:pt x="12706" y="20977"/>
                  </a:lnTo>
                  <a:lnTo>
                    <a:pt x="12161" y="20977"/>
                  </a:lnTo>
                  <a:lnTo>
                    <a:pt x="11435" y="20146"/>
                  </a:lnTo>
                  <a:lnTo>
                    <a:pt x="11435" y="19315"/>
                  </a:lnTo>
                  <a:lnTo>
                    <a:pt x="12706" y="17862"/>
                  </a:lnTo>
                  <a:lnTo>
                    <a:pt x="12706" y="12462"/>
                  </a:lnTo>
                  <a:lnTo>
                    <a:pt x="12161" y="11631"/>
                  </a:lnTo>
                  <a:lnTo>
                    <a:pt x="12706" y="10800"/>
                  </a:lnTo>
                  <a:lnTo>
                    <a:pt x="11435" y="10177"/>
                  </a:lnTo>
                  <a:lnTo>
                    <a:pt x="11435" y="9346"/>
                  </a:lnTo>
                  <a:lnTo>
                    <a:pt x="10709" y="8515"/>
                  </a:lnTo>
                  <a:lnTo>
                    <a:pt x="7442" y="8515"/>
                  </a:lnTo>
                  <a:lnTo>
                    <a:pt x="7442" y="9346"/>
                  </a:lnTo>
                  <a:lnTo>
                    <a:pt x="6716" y="10177"/>
                  </a:lnTo>
                  <a:lnTo>
                    <a:pt x="6716" y="10800"/>
                  </a:lnTo>
                  <a:lnTo>
                    <a:pt x="4719" y="10800"/>
                  </a:lnTo>
                  <a:lnTo>
                    <a:pt x="3993" y="10177"/>
                  </a:lnTo>
                  <a:lnTo>
                    <a:pt x="3449" y="9346"/>
                  </a:lnTo>
                  <a:lnTo>
                    <a:pt x="2723" y="9346"/>
                  </a:lnTo>
                  <a:lnTo>
                    <a:pt x="2723" y="7892"/>
                  </a:lnTo>
                  <a:lnTo>
                    <a:pt x="1997" y="8515"/>
                  </a:lnTo>
                  <a:lnTo>
                    <a:pt x="1271" y="8515"/>
                  </a:lnTo>
                  <a:lnTo>
                    <a:pt x="726" y="7062"/>
                  </a:lnTo>
                  <a:lnTo>
                    <a:pt x="726" y="6231"/>
                  </a:lnTo>
                  <a:lnTo>
                    <a:pt x="0" y="5400"/>
                  </a:lnTo>
                  <a:close/>
                  <a:moveTo>
                    <a:pt x="0" y="5400"/>
                  </a:moveTo>
                </a:path>
              </a:pathLst>
            </a:custGeom>
            <a:grpFill/>
            <a:ln>
              <a:noFill/>
            </a:ln>
          </p:spPr>
          <p:txBody>
            <a:bodyPr lIns="0" tIns="0" rIns="0" bIns="0"/>
            <a:lstStyle/>
            <a:p>
              <a:pPr defTabSz="913765">
                <a:defRPr/>
              </a:pPr>
              <a:endParaRPr lang="es-ES">
                <a:solidFill>
                  <a:prstClr val="black"/>
                </a:solidFill>
              </a:endParaRPr>
            </a:p>
          </p:txBody>
        </p:sp>
        <p:sp>
          <p:nvSpPr>
            <p:cNvPr id="398" name="AutoShape 120"/>
            <p:cNvSpPr/>
            <p:nvPr/>
          </p:nvSpPr>
          <p:spPr bwMode="auto">
            <a:xfrm>
              <a:off x="6322" y="4299"/>
              <a:ext cx="112" cy="128"/>
            </a:xfrm>
            <a:custGeom>
              <a:avLst/>
              <a:gdLst>
                <a:gd name="T0" fmla="*/ 28 w 21600"/>
                <a:gd name="T1" fmla="*/ 111 h 21600"/>
                <a:gd name="T2" fmla="*/ 28 w 21600"/>
                <a:gd name="T3" fmla="*/ 101 h 21600"/>
                <a:gd name="T4" fmla="*/ 18 w 21600"/>
                <a:gd name="T5" fmla="*/ 101 h 21600"/>
                <a:gd name="T6" fmla="*/ 28 w 21600"/>
                <a:gd name="T7" fmla="*/ 111 h 21600"/>
                <a:gd name="T8" fmla="*/ 10 w 21600"/>
                <a:gd name="T9" fmla="*/ 27 h 21600"/>
                <a:gd name="T10" fmla="*/ 28 w 21600"/>
                <a:gd name="T11" fmla="*/ 27 h 21600"/>
                <a:gd name="T12" fmla="*/ 28 w 21600"/>
                <a:gd name="T13" fmla="*/ 20 h 21600"/>
                <a:gd name="T14" fmla="*/ 38 w 21600"/>
                <a:gd name="T15" fmla="*/ 10 h 21600"/>
                <a:gd name="T16" fmla="*/ 38 w 21600"/>
                <a:gd name="T17" fmla="*/ 0 h 21600"/>
                <a:gd name="T18" fmla="*/ 84 w 21600"/>
                <a:gd name="T19" fmla="*/ 0 h 21600"/>
                <a:gd name="T20" fmla="*/ 94 w 21600"/>
                <a:gd name="T21" fmla="*/ 10 h 21600"/>
                <a:gd name="T22" fmla="*/ 94 w 21600"/>
                <a:gd name="T23" fmla="*/ 20 h 21600"/>
                <a:gd name="T24" fmla="*/ 112 w 21600"/>
                <a:gd name="T25" fmla="*/ 27 h 21600"/>
                <a:gd name="T26" fmla="*/ 104 w 21600"/>
                <a:gd name="T27" fmla="*/ 37 h 21600"/>
                <a:gd name="T28" fmla="*/ 112 w 21600"/>
                <a:gd name="T29" fmla="*/ 47 h 21600"/>
                <a:gd name="T30" fmla="*/ 112 w 21600"/>
                <a:gd name="T31" fmla="*/ 111 h 21600"/>
                <a:gd name="T32" fmla="*/ 94 w 21600"/>
                <a:gd name="T33" fmla="*/ 128 h 21600"/>
                <a:gd name="T34" fmla="*/ 84 w 21600"/>
                <a:gd name="T35" fmla="*/ 121 h 21600"/>
                <a:gd name="T36" fmla="*/ 76 w 21600"/>
                <a:gd name="T37" fmla="*/ 121 h 21600"/>
                <a:gd name="T38" fmla="*/ 46 w 21600"/>
                <a:gd name="T39" fmla="*/ 111 h 21600"/>
                <a:gd name="T40" fmla="*/ 38 w 21600"/>
                <a:gd name="T41" fmla="*/ 111 h 21600"/>
                <a:gd name="T42" fmla="*/ 38 w 21600"/>
                <a:gd name="T43" fmla="*/ 101 h 21600"/>
                <a:gd name="T44" fmla="*/ 28 w 21600"/>
                <a:gd name="T45" fmla="*/ 91 h 21600"/>
                <a:gd name="T46" fmla="*/ 38 w 21600"/>
                <a:gd name="T47" fmla="*/ 91 h 21600"/>
                <a:gd name="T48" fmla="*/ 28 w 21600"/>
                <a:gd name="T49" fmla="*/ 91 h 21600"/>
                <a:gd name="T50" fmla="*/ 18 w 21600"/>
                <a:gd name="T51" fmla="*/ 84 h 21600"/>
                <a:gd name="T52" fmla="*/ 18 w 21600"/>
                <a:gd name="T53" fmla="*/ 74 h 21600"/>
                <a:gd name="T54" fmla="*/ 10 w 21600"/>
                <a:gd name="T55" fmla="*/ 64 h 21600"/>
                <a:gd name="T56" fmla="*/ 0 w 21600"/>
                <a:gd name="T57" fmla="*/ 64 h 21600"/>
                <a:gd name="T58" fmla="*/ 0 w 21600"/>
                <a:gd name="T59" fmla="*/ 57 h 21600"/>
                <a:gd name="T60" fmla="*/ 10 w 21600"/>
                <a:gd name="T61" fmla="*/ 47 h 21600"/>
                <a:gd name="T62" fmla="*/ 0 w 21600"/>
                <a:gd name="T63" fmla="*/ 47 h 21600"/>
                <a:gd name="T64" fmla="*/ 0 w 21600"/>
                <a:gd name="T65" fmla="*/ 37 h 21600"/>
                <a:gd name="T66" fmla="*/ 10 w 21600"/>
                <a:gd name="T67" fmla="*/ 27 h 21600"/>
                <a:gd name="T68" fmla="*/ 10 w 21600"/>
                <a:gd name="T69" fmla="*/ 2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5400" y="18692"/>
                  </a:moveTo>
                  <a:lnTo>
                    <a:pt x="5400" y="17031"/>
                  </a:lnTo>
                  <a:lnTo>
                    <a:pt x="3436" y="17031"/>
                  </a:lnTo>
                  <a:lnTo>
                    <a:pt x="5400" y="18692"/>
                  </a:lnTo>
                  <a:close/>
                  <a:moveTo>
                    <a:pt x="1964" y="4569"/>
                  </a:moveTo>
                  <a:lnTo>
                    <a:pt x="5400" y="4569"/>
                  </a:lnTo>
                  <a:lnTo>
                    <a:pt x="5400" y="3323"/>
                  </a:lnTo>
                  <a:lnTo>
                    <a:pt x="7364" y="1662"/>
                  </a:lnTo>
                  <a:lnTo>
                    <a:pt x="7364" y="0"/>
                  </a:lnTo>
                  <a:lnTo>
                    <a:pt x="16200" y="0"/>
                  </a:lnTo>
                  <a:lnTo>
                    <a:pt x="18164" y="1662"/>
                  </a:lnTo>
                  <a:lnTo>
                    <a:pt x="18164" y="3323"/>
                  </a:lnTo>
                  <a:lnTo>
                    <a:pt x="21600" y="4569"/>
                  </a:lnTo>
                  <a:lnTo>
                    <a:pt x="20127" y="6231"/>
                  </a:lnTo>
                  <a:lnTo>
                    <a:pt x="21600" y="7892"/>
                  </a:lnTo>
                  <a:lnTo>
                    <a:pt x="21600" y="18692"/>
                  </a:lnTo>
                  <a:lnTo>
                    <a:pt x="18164" y="21600"/>
                  </a:lnTo>
                  <a:lnTo>
                    <a:pt x="16200" y="20354"/>
                  </a:lnTo>
                  <a:lnTo>
                    <a:pt x="14727" y="20354"/>
                  </a:lnTo>
                  <a:lnTo>
                    <a:pt x="8836" y="18692"/>
                  </a:lnTo>
                  <a:lnTo>
                    <a:pt x="7364" y="18692"/>
                  </a:lnTo>
                  <a:lnTo>
                    <a:pt x="7364" y="17031"/>
                  </a:lnTo>
                  <a:lnTo>
                    <a:pt x="5400" y="15369"/>
                  </a:lnTo>
                  <a:lnTo>
                    <a:pt x="7364" y="15369"/>
                  </a:lnTo>
                  <a:lnTo>
                    <a:pt x="5400" y="15369"/>
                  </a:lnTo>
                  <a:lnTo>
                    <a:pt x="3436" y="14123"/>
                  </a:lnTo>
                  <a:lnTo>
                    <a:pt x="3436" y="12462"/>
                  </a:lnTo>
                  <a:lnTo>
                    <a:pt x="1964" y="10800"/>
                  </a:lnTo>
                  <a:lnTo>
                    <a:pt x="0" y="10800"/>
                  </a:lnTo>
                  <a:lnTo>
                    <a:pt x="0" y="9554"/>
                  </a:lnTo>
                  <a:lnTo>
                    <a:pt x="1964" y="7892"/>
                  </a:lnTo>
                  <a:lnTo>
                    <a:pt x="0" y="7892"/>
                  </a:lnTo>
                  <a:lnTo>
                    <a:pt x="0" y="6231"/>
                  </a:lnTo>
                  <a:lnTo>
                    <a:pt x="1964" y="4569"/>
                  </a:lnTo>
                  <a:close/>
                  <a:moveTo>
                    <a:pt x="1964" y="4569"/>
                  </a:moveTo>
                </a:path>
              </a:pathLst>
            </a:custGeom>
            <a:grpFill/>
            <a:ln>
              <a:noFill/>
            </a:ln>
          </p:spPr>
          <p:txBody>
            <a:bodyPr lIns="0" tIns="0" rIns="0" bIns="0"/>
            <a:lstStyle/>
            <a:p>
              <a:pPr defTabSz="913765">
                <a:defRPr/>
              </a:pPr>
              <a:endParaRPr lang="es-ES">
                <a:solidFill>
                  <a:prstClr val="black"/>
                </a:solidFill>
              </a:endParaRPr>
            </a:p>
          </p:txBody>
        </p:sp>
        <p:sp>
          <p:nvSpPr>
            <p:cNvPr id="399" name="AutoShape 121"/>
            <p:cNvSpPr/>
            <p:nvPr/>
          </p:nvSpPr>
          <p:spPr bwMode="auto">
            <a:xfrm>
              <a:off x="6398" y="4356"/>
              <a:ext cx="168" cy="155"/>
            </a:xfrm>
            <a:custGeom>
              <a:avLst/>
              <a:gdLst>
                <a:gd name="T0" fmla="*/ 0 w 21600"/>
                <a:gd name="T1" fmla="*/ 64 h 21600"/>
                <a:gd name="T2" fmla="*/ 8 w 21600"/>
                <a:gd name="T3" fmla="*/ 54 h 21600"/>
                <a:gd name="T4" fmla="*/ 28 w 21600"/>
                <a:gd name="T5" fmla="*/ 34 h 21600"/>
                <a:gd name="T6" fmla="*/ 28 w 21600"/>
                <a:gd name="T7" fmla="*/ 27 h 21600"/>
                <a:gd name="T8" fmla="*/ 36 w 21600"/>
                <a:gd name="T9" fmla="*/ 17 h 21600"/>
                <a:gd name="T10" fmla="*/ 36 w 21600"/>
                <a:gd name="T11" fmla="*/ 7 h 21600"/>
                <a:gd name="T12" fmla="*/ 46 w 21600"/>
                <a:gd name="T13" fmla="*/ 0 h 21600"/>
                <a:gd name="T14" fmla="*/ 46 w 21600"/>
                <a:gd name="T15" fmla="*/ 7 h 21600"/>
                <a:gd name="T16" fmla="*/ 64 w 21600"/>
                <a:gd name="T17" fmla="*/ 0 h 21600"/>
                <a:gd name="T18" fmla="*/ 74 w 21600"/>
                <a:gd name="T19" fmla="*/ 0 h 21600"/>
                <a:gd name="T20" fmla="*/ 84 w 21600"/>
                <a:gd name="T21" fmla="*/ 7 h 21600"/>
                <a:gd name="T22" fmla="*/ 94 w 21600"/>
                <a:gd name="T23" fmla="*/ 17 h 21600"/>
                <a:gd name="T24" fmla="*/ 84 w 21600"/>
                <a:gd name="T25" fmla="*/ 27 h 21600"/>
                <a:gd name="T26" fmla="*/ 84 w 21600"/>
                <a:gd name="T27" fmla="*/ 34 h 21600"/>
                <a:gd name="T28" fmla="*/ 94 w 21600"/>
                <a:gd name="T29" fmla="*/ 44 h 21600"/>
                <a:gd name="T30" fmla="*/ 102 w 21600"/>
                <a:gd name="T31" fmla="*/ 44 h 21600"/>
                <a:gd name="T32" fmla="*/ 112 w 21600"/>
                <a:gd name="T33" fmla="*/ 34 h 21600"/>
                <a:gd name="T34" fmla="*/ 122 w 21600"/>
                <a:gd name="T35" fmla="*/ 34 h 21600"/>
                <a:gd name="T36" fmla="*/ 122 w 21600"/>
                <a:gd name="T37" fmla="*/ 44 h 21600"/>
                <a:gd name="T38" fmla="*/ 130 w 21600"/>
                <a:gd name="T39" fmla="*/ 44 h 21600"/>
                <a:gd name="T40" fmla="*/ 122 w 21600"/>
                <a:gd name="T41" fmla="*/ 54 h 21600"/>
                <a:gd name="T42" fmla="*/ 130 w 21600"/>
                <a:gd name="T43" fmla="*/ 64 h 21600"/>
                <a:gd name="T44" fmla="*/ 112 w 21600"/>
                <a:gd name="T45" fmla="*/ 81 h 21600"/>
                <a:gd name="T46" fmla="*/ 122 w 21600"/>
                <a:gd name="T47" fmla="*/ 81 h 21600"/>
                <a:gd name="T48" fmla="*/ 122 w 21600"/>
                <a:gd name="T49" fmla="*/ 91 h 21600"/>
                <a:gd name="T50" fmla="*/ 130 w 21600"/>
                <a:gd name="T51" fmla="*/ 81 h 21600"/>
                <a:gd name="T52" fmla="*/ 140 w 21600"/>
                <a:gd name="T53" fmla="*/ 91 h 21600"/>
                <a:gd name="T54" fmla="*/ 150 w 21600"/>
                <a:gd name="T55" fmla="*/ 91 h 21600"/>
                <a:gd name="T56" fmla="*/ 150 w 21600"/>
                <a:gd name="T57" fmla="*/ 98 h 21600"/>
                <a:gd name="T58" fmla="*/ 168 w 21600"/>
                <a:gd name="T59" fmla="*/ 98 h 21600"/>
                <a:gd name="T60" fmla="*/ 168 w 21600"/>
                <a:gd name="T61" fmla="*/ 108 h 21600"/>
                <a:gd name="T62" fmla="*/ 160 w 21600"/>
                <a:gd name="T63" fmla="*/ 118 h 21600"/>
                <a:gd name="T64" fmla="*/ 168 w 21600"/>
                <a:gd name="T65" fmla="*/ 118 h 21600"/>
                <a:gd name="T66" fmla="*/ 160 w 21600"/>
                <a:gd name="T67" fmla="*/ 125 h 21600"/>
                <a:gd name="T68" fmla="*/ 160 w 21600"/>
                <a:gd name="T69" fmla="*/ 155 h 21600"/>
                <a:gd name="T70" fmla="*/ 122 w 21600"/>
                <a:gd name="T71" fmla="*/ 145 h 21600"/>
                <a:gd name="T72" fmla="*/ 94 w 21600"/>
                <a:gd name="T73" fmla="*/ 125 h 21600"/>
                <a:gd name="T74" fmla="*/ 84 w 21600"/>
                <a:gd name="T75" fmla="*/ 125 h 21600"/>
                <a:gd name="T76" fmla="*/ 56 w 21600"/>
                <a:gd name="T77" fmla="*/ 98 h 21600"/>
                <a:gd name="T78" fmla="*/ 36 w 21600"/>
                <a:gd name="T79" fmla="*/ 91 h 21600"/>
                <a:gd name="T80" fmla="*/ 28 w 21600"/>
                <a:gd name="T81" fmla="*/ 91 h 21600"/>
                <a:gd name="T82" fmla="*/ 18 w 21600"/>
                <a:gd name="T83" fmla="*/ 81 h 21600"/>
                <a:gd name="T84" fmla="*/ 18 w 21600"/>
                <a:gd name="T85" fmla="*/ 71 h 21600"/>
                <a:gd name="T86" fmla="*/ 8 w 21600"/>
                <a:gd name="T87" fmla="*/ 64 h 21600"/>
                <a:gd name="T88" fmla="*/ 0 w 21600"/>
                <a:gd name="T89" fmla="*/ 64 h 21600"/>
                <a:gd name="T90" fmla="*/ 0 w 21600"/>
                <a:gd name="T91" fmla="*/ 64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0" y="8914"/>
                  </a:moveTo>
                  <a:lnTo>
                    <a:pt x="982" y="7543"/>
                  </a:lnTo>
                  <a:lnTo>
                    <a:pt x="3600" y="4800"/>
                  </a:lnTo>
                  <a:lnTo>
                    <a:pt x="3600" y="3771"/>
                  </a:lnTo>
                  <a:lnTo>
                    <a:pt x="4582" y="2400"/>
                  </a:lnTo>
                  <a:lnTo>
                    <a:pt x="4582" y="1029"/>
                  </a:lnTo>
                  <a:lnTo>
                    <a:pt x="5891" y="0"/>
                  </a:lnTo>
                  <a:lnTo>
                    <a:pt x="5891" y="1029"/>
                  </a:lnTo>
                  <a:lnTo>
                    <a:pt x="8182" y="0"/>
                  </a:lnTo>
                  <a:lnTo>
                    <a:pt x="9491" y="0"/>
                  </a:lnTo>
                  <a:lnTo>
                    <a:pt x="10800" y="1029"/>
                  </a:lnTo>
                  <a:lnTo>
                    <a:pt x="12109" y="2400"/>
                  </a:lnTo>
                  <a:lnTo>
                    <a:pt x="10800" y="3771"/>
                  </a:lnTo>
                  <a:lnTo>
                    <a:pt x="10800" y="4800"/>
                  </a:lnTo>
                  <a:lnTo>
                    <a:pt x="12109" y="6171"/>
                  </a:lnTo>
                  <a:lnTo>
                    <a:pt x="13091" y="6171"/>
                  </a:lnTo>
                  <a:lnTo>
                    <a:pt x="14400" y="4800"/>
                  </a:lnTo>
                  <a:lnTo>
                    <a:pt x="15709" y="4800"/>
                  </a:lnTo>
                  <a:lnTo>
                    <a:pt x="15709" y="6171"/>
                  </a:lnTo>
                  <a:lnTo>
                    <a:pt x="16691" y="6171"/>
                  </a:lnTo>
                  <a:lnTo>
                    <a:pt x="15709" y="7543"/>
                  </a:lnTo>
                  <a:lnTo>
                    <a:pt x="16691" y="8914"/>
                  </a:lnTo>
                  <a:lnTo>
                    <a:pt x="14400" y="11314"/>
                  </a:lnTo>
                  <a:lnTo>
                    <a:pt x="15709" y="11314"/>
                  </a:lnTo>
                  <a:lnTo>
                    <a:pt x="15709" y="12686"/>
                  </a:lnTo>
                  <a:lnTo>
                    <a:pt x="16691" y="11314"/>
                  </a:lnTo>
                  <a:lnTo>
                    <a:pt x="18000" y="12686"/>
                  </a:lnTo>
                  <a:lnTo>
                    <a:pt x="19309" y="12686"/>
                  </a:lnTo>
                  <a:lnTo>
                    <a:pt x="19309" y="13714"/>
                  </a:lnTo>
                  <a:lnTo>
                    <a:pt x="21600" y="13714"/>
                  </a:lnTo>
                  <a:lnTo>
                    <a:pt x="21600" y="15086"/>
                  </a:lnTo>
                  <a:lnTo>
                    <a:pt x="20618" y="16457"/>
                  </a:lnTo>
                  <a:lnTo>
                    <a:pt x="21600" y="16457"/>
                  </a:lnTo>
                  <a:lnTo>
                    <a:pt x="20618" y="17486"/>
                  </a:lnTo>
                  <a:lnTo>
                    <a:pt x="20618" y="21600"/>
                  </a:lnTo>
                  <a:lnTo>
                    <a:pt x="15709" y="20229"/>
                  </a:lnTo>
                  <a:lnTo>
                    <a:pt x="12109" y="17486"/>
                  </a:lnTo>
                  <a:lnTo>
                    <a:pt x="10800" y="17486"/>
                  </a:lnTo>
                  <a:lnTo>
                    <a:pt x="7200" y="13714"/>
                  </a:lnTo>
                  <a:lnTo>
                    <a:pt x="4582" y="12686"/>
                  </a:lnTo>
                  <a:lnTo>
                    <a:pt x="3600" y="12686"/>
                  </a:lnTo>
                  <a:lnTo>
                    <a:pt x="2291" y="11314"/>
                  </a:lnTo>
                  <a:lnTo>
                    <a:pt x="2291" y="9943"/>
                  </a:lnTo>
                  <a:lnTo>
                    <a:pt x="982" y="8914"/>
                  </a:lnTo>
                  <a:lnTo>
                    <a:pt x="0" y="8914"/>
                  </a:lnTo>
                  <a:close/>
                  <a:moveTo>
                    <a:pt x="0" y="8914"/>
                  </a:moveTo>
                </a:path>
              </a:pathLst>
            </a:custGeom>
            <a:grpFill/>
            <a:ln>
              <a:noFill/>
            </a:ln>
          </p:spPr>
          <p:txBody>
            <a:bodyPr lIns="0" tIns="0" rIns="0" bIns="0"/>
            <a:lstStyle/>
            <a:p>
              <a:pPr defTabSz="913765">
                <a:defRPr/>
              </a:pPr>
              <a:endParaRPr lang="es-ES">
                <a:solidFill>
                  <a:prstClr val="black"/>
                </a:solidFill>
              </a:endParaRPr>
            </a:p>
          </p:txBody>
        </p:sp>
        <p:sp>
          <p:nvSpPr>
            <p:cNvPr id="400" name="AutoShape 122"/>
            <p:cNvSpPr/>
            <p:nvPr/>
          </p:nvSpPr>
          <p:spPr bwMode="auto">
            <a:xfrm>
              <a:off x="6510" y="4272"/>
              <a:ext cx="264" cy="247"/>
            </a:xfrm>
            <a:custGeom>
              <a:avLst/>
              <a:gdLst>
                <a:gd name="T0" fmla="*/ 48 w 21600"/>
                <a:gd name="T1" fmla="*/ 210 h 21600"/>
                <a:gd name="T2" fmla="*/ 48 w 21600"/>
                <a:gd name="T3" fmla="*/ 203 h 21600"/>
                <a:gd name="T4" fmla="*/ 56 w 21600"/>
                <a:gd name="T5" fmla="*/ 183 h 21600"/>
                <a:gd name="T6" fmla="*/ 38 w 21600"/>
                <a:gd name="T7" fmla="*/ 175 h 21600"/>
                <a:gd name="T8" fmla="*/ 18 w 21600"/>
                <a:gd name="T9" fmla="*/ 165 h 21600"/>
                <a:gd name="T10" fmla="*/ 10 w 21600"/>
                <a:gd name="T11" fmla="*/ 165 h 21600"/>
                <a:gd name="T12" fmla="*/ 18 w 21600"/>
                <a:gd name="T13" fmla="*/ 148 h 21600"/>
                <a:gd name="T14" fmla="*/ 18 w 21600"/>
                <a:gd name="T15" fmla="*/ 128 h 21600"/>
                <a:gd name="T16" fmla="*/ 38 w 21600"/>
                <a:gd name="T17" fmla="*/ 101 h 21600"/>
                <a:gd name="T18" fmla="*/ 28 w 21600"/>
                <a:gd name="T19" fmla="*/ 84 h 21600"/>
                <a:gd name="T20" fmla="*/ 38 w 21600"/>
                <a:gd name="T21" fmla="*/ 74 h 21600"/>
                <a:gd name="T22" fmla="*/ 28 w 21600"/>
                <a:gd name="T23" fmla="*/ 27 h 21600"/>
                <a:gd name="T24" fmla="*/ 56 w 21600"/>
                <a:gd name="T25" fmla="*/ 10 h 21600"/>
                <a:gd name="T26" fmla="*/ 84 w 21600"/>
                <a:gd name="T27" fmla="*/ 20 h 21600"/>
                <a:gd name="T28" fmla="*/ 112 w 21600"/>
                <a:gd name="T29" fmla="*/ 10 h 21600"/>
                <a:gd name="T30" fmla="*/ 132 w 21600"/>
                <a:gd name="T31" fmla="*/ 20 h 21600"/>
                <a:gd name="T32" fmla="*/ 142 w 21600"/>
                <a:gd name="T33" fmla="*/ 0 h 21600"/>
                <a:gd name="T34" fmla="*/ 170 w 21600"/>
                <a:gd name="T35" fmla="*/ 20 h 21600"/>
                <a:gd name="T36" fmla="*/ 198 w 21600"/>
                <a:gd name="T37" fmla="*/ 27 h 21600"/>
                <a:gd name="T38" fmla="*/ 226 w 21600"/>
                <a:gd name="T39" fmla="*/ 37 h 21600"/>
                <a:gd name="T40" fmla="*/ 244 w 21600"/>
                <a:gd name="T41" fmla="*/ 37 h 21600"/>
                <a:gd name="T42" fmla="*/ 254 w 21600"/>
                <a:gd name="T43" fmla="*/ 64 h 21600"/>
                <a:gd name="T44" fmla="*/ 264 w 21600"/>
                <a:gd name="T45" fmla="*/ 91 h 21600"/>
                <a:gd name="T46" fmla="*/ 236 w 21600"/>
                <a:gd name="T47" fmla="*/ 156 h 21600"/>
                <a:gd name="T48" fmla="*/ 236 w 21600"/>
                <a:gd name="T49" fmla="*/ 165 h 21600"/>
                <a:gd name="T50" fmla="*/ 244 w 21600"/>
                <a:gd name="T51" fmla="*/ 193 h 21600"/>
                <a:gd name="T52" fmla="*/ 254 w 21600"/>
                <a:gd name="T53" fmla="*/ 210 h 21600"/>
                <a:gd name="T54" fmla="*/ 236 w 21600"/>
                <a:gd name="T55" fmla="*/ 203 h 21600"/>
                <a:gd name="T56" fmla="*/ 226 w 21600"/>
                <a:gd name="T57" fmla="*/ 220 h 21600"/>
                <a:gd name="T58" fmla="*/ 122 w 21600"/>
                <a:gd name="T59" fmla="*/ 210 h 21600"/>
                <a:gd name="T60" fmla="*/ 84 w 21600"/>
                <a:gd name="T61" fmla="*/ 230 h 21600"/>
                <a:gd name="T62" fmla="*/ 56 w 21600"/>
                <a:gd name="T63" fmla="*/ 247 h 21600"/>
                <a:gd name="T64" fmla="*/ 48 w 21600"/>
                <a:gd name="T65" fmla="*/ 24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3946" y="20952"/>
                  </a:moveTo>
                  <a:lnTo>
                    <a:pt x="3946" y="18360"/>
                  </a:lnTo>
                  <a:lnTo>
                    <a:pt x="4569" y="17712"/>
                  </a:lnTo>
                  <a:lnTo>
                    <a:pt x="3946" y="17712"/>
                  </a:lnTo>
                  <a:lnTo>
                    <a:pt x="4569" y="16848"/>
                  </a:lnTo>
                  <a:lnTo>
                    <a:pt x="4569" y="15984"/>
                  </a:lnTo>
                  <a:lnTo>
                    <a:pt x="3115" y="15984"/>
                  </a:lnTo>
                  <a:lnTo>
                    <a:pt x="3115" y="15336"/>
                  </a:lnTo>
                  <a:lnTo>
                    <a:pt x="2285" y="15336"/>
                  </a:lnTo>
                  <a:lnTo>
                    <a:pt x="1454" y="14472"/>
                  </a:lnTo>
                  <a:lnTo>
                    <a:pt x="831" y="15336"/>
                  </a:lnTo>
                  <a:lnTo>
                    <a:pt x="831" y="14472"/>
                  </a:lnTo>
                  <a:lnTo>
                    <a:pt x="0" y="14472"/>
                  </a:lnTo>
                  <a:lnTo>
                    <a:pt x="1454" y="12960"/>
                  </a:lnTo>
                  <a:lnTo>
                    <a:pt x="831" y="12096"/>
                  </a:lnTo>
                  <a:lnTo>
                    <a:pt x="1454" y="11232"/>
                  </a:lnTo>
                  <a:lnTo>
                    <a:pt x="3115" y="9720"/>
                  </a:lnTo>
                  <a:lnTo>
                    <a:pt x="3115" y="8856"/>
                  </a:lnTo>
                  <a:lnTo>
                    <a:pt x="2285" y="8856"/>
                  </a:lnTo>
                  <a:lnTo>
                    <a:pt x="2285" y="7344"/>
                  </a:lnTo>
                  <a:lnTo>
                    <a:pt x="3115" y="7344"/>
                  </a:lnTo>
                  <a:lnTo>
                    <a:pt x="3115" y="6480"/>
                  </a:lnTo>
                  <a:lnTo>
                    <a:pt x="2285" y="6480"/>
                  </a:lnTo>
                  <a:lnTo>
                    <a:pt x="2285" y="2376"/>
                  </a:lnTo>
                  <a:lnTo>
                    <a:pt x="3115" y="1728"/>
                  </a:lnTo>
                  <a:lnTo>
                    <a:pt x="4569" y="864"/>
                  </a:lnTo>
                  <a:lnTo>
                    <a:pt x="5400" y="1728"/>
                  </a:lnTo>
                  <a:lnTo>
                    <a:pt x="6854" y="1728"/>
                  </a:lnTo>
                  <a:lnTo>
                    <a:pt x="7685" y="864"/>
                  </a:lnTo>
                  <a:lnTo>
                    <a:pt x="9138" y="864"/>
                  </a:lnTo>
                  <a:lnTo>
                    <a:pt x="9138" y="1728"/>
                  </a:lnTo>
                  <a:lnTo>
                    <a:pt x="10800" y="1728"/>
                  </a:lnTo>
                  <a:lnTo>
                    <a:pt x="11631" y="864"/>
                  </a:lnTo>
                  <a:lnTo>
                    <a:pt x="11631" y="0"/>
                  </a:lnTo>
                  <a:lnTo>
                    <a:pt x="13085" y="864"/>
                  </a:lnTo>
                  <a:lnTo>
                    <a:pt x="13915" y="1728"/>
                  </a:lnTo>
                  <a:lnTo>
                    <a:pt x="15369" y="1728"/>
                  </a:lnTo>
                  <a:lnTo>
                    <a:pt x="16200" y="2376"/>
                  </a:lnTo>
                  <a:lnTo>
                    <a:pt x="17654" y="3240"/>
                  </a:lnTo>
                  <a:lnTo>
                    <a:pt x="18485" y="3240"/>
                  </a:lnTo>
                  <a:lnTo>
                    <a:pt x="19315" y="2376"/>
                  </a:lnTo>
                  <a:lnTo>
                    <a:pt x="19938" y="3240"/>
                  </a:lnTo>
                  <a:lnTo>
                    <a:pt x="20769" y="3240"/>
                  </a:lnTo>
                  <a:lnTo>
                    <a:pt x="20769" y="5616"/>
                  </a:lnTo>
                  <a:lnTo>
                    <a:pt x="21600" y="6480"/>
                  </a:lnTo>
                  <a:lnTo>
                    <a:pt x="21600" y="7992"/>
                  </a:lnTo>
                  <a:lnTo>
                    <a:pt x="19315" y="10368"/>
                  </a:lnTo>
                  <a:lnTo>
                    <a:pt x="19315" y="13608"/>
                  </a:lnTo>
                  <a:lnTo>
                    <a:pt x="18485" y="14472"/>
                  </a:lnTo>
                  <a:lnTo>
                    <a:pt x="19315" y="14472"/>
                  </a:lnTo>
                  <a:lnTo>
                    <a:pt x="19315" y="15984"/>
                  </a:lnTo>
                  <a:lnTo>
                    <a:pt x="19938" y="16848"/>
                  </a:lnTo>
                  <a:lnTo>
                    <a:pt x="20769" y="16848"/>
                  </a:lnTo>
                  <a:lnTo>
                    <a:pt x="20769" y="18360"/>
                  </a:lnTo>
                  <a:lnTo>
                    <a:pt x="19315" y="18360"/>
                  </a:lnTo>
                  <a:lnTo>
                    <a:pt x="19315" y="17712"/>
                  </a:lnTo>
                  <a:lnTo>
                    <a:pt x="18485" y="18360"/>
                  </a:lnTo>
                  <a:lnTo>
                    <a:pt x="18485" y="19224"/>
                  </a:lnTo>
                  <a:lnTo>
                    <a:pt x="16200" y="18360"/>
                  </a:lnTo>
                  <a:lnTo>
                    <a:pt x="9969" y="18360"/>
                  </a:lnTo>
                  <a:lnTo>
                    <a:pt x="9138" y="19224"/>
                  </a:lnTo>
                  <a:lnTo>
                    <a:pt x="6854" y="20088"/>
                  </a:lnTo>
                  <a:lnTo>
                    <a:pt x="5400" y="20088"/>
                  </a:lnTo>
                  <a:lnTo>
                    <a:pt x="4569" y="21600"/>
                  </a:lnTo>
                  <a:lnTo>
                    <a:pt x="3946" y="20952"/>
                  </a:lnTo>
                  <a:close/>
                  <a:moveTo>
                    <a:pt x="3946" y="20952"/>
                  </a:moveTo>
                </a:path>
              </a:pathLst>
            </a:custGeom>
            <a:grpFill/>
            <a:ln>
              <a:noFill/>
            </a:ln>
          </p:spPr>
          <p:txBody>
            <a:bodyPr lIns="0" tIns="0" rIns="0" bIns="0"/>
            <a:lstStyle/>
            <a:p>
              <a:pPr defTabSz="913765">
                <a:defRPr/>
              </a:pPr>
              <a:endParaRPr lang="es-ES">
                <a:solidFill>
                  <a:prstClr val="black"/>
                </a:solidFill>
              </a:endParaRPr>
            </a:p>
          </p:txBody>
        </p:sp>
        <p:sp>
          <p:nvSpPr>
            <p:cNvPr id="401" name="AutoShape 123"/>
            <p:cNvSpPr/>
            <p:nvPr/>
          </p:nvSpPr>
          <p:spPr bwMode="auto">
            <a:xfrm>
              <a:off x="6736" y="4254"/>
              <a:ext cx="177" cy="248"/>
            </a:xfrm>
            <a:custGeom>
              <a:avLst/>
              <a:gdLst>
                <a:gd name="T0" fmla="*/ 10 w 21600"/>
                <a:gd name="T1" fmla="*/ 228 h 21600"/>
                <a:gd name="T2" fmla="*/ 28 w 21600"/>
                <a:gd name="T3" fmla="*/ 228 h 21600"/>
                <a:gd name="T4" fmla="*/ 28 w 21600"/>
                <a:gd name="T5" fmla="*/ 211 h 21600"/>
                <a:gd name="T6" fmla="*/ 18 w 21600"/>
                <a:gd name="T7" fmla="*/ 211 h 21600"/>
                <a:gd name="T8" fmla="*/ 10 w 21600"/>
                <a:gd name="T9" fmla="*/ 201 h 21600"/>
                <a:gd name="T10" fmla="*/ 10 w 21600"/>
                <a:gd name="T11" fmla="*/ 184 h 21600"/>
                <a:gd name="T12" fmla="*/ 0 w 21600"/>
                <a:gd name="T13" fmla="*/ 184 h 21600"/>
                <a:gd name="T14" fmla="*/ 10 w 21600"/>
                <a:gd name="T15" fmla="*/ 174 h 21600"/>
                <a:gd name="T16" fmla="*/ 10 w 21600"/>
                <a:gd name="T17" fmla="*/ 136 h 21600"/>
                <a:gd name="T18" fmla="*/ 38 w 21600"/>
                <a:gd name="T19" fmla="*/ 109 h 21600"/>
                <a:gd name="T20" fmla="*/ 38 w 21600"/>
                <a:gd name="T21" fmla="*/ 92 h 21600"/>
                <a:gd name="T22" fmla="*/ 28 w 21600"/>
                <a:gd name="T23" fmla="*/ 82 h 21600"/>
                <a:gd name="T24" fmla="*/ 28 w 21600"/>
                <a:gd name="T25" fmla="*/ 45 h 21600"/>
                <a:gd name="T26" fmla="*/ 18 w 21600"/>
                <a:gd name="T27" fmla="*/ 37 h 21600"/>
                <a:gd name="T28" fmla="*/ 18 w 21600"/>
                <a:gd name="T29" fmla="*/ 7 h 21600"/>
                <a:gd name="T30" fmla="*/ 111 w 21600"/>
                <a:gd name="T31" fmla="*/ 7 h 21600"/>
                <a:gd name="T32" fmla="*/ 121 w 21600"/>
                <a:gd name="T33" fmla="*/ 0 h 21600"/>
                <a:gd name="T34" fmla="*/ 131 w 21600"/>
                <a:gd name="T35" fmla="*/ 7 h 21600"/>
                <a:gd name="T36" fmla="*/ 131 w 21600"/>
                <a:gd name="T37" fmla="*/ 17 h 21600"/>
                <a:gd name="T38" fmla="*/ 139 w 21600"/>
                <a:gd name="T39" fmla="*/ 27 h 21600"/>
                <a:gd name="T40" fmla="*/ 149 w 21600"/>
                <a:gd name="T41" fmla="*/ 37 h 21600"/>
                <a:gd name="T42" fmla="*/ 149 w 21600"/>
                <a:gd name="T43" fmla="*/ 64 h 21600"/>
                <a:gd name="T44" fmla="*/ 159 w 21600"/>
                <a:gd name="T45" fmla="*/ 64 h 21600"/>
                <a:gd name="T46" fmla="*/ 159 w 21600"/>
                <a:gd name="T47" fmla="*/ 129 h 21600"/>
                <a:gd name="T48" fmla="*/ 169 w 21600"/>
                <a:gd name="T49" fmla="*/ 146 h 21600"/>
                <a:gd name="T50" fmla="*/ 159 w 21600"/>
                <a:gd name="T51" fmla="*/ 156 h 21600"/>
                <a:gd name="T52" fmla="*/ 159 w 21600"/>
                <a:gd name="T53" fmla="*/ 193 h 21600"/>
                <a:gd name="T54" fmla="*/ 169 w 21600"/>
                <a:gd name="T55" fmla="*/ 193 h 21600"/>
                <a:gd name="T56" fmla="*/ 177 w 21600"/>
                <a:gd name="T57" fmla="*/ 201 h 21600"/>
                <a:gd name="T58" fmla="*/ 159 w 21600"/>
                <a:gd name="T59" fmla="*/ 201 h 21600"/>
                <a:gd name="T60" fmla="*/ 131 w 21600"/>
                <a:gd name="T61" fmla="*/ 211 h 21600"/>
                <a:gd name="T62" fmla="*/ 111 w 21600"/>
                <a:gd name="T63" fmla="*/ 228 h 21600"/>
                <a:gd name="T64" fmla="*/ 83 w 21600"/>
                <a:gd name="T65" fmla="*/ 228 h 21600"/>
                <a:gd name="T66" fmla="*/ 56 w 21600"/>
                <a:gd name="T67" fmla="*/ 248 h 21600"/>
                <a:gd name="T68" fmla="*/ 38 w 21600"/>
                <a:gd name="T69" fmla="*/ 238 h 21600"/>
                <a:gd name="T70" fmla="*/ 10 w 21600"/>
                <a:gd name="T71" fmla="*/ 238 h 21600"/>
                <a:gd name="T72" fmla="*/ 10 w 21600"/>
                <a:gd name="T73" fmla="*/ 228 h 21600"/>
                <a:gd name="T74" fmla="*/ 10 w 21600"/>
                <a:gd name="T75" fmla="*/ 228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1234" y="19872"/>
                  </a:moveTo>
                  <a:lnTo>
                    <a:pt x="3394" y="19872"/>
                  </a:lnTo>
                  <a:lnTo>
                    <a:pt x="3394" y="18360"/>
                  </a:lnTo>
                  <a:lnTo>
                    <a:pt x="2160" y="18360"/>
                  </a:lnTo>
                  <a:lnTo>
                    <a:pt x="1234" y="17496"/>
                  </a:lnTo>
                  <a:lnTo>
                    <a:pt x="1234" y="15984"/>
                  </a:lnTo>
                  <a:lnTo>
                    <a:pt x="0" y="15984"/>
                  </a:lnTo>
                  <a:lnTo>
                    <a:pt x="1234" y="15120"/>
                  </a:lnTo>
                  <a:lnTo>
                    <a:pt x="1234" y="11880"/>
                  </a:lnTo>
                  <a:lnTo>
                    <a:pt x="4629" y="9504"/>
                  </a:lnTo>
                  <a:lnTo>
                    <a:pt x="4629" y="7992"/>
                  </a:lnTo>
                  <a:lnTo>
                    <a:pt x="3394" y="7128"/>
                  </a:lnTo>
                  <a:lnTo>
                    <a:pt x="3394" y="3888"/>
                  </a:lnTo>
                  <a:lnTo>
                    <a:pt x="2160" y="3240"/>
                  </a:lnTo>
                  <a:lnTo>
                    <a:pt x="2160" y="648"/>
                  </a:lnTo>
                  <a:lnTo>
                    <a:pt x="13577" y="648"/>
                  </a:lnTo>
                  <a:lnTo>
                    <a:pt x="14811" y="0"/>
                  </a:lnTo>
                  <a:lnTo>
                    <a:pt x="16046" y="648"/>
                  </a:lnTo>
                  <a:lnTo>
                    <a:pt x="16046" y="1512"/>
                  </a:lnTo>
                  <a:lnTo>
                    <a:pt x="16971" y="2376"/>
                  </a:lnTo>
                  <a:lnTo>
                    <a:pt x="18206" y="3240"/>
                  </a:lnTo>
                  <a:lnTo>
                    <a:pt x="18206" y="5616"/>
                  </a:lnTo>
                  <a:lnTo>
                    <a:pt x="19440" y="5616"/>
                  </a:lnTo>
                  <a:lnTo>
                    <a:pt x="19440" y="11232"/>
                  </a:lnTo>
                  <a:lnTo>
                    <a:pt x="20674" y="12744"/>
                  </a:lnTo>
                  <a:lnTo>
                    <a:pt x="19440" y="13608"/>
                  </a:lnTo>
                  <a:lnTo>
                    <a:pt x="19440" y="16848"/>
                  </a:lnTo>
                  <a:lnTo>
                    <a:pt x="20674" y="16848"/>
                  </a:lnTo>
                  <a:lnTo>
                    <a:pt x="21600" y="17496"/>
                  </a:lnTo>
                  <a:lnTo>
                    <a:pt x="19440" y="17496"/>
                  </a:lnTo>
                  <a:lnTo>
                    <a:pt x="16046" y="18360"/>
                  </a:lnTo>
                  <a:lnTo>
                    <a:pt x="13577" y="19872"/>
                  </a:lnTo>
                  <a:lnTo>
                    <a:pt x="10183" y="19872"/>
                  </a:lnTo>
                  <a:lnTo>
                    <a:pt x="6789" y="21600"/>
                  </a:lnTo>
                  <a:lnTo>
                    <a:pt x="4629" y="20736"/>
                  </a:lnTo>
                  <a:lnTo>
                    <a:pt x="1234" y="20736"/>
                  </a:lnTo>
                  <a:lnTo>
                    <a:pt x="1234" y="19872"/>
                  </a:lnTo>
                  <a:close/>
                  <a:moveTo>
                    <a:pt x="1234" y="19872"/>
                  </a:moveTo>
                </a:path>
              </a:pathLst>
            </a:custGeom>
            <a:grpFill/>
            <a:ln>
              <a:noFill/>
            </a:ln>
          </p:spPr>
          <p:txBody>
            <a:bodyPr lIns="0" tIns="0" rIns="0" bIns="0"/>
            <a:lstStyle/>
            <a:p>
              <a:pPr defTabSz="913765">
                <a:defRPr/>
              </a:pPr>
              <a:endParaRPr lang="es-ES">
                <a:solidFill>
                  <a:prstClr val="black"/>
                </a:solidFill>
              </a:endParaRPr>
            </a:p>
          </p:txBody>
        </p:sp>
        <p:sp>
          <p:nvSpPr>
            <p:cNvPr id="402" name="AutoShape 124"/>
            <p:cNvSpPr/>
            <p:nvPr/>
          </p:nvSpPr>
          <p:spPr bwMode="auto">
            <a:xfrm>
              <a:off x="6857" y="4254"/>
              <a:ext cx="84" cy="201"/>
            </a:xfrm>
            <a:custGeom>
              <a:avLst/>
              <a:gdLst>
                <a:gd name="T0" fmla="*/ 48 w 21600"/>
                <a:gd name="T1" fmla="*/ 7 h 21600"/>
                <a:gd name="T2" fmla="*/ 10 w 21600"/>
                <a:gd name="T3" fmla="*/ 0 h 21600"/>
                <a:gd name="T4" fmla="*/ 0 w 21600"/>
                <a:gd name="T5" fmla="*/ 0 h 21600"/>
                <a:gd name="T6" fmla="*/ 10 w 21600"/>
                <a:gd name="T7" fmla="*/ 7 h 21600"/>
                <a:gd name="T8" fmla="*/ 10 w 21600"/>
                <a:gd name="T9" fmla="*/ 17 h 21600"/>
                <a:gd name="T10" fmla="*/ 18 w 21600"/>
                <a:gd name="T11" fmla="*/ 27 h 21600"/>
                <a:gd name="T12" fmla="*/ 28 w 21600"/>
                <a:gd name="T13" fmla="*/ 37 h 21600"/>
                <a:gd name="T14" fmla="*/ 28 w 21600"/>
                <a:gd name="T15" fmla="*/ 65 h 21600"/>
                <a:gd name="T16" fmla="*/ 38 w 21600"/>
                <a:gd name="T17" fmla="*/ 65 h 21600"/>
                <a:gd name="T18" fmla="*/ 38 w 21600"/>
                <a:gd name="T19" fmla="*/ 129 h 21600"/>
                <a:gd name="T20" fmla="*/ 48 w 21600"/>
                <a:gd name="T21" fmla="*/ 146 h 21600"/>
                <a:gd name="T22" fmla="*/ 38 w 21600"/>
                <a:gd name="T23" fmla="*/ 156 h 21600"/>
                <a:gd name="T24" fmla="*/ 38 w 21600"/>
                <a:gd name="T25" fmla="*/ 194 h 21600"/>
                <a:gd name="T26" fmla="*/ 48 w 21600"/>
                <a:gd name="T27" fmla="*/ 194 h 21600"/>
                <a:gd name="T28" fmla="*/ 56 w 21600"/>
                <a:gd name="T29" fmla="*/ 201 h 21600"/>
                <a:gd name="T30" fmla="*/ 84 w 21600"/>
                <a:gd name="T31" fmla="*/ 194 h 21600"/>
                <a:gd name="T32" fmla="*/ 84 w 21600"/>
                <a:gd name="T33" fmla="*/ 166 h 21600"/>
                <a:gd name="T34" fmla="*/ 76 w 21600"/>
                <a:gd name="T35" fmla="*/ 156 h 21600"/>
                <a:gd name="T36" fmla="*/ 76 w 21600"/>
                <a:gd name="T37" fmla="*/ 109 h 21600"/>
                <a:gd name="T38" fmla="*/ 84 w 21600"/>
                <a:gd name="T39" fmla="*/ 102 h 21600"/>
                <a:gd name="T40" fmla="*/ 84 w 21600"/>
                <a:gd name="T41" fmla="*/ 72 h 21600"/>
                <a:gd name="T42" fmla="*/ 76 w 21600"/>
                <a:gd name="T43" fmla="*/ 55 h 21600"/>
                <a:gd name="T44" fmla="*/ 66 w 21600"/>
                <a:gd name="T45" fmla="*/ 37 h 21600"/>
                <a:gd name="T46" fmla="*/ 56 w 21600"/>
                <a:gd name="T47" fmla="*/ 37 h 21600"/>
                <a:gd name="T48" fmla="*/ 48 w 21600"/>
                <a:gd name="T49" fmla="*/ 27 h 21600"/>
                <a:gd name="T50" fmla="*/ 48 w 21600"/>
                <a:gd name="T51" fmla="*/ 7 h 21600"/>
                <a:gd name="T52" fmla="*/ 48 w 21600"/>
                <a:gd name="T53" fmla="*/ 7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a:moveTo>
                    <a:pt x="12436" y="800"/>
                  </a:moveTo>
                  <a:lnTo>
                    <a:pt x="2618" y="0"/>
                  </a:lnTo>
                  <a:lnTo>
                    <a:pt x="0" y="0"/>
                  </a:lnTo>
                  <a:lnTo>
                    <a:pt x="2618" y="800"/>
                  </a:lnTo>
                  <a:lnTo>
                    <a:pt x="2618" y="1867"/>
                  </a:lnTo>
                  <a:lnTo>
                    <a:pt x="4582" y="2933"/>
                  </a:lnTo>
                  <a:lnTo>
                    <a:pt x="7200" y="4000"/>
                  </a:lnTo>
                  <a:lnTo>
                    <a:pt x="7200" y="6933"/>
                  </a:lnTo>
                  <a:lnTo>
                    <a:pt x="9818" y="6933"/>
                  </a:lnTo>
                  <a:lnTo>
                    <a:pt x="9818" y="13867"/>
                  </a:lnTo>
                  <a:lnTo>
                    <a:pt x="12436" y="15733"/>
                  </a:lnTo>
                  <a:lnTo>
                    <a:pt x="9818" y="16800"/>
                  </a:lnTo>
                  <a:lnTo>
                    <a:pt x="9818" y="20800"/>
                  </a:lnTo>
                  <a:lnTo>
                    <a:pt x="12436" y="20800"/>
                  </a:lnTo>
                  <a:lnTo>
                    <a:pt x="14400" y="21600"/>
                  </a:lnTo>
                  <a:lnTo>
                    <a:pt x="21600" y="20800"/>
                  </a:lnTo>
                  <a:lnTo>
                    <a:pt x="21600" y="17867"/>
                  </a:lnTo>
                  <a:lnTo>
                    <a:pt x="19636" y="16800"/>
                  </a:lnTo>
                  <a:lnTo>
                    <a:pt x="19636" y="11733"/>
                  </a:lnTo>
                  <a:lnTo>
                    <a:pt x="21600" y="10933"/>
                  </a:lnTo>
                  <a:lnTo>
                    <a:pt x="21600" y="7733"/>
                  </a:lnTo>
                  <a:lnTo>
                    <a:pt x="19636" y="5867"/>
                  </a:lnTo>
                  <a:lnTo>
                    <a:pt x="17018" y="4000"/>
                  </a:lnTo>
                  <a:lnTo>
                    <a:pt x="14400" y="4000"/>
                  </a:lnTo>
                  <a:lnTo>
                    <a:pt x="12436" y="2933"/>
                  </a:lnTo>
                  <a:lnTo>
                    <a:pt x="12436" y="800"/>
                  </a:lnTo>
                  <a:close/>
                  <a:moveTo>
                    <a:pt x="12436" y="800"/>
                  </a:moveTo>
                </a:path>
              </a:pathLst>
            </a:custGeom>
            <a:grpFill/>
            <a:ln>
              <a:noFill/>
            </a:ln>
          </p:spPr>
          <p:txBody>
            <a:bodyPr lIns="0" tIns="0" rIns="0" bIns="0"/>
            <a:lstStyle/>
            <a:p>
              <a:pPr defTabSz="913765">
                <a:defRPr/>
              </a:pPr>
              <a:endParaRPr lang="es-ES">
                <a:solidFill>
                  <a:prstClr val="black"/>
                </a:solidFill>
              </a:endParaRPr>
            </a:p>
          </p:txBody>
        </p:sp>
        <p:sp>
          <p:nvSpPr>
            <p:cNvPr id="403" name="AutoShape 125"/>
            <p:cNvSpPr/>
            <p:nvPr/>
          </p:nvSpPr>
          <p:spPr bwMode="auto">
            <a:xfrm>
              <a:off x="6906" y="4207"/>
              <a:ext cx="129" cy="240"/>
            </a:xfrm>
            <a:custGeom>
              <a:avLst/>
              <a:gdLst>
                <a:gd name="T0" fmla="*/ 63 w 21600"/>
                <a:gd name="T1" fmla="*/ 10 h 21600"/>
                <a:gd name="T2" fmla="*/ 63 w 21600"/>
                <a:gd name="T3" fmla="*/ 20 h 21600"/>
                <a:gd name="T4" fmla="*/ 56 w 21600"/>
                <a:gd name="T5" fmla="*/ 27 h 21600"/>
                <a:gd name="T6" fmla="*/ 28 w 21600"/>
                <a:gd name="T7" fmla="*/ 27 h 21600"/>
                <a:gd name="T8" fmla="*/ 8 w 21600"/>
                <a:gd name="T9" fmla="*/ 47 h 21600"/>
                <a:gd name="T10" fmla="*/ 18 w 21600"/>
                <a:gd name="T11" fmla="*/ 54 h 21600"/>
                <a:gd name="T12" fmla="*/ 0 w 21600"/>
                <a:gd name="T13" fmla="*/ 54 h 21600"/>
                <a:gd name="T14" fmla="*/ 0 w 21600"/>
                <a:gd name="T15" fmla="*/ 74 h 21600"/>
                <a:gd name="T16" fmla="*/ 8 w 21600"/>
                <a:gd name="T17" fmla="*/ 84 h 21600"/>
                <a:gd name="T18" fmla="*/ 18 w 21600"/>
                <a:gd name="T19" fmla="*/ 84 h 21600"/>
                <a:gd name="T20" fmla="*/ 28 w 21600"/>
                <a:gd name="T21" fmla="*/ 101 h 21600"/>
                <a:gd name="T22" fmla="*/ 35 w 21600"/>
                <a:gd name="T23" fmla="*/ 119 h 21600"/>
                <a:gd name="T24" fmla="*/ 35 w 21600"/>
                <a:gd name="T25" fmla="*/ 148 h 21600"/>
                <a:gd name="T26" fmla="*/ 28 w 21600"/>
                <a:gd name="T27" fmla="*/ 156 h 21600"/>
                <a:gd name="T28" fmla="*/ 28 w 21600"/>
                <a:gd name="T29" fmla="*/ 203 h 21600"/>
                <a:gd name="T30" fmla="*/ 35 w 21600"/>
                <a:gd name="T31" fmla="*/ 213 h 21600"/>
                <a:gd name="T32" fmla="*/ 35 w 21600"/>
                <a:gd name="T33" fmla="*/ 240 h 21600"/>
                <a:gd name="T34" fmla="*/ 56 w 21600"/>
                <a:gd name="T35" fmla="*/ 240 h 21600"/>
                <a:gd name="T36" fmla="*/ 83 w 21600"/>
                <a:gd name="T37" fmla="*/ 230 h 21600"/>
                <a:gd name="T38" fmla="*/ 83 w 21600"/>
                <a:gd name="T39" fmla="*/ 129 h 21600"/>
                <a:gd name="T40" fmla="*/ 94 w 21600"/>
                <a:gd name="T41" fmla="*/ 129 h 21600"/>
                <a:gd name="T42" fmla="*/ 101 w 21600"/>
                <a:gd name="T43" fmla="*/ 119 h 21600"/>
                <a:gd name="T44" fmla="*/ 111 w 21600"/>
                <a:gd name="T45" fmla="*/ 111 h 21600"/>
                <a:gd name="T46" fmla="*/ 111 w 21600"/>
                <a:gd name="T47" fmla="*/ 101 h 21600"/>
                <a:gd name="T48" fmla="*/ 121 w 21600"/>
                <a:gd name="T49" fmla="*/ 101 h 21600"/>
                <a:gd name="T50" fmla="*/ 121 w 21600"/>
                <a:gd name="T51" fmla="*/ 92 h 21600"/>
                <a:gd name="T52" fmla="*/ 111 w 21600"/>
                <a:gd name="T53" fmla="*/ 84 h 21600"/>
                <a:gd name="T54" fmla="*/ 121 w 21600"/>
                <a:gd name="T55" fmla="*/ 74 h 21600"/>
                <a:gd name="T56" fmla="*/ 129 w 21600"/>
                <a:gd name="T57" fmla="*/ 74 h 21600"/>
                <a:gd name="T58" fmla="*/ 121 w 21600"/>
                <a:gd name="T59" fmla="*/ 54 h 21600"/>
                <a:gd name="T60" fmla="*/ 121 w 21600"/>
                <a:gd name="T61" fmla="*/ 47 h 21600"/>
                <a:gd name="T62" fmla="*/ 111 w 21600"/>
                <a:gd name="T63" fmla="*/ 47 h 21600"/>
                <a:gd name="T64" fmla="*/ 111 w 21600"/>
                <a:gd name="T65" fmla="*/ 27 h 21600"/>
                <a:gd name="T66" fmla="*/ 101 w 21600"/>
                <a:gd name="T67" fmla="*/ 20 h 21600"/>
                <a:gd name="T68" fmla="*/ 94 w 21600"/>
                <a:gd name="T69" fmla="*/ 20 h 21600"/>
                <a:gd name="T70" fmla="*/ 94 w 21600"/>
                <a:gd name="T71" fmla="*/ 10 h 21600"/>
                <a:gd name="T72" fmla="*/ 73 w 21600"/>
                <a:gd name="T73" fmla="*/ 0 h 21600"/>
                <a:gd name="T74" fmla="*/ 73 w 21600"/>
                <a:gd name="T75" fmla="*/ 10 h 21600"/>
                <a:gd name="T76" fmla="*/ 63 w 21600"/>
                <a:gd name="T77" fmla="*/ 10 h 21600"/>
                <a:gd name="T78" fmla="*/ 63 w 21600"/>
                <a:gd name="T79" fmla="*/ 1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0588" y="891"/>
                  </a:moveTo>
                  <a:lnTo>
                    <a:pt x="10588" y="1781"/>
                  </a:lnTo>
                  <a:lnTo>
                    <a:pt x="9318" y="2449"/>
                  </a:lnTo>
                  <a:lnTo>
                    <a:pt x="4659" y="2449"/>
                  </a:lnTo>
                  <a:lnTo>
                    <a:pt x="1271" y="4231"/>
                  </a:lnTo>
                  <a:lnTo>
                    <a:pt x="2965" y="4899"/>
                  </a:lnTo>
                  <a:lnTo>
                    <a:pt x="0" y="4899"/>
                  </a:lnTo>
                  <a:lnTo>
                    <a:pt x="0" y="6680"/>
                  </a:lnTo>
                  <a:lnTo>
                    <a:pt x="1271" y="7571"/>
                  </a:lnTo>
                  <a:lnTo>
                    <a:pt x="2965" y="7571"/>
                  </a:lnTo>
                  <a:lnTo>
                    <a:pt x="4659" y="9130"/>
                  </a:lnTo>
                  <a:lnTo>
                    <a:pt x="5929" y="10689"/>
                  </a:lnTo>
                  <a:lnTo>
                    <a:pt x="5929" y="13361"/>
                  </a:lnTo>
                  <a:lnTo>
                    <a:pt x="4659" y="14029"/>
                  </a:lnTo>
                  <a:lnTo>
                    <a:pt x="4659" y="18260"/>
                  </a:lnTo>
                  <a:lnTo>
                    <a:pt x="5929" y="19151"/>
                  </a:lnTo>
                  <a:lnTo>
                    <a:pt x="5929" y="21600"/>
                  </a:lnTo>
                  <a:lnTo>
                    <a:pt x="9318" y="21600"/>
                  </a:lnTo>
                  <a:lnTo>
                    <a:pt x="13976" y="20709"/>
                  </a:lnTo>
                  <a:lnTo>
                    <a:pt x="13976" y="11579"/>
                  </a:lnTo>
                  <a:lnTo>
                    <a:pt x="15671" y="11579"/>
                  </a:lnTo>
                  <a:lnTo>
                    <a:pt x="16941" y="10689"/>
                  </a:lnTo>
                  <a:lnTo>
                    <a:pt x="18635" y="10021"/>
                  </a:lnTo>
                  <a:lnTo>
                    <a:pt x="18635" y="9130"/>
                  </a:lnTo>
                  <a:lnTo>
                    <a:pt x="20329" y="9130"/>
                  </a:lnTo>
                  <a:lnTo>
                    <a:pt x="20329" y="8239"/>
                  </a:lnTo>
                  <a:lnTo>
                    <a:pt x="18635" y="7571"/>
                  </a:lnTo>
                  <a:lnTo>
                    <a:pt x="20329" y="6680"/>
                  </a:lnTo>
                  <a:lnTo>
                    <a:pt x="21600" y="6680"/>
                  </a:lnTo>
                  <a:lnTo>
                    <a:pt x="20329" y="4899"/>
                  </a:lnTo>
                  <a:lnTo>
                    <a:pt x="20329" y="4231"/>
                  </a:lnTo>
                  <a:lnTo>
                    <a:pt x="18635" y="4231"/>
                  </a:lnTo>
                  <a:lnTo>
                    <a:pt x="18635" y="2449"/>
                  </a:lnTo>
                  <a:lnTo>
                    <a:pt x="16941" y="1781"/>
                  </a:lnTo>
                  <a:lnTo>
                    <a:pt x="15671" y="1781"/>
                  </a:lnTo>
                  <a:lnTo>
                    <a:pt x="15671" y="891"/>
                  </a:lnTo>
                  <a:lnTo>
                    <a:pt x="12282" y="0"/>
                  </a:lnTo>
                  <a:lnTo>
                    <a:pt x="12282" y="891"/>
                  </a:lnTo>
                  <a:lnTo>
                    <a:pt x="10588" y="891"/>
                  </a:lnTo>
                  <a:close/>
                  <a:moveTo>
                    <a:pt x="10588" y="891"/>
                  </a:moveTo>
                </a:path>
              </a:pathLst>
            </a:custGeom>
            <a:grpFill/>
            <a:ln>
              <a:noFill/>
            </a:ln>
          </p:spPr>
          <p:txBody>
            <a:bodyPr lIns="0" tIns="0" rIns="0" bIns="0"/>
            <a:lstStyle/>
            <a:p>
              <a:pPr defTabSz="913765">
                <a:defRPr/>
              </a:pPr>
              <a:endParaRPr lang="es-ES">
                <a:solidFill>
                  <a:prstClr val="black"/>
                </a:solidFill>
              </a:endParaRPr>
            </a:p>
          </p:txBody>
        </p:sp>
        <p:sp>
          <p:nvSpPr>
            <p:cNvPr id="404" name="AutoShape 126"/>
            <p:cNvSpPr/>
            <p:nvPr/>
          </p:nvSpPr>
          <p:spPr bwMode="auto">
            <a:xfrm>
              <a:off x="7365" y="3787"/>
              <a:ext cx="487" cy="613"/>
            </a:xfrm>
            <a:custGeom>
              <a:avLst/>
              <a:gdLst>
                <a:gd name="T0" fmla="*/ 150 w 21600"/>
                <a:gd name="T1" fmla="*/ 0 h 21600"/>
                <a:gd name="T2" fmla="*/ 487 w 21600"/>
                <a:gd name="T3" fmla="*/ 302 h 21600"/>
                <a:gd name="T4" fmla="*/ 441 w 21600"/>
                <a:gd name="T5" fmla="*/ 311 h 21600"/>
                <a:gd name="T6" fmla="*/ 451 w 21600"/>
                <a:gd name="T7" fmla="*/ 319 h 21600"/>
                <a:gd name="T8" fmla="*/ 431 w 21600"/>
                <a:gd name="T9" fmla="*/ 349 h 21600"/>
                <a:gd name="T10" fmla="*/ 424 w 21600"/>
                <a:gd name="T11" fmla="*/ 366 h 21600"/>
                <a:gd name="T12" fmla="*/ 424 w 21600"/>
                <a:gd name="T13" fmla="*/ 383 h 21600"/>
                <a:gd name="T14" fmla="*/ 413 w 21600"/>
                <a:gd name="T15" fmla="*/ 393 h 21600"/>
                <a:gd name="T16" fmla="*/ 403 w 21600"/>
                <a:gd name="T17" fmla="*/ 420 h 21600"/>
                <a:gd name="T18" fmla="*/ 424 w 21600"/>
                <a:gd name="T19" fmla="*/ 410 h 21600"/>
                <a:gd name="T20" fmla="*/ 413 w 21600"/>
                <a:gd name="T21" fmla="*/ 420 h 21600"/>
                <a:gd name="T22" fmla="*/ 424 w 21600"/>
                <a:gd name="T23" fmla="*/ 457 h 21600"/>
                <a:gd name="T24" fmla="*/ 441 w 21600"/>
                <a:gd name="T25" fmla="*/ 475 h 21600"/>
                <a:gd name="T26" fmla="*/ 403 w 21600"/>
                <a:gd name="T27" fmla="*/ 484 h 21600"/>
                <a:gd name="T28" fmla="*/ 393 w 21600"/>
                <a:gd name="T29" fmla="*/ 504 h 21600"/>
                <a:gd name="T30" fmla="*/ 386 w 21600"/>
                <a:gd name="T31" fmla="*/ 512 h 21600"/>
                <a:gd name="T32" fmla="*/ 365 w 21600"/>
                <a:gd name="T33" fmla="*/ 522 h 21600"/>
                <a:gd name="T34" fmla="*/ 358 w 21600"/>
                <a:gd name="T35" fmla="*/ 531 h 21600"/>
                <a:gd name="T36" fmla="*/ 358 w 21600"/>
                <a:gd name="T37" fmla="*/ 539 h 21600"/>
                <a:gd name="T38" fmla="*/ 347 w 21600"/>
                <a:gd name="T39" fmla="*/ 549 h 21600"/>
                <a:gd name="T40" fmla="*/ 309 w 21600"/>
                <a:gd name="T41" fmla="*/ 559 h 21600"/>
                <a:gd name="T42" fmla="*/ 282 w 21600"/>
                <a:gd name="T43" fmla="*/ 549 h 21600"/>
                <a:gd name="T44" fmla="*/ 292 w 21600"/>
                <a:gd name="T45" fmla="*/ 569 h 21600"/>
                <a:gd name="T46" fmla="*/ 282 w 21600"/>
                <a:gd name="T47" fmla="*/ 576 h 21600"/>
                <a:gd name="T48" fmla="*/ 264 w 21600"/>
                <a:gd name="T49" fmla="*/ 586 h 21600"/>
                <a:gd name="T50" fmla="*/ 226 w 21600"/>
                <a:gd name="T51" fmla="*/ 596 h 21600"/>
                <a:gd name="T52" fmla="*/ 205 w 21600"/>
                <a:gd name="T53" fmla="*/ 603 h 21600"/>
                <a:gd name="T54" fmla="*/ 198 w 21600"/>
                <a:gd name="T55" fmla="*/ 603 h 21600"/>
                <a:gd name="T56" fmla="*/ 178 w 21600"/>
                <a:gd name="T57" fmla="*/ 596 h 21600"/>
                <a:gd name="T58" fmla="*/ 150 w 21600"/>
                <a:gd name="T59" fmla="*/ 613 h 21600"/>
                <a:gd name="T60" fmla="*/ 140 w 21600"/>
                <a:gd name="T61" fmla="*/ 603 h 21600"/>
                <a:gd name="T62" fmla="*/ 132 w 21600"/>
                <a:gd name="T63" fmla="*/ 576 h 21600"/>
                <a:gd name="T64" fmla="*/ 112 w 21600"/>
                <a:gd name="T65" fmla="*/ 559 h 21600"/>
                <a:gd name="T66" fmla="*/ 84 w 21600"/>
                <a:gd name="T67" fmla="*/ 549 h 21600"/>
                <a:gd name="T68" fmla="*/ 140 w 21600"/>
                <a:gd name="T69" fmla="*/ 522 h 21600"/>
                <a:gd name="T70" fmla="*/ 122 w 21600"/>
                <a:gd name="T71" fmla="*/ 504 h 21600"/>
                <a:gd name="T72" fmla="*/ 112 w 21600"/>
                <a:gd name="T73" fmla="*/ 475 h 21600"/>
                <a:gd name="T74" fmla="*/ 112 w 21600"/>
                <a:gd name="T75" fmla="*/ 467 h 21600"/>
                <a:gd name="T76" fmla="*/ 122 w 21600"/>
                <a:gd name="T77" fmla="*/ 457 h 21600"/>
                <a:gd name="T78" fmla="*/ 112 w 21600"/>
                <a:gd name="T79" fmla="*/ 440 h 21600"/>
                <a:gd name="T80" fmla="*/ 104 w 21600"/>
                <a:gd name="T81" fmla="*/ 420 h 21600"/>
                <a:gd name="T82" fmla="*/ 76 w 21600"/>
                <a:gd name="T83" fmla="*/ 403 h 21600"/>
                <a:gd name="T84" fmla="*/ 46 w 21600"/>
                <a:gd name="T85" fmla="*/ 339 h 21600"/>
                <a:gd name="T86" fmla="*/ 56 w 21600"/>
                <a:gd name="T87" fmla="*/ 329 h 21600"/>
                <a:gd name="T88" fmla="*/ 132 w 21600"/>
                <a:gd name="T89" fmla="*/ 264 h 21600"/>
                <a:gd name="T90" fmla="*/ 140 w 21600"/>
                <a:gd name="T91" fmla="*/ 136 h 21600"/>
                <a:gd name="T92" fmla="*/ 150 w 21600"/>
                <a:gd name="T93" fmla="*/ 119 h 21600"/>
                <a:gd name="T94" fmla="*/ 122 w 21600"/>
                <a:gd name="T95" fmla="*/ 72 h 21600"/>
                <a:gd name="T96" fmla="*/ 104 w 21600"/>
                <a:gd name="T97" fmla="*/ 17 h 21600"/>
                <a:gd name="T98" fmla="*/ 0 w 21600"/>
                <a:gd name="T99" fmla="*/ 403 h 21600"/>
                <a:gd name="T100" fmla="*/ 10 w 21600"/>
                <a:gd name="T101" fmla="*/ 403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4613" y="610"/>
                  </a:moveTo>
                  <a:lnTo>
                    <a:pt x="6637" y="0"/>
                  </a:lnTo>
                  <a:lnTo>
                    <a:pt x="21263" y="5487"/>
                  </a:lnTo>
                  <a:lnTo>
                    <a:pt x="21600" y="10626"/>
                  </a:lnTo>
                  <a:lnTo>
                    <a:pt x="20025" y="10626"/>
                  </a:lnTo>
                  <a:lnTo>
                    <a:pt x="19575" y="10974"/>
                  </a:lnTo>
                  <a:lnTo>
                    <a:pt x="19575" y="11235"/>
                  </a:lnTo>
                  <a:lnTo>
                    <a:pt x="20025" y="11235"/>
                  </a:lnTo>
                  <a:lnTo>
                    <a:pt x="19575" y="11584"/>
                  </a:lnTo>
                  <a:lnTo>
                    <a:pt x="19125" y="12281"/>
                  </a:lnTo>
                  <a:lnTo>
                    <a:pt x="18788" y="12281"/>
                  </a:lnTo>
                  <a:lnTo>
                    <a:pt x="18788" y="12890"/>
                  </a:lnTo>
                  <a:lnTo>
                    <a:pt x="18338" y="13239"/>
                  </a:lnTo>
                  <a:lnTo>
                    <a:pt x="18788" y="13500"/>
                  </a:lnTo>
                  <a:lnTo>
                    <a:pt x="18788" y="13848"/>
                  </a:lnTo>
                  <a:lnTo>
                    <a:pt x="18338" y="13848"/>
                  </a:lnTo>
                  <a:lnTo>
                    <a:pt x="17888" y="14458"/>
                  </a:lnTo>
                  <a:lnTo>
                    <a:pt x="17888" y="14806"/>
                  </a:lnTo>
                  <a:lnTo>
                    <a:pt x="18338" y="14458"/>
                  </a:lnTo>
                  <a:lnTo>
                    <a:pt x="18788" y="14458"/>
                  </a:lnTo>
                  <a:lnTo>
                    <a:pt x="18788" y="14806"/>
                  </a:lnTo>
                  <a:lnTo>
                    <a:pt x="18338" y="14806"/>
                  </a:lnTo>
                  <a:lnTo>
                    <a:pt x="18788" y="15155"/>
                  </a:lnTo>
                  <a:lnTo>
                    <a:pt x="18788" y="16113"/>
                  </a:lnTo>
                  <a:lnTo>
                    <a:pt x="19575" y="16113"/>
                  </a:lnTo>
                  <a:lnTo>
                    <a:pt x="19575" y="16723"/>
                  </a:lnTo>
                  <a:lnTo>
                    <a:pt x="19125" y="17071"/>
                  </a:lnTo>
                  <a:lnTo>
                    <a:pt x="17888" y="17071"/>
                  </a:lnTo>
                  <a:lnTo>
                    <a:pt x="17438" y="17419"/>
                  </a:lnTo>
                  <a:lnTo>
                    <a:pt x="17438" y="17768"/>
                  </a:lnTo>
                  <a:lnTo>
                    <a:pt x="17100" y="17768"/>
                  </a:lnTo>
                  <a:lnTo>
                    <a:pt x="17100" y="18029"/>
                  </a:lnTo>
                  <a:lnTo>
                    <a:pt x="16650" y="18029"/>
                  </a:lnTo>
                  <a:lnTo>
                    <a:pt x="16200" y="18377"/>
                  </a:lnTo>
                  <a:lnTo>
                    <a:pt x="16200" y="18726"/>
                  </a:lnTo>
                  <a:lnTo>
                    <a:pt x="15863" y="18726"/>
                  </a:lnTo>
                  <a:lnTo>
                    <a:pt x="16200" y="18987"/>
                  </a:lnTo>
                  <a:lnTo>
                    <a:pt x="15863" y="18987"/>
                  </a:lnTo>
                  <a:lnTo>
                    <a:pt x="15863" y="19335"/>
                  </a:lnTo>
                  <a:lnTo>
                    <a:pt x="15412" y="19335"/>
                  </a:lnTo>
                  <a:lnTo>
                    <a:pt x="14625" y="19684"/>
                  </a:lnTo>
                  <a:lnTo>
                    <a:pt x="13725" y="19684"/>
                  </a:lnTo>
                  <a:lnTo>
                    <a:pt x="13275" y="19335"/>
                  </a:lnTo>
                  <a:lnTo>
                    <a:pt x="12487" y="19335"/>
                  </a:lnTo>
                  <a:lnTo>
                    <a:pt x="12487" y="20032"/>
                  </a:lnTo>
                  <a:lnTo>
                    <a:pt x="12938" y="20032"/>
                  </a:lnTo>
                  <a:lnTo>
                    <a:pt x="12938" y="20294"/>
                  </a:lnTo>
                  <a:lnTo>
                    <a:pt x="12487" y="20294"/>
                  </a:lnTo>
                  <a:lnTo>
                    <a:pt x="12038" y="20642"/>
                  </a:lnTo>
                  <a:lnTo>
                    <a:pt x="11700" y="20642"/>
                  </a:lnTo>
                  <a:lnTo>
                    <a:pt x="10463" y="20990"/>
                  </a:lnTo>
                  <a:lnTo>
                    <a:pt x="10013" y="20990"/>
                  </a:lnTo>
                  <a:lnTo>
                    <a:pt x="9563" y="21252"/>
                  </a:lnTo>
                  <a:lnTo>
                    <a:pt x="9113" y="21252"/>
                  </a:lnTo>
                  <a:lnTo>
                    <a:pt x="8775" y="21600"/>
                  </a:lnTo>
                  <a:lnTo>
                    <a:pt x="8775" y="21252"/>
                  </a:lnTo>
                  <a:lnTo>
                    <a:pt x="8325" y="20990"/>
                  </a:lnTo>
                  <a:lnTo>
                    <a:pt x="7875" y="20990"/>
                  </a:lnTo>
                  <a:lnTo>
                    <a:pt x="7875" y="21600"/>
                  </a:lnTo>
                  <a:lnTo>
                    <a:pt x="6637" y="21600"/>
                  </a:lnTo>
                  <a:lnTo>
                    <a:pt x="6637" y="21252"/>
                  </a:lnTo>
                  <a:lnTo>
                    <a:pt x="6188" y="21252"/>
                  </a:lnTo>
                  <a:lnTo>
                    <a:pt x="6188" y="20642"/>
                  </a:lnTo>
                  <a:lnTo>
                    <a:pt x="5850" y="20294"/>
                  </a:lnTo>
                  <a:lnTo>
                    <a:pt x="5400" y="20294"/>
                  </a:lnTo>
                  <a:lnTo>
                    <a:pt x="4950" y="19684"/>
                  </a:lnTo>
                  <a:lnTo>
                    <a:pt x="4163" y="19335"/>
                  </a:lnTo>
                  <a:lnTo>
                    <a:pt x="3712" y="19335"/>
                  </a:lnTo>
                  <a:lnTo>
                    <a:pt x="3712" y="18377"/>
                  </a:lnTo>
                  <a:lnTo>
                    <a:pt x="6188" y="18377"/>
                  </a:lnTo>
                  <a:lnTo>
                    <a:pt x="5850" y="18029"/>
                  </a:lnTo>
                  <a:lnTo>
                    <a:pt x="5400" y="17768"/>
                  </a:lnTo>
                  <a:lnTo>
                    <a:pt x="4950" y="17419"/>
                  </a:lnTo>
                  <a:lnTo>
                    <a:pt x="4950" y="16723"/>
                  </a:lnTo>
                  <a:lnTo>
                    <a:pt x="5400" y="16461"/>
                  </a:lnTo>
                  <a:lnTo>
                    <a:pt x="4950" y="16461"/>
                  </a:lnTo>
                  <a:lnTo>
                    <a:pt x="4950" y="16113"/>
                  </a:lnTo>
                  <a:lnTo>
                    <a:pt x="5400" y="16113"/>
                  </a:lnTo>
                  <a:lnTo>
                    <a:pt x="5400" y="15765"/>
                  </a:lnTo>
                  <a:lnTo>
                    <a:pt x="4950" y="15503"/>
                  </a:lnTo>
                  <a:lnTo>
                    <a:pt x="4950" y="15155"/>
                  </a:lnTo>
                  <a:lnTo>
                    <a:pt x="4613" y="14806"/>
                  </a:lnTo>
                  <a:lnTo>
                    <a:pt x="4163" y="14458"/>
                  </a:lnTo>
                  <a:lnTo>
                    <a:pt x="3375" y="14197"/>
                  </a:lnTo>
                  <a:lnTo>
                    <a:pt x="2475" y="13500"/>
                  </a:lnTo>
                  <a:lnTo>
                    <a:pt x="2025" y="11932"/>
                  </a:lnTo>
                  <a:lnTo>
                    <a:pt x="2025" y="11584"/>
                  </a:lnTo>
                  <a:lnTo>
                    <a:pt x="2475" y="11584"/>
                  </a:lnTo>
                  <a:lnTo>
                    <a:pt x="2925" y="11235"/>
                  </a:lnTo>
                  <a:lnTo>
                    <a:pt x="5850" y="9319"/>
                  </a:lnTo>
                  <a:lnTo>
                    <a:pt x="5850" y="7403"/>
                  </a:lnTo>
                  <a:lnTo>
                    <a:pt x="6188" y="4790"/>
                  </a:lnTo>
                  <a:lnTo>
                    <a:pt x="6637" y="4790"/>
                  </a:lnTo>
                  <a:lnTo>
                    <a:pt x="6637" y="4181"/>
                  </a:lnTo>
                  <a:lnTo>
                    <a:pt x="5400" y="3223"/>
                  </a:lnTo>
                  <a:lnTo>
                    <a:pt x="5400" y="2526"/>
                  </a:lnTo>
                  <a:lnTo>
                    <a:pt x="4613" y="958"/>
                  </a:lnTo>
                  <a:lnTo>
                    <a:pt x="4613" y="610"/>
                  </a:lnTo>
                  <a:close/>
                  <a:moveTo>
                    <a:pt x="450" y="14197"/>
                  </a:moveTo>
                  <a:lnTo>
                    <a:pt x="0" y="14197"/>
                  </a:lnTo>
                  <a:lnTo>
                    <a:pt x="450" y="14197"/>
                  </a:lnTo>
                  <a:close/>
                  <a:moveTo>
                    <a:pt x="450" y="14197"/>
                  </a:moveTo>
                </a:path>
              </a:pathLst>
            </a:custGeom>
            <a:grpFill/>
            <a:ln>
              <a:noFill/>
            </a:ln>
          </p:spPr>
          <p:txBody>
            <a:bodyPr lIns="0" tIns="0" rIns="0" bIns="0"/>
            <a:lstStyle/>
            <a:p>
              <a:pPr defTabSz="913765">
                <a:defRPr/>
              </a:pPr>
              <a:endParaRPr lang="es-ES">
                <a:solidFill>
                  <a:prstClr val="black"/>
                </a:solidFill>
              </a:endParaRPr>
            </a:p>
          </p:txBody>
        </p:sp>
        <p:sp>
          <p:nvSpPr>
            <p:cNvPr id="405" name="AutoShape 127"/>
            <p:cNvSpPr/>
            <p:nvPr/>
          </p:nvSpPr>
          <p:spPr bwMode="auto">
            <a:xfrm>
              <a:off x="6875" y="3794"/>
              <a:ext cx="639" cy="440"/>
            </a:xfrm>
            <a:custGeom>
              <a:avLst/>
              <a:gdLst>
                <a:gd name="T0" fmla="*/ 132 w 21600"/>
                <a:gd name="T1" fmla="*/ 433 h 21600"/>
                <a:gd name="T2" fmla="*/ 124 w 21600"/>
                <a:gd name="T3" fmla="*/ 423 h 21600"/>
                <a:gd name="T4" fmla="*/ 104 w 21600"/>
                <a:gd name="T5" fmla="*/ 423 h 21600"/>
                <a:gd name="T6" fmla="*/ 76 w 21600"/>
                <a:gd name="T7" fmla="*/ 413 h 21600"/>
                <a:gd name="T8" fmla="*/ 76 w 21600"/>
                <a:gd name="T9" fmla="*/ 396 h 21600"/>
                <a:gd name="T10" fmla="*/ 38 w 21600"/>
                <a:gd name="T11" fmla="*/ 386 h 21600"/>
                <a:gd name="T12" fmla="*/ 0 w 21600"/>
                <a:gd name="T13" fmla="*/ 349 h 21600"/>
                <a:gd name="T14" fmla="*/ 10 w 21600"/>
                <a:gd name="T15" fmla="*/ 331 h 21600"/>
                <a:gd name="T16" fmla="*/ 58 w 21600"/>
                <a:gd name="T17" fmla="*/ 321 h 21600"/>
                <a:gd name="T18" fmla="*/ 94 w 21600"/>
                <a:gd name="T19" fmla="*/ 311 h 21600"/>
                <a:gd name="T20" fmla="*/ 132 w 21600"/>
                <a:gd name="T21" fmla="*/ 304 h 21600"/>
                <a:gd name="T22" fmla="*/ 160 w 21600"/>
                <a:gd name="T23" fmla="*/ 284 h 21600"/>
                <a:gd name="T24" fmla="*/ 170 w 21600"/>
                <a:gd name="T25" fmla="*/ 230 h 21600"/>
                <a:gd name="T26" fmla="*/ 236 w 21600"/>
                <a:gd name="T27" fmla="*/ 148 h 21600"/>
                <a:gd name="T28" fmla="*/ 472 w 21600"/>
                <a:gd name="T29" fmla="*/ 0 h 21600"/>
                <a:gd name="T30" fmla="*/ 555 w 21600"/>
                <a:gd name="T31" fmla="*/ 27 h 21600"/>
                <a:gd name="T32" fmla="*/ 593 w 21600"/>
                <a:gd name="T33" fmla="*/ 20 h 21600"/>
                <a:gd name="T34" fmla="*/ 611 w 21600"/>
                <a:gd name="T35" fmla="*/ 84 h 21600"/>
                <a:gd name="T36" fmla="*/ 639 w 21600"/>
                <a:gd name="T37" fmla="*/ 129 h 21600"/>
                <a:gd name="T38" fmla="*/ 621 w 21600"/>
                <a:gd name="T39" fmla="*/ 203 h 21600"/>
                <a:gd name="T40" fmla="*/ 555 w 21600"/>
                <a:gd name="T41" fmla="*/ 311 h 21600"/>
                <a:gd name="T42" fmla="*/ 535 w 21600"/>
                <a:gd name="T43" fmla="*/ 321 h 21600"/>
                <a:gd name="T44" fmla="*/ 545 w 21600"/>
                <a:gd name="T45" fmla="*/ 376 h 21600"/>
                <a:gd name="T46" fmla="*/ 527 w 21600"/>
                <a:gd name="T47" fmla="*/ 376 h 21600"/>
                <a:gd name="T48" fmla="*/ 500 w 21600"/>
                <a:gd name="T49" fmla="*/ 386 h 21600"/>
                <a:gd name="T50" fmla="*/ 472 w 21600"/>
                <a:gd name="T51" fmla="*/ 396 h 21600"/>
                <a:gd name="T52" fmla="*/ 396 w 21600"/>
                <a:gd name="T53" fmla="*/ 386 h 21600"/>
                <a:gd name="T54" fmla="*/ 347 w 21600"/>
                <a:gd name="T55" fmla="*/ 403 h 21600"/>
                <a:gd name="T56" fmla="*/ 320 w 21600"/>
                <a:gd name="T57" fmla="*/ 396 h 21600"/>
                <a:gd name="T58" fmla="*/ 281 w 21600"/>
                <a:gd name="T59" fmla="*/ 386 h 21600"/>
                <a:gd name="T60" fmla="*/ 264 w 21600"/>
                <a:gd name="T61" fmla="*/ 396 h 21600"/>
                <a:gd name="T62" fmla="*/ 246 w 21600"/>
                <a:gd name="T63" fmla="*/ 368 h 21600"/>
                <a:gd name="T64" fmla="*/ 160 w 21600"/>
                <a:gd name="T65" fmla="*/ 376 h 21600"/>
                <a:gd name="T66" fmla="*/ 152 w 21600"/>
                <a:gd name="T67" fmla="*/ 386 h 21600"/>
                <a:gd name="T68" fmla="*/ 152 w 21600"/>
                <a:gd name="T69" fmla="*/ 386 h 21600"/>
                <a:gd name="T70" fmla="*/ 160 w 21600"/>
                <a:gd name="T71" fmla="*/ 403 h 21600"/>
                <a:gd name="T72" fmla="*/ 142 w 21600"/>
                <a:gd name="T73" fmla="*/ 413 h 21600"/>
                <a:gd name="T74" fmla="*/ 152 w 21600"/>
                <a:gd name="T75" fmla="*/ 433 h 21600"/>
                <a:gd name="T76" fmla="*/ 142 w 21600"/>
                <a:gd name="T77" fmla="*/ 440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4800" y="21600"/>
                  </a:moveTo>
                  <a:lnTo>
                    <a:pt x="4457" y="21236"/>
                  </a:lnTo>
                  <a:lnTo>
                    <a:pt x="4200" y="21236"/>
                  </a:lnTo>
                  <a:lnTo>
                    <a:pt x="4200" y="20751"/>
                  </a:lnTo>
                  <a:lnTo>
                    <a:pt x="3514" y="20265"/>
                  </a:lnTo>
                  <a:lnTo>
                    <a:pt x="3514" y="20751"/>
                  </a:lnTo>
                  <a:lnTo>
                    <a:pt x="2914" y="20751"/>
                  </a:lnTo>
                  <a:lnTo>
                    <a:pt x="2571" y="20265"/>
                  </a:lnTo>
                  <a:lnTo>
                    <a:pt x="2914" y="19780"/>
                  </a:lnTo>
                  <a:lnTo>
                    <a:pt x="2571" y="19416"/>
                  </a:lnTo>
                  <a:lnTo>
                    <a:pt x="1971" y="19416"/>
                  </a:lnTo>
                  <a:lnTo>
                    <a:pt x="1286" y="18930"/>
                  </a:lnTo>
                  <a:lnTo>
                    <a:pt x="1286" y="18445"/>
                  </a:lnTo>
                  <a:lnTo>
                    <a:pt x="0" y="17110"/>
                  </a:lnTo>
                  <a:lnTo>
                    <a:pt x="0" y="16746"/>
                  </a:lnTo>
                  <a:lnTo>
                    <a:pt x="343" y="16261"/>
                  </a:lnTo>
                  <a:lnTo>
                    <a:pt x="343" y="15775"/>
                  </a:lnTo>
                  <a:lnTo>
                    <a:pt x="1971" y="15775"/>
                  </a:lnTo>
                  <a:lnTo>
                    <a:pt x="2229" y="15290"/>
                  </a:lnTo>
                  <a:lnTo>
                    <a:pt x="3171" y="15290"/>
                  </a:lnTo>
                  <a:lnTo>
                    <a:pt x="3514" y="14926"/>
                  </a:lnTo>
                  <a:lnTo>
                    <a:pt x="4457" y="14926"/>
                  </a:lnTo>
                  <a:lnTo>
                    <a:pt x="5143" y="14440"/>
                  </a:lnTo>
                  <a:lnTo>
                    <a:pt x="5400" y="13955"/>
                  </a:lnTo>
                  <a:lnTo>
                    <a:pt x="5400" y="13106"/>
                  </a:lnTo>
                  <a:lnTo>
                    <a:pt x="5743" y="11285"/>
                  </a:lnTo>
                  <a:lnTo>
                    <a:pt x="5743" y="8130"/>
                  </a:lnTo>
                  <a:lnTo>
                    <a:pt x="7971" y="7281"/>
                  </a:lnTo>
                  <a:lnTo>
                    <a:pt x="9514" y="5461"/>
                  </a:lnTo>
                  <a:lnTo>
                    <a:pt x="15943" y="0"/>
                  </a:lnTo>
                  <a:lnTo>
                    <a:pt x="18429" y="971"/>
                  </a:lnTo>
                  <a:lnTo>
                    <a:pt x="18771" y="1335"/>
                  </a:lnTo>
                  <a:lnTo>
                    <a:pt x="20057" y="485"/>
                  </a:lnTo>
                  <a:lnTo>
                    <a:pt x="20057" y="971"/>
                  </a:lnTo>
                  <a:lnTo>
                    <a:pt x="20657" y="3155"/>
                  </a:lnTo>
                  <a:lnTo>
                    <a:pt x="20657" y="4126"/>
                  </a:lnTo>
                  <a:lnTo>
                    <a:pt x="21600" y="5461"/>
                  </a:lnTo>
                  <a:lnTo>
                    <a:pt x="21600" y="6310"/>
                  </a:lnTo>
                  <a:lnTo>
                    <a:pt x="21257" y="6310"/>
                  </a:lnTo>
                  <a:lnTo>
                    <a:pt x="21000" y="9951"/>
                  </a:lnTo>
                  <a:lnTo>
                    <a:pt x="21000" y="12620"/>
                  </a:lnTo>
                  <a:lnTo>
                    <a:pt x="18771" y="15290"/>
                  </a:lnTo>
                  <a:lnTo>
                    <a:pt x="18429" y="15775"/>
                  </a:lnTo>
                  <a:lnTo>
                    <a:pt x="18086" y="15775"/>
                  </a:lnTo>
                  <a:lnTo>
                    <a:pt x="18086" y="16261"/>
                  </a:lnTo>
                  <a:lnTo>
                    <a:pt x="18429" y="18445"/>
                  </a:lnTo>
                  <a:lnTo>
                    <a:pt x="18086" y="18081"/>
                  </a:lnTo>
                  <a:lnTo>
                    <a:pt x="17829" y="18445"/>
                  </a:lnTo>
                  <a:lnTo>
                    <a:pt x="17829" y="18930"/>
                  </a:lnTo>
                  <a:lnTo>
                    <a:pt x="16886" y="18930"/>
                  </a:lnTo>
                  <a:lnTo>
                    <a:pt x="16886" y="19416"/>
                  </a:lnTo>
                  <a:lnTo>
                    <a:pt x="15943" y="19416"/>
                  </a:lnTo>
                  <a:lnTo>
                    <a:pt x="15600" y="18930"/>
                  </a:lnTo>
                  <a:lnTo>
                    <a:pt x="13371" y="18930"/>
                  </a:lnTo>
                  <a:lnTo>
                    <a:pt x="13029" y="19780"/>
                  </a:lnTo>
                  <a:lnTo>
                    <a:pt x="11743" y="19780"/>
                  </a:lnTo>
                  <a:lnTo>
                    <a:pt x="11143" y="19416"/>
                  </a:lnTo>
                  <a:lnTo>
                    <a:pt x="10800" y="19416"/>
                  </a:lnTo>
                  <a:lnTo>
                    <a:pt x="10800" y="18930"/>
                  </a:lnTo>
                  <a:lnTo>
                    <a:pt x="9514" y="18930"/>
                  </a:lnTo>
                  <a:lnTo>
                    <a:pt x="9514" y="19416"/>
                  </a:lnTo>
                  <a:lnTo>
                    <a:pt x="8914" y="19416"/>
                  </a:lnTo>
                  <a:lnTo>
                    <a:pt x="8571" y="18445"/>
                  </a:lnTo>
                  <a:lnTo>
                    <a:pt x="8314" y="18081"/>
                  </a:lnTo>
                  <a:lnTo>
                    <a:pt x="5743" y="18081"/>
                  </a:lnTo>
                  <a:lnTo>
                    <a:pt x="5400" y="18445"/>
                  </a:lnTo>
                  <a:lnTo>
                    <a:pt x="5143" y="18445"/>
                  </a:lnTo>
                  <a:lnTo>
                    <a:pt x="5143" y="18930"/>
                  </a:lnTo>
                  <a:lnTo>
                    <a:pt x="5400" y="18930"/>
                  </a:lnTo>
                  <a:lnTo>
                    <a:pt x="5143" y="18930"/>
                  </a:lnTo>
                  <a:lnTo>
                    <a:pt x="5143" y="19416"/>
                  </a:lnTo>
                  <a:lnTo>
                    <a:pt x="5400" y="19780"/>
                  </a:lnTo>
                  <a:lnTo>
                    <a:pt x="5143" y="19780"/>
                  </a:lnTo>
                  <a:lnTo>
                    <a:pt x="4800" y="20265"/>
                  </a:lnTo>
                  <a:lnTo>
                    <a:pt x="4800" y="20751"/>
                  </a:lnTo>
                  <a:lnTo>
                    <a:pt x="5143" y="21236"/>
                  </a:lnTo>
                  <a:lnTo>
                    <a:pt x="5143" y="21600"/>
                  </a:lnTo>
                  <a:lnTo>
                    <a:pt x="4800" y="21600"/>
                  </a:lnTo>
                  <a:close/>
                  <a:moveTo>
                    <a:pt x="4800" y="21600"/>
                  </a:moveTo>
                </a:path>
              </a:pathLst>
            </a:custGeom>
            <a:grpFill/>
            <a:ln>
              <a:noFill/>
            </a:ln>
          </p:spPr>
          <p:txBody>
            <a:bodyPr lIns="0" tIns="0" rIns="0" bIns="0"/>
            <a:lstStyle/>
            <a:p>
              <a:pPr defTabSz="913765">
                <a:defRPr/>
              </a:pPr>
              <a:endParaRPr lang="es-ES">
                <a:solidFill>
                  <a:prstClr val="black"/>
                </a:solidFill>
              </a:endParaRPr>
            </a:p>
          </p:txBody>
        </p:sp>
        <p:sp>
          <p:nvSpPr>
            <p:cNvPr id="406" name="AutoShape 128"/>
            <p:cNvSpPr/>
            <p:nvPr/>
          </p:nvSpPr>
          <p:spPr bwMode="auto">
            <a:xfrm>
              <a:off x="6989" y="4163"/>
              <a:ext cx="470" cy="356"/>
            </a:xfrm>
            <a:custGeom>
              <a:avLst/>
              <a:gdLst>
                <a:gd name="T0" fmla="*/ 432 w 21600"/>
                <a:gd name="T1" fmla="*/ 7 h 21600"/>
                <a:gd name="T2" fmla="*/ 414 w 21600"/>
                <a:gd name="T3" fmla="*/ 7 h 21600"/>
                <a:gd name="T4" fmla="*/ 386 w 21600"/>
                <a:gd name="T5" fmla="*/ 17 h 21600"/>
                <a:gd name="T6" fmla="*/ 358 w 21600"/>
                <a:gd name="T7" fmla="*/ 27 h 21600"/>
                <a:gd name="T8" fmla="*/ 282 w 21600"/>
                <a:gd name="T9" fmla="*/ 17 h 21600"/>
                <a:gd name="T10" fmla="*/ 234 w 21600"/>
                <a:gd name="T11" fmla="*/ 35 h 21600"/>
                <a:gd name="T12" fmla="*/ 206 w 21600"/>
                <a:gd name="T13" fmla="*/ 27 h 21600"/>
                <a:gd name="T14" fmla="*/ 168 w 21600"/>
                <a:gd name="T15" fmla="*/ 17 h 21600"/>
                <a:gd name="T16" fmla="*/ 150 w 21600"/>
                <a:gd name="T17" fmla="*/ 27 h 21600"/>
                <a:gd name="T18" fmla="*/ 132 w 21600"/>
                <a:gd name="T19" fmla="*/ 0 h 21600"/>
                <a:gd name="T20" fmla="*/ 46 w 21600"/>
                <a:gd name="T21" fmla="*/ 7 h 21600"/>
                <a:gd name="T22" fmla="*/ 38 w 21600"/>
                <a:gd name="T23" fmla="*/ 17 h 21600"/>
                <a:gd name="T24" fmla="*/ 38 w 21600"/>
                <a:gd name="T25" fmla="*/ 17 h 21600"/>
                <a:gd name="T26" fmla="*/ 46 w 21600"/>
                <a:gd name="T27" fmla="*/ 35 h 21600"/>
                <a:gd name="T28" fmla="*/ 28 w 21600"/>
                <a:gd name="T29" fmla="*/ 45 h 21600"/>
                <a:gd name="T30" fmla="*/ 38 w 21600"/>
                <a:gd name="T31" fmla="*/ 64 h 21600"/>
                <a:gd name="T32" fmla="*/ 28 w 21600"/>
                <a:gd name="T33" fmla="*/ 72 h 21600"/>
                <a:gd name="T34" fmla="*/ 38 w 21600"/>
                <a:gd name="T35" fmla="*/ 91 h 21600"/>
                <a:gd name="T36" fmla="*/ 46 w 21600"/>
                <a:gd name="T37" fmla="*/ 119 h 21600"/>
                <a:gd name="T38" fmla="*/ 28 w 21600"/>
                <a:gd name="T39" fmla="*/ 129 h 21600"/>
                <a:gd name="T40" fmla="*/ 38 w 21600"/>
                <a:gd name="T41" fmla="*/ 146 h 21600"/>
                <a:gd name="T42" fmla="*/ 28 w 21600"/>
                <a:gd name="T43" fmla="*/ 156 h 21600"/>
                <a:gd name="T44" fmla="*/ 10 w 21600"/>
                <a:gd name="T45" fmla="*/ 173 h 21600"/>
                <a:gd name="T46" fmla="*/ 0 w 21600"/>
                <a:gd name="T47" fmla="*/ 274 h 21600"/>
                <a:gd name="T48" fmla="*/ 56 w 21600"/>
                <a:gd name="T49" fmla="*/ 284 h 21600"/>
                <a:gd name="T50" fmla="*/ 84 w 21600"/>
                <a:gd name="T51" fmla="*/ 319 h 21600"/>
                <a:gd name="T52" fmla="*/ 94 w 21600"/>
                <a:gd name="T53" fmla="*/ 329 h 21600"/>
                <a:gd name="T54" fmla="*/ 104 w 21600"/>
                <a:gd name="T55" fmla="*/ 356 h 21600"/>
                <a:gd name="T56" fmla="*/ 168 w 21600"/>
                <a:gd name="T57" fmla="*/ 349 h 21600"/>
                <a:gd name="T58" fmla="*/ 198 w 21600"/>
                <a:gd name="T59" fmla="*/ 349 h 21600"/>
                <a:gd name="T60" fmla="*/ 216 w 21600"/>
                <a:gd name="T61" fmla="*/ 339 h 21600"/>
                <a:gd name="T62" fmla="*/ 226 w 21600"/>
                <a:gd name="T63" fmla="*/ 339 h 21600"/>
                <a:gd name="T64" fmla="*/ 244 w 21600"/>
                <a:gd name="T65" fmla="*/ 292 h 21600"/>
                <a:gd name="T66" fmla="*/ 264 w 21600"/>
                <a:gd name="T67" fmla="*/ 284 h 21600"/>
                <a:gd name="T68" fmla="*/ 272 w 21600"/>
                <a:gd name="T69" fmla="*/ 265 h 21600"/>
                <a:gd name="T70" fmla="*/ 292 w 21600"/>
                <a:gd name="T71" fmla="*/ 257 h 21600"/>
                <a:gd name="T72" fmla="*/ 310 w 21600"/>
                <a:gd name="T73" fmla="*/ 257 h 21600"/>
                <a:gd name="T74" fmla="*/ 320 w 21600"/>
                <a:gd name="T75" fmla="*/ 274 h 21600"/>
                <a:gd name="T76" fmla="*/ 348 w 21600"/>
                <a:gd name="T77" fmla="*/ 265 h 21600"/>
                <a:gd name="T78" fmla="*/ 358 w 21600"/>
                <a:gd name="T79" fmla="*/ 257 h 21600"/>
                <a:gd name="T80" fmla="*/ 366 w 21600"/>
                <a:gd name="T81" fmla="*/ 237 h 21600"/>
                <a:gd name="T82" fmla="*/ 376 w 21600"/>
                <a:gd name="T83" fmla="*/ 210 h 21600"/>
                <a:gd name="T84" fmla="*/ 394 w 21600"/>
                <a:gd name="T85" fmla="*/ 200 h 21600"/>
                <a:gd name="T86" fmla="*/ 404 w 21600"/>
                <a:gd name="T87" fmla="*/ 163 h 21600"/>
                <a:gd name="T88" fmla="*/ 432 w 21600"/>
                <a:gd name="T89" fmla="*/ 146 h 21600"/>
                <a:gd name="T90" fmla="*/ 442 w 21600"/>
                <a:gd name="T91" fmla="*/ 109 h 21600"/>
                <a:gd name="T92" fmla="*/ 460 w 21600"/>
                <a:gd name="T93" fmla="*/ 99 h 21600"/>
                <a:gd name="T94" fmla="*/ 470 w 21600"/>
                <a:gd name="T95" fmla="*/ 91 h 21600"/>
                <a:gd name="T96" fmla="*/ 460 w 21600"/>
                <a:gd name="T97" fmla="*/ 64 h 21600"/>
                <a:gd name="T98" fmla="*/ 452 w 21600"/>
                <a:gd name="T99" fmla="*/ 27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20783" y="1650"/>
                  </a:moveTo>
                  <a:lnTo>
                    <a:pt x="19849" y="450"/>
                  </a:lnTo>
                  <a:lnTo>
                    <a:pt x="19382" y="0"/>
                  </a:lnTo>
                  <a:lnTo>
                    <a:pt x="19031" y="450"/>
                  </a:lnTo>
                  <a:lnTo>
                    <a:pt x="19031" y="1050"/>
                  </a:lnTo>
                  <a:lnTo>
                    <a:pt x="17747" y="1050"/>
                  </a:lnTo>
                  <a:lnTo>
                    <a:pt x="17747" y="1650"/>
                  </a:lnTo>
                  <a:lnTo>
                    <a:pt x="16463" y="1650"/>
                  </a:lnTo>
                  <a:lnTo>
                    <a:pt x="15996" y="1050"/>
                  </a:lnTo>
                  <a:lnTo>
                    <a:pt x="12960" y="1050"/>
                  </a:lnTo>
                  <a:lnTo>
                    <a:pt x="12493" y="2100"/>
                  </a:lnTo>
                  <a:lnTo>
                    <a:pt x="10742" y="2100"/>
                  </a:lnTo>
                  <a:lnTo>
                    <a:pt x="9924" y="1650"/>
                  </a:lnTo>
                  <a:lnTo>
                    <a:pt x="9457" y="1650"/>
                  </a:lnTo>
                  <a:lnTo>
                    <a:pt x="9457" y="1050"/>
                  </a:lnTo>
                  <a:lnTo>
                    <a:pt x="7706" y="1050"/>
                  </a:lnTo>
                  <a:lnTo>
                    <a:pt x="7706" y="1650"/>
                  </a:lnTo>
                  <a:lnTo>
                    <a:pt x="6889" y="1650"/>
                  </a:lnTo>
                  <a:lnTo>
                    <a:pt x="6422" y="450"/>
                  </a:lnTo>
                  <a:lnTo>
                    <a:pt x="6071" y="0"/>
                  </a:lnTo>
                  <a:lnTo>
                    <a:pt x="2569" y="0"/>
                  </a:lnTo>
                  <a:lnTo>
                    <a:pt x="2102" y="450"/>
                  </a:lnTo>
                  <a:lnTo>
                    <a:pt x="1751" y="450"/>
                  </a:lnTo>
                  <a:lnTo>
                    <a:pt x="1751" y="1050"/>
                  </a:lnTo>
                  <a:lnTo>
                    <a:pt x="2102" y="1050"/>
                  </a:lnTo>
                  <a:lnTo>
                    <a:pt x="1751" y="1050"/>
                  </a:lnTo>
                  <a:lnTo>
                    <a:pt x="1751" y="1650"/>
                  </a:lnTo>
                  <a:lnTo>
                    <a:pt x="2102" y="2100"/>
                  </a:lnTo>
                  <a:lnTo>
                    <a:pt x="1751" y="2100"/>
                  </a:lnTo>
                  <a:lnTo>
                    <a:pt x="1284" y="2700"/>
                  </a:lnTo>
                  <a:lnTo>
                    <a:pt x="1284" y="3300"/>
                  </a:lnTo>
                  <a:lnTo>
                    <a:pt x="1751" y="3900"/>
                  </a:lnTo>
                  <a:lnTo>
                    <a:pt x="1751" y="4350"/>
                  </a:lnTo>
                  <a:lnTo>
                    <a:pt x="1284" y="4350"/>
                  </a:lnTo>
                  <a:lnTo>
                    <a:pt x="1284" y="5550"/>
                  </a:lnTo>
                  <a:lnTo>
                    <a:pt x="1751" y="5550"/>
                  </a:lnTo>
                  <a:lnTo>
                    <a:pt x="1751" y="6000"/>
                  </a:lnTo>
                  <a:lnTo>
                    <a:pt x="2102" y="7200"/>
                  </a:lnTo>
                  <a:lnTo>
                    <a:pt x="1751" y="7200"/>
                  </a:lnTo>
                  <a:lnTo>
                    <a:pt x="1284" y="7800"/>
                  </a:lnTo>
                  <a:lnTo>
                    <a:pt x="1751" y="8250"/>
                  </a:lnTo>
                  <a:lnTo>
                    <a:pt x="1751" y="8850"/>
                  </a:lnTo>
                  <a:lnTo>
                    <a:pt x="1284" y="8850"/>
                  </a:lnTo>
                  <a:lnTo>
                    <a:pt x="1284" y="9450"/>
                  </a:lnTo>
                  <a:lnTo>
                    <a:pt x="817" y="9900"/>
                  </a:lnTo>
                  <a:lnTo>
                    <a:pt x="467" y="10500"/>
                  </a:lnTo>
                  <a:lnTo>
                    <a:pt x="0" y="10500"/>
                  </a:lnTo>
                  <a:lnTo>
                    <a:pt x="0" y="16650"/>
                  </a:lnTo>
                  <a:lnTo>
                    <a:pt x="1284" y="16650"/>
                  </a:lnTo>
                  <a:lnTo>
                    <a:pt x="2569" y="17250"/>
                  </a:lnTo>
                  <a:lnTo>
                    <a:pt x="3386" y="18300"/>
                  </a:lnTo>
                  <a:lnTo>
                    <a:pt x="3853" y="19350"/>
                  </a:lnTo>
                  <a:lnTo>
                    <a:pt x="3853" y="19950"/>
                  </a:lnTo>
                  <a:lnTo>
                    <a:pt x="4320" y="19950"/>
                  </a:lnTo>
                  <a:lnTo>
                    <a:pt x="4320" y="21150"/>
                  </a:lnTo>
                  <a:lnTo>
                    <a:pt x="4787" y="21600"/>
                  </a:lnTo>
                  <a:lnTo>
                    <a:pt x="7356" y="21600"/>
                  </a:lnTo>
                  <a:lnTo>
                    <a:pt x="7706" y="21150"/>
                  </a:lnTo>
                  <a:lnTo>
                    <a:pt x="8173" y="21600"/>
                  </a:lnTo>
                  <a:lnTo>
                    <a:pt x="9107" y="21150"/>
                  </a:lnTo>
                  <a:lnTo>
                    <a:pt x="9924" y="21150"/>
                  </a:lnTo>
                  <a:lnTo>
                    <a:pt x="9924" y="20550"/>
                  </a:lnTo>
                  <a:lnTo>
                    <a:pt x="10391" y="21150"/>
                  </a:lnTo>
                  <a:lnTo>
                    <a:pt x="10391" y="20550"/>
                  </a:lnTo>
                  <a:lnTo>
                    <a:pt x="11209" y="19950"/>
                  </a:lnTo>
                  <a:lnTo>
                    <a:pt x="11209" y="17700"/>
                  </a:lnTo>
                  <a:lnTo>
                    <a:pt x="11676" y="17700"/>
                  </a:lnTo>
                  <a:lnTo>
                    <a:pt x="12143" y="17250"/>
                  </a:lnTo>
                  <a:lnTo>
                    <a:pt x="12493" y="16650"/>
                  </a:lnTo>
                  <a:lnTo>
                    <a:pt x="12493" y="16050"/>
                  </a:lnTo>
                  <a:lnTo>
                    <a:pt x="12960" y="16050"/>
                  </a:lnTo>
                  <a:lnTo>
                    <a:pt x="13427" y="15600"/>
                  </a:lnTo>
                  <a:lnTo>
                    <a:pt x="13777" y="16050"/>
                  </a:lnTo>
                  <a:lnTo>
                    <a:pt x="14244" y="15600"/>
                  </a:lnTo>
                  <a:lnTo>
                    <a:pt x="14711" y="16050"/>
                  </a:lnTo>
                  <a:lnTo>
                    <a:pt x="14711" y="16650"/>
                  </a:lnTo>
                  <a:lnTo>
                    <a:pt x="15529" y="16650"/>
                  </a:lnTo>
                  <a:lnTo>
                    <a:pt x="15996" y="16050"/>
                  </a:lnTo>
                  <a:lnTo>
                    <a:pt x="15996" y="15600"/>
                  </a:lnTo>
                  <a:lnTo>
                    <a:pt x="16463" y="15600"/>
                  </a:lnTo>
                  <a:lnTo>
                    <a:pt x="16813" y="15000"/>
                  </a:lnTo>
                  <a:lnTo>
                    <a:pt x="16813" y="14400"/>
                  </a:lnTo>
                  <a:lnTo>
                    <a:pt x="17280" y="13350"/>
                  </a:lnTo>
                  <a:lnTo>
                    <a:pt x="17280" y="12750"/>
                  </a:lnTo>
                  <a:lnTo>
                    <a:pt x="17747" y="12750"/>
                  </a:lnTo>
                  <a:lnTo>
                    <a:pt x="18097" y="12150"/>
                  </a:lnTo>
                  <a:lnTo>
                    <a:pt x="18564" y="11700"/>
                  </a:lnTo>
                  <a:lnTo>
                    <a:pt x="18564" y="9900"/>
                  </a:lnTo>
                  <a:lnTo>
                    <a:pt x="19031" y="9900"/>
                  </a:lnTo>
                  <a:lnTo>
                    <a:pt x="19849" y="8850"/>
                  </a:lnTo>
                  <a:lnTo>
                    <a:pt x="19849" y="7200"/>
                  </a:lnTo>
                  <a:lnTo>
                    <a:pt x="20316" y="6600"/>
                  </a:lnTo>
                  <a:lnTo>
                    <a:pt x="20316" y="6000"/>
                  </a:lnTo>
                  <a:lnTo>
                    <a:pt x="21133" y="6000"/>
                  </a:lnTo>
                  <a:lnTo>
                    <a:pt x="21133" y="5550"/>
                  </a:lnTo>
                  <a:lnTo>
                    <a:pt x="21600" y="5550"/>
                  </a:lnTo>
                  <a:lnTo>
                    <a:pt x="21600" y="3900"/>
                  </a:lnTo>
                  <a:lnTo>
                    <a:pt x="21133" y="3900"/>
                  </a:lnTo>
                  <a:lnTo>
                    <a:pt x="21133" y="2100"/>
                  </a:lnTo>
                  <a:lnTo>
                    <a:pt x="20783" y="1650"/>
                  </a:lnTo>
                  <a:close/>
                  <a:moveTo>
                    <a:pt x="20783" y="1650"/>
                  </a:moveTo>
                </a:path>
              </a:pathLst>
            </a:custGeom>
            <a:grpFill/>
            <a:ln>
              <a:noFill/>
            </a:ln>
          </p:spPr>
          <p:txBody>
            <a:bodyPr lIns="0" tIns="0" rIns="0" bIns="0"/>
            <a:lstStyle/>
            <a:p>
              <a:pPr defTabSz="913765">
                <a:defRPr/>
              </a:pPr>
              <a:endParaRPr lang="es-ES">
                <a:solidFill>
                  <a:prstClr val="black"/>
                </a:solidFill>
              </a:endParaRPr>
            </a:p>
          </p:txBody>
        </p:sp>
        <p:sp>
          <p:nvSpPr>
            <p:cNvPr id="407" name="AutoShape 129"/>
            <p:cNvSpPr/>
            <p:nvPr/>
          </p:nvSpPr>
          <p:spPr bwMode="auto">
            <a:xfrm>
              <a:off x="7129" y="4667"/>
              <a:ext cx="10" cy="8"/>
            </a:xfrm>
            <a:custGeom>
              <a:avLst/>
              <a:gdLst>
                <a:gd name="T0" fmla="*/ 0 w 21600"/>
                <a:gd name="T1" fmla="*/ 8 h 21600"/>
                <a:gd name="T2" fmla="*/ 0 w 21600"/>
                <a:gd name="T3" fmla="*/ 0 h 21600"/>
                <a:gd name="T4" fmla="*/ 10 w 21600"/>
                <a:gd name="T5" fmla="*/ 0 h 21600"/>
                <a:gd name="T6" fmla="*/ 10 w 21600"/>
                <a:gd name="T7" fmla="*/ 8 h 21600"/>
                <a:gd name="T8" fmla="*/ 0 w 21600"/>
                <a:gd name="T9" fmla="*/ 8 h 21600"/>
                <a:gd name="T10" fmla="*/ 0 w 21600"/>
                <a:gd name="T11" fmla="*/ 8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0" y="0"/>
                  </a:lnTo>
                  <a:lnTo>
                    <a:pt x="21600" y="0"/>
                  </a:lnTo>
                  <a:lnTo>
                    <a:pt x="21600" y="21600"/>
                  </a:lnTo>
                  <a:lnTo>
                    <a:pt x="0" y="21600"/>
                  </a:lnTo>
                  <a:close/>
                  <a:moveTo>
                    <a:pt x="0" y="21600"/>
                  </a:moveTo>
                </a:path>
              </a:pathLst>
            </a:custGeom>
            <a:grpFill/>
            <a:ln>
              <a:noFill/>
            </a:ln>
          </p:spPr>
          <p:txBody>
            <a:bodyPr lIns="0" tIns="0" rIns="0" bIns="0"/>
            <a:lstStyle/>
            <a:p>
              <a:pPr defTabSz="913765">
                <a:defRPr/>
              </a:pPr>
              <a:endParaRPr lang="es-ES">
                <a:solidFill>
                  <a:prstClr val="black"/>
                </a:solidFill>
              </a:endParaRPr>
            </a:p>
          </p:txBody>
        </p:sp>
        <p:sp>
          <p:nvSpPr>
            <p:cNvPr id="408" name="AutoShape 130"/>
            <p:cNvSpPr/>
            <p:nvPr/>
          </p:nvSpPr>
          <p:spPr bwMode="auto">
            <a:xfrm>
              <a:off x="7205" y="4539"/>
              <a:ext cx="18" cy="27"/>
            </a:xfrm>
            <a:custGeom>
              <a:avLst/>
              <a:gdLst>
                <a:gd name="T0" fmla="*/ 0 w 21600"/>
                <a:gd name="T1" fmla="*/ 17 h 21600"/>
                <a:gd name="T2" fmla="*/ 0 w 21600"/>
                <a:gd name="T3" fmla="*/ 7 h 21600"/>
                <a:gd name="T4" fmla="*/ 10 w 21600"/>
                <a:gd name="T5" fmla="*/ 7 h 21600"/>
                <a:gd name="T6" fmla="*/ 10 w 21600"/>
                <a:gd name="T7" fmla="*/ 0 h 21600"/>
                <a:gd name="T8" fmla="*/ 18 w 21600"/>
                <a:gd name="T9" fmla="*/ 0 h 21600"/>
                <a:gd name="T10" fmla="*/ 18 w 21600"/>
                <a:gd name="T11" fmla="*/ 27 h 21600"/>
                <a:gd name="T12" fmla="*/ 10 w 21600"/>
                <a:gd name="T13" fmla="*/ 17 h 21600"/>
                <a:gd name="T14" fmla="*/ 0 w 21600"/>
                <a:gd name="T15" fmla="*/ 17 h 21600"/>
                <a:gd name="T16" fmla="*/ 0 w 21600"/>
                <a:gd name="T17" fmla="*/ 1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3745"/>
                  </a:moveTo>
                  <a:lnTo>
                    <a:pt x="0" y="5891"/>
                  </a:lnTo>
                  <a:lnTo>
                    <a:pt x="12343" y="5891"/>
                  </a:lnTo>
                  <a:lnTo>
                    <a:pt x="12343" y="0"/>
                  </a:lnTo>
                  <a:lnTo>
                    <a:pt x="21600" y="0"/>
                  </a:lnTo>
                  <a:lnTo>
                    <a:pt x="21600" y="21600"/>
                  </a:lnTo>
                  <a:lnTo>
                    <a:pt x="12343" y="13745"/>
                  </a:lnTo>
                  <a:lnTo>
                    <a:pt x="0" y="13745"/>
                  </a:lnTo>
                  <a:close/>
                  <a:moveTo>
                    <a:pt x="0" y="13745"/>
                  </a:moveTo>
                </a:path>
              </a:pathLst>
            </a:custGeom>
            <a:grpFill/>
            <a:ln>
              <a:noFill/>
            </a:ln>
          </p:spPr>
          <p:txBody>
            <a:bodyPr lIns="0" tIns="0" rIns="0" bIns="0"/>
            <a:lstStyle/>
            <a:p>
              <a:pPr defTabSz="913765">
                <a:defRPr/>
              </a:pPr>
              <a:endParaRPr lang="es-ES">
                <a:solidFill>
                  <a:prstClr val="black"/>
                </a:solidFill>
              </a:endParaRPr>
            </a:p>
          </p:txBody>
        </p:sp>
        <p:sp>
          <p:nvSpPr>
            <p:cNvPr id="409" name="AutoShape 131"/>
            <p:cNvSpPr/>
            <p:nvPr/>
          </p:nvSpPr>
          <p:spPr bwMode="auto">
            <a:xfrm>
              <a:off x="7215" y="4190"/>
              <a:ext cx="320" cy="420"/>
            </a:xfrm>
            <a:custGeom>
              <a:avLst/>
              <a:gdLst>
                <a:gd name="T0" fmla="*/ 0 w 21600"/>
                <a:gd name="T1" fmla="*/ 311 h 21600"/>
                <a:gd name="T2" fmla="*/ 18 w 21600"/>
                <a:gd name="T3" fmla="*/ 264 h 21600"/>
                <a:gd name="T4" fmla="*/ 38 w 21600"/>
                <a:gd name="T5" fmla="*/ 257 h 21600"/>
                <a:gd name="T6" fmla="*/ 46 w 21600"/>
                <a:gd name="T7" fmla="*/ 237 h 21600"/>
                <a:gd name="T8" fmla="*/ 66 w 21600"/>
                <a:gd name="T9" fmla="*/ 230 h 21600"/>
                <a:gd name="T10" fmla="*/ 84 w 21600"/>
                <a:gd name="T11" fmla="*/ 230 h 21600"/>
                <a:gd name="T12" fmla="*/ 94 w 21600"/>
                <a:gd name="T13" fmla="*/ 247 h 21600"/>
                <a:gd name="T14" fmla="*/ 122 w 21600"/>
                <a:gd name="T15" fmla="*/ 237 h 21600"/>
                <a:gd name="T16" fmla="*/ 132 w 21600"/>
                <a:gd name="T17" fmla="*/ 230 h 21600"/>
                <a:gd name="T18" fmla="*/ 140 w 21600"/>
                <a:gd name="T19" fmla="*/ 210 h 21600"/>
                <a:gd name="T20" fmla="*/ 150 w 21600"/>
                <a:gd name="T21" fmla="*/ 183 h 21600"/>
                <a:gd name="T22" fmla="*/ 168 w 21600"/>
                <a:gd name="T23" fmla="*/ 173 h 21600"/>
                <a:gd name="T24" fmla="*/ 178 w 21600"/>
                <a:gd name="T25" fmla="*/ 136 h 21600"/>
                <a:gd name="T26" fmla="*/ 206 w 21600"/>
                <a:gd name="T27" fmla="*/ 119 h 21600"/>
                <a:gd name="T28" fmla="*/ 216 w 21600"/>
                <a:gd name="T29" fmla="*/ 82 h 21600"/>
                <a:gd name="T30" fmla="*/ 234 w 21600"/>
                <a:gd name="T31" fmla="*/ 72 h 21600"/>
                <a:gd name="T32" fmla="*/ 244 w 21600"/>
                <a:gd name="T33" fmla="*/ 64 h 21600"/>
                <a:gd name="T34" fmla="*/ 234 w 21600"/>
                <a:gd name="T35" fmla="*/ 37 h 21600"/>
                <a:gd name="T36" fmla="*/ 226 w 21600"/>
                <a:gd name="T37" fmla="*/ 0 h 21600"/>
                <a:gd name="T38" fmla="*/ 254 w 21600"/>
                <a:gd name="T39" fmla="*/ 17 h 21600"/>
                <a:gd name="T40" fmla="*/ 262 w 21600"/>
                <a:gd name="T41" fmla="*/ 37 h 21600"/>
                <a:gd name="T42" fmla="*/ 272 w 21600"/>
                <a:gd name="T43" fmla="*/ 54 h 21600"/>
                <a:gd name="T44" fmla="*/ 262 w 21600"/>
                <a:gd name="T45" fmla="*/ 64 h 21600"/>
                <a:gd name="T46" fmla="*/ 262 w 21600"/>
                <a:gd name="T47" fmla="*/ 72 h 21600"/>
                <a:gd name="T48" fmla="*/ 272 w 21600"/>
                <a:gd name="T49" fmla="*/ 101 h 21600"/>
                <a:gd name="T50" fmla="*/ 290 w 21600"/>
                <a:gd name="T51" fmla="*/ 119 h 21600"/>
                <a:gd name="T52" fmla="*/ 234 w 21600"/>
                <a:gd name="T53" fmla="*/ 146 h 21600"/>
                <a:gd name="T54" fmla="*/ 262 w 21600"/>
                <a:gd name="T55" fmla="*/ 156 h 21600"/>
                <a:gd name="T56" fmla="*/ 282 w 21600"/>
                <a:gd name="T57" fmla="*/ 173 h 21600"/>
                <a:gd name="T58" fmla="*/ 290 w 21600"/>
                <a:gd name="T59" fmla="*/ 210 h 21600"/>
                <a:gd name="T60" fmla="*/ 282 w 21600"/>
                <a:gd name="T61" fmla="*/ 220 h 21600"/>
                <a:gd name="T62" fmla="*/ 262 w 21600"/>
                <a:gd name="T63" fmla="*/ 247 h 21600"/>
                <a:gd name="T64" fmla="*/ 244 w 21600"/>
                <a:gd name="T65" fmla="*/ 257 h 21600"/>
                <a:gd name="T66" fmla="*/ 254 w 21600"/>
                <a:gd name="T67" fmla="*/ 321 h 21600"/>
                <a:gd name="T68" fmla="*/ 272 w 21600"/>
                <a:gd name="T69" fmla="*/ 329 h 21600"/>
                <a:gd name="T70" fmla="*/ 290 w 21600"/>
                <a:gd name="T71" fmla="*/ 356 h 21600"/>
                <a:gd name="T72" fmla="*/ 300 w 21600"/>
                <a:gd name="T73" fmla="*/ 376 h 21600"/>
                <a:gd name="T74" fmla="*/ 320 w 21600"/>
                <a:gd name="T75" fmla="*/ 403 h 21600"/>
                <a:gd name="T76" fmla="*/ 310 w 21600"/>
                <a:gd name="T77" fmla="*/ 420 h 21600"/>
                <a:gd name="T78" fmla="*/ 282 w 21600"/>
                <a:gd name="T79" fmla="*/ 413 h 21600"/>
                <a:gd name="T80" fmla="*/ 272 w 21600"/>
                <a:gd name="T81" fmla="*/ 420 h 21600"/>
                <a:gd name="T82" fmla="*/ 188 w 21600"/>
                <a:gd name="T83" fmla="*/ 413 h 21600"/>
                <a:gd name="T84" fmla="*/ 178 w 21600"/>
                <a:gd name="T85" fmla="*/ 413 h 21600"/>
                <a:gd name="T86" fmla="*/ 122 w 21600"/>
                <a:gd name="T87" fmla="*/ 403 h 21600"/>
                <a:gd name="T88" fmla="*/ 46 w 21600"/>
                <a:gd name="T89" fmla="*/ 413 h 21600"/>
                <a:gd name="T90" fmla="*/ 46 w 21600"/>
                <a:gd name="T91" fmla="*/ 403 h 21600"/>
                <a:gd name="T92" fmla="*/ 56 w 21600"/>
                <a:gd name="T93" fmla="*/ 376 h 21600"/>
                <a:gd name="T94" fmla="*/ 46 w 21600"/>
                <a:gd name="T95" fmla="*/ 338 h 21600"/>
                <a:gd name="T96" fmla="*/ 18 w 21600"/>
                <a:gd name="T97" fmla="*/ 311 h 21600"/>
                <a:gd name="T98" fmla="*/ 0 w 21600"/>
                <a:gd name="T99" fmla="*/ 321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0" y="16518"/>
                  </a:moveTo>
                  <a:lnTo>
                    <a:pt x="0" y="16009"/>
                  </a:lnTo>
                  <a:lnTo>
                    <a:pt x="1200" y="15501"/>
                  </a:lnTo>
                  <a:lnTo>
                    <a:pt x="1200" y="13595"/>
                  </a:lnTo>
                  <a:lnTo>
                    <a:pt x="1886" y="13595"/>
                  </a:lnTo>
                  <a:lnTo>
                    <a:pt x="2571" y="13214"/>
                  </a:lnTo>
                  <a:lnTo>
                    <a:pt x="3086" y="12706"/>
                  </a:lnTo>
                  <a:lnTo>
                    <a:pt x="3086" y="12198"/>
                  </a:lnTo>
                  <a:lnTo>
                    <a:pt x="3771" y="12198"/>
                  </a:lnTo>
                  <a:lnTo>
                    <a:pt x="4457" y="11816"/>
                  </a:lnTo>
                  <a:lnTo>
                    <a:pt x="4971" y="12198"/>
                  </a:lnTo>
                  <a:lnTo>
                    <a:pt x="5657" y="11816"/>
                  </a:lnTo>
                  <a:lnTo>
                    <a:pt x="6343" y="12198"/>
                  </a:lnTo>
                  <a:lnTo>
                    <a:pt x="6343" y="12706"/>
                  </a:lnTo>
                  <a:lnTo>
                    <a:pt x="7543" y="12706"/>
                  </a:lnTo>
                  <a:lnTo>
                    <a:pt x="8229" y="12198"/>
                  </a:lnTo>
                  <a:lnTo>
                    <a:pt x="8229" y="11816"/>
                  </a:lnTo>
                  <a:lnTo>
                    <a:pt x="8914" y="11816"/>
                  </a:lnTo>
                  <a:lnTo>
                    <a:pt x="9429" y="11308"/>
                  </a:lnTo>
                  <a:lnTo>
                    <a:pt x="9429" y="10800"/>
                  </a:lnTo>
                  <a:lnTo>
                    <a:pt x="10114" y="9911"/>
                  </a:lnTo>
                  <a:lnTo>
                    <a:pt x="10114" y="9402"/>
                  </a:lnTo>
                  <a:lnTo>
                    <a:pt x="10800" y="9402"/>
                  </a:lnTo>
                  <a:lnTo>
                    <a:pt x="11314" y="8894"/>
                  </a:lnTo>
                  <a:lnTo>
                    <a:pt x="12000" y="8513"/>
                  </a:lnTo>
                  <a:lnTo>
                    <a:pt x="12000" y="6988"/>
                  </a:lnTo>
                  <a:lnTo>
                    <a:pt x="12686" y="6988"/>
                  </a:lnTo>
                  <a:lnTo>
                    <a:pt x="13886" y="6099"/>
                  </a:lnTo>
                  <a:lnTo>
                    <a:pt x="13886" y="4701"/>
                  </a:lnTo>
                  <a:lnTo>
                    <a:pt x="14571" y="4193"/>
                  </a:lnTo>
                  <a:lnTo>
                    <a:pt x="14571" y="3685"/>
                  </a:lnTo>
                  <a:lnTo>
                    <a:pt x="15771" y="3685"/>
                  </a:lnTo>
                  <a:lnTo>
                    <a:pt x="15771" y="3304"/>
                  </a:lnTo>
                  <a:lnTo>
                    <a:pt x="16457" y="3304"/>
                  </a:lnTo>
                  <a:lnTo>
                    <a:pt x="16457" y="1906"/>
                  </a:lnTo>
                  <a:lnTo>
                    <a:pt x="15771" y="1906"/>
                  </a:lnTo>
                  <a:lnTo>
                    <a:pt x="15771" y="381"/>
                  </a:lnTo>
                  <a:lnTo>
                    <a:pt x="15257" y="0"/>
                  </a:lnTo>
                  <a:lnTo>
                    <a:pt x="16457" y="381"/>
                  </a:lnTo>
                  <a:lnTo>
                    <a:pt x="17143" y="889"/>
                  </a:lnTo>
                  <a:lnTo>
                    <a:pt x="17657" y="1398"/>
                  </a:lnTo>
                  <a:lnTo>
                    <a:pt x="17657" y="1906"/>
                  </a:lnTo>
                  <a:lnTo>
                    <a:pt x="18343" y="2287"/>
                  </a:lnTo>
                  <a:lnTo>
                    <a:pt x="18343" y="2795"/>
                  </a:lnTo>
                  <a:lnTo>
                    <a:pt x="17657" y="2795"/>
                  </a:lnTo>
                  <a:lnTo>
                    <a:pt x="17657" y="3304"/>
                  </a:lnTo>
                  <a:lnTo>
                    <a:pt x="18343" y="3304"/>
                  </a:lnTo>
                  <a:lnTo>
                    <a:pt x="17657" y="3685"/>
                  </a:lnTo>
                  <a:lnTo>
                    <a:pt x="17657" y="4701"/>
                  </a:lnTo>
                  <a:lnTo>
                    <a:pt x="18343" y="5209"/>
                  </a:lnTo>
                  <a:lnTo>
                    <a:pt x="19029" y="5591"/>
                  </a:lnTo>
                  <a:lnTo>
                    <a:pt x="19543" y="6099"/>
                  </a:lnTo>
                  <a:lnTo>
                    <a:pt x="15771" y="6099"/>
                  </a:lnTo>
                  <a:lnTo>
                    <a:pt x="15771" y="7496"/>
                  </a:lnTo>
                  <a:lnTo>
                    <a:pt x="16457" y="7496"/>
                  </a:lnTo>
                  <a:lnTo>
                    <a:pt x="17657" y="8005"/>
                  </a:lnTo>
                  <a:lnTo>
                    <a:pt x="18343" y="8894"/>
                  </a:lnTo>
                  <a:lnTo>
                    <a:pt x="19029" y="8894"/>
                  </a:lnTo>
                  <a:lnTo>
                    <a:pt x="19543" y="9402"/>
                  </a:lnTo>
                  <a:lnTo>
                    <a:pt x="19543" y="10800"/>
                  </a:lnTo>
                  <a:lnTo>
                    <a:pt x="19029" y="10800"/>
                  </a:lnTo>
                  <a:lnTo>
                    <a:pt x="19029" y="11308"/>
                  </a:lnTo>
                  <a:lnTo>
                    <a:pt x="18343" y="12198"/>
                  </a:lnTo>
                  <a:lnTo>
                    <a:pt x="17657" y="12706"/>
                  </a:lnTo>
                  <a:lnTo>
                    <a:pt x="17143" y="13214"/>
                  </a:lnTo>
                  <a:lnTo>
                    <a:pt x="16457" y="13214"/>
                  </a:lnTo>
                  <a:lnTo>
                    <a:pt x="17143" y="13595"/>
                  </a:lnTo>
                  <a:lnTo>
                    <a:pt x="17143" y="16518"/>
                  </a:lnTo>
                  <a:lnTo>
                    <a:pt x="17657" y="16518"/>
                  </a:lnTo>
                  <a:lnTo>
                    <a:pt x="18343" y="16899"/>
                  </a:lnTo>
                  <a:lnTo>
                    <a:pt x="19029" y="17407"/>
                  </a:lnTo>
                  <a:lnTo>
                    <a:pt x="19543" y="18296"/>
                  </a:lnTo>
                  <a:lnTo>
                    <a:pt x="20229" y="18805"/>
                  </a:lnTo>
                  <a:lnTo>
                    <a:pt x="20229" y="19313"/>
                  </a:lnTo>
                  <a:lnTo>
                    <a:pt x="21600" y="19313"/>
                  </a:lnTo>
                  <a:lnTo>
                    <a:pt x="21600" y="20711"/>
                  </a:lnTo>
                  <a:lnTo>
                    <a:pt x="20914" y="21219"/>
                  </a:lnTo>
                  <a:lnTo>
                    <a:pt x="20914" y="21600"/>
                  </a:lnTo>
                  <a:lnTo>
                    <a:pt x="19029" y="21600"/>
                  </a:lnTo>
                  <a:lnTo>
                    <a:pt x="19029" y="21219"/>
                  </a:lnTo>
                  <a:lnTo>
                    <a:pt x="18343" y="21219"/>
                  </a:lnTo>
                  <a:lnTo>
                    <a:pt x="18343" y="21600"/>
                  </a:lnTo>
                  <a:lnTo>
                    <a:pt x="17657" y="21219"/>
                  </a:lnTo>
                  <a:lnTo>
                    <a:pt x="12686" y="21219"/>
                  </a:lnTo>
                  <a:lnTo>
                    <a:pt x="12686" y="20711"/>
                  </a:lnTo>
                  <a:lnTo>
                    <a:pt x="12000" y="21219"/>
                  </a:lnTo>
                  <a:lnTo>
                    <a:pt x="11314" y="20711"/>
                  </a:lnTo>
                  <a:lnTo>
                    <a:pt x="8229" y="20711"/>
                  </a:lnTo>
                  <a:lnTo>
                    <a:pt x="7543" y="21219"/>
                  </a:lnTo>
                  <a:lnTo>
                    <a:pt x="3086" y="21219"/>
                  </a:lnTo>
                  <a:lnTo>
                    <a:pt x="3771" y="20711"/>
                  </a:lnTo>
                  <a:lnTo>
                    <a:pt x="3086" y="20711"/>
                  </a:lnTo>
                  <a:lnTo>
                    <a:pt x="3771" y="19821"/>
                  </a:lnTo>
                  <a:lnTo>
                    <a:pt x="3771" y="19313"/>
                  </a:lnTo>
                  <a:lnTo>
                    <a:pt x="3086" y="18805"/>
                  </a:lnTo>
                  <a:lnTo>
                    <a:pt x="3086" y="17407"/>
                  </a:lnTo>
                  <a:lnTo>
                    <a:pt x="1200" y="17407"/>
                  </a:lnTo>
                  <a:lnTo>
                    <a:pt x="1200" y="16009"/>
                  </a:lnTo>
                  <a:lnTo>
                    <a:pt x="514" y="16518"/>
                  </a:lnTo>
                  <a:lnTo>
                    <a:pt x="0" y="16518"/>
                  </a:lnTo>
                  <a:close/>
                  <a:moveTo>
                    <a:pt x="0" y="16518"/>
                  </a:moveTo>
                </a:path>
              </a:pathLst>
            </a:custGeom>
            <a:grpFill/>
            <a:ln>
              <a:noFill/>
            </a:ln>
          </p:spPr>
          <p:txBody>
            <a:bodyPr lIns="0" tIns="0" rIns="0" bIns="0"/>
            <a:lstStyle/>
            <a:p>
              <a:pPr defTabSz="913765">
                <a:defRPr/>
              </a:pPr>
              <a:endParaRPr lang="es-ES">
                <a:solidFill>
                  <a:prstClr val="black"/>
                </a:solidFill>
              </a:endParaRPr>
            </a:p>
          </p:txBody>
        </p:sp>
        <p:sp>
          <p:nvSpPr>
            <p:cNvPr id="410" name="AutoShape 132"/>
            <p:cNvSpPr/>
            <p:nvPr/>
          </p:nvSpPr>
          <p:spPr bwMode="auto">
            <a:xfrm>
              <a:off x="7223" y="4593"/>
              <a:ext cx="236" cy="230"/>
            </a:xfrm>
            <a:custGeom>
              <a:avLst/>
              <a:gdLst>
                <a:gd name="T0" fmla="*/ 114 w 21600"/>
                <a:gd name="T1" fmla="*/ 0 h 21600"/>
                <a:gd name="T2" fmla="*/ 170 w 21600"/>
                <a:gd name="T3" fmla="*/ 10 h 21600"/>
                <a:gd name="T4" fmla="*/ 180 w 21600"/>
                <a:gd name="T5" fmla="*/ 37 h 21600"/>
                <a:gd name="T6" fmla="*/ 188 w 21600"/>
                <a:gd name="T7" fmla="*/ 37 h 21600"/>
                <a:gd name="T8" fmla="*/ 236 w 21600"/>
                <a:gd name="T9" fmla="*/ 64 h 21600"/>
                <a:gd name="T10" fmla="*/ 218 w 21600"/>
                <a:gd name="T11" fmla="*/ 74 h 21600"/>
                <a:gd name="T12" fmla="*/ 208 w 21600"/>
                <a:gd name="T13" fmla="*/ 92 h 21600"/>
                <a:gd name="T14" fmla="*/ 218 w 21600"/>
                <a:gd name="T15" fmla="*/ 101 h 21600"/>
                <a:gd name="T16" fmla="*/ 226 w 21600"/>
                <a:gd name="T17" fmla="*/ 111 h 21600"/>
                <a:gd name="T18" fmla="*/ 236 w 21600"/>
                <a:gd name="T19" fmla="*/ 119 h 21600"/>
                <a:gd name="T20" fmla="*/ 218 w 21600"/>
                <a:gd name="T21" fmla="*/ 166 h 21600"/>
                <a:gd name="T22" fmla="*/ 218 w 21600"/>
                <a:gd name="T23" fmla="*/ 173 h 21600"/>
                <a:gd name="T24" fmla="*/ 198 w 21600"/>
                <a:gd name="T25" fmla="*/ 166 h 21600"/>
                <a:gd name="T26" fmla="*/ 180 w 21600"/>
                <a:gd name="T27" fmla="*/ 173 h 21600"/>
                <a:gd name="T28" fmla="*/ 170 w 21600"/>
                <a:gd name="T29" fmla="*/ 156 h 21600"/>
                <a:gd name="T30" fmla="*/ 152 w 21600"/>
                <a:gd name="T31" fmla="*/ 173 h 21600"/>
                <a:gd name="T32" fmla="*/ 124 w 21600"/>
                <a:gd name="T33" fmla="*/ 183 h 21600"/>
                <a:gd name="T34" fmla="*/ 104 w 21600"/>
                <a:gd name="T35" fmla="*/ 183 h 21600"/>
                <a:gd name="T36" fmla="*/ 132 w 21600"/>
                <a:gd name="T37" fmla="*/ 193 h 21600"/>
                <a:gd name="T38" fmla="*/ 124 w 21600"/>
                <a:gd name="T39" fmla="*/ 210 h 21600"/>
                <a:gd name="T40" fmla="*/ 114 w 21600"/>
                <a:gd name="T41" fmla="*/ 220 h 21600"/>
                <a:gd name="T42" fmla="*/ 94 w 21600"/>
                <a:gd name="T43" fmla="*/ 230 h 21600"/>
                <a:gd name="T44" fmla="*/ 86 w 21600"/>
                <a:gd name="T45" fmla="*/ 220 h 21600"/>
                <a:gd name="T46" fmla="*/ 66 w 21600"/>
                <a:gd name="T47" fmla="*/ 203 h 21600"/>
                <a:gd name="T48" fmla="*/ 38 w 21600"/>
                <a:gd name="T49" fmla="*/ 183 h 21600"/>
                <a:gd name="T50" fmla="*/ 20 w 21600"/>
                <a:gd name="T51" fmla="*/ 166 h 21600"/>
                <a:gd name="T52" fmla="*/ 10 w 21600"/>
                <a:gd name="T53" fmla="*/ 138 h 21600"/>
                <a:gd name="T54" fmla="*/ 0 w 21600"/>
                <a:gd name="T55" fmla="*/ 111 h 21600"/>
                <a:gd name="T56" fmla="*/ 20 w 21600"/>
                <a:gd name="T57" fmla="*/ 82 h 21600"/>
                <a:gd name="T58" fmla="*/ 30 w 21600"/>
                <a:gd name="T59" fmla="*/ 74 h 21600"/>
                <a:gd name="T60" fmla="*/ 30 w 21600"/>
                <a:gd name="T61" fmla="*/ 64 h 21600"/>
                <a:gd name="T62" fmla="*/ 38 w 21600"/>
                <a:gd name="T63" fmla="*/ 54 h 21600"/>
                <a:gd name="T64" fmla="*/ 48 w 21600"/>
                <a:gd name="T65" fmla="*/ 47 h 21600"/>
                <a:gd name="T66" fmla="*/ 104 w 21600"/>
                <a:gd name="T67" fmla="*/ 54 h 21600"/>
                <a:gd name="T68" fmla="*/ 104 w 21600"/>
                <a:gd name="T69" fmla="*/ 10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9523" y="929"/>
                  </a:moveTo>
                  <a:lnTo>
                    <a:pt x="10452" y="0"/>
                  </a:lnTo>
                  <a:lnTo>
                    <a:pt x="14632" y="0"/>
                  </a:lnTo>
                  <a:lnTo>
                    <a:pt x="15561" y="929"/>
                  </a:lnTo>
                  <a:lnTo>
                    <a:pt x="16490" y="0"/>
                  </a:lnTo>
                  <a:lnTo>
                    <a:pt x="16490" y="3484"/>
                  </a:lnTo>
                  <a:lnTo>
                    <a:pt x="17187" y="4413"/>
                  </a:lnTo>
                  <a:lnTo>
                    <a:pt x="17187" y="3484"/>
                  </a:lnTo>
                  <a:lnTo>
                    <a:pt x="21600" y="3484"/>
                  </a:lnTo>
                  <a:lnTo>
                    <a:pt x="21600" y="6039"/>
                  </a:lnTo>
                  <a:lnTo>
                    <a:pt x="20671" y="6039"/>
                  </a:lnTo>
                  <a:lnTo>
                    <a:pt x="19974" y="6968"/>
                  </a:lnTo>
                  <a:lnTo>
                    <a:pt x="19974" y="7665"/>
                  </a:lnTo>
                  <a:lnTo>
                    <a:pt x="19045" y="8594"/>
                  </a:lnTo>
                  <a:lnTo>
                    <a:pt x="19974" y="8594"/>
                  </a:lnTo>
                  <a:lnTo>
                    <a:pt x="19974" y="9523"/>
                  </a:lnTo>
                  <a:lnTo>
                    <a:pt x="20671" y="9523"/>
                  </a:lnTo>
                  <a:lnTo>
                    <a:pt x="20671" y="10452"/>
                  </a:lnTo>
                  <a:lnTo>
                    <a:pt x="21600" y="10452"/>
                  </a:lnTo>
                  <a:lnTo>
                    <a:pt x="21600" y="11148"/>
                  </a:lnTo>
                  <a:lnTo>
                    <a:pt x="20671" y="13006"/>
                  </a:lnTo>
                  <a:lnTo>
                    <a:pt x="19974" y="15561"/>
                  </a:lnTo>
                  <a:lnTo>
                    <a:pt x="20671" y="16258"/>
                  </a:lnTo>
                  <a:lnTo>
                    <a:pt x="19974" y="16258"/>
                  </a:lnTo>
                  <a:lnTo>
                    <a:pt x="19045" y="15561"/>
                  </a:lnTo>
                  <a:lnTo>
                    <a:pt x="18116" y="15561"/>
                  </a:lnTo>
                  <a:lnTo>
                    <a:pt x="17187" y="16258"/>
                  </a:lnTo>
                  <a:lnTo>
                    <a:pt x="16490" y="16258"/>
                  </a:lnTo>
                  <a:lnTo>
                    <a:pt x="15561" y="15561"/>
                  </a:lnTo>
                  <a:lnTo>
                    <a:pt x="15561" y="14632"/>
                  </a:lnTo>
                  <a:lnTo>
                    <a:pt x="13935" y="14632"/>
                  </a:lnTo>
                  <a:lnTo>
                    <a:pt x="13935" y="16258"/>
                  </a:lnTo>
                  <a:lnTo>
                    <a:pt x="12077" y="16258"/>
                  </a:lnTo>
                  <a:lnTo>
                    <a:pt x="11381" y="17187"/>
                  </a:lnTo>
                  <a:lnTo>
                    <a:pt x="10452" y="16258"/>
                  </a:lnTo>
                  <a:lnTo>
                    <a:pt x="9523" y="17187"/>
                  </a:lnTo>
                  <a:lnTo>
                    <a:pt x="9523" y="18116"/>
                  </a:lnTo>
                  <a:lnTo>
                    <a:pt x="12077" y="18116"/>
                  </a:lnTo>
                  <a:lnTo>
                    <a:pt x="12077" y="20671"/>
                  </a:lnTo>
                  <a:lnTo>
                    <a:pt x="11381" y="19742"/>
                  </a:lnTo>
                  <a:lnTo>
                    <a:pt x="10452" y="19742"/>
                  </a:lnTo>
                  <a:lnTo>
                    <a:pt x="10452" y="20671"/>
                  </a:lnTo>
                  <a:lnTo>
                    <a:pt x="9523" y="20671"/>
                  </a:lnTo>
                  <a:lnTo>
                    <a:pt x="8594" y="21600"/>
                  </a:lnTo>
                  <a:lnTo>
                    <a:pt x="7897" y="21600"/>
                  </a:lnTo>
                  <a:lnTo>
                    <a:pt x="7897" y="20671"/>
                  </a:lnTo>
                  <a:lnTo>
                    <a:pt x="6039" y="19742"/>
                  </a:lnTo>
                  <a:lnTo>
                    <a:pt x="6039" y="19045"/>
                  </a:lnTo>
                  <a:lnTo>
                    <a:pt x="4413" y="18116"/>
                  </a:lnTo>
                  <a:lnTo>
                    <a:pt x="3484" y="17187"/>
                  </a:lnTo>
                  <a:lnTo>
                    <a:pt x="2787" y="16258"/>
                  </a:lnTo>
                  <a:lnTo>
                    <a:pt x="1858" y="15561"/>
                  </a:lnTo>
                  <a:lnTo>
                    <a:pt x="1858" y="13703"/>
                  </a:lnTo>
                  <a:lnTo>
                    <a:pt x="929" y="13006"/>
                  </a:lnTo>
                  <a:lnTo>
                    <a:pt x="929" y="12077"/>
                  </a:lnTo>
                  <a:lnTo>
                    <a:pt x="0" y="10452"/>
                  </a:lnTo>
                  <a:lnTo>
                    <a:pt x="1858" y="10452"/>
                  </a:lnTo>
                  <a:lnTo>
                    <a:pt x="1858" y="7665"/>
                  </a:lnTo>
                  <a:lnTo>
                    <a:pt x="3484" y="6968"/>
                  </a:lnTo>
                  <a:lnTo>
                    <a:pt x="2787" y="6968"/>
                  </a:lnTo>
                  <a:lnTo>
                    <a:pt x="1858" y="6039"/>
                  </a:lnTo>
                  <a:lnTo>
                    <a:pt x="2787" y="6039"/>
                  </a:lnTo>
                  <a:lnTo>
                    <a:pt x="2787" y="5110"/>
                  </a:lnTo>
                  <a:lnTo>
                    <a:pt x="3484" y="5110"/>
                  </a:lnTo>
                  <a:lnTo>
                    <a:pt x="3484" y="4413"/>
                  </a:lnTo>
                  <a:lnTo>
                    <a:pt x="4413" y="4413"/>
                  </a:lnTo>
                  <a:lnTo>
                    <a:pt x="4413" y="5110"/>
                  </a:lnTo>
                  <a:lnTo>
                    <a:pt x="9523" y="5110"/>
                  </a:lnTo>
                  <a:lnTo>
                    <a:pt x="9523" y="929"/>
                  </a:lnTo>
                  <a:close/>
                  <a:moveTo>
                    <a:pt x="9523" y="929"/>
                  </a:moveTo>
                </a:path>
              </a:pathLst>
            </a:custGeom>
            <a:grpFill/>
            <a:ln>
              <a:noFill/>
            </a:ln>
          </p:spPr>
          <p:txBody>
            <a:bodyPr lIns="0" tIns="0" rIns="0" bIns="0"/>
            <a:lstStyle/>
            <a:p>
              <a:pPr defTabSz="913765">
                <a:defRPr/>
              </a:pPr>
              <a:endParaRPr lang="es-ES">
                <a:solidFill>
                  <a:prstClr val="black"/>
                </a:solidFill>
              </a:endParaRPr>
            </a:p>
          </p:txBody>
        </p:sp>
        <p:sp>
          <p:nvSpPr>
            <p:cNvPr id="411" name="AutoShape 133"/>
            <p:cNvSpPr/>
            <p:nvPr/>
          </p:nvSpPr>
          <p:spPr bwMode="auto">
            <a:xfrm>
              <a:off x="7243" y="4603"/>
              <a:ext cx="84" cy="44"/>
            </a:xfrm>
            <a:custGeom>
              <a:avLst/>
              <a:gdLst>
                <a:gd name="T0" fmla="*/ 10 w 21600"/>
                <a:gd name="T1" fmla="*/ 44 h 21600"/>
                <a:gd name="T2" fmla="*/ 18 w 21600"/>
                <a:gd name="T3" fmla="*/ 44 h 21600"/>
                <a:gd name="T4" fmla="*/ 18 w 21600"/>
                <a:gd name="T5" fmla="*/ 37 h 21600"/>
                <a:gd name="T6" fmla="*/ 28 w 21600"/>
                <a:gd name="T7" fmla="*/ 37 h 21600"/>
                <a:gd name="T8" fmla="*/ 28 w 21600"/>
                <a:gd name="T9" fmla="*/ 44 h 21600"/>
                <a:gd name="T10" fmla="*/ 84 w 21600"/>
                <a:gd name="T11" fmla="*/ 44 h 21600"/>
                <a:gd name="T12" fmla="*/ 84 w 21600"/>
                <a:gd name="T13" fmla="*/ 0 h 21600"/>
                <a:gd name="T14" fmla="*/ 18 w 21600"/>
                <a:gd name="T15" fmla="*/ 0 h 21600"/>
                <a:gd name="T16" fmla="*/ 28 w 21600"/>
                <a:gd name="T17" fmla="*/ 7 h 21600"/>
                <a:gd name="T18" fmla="*/ 10 w 21600"/>
                <a:gd name="T19" fmla="*/ 17 h 21600"/>
                <a:gd name="T20" fmla="*/ 0 w 21600"/>
                <a:gd name="T21" fmla="*/ 37 h 21600"/>
                <a:gd name="T22" fmla="*/ 10 w 21600"/>
                <a:gd name="T23" fmla="*/ 37 h 21600"/>
                <a:gd name="T24" fmla="*/ 10 w 21600"/>
                <a:gd name="T25" fmla="*/ 44 h 21600"/>
                <a:gd name="T26" fmla="*/ 10 w 21600"/>
                <a:gd name="T27" fmla="*/ 44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2618" y="21600"/>
                  </a:moveTo>
                  <a:lnTo>
                    <a:pt x="4582" y="21600"/>
                  </a:lnTo>
                  <a:lnTo>
                    <a:pt x="4582" y="18000"/>
                  </a:lnTo>
                  <a:lnTo>
                    <a:pt x="7200" y="18000"/>
                  </a:lnTo>
                  <a:lnTo>
                    <a:pt x="7200" y="21600"/>
                  </a:lnTo>
                  <a:lnTo>
                    <a:pt x="21600" y="21600"/>
                  </a:lnTo>
                  <a:lnTo>
                    <a:pt x="21600" y="0"/>
                  </a:lnTo>
                  <a:lnTo>
                    <a:pt x="4582" y="0"/>
                  </a:lnTo>
                  <a:lnTo>
                    <a:pt x="7200" y="3600"/>
                  </a:lnTo>
                  <a:lnTo>
                    <a:pt x="2618" y="8400"/>
                  </a:lnTo>
                  <a:lnTo>
                    <a:pt x="0" y="18000"/>
                  </a:lnTo>
                  <a:lnTo>
                    <a:pt x="2618" y="18000"/>
                  </a:lnTo>
                  <a:lnTo>
                    <a:pt x="2618" y="21600"/>
                  </a:lnTo>
                  <a:close/>
                  <a:moveTo>
                    <a:pt x="2618" y="21600"/>
                  </a:moveTo>
                </a:path>
              </a:pathLst>
            </a:custGeom>
            <a:grpFill/>
            <a:ln>
              <a:noFill/>
            </a:ln>
          </p:spPr>
          <p:txBody>
            <a:bodyPr lIns="0" tIns="0" rIns="0" bIns="0"/>
            <a:lstStyle/>
            <a:p>
              <a:pPr defTabSz="913765">
                <a:defRPr/>
              </a:pPr>
              <a:endParaRPr lang="es-ES">
                <a:solidFill>
                  <a:prstClr val="black"/>
                </a:solidFill>
              </a:endParaRPr>
            </a:p>
          </p:txBody>
        </p:sp>
        <p:sp>
          <p:nvSpPr>
            <p:cNvPr id="412" name="AutoShape 134"/>
            <p:cNvSpPr/>
            <p:nvPr/>
          </p:nvSpPr>
          <p:spPr bwMode="auto">
            <a:xfrm>
              <a:off x="7317" y="4539"/>
              <a:ext cx="319" cy="328"/>
            </a:xfrm>
            <a:custGeom>
              <a:avLst/>
              <a:gdLst>
                <a:gd name="T0" fmla="*/ 10 w 21600"/>
                <a:gd name="T1" fmla="*/ 274 h 21600"/>
                <a:gd name="T2" fmla="*/ 20 w 21600"/>
                <a:gd name="T3" fmla="*/ 264 h 21600"/>
                <a:gd name="T4" fmla="*/ 38 w 21600"/>
                <a:gd name="T5" fmla="*/ 274 h 21600"/>
                <a:gd name="T6" fmla="*/ 10 w 21600"/>
                <a:gd name="T7" fmla="*/ 247 h 21600"/>
                <a:gd name="T8" fmla="*/ 20 w 21600"/>
                <a:gd name="T9" fmla="*/ 227 h 21600"/>
                <a:gd name="T10" fmla="*/ 38 w 21600"/>
                <a:gd name="T11" fmla="*/ 227 h 21600"/>
                <a:gd name="T12" fmla="*/ 58 w 21600"/>
                <a:gd name="T13" fmla="*/ 210 h 21600"/>
                <a:gd name="T14" fmla="*/ 76 w 21600"/>
                <a:gd name="T15" fmla="*/ 219 h 21600"/>
                <a:gd name="T16" fmla="*/ 94 w 21600"/>
                <a:gd name="T17" fmla="*/ 227 h 21600"/>
                <a:gd name="T18" fmla="*/ 114 w 21600"/>
                <a:gd name="T19" fmla="*/ 219 h 21600"/>
                <a:gd name="T20" fmla="*/ 132 w 21600"/>
                <a:gd name="T21" fmla="*/ 227 h 21600"/>
                <a:gd name="T22" fmla="*/ 132 w 21600"/>
                <a:gd name="T23" fmla="*/ 192 h 21600"/>
                <a:gd name="T24" fmla="*/ 142 w 21600"/>
                <a:gd name="T25" fmla="*/ 165 h 21600"/>
                <a:gd name="T26" fmla="*/ 132 w 21600"/>
                <a:gd name="T27" fmla="*/ 155 h 21600"/>
                <a:gd name="T28" fmla="*/ 124 w 21600"/>
                <a:gd name="T29" fmla="*/ 146 h 21600"/>
                <a:gd name="T30" fmla="*/ 124 w 21600"/>
                <a:gd name="T31" fmla="*/ 136 h 21600"/>
                <a:gd name="T32" fmla="*/ 132 w 21600"/>
                <a:gd name="T33" fmla="*/ 118 h 21600"/>
                <a:gd name="T34" fmla="*/ 142 w 21600"/>
                <a:gd name="T35" fmla="*/ 91 h 21600"/>
                <a:gd name="T36" fmla="*/ 94 w 21600"/>
                <a:gd name="T37" fmla="*/ 101 h 21600"/>
                <a:gd name="T38" fmla="*/ 86 w 21600"/>
                <a:gd name="T39" fmla="*/ 64 h 21600"/>
                <a:gd name="T40" fmla="*/ 170 w 21600"/>
                <a:gd name="T41" fmla="*/ 72 h 21600"/>
                <a:gd name="T42" fmla="*/ 180 w 21600"/>
                <a:gd name="T43" fmla="*/ 64 h 21600"/>
                <a:gd name="T44" fmla="*/ 208 w 21600"/>
                <a:gd name="T45" fmla="*/ 72 h 21600"/>
                <a:gd name="T46" fmla="*/ 218 w 21600"/>
                <a:gd name="T47" fmla="*/ 54 h 21600"/>
                <a:gd name="T48" fmla="*/ 235 w 21600"/>
                <a:gd name="T49" fmla="*/ 17 h 21600"/>
                <a:gd name="T50" fmla="*/ 253 w 21600"/>
                <a:gd name="T51" fmla="*/ 7 h 21600"/>
                <a:gd name="T52" fmla="*/ 301 w 21600"/>
                <a:gd name="T53" fmla="*/ 0 h 21600"/>
                <a:gd name="T54" fmla="*/ 311 w 21600"/>
                <a:gd name="T55" fmla="*/ 0 h 21600"/>
                <a:gd name="T56" fmla="*/ 319 w 21600"/>
                <a:gd name="T57" fmla="*/ 27 h 21600"/>
                <a:gd name="T58" fmla="*/ 311 w 21600"/>
                <a:gd name="T59" fmla="*/ 37 h 21600"/>
                <a:gd name="T60" fmla="*/ 301 w 21600"/>
                <a:gd name="T61" fmla="*/ 72 h 21600"/>
                <a:gd name="T62" fmla="*/ 291 w 21600"/>
                <a:gd name="T63" fmla="*/ 91 h 21600"/>
                <a:gd name="T64" fmla="*/ 291 w 21600"/>
                <a:gd name="T65" fmla="*/ 109 h 21600"/>
                <a:gd name="T66" fmla="*/ 291 w 21600"/>
                <a:gd name="T67" fmla="*/ 118 h 21600"/>
                <a:gd name="T68" fmla="*/ 284 w 21600"/>
                <a:gd name="T69" fmla="*/ 136 h 21600"/>
                <a:gd name="T70" fmla="*/ 273 w 21600"/>
                <a:gd name="T71" fmla="*/ 155 h 21600"/>
                <a:gd name="T72" fmla="*/ 253 w 21600"/>
                <a:gd name="T73" fmla="*/ 182 h 21600"/>
                <a:gd name="T74" fmla="*/ 235 w 21600"/>
                <a:gd name="T75" fmla="*/ 192 h 21600"/>
                <a:gd name="T76" fmla="*/ 225 w 21600"/>
                <a:gd name="T77" fmla="*/ 210 h 21600"/>
                <a:gd name="T78" fmla="*/ 208 w 21600"/>
                <a:gd name="T79" fmla="*/ 227 h 21600"/>
                <a:gd name="T80" fmla="*/ 197 w 21600"/>
                <a:gd name="T81" fmla="*/ 284 h 21600"/>
                <a:gd name="T82" fmla="*/ 170 w 21600"/>
                <a:gd name="T83" fmla="*/ 311 h 21600"/>
                <a:gd name="T84" fmla="*/ 142 w 21600"/>
                <a:gd name="T85" fmla="*/ 321 h 21600"/>
                <a:gd name="T86" fmla="*/ 132 w 21600"/>
                <a:gd name="T87" fmla="*/ 311 h 21600"/>
                <a:gd name="T88" fmla="*/ 132 w 21600"/>
                <a:gd name="T89" fmla="*/ 301 h 21600"/>
                <a:gd name="T90" fmla="*/ 114 w 21600"/>
                <a:gd name="T91" fmla="*/ 311 h 21600"/>
                <a:gd name="T92" fmla="*/ 94 w 21600"/>
                <a:gd name="T93" fmla="*/ 321 h 21600"/>
                <a:gd name="T94" fmla="*/ 86 w 21600"/>
                <a:gd name="T95" fmla="*/ 311 h 21600"/>
                <a:gd name="T96" fmla="*/ 86 w 21600"/>
                <a:gd name="T97" fmla="*/ 311 h 21600"/>
                <a:gd name="T98" fmla="*/ 66 w 21600"/>
                <a:gd name="T99" fmla="*/ 301 h 21600"/>
                <a:gd name="T100" fmla="*/ 58 w 21600"/>
                <a:gd name="T101" fmla="*/ 311 h 21600"/>
                <a:gd name="T102" fmla="*/ 38 w 21600"/>
                <a:gd name="T103" fmla="*/ 328 h 21600"/>
                <a:gd name="T104" fmla="*/ 30 w 21600"/>
                <a:gd name="T105" fmla="*/ 301 h 21600"/>
                <a:gd name="T106" fmla="*/ 0 w 21600"/>
                <a:gd name="T107" fmla="*/ 284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0" y="18677"/>
                  </a:moveTo>
                  <a:lnTo>
                    <a:pt x="686" y="18027"/>
                  </a:lnTo>
                  <a:lnTo>
                    <a:pt x="1371" y="18027"/>
                  </a:lnTo>
                  <a:lnTo>
                    <a:pt x="1371" y="17377"/>
                  </a:lnTo>
                  <a:lnTo>
                    <a:pt x="2057" y="17377"/>
                  </a:lnTo>
                  <a:lnTo>
                    <a:pt x="2571" y="18027"/>
                  </a:lnTo>
                  <a:lnTo>
                    <a:pt x="2571" y="16241"/>
                  </a:lnTo>
                  <a:lnTo>
                    <a:pt x="686" y="16241"/>
                  </a:lnTo>
                  <a:lnTo>
                    <a:pt x="686" y="15591"/>
                  </a:lnTo>
                  <a:lnTo>
                    <a:pt x="1371" y="14941"/>
                  </a:lnTo>
                  <a:lnTo>
                    <a:pt x="2057" y="15591"/>
                  </a:lnTo>
                  <a:lnTo>
                    <a:pt x="2571" y="14941"/>
                  </a:lnTo>
                  <a:lnTo>
                    <a:pt x="3943" y="14941"/>
                  </a:lnTo>
                  <a:lnTo>
                    <a:pt x="3943" y="13805"/>
                  </a:lnTo>
                  <a:lnTo>
                    <a:pt x="5143" y="13805"/>
                  </a:lnTo>
                  <a:lnTo>
                    <a:pt x="5143" y="14454"/>
                  </a:lnTo>
                  <a:lnTo>
                    <a:pt x="5829" y="14941"/>
                  </a:lnTo>
                  <a:lnTo>
                    <a:pt x="6343" y="14941"/>
                  </a:lnTo>
                  <a:lnTo>
                    <a:pt x="7029" y="14454"/>
                  </a:lnTo>
                  <a:lnTo>
                    <a:pt x="7714" y="14454"/>
                  </a:lnTo>
                  <a:lnTo>
                    <a:pt x="8400" y="14941"/>
                  </a:lnTo>
                  <a:lnTo>
                    <a:pt x="8914" y="14941"/>
                  </a:lnTo>
                  <a:lnTo>
                    <a:pt x="8400" y="14454"/>
                  </a:lnTo>
                  <a:lnTo>
                    <a:pt x="8914" y="12668"/>
                  </a:lnTo>
                  <a:lnTo>
                    <a:pt x="9600" y="11368"/>
                  </a:lnTo>
                  <a:lnTo>
                    <a:pt x="9600" y="10881"/>
                  </a:lnTo>
                  <a:lnTo>
                    <a:pt x="8914" y="10881"/>
                  </a:lnTo>
                  <a:lnTo>
                    <a:pt x="8914" y="10232"/>
                  </a:lnTo>
                  <a:lnTo>
                    <a:pt x="8400" y="10232"/>
                  </a:lnTo>
                  <a:lnTo>
                    <a:pt x="8400" y="9582"/>
                  </a:lnTo>
                  <a:lnTo>
                    <a:pt x="7714" y="9582"/>
                  </a:lnTo>
                  <a:lnTo>
                    <a:pt x="8400" y="8932"/>
                  </a:lnTo>
                  <a:lnTo>
                    <a:pt x="8400" y="8445"/>
                  </a:lnTo>
                  <a:lnTo>
                    <a:pt x="8914" y="7795"/>
                  </a:lnTo>
                  <a:lnTo>
                    <a:pt x="9600" y="7795"/>
                  </a:lnTo>
                  <a:lnTo>
                    <a:pt x="9600" y="6009"/>
                  </a:lnTo>
                  <a:lnTo>
                    <a:pt x="6343" y="6009"/>
                  </a:lnTo>
                  <a:lnTo>
                    <a:pt x="6343" y="6659"/>
                  </a:lnTo>
                  <a:lnTo>
                    <a:pt x="5829" y="6009"/>
                  </a:lnTo>
                  <a:lnTo>
                    <a:pt x="5829" y="4223"/>
                  </a:lnTo>
                  <a:lnTo>
                    <a:pt x="10800" y="4223"/>
                  </a:lnTo>
                  <a:lnTo>
                    <a:pt x="11486" y="4710"/>
                  </a:lnTo>
                  <a:lnTo>
                    <a:pt x="11486" y="4223"/>
                  </a:lnTo>
                  <a:lnTo>
                    <a:pt x="12171" y="4223"/>
                  </a:lnTo>
                  <a:lnTo>
                    <a:pt x="12171" y="4710"/>
                  </a:lnTo>
                  <a:lnTo>
                    <a:pt x="14057" y="4710"/>
                  </a:lnTo>
                  <a:lnTo>
                    <a:pt x="14057" y="4223"/>
                  </a:lnTo>
                  <a:lnTo>
                    <a:pt x="14743" y="3573"/>
                  </a:lnTo>
                  <a:lnTo>
                    <a:pt x="14743" y="2923"/>
                  </a:lnTo>
                  <a:lnTo>
                    <a:pt x="15943" y="1137"/>
                  </a:lnTo>
                  <a:lnTo>
                    <a:pt x="16629" y="487"/>
                  </a:lnTo>
                  <a:lnTo>
                    <a:pt x="17143" y="487"/>
                  </a:lnTo>
                  <a:lnTo>
                    <a:pt x="18514" y="0"/>
                  </a:lnTo>
                  <a:lnTo>
                    <a:pt x="20400" y="0"/>
                  </a:lnTo>
                  <a:lnTo>
                    <a:pt x="21086" y="487"/>
                  </a:lnTo>
                  <a:lnTo>
                    <a:pt x="21086" y="0"/>
                  </a:lnTo>
                  <a:lnTo>
                    <a:pt x="21600" y="0"/>
                  </a:lnTo>
                  <a:lnTo>
                    <a:pt x="21600" y="1786"/>
                  </a:lnTo>
                  <a:lnTo>
                    <a:pt x="21086" y="1786"/>
                  </a:lnTo>
                  <a:lnTo>
                    <a:pt x="21086" y="2436"/>
                  </a:lnTo>
                  <a:lnTo>
                    <a:pt x="19714" y="3573"/>
                  </a:lnTo>
                  <a:lnTo>
                    <a:pt x="20400" y="4710"/>
                  </a:lnTo>
                  <a:lnTo>
                    <a:pt x="19714" y="5359"/>
                  </a:lnTo>
                  <a:lnTo>
                    <a:pt x="19714" y="6009"/>
                  </a:lnTo>
                  <a:lnTo>
                    <a:pt x="19200" y="6659"/>
                  </a:lnTo>
                  <a:lnTo>
                    <a:pt x="19714" y="7146"/>
                  </a:lnTo>
                  <a:lnTo>
                    <a:pt x="19200" y="7795"/>
                  </a:lnTo>
                  <a:lnTo>
                    <a:pt x="19714" y="7795"/>
                  </a:lnTo>
                  <a:lnTo>
                    <a:pt x="19200" y="8445"/>
                  </a:lnTo>
                  <a:lnTo>
                    <a:pt x="19200" y="8932"/>
                  </a:lnTo>
                  <a:lnTo>
                    <a:pt x="18514" y="9582"/>
                  </a:lnTo>
                  <a:lnTo>
                    <a:pt x="18514" y="10232"/>
                  </a:lnTo>
                  <a:lnTo>
                    <a:pt x="17829" y="11368"/>
                  </a:lnTo>
                  <a:lnTo>
                    <a:pt x="17143" y="12018"/>
                  </a:lnTo>
                  <a:lnTo>
                    <a:pt x="16629" y="12018"/>
                  </a:lnTo>
                  <a:lnTo>
                    <a:pt x="15943" y="12668"/>
                  </a:lnTo>
                  <a:lnTo>
                    <a:pt x="15257" y="13155"/>
                  </a:lnTo>
                  <a:lnTo>
                    <a:pt x="15257" y="13805"/>
                  </a:lnTo>
                  <a:lnTo>
                    <a:pt x="14743" y="14454"/>
                  </a:lnTo>
                  <a:lnTo>
                    <a:pt x="14057" y="14941"/>
                  </a:lnTo>
                  <a:lnTo>
                    <a:pt x="14057" y="18027"/>
                  </a:lnTo>
                  <a:lnTo>
                    <a:pt x="13371" y="18677"/>
                  </a:lnTo>
                  <a:lnTo>
                    <a:pt x="12686" y="19164"/>
                  </a:lnTo>
                  <a:lnTo>
                    <a:pt x="11486" y="20463"/>
                  </a:lnTo>
                  <a:lnTo>
                    <a:pt x="10800" y="21113"/>
                  </a:lnTo>
                  <a:lnTo>
                    <a:pt x="9600" y="21113"/>
                  </a:lnTo>
                  <a:lnTo>
                    <a:pt x="9600" y="20463"/>
                  </a:lnTo>
                  <a:lnTo>
                    <a:pt x="8914" y="20463"/>
                  </a:lnTo>
                  <a:lnTo>
                    <a:pt x="9600" y="19814"/>
                  </a:lnTo>
                  <a:lnTo>
                    <a:pt x="8914" y="19814"/>
                  </a:lnTo>
                  <a:lnTo>
                    <a:pt x="8400" y="20463"/>
                  </a:lnTo>
                  <a:lnTo>
                    <a:pt x="7714" y="20463"/>
                  </a:lnTo>
                  <a:lnTo>
                    <a:pt x="7029" y="21113"/>
                  </a:lnTo>
                  <a:lnTo>
                    <a:pt x="6343" y="21113"/>
                  </a:lnTo>
                  <a:lnTo>
                    <a:pt x="6343" y="20463"/>
                  </a:lnTo>
                  <a:lnTo>
                    <a:pt x="5829" y="20463"/>
                  </a:lnTo>
                  <a:lnTo>
                    <a:pt x="5829" y="21113"/>
                  </a:lnTo>
                  <a:lnTo>
                    <a:pt x="5829" y="20463"/>
                  </a:lnTo>
                  <a:lnTo>
                    <a:pt x="5143" y="19814"/>
                  </a:lnTo>
                  <a:lnTo>
                    <a:pt x="4457" y="19814"/>
                  </a:lnTo>
                  <a:lnTo>
                    <a:pt x="4457" y="20463"/>
                  </a:lnTo>
                  <a:lnTo>
                    <a:pt x="3943" y="20463"/>
                  </a:lnTo>
                  <a:lnTo>
                    <a:pt x="3257" y="21113"/>
                  </a:lnTo>
                  <a:lnTo>
                    <a:pt x="2571" y="21600"/>
                  </a:lnTo>
                  <a:lnTo>
                    <a:pt x="2057" y="21113"/>
                  </a:lnTo>
                  <a:lnTo>
                    <a:pt x="2057" y="19814"/>
                  </a:lnTo>
                  <a:lnTo>
                    <a:pt x="686" y="19164"/>
                  </a:lnTo>
                  <a:lnTo>
                    <a:pt x="0" y="18677"/>
                  </a:lnTo>
                  <a:close/>
                  <a:moveTo>
                    <a:pt x="0" y="18677"/>
                  </a:moveTo>
                </a:path>
              </a:pathLst>
            </a:custGeom>
            <a:grpFill/>
            <a:ln>
              <a:noFill/>
            </a:ln>
          </p:spPr>
          <p:txBody>
            <a:bodyPr lIns="0" tIns="0" rIns="0" bIns="0"/>
            <a:lstStyle/>
            <a:p>
              <a:pPr defTabSz="913765">
                <a:defRPr/>
              </a:pPr>
              <a:endParaRPr lang="es-ES">
                <a:solidFill>
                  <a:prstClr val="black"/>
                </a:solidFill>
              </a:endParaRPr>
            </a:p>
          </p:txBody>
        </p:sp>
        <p:sp>
          <p:nvSpPr>
            <p:cNvPr id="413" name="AutoShape 135"/>
            <p:cNvSpPr/>
            <p:nvPr/>
          </p:nvSpPr>
          <p:spPr bwMode="auto">
            <a:xfrm>
              <a:off x="7355" y="4840"/>
              <a:ext cx="48" cy="55"/>
            </a:xfrm>
            <a:custGeom>
              <a:avLst/>
              <a:gdLst>
                <a:gd name="T0" fmla="*/ 48 w 21600"/>
                <a:gd name="T1" fmla="*/ 20 h 21600"/>
                <a:gd name="T2" fmla="*/ 48 w 21600"/>
                <a:gd name="T3" fmla="*/ 10 h 21600"/>
                <a:gd name="T4" fmla="*/ 38 w 21600"/>
                <a:gd name="T5" fmla="*/ 0 h 21600"/>
                <a:gd name="T6" fmla="*/ 28 w 21600"/>
                <a:gd name="T7" fmla="*/ 0 h 21600"/>
                <a:gd name="T8" fmla="*/ 28 w 21600"/>
                <a:gd name="T9" fmla="*/ 10 h 21600"/>
                <a:gd name="T10" fmla="*/ 20 w 21600"/>
                <a:gd name="T11" fmla="*/ 10 h 21600"/>
                <a:gd name="T12" fmla="*/ 10 w 21600"/>
                <a:gd name="T13" fmla="*/ 20 h 21600"/>
                <a:gd name="T14" fmla="*/ 0 w 21600"/>
                <a:gd name="T15" fmla="*/ 28 h 21600"/>
                <a:gd name="T16" fmla="*/ 10 w 21600"/>
                <a:gd name="T17" fmla="*/ 48 h 21600"/>
                <a:gd name="T18" fmla="*/ 0 w 21600"/>
                <a:gd name="T19" fmla="*/ 48 h 21600"/>
                <a:gd name="T20" fmla="*/ 0 w 21600"/>
                <a:gd name="T21" fmla="*/ 55 h 21600"/>
                <a:gd name="T22" fmla="*/ 10 w 21600"/>
                <a:gd name="T23" fmla="*/ 48 h 21600"/>
                <a:gd name="T24" fmla="*/ 28 w 21600"/>
                <a:gd name="T25" fmla="*/ 48 h 21600"/>
                <a:gd name="T26" fmla="*/ 20 w 21600"/>
                <a:gd name="T27" fmla="*/ 28 h 21600"/>
                <a:gd name="T28" fmla="*/ 28 w 21600"/>
                <a:gd name="T29" fmla="*/ 28 h 21600"/>
                <a:gd name="T30" fmla="*/ 38 w 21600"/>
                <a:gd name="T31" fmla="*/ 20 h 21600"/>
                <a:gd name="T32" fmla="*/ 48 w 21600"/>
                <a:gd name="T33" fmla="*/ 20 h 21600"/>
                <a:gd name="T34" fmla="*/ 48 w 21600"/>
                <a:gd name="T35" fmla="*/ 2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7855"/>
                  </a:moveTo>
                  <a:lnTo>
                    <a:pt x="21600" y="3927"/>
                  </a:lnTo>
                  <a:lnTo>
                    <a:pt x="17053" y="0"/>
                  </a:lnTo>
                  <a:lnTo>
                    <a:pt x="12505" y="0"/>
                  </a:lnTo>
                  <a:lnTo>
                    <a:pt x="12505" y="3927"/>
                  </a:lnTo>
                  <a:lnTo>
                    <a:pt x="9095" y="3927"/>
                  </a:lnTo>
                  <a:lnTo>
                    <a:pt x="4547" y="7855"/>
                  </a:lnTo>
                  <a:lnTo>
                    <a:pt x="0" y="10800"/>
                  </a:lnTo>
                  <a:lnTo>
                    <a:pt x="4547" y="18655"/>
                  </a:lnTo>
                  <a:lnTo>
                    <a:pt x="0" y="18655"/>
                  </a:lnTo>
                  <a:lnTo>
                    <a:pt x="0" y="21600"/>
                  </a:lnTo>
                  <a:lnTo>
                    <a:pt x="4547" y="18655"/>
                  </a:lnTo>
                  <a:lnTo>
                    <a:pt x="12505" y="18655"/>
                  </a:lnTo>
                  <a:lnTo>
                    <a:pt x="9095" y="10800"/>
                  </a:lnTo>
                  <a:lnTo>
                    <a:pt x="12505" y="10800"/>
                  </a:lnTo>
                  <a:lnTo>
                    <a:pt x="17053" y="7855"/>
                  </a:lnTo>
                  <a:lnTo>
                    <a:pt x="21600" y="7855"/>
                  </a:lnTo>
                  <a:close/>
                  <a:moveTo>
                    <a:pt x="21600" y="7855"/>
                  </a:moveTo>
                </a:path>
              </a:pathLst>
            </a:custGeom>
            <a:grpFill/>
            <a:ln>
              <a:noFill/>
            </a:ln>
          </p:spPr>
          <p:txBody>
            <a:bodyPr lIns="0" tIns="0" rIns="0" bIns="0"/>
            <a:lstStyle/>
            <a:p>
              <a:pPr defTabSz="913765">
                <a:defRPr/>
              </a:pPr>
              <a:endParaRPr lang="es-ES">
                <a:solidFill>
                  <a:prstClr val="black"/>
                </a:solidFill>
              </a:endParaRPr>
            </a:p>
          </p:txBody>
        </p:sp>
        <p:sp>
          <p:nvSpPr>
            <p:cNvPr id="414" name="AutoShape 136"/>
            <p:cNvSpPr/>
            <p:nvPr/>
          </p:nvSpPr>
          <p:spPr bwMode="auto">
            <a:xfrm>
              <a:off x="8078" y="4712"/>
              <a:ext cx="469" cy="422"/>
            </a:xfrm>
            <a:custGeom>
              <a:avLst/>
              <a:gdLst>
                <a:gd name="T0" fmla="*/ 66 w 21600"/>
                <a:gd name="T1" fmla="*/ 0 h 21600"/>
                <a:gd name="T2" fmla="*/ 347 w 21600"/>
                <a:gd name="T3" fmla="*/ 84 h 21600"/>
                <a:gd name="T4" fmla="*/ 357 w 21600"/>
                <a:gd name="T5" fmla="*/ 101 h 21600"/>
                <a:gd name="T6" fmla="*/ 413 w 21600"/>
                <a:gd name="T7" fmla="*/ 138 h 21600"/>
                <a:gd name="T8" fmla="*/ 406 w 21600"/>
                <a:gd name="T9" fmla="*/ 175 h 21600"/>
                <a:gd name="T10" fmla="*/ 395 w 21600"/>
                <a:gd name="T11" fmla="*/ 192 h 21600"/>
                <a:gd name="T12" fmla="*/ 413 w 21600"/>
                <a:gd name="T13" fmla="*/ 212 h 21600"/>
                <a:gd name="T14" fmla="*/ 433 w 21600"/>
                <a:gd name="T15" fmla="*/ 230 h 21600"/>
                <a:gd name="T16" fmla="*/ 413 w 21600"/>
                <a:gd name="T17" fmla="*/ 257 h 21600"/>
                <a:gd name="T18" fmla="*/ 423 w 21600"/>
                <a:gd name="T19" fmla="*/ 267 h 21600"/>
                <a:gd name="T20" fmla="*/ 413 w 21600"/>
                <a:gd name="T21" fmla="*/ 284 h 21600"/>
                <a:gd name="T22" fmla="*/ 423 w 21600"/>
                <a:gd name="T23" fmla="*/ 304 h 21600"/>
                <a:gd name="T24" fmla="*/ 423 w 21600"/>
                <a:gd name="T25" fmla="*/ 311 h 21600"/>
                <a:gd name="T26" fmla="*/ 433 w 21600"/>
                <a:gd name="T27" fmla="*/ 331 h 21600"/>
                <a:gd name="T28" fmla="*/ 469 w 21600"/>
                <a:gd name="T29" fmla="*/ 348 h 21600"/>
                <a:gd name="T30" fmla="*/ 451 w 21600"/>
                <a:gd name="T31" fmla="*/ 358 h 21600"/>
                <a:gd name="T32" fmla="*/ 433 w 21600"/>
                <a:gd name="T33" fmla="*/ 368 h 21600"/>
                <a:gd name="T34" fmla="*/ 413 w 21600"/>
                <a:gd name="T35" fmla="*/ 375 h 21600"/>
                <a:gd name="T36" fmla="*/ 406 w 21600"/>
                <a:gd name="T37" fmla="*/ 375 h 21600"/>
                <a:gd name="T38" fmla="*/ 357 w 21600"/>
                <a:gd name="T39" fmla="*/ 385 h 21600"/>
                <a:gd name="T40" fmla="*/ 340 w 21600"/>
                <a:gd name="T41" fmla="*/ 395 h 21600"/>
                <a:gd name="T42" fmla="*/ 330 w 21600"/>
                <a:gd name="T43" fmla="*/ 395 h 21600"/>
                <a:gd name="T44" fmla="*/ 302 w 21600"/>
                <a:gd name="T45" fmla="*/ 402 h 21600"/>
                <a:gd name="T46" fmla="*/ 281 w 21600"/>
                <a:gd name="T47" fmla="*/ 395 h 21600"/>
                <a:gd name="T48" fmla="*/ 274 w 21600"/>
                <a:gd name="T49" fmla="*/ 385 h 21600"/>
                <a:gd name="T50" fmla="*/ 264 w 21600"/>
                <a:gd name="T51" fmla="*/ 395 h 21600"/>
                <a:gd name="T52" fmla="*/ 208 w 21600"/>
                <a:gd name="T53" fmla="*/ 422 h 21600"/>
                <a:gd name="T54" fmla="*/ 188 w 21600"/>
                <a:gd name="T55" fmla="*/ 331 h 21600"/>
                <a:gd name="T56" fmla="*/ 160 w 21600"/>
                <a:gd name="T57" fmla="*/ 321 h 21600"/>
                <a:gd name="T58" fmla="*/ 152 w 21600"/>
                <a:gd name="T59" fmla="*/ 311 h 21600"/>
                <a:gd name="T60" fmla="*/ 132 w 21600"/>
                <a:gd name="T61" fmla="*/ 304 h 21600"/>
                <a:gd name="T62" fmla="*/ 94 w 21600"/>
                <a:gd name="T63" fmla="*/ 294 h 21600"/>
                <a:gd name="T64" fmla="*/ 86 w 21600"/>
                <a:gd name="T65" fmla="*/ 276 h 21600"/>
                <a:gd name="T66" fmla="*/ 48 w 21600"/>
                <a:gd name="T67" fmla="*/ 239 h 21600"/>
                <a:gd name="T68" fmla="*/ 10 w 21600"/>
                <a:gd name="T69" fmla="*/ 165 h 21600"/>
                <a:gd name="T70" fmla="*/ 38 w 21600"/>
                <a:gd name="T71" fmla="*/ 128 h 21600"/>
                <a:gd name="T72" fmla="*/ 58 w 21600"/>
                <a:gd name="T73" fmla="*/ 111 h 21600"/>
                <a:gd name="T74" fmla="*/ 66 w 21600"/>
                <a:gd name="T75" fmla="*/ 91 h 21600"/>
                <a:gd name="T76" fmla="*/ 66 w 21600"/>
                <a:gd name="T77" fmla="*/ 84 h 21600"/>
                <a:gd name="T78" fmla="*/ 58 w 21600"/>
                <a:gd name="T79" fmla="*/ 74 h 21600"/>
                <a:gd name="T80" fmla="*/ 66 w 21600"/>
                <a:gd name="T81" fmla="*/ 54 h 21600"/>
                <a:gd name="T82" fmla="*/ 66 w 21600"/>
                <a:gd name="T83" fmla="*/ 37 h 21600"/>
                <a:gd name="T84" fmla="*/ 58 w 21600"/>
                <a:gd name="T85" fmla="*/ 20 h 21600"/>
                <a:gd name="T86" fmla="*/ 58 w 21600"/>
                <a:gd name="T87" fmla="*/ 10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2685" y="505"/>
                  </a:moveTo>
                  <a:lnTo>
                    <a:pt x="3036" y="0"/>
                  </a:lnTo>
                  <a:lnTo>
                    <a:pt x="9107" y="0"/>
                  </a:lnTo>
                  <a:lnTo>
                    <a:pt x="15996" y="4295"/>
                  </a:lnTo>
                  <a:lnTo>
                    <a:pt x="16463" y="4674"/>
                  </a:lnTo>
                  <a:lnTo>
                    <a:pt x="16463" y="5179"/>
                  </a:lnTo>
                  <a:lnTo>
                    <a:pt x="16930" y="5179"/>
                  </a:lnTo>
                  <a:lnTo>
                    <a:pt x="19031" y="7074"/>
                  </a:lnTo>
                  <a:lnTo>
                    <a:pt x="19031" y="7579"/>
                  </a:lnTo>
                  <a:lnTo>
                    <a:pt x="18681" y="8968"/>
                  </a:lnTo>
                  <a:lnTo>
                    <a:pt x="18214" y="9347"/>
                  </a:lnTo>
                  <a:lnTo>
                    <a:pt x="18214" y="9853"/>
                  </a:lnTo>
                  <a:lnTo>
                    <a:pt x="19031" y="10358"/>
                  </a:lnTo>
                  <a:lnTo>
                    <a:pt x="19031" y="10863"/>
                  </a:lnTo>
                  <a:lnTo>
                    <a:pt x="19498" y="10863"/>
                  </a:lnTo>
                  <a:lnTo>
                    <a:pt x="19965" y="11747"/>
                  </a:lnTo>
                  <a:lnTo>
                    <a:pt x="19031" y="11747"/>
                  </a:lnTo>
                  <a:lnTo>
                    <a:pt x="19031" y="13137"/>
                  </a:lnTo>
                  <a:lnTo>
                    <a:pt x="19498" y="13137"/>
                  </a:lnTo>
                  <a:lnTo>
                    <a:pt x="19498" y="13642"/>
                  </a:lnTo>
                  <a:lnTo>
                    <a:pt x="19031" y="14147"/>
                  </a:lnTo>
                  <a:lnTo>
                    <a:pt x="19031" y="14526"/>
                  </a:lnTo>
                  <a:lnTo>
                    <a:pt x="19498" y="15032"/>
                  </a:lnTo>
                  <a:lnTo>
                    <a:pt x="19498" y="15537"/>
                  </a:lnTo>
                  <a:lnTo>
                    <a:pt x="19965" y="15537"/>
                  </a:lnTo>
                  <a:lnTo>
                    <a:pt x="19498" y="15916"/>
                  </a:lnTo>
                  <a:lnTo>
                    <a:pt x="19965" y="15916"/>
                  </a:lnTo>
                  <a:lnTo>
                    <a:pt x="19965" y="16926"/>
                  </a:lnTo>
                  <a:lnTo>
                    <a:pt x="20316" y="17811"/>
                  </a:lnTo>
                  <a:lnTo>
                    <a:pt x="21600" y="17811"/>
                  </a:lnTo>
                  <a:lnTo>
                    <a:pt x="21600" y="18316"/>
                  </a:lnTo>
                  <a:lnTo>
                    <a:pt x="20783" y="18316"/>
                  </a:lnTo>
                  <a:lnTo>
                    <a:pt x="20783" y="18821"/>
                  </a:lnTo>
                  <a:lnTo>
                    <a:pt x="19965" y="18821"/>
                  </a:lnTo>
                  <a:lnTo>
                    <a:pt x="19965" y="19200"/>
                  </a:lnTo>
                  <a:lnTo>
                    <a:pt x="19031" y="19200"/>
                  </a:lnTo>
                  <a:lnTo>
                    <a:pt x="19031" y="19705"/>
                  </a:lnTo>
                  <a:lnTo>
                    <a:pt x="18681" y="19200"/>
                  </a:lnTo>
                  <a:lnTo>
                    <a:pt x="17747" y="19705"/>
                  </a:lnTo>
                  <a:lnTo>
                    <a:pt x="16463" y="19705"/>
                  </a:lnTo>
                  <a:lnTo>
                    <a:pt x="16463" y="20211"/>
                  </a:lnTo>
                  <a:lnTo>
                    <a:pt x="15645" y="20211"/>
                  </a:lnTo>
                  <a:lnTo>
                    <a:pt x="15178" y="20589"/>
                  </a:lnTo>
                  <a:lnTo>
                    <a:pt x="15178" y="20211"/>
                  </a:lnTo>
                  <a:lnTo>
                    <a:pt x="14361" y="20211"/>
                  </a:lnTo>
                  <a:lnTo>
                    <a:pt x="13894" y="20589"/>
                  </a:lnTo>
                  <a:lnTo>
                    <a:pt x="13427" y="20589"/>
                  </a:lnTo>
                  <a:lnTo>
                    <a:pt x="12960" y="20211"/>
                  </a:lnTo>
                  <a:lnTo>
                    <a:pt x="12610" y="20211"/>
                  </a:lnTo>
                  <a:lnTo>
                    <a:pt x="12610" y="19705"/>
                  </a:lnTo>
                  <a:lnTo>
                    <a:pt x="12143" y="19705"/>
                  </a:lnTo>
                  <a:lnTo>
                    <a:pt x="12143" y="20211"/>
                  </a:lnTo>
                  <a:lnTo>
                    <a:pt x="10041" y="20211"/>
                  </a:lnTo>
                  <a:lnTo>
                    <a:pt x="9574" y="21600"/>
                  </a:lnTo>
                  <a:lnTo>
                    <a:pt x="9574" y="17811"/>
                  </a:lnTo>
                  <a:lnTo>
                    <a:pt x="8640" y="16926"/>
                  </a:lnTo>
                  <a:lnTo>
                    <a:pt x="8290" y="16421"/>
                  </a:lnTo>
                  <a:lnTo>
                    <a:pt x="7356" y="16421"/>
                  </a:lnTo>
                  <a:lnTo>
                    <a:pt x="7356" y="15916"/>
                  </a:lnTo>
                  <a:lnTo>
                    <a:pt x="7005" y="15916"/>
                  </a:lnTo>
                  <a:lnTo>
                    <a:pt x="6538" y="15537"/>
                  </a:lnTo>
                  <a:lnTo>
                    <a:pt x="6071" y="15537"/>
                  </a:lnTo>
                  <a:lnTo>
                    <a:pt x="6071" y="15032"/>
                  </a:lnTo>
                  <a:lnTo>
                    <a:pt x="4320" y="15032"/>
                  </a:lnTo>
                  <a:lnTo>
                    <a:pt x="4320" y="14526"/>
                  </a:lnTo>
                  <a:lnTo>
                    <a:pt x="3970" y="14147"/>
                  </a:lnTo>
                  <a:lnTo>
                    <a:pt x="2685" y="14147"/>
                  </a:lnTo>
                  <a:lnTo>
                    <a:pt x="2218" y="12253"/>
                  </a:lnTo>
                  <a:lnTo>
                    <a:pt x="934" y="10863"/>
                  </a:lnTo>
                  <a:lnTo>
                    <a:pt x="467" y="8463"/>
                  </a:lnTo>
                  <a:lnTo>
                    <a:pt x="0" y="6568"/>
                  </a:lnTo>
                  <a:lnTo>
                    <a:pt x="1751" y="6568"/>
                  </a:lnTo>
                  <a:lnTo>
                    <a:pt x="1751" y="6063"/>
                  </a:lnTo>
                  <a:lnTo>
                    <a:pt x="2685" y="5684"/>
                  </a:lnTo>
                  <a:lnTo>
                    <a:pt x="3036" y="5179"/>
                  </a:lnTo>
                  <a:lnTo>
                    <a:pt x="3036" y="4674"/>
                  </a:lnTo>
                  <a:lnTo>
                    <a:pt x="3503" y="4674"/>
                  </a:lnTo>
                  <a:lnTo>
                    <a:pt x="3036" y="4295"/>
                  </a:lnTo>
                  <a:lnTo>
                    <a:pt x="3036" y="3789"/>
                  </a:lnTo>
                  <a:lnTo>
                    <a:pt x="2685" y="3789"/>
                  </a:lnTo>
                  <a:lnTo>
                    <a:pt x="2685" y="3284"/>
                  </a:lnTo>
                  <a:lnTo>
                    <a:pt x="3036" y="2779"/>
                  </a:lnTo>
                  <a:lnTo>
                    <a:pt x="3503" y="2400"/>
                  </a:lnTo>
                  <a:lnTo>
                    <a:pt x="3036" y="1895"/>
                  </a:lnTo>
                  <a:lnTo>
                    <a:pt x="3036" y="1011"/>
                  </a:lnTo>
                  <a:lnTo>
                    <a:pt x="2685" y="1011"/>
                  </a:lnTo>
                  <a:lnTo>
                    <a:pt x="2685" y="505"/>
                  </a:lnTo>
                  <a:close/>
                  <a:moveTo>
                    <a:pt x="2685" y="505"/>
                  </a:moveTo>
                </a:path>
              </a:pathLst>
            </a:custGeom>
            <a:grpFill/>
            <a:ln>
              <a:noFill/>
            </a:ln>
          </p:spPr>
          <p:txBody>
            <a:bodyPr lIns="0" tIns="0" rIns="0" bIns="0"/>
            <a:lstStyle/>
            <a:p>
              <a:pPr defTabSz="913765">
                <a:defRPr/>
              </a:pPr>
              <a:endParaRPr lang="es-ES">
                <a:solidFill>
                  <a:prstClr val="black"/>
                </a:solidFill>
              </a:endParaRPr>
            </a:p>
          </p:txBody>
        </p:sp>
        <p:sp>
          <p:nvSpPr>
            <p:cNvPr id="415" name="AutoShape 137"/>
            <p:cNvSpPr/>
            <p:nvPr/>
          </p:nvSpPr>
          <p:spPr bwMode="auto">
            <a:xfrm>
              <a:off x="8070" y="4722"/>
              <a:ext cx="84" cy="64"/>
            </a:xfrm>
            <a:custGeom>
              <a:avLst/>
              <a:gdLst>
                <a:gd name="T0" fmla="*/ 18 w 21600"/>
                <a:gd name="T1" fmla="*/ 10 h 21600"/>
                <a:gd name="T2" fmla="*/ 28 w 21600"/>
                <a:gd name="T3" fmla="*/ 10 h 21600"/>
                <a:gd name="T4" fmla="*/ 36 w 21600"/>
                <a:gd name="T5" fmla="*/ 0 h 21600"/>
                <a:gd name="T6" fmla="*/ 46 w 21600"/>
                <a:gd name="T7" fmla="*/ 10 h 21600"/>
                <a:gd name="T8" fmla="*/ 56 w 21600"/>
                <a:gd name="T9" fmla="*/ 0 h 21600"/>
                <a:gd name="T10" fmla="*/ 66 w 21600"/>
                <a:gd name="T11" fmla="*/ 10 h 21600"/>
                <a:gd name="T12" fmla="*/ 74 w 21600"/>
                <a:gd name="T13" fmla="*/ 10 h 21600"/>
                <a:gd name="T14" fmla="*/ 74 w 21600"/>
                <a:gd name="T15" fmla="*/ 27 h 21600"/>
                <a:gd name="T16" fmla="*/ 84 w 21600"/>
                <a:gd name="T17" fmla="*/ 37 h 21600"/>
                <a:gd name="T18" fmla="*/ 74 w 21600"/>
                <a:gd name="T19" fmla="*/ 44 h 21600"/>
                <a:gd name="T20" fmla="*/ 66 w 21600"/>
                <a:gd name="T21" fmla="*/ 54 h 21600"/>
                <a:gd name="T22" fmla="*/ 66 w 21600"/>
                <a:gd name="T23" fmla="*/ 44 h 21600"/>
                <a:gd name="T24" fmla="*/ 56 w 21600"/>
                <a:gd name="T25" fmla="*/ 44 h 21600"/>
                <a:gd name="T26" fmla="*/ 56 w 21600"/>
                <a:gd name="T27" fmla="*/ 37 h 21600"/>
                <a:gd name="T28" fmla="*/ 46 w 21600"/>
                <a:gd name="T29" fmla="*/ 37 h 21600"/>
                <a:gd name="T30" fmla="*/ 46 w 21600"/>
                <a:gd name="T31" fmla="*/ 44 h 21600"/>
                <a:gd name="T32" fmla="*/ 36 w 21600"/>
                <a:gd name="T33" fmla="*/ 54 h 21600"/>
                <a:gd name="T34" fmla="*/ 28 w 21600"/>
                <a:gd name="T35" fmla="*/ 64 h 21600"/>
                <a:gd name="T36" fmla="*/ 28 w 21600"/>
                <a:gd name="T37" fmla="*/ 54 h 21600"/>
                <a:gd name="T38" fmla="*/ 18 w 21600"/>
                <a:gd name="T39" fmla="*/ 64 h 21600"/>
                <a:gd name="T40" fmla="*/ 18 w 21600"/>
                <a:gd name="T41" fmla="*/ 54 h 21600"/>
                <a:gd name="T42" fmla="*/ 8 w 21600"/>
                <a:gd name="T43" fmla="*/ 54 h 21600"/>
                <a:gd name="T44" fmla="*/ 8 w 21600"/>
                <a:gd name="T45" fmla="*/ 44 h 21600"/>
                <a:gd name="T46" fmla="*/ 0 w 21600"/>
                <a:gd name="T47" fmla="*/ 44 h 21600"/>
                <a:gd name="T48" fmla="*/ 0 w 21600"/>
                <a:gd name="T49" fmla="*/ 54 h 21600"/>
                <a:gd name="T50" fmla="*/ 0 w 21600"/>
                <a:gd name="T51" fmla="*/ 17 h 21600"/>
                <a:gd name="T52" fmla="*/ 8 w 21600"/>
                <a:gd name="T53" fmla="*/ 17 h 21600"/>
                <a:gd name="T54" fmla="*/ 18 w 21600"/>
                <a:gd name="T55" fmla="*/ 10 h 21600"/>
                <a:gd name="T56" fmla="*/ 18 w 21600"/>
                <a:gd name="T57" fmla="*/ 1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00" h="21600">
                  <a:moveTo>
                    <a:pt x="4582" y="3323"/>
                  </a:moveTo>
                  <a:lnTo>
                    <a:pt x="7200" y="3323"/>
                  </a:lnTo>
                  <a:lnTo>
                    <a:pt x="9164" y="0"/>
                  </a:lnTo>
                  <a:lnTo>
                    <a:pt x="11782" y="3323"/>
                  </a:lnTo>
                  <a:lnTo>
                    <a:pt x="14400" y="0"/>
                  </a:lnTo>
                  <a:lnTo>
                    <a:pt x="17018" y="3323"/>
                  </a:lnTo>
                  <a:lnTo>
                    <a:pt x="18982" y="3323"/>
                  </a:lnTo>
                  <a:lnTo>
                    <a:pt x="18982" y="9138"/>
                  </a:lnTo>
                  <a:lnTo>
                    <a:pt x="21600" y="12462"/>
                  </a:lnTo>
                  <a:lnTo>
                    <a:pt x="18982" y="14954"/>
                  </a:lnTo>
                  <a:lnTo>
                    <a:pt x="17018" y="18277"/>
                  </a:lnTo>
                  <a:lnTo>
                    <a:pt x="17018" y="14954"/>
                  </a:lnTo>
                  <a:lnTo>
                    <a:pt x="14400" y="14954"/>
                  </a:lnTo>
                  <a:lnTo>
                    <a:pt x="14400" y="12462"/>
                  </a:lnTo>
                  <a:lnTo>
                    <a:pt x="11782" y="12462"/>
                  </a:lnTo>
                  <a:lnTo>
                    <a:pt x="11782" y="14954"/>
                  </a:lnTo>
                  <a:lnTo>
                    <a:pt x="9164" y="18277"/>
                  </a:lnTo>
                  <a:lnTo>
                    <a:pt x="7200" y="21600"/>
                  </a:lnTo>
                  <a:lnTo>
                    <a:pt x="7200" y="18277"/>
                  </a:lnTo>
                  <a:lnTo>
                    <a:pt x="4582" y="21600"/>
                  </a:lnTo>
                  <a:lnTo>
                    <a:pt x="4582" y="18277"/>
                  </a:lnTo>
                  <a:lnTo>
                    <a:pt x="1964" y="18277"/>
                  </a:lnTo>
                  <a:lnTo>
                    <a:pt x="1964" y="14954"/>
                  </a:lnTo>
                  <a:lnTo>
                    <a:pt x="0" y="14954"/>
                  </a:lnTo>
                  <a:lnTo>
                    <a:pt x="0" y="18277"/>
                  </a:lnTo>
                  <a:lnTo>
                    <a:pt x="0" y="5815"/>
                  </a:lnTo>
                  <a:lnTo>
                    <a:pt x="1964" y="5815"/>
                  </a:lnTo>
                  <a:lnTo>
                    <a:pt x="4582" y="3323"/>
                  </a:lnTo>
                  <a:close/>
                  <a:moveTo>
                    <a:pt x="4582" y="3323"/>
                  </a:moveTo>
                </a:path>
              </a:pathLst>
            </a:custGeom>
            <a:grpFill/>
            <a:ln>
              <a:noFill/>
            </a:ln>
          </p:spPr>
          <p:txBody>
            <a:bodyPr lIns="0" tIns="0" rIns="0" bIns="0"/>
            <a:lstStyle/>
            <a:p>
              <a:pPr defTabSz="913765">
                <a:defRPr/>
              </a:pPr>
              <a:endParaRPr lang="es-ES">
                <a:solidFill>
                  <a:prstClr val="black"/>
                </a:solidFill>
              </a:endParaRPr>
            </a:p>
          </p:txBody>
        </p:sp>
        <p:sp>
          <p:nvSpPr>
            <p:cNvPr id="416" name="AutoShape 138"/>
            <p:cNvSpPr/>
            <p:nvPr/>
          </p:nvSpPr>
          <p:spPr bwMode="auto">
            <a:xfrm>
              <a:off x="8070" y="4759"/>
              <a:ext cx="84" cy="81"/>
            </a:xfrm>
            <a:custGeom>
              <a:avLst/>
              <a:gdLst>
                <a:gd name="T0" fmla="*/ 8 w 21600"/>
                <a:gd name="T1" fmla="*/ 81 h 21600"/>
                <a:gd name="T2" fmla="*/ 46 w 21600"/>
                <a:gd name="T3" fmla="*/ 81 h 21600"/>
                <a:gd name="T4" fmla="*/ 46 w 21600"/>
                <a:gd name="T5" fmla="*/ 71 h 21600"/>
                <a:gd name="T6" fmla="*/ 66 w 21600"/>
                <a:gd name="T7" fmla="*/ 64 h 21600"/>
                <a:gd name="T8" fmla="*/ 74 w 21600"/>
                <a:gd name="T9" fmla="*/ 54 h 21600"/>
                <a:gd name="T10" fmla="*/ 74 w 21600"/>
                <a:gd name="T11" fmla="*/ 44 h 21600"/>
                <a:gd name="T12" fmla="*/ 84 w 21600"/>
                <a:gd name="T13" fmla="*/ 44 h 21600"/>
                <a:gd name="T14" fmla="*/ 74 w 21600"/>
                <a:gd name="T15" fmla="*/ 37 h 21600"/>
                <a:gd name="T16" fmla="*/ 74 w 21600"/>
                <a:gd name="T17" fmla="*/ 27 h 21600"/>
                <a:gd name="T18" fmla="*/ 66 w 21600"/>
                <a:gd name="T19" fmla="*/ 27 h 21600"/>
                <a:gd name="T20" fmla="*/ 66 w 21600"/>
                <a:gd name="T21" fmla="*/ 7 h 21600"/>
                <a:gd name="T22" fmla="*/ 56 w 21600"/>
                <a:gd name="T23" fmla="*/ 7 h 21600"/>
                <a:gd name="T24" fmla="*/ 56 w 21600"/>
                <a:gd name="T25" fmla="*/ 0 h 21600"/>
                <a:gd name="T26" fmla="*/ 46 w 21600"/>
                <a:gd name="T27" fmla="*/ 0 h 21600"/>
                <a:gd name="T28" fmla="*/ 46 w 21600"/>
                <a:gd name="T29" fmla="*/ 7 h 21600"/>
                <a:gd name="T30" fmla="*/ 36 w 21600"/>
                <a:gd name="T31" fmla="*/ 17 h 21600"/>
                <a:gd name="T32" fmla="*/ 28 w 21600"/>
                <a:gd name="T33" fmla="*/ 27 h 21600"/>
                <a:gd name="T34" fmla="*/ 28 w 21600"/>
                <a:gd name="T35" fmla="*/ 17 h 21600"/>
                <a:gd name="T36" fmla="*/ 18 w 21600"/>
                <a:gd name="T37" fmla="*/ 27 h 21600"/>
                <a:gd name="T38" fmla="*/ 18 w 21600"/>
                <a:gd name="T39" fmla="*/ 17 h 21600"/>
                <a:gd name="T40" fmla="*/ 8 w 21600"/>
                <a:gd name="T41" fmla="*/ 17 h 21600"/>
                <a:gd name="T42" fmla="*/ 8 w 21600"/>
                <a:gd name="T43" fmla="*/ 7 h 21600"/>
                <a:gd name="T44" fmla="*/ 0 w 21600"/>
                <a:gd name="T45" fmla="*/ 7 h 21600"/>
                <a:gd name="T46" fmla="*/ 0 w 21600"/>
                <a:gd name="T47" fmla="*/ 44 h 21600"/>
                <a:gd name="T48" fmla="*/ 8 w 21600"/>
                <a:gd name="T49" fmla="*/ 81 h 21600"/>
                <a:gd name="T50" fmla="*/ 8 w 21600"/>
                <a:gd name="T51" fmla="*/ 81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1964" y="21600"/>
                  </a:moveTo>
                  <a:lnTo>
                    <a:pt x="11782" y="21600"/>
                  </a:lnTo>
                  <a:lnTo>
                    <a:pt x="11782" y="18982"/>
                  </a:lnTo>
                  <a:lnTo>
                    <a:pt x="17018" y="17018"/>
                  </a:lnTo>
                  <a:lnTo>
                    <a:pt x="18982" y="14400"/>
                  </a:lnTo>
                  <a:lnTo>
                    <a:pt x="18982" y="11782"/>
                  </a:lnTo>
                  <a:lnTo>
                    <a:pt x="21600" y="11782"/>
                  </a:lnTo>
                  <a:lnTo>
                    <a:pt x="18982" y="9818"/>
                  </a:lnTo>
                  <a:lnTo>
                    <a:pt x="18982" y="7200"/>
                  </a:lnTo>
                  <a:lnTo>
                    <a:pt x="17018" y="7200"/>
                  </a:lnTo>
                  <a:lnTo>
                    <a:pt x="17018" y="1964"/>
                  </a:lnTo>
                  <a:lnTo>
                    <a:pt x="14400" y="1964"/>
                  </a:lnTo>
                  <a:lnTo>
                    <a:pt x="14400" y="0"/>
                  </a:lnTo>
                  <a:lnTo>
                    <a:pt x="11782" y="0"/>
                  </a:lnTo>
                  <a:lnTo>
                    <a:pt x="11782" y="1964"/>
                  </a:lnTo>
                  <a:lnTo>
                    <a:pt x="9164" y="4582"/>
                  </a:lnTo>
                  <a:lnTo>
                    <a:pt x="7200" y="7200"/>
                  </a:lnTo>
                  <a:lnTo>
                    <a:pt x="7200" y="4582"/>
                  </a:lnTo>
                  <a:lnTo>
                    <a:pt x="4582" y="7200"/>
                  </a:lnTo>
                  <a:lnTo>
                    <a:pt x="4582" y="4582"/>
                  </a:lnTo>
                  <a:lnTo>
                    <a:pt x="1964" y="4582"/>
                  </a:lnTo>
                  <a:lnTo>
                    <a:pt x="1964" y="1964"/>
                  </a:lnTo>
                  <a:lnTo>
                    <a:pt x="0" y="1964"/>
                  </a:lnTo>
                  <a:lnTo>
                    <a:pt x="0" y="11782"/>
                  </a:lnTo>
                  <a:lnTo>
                    <a:pt x="1964" y="21600"/>
                  </a:lnTo>
                  <a:close/>
                  <a:moveTo>
                    <a:pt x="1964" y="21600"/>
                  </a:moveTo>
                </a:path>
              </a:pathLst>
            </a:custGeom>
            <a:grpFill/>
            <a:ln>
              <a:noFill/>
            </a:ln>
          </p:spPr>
          <p:txBody>
            <a:bodyPr lIns="0" tIns="0" rIns="0" bIns="0"/>
            <a:lstStyle/>
            <a:p>
              <a:pPr defTabSz="913765">
                <a:defRPr/>
              </a:pPr>
              <a:endParaRPr lang="es-ES">
                <a:solidFill>
                  <a:prstClr val="black"/>
                </a:solidFill>
              </a:endParaRPr>
            </a:p>
          </p:txBody>
        </p:sp>
        <p:sp>
          <p:nvSpPr>
            <p:cNvPr id="417" name="AutoShape 139"/>
            <p:cNvSpPr/>
            <p:nvPr/>
          </p:nvSpPr>
          <p:spPr bwMode="auto">
            <a:xfrm>
              <a:off x="7355" y="4482"/>
              <a:ext cx="799" cy="697"/>
            </a:xfrm>
            <a:custGeom>
              <a:avLst/>
              <a:gdLst>
                <a:gd name="T0" fmla="*/ 28 w 21600"/>
                <a:gd name="T1" fmla="*/ 405 h 21600"/>
                <a:gd name="T2" fmla="*/ 38 w 21600"/>
                <a:gd name="T3" fmla="*/ 378 h 21600"/>
                <a:gd name="T4" fmla="*/ 56 w 21600"/>
                <a:gd name="T5" fmla="*/ 378 h 21600"/>
                <a:gd name="T6" fmla="*/ 86 w 21600"/>
                <a:gd name="T7" fmla="*/ 368 h 21600"/>
                <a:gd name="T8" fmla="*/ 94 w 21600"/>
                <a:gd name="T9" fmla="*/ 368 h 21600"/>
                <a:gd name="T10" fmla="*/ 122 w 21600"/>
                <a:gd name="T11" fmla="*/ 378 h 21600"/>
                <a:gd name="T12" fmla="*/ 160 w 21600"/>
                <a:gd name="T13" fmla="*/ 341 h 21600"/>
                <a:gd name="T14" fmla="*/ 180 w 21600"/>
                <a:gd name="T15" fmla="*/ 277 h 21600"/>
                <a:gd name="T16" fmla="*/ 198 w 21600"/>
                <a:gd name="T17" fmla="*/ 250 h 21600"/>
                <a:gd name="T18" fmla="*/ 226 w 21600"/>
                <a:gd name="T19" fmla="*/ 230 h 21600"/>
                <a:gd name="T20" fmla="*/ 246 w 21600"/>
                <a:gd name="T21" fmla="*/ 193 h 21600"/>
                <a:gd name="T22" fmla="*/ 246 w 21600"/>
                <a:gd name="T23" fmla="*/ 175 h 21600"/>
                <a:gd name="T24" fmla="*/ 254 w 21600"/>
                <a:gd name="T25" fmla="*/ 148 h 21600"/>
                <a:gd name="T26" fmla="*/ 254 w 21600"/>
                <a:gd name="T27" fmla="*/ 111 h 21600"/>
                <a:gd name="T28" fmla="*/ 282 w 21600"/>
                <a:gd name="T29" fmla="*/ 84 h 21600"/>
                <a:gd name="T30" fmla="*/ 292 w 21600"/>
                <a:gd name="T31" fmla="*/ 10 h 21600"/>
                <a:gd name="T32" fmla="*/ 347 w 21600"/>
                <a:gd name="T33" fmla="*/ 20 h 21600"/>
                <a:gd name="T34" fmla="*/ 375 w 21600"/>
                <a:gd name="T35" fmla="*/ 37 h 21600"/>
                <a:gd name="T36" fmla="*/ 441 w 21600"/>
                <a:gd name="T37" fmla="*/ 20 h 21600"/>
                <a:gd name="T38" fmla="*/ 555 w 21600"/>
                <a:gd name="T39" fmla="*/ 10 h 21600"/>
                <a:gd name="T40" fmla="*/ 601 w 21600"/>
                <a:gd name="T41" fmla="*/ 10 h 21600"/>
                <a:gd name="T42" fmla="*/ 639 w 21600"/>
                <a:gd name="T43" fmla="*/ 0 h 21600"/>
                <a:gd name="T44" fmla="*/ 667 w 21600"/>
                <a:gd name="T45" fmla="*/ 20 h 21600"/>
                <a:gd name="T46" fmla="*/ 687 w 21600"/>
                <a:gd name="T47" fmla="*/ 37 h 21600"/>
                <a:gd name="T48" fmla="*/ 733 w 21600"/>
                <a:gd name="T49" fmla="*/ 20 h 21600"/>
                <a:gd name="T50" fmla="*/ 761 w 21600"/>
                <a:gd name="T51" fmla="*/ 37 h 21600"/>
                <a:gd name="T52" fmla="*/ 781 w 21600"/>
                <a:gd name="T53" fmla="*/ 47 h 21600"/>
                <a:gd name="T54" fmla="*/ 799 w 21600"/>
                <a:gd name="T55" fmla="*/ 74 h 21600"/>
                <a:gd name="T56" fmla="*/ 799 w 21600"/>
                <a:gd name="T57" fmla="*/ 121 h 21600"/>
                <a:gd name="T58" fmla="*/ 761 w 21600"/>
                <a:gd name="T59" fmla="*/ 166 h 21600"/>
                <a:gd name="T60" fmla="*/ 733 w 21600"/>
                <a:gd name="T61" fmla="*/ 240 h 21600"/>
                <a:gd name="T62" fmla="*/ 715 w 21600"/>
                <a:gd name="T63" fmla="*/ 257 h 21600"/>
                <a:gd name="T64" fmla="*/ 743 w 21600"/>
                <a:gd name="T65" fmla="*/ 442 h 21600"/>
                <a:gd name="T66" fmla="*/ 771 w 21600"/>
                <a:gd name="T67" fmla="*/ 497 h 21600"/>
                <a:gd name="T68" fmla="*/ 687 w 21600"/>
                <a:gd name="T69" fmla="*/ 551 h 21600"/>
                <a:gd name="T70" fmla="*/ 687 w 21600"/>
                <a:gd name="T71" fmla="*/ 598 h 21600"/>
                <a:gd name="T72" fmla="*/ 705 w 21600"/>
                <a:gd name="T73" fmla="*/ 653 h 21600"/>
                <a:gd name="T74" fmla="*/ 723 w 21600"/>
                <a:gd name="T75" fmla="*/ 653 h 21600"/>
                <a:gd name="T76" fmla="*/ 733 w 21600"/>
                <a:gd name="T77" fmla="*/ 697 h 21600"/>
                <a:gd name="T78" fmla="*/ 715 w 21600"/>
                <a:gd name="T79" fmla="*/ 697 h 21600"/>
                <a:gd name="T80" fmla="*/ 687 w 21600"/>
                <a:gd name="T81" fmla="*/ 680 h 21600"/>
                <a:gd name="T82" fmla="*/ 667 w 21600"/>
                <a:gd name="T83" fmla="*/ 662 h 21600"/>
                <a:gd name="T84" fmla="*/ 639 w 21600"/>
                <a:gd name="T85" fmla="*/ 643 h 21600"/>
                <a:gd name="T86" fmla="*/ 621 w 21600"/>
                <a:gd name="T87" fmla="*/ 625 h 21600"/>
                <a:gd name="T88" fmla="*/ 573 w 21600"/>
                <a:gd name="T89" fmla="*/ 643 h 21600"/>
                <a:gd name="T90" fmla="*/ 555 w 21600"/>
                <a:gd name="T91" fmla="*/ 625 h 21600"/>
                <a:gd name="T92" fmla="*/ 517 w 21600"/>
                <a:gd name="T93" fmla="*/ 625 h 21600"/>
                <a:gd name="T94" fmla="*/ 479 w 21600"/>
                <a:gd name="T95" fmla="*/ 606 h 21600"/>
                <a:gd name="T96" fmla="*/ 441 w 21600"/>
                <a:gd name="T97" fmla="*/ 606 h 21600"/>
                <a:gd name="T98" fmla="*/ 424 w 21600"/>
                <a:gd name="T99" fmla="*/ 615 h 21600"/>
                <a:gd name="T100" fmla="*/ 424 w 21600"/>
                <a:gd name="T101" fmla="*/ 561 h 21600"/>
                <a:gd name="T102" fmla="*/ 403 w 21600"/>
                <a:gd name="T103" fmla="*/ 541 h 21600"/>
                <a:gd name="T104" fmla="*/ 358 w 21600"/>
                <a:gd name="T105" fmla="*/ 450 h 21600"/>
                <a:gd name="T106" fmla="*/ 309 w 21600"/>
                <a:gd name="T107" fmla="*/ 460 h 21600"/>
                <a:gd name="T108" fmla="*/ 302 w 21600"/>
                <a:gd name="T109" fmla="*/ 487 h 21600"/>
                <a:gd name="T110" fmla="*/ 216 w 21600"/>
                <a:gd name="T111" fmla="*/ 477 h 21600"/>
                <a:gd name="T112" fmla="*/ 198 w 21600"/>
                <a:gd name="T113" fmla="*/ 442 h 21600"/>
                <a:gd name="T114" fmla="*/ 28 w 21600"/>
                <a:gd name="T115" fmla="*/ 423 h 21600"/>
                <a:gd name="T116" fmla="*/ 0 w 21600"/>
                <a:gd name="T117" fmla="*/ 413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0" y="12791"/>
                  </a:moveTo>
                  <a:lnTo>
                    <a:pt x="274" y="12562"/>
                  </a:lnTo>
                  <a:lnTo>
                    <a:pt x="754" y="12562"/>
                  </a:lnTo>
                  <a:lnTo>
                    <a:pt x="549" y="11949"/>
                  </a:lnTo>
                  <a:lnTo>
                    <a:pt x="754" y="11949"/>
                  </a:lnTo>
                  <a:lnTo>
                    <a:pt x="1029" y="11719"/>
                  </a:lnTo>
                  <a:lnTo>
                    <a:pt x="1303" y="11413"/>
                  </a:lnTo>
                  <a:lnTo>
                    <a:pt x="1509" y="11413"/>
                  </a:lnTo>
                  <a:lnTo>
                    <a:pt x="1509" y="11719"/>
                  </a:lnTo>
                  <a:lnTo>
                    <a:pt x="1783" y="11719"/>
                  </a:lnTo>
                  <a:lnTo>
                    <a:pt x="2057" y="11413"/>
                  </a:lnTo>
                  <a:lnTo>
                    <a:pt x="2331" y="11413"/>
                  </a:lnTo>
                  <a:lnTo>
                    <a:pt x="2537" y="11106"/>
                  </a:lnTo>
                  <a:lnTo>
                    <a:pt x="2811" y="11106"/>
                  </a:lnTo>
                  <a:lnTo>
                    <a:pt x="2537" y="11413"/>
                  </a:lnTo>
                  <a:lnTo>
                    <a:pt x="2811" y="11413"/>
                  </a:lnTo>
                  <a:lnTo>
                    <a:pt x="2811" y="11719"/>
                  </a:lnTo>
                  <a:lnTo>
                    <a:pt x="3291" y="11719"/>
                  </a:lnTo>
                  <a:lnTo>
                    <a:pt x="3566" y="11413"/>
                  </a:lnTo>
                  <a:lnTo>
                    <a:pt x="4046" y="10800"/>
                  </a:lnTo>
                  <a:lnTo>
                    <a:pt x="4320" y="10570"/>
                  </a:lnTo>
                  <a:lnTo>
                    <a:pt x="4594" y="10264"/>
                  </a:lnTo>
                  <a:lnTo>
                    <a:pt x="4594" y="8809"/>
                  </a:lnTo>
                  <a:lnTo>
                    <a:pt x="4869" y="8579"/>
                  </a:lnTo>
                  <a:lnTo>
                    <a:pt x="5074" y="8272"/>
                  </a:lnTo>
                  <a:lnTo>
                    <a:pt x="5074" y="7966"/>
                  </a:lnTo>
                  <a:lnTo>
                    <a:pt x="5349" y="7736"/>
                  </a:lnTo>
                  <a:lnTo>
                    <a:pt x="5623" y="7430"/>
                  </a:lnTo>
                  <a:lnTo>
                    <a:pt x="5829" y="7430"/>
                  </a:lnTo>
                  <a:lnTo>
                    <a:pt x="6103" y="7123"/>
                  </a:lnTo>
                  <a:lnTo>
                    <a:pt x="6377" y="6587"/>
                  </a:lnTo>
                  <a:lnTo>
                    <a:pt x="6377" y="6281"/>
                  </a:lnTo>
                  <a:lnTo>
                    <a:pt x="6651" y="5974"/>
                  </a:lnTo>
                  <a:lnTo>
                    <a:pt x="6651" y="5745"/>
                  </a:lnTo>
                  <a:lnTo>
                    <a:pt x="6857" y="5438"/>
                  </a:lnTo>
                  <a:lnTo>
                    <a:pt x="6651" y="5438"/>
                  </a:lnTo>
                  <a:lnTo>
                    <a:pt x="6857" y="5132"/>
                  </a:lnTo>
                  <a:lnTo>
                    <a:pt x="6651" y="4902"/>
                  </a:lnTo>
                  <a:lnTo>
                    <a:pt x="6857" y="4596"/>
                  </a:lnTo>
                  <a:lnTo>
                    <a:pt x="6857" y="4289"/>
                  </a:lnTo>
                  <a:lnTo>
                    <a:pt x="7131" y="3983"/>
                  </a:lnTo>
                  <a:lnTo>
                    <a:pt x="6857" y="3447"/>
                  </a:lnTo>
                  <a:lnTo>
                    <a:pt x="7406" y="2911"/>
                  </a:lnTo>
                  <a:lnTo>
                    <a:pt x="7406" y="2604"/>
                  </a:lnTo>
                  <a:lnTo>
                    <a:pt x="7611" y="2604"/>
                  </a:lnTo>
                  <a:lnTo>
                    <a:pt x="7611" y="919"/>
                  </a:lnTo>
                  <a:lnTo>
                    <a:pt x="7886" y="919"/>
                  </a:lnTo>
                  <a:lnTo>
                    <a:pt x="7886" y="306"/>
                  </a:lnTo>
                  <a:lnTo>
                    <a:pt x="8914" y="306"/>
                  </a:lnTo>
                  <a:lnTo>
                    <a:pt x="9189" y="613"/>
                  </a:lnTo>
                  <a:lnTo>
                    <a:pt x="9394" y="613"/>
                  </a:lnTo>
                  <a:lnTo>
                    <a:pt x="9669" y="919"/>
                  </a:lnTo>
                  <a:lnTo>
                    <a:pt x="9943" y="919"/>
                  </a:lnTo>
                  <a:lnTo>
                    <a:pt x="10149" y="1149"/>
                  </a:lnTo>
                  <a:lnTo>
                    <a:pt x="11726" y="1149"/>
                  </a:lnTo>
                  <a:lnTo>
                    <a:pt x="11726" y="919"/>
                  </a:lnTo>
                  <a:lnTo>
                    <a:pt x="11931" y="613"/>
                  </a:lnTo>
                  <a:lnTo>
                    <a:pt x="13234" y="613"/>
                  </a:lnTo>
                  <a:lnTo>
                    <a:pt x="13440" y="306"/>
                  </a:lnTo>
                  <a:lnTo>
                    <a:pt x="15017" y="306"/>
                  </a:lnTo>
                  <a:lnTo>
                    <a:pt x="15223" y="0"/>
                  </a:lnTo>
                  <a:lnTo>
                    <a:pt x="16046" y="0"/>
                  </a:lnTo>
                  <a:lnTo>
                    <a:pt x="16251" y="306"/>
                  </a:lnTo>
                  <a:lnTo>
                    <a:pt x="16800" y="306"/>
                  </a:lnTo>
                  <a:lnTo>
                    <a:pt x="17006" y="0"/>
                  </a:lnTo>
                  <a:lnTo>
                    <a:pt x="17280" y="0"/>
                  </a:lnTo>
                  <a:lnTo>
                    <a:pt x="17554" y="306"/>
                  </a:lnTo>
                  <a:lnTo>
                    <a:pt x="17760" y="613"/>
                  </a:lnTo>
                  <a:lnTo>
                    <a:pt x="18034" y="613"/>
                  </a:lnTo>
                  <a:lnTo>
                    <a:pt x="18034" y="919"/>
                  </a:lnTo>
                  <a:lnTo>
                    <a:pt x="18309" y="919"/>
                  </a:lnTo>
                  <a:lnTo>
                    <a:pt x="18583" y="1149"/>
                  </a:lnTo>
                  <a:lnTo>
                    <a:pt x="18789" y="919"/>
                  </a:lnTo>
                  <a:lnTo>
                    <a:pt x="19543" y="919"/>
                  </a:lnTo>
                  <a:lnTo>
                    <a:pt x="19817" y="613"/>
                  </a:lnTo>
                  <a:lnTo>
                    <a:pt x="20091" y="613"/>
                  </a:lnTo>
                  <a:lnTo>
                    <a:pt x="20297" y="919"/>
                  </a:lnTo>
                  <a:lnTo>
                    <a:pt x="20571" y="1149"/>
                  </a:lnTo>
                  <a:lnTo>
                    <a:pt x="20846" y="1149"/>
                  </a:lnTo>
                  <a:lnTo>
                    <a:pt x="20846" y="1455"/>
                  </a:lnTo>
                  <a:lnTo>
                    <a:pt x="21120" y="1455"/>
                  </a:lnTo>
                  <a:lnTo>
                    <a:pt x="21120" y="1991"/>
                  </a:lnTo>
                  <a:lnTo>
                    <a:pt x="21600" y="1991"/>
                  </a:lnTo>
                  <a:lnTo>
                    <a:pt x="21600" y="2298"/>
                  </a:lnTo>
                  <a:lnTo>
                    <a:pt x="21326" y="2298"/>
                  </a:lnTo>
                  <a:lnTo>
                    <a:pt x="21326" y="3447"/>
                  </a:lnTo>
                  <a:lnTo>
                    <a:pt x="21600" y="3753"/>
                  </a:lnTo>
                  <a:lnTo>
                    <a:pt x="21600" y="3983"/>
                  </a:lnTo>
                  <a:lnTo>
                    <a:pt x="21120" y="4596"/>
                  </a:lnTo>
                  <a:lnTo>
                    <a:pt x="20571" y="5132"/>
                  </a:lnTo>
                  <a:lnTo>
                    <a:pt x="20091" y="5974"/>
                  </a:lnTo>
                  <a:lnTo>
                    <a:pt x="20091" y="6894"/>
                  </a:lnTo>
                  <a:lnTo>
                    <a:pt x="19817" y="7430"/>
                  </a:lnTo>
                  <a:lnTo>
                    <a:pt x="19817" y="7736"/>
                  </a:lnTo>
                  <a:lnTo>
                    <a:pt x="19543" y="7966"/>
                  </a:lnTo>
                  <a:lnTo>
                    <a:pt x="19337" y="7966"/>
                  </a:lnTo>
                  <a:lnTo>
                    <a:pt x="19337" y="9957"/>
                  </a:lnTo>
                  <a:lnTo>
                    <a:pt x="19817" y="12255"/>
                  </a:lnTo>
                  <a:lnTo>
                    <a:pt x="20091" y="13711"/>
                  </a:lnTo>
                  <a:lnTo>
                    <a:pt x="20846" y="14553"/>
                  </a:lnTo>
                  <a:lnTo>
                    <a:pt x="21120" y="15702"/>
                  </a:lnTo>
                  <a:lnTo>
                    <a:pt x="20846" y="15396"/>
                  </a:lnTo>
                  <a:lnTo>
                    <a:pt x="19063" y="15932"/>
                  </a:lnTo>
                  <a:lnTo>
                    <a:pt x="18583" y="16774"/>
                  </a:lnTo>
                  <a:lnTo>
                    <a:pt x="18583" y="17081"/>
                  </a:lnTo>
                  <a:lnTo>
                    <a:pt x="18789" y="17081"/>
                  </a:lnTo>
                  <a:lnTo>
                    <a:pt x="18789" y="18230"/>
                  </a:lnTo>
                  <a:lnTo>
                    <a:pt x="18583" y="18536"/>
                  </a:lnTo>
                  <a:lnTo>
                    <a:pt x="18583" y="19915"/>
                  </a:lnTo>
                  <a:lnTo>
                    <a:pt x="18789" y="20221"/>
                  </a:lnTo>
                  <a:lnTo>
                    <a:pt x="19063" y="20221"/>
                  </a:lnTo>
                  <a:lnTo>
                    <a:pt x="19063" y="20528"/>
                  </a:lnTo>
                  <a:lnTo>
                    <a:pt x="19543" y="20528"/>
                  </a:lnTo>
                  <a:lnTo>
                    <a:pt x="19543" y="20221"/>
                  </a:lnTo>
                  <a:lnTo>
                    <a:pt x="19817" y="20221"/>
                  </a:lnTo>
                  <a:lnTo>
                    <a:pt x="20091" y="21370"/>
                  </a:lnTo>
                  <a:lnTo>
                    <a:pt x="19817" y="21600"/>
                  </a:lnTo>
                  <a:lnTo>
                    <a:pt x="19817" y="21370"/>
                  </a:lnTo>
                  <a:lnTo>
                    <a:pt x="19543" y="21370"/>
                  </a:lnTo>
                  <a:lnTo>
                    <a:pt x="19337" y="21600"/>
                  </a:lnTo>
                  <a:lnTo>
                    <a:pt x="19063" y="21600"/>
                  </a:lnTo>
                  <a:lnTo>
                    <a:pt x="18789" y="21370"/>
                  </a:lnTo>
                  <a:lnTo>
                    <a:pt x="18583" y="21064"/>
                  </a:lnTo>
                  <a:lnTo>
                    <a:pt x="18583" y="20757"/>
                  </a:lnTo>
                  <a:lnTo>
                    <a:pt x="18309" y="20528"/>
                  </a:lnTo>
                  <a:lnTo>
                    <a:pt x="18034" y="20528"/>
                  </a:lnTo>
                  <a:lnTo>
                    <a:pt x="17554" y="20221"/>
                  </a:lnTo>
                  <a:lnTo>
                    <a:pt x="17280" y="20221"/>
                  </a:lnTo>
                  <a:lnTo>
                    <a:pt x="17280" y="19915"/>
                  </a:lnTo>
                  <a:lnTo>
                    <a:pt x="17006" y="19609"/>
                  </a:lnTo>
                  <a:lnTo>
                    <a:pt x="17006" y="19379"/>
                  </a:lnTo>
                  <a:lnTo>
                    <a:pt x="16800" y="19379"/>
                  </a:lnTo>
                  <a:lnTo>
                    <a:pt x="16526" y="19609"/>
                  </a:lnTo>
                  <a:lnTo>
                    <a:pt x="16526" y="19915"/>
                  </a:lnTo>
                  <a:lnTo>
                    <a:pt x="15497" y="19915"/>
                  </a:lnTo>
                  <a:lnTo>
                    <a:pt x="15223" y="19609"/>
                  </a:lnTo>
                  <a:lnTo>
                    <a:pt x="15017" y="19609"/>
                  </a:lnTo>
                  <a:lnTo>
                    <a:pt x="15017" y="19379"/>
                  </a:lnTo>
                  <a:lnTo>
                    <a:pt x="14743" y="19072"/>
                  </a:lnTo>
                  <a:lnTo>
                    <a:pt x="13989" y="19072"/>
                  </a:lnTo>
                  <a:lnTo>
                    <a:pt x="13989" y="19379"/>
                  </a:lnTo>
                  <a:lnTo>
                    <a:pt x="13714" y="19072"/>
                  </a:lnTo>
                  <a:lnTo>
                    <a:pt x="13714" y="18766"/>
                  </a:lnTo>
                  <a:lnTo>
                    <a:pt x="12960" y="18766"/>
                  </a:lnTo>
                  <a:lnTo>
                    <a:pt x="12686" y="19072"/>
                  </a:lnTo>
                  <a:lnTo>
                    <a:pt x="11931" y="19072"/>
                  </a:lnTo>
                  <a:lnTo>
                    <a:pt x="11931" y="18766"/>
                  </a:lnTo>
                  <a:lnTo>
                    <a:pt x="11726" y="18766"/>
                  </a:lnTo>
                  <a:lnTo>
                    <a:pt x="11726" y="19072"/>
                  </a:lnTo>
                  <a:lnTo>
                    <a:pt x="11451" y="19072"/>
                  </a:lnTo>
                  <a:lnTo>
                    <a:pt x="11451" y="17923"/>
                  </a:lnTo>
                  <a:lnTo>
                    <a:pt x="11177" y="17617"/>
                  </a:lnTo>
                  <a:lnTo>
                    <a:pt x="11451" y="17387"/>
                  </a:lnTo>
                  <a:lnTo>
                    <a:pt x="11177" y="17387"/>
                  </a:lnTo>
                  <a:lnTo>
                    <a:pt x="11177" y="17081"/>
                  </a:lnTo>
                  <a:lnTo>
                    <a:pt x="10903" y="16774"/>
                  </a:lnTo>
                  <a:lnTo>
                    <a:pt x="10903" y="14553"/>
                  </a:lnTo>
                  <a:lnTo>
                    <a:pt x="9669" y="14553"/>
                  </a:lnTo>
                  <a:lnTo>
                    <a:pt x="9669" y="13940"/>
                  </a:lnTo>
                  <a:lnTo>
                    <a:pt x="9394" y="13940"/>
                  </a:lnTo>
                  <a:lnTo>
                    <a:pt x="9394" y="14247"/>
                  </a:lnTo>
                  <a:lnTo>
                    <a:pt x="8366" y="14247"/>
                  </a:lnTo>
                  <a:lnTo>
                    <a:pt x="8366" y="14553"/>
                  </a:lnTo>
                  <a:lnTo>
                    <a:pt x="8160" y="14553"/>
                  </a:lnTo>
                  <a:lnTo>
                    <a:pt x="8160" y="15089"/>
                  </a:lnTo>
                  <a:lnTo>
                    <a:pt x="7406" y="15396"/>
                  </a:lnTo>
                  <a:lnTo>
                    <a:pt x="6103" y="15396"/>
                  </a:lnTo>
                  <a:lnTo>
                    <a:pt x="5829" y="14783"/>
                  </a:lnTo>
                  <a:lnTo>
                    <a:pt x="5623" y="14553"/>
                  </a:lnTo>
                  <a:lnTo>
                    <a:pt x="5623" y="13940"/>
                  </a:lnTo>
                  <a:lnTo>
                    <a:pt x="5349" y="13711"/>
                  </a:lnTo>
                  <a:lnTo>
                    <a:pt x="5349" y="12791"/>
                  </a:lnTo>
                  <a:lnTo>
                    <a:pt x="754" y="12791"/>
                  </a:lnTo>
                  <a:lnTo>
                    <a:pt x="754" y="13098"/>
                  </a:lnTo>
                  <a:lnTo>
                    <a:pt x="549" y="13098"/>
                  </a:lnTo>
                  <a:lnTo>
                    <a:pt x="549" y="12791"/>
                  </a:lnTo>
                  <a:lnTo>
                    <a:pt x="0" y="12791"/>
                  </a:lnTo>
                  <a:close/>
                  <a:moveTo>
                    <a:pt x="0" y="12791"/>
                  </a:moveTo>
                </a:path>
              </a:pathLst>
            </a:custGeom>
            <a:grpFill/>
            <a:ln>
              <a:noFill/>
            </a:ln>
          </p:spPr>
          <p:txBody>
            <a:bodyPr lIns="0" tIns="0" rIns="0" bIns="0"/>
            <a:lstStyle/>
            <a:p>
              <a:pPr defTabSz="913765">
                <a:defRPr/>
              </a:pPr>
              <a:endParaRPr lang="es-ES">
                <a:solidFill>
                  <a:prstClr val="black"/>
                </a:solidFill>
              </a:endParaRPr>
            </a:p>
          </p:txBody>
        </p:sp>
        <p:sp>
          <p:nvSpPr>
            <p:cNvPr id="418" name="AutoShape 140"/>
            <p:cNvSpPr/>
            <p:nvPr/>
          </p:nvSpPr>
          <p:spPr bwMode="auto">
            <a:xfrm>
              <a:off x="8220" y="5023"/>
              <a:ext cx="132" cy="294"/>
            </a:xfrm>
            <a:custGeom>
              <a:avLst/>
              <a:gdLst>
                <a:gd name="T0" fmla="*/ 18 w 21600"/>
                <a:gd name="T1" fmla="*/ 0 h 21600"/>
                <a:gd name="T2" fmla="*/ 38 w 21600"/>
                <a:gd name="T3" fmla="*/ 10 h 21600"/>
                <a:gd name="T4" fmla="*/ 66 w 21600"/>
                <a:gd name="T5" fmla="*/ 37 h 21600"/>
                <a:gd name="T6" fmla="*/ 84 w 21600"/>
                <a:gd name="T7" fmla="*/ 156 h 21600"/>
                <a:gd name="T8" fmla="*/ 112 w 21600"/>
                <a:gd name="T9" fmla="*/ 175 h 21600"/>
                <a:gd name="T10" fmla="*/ 122 w 21600"/>
                <a:gd name="T11" fmla="*/ 193 h 21600"/>
                <a:gd name="T12" fmla="*/ 132 w 21600"/>
                <a:gd name="T13" fmla="*/ 212 h 21600"/>
                <a:gd name="T14" fmla="*/ 122 w 21600"/>
                <a:gd name="T15" fmla="*/ 220 h 21600"/>
                <a:gd name="T16" fmla="*/ 122 w 21600"/>
                <a:gd name="T17" fmla="*/ 220 h 21600"/>
                <a:gd name="T18" fmla="*/ 122 w 21600"/>
                <a:gd name="T19" fmla="*/ 230 h 21600"/>
                <a:gd name="T20" fmla="*/ 112 w 21600"/>
                <a:gd name="T21" fmla="*/ 257 h 21600"/>
                <a:gd name="T22" fmla="*/ 104 w 21600"/>
                <a:gd name="T23" fmla="*/ 277 h 21600"/>
                <a:gd name="T24" fmla="*/ 94 w 21600"/>
                <a:gd name="T25" fmla="*/ 294 h 21600"/>
                <a:gd name="T26" fmla="*/ 84 w 21600"/>
                <a:gd name="T27" fmla="*/ 284 h 21600"/>
                <a:gd name="T28" fmla="*/ 56 w 21600"/>
                <a:gd name="T29" fmla="*/ 267 h 21600"/>
                <a:gd name="T30" fmla="*/ 66 w 21600"/>
                <a:gd name="T31" fmla="*/ 220 h 21600"/>
                <a:gd name="T32" fmla="*/ 76 w 21600"/>
                <a:gd name="T33" fmla="*/ 203 h 21600"/>
                <a:gd name="T34" fmla="*/ 28 w 21600"/>
                <a:gd name="T35" fmla="*/ 193 h 21600"/>
                <a:gd name="T36" fmla="*/ 18 w 21600"/>
                <a:gd name="T37" fmla="*/ 185 h 21600"/>
                <a:gd name="T38" fmla="*/ 10 w 21600"/>
                <a:gd name="T39" fmla="*/ 185 h 21600"/>
                <a:gd name="T40" fmla="*/ 0 w 21600"/>
                <a:gd name="T41" fmla="*/ 166 h 21600"/>
                <a:gd name="T42" fmla="*/ 10 w 21600"/>
                <a:gd name="T43" fmla="*/ 148 h 21600"/>
                <a:gd name="T44" fmla="*/ 18 w 21600"/>
                <a:gd name="T45" fmla="*/ 128 h 21600"/>
                <a:gd name="T46" fmla="*/ 28 w 21600"/>
                <a:gd name="T47" fmla="*/ 111 h 21600"/>
                <a:gd name="T48" fmla="*/ 28 w 21600"/>
                <a:gd name="T49" fmla="*/ 101 h 21600"/>
                <a:gd name="T50" fmla="*/ 28 w 21600"/>
                <a:gd name="T51" fmla="*/ 91 h 21600"/>
                <a:gd name="T52" fmla="*/ 18 w 21600"/>
                <a:gd name="T53" fmla="*/ 74 h 21600"/>
                <a:gd name="T54" fmla="*/ 28 w 21600"/>
                <a:gd name="T55" fmla="*/ 57 h 21600"/>
                <a:gd name="T56" fmla="*/ 38 w 21600"/>
                <a:gd name="T57" fmla="*/ 47 h 21600"/>
                <a:gd name="T58" fmla="*/ 28 w 21600"/>
                <a:gd name="T59" fmla="*/ 20 h 21600"/>
                <a:gd name="T60" fmla="*/ 18 w 21600"/>
                <a:gd name="T61" fmla="*/ 10 h 21600"/>
                <a:gd name="T62" fmla="*/ 10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1662" y="0"/>
                  </a:moveTo>
                  <a:lnTo>
                    <a:pt x="2908" y="0"/>
                  </a:lnTo>
                  <a:lnTo>
                    <a:pt x="2908" y="726"/>
                  </a:lnTo>
                  <a:lnTo>
                    <a:pt x="6231" y="726"/>
                  </a:lnTo>
                  <a:lnTo>
                    <a:pt x="7477" y="1452"/>
                  </a:lnTo>
                  <a:lnTo>
                    <a:pt x="10800" y="2723"/>
                  </a:lnTo>
                  <a:lnTo>
                    <a:pt x="10800" y="10891"/>
                  </a:lnTo>
                  <a:lnTo>
                    <a:pt x="13708" y="11435"/>
                  </a:lnTo>
                  <a:lnTo>
                    <a:pt x="15369" y="12161"/>
                  </a:lnTo>
                  <a:lnTo>
                    <a:pt x="18277" y="12887"/>
                  </a:lnTo>
                  <a:lnTo>
                    <a:pt x="18277" y="13613"/>
                  </a:lnTo>
                  <a:lnTo>
                    <a:pt x="19938" y="14158"/>
                  </a:lnTo>
                  <a:lnTo>
                    <a:pt x="19938" y="14884"/>
                  </a:lnTo>
                  <a:lnTo>
                    <a:pt x="21600" y="15610"/>
                  </a:lnTo>
                  <a:lnTo>
                    <a:pt x="19938" y="15610"/>
                  </a:lnTo>
                  <a:lnTo>
                    <a:pt x="19938" y="16155"/>
                  </a:lnTo>
                  <a:lnTo>
                    <a:pt x="18277" y="16155"/>
                  </a:lnTo>
                  <a:lnTo>
                    <a:pt x="19938" y="16155"/>
                  </a:lnTo>
                  <a:lnTo>
                    <a:pt x="18277" y="16881"/>
                  </a:lnTo>
                  <a:lnTo>
                    <a:pt x="19938" y="16881"/>
                  </a:lnTo>
                  <a:lnTo>
                    <a:pt x="19938" y="18151"/>
                  </a:lnTo>
                  <a:lnTo>
                    <a:pt x="18277" y="18877"/>
                  </a:lnTo>
                  <a:lnTo>
                    <a:pt x="17031" y="18877"/>
                  </a:lnTo>
                  <a:lnTo>
                    <a:pt x="17031" y="20329"/>
                  </a:lnTo>
                  <a:lnTo>
                    <a:pt x="15369" y="20874"/>
                  </a:lnTo>
                  <a:lnTo>
                    <a:pt x="15369" y="21600"/>
                  </a:lnTo>
                  <a:lnTo>
                    <a:pt x="13708" y="21600"/>
                  </a:lnTo>
                  <a:lnTo>
                    <a:pt x="13708" y="20874"/>
                  </a:lnTo>
                  <a:lnTo>
                    <a:pt x="10800" y="19603"/>
                  </a:lnTo>
                  <a:lnTo>
                    <a:pt x="9138" y="19603"/>
                  </a:lnTo>
                  <a:lnTo>
                    <a:pt x="9138" y="16881"/>
                  </a:lnTo>
                  <a:lnTo>
                    <a:pt x="10800" y="16155"/>
                  </a:lnTo>
                  <a:lnTo>
                    <a:pt x="12462" y="15610"/>
                  </a:lnTo>
                  <a:lnTo>
                    <a:pt x="12462" y="14884"/>
                  </a:lnTo>
                  <a:lnTo>
                    <a:pt x="10800" y="14158"/>
                  </a:lnTo>
                  <a:lnTo>
                    <a:pt x="4569" y="14158"/>
                  </a:lnTo>
                  <a:lnTo>
                    <a:pt x="4569" y="13613"/>
                  </a:lnTo>
                  <a:lnTo>
                    <a:pt x="2908" y="13613"/>
                  </a:lnTo>
                  <a:lnTo>
                    <a:pt x="2908" y="12887"/>
                  </a:lnTo>
                  <a:lnTo>
                    <a:pt x="1662" y="13613"/>
                  </a:lnTo>
                  <a:lnTo>
                    <a:pt x="1662" y="12887"/>
                  </a:lnTo>
                  <a:lnTo>
                    <a:pt x="0" y="12161"/>
                  </a:lnTo>
                  <a:lnTo>
                    <a:pt x="0" y="11435"/>
                  </a:lnTo>
                  <a:lnTo>
                    <a:pt x="1662" y="10891"/>
                  </a:lnTo>
                  <a:lnTo>
                    <a:pt x="1662" y="9439"/>
                  </a:lnTo>
                  <a:lnTo>
                    <a:pt x="2908" y="9439"/>
                  </a:lnTo>
                  <a:lnTo>
                    <a:pt x="4569" y="8894"/>
                  </a:lnTo>
                  <a:lnTo>
                    <a:pt x="4569" y="8168"/>
                  </a:lnTo>
                  <a:lnTo>
                    <a:pt x="2908" y="7442"/>
                  </a:lnTo>
                  <a:lnTo>
                    <a:pt x="4569" y="7442"/>
                  </a:lnTo>
                  <a:lnTo>
                    <a:pt x="2908" y="6716"/>
                  </a:lnTo>
                  <a:lnTo>
                    <a:pt x="4569" y="6716"/>
                  </a:lnTo>
                  <a:lnTo>
                    <a:pt x="4569" y="6171"/>
                  </a:lnTo>
                  <a:lnTo>
                    <a:pt x="2908" y="5445"/>
                  </a:lnTo>
                  <a:lnTo>
                    <a:pt x="2908" y="4719"/>
                  </a:lnTo>
                  <a:lnTo>
                    <a:pt x="4569" y="4175"/>
                  </a:lnTo>
                  <a:lnTo>
                    <a:pt x="6231" y="4175"/>
                  </a:lnTo>
                  <a:lnTo>
                    <a:pt x="6231" y="3449"/>
                  </a:lnTo>
                  <a:lnTo>
                    <a:pt x="2908" y="1997"/>
                  </a:lnTo>
                  <a:lnTo>
                    <a:pt x="4569" y="1452"/>
                  </a:lnTo>
                  <a:lnTo>
                    <a:pt x="2908" y="1452"/>
                  </a:lnTo>
                  <a:lnTo>
                    <a:pt x="2908" y="726"/>
                  </a:lnTo>
                  <a:lnTo>
                    <a:pt x="1662" y="726"/>
                  </a:lnTo>
                  <a:lnTo>
                    <a:pt x="1662" y="0"/>
                  </a:lnTo>
                  <a:close/>
                  <a:moveTo>
                    <a:pt x="1662" y="0"/>
                  </a:moveTo>
                </a:path>
              </a:pathLst>
            </a:custGeom>
            <a:grpFill/>
            <a:ln>
              <a:noFill/>
            </a:ln>
          </p:spPr>
          <p:txBody>
            <a:bodyPr lIns="0" tIns="0" rIns="0" bIns="0"/>
            <a:lstStyle/>
            <a:p>
              <a:pPr defTabSz="913765">
                <a:defRPr/>
              </a:pPr>
              <a:endParaRPr lang="es-ES">
                <a:solidFill>
                  <a:prstClr val="black"/>
                </a:solidFill>
              </a:endParaRPr>
            </a:p>
          </p:txBody>
        </p:sp>
        <p:sp>
          <p:nvSpPr>
            <p:cNvPr id="419" name="AutoShape 141"/>
            <p:cNvSpPr/>
            <p:nvPr/>
          </p:nvSpPr>
          <p:spPr bwMode="auto">
            <a:xfrm>
              <a:off x="7758" y="4979"/>
              <a:ext cx="500" cy="375"/>
            </a:xfrm>
            <a:custGeom>
              <a:avLst/>
              <a:gdLst>
                <a:gd name="T0" fmla="*/ 104 w 21600"/>
                <a:gd name="T1" fmla="*/ 109 h 21600"/>
                <a:gd name="T2" fmla="*/ 114 w 21600"/>
                <a:gd name="T3" fmla="*/ 128 h 21600"/>
                <a:gd name="T4" fmla="*/ 142 w 21600"/>
                <a:gd name="T5" fmla="*/ 118 h 21600"/>
                <a:gd name="T6" fmla="*/ 152 w 21600"/>
                <a:gd name="T7" fmla="*/ 136 h 21600"/>
                <a:gd name="T8" fmla="*/ 170 w 21600"/>
                <a:gd name="T9" fmla="*/ 146 h 21600"/>
                <a:gd name="T10" fmla="*/ 208 w 21600"/>
                <a:gd name="T11" fmla="*/ 136 h 21600"/>
                <a:gd name="T12" fmla="*/ 226 w 21600"/>
                <a:gd name="T13" fmla="*/ 128 h 21600"/>
                <a:gd name="T14" fmla="*/ 236 w 21600"/>
                <a:gd name="T15" fmla="*/ 146 h 21600"/>
                <a:gd name="T16" fmla="*/ 246 w 21600"/>
                <a:gd name="T17" fmla="*/ 155 h 21600"/>
                <a:gd name="T18" fmla="*/ 274 w 21600"/>
                <a:gd name="T19" fmla="*/ 165 h 21600"/>
                <a:gd name="T20" fmla="*/ 284 w 21600"/>
                <a:gd name="T21" fmla="*/ 183 h 21600"/>
                <a:gd name="T22" fmla="*/ 302 w 21600"/>
                <a:gd name="T23" fmla="*/ 200 h 21600"/>
                <a:gd name="T24" fmla="*/ 320 w 21600"/>
                <a:gd name="T25" fmla="*/ 192 h 21600"/>
                <a:gd name="T26" fmla="*/ 330 w 21600"/>
                <a:gd name="T27" fmla="*/ 200 h 21600"/>
                <a:gd name="T28" fmla="*/ 330 w 21600"/>
                <a:gd name="T29" fmla="*/ 155 h 21600"/>
                <a:gd name="T30" fmla="*/ 320 w 21600"/>
                <a:gd name="T31" fmla="*/ 165 h 21600"/>
                <a:gd name="T32" fmla="*/ 302 w 21600"/>
                <a:gd name="T33" fmla="*/ 155 h 21600"/>
                <a:gd name="T34" fmla="*/ 284 w 21600"/>
                <a:gd name="T35" fmla="*/ 146 h 21600"/>
                <a:gd name="T36" fmla="*/ 292 w 21600"/>
                <a:gd name="T37" fmla="*/ 91 h 21600"/>
                <a:gd name="T38" fmla="*/ 284 w 21600"/>
                <a:gd name="T39" fmla="*/ 54 h 21600"/>
                <a:gd name="T40" fmla="*/ 302 w 21600"/>
                <a:gd name="T41" fmla="*/ 17 h 21600"/>
                <a:gd name="T42" fmla="*/ 386 w 21600"/>
                <a:gd name="T43" fmla="*/ 10 h 21600"/>
                <a:gd name="T44" fmla="*/ 414 w 21600"/>
                <a:gd name="T45" fmla="*/ 17 h 21600"/>
                <a:gd name="T46" fmla="*/ 452 w 21600"/>
                <a:gd name="T47" fmla="*/ 27 h 21600"/>
                <a:gd name="T48" fmla="*/ 462 w 21600"/>
                <a:gd name="T49" fmla="*/ 37 h 21600"/>
                <a:gd name="T50" fmla="*/ 472 w 21600"/>
                <a:gd name="T51" fmla="*/ 54 h 21600"/>
                <a:gd name="T52" fmla="*/ 480 w 21600"/>
                <a:gd name="T53" fmla="*/ 64 h 21600"/>
                <a:gd name="T54" fmla="*/ 480 w 21600"/>
                <a:gd name="T55" fmla="*/ 72 h 21600"/>
                <a:gd name="T56" fmla="*/ 500 w 21600"/>
                <a:gd name="T57" fmla="*/ 101 h 21600"/>
                <a:gd name="T58" fmla="*/ 480 w 21600"/>
                <a:gd name="T59" fmla="*/ 109 h 21600"/>
                <a:gd name="T60" fmla="*/ 490 w 21600"/>
                <a:gd name="T61" fmla="*/ 128 h 21600"/>
                <a:gd name="T62" fmla="*/ 480 w 21600"/>
                <a:gd name="T63" fmla="*/ 136 h 21600"/>
                <a:gd name="T64" fmla="*/ 480 w 21600"/>
                <a:gd name="T65" fmla="*/ 146 h 21600"/>
                <a:gd name="T66" fmla="*/ 490 w 21600"/>
                <a:gd name="T67" fmla="*/ 165 h 21600"/>
                <a:gd name="T68" fmla="*/ 472 w 21600"/>
                <a:gd name="T69" fmla="*/ 173 h 21600"/>
                <a:gd name="T70" fmla="*/ 462 w 21600"/>
                <a:gd name="T71" fmla="*/ 200 h 21600"/>
                <a:gd name="T72" fmla="*/ 472 w 21600"/>
                <a:gd name="T73" fmla="*/ 220 h 21600"/>
                <a:gd name="T74" fmla="*/ 462 w 21600"/>
                <a:gd name="T75" fmla="*/ 229 h 21600"/>
                <a:gd name="T76" fmla="*/ 424 w 21600"/>
                <a:gd name="T77" fmla="*/ 237 h 21600"/>
                <a:gd name="T78" fmla="*/ 378 w 21600"/>
                <a:gd name="T79" fmla="*/ 257 h 21600"/>
                <a:gd name="T80" fmla="*/ 358 w 21600"/>
                <a:gd name="T81" fmla="*/ 284 h 21600"/>
                <a:gd name="T82" fmla="*/ 292 w 21600"/>
                <a:gd name="T83" fmla="*/ 291 h 21600"/>
                <a:gd name="T84" fmla="*/ 284 w 21600"/>
                <a:gd name="T85" fmla="*/ 311 h 21600"/>
                <a:gd name="T86" fmla="*/ 246 w 21600"/>
                <a:gd name="T87" fmla="*/ 328 h 21600"/>
                <a:gd name="T88" fmla="*/ 218 w 21600"/>
                <a:gd name="T89" fmla="*/ 365 h 21600"/>
                <a:gd name="T90" fmla="*/ 198 w 21600"/>
                <a:gd name="T91" fmla="*/ 375 h 21600"/>
                <a:gd name="T92" fmla="*/ 132 w 21600"/>
                <a:gd name="T93" fmla="*/ 365 h 21600"/>
                <a:gd name="T94" fmla="*/ 124 w 21600"/>
                <a:gd name="T95" fmla="*/ 355 h 21600"/>
                <a:gd name="T96" fmla="*/ 104 w 21600"/>
                <a:gd name="T97" fmla="*/ 355 h 21600"/>
                <a:gd name="T98" fmla="*/ 58 w 21600"/>
                <a:gd name="T99" fmla="*/ 355 h 21600"/>
                <a:gd name="T100" fmla="*/ 38 w 21600"/>
                <a:gd name="T101" fmla="*/ 338 h 21600"/>
                <a:gd name="T102" fmla="*/ 20 w 21600"/>
                <a:gd name="T103" fmla="*/ 328 h 21600"/>
                <a:gd name="T104" fmla="*/ 10 w 21600"/>
                <a:gd name="T105" fmla="*/ 321 h 21600"/>
                <a:gd name="T106" fmla="*/ 0 w 21600"/>
                <a:gd name="T107" fmla="*/ 183 h 21600"/>
                <a:gd name="T108" fmla="*/ 94 w 21600"/>
                <a:gd name="T109" fmla="*/ 128 h 21600"/>
                <a:gd name="T110" fmla="*/ 94 w 21600"/>
                <a:gd name="T111" fmla="*/ 118 h 21600"/>
                <a:gd name="T112" fmla="*/ 94 w 21600"/>
                <a:gd name="T113" fmla="*/ 109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4057" y="6253"/>
                  </a:moveTo>
                  <a:lnTo>
                    <a:pt x="4495" y="6253"/>
                  </a:lnTo>
                  <a:lnTo>
                    <a:pt x="4495" y="6821"/>
                  </a:lnTo>
                  <a:lnTo>
                    <a:pt x="4934" y="7389"/>
                  </a:lnTo>
                  <a:lnTo>
                    <a:pt x="4934" y="6821"/>
                  </a:lnTo>
                  <a:lnTo>
                    <a:pt x="6140" y="6821"/>
                  </a:lnTo>
                  <a:lnTo>
                    <a:pt x="6579" y="7389"/>
                  </a:lnTo>
                  <a:lnTo>
                    <a:pt x="6579" y="7816"/>
                  </a:lnTo>
                  <a:lnTo>
                    <a:pt x="6908" y="7816"/>
                  </a:lnTo>
                  <a:lnTo>
                    <a:pt x="7346" y="8384"/>
                  </a:lnTo>
                  <a:lnTo>
                    <a:pt x="8991" y="8384"/>
                  </a:lnTo>
                  <a:lnTo>
                    <a:pt x="8991" y="7816"/>
                  </a:lnTo>
                  <a:lnTo>
                    <a:pt x="9429" y="7389"/>
                  </a:lnTo>
                  <a:lnTo>
                    <a:pt x="9758" y="7389"/>
                  </a:lnTo>
                  <a:lnTo>
                    <a:pt x="9758" y="7816"/>
                  </a:lnTo>
                  <a:lnTo>
                    <a:pt x="10197" y="8384"/>
                  </a:lnTo>
                  <a:lnTo>
                    <a:pt x="10197" y="8953"/>
                  </a:lnTo>
                  <a:lnTo>
                    <a:pt x="10636" y="8953"/>
                  </a:lnTo>
                  <a:lnTo>
                    <a:pt x="11403" y="9521"/>
                  </a:lnTo>
                  <a:lnTo>
                    <a:pt x="11842" y="9521"/>
                  </a:lnTo>
                  <a:lnTo>
                    <a:pt x="12280" y="9947"/>
                  </a:lnTo>
                  <a:lnTo>
                    <a:pt x="12280" y="10516"/>
                  </a:lnTo>
                  <a:lnTo>
                    <a:pt x="12609" y="11084"/>
                  </a:lnTo>
                  <a:lnTo>
                    <a:pt x="13048" y="11511"/>
                  </a:lnTo>
                  <a:lnTo>
                    <a:pt x="13486" y="11511"/>
                  </a:lnTo>
                  <a:lnTo>
                    <a:pt x="13815" y="11084"/>
                  </a:lnTo>
                  <a:lnTo>
                    <a:pt x="14254" y="11084"/>
                  </a:lnTo>
                  <a:lnTo>
                    <a:pt x="14254" y="11511"/>
                  </a:lnTo>
                  <a:lnTo>
                    <a:pt x="14692" y="11084"/>
                  </a:lnTo>
                  <a:lnTo>
                    <a:pt x="14254" y="8953"/>
                  </a:lnTo>
                  <a:lnTo>
                    <a:pt x="13815" y="8953"/>
                  </a:lnTo>
                  <a:lnTo>
                    <a:pt x="13815" y="9521"/>
                  </a:lnTo>
                  <a:lnTo>
                    <a:pt x="13048" y="9521"/>
                  </a:lnTo>
                  <a:lnTo>
                    <a:pt x="13048" y="8953"/>
                  </a:lnTo>
                  <a:lnTo>
                    <a:pt x="12609" y="8953"/>
                  </a:lnTo>
                  <a:lnTo>
                    <a:pt x="12280" y="8384"/>
                  </a:lnTo>
                  <a:lnTo>
                    <a:pt x="12280" y="5826"/>
                  </a:lnTo>
                  <a:lnTo>
                    <a:pt x="12609" y="5258"/>
                  </a:lnTo>
                  <a:lnTo>
                    <a:pt x="12609" y="3126"/>
                  </a:lnTo>
                  <a:lnTo>
                    <a:pt x="12280" y="3126"/>
                  </a:lnTo>
                  <a:lnTo>
                    <a:pt x="12280" y="2558"/>
                  </a:lnTo>
                  <a:lnTo>
                    <a:pt x="13048" y="995"/>
                  </a:lnTo>
                  <a:lnTo>
                    <a:pt x="15898" y="0"/>
                  </a:lnTo>
                  <a:lnTo>
                    <a:pt x="16666" y="568"/>
                  </a:lnTo>
                  <a:lnTo>
                    <a:pt x="17543" y="568"/>
                  </a:lnTo>
                  <a:lnTo>
                    <a:pt x="17872" y="995"/>
                  </a:lnTo>
                  <a:lnTo>
                    <a:pt x="17872" y="1563"/>
                  </a:lnTo>
                  <a:lnTo>
                    <a:pt x="19517" y="1563"/>
                  </a:lnTo>
                  <a:lnTo>
                    <a:pt x="19517" y="2132"/>
                  </a:lnTo>
                  <a:lnTo>
                    <a:pt x="19955" y="2132"/>
                  </a:lnTo>
                  <a:lnTo>
                    <a:pt x="20394" y="2558"/>
                  </a:lnTo>
                  <a:lnTo>
                    <a:pt x="20394" y="3126"/>
                  </a:lnTo>
                  <a:lnTo>
                    <a:pt x="20723" y="3126"/>
                  </a:lnTo>
                  <a:lnTo>
                    <a:pt x="20723" y="3695"/>
                  </a:lnTo>
                  <a:lnTo>
                    <a:pt x="21161" y="3695"/>
                  </a:lnTo>
                  <a:lnTo>
                    <a:pt x="20723" y="4121"/>
                  </a:lnTo>
                  <a:lnTo>
                    <a:pt x="21600" y="5258"/>
                  </a:lnTo>
                  <a:lnTo>
                    <a:pt x="21600" y="5826"/>
                  </a:lnTo>
                  <a:lnTo>
                    <a:pt x="21161" y="5826"/>
                  </a:lnTo>
                  <a:lnTo>
                    <a:pt x="20723" y="6253"/>
                  </a:lnTo>
                  <a:lnTo>
                    <a:pt x="20723" y="6821"/>
                  </a:lnTo>
                  <a:lnTo>
                    <a:pt x="21161" y="7389"/>
                  </a:lnTo>
                  <a:lnTo>
                    <a:pt x="21161" y="7816"/>
                  </a:lnTo>
                  <a:lnTo>
                    <a:pt x="20723" y="7816"/>
                  </a:lnTo>
                  <a:lnTo>
                    <a:pt x="21161" y="8384"/>
                  </a:lnTo>
                  <a:lnTo>
                    <a:pt x="20723" y="8384"/>
                  </a:lnTo>
                  <a:lnTo>
                    <a:pt x="21161" y="8953"/>
                  </a:lnTo>
                  <a:lnTo>
                    <a:pt x="21161" y="9521"/>
                  </a:lnTo>
                  <a:lnTo>
                    <a:pt x="20723" y="9947"/>
                  </a:lnTo>
                  <a:lnTo>
                    <a:pt x="20394" y="9947"/>
                  </a:lnTo>
                  <a:lnTo>
                    <a:pt x="20394" y="11084"/>
                  </a:lnTo>
                  <a:lnTo>
                    <a:pt x="19955" y="11511"/>
                  </a:lnTo>
                  <a:lnTo>
                    <a:pt x="19955" y="12079"/>
                  </a:lnTo>
                  <a:lnTo>
                    <a:pt x="20394" y="12647"/>
                  </a:lnTo>
                  <a:lnTo>
                    <a:pt x="20394" y="13216"/>
                  </a:lnTo>
                  <a:lnTo>
                    <a:pt x="19955" y="13216"/>
                  </a:lnTo>
                  <a:lnTo>
                    <a:pt x="18749" y="13642"/>
                  </a:lnTo>
                  <a:lnTo>
                    <a:pt x="18311" y="13642"/>
                  </a:lnTo>
                  <a:lnTo>
                    <a:pt x="16666" y="14779"/>
                  </a:lnTo>
                  <a:lnTo>
                    <a:pt x="16337" y="14779"/>
                  </a:lnTo>
                  <a:lnTo>
                    <a:pt x="15460" y="15205"/>
                  </a:lnTo>
                  <a:lnTo>
                    <a:pt x="15460" y="16342"/>
                  </a:lnTo>
                  <a:lnTo>
                    <a:pt x="13048" y="16342"/>
                  </a:lnTo>
                  <a:lnTo>
                    <a:pt x="12609" y="16768"/>
                  </a:lnTo>
                  <a:lnTo>
                    <a:pt x="12609" y="17905"/>
                  </a:lnTo>
                  <a:lnTo>
                    <a:pt x="12280" y="17905"/>
                  </a:lnTo>
                  <a:lnTo>
                    <a:pt x="11842" y="18474"/>
                  </a:lnTo>
                  <a:lnTo>
                    <a:pt x="10636" y="18900"/>
                  </a:lnTo>
                  <a:lnTo>
                    <a:pt x="9758" y="20463"/>
                  </a:lnTo>
                  <a:lnTo>
                    <a:pt x="9429" y="21032"/>
                  </a:lnTo>
                  <a:lnTo>
                    <a:pt x="8991" y="21600"/>
                  </a:lnTo>
                  <a:lnTo>
                    <a:pt x="8552" y="21600"/>
                  </a:lnTo>
                  <a:lnTo>
                    <a:pt x="8223" y="21032"/>
                  </a:lnTo>
                  <a:lnTo>
                    <a:pt x="5702" y="21032"/>
                  </a:lnTo>
                  <a:lnTo>
                    <a:pt x="5702" y="20463"/>
                  </a:lnTo>
                  <a:lnTo>
                    <a:pt x="5373" y="20463"/>
                  </a:lnTo>
                  <a:lnTo>
                    <a:pt x="4934" y="20037"/>
                  </a:lnTo>
                  <a:lnTo>
                    <a:pt x="4495" y="20463"/>
                  </a:lnTo>
                  <a:lnTo>
                    <a:pt x="4057" y="20037"/>
                  </a:lnTo>
                  <a:lnTo>
                    <a:pt x="2522" y="20463"/>
                  </a:lnTo>
                  <a:lnTo>
                    <a:pt x="2083" y="20037"/>
                  </a:lnTo>
                  <a:lnTo>
                    <a:pt x="1645" y="19468"/>
                  </a:lnTo>
                  <a:lnTo>
                    <a:pt x="1316" y="19468"/>
                  </a:lnTo>
                  <a:lnTo>
                    <a:pt x="877" y="18900"/>
                  </a:lnTo>
                  <a:lnTo>
                    <a:pt x="877" y="18474"/>
                  </a:lnTo>
                  <a:lnTo>
                    <a:pt x="439" y="18474"/>
                  </a:lnTo>
                  <a:lnTo>
                    <a:pt x="0" y="17905"/>
                  </a:lnTo>
                  <a:lnTo>
                    <a:pt x="0" y="10516"/>
                  </a:lnTo>
                  <a:lnTo>
                    <a:pt x="4057" y="10516"/>
                  </a:lnTo>
                  <a:lnTo>
                    <a:pt x="4057" y="7389"/>
                  </a:lnTo>
                  <a:lnTo>
                    <a:pt x="3728" y="6821"/>
                  </a:lnTo>
                  <a:lnTo>
                    <a:pt x="4057" y="6821"/>
                  </a:lnTo>
                  <a:lnTo>
                    <a:pt x="4057" y="6253"/>
                  </a:lnTo>
                  <a:close/>
                  <a:moveTo>
                    <a:pt x="4057" y="6253"/>
                  </a:moveTo>
                </a:path>
              </a:pathLst>
            </a:custGeom>
            <a:grpFill/>
            <a:ln>
              <a:noFill/>
            </a:ln>
          </p:spPr>
          <p:txBody>
            <a:bodyPr lIns="0" tIns="0" rIns="0" bIns="0"/>
            <a:lstStyle/>
            <a:p>
              <a:pPr defTabSz="913765">
                <a:defRPr/>
              </a:pPr>
              <a:endParaRPr lang="es-ES">
                <a:solidFill>
                  <a:prstClr val="black"/>
                </a:solidFill>
              </a:endParaRPr>
            </a:p>
          </p:txBody>
        </p:sp>
        <p:sp>
          <p:nvSpPr>
            <p:cNvPr id="420" name="AutoShape 142"/>
            <p:cNvSpPr/>
            <p:nvPr/>
          </p:nvSpPr>
          <p:spPr bwMode="auto">
            <a:xfrm>
              <a:off x="7327" y="4895"/>
              <a:ext cx="525" cy="459"/>
            </a:xfrm>
            <a:custGeom>
              <a:avLst/>
              <a:gdLst>
                <a:gd name="T0" fmla="*/ 479 w 21600"/>
                <a:gd name="T1" fmla="*/ 432 h 21600"/>
                <a:gd name="T2" fmla="*/ 462 w 21600"/>
                <a:gd name="T3" fmla="*/ 422 h 21600"/>
                <a:gd name="T4" fmla="*/ 451 w 21600"/>
                <a:gd name="T5" fmla="*/ 405 h 21600"/>
                <a:gd name="T6" fmla="*/ 431 w 21600"/>
                <a:gd name="T7" fmla="*/ 395 h 21600"/>
                <a:gd name="T8" fmla="*/ 525 w 21600"/>
                <a:gd name="T9" fmla="*/ 267 h 21600"/>
                <a:gd name="T10" fmla="*/ 517 w 21600"/>
                <a:gd name="T11" fmla="*/ 202 h 21600"/>
                <a:gd name="T12" fmla="*/ 525 w 21600"/>
                <a:gd name="T13" fmla="*/ 192 h 21600"/>
                <a:gd name="T14" fmla="*/ 497 w 21600"/>
                <a:gd name="T15" fmla="*/ 202 h 21600"/>
                <a:gd name="T16" fmla="*/ 469 w 21600"/>
                <a:gd name="T17" fmla="*/ 192 h 21600"/>
                <a:gd name="T18" fmla="*/ 462 w 21600"/>
                <a:gd name="T19" fmla="*/ 202 h 21600"/>
                <a:gd name="T20" fmla="*/ 451 w 21600"/>
                <a:gd name="T21" fmla="*/ 165 h 21600"/>
                <a:gd name="T22" fmla="*/ 451 w 21600"/>
                <a:gd name="T23" fmla="*/ 148 h 21600"/>
                <a:gd name="T24" fmla="*/ 441 w 21600"/>
                <a:gd name="T25" fmla="*/ 138 h 21600"/>
                <a:gd name="T26" fmla="*/ 431 w 21600"/>
                <a:gd name="T27" fmla="*/ 57 h 21600"/>
                <a:gd name="T28" fmla="*/ 386 w 21600"/>
                <a:gd name="T29" fmla="*/ 37 h 21600"/>
                <a:gd name="T30" fmla="*/ 375 w 21600"/>
                <a:gd name="T31" fmla="*/ 47 h 21600"/>
                <a:gd name="T32" fmla="*/ 337 w 21600"/>
                <a:gd name="T33" fmla="*/ 57 h 21600"/>
                <a:gd name="T34" fmla="*/ 330 w 21600"/>
                <a:gd name="T35" fmla="*/ 74 h 21600"/>
                <a:gd name="T36" fmla="*/ 254 w 21600"/>
                <a:gd name="T37" fmla="*/ 84 h 21600"/>
                <a:gd name="T38" fmla="*/ 236 w 21600"/>
                <a:gd name="T39" fmla="*/ 57 h 21600"/>
                <a:gd name="T40" fmla="*/ 226 w 21600"/>
                <a:gd name="T41" fmla="*/ 30 h 21600"/>
                <a:gd name="T42" fmla="*/ 56 w 21600"/>
                <a:gd name="T43" fmla="*/ 0 h 21600"/>
                <a:gd name="T44" fmla="*/ 38 w 21600"/>
                <a:gd name="T45" fmla="*/ 10 h 21600"/>
                <a:gd name="T46" fmla="*/ 48 w 21600"/>
                <a:gd name="T47" fmla="*/ 30 h 21600"/>
                <a:gd name="T48" fmla="*/ 66 w 21600"/>
                <a:gd name="T49" fmla="*/ 74 h 21600"/>
                <a:gd name="T50" fmla="*/ 76 w 21600"/>
                <a:gd name="T51" fmla="*/ 101 h 21600"/>
                <a:gd name="T52" fmla="*/ 76 w 21600"/>
                <a:gd name="T53" fmla="*/ 121 h 21600"/>
                <a:gd name="T54" fmla="*/ 94 w 21600"/>
                <a:gd name="T55" fmla="*/ 175 h 21600"/>
                <a:gd name="T56" fmla="*/ 104 w 21600"/>
                <a:gd name="T57" fmla="*/ 192 h 21600"/>
                <a:gd name="T58" fmla="*/ 84 w 21600"/>
                <a:gd name="T59" fmla="*/ 249 h 21600"/>
                <a:gd name="T60" fmla="*/ 56 w 21600"/>
                <a:gd name="T61" fmla="*/ 257 h 21600"/>
                <a:gd name="T62" fmla="*/ 38 w 21600"/>
                <a:gd name="T63" fmla="*/ 284 h 21600"/>
                <a:gd name="T64" fmla="*/ 28 w 21600"/>
                <a:gd name="T65" fmla="*/ 304 h 21600"/>
                <a:gd name="T66" fmla="*/ 20 w 21600"/>
                <a:gd name="T67" fmla="*/ 348 h 21600"/>
                <a:gd name="T68" fmla="*/ 10 w 21600"/>
                <a:gd name="T69" fmla="*/ 368 h 21600"/>
                <a:gd name="T70" fmla="*/ 0 w 21600"/>
                <a:gd name="T71" fmla="*/ 422 h 21600"/>
                <a:gd name="T72" fmla="*/ 20 w 21600"/>
                <a:gd name="T73" fmla="*/ 432 h 21600"/>
                <a:gd name="T74" fmla="*/ 28 w 21600"/>
                <a:gd name="T75" fmla="*/ 422 h 21600"/>
                <a:gd name="T76" fmla="*/ 38 w 21600"/>
                <a:gd name="T77" fmla="*/ 422 h 21600"/>
                <a:gd name="T78" fmla="*/ 76 w 21600"/>
                <a:gd name="T79" fmla="*/ 412 h 21600"/>
                <a:gd name="T80" fmla="*/ 84 w 21600"/>
                <a:gd name="T81" fmla="*/ 422 h 21600"/>
                <a:gd name="T82" fmla="*/ 282 w 21600"/>
                <a:gd name="T83" fmla="*/ 432 h 21600"/>
                <a:gd name="T84" fmla="*/ 302 w 21600"/>
                <a:gd name="T85" fmla="*/ 439 h 21600"/>
                <a:gd name="T86" fmla="*/ 358 w 21600"/>
                <a:gd name="T87" fmla="*/ 449 h 21600"/>
                <a:gd name="T88" fmla="*/ 358 w 21600"/>
                <a:gd name="T89" fmla="*/ 449 h 21600"/>
                <a:gd name="T90" fmla="*/ 375 w 21600"/>
                <a:gd name="T91" fmla="*/ 459 h 21600"/>
                <a:gd name="T92" fmla="*/ 396 w 21600"/>
                <a:gd name="T93" fmla="*/ 449 h 21600"/>
                <a:gd name="T94" fmla="*/ 413 w 21600"/>
                <a:gd name="T95" fmla="*/ 459 h 21600"/>
                <a:gd name="T96" fmla="*/ 489 w 21600"/>
                <a:gd name="T97" fmla="*/ 439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20139" y="20671"/>
                  </a:moveTo>
                  <a:lnTo>
                    <a:pt x="19722" y="20323"/>
                  </a:lnTo>
                  <a:lnTo>
                    <a:pt x="19304" y="19858"/>
                  </a:lnTo>
                  <a:lnTo>
                    <a:pt x="18991" y="19858"/>
                  </a:lnTo>
                  <a:lnTo>
                    <a:pt x="18574" y="19394"/>
                  </a:lnTo>
                  <a:lnTo>
                    <a:pt x="18574" y="19045"/>
                  </a:lnTo>
                  <a:lnTo>
                    <a:pt x="18157" y="19045"/>
                  </a:lnTo>
                  <a:lnTo>
                    <a:pt x="17739" y="18581"/>
                  </a:lnTo>
                  <a:lnTo>
                    <a:pt x="17739" y="12542"/>
                  </a:lnTo>
                  <a:lnTo>
                    <a:pt x="21600" y="12542"/>
                  </a:lnTo>
                  <a:lnTo>
                    <a:pt x="21600" y="9987"/>
                  </a:lnTo>
                  <a:lnTo>
                    <a:pt x="21287" y="9523"/>
                  </a:lnTo>
                  <a:lnTo>
                    <a:pt x="21600" y="9523"/>
                  </a:lnTo>
                  <a:lnTo>
                    <a:pt x="21600" y="9058"/>
                  </a:lnTo>
                  <a:lnTo>
                    <a:pt x="20870" y="9058"/>
                  </a:lnTo>
                  <a:lnTo>
                    <a:pt x="20452" y="9523"/>
                  </a:lnTo>
                  <a:lnTo>
                    <a:pt x="19304" y="9523"/>
                  </a:lnTo>
                  <a:lnTo>
                    <a:pt x="19304" y="9058"/>
                  </a:lnTo>
                  <a:lnTo>
                    <a:pt x="18991" y="9058"/>
                  </a:lnTo>
                  <a:lnTo>
                    <a:pt x="18991" y="9523"/>
                  </a:lnTo>
                  <a:lnTo>
                    <a:pt x="18574" y="9523"/>
                  </a:lnTo>
                  <a:lnTo>
                    <a:pt x="18574" y="7781"/>
                  </a:lnTo>
                  <a:lnTo>
                    <a:pt x="18157" y="7316"/>
                  </a:lnTo>
                  <a:lnTo>
                    <a:pt x="18574" y="6968"/>
                  </a:lnTo>
                  <a:lnTo>
                    <a:pt x="18157" y="6968"/>
                  </a:lnTo>
                  <a:lnTo>
                    <a:pt x="18157" y="6503"/>
                  </a:lnTo>
                  <a:lnTo>
                    <a:pt x="17739" y="6039"/>
                  </a:lnTo>
                  <a:lnTo>
                    <a:pt x="17739" y="2671"/>
                  </a:lnTo>
                  <a:lnTo>
                    <a:pt x="15861" y="2671"/>
                  </a:lnTo>
                  <a:lnTo>
                    <a:pt x="15861" y="1742"/>
                  </a:lnTo>
                  <a:lnTo>
                    <a:pt x="15443" y="1742"/>
                  </a:lnTo>
                  <a:lnTo>
                    <a:pt x="15443" y="2206"/>
                  </a:lnTo>
                  <a:lnTo>
                    <a:pt x="13878" y="2206"/>
                  </a:lnTo>
                  <a:lnTo>
                    <a:pt x="13878" y="2671"/>
                  </a:lnTo>
                  <a:lnTo>
                    <a:pt x="13565" y="2671"/>
                  </a:lnTo>
                  <a:lnTo>
                    <a:pt x="13565" y="3484"/>
                  </a:lnTo>
                  <a:lnTo>
                    <a:pt x="12417" y="3948"/>
                  </a:lnTo>
                  <a:lnTo>
                    <a:pt x="10435" y="3948"/>
                  </a:lnTo>
                  <a:lnTo>
                    <a:pt x="10017" y="3019"/>
                  </a:lnTo>
                  <a:lnTo>
                    <a:pt x="9704" y="2671"/>
                  </a:lnTo>
                  <a:lnTo>
                    <a:pt x="9704" y="1742"/>
                  </a:lnTo>
                  <a:lnTo>
                    <a:pt x="9287" y="1394"/>
                  </a:lnTo>
                  <a:lnTo>
                    <a:pt x="9287" y="0"/>
                  </a:lnTo>
                  <a:lnTo>
                    <a:pt x="2296" y="0"/>
                  </a:lnTo>
                  <a:lnTo>
                    <a:pt x="2296" y="465"/>
                  </a:lnTo>
                  <a:lnTo>
                    <a:pt x="1565" y="465"/>
                  </a:lnTo>
                  <a:lnTo>
                    <a:pt x="1983" y="929"/>
                  </a:lnTo>
                  <a:lnTo>
                    <a:pt x="1983" y="1394"/>
                  </a:lnTo>
                  <a:lnTo>
                    <a:pt x="2713" y="2206"/>
                  </a:lnTo>
                  <a:lnTo>
                    <a:pt x="2713" y="3484"/>
                  </a:lnTo>
                  <a:lnTo>
                    <a:pt x="3443" y="4413"/>
                  </a:lnTo>
                  <a:lnTo>
                    <a:pt x="3130" y="4761"/>
                  </a:lnTo>
                  <a:lnTo>
                    <a:pt x="2713" y="5690"/>
                  </a:lnTo>
                  <a:lnTo>
                    <a:pt x="3130" y="5690"/>
                  </a:lnTo>
                  <a:lnTo>
                    <a:pt x="3130" y="7316"/>
                  </a:lnTo>
                  <a:lnTo>
                    <a:pt x="3861" y="8245"/>
                  </a:lnTo>
                  <a:lnTo>
                    <a:pt x="3861" y="8710"/>
                  </a:lnTo>
                  <a:lnTo>
                    <a:pt x="4278" y="9058"/>
                  </a:lnTo>
                  <a:lnTo>
                    <a:pt x="4278" y="10335"/>
                  </a:lnTo>
                  <a:lnTo>
                    <a:pt x="3443" y="11729"/>
                  </a:lnTo>
                  <a:lnTo>
                    <a:pt x="3130" y="11729"/>
                  </a:lnTo>
                  <a:lnTo>
                    <a:pt x="2296" y="12077"/>
                  </a:lnTo>
                  <a:lnTo>
                    <a:pt x="2296" y="12542"/>
                  </a:lnTo>
                  <a:lnTo>
                    <a:pt x="1565" y="13355"/>
                  </a:lnTo>
                  <a:lnTo>
                    <a:pt x="1565" y="14284"/>
                  </a:lnTo>
                  <a:lnTo>
                    <a:pt x="1148" y="14284"/>
                  </a:lnTo>
                  <a:lnTo>
                    <a:pt x="1148" y="15561"/>
                  </a:lnTo>
                  <a:lnTo>
                    <a:pt x="835" y="16374"/>
                  </a:lnTo>
                  <a:lnTo>
                    <a:pt x="835" y="16839"/>
                  </a:lnTo>
                  <a:lnTo>
                    <a:pt x="417" y="17303"/>
                  </a:lnTo>
                  <a:lnTo>
                    <a:pt x="417" y="19394"/>
                  </a:lnTo>
                  <a:lnTo>
                    <a:pt x="0" y="19858"/>
                  </a:lnTo>
                  <a:lnTo>
                    <a:pt x="0" y="20323"/>
                  </a:lnTo>
                  <a:lnTo>
                    <a:pt x="835" y="20323"/>
                  </a:lnTo>
                  <a:lnTo>
                    <a:pt x="835" y="19858"/>
                  </a:lnTo>
                  <a:lnTo>
                    <a:pt x="1148" y="19858"/>
                  </a:lnTo>
                  <a:lnTo>
                    <a:pt x="1565" y="20323"/>
                  </a:lnTo>
                  <a:lnTo>
                    <a:pt x="1565" y="19858"/>
                  </a:lnTo>
                  <a:lnTo>
                    <a:pt x="2296" y="19394"/>
                  </a:lnTo>
                  <a:lnTo>
                    <a:pt x="3130" y="19394"/>
                  </a:lnTo>
                  <a:lnTo>
                    <a:pt x="3130" y="19858"/>
                  </a:lnTo>
                  <a:lnTo>
                    <a:pt x="3443" y="19858"/>
                  </a:lnTo>
                  <a:lnTo>
                    <a:pt x="3861" y="20323"/>
                  </a:lnTo>
                  <a:lnTo>
                    <a:pt x="11583" y="20323"/>
                  </a:lnTo>
                  <a:lnTo>
                    <a:pt x="12000" y="20671"/>
                  </a:lnTo>
                  <a:lnTo>
                    <a:pt x="12417" y="20671"/>
                  </a:lnTo>
                  <a:lnTo>
                    <a:pt x="12730" y="21135"/>
                  </a:lnTo>
                  <a:lnTo>
                    <a:pt x="14713" y="21135"/>
                  </a:lnTo>
                  <a:lnTo>
                    <a:pt x="14713" y="20671"/>
                  </a:lnTo>
                  <a:lnTo>
                    <a:pt x="14713" y="21135"/>
                  </a:lnTo>
                  <a:lnTo>
                    <a:pt x="15443" y="21135"/>
                  </a:lnTo>
                  <a:lnTo>
                    <a:pt x="15443" y="21600"/>
                  </a:lnTo>
                  <a:lnTo>
                    <a:pt x="16278" y="21600"/>
                  </a:lnTo>
                  <a:lnTo>
                    <a:pt x="16278" y="21135"/>
                  </a:lnTo>
                  <a:lnTo>
                    <a:pt x="16591" y="21135"/>
                  </a:lnTo>
                  <a:lnTo>
                    <a:pt x="17009" y="21600"/>
                  </a:lnTo>
                  <a:lnTo>
                    <a:pt x="17426" y="21600"/>
                  </a:lnTo>
                  <a:lnTo>
                    <a:pt x="20139" y="20671"/>
                  </a:lnTo>
                  <a:close/>
                  <a:moveTo>
                    <a:pt x="20139" y="20671"/>
                  </a:moveTo>
                </a:path>
              </a:pathLst>
            </a:custGeom>
            <a:grpFill/>
            <a:ln>
              <a:noFill/>
            </a:ln>
          </p:spPr>
          <p:txBody>
            <a:bodyPr lIns="0" tIns="0" rIns="0" bIns="0"/>
            <a:lstStyle/>
            <a:p>
              <a:pPr defTabSz="913765">
                <a:defRPr/>
              </a:pPr>
              <a:endParaRPr lang="es-ES">
                <a:solidFill>
                  <a:prstClr val="black"/>
                </a:solidFill>
              </a:endParaRPr>
            </a:p>
          </p:txBody>
        </p:sp>
        <p:sp>
          <p:nvSpPr>
            <p:cNvPr id="421" name="AutoShape 143"/>
            <p:cNvSpPr/>
            <p:nvPr/>
          </p:nvSpPr>
          <p:spPr bwMode="auto">
            <a:xfrm>
              <a:off x="7890" y="5263"/>
              <a:ext cx="330" cy="257"/>
            </a:xfrm>
            <a:custGeom>
              <a:avLst/>
              <a:gdLst>
                <a:gd name="T0" fmla="*/ 58 w 21600"/>
                <a:gd name="T1" fmla="*/ 82 h 21600"/>
                <a:gd name="T2" fmla="*/ 76 w 21600"/>
                <a:gd name="T3" fmla="*/ 91 h 21600"/>
                <a:gd name="T4" fmla="*/ 94 w 21600"/>
                <a:gd name="T5" fmla="*/ 72 h 21600"/>
                <a:gd name="T6" fmla="*/ 142 w 21600"/>
                <a:gd name="T7" fmla="*/ 37 h 21600"/>
                <a:gd name="T8" fmla="*/ 160 w 21600"/>
                <a:gd name="T9" fmla="*/ 27 h 21600"/>
                <a:gd name="T10" fmla="*/ 170 w 21600"/>
                <a:gd name="T11" fmla="*/ 0 h 21600"/>
                <a:gd name="T12" fmla="*/ 226 w 21600"/>
                <a:gd name="T13" fmla="*/ 7 h 21600"/>
                <a:gd name="T14" fmla="*/ 246 w 21600"/>
                <a:gd name="T15" fmla="*/ 17 h 21600"/>
                <a:gd name="T16" fmla="*/ 254 w 21600"/>
                <a:gd name="T17" fmla="*/ 7 h 21600"/>
                <a:gd name="T18" fmla="*/ 282 w 21600"/>
                <a:gd name="T19" fmla="*/ 17 h 21600"/>
                <a:gd name="T20" fmla="*/ 310 w 21600"/>
                <a:gd name="T21" fmla="*/ 27 h 21600"/>
                <a:gd name="T22" fmla="*/ 320 w 21600"/>
                <a:gd name="T23" fmla="*/ 44 h 21600"/>
                <a:gd name="T24" fmla="*/ 330 w 21600"/>
                <a:gd name="T25" fmla="*/ 72 h 21600"/>
                <a:gd name="T26" fmla="*/ 320 w 21600"/>
                <a:gd name="T27" fmla="*/ 101 h 21600"/>
                <a:gd name="T28" fmla="*/ 320 w 21600"/>
                <a:gd name="T29" fmla="*/ 101 h 21600"/>
                <a:gd name="T30" fmla="*/ 310 w 21600"/>
                <a:gd name="T31" fmla="*/ 129 h 21600"/>
                <a:gd name="T32" fmla="*/ 320 w 21600"/>
                <a:gd name="T33" fmla="*/ 166 h 21600"/>
                <a:gd name="T34" fmla="*/ 302 w 21600"/>
                <a:gd name="T35" fmla="*/ 173 h 21600"/>
                <a:gd name="T36" fmla="*/ 254 w 21600"/>
                <a:gd name="T37" fmla="*/ 257 h 21600"/>
                <a:gd name="T38" fmla="*/ 226 w 21600"/>
                <a:gd name="T39" fmla="*/ 247 h 21600"/>
                <a:gd name="T40" fmla="*/ 208 w 21600"/>
                <a:gd name="T41" fmla="*/ 257 h 21600"/>
                <a:gd name="T42" fmla="*/ 170 w 21600"/>
                <a:gd name="T43" fmla="*/ 247 h 21600"/>
                <a:gd name="T44" fmla="*/ 160 w 21600"/>
                <a:gd name="T45" fmla="*/ 230 h 21600"/>
                <a:gd name="T46" fmla="*/ 132 w 21600"/>
                <a:gd name="T47" fmla="*/ 220 h 21600"/>
                <a:gd name="T48" fmla="*/ 114 w 21600"/>
                <a:gd name="T49" fmla="*/ 220 h 21600"/>
                <a:gd name="T50" fmla="*/ 94 w 21600"/>
                <a:gd name="T51" fmla="*/ 183 h 21600"/>
                <a:gd name="T52" fmla="*/ 86 w 21600"/>
                <a:gd name="T53" fmla="*/ 173 h 21600"/>
                <a:gd name="T54" fmla="*/ 66 w 21600"/>
                <a:gd name="T55" fmla="*/ 166 h 21600"/>
                <a:gd name="T56" fmla="*/ 48 w 21600"/>
                <a:gd name="T57" fmla="*/ 136 h 21600"/>
                <a:gd name="T58" fmla="*/ 38 w 21600"/>
                <a:gd name="T59" fmla="*/ 129 h 21600"/>
                <a:gd name="T60" fmla="*/ 28 w 21600"/>
                <a:gd name="T61" fmla="*/ 109 h 21600"/>
                <a:gd name="T62" fmla="*/ 20 w 21600"/>
                <a:gd name="T63" fmla="*/ 101 h 21600"/>
                <a:gd name="T64" fmla="*/ 10 w 21600"/>
                <a:gd name="T65" fmla="*/ 91 h 21600"/>
                <a:gd name="T66" fmla="*/ 0 w 21600"/>
                <a:gd name="T67" fmla="*/ 82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0" y="6854"/>
                  </a:moveTo>
                  <a:lnTo>
                    <a:pt x="3822" y="6854"/>
                  </a:lnTo>
                  <a:lnTo>
                    <a:pt x="4320" y="7685"/>
                  </a:lnTo>
                  <a:lnTo>
                    <a:pt x="4985" y="7685"/>
                  </a:lnTo>
                  <a:lnTo>
                    <a:pt x="5649" y="6854"/>
                  </a:lnTo>
                  <a:lnTo>
                    <a:pt x="6148" y="6023"/>
                  </a:lnTo>
                  <a:lnTo>
                    <a:pt x="7477" y="3738"/>
                  </a:lnTo>
                  <a:lnTo>
                    <a:pt x="9305" y="3115"/>
                  </a:lnTo>
                  <a:lnTo>
                    <a:pt x="9969" y="2285"/>
                  </a:lnTo>
                  <a:lnTo>
                    <a:pt x="10468" y="2285"/>
                  </a:lnTo>
                  <a:lnTo>
                    <a:pt x="10468" y="623"/>
                  </a:lnTo>
                  <a:lnTo>
                    <a:pt x="11132" y="0"/>
                  </a:lnTo>
                  <a:lnTo>
                    <a:pt x="14788" y="0"/>
                  </a:lnTo>
                  <a:lnTo>
                    <a:pt x="14788" y="623"/>
                  </a:lnTo>
                  <a:lnTo>
                    <a:pt x="16117" y="623"/>
                  </a:lnTo>
                  <a:lnTo>
                    <a:pt x="16117" y="1454"/>
                  </a:lnTo>
                  <a:lnTo>
                    <a:pt x="16615" y="1454"/>
                  </a:lnTo>
                  <a:lnTo>
                    <a:pt x="16615" y="623"/>
                  </a:lnTo>
                  <a:lnTo>
                    <a:pt x="17280" y="1454"/>
                  </a:lnTo>
                  <a:lnTo>
                    <a:pt x="18443" y="1454"/>
                  </a:lnTo>
                  <a:lnTo>
                    <a:pt x="18443" y="2285"/>
                  </a:lnTo>
                  <a:lnTo>
                    <a:pt x="20271" y="2285"/>
                  </a:lnTo>
                  <a:lnTo>
                    <a:pt x="20271" y="3115"/>
                  </a:lnTo>
                  <a:lnTo>
                    <a:pt x="20935" y="3738"/>
                  </a:lnTo>
                  <a:lnTo>
                    <a:pt x="21600" y="3738"/>
                  </a:lnTo>
                  <a:lnTo>
                    <a:pt x="21600" y="6023"/>
                  </a:lnTo>
                  <a:lnTo>
                    <a:pt x="20935" y="6854"/>
                  </a:lnTo>
                  <a:lnTo>
                    <a:pt x="20935" y="8515"/>
                  </a:lnTo>
                  <a:lnTo>
                    <a:pt x="21600" y="8515"/>
                  </a:lnTo>
                  <a:lnTo>
                    <a:pt x="20935" y="8515"/>
                  </a:lnTo>
                  <a:lnTo>
                    <a:pt x="20935" y="9969"/>
                  </a:lnTo>
                  <a:lnTo>
                    <a:pt x="20271" y="10800"/>
                  </a:lnTo>
                  <a:lnTo>
                    <a:pt x="20935" y="11423"/>
                  </a:lnTo>
                  <a:lnTo>
                    <a:pt x="20935" y="13915"/>
                  </a:lnTo>
                  <a:lnTo>
                    <a:pt x="20271" y="14538"/>
                  </a:lnTo>
                  <a:lnTo>
                    <a:pt x="19772" y="14538"/>
                  </a:lnTo>
                  <a:lnTo>
                    <a:pt x="19772" y="18485"/>
                  </a:lnTo>
                  <a:lnTo>
                    <a:pt x="16615" y="21600"/>
                  </a:lnTo>
                  <a:lnTo>
                    <a:pt x="16117" y="21600"/>
                  </a:lnTo>
                  <a:lnTo>
                    <a:pt x="14788" y="20769"/>
                  </a:lnTo>
                  <a:lnTo>
                    <a:pt x="14123" y="21600"/>
                  </a:lnTo>
                  <a:lnTo>
                    <a:pt x="13625" y="21600"/>
                  </a:lnTo>
                  <a:lnTo>
                    <a:pt x="12960" y="20769"/>
                  </a:lnTo>
                  <a:lnTo>
                    <a:pt x="11132" y="20769"/>
                  </a:lnTo>
                  <a:lnTo>
                    <a:pt x="10468" y="19938"/>
                  </a:lnTo>
                  <a:lnTo>
                    <a:pt x="10468" y="19315"/>
                  </a:lnTo>
                  <a:lnTo>
                    <a:pt x="9305" y="19315"/>
                  </a:lnTo>
                  <a:lnTo>
                    <a:pt x="8640" y="18485"/>
                  </a:lnTo>
                  <a:lnTo>
                    <a:pt x="7975" y="19315"/>
                  </a:lnTo>
                  <a:lnTo>
                    <a:pt x="7477" y="18485"/>
                  </a:lnTo>
                  <a:lnTo>
                    <a:pt x="6148" y="16823"/>
                  </a:lnTo>
                  <a:lnTo>
                    <a:pt x="6148" y="15369"/>
                  </a:lnTo>
                  <a:lnTo>
                    <a:pt x="5649" y="15369"/>
                  </a:lnTo>
                  <a:lnTo>
                    <a:pt x="5649" y="14538"/>
                  </a:lnTo>
                  <a:lnTo>
                    <a:pt x="4985" y="13915"/>
                  </a:lnTo>
                  <a:lnTo>
                    <a:pt x="4320" y="13915"/>
                  </a:lnTo>
                  <a:lnTo>
                    <a:pt x="3822" y="13085"/>
                  </a:lnTo>
                  <a:lnTo>
                    <a:pt x="3157" y="11423"/>
                  </a:lnTo>
                  <a:lnTo>
                    <a:pt x="2492" y="11423"/>
                  </a:lnTo>
                  <a:lnTo>
                    <a:pt x="2492" y="10800"/>
                  </a:lnTo>
                  <a:lnTo>
                    <a:pt x="1828" y="9969"/>
                  </a:lnTo>
                  <a:lnTo>
                    <a:pt x="1828" y="9138"/>
                  </a:lnTo>
                  <a:lnTo>
                    <a:pt x="1329" y="9138"/>
                  </a:lnTo>
                  <a:lnTo>
                    <a:pt x="1329" y="8515"/>
                  </a:lnTo>
                  <a:lnTo>
                    <a:pt x="665" y="8515"/>
                  </a:lnTo>
                  <a:lnTo>
                    <a:pt x="665" y="7685"/>
                  </a:lnTo>
                  <a:lnTo>
                    <a:pt x="0" y="7685"/>
                  </a:lnTo>
                  <a:lnTo>
                    <a:pt x="0" y="6854"/>
                  </a:lnTo>
                  <a:close/>
                  <a:moveTo>
                    <a:pt x="0" y="6854"/>
                  </a:moveTo>
                </a:path>
              </a:pathLst>
            </a:custGeom>
            <a:grpFill/>
            <a:ln>
              <a:noFill/>
            </a:ln>
          </p:spPr>
          <p:txBody>
            <a:bodyPr lIns="0" tIns="0" rIns="0" bIns="0"/>
            <a:lstStyle/>
            <a:p>
              <a:pPr defTabSz="913765">
                <a:defRPr/>
              </a:pPr>
              <a:endParaRPr lang="es-ES">
                <a:solidFill>
                  <a:prstClr val="black"/>
                </a:solidFill>
              </a:endParaRPr>
            </a:p>
          </p:txBody>
        </p:sp>
        <p:sp>
          <p:nvSpPr>
            <p:cNvPr id="422" name="AutoShape 144"/>
            <p:cNvSpPr/>
            <p:nvPr/>
          </p:nvSpPr>
          <p:spPr bwMode="auto">
            <a:xfrm>
              <a:off x="7664" y="5345"/>
              <a:ext cx="396" cy="338"/>
            </a:xfrm>
            <a:custGeom>
              <a:avLst/>
              <a:gdLst>
                <a:gd name="T0" fmla="*/ 226 w 21600"/>
                <a:gd name="T1" fmla="*/ 10 h 21600"/>
                <a:gd name="T2" fmla="*/ 236 w 21600"/>
                <a:gd name="T3" fmla="*/ 20 h 21600"/>
                <a:gd name="T4" fmla="*/ 246 w 21600"/>
                <a:gd name="T5" fmla="*/ 27 h 21600"/>
                <a:gd name="T6" fmla="*/ 254 w 21600"/>
                <a:gd name="T7" fmla="*/ 37 h 21600"/>
                <a:gd name="T8" fmla="*/ 264 w 21600"/>
                <a:gd name="T9" fmla="*/ 54 h 21600"/>
                <a:gd name="T10" fmla="*/ 284 w 21600"/>
                <a:gd name="T11" fmla="*/ 74 h 21600"/>
                <a:gd name="T12" fmla="*/ 302 w 21600"/>
                <a:gd name="T13" fmla="*/ 84 h 21600"/>
                <a:gd name="T14" fmla="*/ 312 w 21600"/>
                <a:gd name="T15" fmla="*/ 101 h 21600"/>
                <a:gd name="T16" fmla="*/ 320 w 21600"/>
                <a:gd name="T17" fmla="*/ 118 h 21600"/>
                <a:gd name="T18" fmla="*/ 348 w 21600"/>
                <a:gd name="T19" fmla="*/ 148 h 21600"/>
                <a:gd name="T20" fmla="*/ 368 w 21600"/>
                <a:gd name="T21" fmla="*/ 148 h 21600"/>
                <a:gd name="T22" fmla="*/ 386 w 21600"/>
                <a:gd name="T23" fmla="*/ 155 h 21600"/>
                <a:gd name="T24" fmla="*/ 378 w 21600"/>
                <a:gd name="T25" fmla="*/ 165 h 21600"/>
                <a:gd name="T26" fmla="*/ 368 w 21600"/>
                <a:gd name="T27" fmla="*/ 175 h 21600"/>
                <a:gd name="T28" fmla="*/ 340 w 21600"/>
                <a:gd name="T29" fmla="*/ 183 h 21600"/>
                <a:gd name="T30" fmla="*/ 320 w 21600"/>
                <a:gd name="T31" fmla="*/ 192 h 21600"/>
                <a:gd name="T32" fmla="*/ 312 w 21600"/>
                <a:gd name="T33" fmla="*/ 202 h 21600"/>
                <a:gd name="T34" fmla="*/ 302 w 21600"/>
                <a:gd name="T35" fmla="*/ 210 h 21600"/>
                <a:gd name="T36" fmla="*/ 284 w 21600"/>
                <a:gd name="T37" fmla="*/ 229 h 21600"/>
                <a:gd name="T38" fmla="*/ 284 w 21600"/>
                <a:gd name="T39" fmla="*/ 239 h 21600"/>
                <a:gd name="T40" fmla="*/ 274 w 21600"/>
                <a:gd name="T41" fmla="*/ 247 h 21600"/>
                <a:gd name="T42" fmla="*/ 246 w 21600"/>
                <a:gd name="T43" fmla="*/ 266 h 21600"/>
                <a:gd name="T44" fmla="*/ 236 w 21600"/>
                <a:gd name="T45" fmla="*/ 303 h 21600"/>
                <a:gd name="T46" fmla="*/ 160 w 21600"/>
                <a:gd name="T47" fmla="*/ 294 h 21600"/>
                <a:gd name="T48" fmla="*/ 132 w 21600"/>
                <a:gd name="T49" fmla="*/ 284 h 21600"/>
                <a:gd name="T50" fmla="*/ 114 w 21600"/>
                <a:gd name="T51" fmla="*/ 311 h 21600"/>
                <a:gd name="T52" fmla="*/ 94 w 21600"/>
                <a:gd name="T53" fmla="*/ 321 h 21600"/>
                <a:gd name="T54" fmla="*/ 76 w 21600"/>
                <a:gd name="T55" fmla="*/ 331 h 21600"/>
                <a:gd name="T56" fmla="*/ 30 w 21600"/>
                <a:gd name="T57" fmla="*/ 338 h 21600"/>
                <a:gd name="T58" fmla="*/ 20 w 21600"/>
                <a:gd name="T59" fmla="*/ 294 h 21600"/>
                <a:gd name="T60" fmla="*/ 0 w 21600"/>
                <a:gd name="T61" fmla="*/ 274 h 21600"/>
                <a:gd name="T62" fmla="*/ 10 w 21600"/>
                <a:gd name="T63" fmla="*/ 155 h 21600"/>
                <a:gd name="T64" fmla="*/ 58 w 21600"/>
                <a:gd name="T65" fmla="*/ 20 h 21600"/>
                <a:gd name="T66" fmla="*/ 142 w 21600"/>
                <a:gd name="T67" fmla="*/ 10 h 21600"/>
                <a:gd name="T68" fmla="*/ 152 w 21600"/>
                <a:gd name="T69" fmla="*/ 27 h 21600"/>
                <a:gd name="T70" fmla="*/ 180 w 21600"/>
                <a:gd name="T71" fmla="*/ 10 h 21600"/>
                <a:gd name="T72" fmla="*/ 198 w 21600"/>
                <a:gd name="T73" fmla="*/ 10 h 21600"/>
                <a:gd name="T74" fmla="*/ 226 w 21600"/>
                <a:gd name="T75" fmla="*/ 0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12323" y="0"/>
                  </a:moveTo>
                  <a:lnTo>
                    <a:pt x="12323" y="631"/>
                  </a:lnTo>
                  <a:lnTo>
                    <a:pt x="12877" y="631"/>
                  </a:lnTo>
                  <a:lnTo>
                    <a:pt x="12877" y="1261"/>
                  </a:lnTo>
                  <a:lnTo>
                    <a:pt x="13431" y="1261"/>
                  </a:lnTo>
                  <a:lnTo>
                    <a:pt x="13431" y="1734"/>
                  </a:lnTo>
                  <a:lnTo>
                    <a:pt x="13846" y="1734"/>
                  </a:lnTo>
                  <a:lnTo>
                    <a:pt x="13846" y="2365"/>
                  </a:lnTo>
                  <a:lnTo>
                    <a:pt x="14400" y="2996"/>
                  </a:lnTo>
                  <a:lnTo>
                    <a:pt x="14400" y="3469"/>
                  </a:lnTo>
                  <a:lnTo>
                    <a:pt x="14954" y="3469"/>
                  </a:lnTo>
                  <a:lnTo>
                    <a:pt x="15508" y="4730"/>
                  </a:lnTo>
                  <a:lnTo>
                    <a:pt x="15923" y="5361"/>
                  </a:lnTo>
                  <a:lnTo>
                    <a:pt x="16477" y="5361"/>
                  </a:lnTo>
                  <a:lnTo>
                    <a:pt x="17031" y="5834"/>
                  </a:lnTo>
                  <a:lnTo>
                    <a:pt x="17031" y="6464"/>
                  </a:lnTo>
                  <a:lnTo>
                    <a:pt x="17446" y="6464"/>
                  </a:lnTo>
                  <a:lnTo>
                    <a:pt x="17446" y="7568"/>
                  </a:lnTo>
                  <a:lnTo>
                    <a:pt x="18554" y="8829"/>
                  </a:lnTo>
                  <a:lnTo>
                    <a:pt x="18969" y="9460"/>
                  </a:lnTo>
                  <a:lnTo>
                    <a:pt x="19523" y="8829"/>
                  </a:lnTo>
                  <a:lnTo>
                    <a:pt x="20077" y="9460"/>
                  </a:lnTo>
                  <a:lnTo>
                    <a:pt x="21046" y="9460"/>
                  </a:lnTo>
                  <a:lnTo>
                    <a:pt x="21046" y="9933"/>
                  </a:lnTo>
                  <a:lnTo>
                    <a:pt x="21600" y="10564"/>
                  </a:lnTo>
                  <a:lnTo>
                    <a:pt x="20631" y="10564"/>
                  </a:lnTo>
                  <a:lnTo>
                    <a:pt x="20631" y="11194"/>
                  </a:lnTo>
                  <a:lnTo>
                    <a:pt x="20077" y="11194"/>
                  </a:lnTo>
                  <a:lnTo>
                    <a:pt x="20077" y="11667"/>
                  </a:lnTo>
                  <a:lnTo>
                    <a:pt x="18554" y="11667"/>
                  </a:lnTo>
                  <a:lnTo>
                    <a:pt x="18000" y="12298"/>
                  </a:lnTo>
                  <a:lnTo>
                    <a:pt x="17446" y="12298"/>
                  </a:lnTo>
                  <a:lnTo>
                    <a:pt x="17446" y="12928"/>
                  </a:lnTo>
                  <a:lnTo>
                    <a:pt x="17031" y="12928"/>
                  </a:lnTo>
                  <a:lnTo>
                    <a:pt x="17031" y="13401"/>
                  </a:lnTo>
                  <a:lnTo>
                    <a:pt x="16477" y="13401"/>
                  </a:lnTo>
                  <a:lnTo>
                    <a:pt x="15508" y="14032"/>
                  </a:lnTo>
                  <a:lnTo>
                    <a:pt x="15508" y="14663"/>
                  </a:lnTo>
                  <a:lnTo>
                    <a:pt x="15923" y="15293"/>
                  </a:lnTo>
                  <a:lnTo>
                    <a:pt x="15508" y="15293"/>
                  </a:lnTo>
                  <a:lnTo>
                    <a:pt x="15508" y="15766"/>
                  </a:lnTo>
                  <a:lnTo>
                    <a:pt x="14954" y="15766"/>
                  </a:lnTo>
                  <a:lnTo>
                    <a:pt x="13846" y="17028"/>
                  </a:lnTo>
                  <a:lnTo>
                    <a:pt x="13431" y="17028"/>
                  </a:lnTo>
                  <a:lnTo>
                    <a:pt x="12877" y="17501"/>
                  </a:lnTo>
                  <a:lnTo>
                    <a:pt x="12877" y="19393"/>
                  </a:lnTo>
                  <a:lnTo>
                    <a:pt x="9831" y="19393"/>
                  </a:lnTo>
                  <a:lnTo>
                    <a:pt x="8723" y="18762"/>
                  </a:lnTo>
                  <a:lnTo>
                    <a:pt x="8308" y="18131"/>
                  </a:lnTo>
                  <a:lnTo>
                    <a:pt x="7200" y="18131"/>
                  </a:lnTo>
                  <a:lnTo>
                    <a:pt x="6785" y="18762"/>
                  </a:lnTo>
                  <a:lnTo>
                    <a:pt x="6231" y="19866"/>
                  </a:lnTo>
                  <a:lnTo>
                    <a:pt x="5677" y="20496"/>
                  </a:lnTo>
                  <a:lnTo>
                    <a:pt x="5123" y="20496"/>
                  </a:lnTo>
                  <a:lnTo>
                    <a:pt x="4708" y="21127"/>
                  </a:lnTo>
                  <a:lnTo>
                    <a:pt x="4154" y="21127"/>
                  </a:lnTo>
                  <a:lnTo>
                    <a:pt x="3600" y="21600"/>
                  </a:lnTo>
                  <a:lnTo>
                    <a:pt x="1662" y="21600"/>
                  </a:lnTo>
                  <a:lnTo>
                    <a:pt x="1662" y="19866"/>
                  </a:lnTo>
                  <a:lnTo>
                    <a:pt x="1108" y="18762"/>
                  </a:lnTo>
                  <a:lnTo>
                    <a:pt x="1108" y="18131"/>
                  </a:lnTo>
                  <a:lnTo>
                    <a:pt x="0" y="17501"/>
                  </a:lnTo>
                  <a:lnTo>
                    <a:pt x="0" y="17028"/>
                  </a:lnTo>
                  <a:lnTo>
                    <a:pt x="554" y="9933"/>
                  </a:lnTo>
                  <a:lnTo>
                    <a:pt x="2631" y="9933"/>
                  </a:lnTo>
                  <a:lnTo>
                    <a:pt x="3185" y="1261"/>
                  </a:lnTo>
                  <a:lnTo>
                    <a:pt x="6785" y="1261"/>
                  </a:lnTo>
                  <a:lnTo>
                    <a:pt x="7754" y="631"/>
                  </a:lnTo>
                  <a:lnTo>
                    <a:pt x="8308" y="631"/>
                  </a:lnTo>
                  <a:lnTo>
                    <a:pt x="8308" y="1734"/>
                  </a:lnTo>
                  <a:lnTo>
                    <a:pt x="9277" y="1261"/>
                  </a:lnTo>
                  <a:lnTo>
                    <a:pt x="9831" y="631"/>
                  </a:lnTo>
                  <a:lnTo>
                    <a:pt x="10246" y="0"/>
                  </a:lnTo>
                  <a:lnTo>
                    <a:pt x="10800" y="631"/>
                  </a:lnTo>
                  <a:lnTo>
                    <a:pt x="11354" y="0"/>
                  </a:lnTo>
                  <a:lnTo>
                    <a:pt x="12323" y="0"/>
                  </a:lnTo>
                  <a:close/>
                  <a:moveTo>
                    <a:pt x="12323" y="0"/>
                  </a:moveTo>
                </a:path>
              </a:pathLst>
            </a:custGeom>
            <a:grpFill/>
            <a:ln>
              <a:noFill/>
            </a:ln>
          </p:spPr>
          <p:txBody>
            <a:bodyPr lIns="0" tIns="0" rIns="0" bIns="0"/>
            <a:lstStyle/>
            <a:p>
              <a:pPr defTabSz="913765">
                <a:defRPr/>
              </a:pPr>
              <a:endParaRPr lang="es-ES">
                <a:solidFill>
                  <a:prstClr val="black"/>
                </a:solidFill>
              </a:endParaRPr>
            </a:p>
          </p:txBody>
        </p:sp>
        <p:sp>
          <p:nvSpPr>
            <p:cNvPr id="423" name="AutoShape 145"/>
            <p:cNvSpPr/>
            <p:nvPr/>
          </p:nvSpPr>
          <p:spPr bwMode="auto">
            <a:xfrm>
              <a:off x="7327" y="5307"/>
              <a:ext cx="563" cy="470"/>
            </a:xfrm>
            <a:custGeom>
              <a:avLst/>
              <a:gdLst>
                <a:gd name="T0" fmla="*/ 337 w 21600"/>
                <a:gd name="T1" fmla="*/ 304 h 21600"/>
                <a:gd name="T2" fmla="*/ 385 w 21600"/>
                <a:gd name="T3" fmla="*/ 193 h 21600"/>
                <a:gd name="T4" fmla="*/ 462 w 21600"/>
                <a:gd name="T5" fmla="*/ 57 h 21600"/>
                <a:gd name="T6" fmla="*/ 489 w 21600"/>
                <a:gd name="T7" fmla="*/ 47 h 21600"/>
                <a:gd name="T8" fmla="*/ 507 w 21600"/>
                <a:gd name="T9" fmla="*/ 57 h 21600"/>
                <a:gd name="T10" fmla="*/ 525 w 21600"/>
                <a:gd name="T11" fmla="*/ 37 h 21600"/>
                <a:gd name="T12" fmla="*/ 545 w 21600"/>
                <a:gd name="T13" fmla="*/ 37 h 21600"/>
                <a:gd name="T14" fmla="*/ 563 w 21600"/>
                <a:gd name="T15" fmla="*/ 27 h 21600"/>
                <a:gd name="T16" fmla="*/ 545 w 21600"/>
                <a:gd name="T17" fmla="*/ 20 h 21600"/>
                <a:gd name="T18" fmla="*/ 525 w 21600"/>
                <a:gd name="T19" fmla="*/ 20 h 21600"/>
                <a:gd name="T20" fmla="*/ 413 w 21600"/>
                <a:gd name="T21" fmla="*/ 47 h 21600"/>
                <a:gd name="T22" fmla="*/ 396 w 21600"/>
                <a:gd name="T23" fmla="*/ 37 h 21600"/>
                <a:gd name="T24" fmla="*/ 375 w 21600"/>
                <a:gd name="T25" fmla="*/ 47 h 21600"/>
                <a:gd name="T26" fmla="*/ 358 w 21600"/>
                <a:gd name="T27" fmla="*/ 37 h 21600"/>
                <a:gd name="T28" fmla="*/ 358 w 21600"/>
                <a:gd name="T29" fmla="*/ 37 h 21600"/>
                <a:gd name="T30" fmla="*/ 302 w 21600"/>
                <a:gd name="T31" fmla="*/ 27 h 21600"/>
                <a:gd name="T32" fmla="*/ 282 w 21600"/>
                <a:gd name="T33" fmla="*/ 20 h 21600"/>
                <a:gd name="T34" fmla="*/ 84 w 21600"/>
                <a:gd name="T35" fmla="*/ 10 h 21600"/>
                <a:gd name="T36" fmla="*/ 76 w 21600"/>
                <a:gd name="T37" fmla="*/ 0 h 21600"/>
                <a:gd name="T38" fmla="*/ 38 w 21600"/>
                <a:gd name="T39" fmla="*/ 10 h 21600"/>
                <a:gd name="T40" fmla="*/ 28 w 21600"/>
                <a:gd name="T41" fmla="*/ 10 h 21600"/>
                <a:gd name="T42" fmla="*/ 20 w 21600"/>
                <a:gd name="T43" fmla="*/ 20 h 21600"/>
                <a:gd name="T44" fmla="*/ 10 w 21600"/>
                <a:gd name="T45" fmla="*/ 47 h 21600"/>
                <a:gd name="T46" fmla="*/ 48 w 21600"/>
                <a:gd name="T47" fmla="*/ 92 h 21600"/>
                <a:gd name="T48" fmla="*/ 66 w 21600"/>
                <a:gd name="T49" fmla="*/ 148 h 21600"/>
                <a:gd name="T50" fmla="*/ 84 w 21600"/>
                <a:gd name="T51" fmla="*/ 186 h 21600"/>
                <a:gd name="T52" fmla="*/ 114 w 21600"/>
                <a:gd name="T53" fmla="*/ 230 h 21600"/>
                <a:gd name="T54" fmla="*/ 114 w 21600"/>
                <a:gd name="T55" fmla="*/ 247 h 21600"/>
                <a:gd name="T56" fmla="*/ 122 w 21600"/>
                <a:gd name="T57" fmla="*/ 304 h 21600"/>
                <a:gd name="T58" fmla="*/ 132 w 21600"/>
                <a:gd name="T59" fmla="*/ 331 h 21600"/>
                <a:gd name="T60" fmla="*/ 132 w 21600"/>
                <a:gd name="T61" fmla="*/ 341 h 21600"/>
                <a:gd name="T62" fmla="*/ 142 w 21600"/>
                <a:gd name="T63" fmla="*/ 369 h 21600"/>
                <a:gd name="T64" fmla="*/ 132 w 21600"/>
                <a:gd name="T65" fmla="*/ 376 h 21600"/>
                <a:gd name="T66" fmla="*/ 142 w 21600"/>
                <a:gd name="T67" fmla="*/ 406 h 21600"/>
                <a:gd name="T68" fmla="*/ 170 w 21600"/>
                <a:gd name="T69" fmla="*/ 440 h 21600"/>
                <a:gd name="T70" fmla="*/ 198 w 21600"/>
                <a:gd name="T71" fmla="*/ 450 h 21600"/>
                <a:gd name="T72" fmla="*/ 208 w 21600"/>
                <a:gd name="T73" fmla="*/ 433 h 21600"/>
                <a:gd name="T74" fmla="*/ 226 w 21600"/>
                <a:gd name="T75" fmla="*/ 460 h 21600"/>
                <a:gd name="T76" fmla="*/ 282 w 21600"/>
                <a:gd name="T77" fmla="*/ 470 h 21600"/>
                <a:gd name="T78" fmla="*/ 292 w 21600"/>
                <a:gd name="T79" fmla="*/ 460 h 21600"/>
                <a:gd name="T80" fmla="*/ 309 w 21600"/>
                <a:gd name="T81" fmla="*/ 450 h 21600"/>
                <a:gd name="T82" fmla="*/ 337 w 21600"/>
                <a:gd name="T83" fmla="*/ 440 h 21600"/>
                <a:gd name="T84" fmla="*/ 337 w 21600"/>
                <a:gd name="T85" fmla="*/ 312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12941" y="14324"/>
                  </a:moveTo>
                  <a:lnTo>
                    <a:pt x="12941" y="13983"/>
                  </a:lnTo>
                  <a:lnTo>
                    <a:pt x="13330" y="8867"/>
                  </a:lnTo>
                  <a:lnTo>
                    <a:pt x="14789" y="8867"/>
                  </a:lnTo>
                  <a:lnTo>
                    <a:pt x="15178" y="2615"/>
                  </a:lnTo>
                  <a:lnTo>
                    <a:pt x="17708" y="2615"/>
                  </a:lnTo>
                  <a:lnTo>
                    <a:pt x="18389" y="2160"/>
                  </a:lnTo>
                  <a:lnTo>
                    <a:pt x="18778" y="2160"/>
                  </a:lnTo>
                  <a:lnTo>
                    <a:pt x="18778" y="2956"/>
                  </a:lnTo>
                  <a:lnTo>
                    <a:pt x="19459" y="2615"/>
                  </a:lnTo>
                  <a:lnTo>
                    <a:pt x="19849" y="2160"/>
                  </a:lnTo>
                  <a:lnTo>
                    <a:pt x="20141" y="1705"/>
                  </a:lnTo>
                  <a:lnTo>
                    <a:pt x="20530" y="2160"/>
                  </a:lnTo>
                  <a:lnTo>
                    <a:pt x="20919" y="1705"/>
                  </a:lnTo>
                  <a:lnTo>
                    <a:pt x="21600" y="1705"/>
                  </a:lnTo>
                  <a:lnTo>
                    <a:pt x="21600" y="1251"/>
                  </a:lnTo>
                  <a:lnTo>
                    <a:pt x="21308" y="1251"/>
                  </a:lnTo>
                  <a:lnTo>
                    <a:pt x="20919" y="909"/>
                  </a:lnTo>
                  <a:lnTo>
                    <a:pt x="20530" y="1251"/>
                  </a:lnTo>
                  <a:lnTo>
                    <a:pt x="20141" y="909"/>
                  </a:lnTo>
                  <a:lnTo>
                    <a:pt x="16249" y="2160"/>
                  </a:lnTo>
                  <a:lnTo>
                    <a:pt x="15859" y="2160"/>
                  </a:lnTo>
                  <a:lnTo>
                    <a:pt x="15470" y="1705"/>
                  </a:lnTo>
                  <a:lnTo>
                    <a:pt x="15178" y="1705"/>
                  </a:lnTo>
                  <a:lnTo>
                    <a:pt x="15178" y="2160"/>
                  </a:lnTo>
                  <a:lnTo>
                    <a:pt x="14400" y="2160"/>
                  </a:lnTo>
                  <a:lnTo>
                    <a:pt x="14400" y="1705"/>
                  </a:lnTo>
                  <a:lnTo>
                    <a:pt x="13719" y="1705"/>
                  </a:lnTo>
                  <a:lnTo>
                    <a:pt x="13719" y="1251"/>
                  </a:lnTo>
                  <a:lnTo>
                    <a:pt x="13719" y="1705"/>
                  </a:lnTo>
                  <a:lnTo>
                    <a:pt x="11870" y="1705"/>
                  </a:lnTo>
                  <a:lnTo>
                    <a:pt x="11578" y="1251"/>
                  </a:lnTo>
                  <a:lnTo>
                    <a:pt x="11189" y="1251"/>
                  </a:lnTo>
                  <a:lnTo>
                    <a:pt x="10800" y="909"/>
                  </a:lnTo>
                  <a:lnTo>
                    <a:pt x="3600" y="909"/>
                  </a:lnTo>
                  <a:lnTo>
                    <a:pt x="3211" y="455"/>
                  </a:lnTo>
                  <a:lnTo>
                    <a:pt x="2919" y="455"/>
                  </a:lnTo>
                  <a:lnTo>
                    <a:pt x="2919" y="0"/>
                  </a:lnTo>
                  <a:lnTo>
                    <a:pt x="2141" y="0"/>
                  </a:lnTo>
                  <a:lnTo>
                    <a:pt x="1459" y="455"/>
                  </a:lnTo>
                  <a:lnTo>
                    <a:pt x="1459" y="909"/>
                  </a:lnTo>
                  <a:lnTo>
                    <a:pt x="1070" y="455"/>
                  </a:lnTo>
                  <a:lnTo>
                    <a:pt x="778" y="455"/>
                  </a:lnTo>
                  <a:lnTo>
                    <a:pt x="778" y="909"/>
                  </a:lnTo>
                  <a:lnTo>
                    <a:pt x="0" y="909"/>
                  </a:lnTo>
                  <a:lnTo>
                    <a:pt x="389" y="2160"/>
                  </a:lnTo>
                  <a:lnTo>
                    <a:pt x="1070" y="3411"/>
                  </a:lnTo>
                  <a:lnTo>
                    <a:pt x="1849" y="4206"/>
                  </a:lnTo>
                  <a:lnTo>
                    <a:pt x="2530" y="5912"/>
                  </a:lnTo>
                  <a:lnTo>
                    <a:pt x="2530" y="6821"/>
                  </a:lnTo>
                  <a:lnTo>
                    <a:pt x="3211" y="8072"/>
                  </a:lnTo>
                  <a:lnTo>
                    <a:pt x="3211" y="8526"/>
                  </a:lnTo>
                  <a:lnTo>
                    <a:pt x="4378" y="9777"/>
                  </a:lnTo>
                  <a:lnTo>
                    <a:pt x="4378" y="10573"/>
                  </a:lnTo>
                  <a:lnTo>
                    <a:pt x="3989" y="10573"/>
                  </a:lnTo>
                  <a:lnTo>
                    <a:pt x="4378" y="11368"/>
                  </a:lnTo>
                  <a:lnTo>
                    <a:pt x="4378" y="12733"/>
                  </a:lnTo>
                  <a:lnTo>
                    <a:pt x="4670" y="13983"/>
                  </a:lnTo>
                  <a:lnTo>
                    <a:pt x="4670" y="14779"/>
                  </a:lnTo>
                  <a:lnTo>
                    <a:pt x="5059" y="15234"/>
                  </a:lnTo>
                  <a:lnTo>
                    <a:pt x="4670" y="15234"/>
                  </a:lnTo>
                  <a:lnTo>
                    <a:pt x="5059" y="15688"/>
                  </a:lnTo>
                  <a:lnTo>
                    <a:pt x="5059" y="16484"/>
                  </a:lnTo>
                  <a:lnTo>
                    <a:pt x="5449" y="16939"/>
                  </a:lnTo>
                  <a:lnTo>
                    <a:pt x="5059" y="16939"/>
                  </a:lnTo>
                  <a:lnTo>
                    <a:pt x="5059" y="17280"/>
                  </a:lnTo>
                  <a:lnTo>
                    <a:pt x="5449" y="17735"/>
                  </a:lnTo>
                  <a:lnTo>
                    <a:pt x="5449" y="18644"/>
                  </a:lnTo>
                  <a:lnTo>
                    <a:pt x="6519" y="19895"/>
                  </a:lnTo>
                  <a:lnTo>
                    <a:pt x="6519" y="20236"/>
                  </a:lnTo>
                  <a:lnTo>
                    <a:pt x="7200" y="20691"/>
                  </a:lnTo>
                  <a:lnTo>
                    <a:pt x="7589" y="20691"/>
                  </a:lnTo>
                  <a:lnTo>
                    <a:pt x="7589" y="20236"/>
                  </a:lnTo>
                  <a:lnTo>
                    <a:pt x="7978" y="19895"/>
                  </a:lnTo>
                  <a:lnTo>
                    <a:pt x="8659" y="19895"/>
                  </a:lnTo>
                  <a:lnTo>
                    <a:pt x="8659" y="21145"/>
                  </a:lnTo>
                  <a:lnTo>
                    <a:pt x="10800" y="21145"/>
                  </a:lnTo>
                  <a:lnTo>
                    <a:pt x="10800" y="21600"/>
                  </a:lnTo>
                  <a:lnTo>
                    <a:pt x="11189" y="21600"/>
                  </a:lnTo>
                  <a:lnTo>
                    <a:pt x="11189" y="21145"/>
                  </a:lnTo>
                  <a:lnTo>
                    <a:pt x="11578" y="20691"/>
                  </a:lnTo>
                  <a:lnTo>
                    <a:pt x="11870" y="20691"/>
                  </a:lnTo>
                  <a:lnTo>
                    <a:pt x="12259" y="20236"/>
                  </a:lnTo>
                  <a:lnTo>
                    <a:pt x="12941" y="20236"/>
                  </a:lnTo>
                  <a:lnTo>
                    <a:pt x="12941" y="14324"/>
                  </a:lnTo>
                  <a:close/>
                  <a:moveTo>
                    <a:pt x="12941" y="14324"/>
                  </a:moveTo>
                </a:path>
              </a:pathLst>
            </a:custGeom>
            <a:grpFill/>
            <a:ln>
              <a:noFill/>
            </a:ln>
          </p:spPr>
          <p:txBody>
            <a:bodyPr lIns="0" tIns="0" rIns="0" bIns="0"/>
            <a:lstStyle/>
            <a:p>
              <a:pPr defTabSz="913765">
                <a:defRPr/>
              </a:pPr>
              <a:endParaRPr lang="es-ES">
                <a:solidFill>
                  <a:prstClr val="black"/>
                </a:solidFill>
              </a:endParaRPr>
            </a:p>
          </p:txBody>
        </p:sp>
        <p:sp>
          <p:nvSpPr>
            <p:cNvPr id="424" name="AutoShape 146"/>
            <p:cNvSpPr/>
            <p:nvPr/>
          </p:nvSpPr>
          <p:spPr bwMode="auto">
            <a:xfrm>
              <a:off x="9141" y="5463"/>
              <a:ext cx="28" cy="20"/>
            </a:xfrm>
            <a:custGeom>
              <a:avLst/>
              <a:gdLst>
                <a:gd name="T0" fmla="*/ 0 w 21600"/>
                <a:gd name="T1" fmla="*/ 0 h 21600"/>
                <a:gd name="T2" fmla="*/ 0 w 21600"/>
                <a:gd name="T3" fmla="*/ 10 h 21600"/>
                <a:gd name="T4" fmla="*/ 8 w 21600"/>
                <a:gd name="T5" fmla="*/ 20 h 21600"/>
                <a:gd name="T6" fmla="*/ 28 w 21600"/>
                <a:gd name="T7" fmla="*/ 10 h 21600"/>
                <a:gd name="T8" fmla="*/ 18 w 21600"/>
                <a:gd name="T9" fmla="*/ 10 h 21600"/>
                <a:gd name="T10" fmla="*/ 18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0"/>
                  </a:moveTo>
                  <a:lnTo>
                    <a:pt x="0" y="10800"/>
                  </a:lnTo>
                  <a:lnTo>
                    <a:pt x="5891" y="21600"/>
                  </a:lnTo>
                  <a:lnTo>
                    <a:pt x="21600" y="10800"/>
                  </a:lnTo>
                  <a:lnTo>
                    <a:pt x="13745" y="10800"/>
                  </a:lnTo>
                  <a:lnTo>
                    <a:pt x="13745" y="0"/>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425" name="AutoShape 147"/>
            <p:cNvSpPr/>
            <p:nvPr/>
          </p:nvSpPr>
          <p:spPr bwMode="auto">
            <a:xfrm>
              <a:off x="8623" y="5125"/>
              <a:ext cx="320" cy="524"/>
            </a:xfrm>
            <a:custGeom>
              <a:avLst/>
              <a:gdLst>
                <a:gd name="T0" fmla="*/ 104 w 21600"/>
                <a:gd name="T1" fmla="*/ 504 h 21600"/>
                <a:gd name="T2" fmla="*/ 160 w 21600"/>
                <a:gd name="T3" fmla="*/ 494 h 21600"/>
                <a:gd name="T4" fmla="*/ 178 w 21600"/>
                <a:gd name="T5" fmla="*/ 460 h 21600"/>
                <a:gd name="T6" fmla="*/ 198 w 21600"/>
                <a:gd name="T7" fmla="*/ 423 h 21600"/>
                <a:gd name="T8" fmla="*/ 216 w 21600"/>
                <a:gd name="T9" fmla="*/ 376 h 21600"/>
                <a:gd name="T10" fmla="*/ 236 w 21600"/>
                <a:gd name="T11" fmla="*/ 311 h 21600"/>
                <a:gd name="T12" fmla="*/ 254 w 21600"/>
                <a:gd name="T13" fmla="*/ 274 h 21600"/>
                <a:gd name="T14" fmla="*/ 272 w 21600"/>
                <a:gd name="T15" fmla="*/ 220 h 21600"/>
                <a:gd name="T16" fmla="*/ 272 w 21600"/>
                <a:gd name="T17" fmla="*/ 203 h 21600"/>
                <a:gd name="T18" fmla="*/ 292 w 21600"/>
                <a:gd name="T19" fmla="*/ 175 h 21600"/>
                <a:gd name="T20" fmla="*/ 310 w 21600"/>
                <a:gd name="T21" fmla="*/ 138 h 21600"/>
                <a:gd name="T22" fmla="*/ 310 w 21600"/>
                <a:gd name="T23" fmla="*/ 111 h 21600"/>
                <a:gd name="T24" fmla="*/ 302 w 21600"/>
                <a:gd name="T25" fmla="*/ 37 h 21600"/>
                <a:gd name="T26" fmla="*/ 282 w 21600"/>
                <a:gd name="T27" fmla="*/ 20 h 21600"/>
                <a:gd name="T28" fmla="*/ 272 w 21600"/>
                <a:gd name="T29" fmla="*/ 10 h 21600"/>
                <a:gd name="T30" fmla="*/ 254 w 21600"/>
                <a:gd name="T31" fmla="*/ 10 h 21600"/>
                <a:gd name="T32" fmla="*/ 272 w 21600"/>
                <a:gd name="T33" fmla="*/ 27 h 21600"/>
                <a:gd name="T34" fmla="*/ 264 w 21600"/>
                <a:gd name="T35" fmla="*/ 54 h 21600"/>
                <a:gd name="T36" fmla="*/ 244 w 21600"/>
                <a:gd name="T37" fmla="*/ 74 h 21600"/>
                <a:gd name="T38" fmla="*/ 226 w 21600"/>
                <a:gd name="T39" fmla="*/ 64 h 21600"/>
                <a:gd name="T40" fmla="*/ 226 w 21600"/>
                <a:gd name="T41" fmla="*/ 84 h 21600"/>
                <a:gd name="T42" fmla="*/ 216 w 21600"/>
                <a:gd name="T43" fmla="*/ 101 h 21600"/>
                <a:gd name="T44" fmla="*/ 198 w 21600"/>
                <a:gd name="T45" fmla="*/ 111 h 21600"/>
                <a:gd name="T46" fmla="*/ 188 w 21600"/>
                <a:gd name="T47" fmla="*/ 111 h 21600"/>
                <a:gd name="T48" fmla="*/ 188 w 21600"/>
                <a:gd name="T49" fmla="*/ 129 h 21600"/>
                <a:gd name="T50" fmla="*/ 178 w 21600"/>
                <a:gd name="T51" fmla="*/ 138 h 21600"/>
                <a:gd name="T52" fmla="*/ 160 w 21600"/>
                <a:gd name="T53" fmla="*/ 156 h 21600"/>
                <a:gd name="T54" fmla="*/ 142 w 21600"/>
                <a:gd name="T55" fmla="*/ 146 h 21600"/>
                <a:gd name="T56" fmla="*/ 114 w 21600"/>
                <a:gd name="T57" fmla="*/ 156 h 21600"/>
                <a:gd name="T58" fmla="*/ 104 w 21600"/>
                <a:gd name="T59" fmla="*/ 146 h 21600"/>
                <a:gd name="T60" fmla="*/ 66 w 21600"/>
                <a:gd name="T61" fmla="*/ 156 h 21600"/>
                <a:gd name="T62" fmla="*/ 48 w 21600"/>
                <a:gd name="T63" fmla="*/ 203 h 21600"/>
                <a:gd name="T64" fmla="*/ 66 w 21600"/>
                <a:gd name="T65" fmla="*/ 274 h 21600"/>
                <a:gd name="T66" fmla="*/ 48 w 21600"/>
                <a:gd name="T67" fmla="*/ 311 h 21600"/>
                <a:gd name="T68" fmla="*/ 38 w 21600"/>
                <a:gd name="T69" fmla="*/ 349 h 21600"/>
                <a:gd name="T70" fmla="*/ 10 w 21600"/>
                <a:gd name="T71" fmla="*/ 368 h 21600"/>
                <a:gd name="T72" fmla="*/ 0 w 21600"/>
                <a:gd name="T73" fmla="*/ 395 h 21600"/>
                <a:gd name="T74" fmla="*/ 20 w 21600"/>
                <a:gd name="T75" fmla="*/ 423 h 21600"/>
                <a:gd name="T76" fmla="*/ 20 w 21600"/>
                <a:gd name="T77" fmla="*/ 440 h 21600"/>
                <a:gd name="T78" fmla="*/ 20 w 21600"/>
                <a:gd name="T79" fmla="*/ 460 h 21600"/>
                <a:gd name="T80" fmla="*/ 20 w 21600"/>
                <a:gd name="T81" fmla="*/ 487 h 21600"/>
                <a:gd name="T82" fmla="*/ 66 w 21600"/>
                <a:gd name="T83" fmla="*/ 514 h 21600"/>
                <a:gd name="T84" fmla="*/ 254 w 21600"/>
                <a:gd name="T85" fmla="*/ 27 h 21600"/>
                <a:gd name="T86" fmla="*/ 254 w 21600"/>
                <a:gd name="T87" fmla="*/ 54 h 21600"/>
                <a:gd name="T88" fmla="*/ 244 w 21600"/>
                <a:gd name="T89" fmla="*/ 47 h 21600"/>
                <a:gd name="T90" fmla="*/ 236 w 21600"/>
                <a:gd name="T91" fmla="*/ 47 h 21600"/>
                <a:gd name="T92" fmla="*/ 302 w 21600"/>
                <a:gd name="T93" fmla="*/ 183 h 21600"/>
                <a:gd name="T94" fmla="*/ 292 w 21600"/>
                <a:gd name="T95" fmla="*/ 193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4457" y="21600"/>
                  </a:moveTo>
                  <a:lnTo>
                    <a:pt x="5657" y="21600"/>
                  </a:lnTo>
                  <a:lnTo>
                    <a:pt x="7029" y="20785"/>
                  </a:lnTo>
                  <a:lnTo>
                    <a:pt x="10114" y="20785"/>
                  </a:lnTo>
                  <a:lnTo>
                    <a:pt x="10114" y="20377"/>
                  </a:lnTo>
                  <a:lnTo>
                    <a:pt x="10800" y="20377"/>
                  </a:lnTo>
                  <a:lnTo>
                    <a:pt x="11486" y="20072"/>
                  </a:lnTo>
                  <a:lnTo>
                    <a:pt x="11486" y="19257"/>
                  </a:lnTo>
                  <a:lnTo>
                    <a:pt x="12000" y="18951"/>
                  </a:lnTo>
                  <a:lnTo>
                    <a:pt x="12000" y="18543"/>
                  </a:lnTo>
                  <a:lnTo>
                    <a:pt x="12686" y="17728"/>
                  </a:lnTo>
                  <a:lnTo>
                    <a:pt x="13371" y="17423"/>
                  </a:lnTo>
                  <a:lnTo>
                    <a:pt x="14057" y="16302"/>
                  </a:lnTo>
                  <a:lnTo>
                    <a:pt x="14057" y="15894"/>
                  </a:lnTo>
                  <a:lnTo>
                    <a:pt x="14571" y="15487"/>
                  </a:lnTo>
                  <a:lnTo>
                    <a:pt x="14571" y="14774"/>
                  </a:lnTo>
                  <a:lnTo>
                    <a:pt x="15257" y="13958"/>
                  </a:lnTo>
                  <a:lnTo>
                    <a:pt x="15943" y="12838"/>
                  </a:lnTo>
                  <a:lnTo>
                    <a:pt x="16457" y="12532"/>
                  </a:lnTo>
                  <a:lnTo>
                    <a:pt x="16457" y="12125"/>
                  </a:lnTo>
                  <a:lnTo>
                    <a:pt x="17143" y="11309"/>
                  </a:lnTo>
                  <a:lnTo>
                    <a:pt x="17829" y="10596"/>
                  </a:lnTo>
                  <a:lnTo>
                    <a:pt x="18343" y="9883"/>
                  </a:lnTo>
                  <a:lnTo>
                    <a:pt x="18343" y="9068"/>
                  </a:lnTo>
                  <a:lnTo>
                    <a:pt x="19029" y="9068"/>
                  </a:lnTo>
                  <a:lnTo>
                    <a:pt x="19029" y="8660"/>
                  </a:lnTo>
                  <a:lnTo>
                    <a:pt x="18343" y="8355"/>
                  </a:lnTo>
                  <a:lnTo>
                    <a:pt x="19714" y="7540"/>
                  </a:lnTo>
                  <a:lnTo>
                    <a:pt x="19029" y="7234"/>
                  </a:lnTo>
                  <a:lnTo>
                    <a:pt x="19714" y="7234"/>
                  </a:lnTo>
                  <a:lnTo>
                    <a:pt x="19714" y="5298"/>
                  </a:lnTo>
                  <a:lnTo>
                    <a:pt x="20914" y="6011"/>
                  </a:lnTo>
                  <a:lnTo>
                    <a:pt x="20914" y="5706"/>
                  </a:lnTo>
                  <a:lnTo>
                    <a:pt x="21600" y="5706"/>
                  </a:lnTo>
                  <a:lnTo>
                    <a:pt x="21600" y="4891"/>
                  </a:lnTo>
                  <a:lnTo>
                    <a:pt x="20914" y="4585"/>
                  </a:lnTo>
                  <a:lnTo>
                    <a:pt x="20914" y="1528"/>
                  </a:lnTo>
                  <a:lnTo>
                    <a:pt x="20400" y="1121"/>
                  </a:lnTo>
                  <a:lnTo>
                    <a:pt x="20400" y="1528"/>
                  </a:lnTo>
                  <a:lnTo>
                    <a:pt x="19714" y="1121"/>
                  </a:lnTo>
                  <a:lnTo>
                    <a:pt x="19714" y="815"/>
                  </a:lnTo>
                  <a:lnTo>
                    <a:pt x="19029" y="815"/>
                  </a:lnTo>
                  <a:lnTo>
                    <a:pt x="19714" y="408"/>
                  </a:lnTo>
                  <a:lnTo>
                    <a:pt x="19029" y="0"/>
                  </a:lnTo>
                  <a:lnTo>
                    <a:pt x="18343" y="408"/>
                  </a:lnTo>
                  <a:lnTo>
                    <a:pt x="18343" y="815"/>
                  </a:lnTo>
                  <a:lnTo>
                    <a:pt x="17829" y="408"/>
                  </a:lnTo>
                  <a:lnTo>
                    <a:pt x="17143" y="408"/>
                  </a:lnTo>
                  <a:lnTo>
                    <a:pt x="17829" y="815"/>
                  </a:lnTo>
                  <a:lnTo>
                    <a:pt x="17829" y="1121"/>
                  </a:lnTo>
                  <a:lnTo>
                    <a:pt x="18343" y="1121"/>
                  </a:lnTo>
                  <a:lnTo>
                    <a:pt x="18343" y="1528"/>
                  </a:lnTo>
                  <a:lnTo>
                    <a:pt x="17829" y="1528"/>
                  </a:lnTo>
                  <a:lnTo>
                    <a:pt x="17829" y="2242"/>
                  </a:lnTo>
                  <a:lnTo>
                    <a:pt x="17143" y="2242"/>
                  </a:lnTo>
                  <a:lnTo>
                    <a:pt x="16457" y="2649"/>
                  </a:lnTo>
                  <a:lnTo>
                    <a:pt x="16457" y="3057"/>
                  </a:lnTo>
                  <a:lnTo>
                    <a:pt x="15943" y="3057"/>
                  </a:lnTo>
                  <a:lnTo>
                    <a:pt x="15943" y="2649"/>
                  </a:lnTo>
                  <a:lnTo>
                    <a:pt x="15257" y="2649"/>
                  </a:lnTo>
                  <a:lnTo>
                    <a:pt x="15257" y="3057"/>
                  </a:lnTo>
                  <a:lnTo>
                    <a:pt x="15943" y="3464"/>
                  </a:lnTo>
                  <a:lnTo>
                    <a:pt x="15257" y="3464"/>
                  </a:lnTo>
                  <a:lnTo>
                    <a:pt x="14571" y="3770"/>
                  </a:lnTo>
                  <a:lnTo>
                    <a:pt x="15257" y="4177"/>
                  </a:lnTo>
                  <a:lnTo>
                    <a:pt x="14571" y="4177"/>
                  </a:lnTo>
                  <a:lnTo>
                    <a:pt x="14571" y="4585"/>
                  </a:lnTo>
                  <a:lnTo>
                    <a:pt x="13371" y="4891"/>
                  </a:lnTo>
                  <a:lnTo>
                    <a:pt x="13371" y="4585"/>
                  </a:lnTo>
                  <a:lnTo>
                    <a:pt x="14057" y="4585"/>
                  </a:lnTo>
                  <a:lnTo>
                    <a:pt x="13371" y="4177"/>
                  </a:lnTo>
                  <a:lnTo>
                    <a:pt x="12686" y="4585"/>
                  </a:lnTo>
                  <a:lnTo>
                    <a:pt x="13371" y="4585"/>
                  </a:lnTo>
                  <a:lnTo>
                    <a:pt x="12686" y="4891"/>
                  </a:lnTo>
                  <a:lnTo>
                    <a:pt x="12686" y="5298"/>
                  </a:lnTo>
                  <a:lnTo>
                    <a:pt x="13371" y="5298"/>
                  </a:lnTo>
                  <a:lnTo>
                    <a:pt x="12686" y="5298"/>
                  </a:lnTo>
                  <a:lnTo>
                    <a:pt x="12000" y="5706"/>
                  </a:lnTo>
                  <a:lnTo>
                    <a:pt x="12000" y="4891"/>
                  </a:lnTo>
                  <a:lnTo>
                    <a:pt x="10800" y="5706"/>
                  </a:lnTo>
                  <a:lnTo>
                    <a:pt x="10800" y="6419"/>
                  </a:lnTo>
                  <a:lnTo>
                    <a:pt x="10114" y="6011"/>
                  </a:lnTo>
                  <a:lnTo>
                    <a:pt x="10114" y="5706"/>
                  </a:lnTo>
                  <a:lnTo>
                    <a:pt x="9600" y="6011"/>
                  </a:lnTo>
                  <a:lnTo>
                    <a:pt x="8229" y="5706"/>
                  </a:lnTo>
                  <a:lnTo>
                    <a:pt x="8229" y="6419"/>
                  </a:lnTo>
                  <a:lnTo>
                    <a:pt x="7714" y="6419"/>
                  </a:lnTo>
                  <a:lnTo>
                    <a:pt x="7714" y="6011"/>
                  </a:lnTo>
                  <a:lnTo>
                    <a:pt x="7029" y="6419"/>
                  </a:lnTo>
                  <a:lnTo>
                    <a:pt x="7029" y="6011"/>
                  </a:lnTo>
                  <a:lnTo>
                    <a:pt x="5657" y="6826"/>
                  </a:lnTo>
                  <a:lnTo>
                    <a:pt x="5143" y="6419"/>
                  </a:lnTo>
                  <a:lnTo>
                    <a:pt x="4457" y="6419"/>
                  </a:lnTo>
                  <a:lnTo>
                    <a:pt x="4457" y="7234"/>
                  </a:lnTo>
                  <a:lnTo>
                    <a:pt x="3771" y="7947"/>
                  </a:lnTo>
                  <a:lnTo>
                    <a:pt x="3257" y="8355"/>
                  </a:lnTo>
                  <a:lnTo>
                    <a:pt x="3257" y="9883"/>
                  </a:lnTo>
                  <a:lnTo>
                    <a:pt x="3771" y="11004"/>
                  </a:lnTo>
                  <a:lnTo>
                    <a:pt x="4457" y="11309"/>
                  </a:lnTo>
                  <a:lnTo>
                    <a:pt x="4457" y="11717"/>
                  </a:lnTo>
                  <a:lnTo>
                    <a:pt x="3771" y="12532"/>
                  </a:lnTo>
                  <a:lnTo>
                    <a:pt x="3257" y="12838"/>
                  </a:lnTo>
                  <a:lnTo>
                    <a:pt x="3257" y="13245"/>
                  </a:lnTo>
                  <a:lnTo>
                    <a:pt x="2571" y="13653"/>
                  </a:lnTo>
                  <a:lnTo>
                    <a:pt x="2571" y="14366"/>
                  </a:lnTo>
                  <a:lnTo>
                    <a:pt x="1371" y="14366"/>
                  </a:lnTo>
                  <a:lnTo>
                    <a:pt x="686" y="14774"/>
                  </a:lnTo>
                  <a:lnTo>
                    <a:pt x="686" y="15181"/>
                  </a:lnTo>
                  <a:lnTo>
                    <a:pt x="0" y="15487"/>
                  </a:lnTo>
                  <a:lnTo>
                    <a:pt x="686" y="15894"/>
                  </a:lnTo>
                  <a:lnTo>
                    <a:pt x="0" y="16302"/>
                  </a:lnTo>
                  <a:lnTo>
                    <a:pt x="686" y="16302"/>
                  </a:lnTo>
                  <a:lnTo>
                    <a:pt x="686" y="17015"/>
                  </a:lnTo>
                  <a:lnTo>
                    <a:pt x="1371" y="17423"/>
                  </a:lnTo>
                  <a:lnTo>
                    <a:pt x="1371" y="18136"/>
                  </a:lnTo>
                  <a:lnTo>
                    <a:pt x="1886" y="17728"/>
                  </a:lnTo>
                  <a:lnTo>
                    <a:pt x="1371" y="18136"/>
                  </a:lnTo>
                  <a:lnTo>
                    <a:pt x="686" y="18136"/>
                  </a:lnTo>
                  <a:lnTo>
                    <a:pt x="686" y="18543"/>
                  </a:lnTo>
                  <a:lnTo>
                    <a:pt x="1371" y="18951"/>
                  </a:lnTo>
                  <a:lnTo>
                    <a:pt x="686" y="19664"/>
                  </a:lnTo>
                  <a:lnTo>
                    <a:pt x="1371" y="19664"/>
                  </a:lnTo>
                  <a:lnTo>
                    <a:pt x="1371" y="20072"/>
                  </a:lnTo>
                  <a:lnTo>
                    <a:pt x="2571" y="20785"/>
                  </a:lnTo>
                  <a:lnTo>
                    <a:pt x="3771" y="20785"/>
                  </a:lnTo>
                  <a:lnTo>
                    <a:pt x="4457" y="21192"/>
                  </a:lnTo>
                  <a:lnTo>
                    <a:pt x="4457" y="21600"/>
                  </a:lnTo>
                  <a:close/>
                  <a:moveTo>
                    <a:pt x="17143" y="1528"/>
                  </a:moveTo>
                  <a:lnTo>
                    <a:pt x="17143" y="1121"/>
                  </a:lnTo>
                  <a:lnTo>
                    <a:pt x="17143" y="1528"/>
                  </a:lnTo>
                  <a:close/>
                  <a:moveTo>
                    <a:pt x="17143" y="1936"/>
                  </a:moveTo>
                  <a:lnTo>
                    <a:pt x="17143" y="2242"/>
                  </a:lnTo>
                  <a:lnTo>
                    <a:pt x="17143" y="1936"/>
                  </a:lnTo>
                  <a:close/>
                  <a:moveTo>
                    <a:pt x="15943" y="1936"/>
                  </a:moveTo>
                  <a:lnTo>
                    <a:pt x="16457" y="1936"/>
                  </a:lnTo>
                  <a:lnTo>
                    <a:pt x="16457" y="2242"/>
                  </a:lnTo>
                  <a:lnTo>
                    <a:pt x="15943" y="2242"/>
                  </a:lnTo>
                  <a:lnTo>
                    <a:pt x="15943" y="1936"/>
                  </a:lnTo>
                  <a:close/>
                  <a:moveTo>
                    <a:pt x="19714" y="7947"/>
                  </a:moveTo>
                  <a:lnTo>
                    <a:pt x="19714" y="7540"/>
                  </a:lnTo>
                  <a:lnTo>
                    <a:pt x="20400" y="7540"/>
                  </a:lnTo>
                  <a:lnTo>
                    <a:pt x="20400" y="7234"/>
                  </a:lnTo>
                  <a:lnTo>
                    <a:pt x="20400" y="7540"/>
                  </a:lnTo>
                  <a:lnTo>
                    <a:pt x="19714" y="7947"/>
                  </a:lnTo>
                  <a:close/>
                  <a:moveTo>
                    <a:pt x="19714" y="7947"/>
                  </a:moveTo>
                </a:path>
              </a:pathLst>
            </a:custGeom>
            <a:grpFill/>
            <a:ln>
              <a:noFill/>
            </a:ln>
          </p:spPr>
          <p:txBody>
            <a:bodyPr lIns="0" tIns="0" rIns="0" bIns="0"/>
            <a:lstStyle/>
            <a:p>
              <a:pPr defTabSz="913765">
                <a:defRPr/>
              </a:pPr>
              <a:endParaRPr lang="es-ES">
                <a:solidFill>
                  <a:prstClr val="black"/>
                </a:solidFill>
              </a:endParaRPr>
            </a:p>
          </p:txBody>
        </p:sp>
        <p:sp>
          <p:nvSpPr>
            <p:cNvPr id="426" name="AutoShape 148"/>
            <p:cNvSpPr/>
            <p:nvPr/>
          </p:nvSpPr>
          <p:spPr bwMode="auto">
            <a:xfrm>
              <a:off x="8116" y="5070"/>
              <a:ext cx="431" cy="613"/>
            </a:xfrm>
            <a:custGeom>
              <a:avLst/>
              <a:gdLst>
                <a:gd name="T0" fmla="*/ 76 w 21600"/>
                <a:gd name="T1" fmla="*/ 366 h 21600"/>
                <a:gd name="T2" fmla="*/ 94 w 21600"/>
                <a:gd name="T3" fmla="*/ 329 h 21600"/>
                <a:gd name="T4" fmla="*/ 94 w 21600"/>
                <a:gd name="T5" fmla="*/ 294 h 21600"/>
                <a:gd name="T6" fmla="*/ 94 w 21600"/>
                <a:gd name="T7" fmla="*/ 274 h 21600"/>
                <a:gd name="T8" fmla="*/ 94 w 21600"/>
                <a:gd name="T9" fmla="*/ 237 h 21600"/>
                <a:gd name="T10" fmla="*/ 56 w 21600"/>
                <a:gd name="T11" fmla="*/ 220 h 21600"/>
                <a:gd name="T12" fmla="*/ 28 w 21600"/>
                <a:gd name="T13" fmla="*/ 200 h 21600"/>
                <a:gd name="T14" fmla="*/ 20 w 21600"/>
                <a:gd name="T15" fmla="*/ 200 h 21600"/>
                <a:gd name="T16" fmla="*/ 20 w 21600"/>
                <a:gd name="T17" fmla="*/ 166 h 21600"/>
                <a:gd name="T18" fmla="*/ 76 w 21600"/>
                <a:gd name="T19" fmla="*/ 146 h 21600"/>
                <a:gd name="T20" fmla="*/ 122 w 21600"/>
                <a:gd name="T21" fmla="*/ 129 h 21600"/>
                <a:gd name="T22" fmla="*/ 132 w 21600"/>
                <a:gd name="T23" fmla="*/ 146 h 21600"/>
                <a:gd name="T24" fmla="*/ 180 w 21600"/>
                <a:gd name="T25" fmla="*/ 166 h 21600"/>
                <a:gd name="T26" fmla="*/ 160 w 21600"/>
                <a:gd name="T27" fmla="*/ 220 h 21600"/>
                <a:gd name="T28" fmla="*/ 188 w 21600"/>
                <a:gd name="T29" fmla="*/ 247 h 21600"/>
                <a:gd name="T30" fmla="*/ 208 w 21600"/>
                <a:gd name="T31" fmla="*/ 230 h 21600"/>
                <a:gd name="T32" fmla="*/ 226 w 21600"/>
                <a:gd name="T33" fmla="*/ 200 h 21600"/>
                <a:gd name="T34" fmla="*/ 226 w 21600"/>
                <a:gd name="T35" fmla="*/ 173 h 21600"/>
                <a:gd name="T36" fmla="*/ 226 w 21600"/>
                <a:gd name="T37" fmla="*/ 166 h 21600"/>
                <a:gd name="T38" fmla="*/ 226 w 21600"/>
                <a:gd name="T39" fmla="*/ 146 h 21600"/>
                <a:gd name="T40" fmla="*/ 198 w 21600"/>
                <a:gd name="T41" fmla="*/ 119 h 21600"/>
                <a:gd name="T42" fmla="*/ 170 w 21600"/>
                <a:gd name="T43" fmla="*/ 74 h 21600"/>
                <a:gd name="T44" fmla="*/ 226 w 21600"/>
                <a:gd name="T45" fmla="*/ 27 h 21600"/>
                <a:gd name="T46" fmla="*/ 243 w 21600"/>
                <a:gd name="T47" fmla="*/ 37 h 21600"/>
                <a:gd name="T48" fmla="*/ 274 w 21600"/>
                <a:gd name="T49" fmla="*/ 37 h 21600"/>
                <a:gd name="T50" fmla="*/ 302 w 21600"/>
                <a:gd name="T51" fmla="*/ 37 h 21600"/>
                <a:gd name="T52" fmla="*/ 347 w 21600"/>
                <a:gd name="T53" fmla="*/ 27 h 21600"/>
                <a:gd name="T54" fmla="*/ 375 w 21600"/>
                <a:gd name="T55" fmla="*/ 17 h 21600"/>
                <a:gd name="T56" fmla="*/ 413 w 21600"/>
                <a:gd name="T57" fmla="*/ 10 h 21600"/>
                <a:gd name="T58" fmla="*/ 431 w 21600"/>
                <a:gd name="T59" fmla="*/ 17 h 21600"/>
                <a:gd name="T60" fmla="*/ 413 w 21600"/>
                <a:gd name="T61" fmla="*/ 138 h 21600"/>
                <a:gd name="T62" fmla="*/ 423 w 21600"/>
                <a:gd name="T63" fmla="*/ 166 h 21600"/>
                <a:gd name="T64" fmla="*/ 423 w 21600"/>
                <a:gd name="T65" fmla="*/ 173 h 21600"/>
                <a:gd name="T66" fmla="*/ 403 w 21600"/>
                <a:gd name="T67" fmla="*/ 200 h 21600"/>
                <a:gd name="T68" fmla="*/ 385 w 21600"/>
                <a:gd name="T69" fmla="*/ 220 h 21600"/>
                <a:gd name="T70" fmla="*/ 319 w 21600"/>
                <a:gd name="T71" fmla="*/ 247 h 21600"/>
                <a:gd name="T72" fmla="*/ 281 w 21600"/>
                <a:gd name="T73" fmla="*/ 264 h 21600"/>
                <a:gd name="T74" fmla="*/ 264 w 21600"/>
                <a:gd name="T75" fmla="*/ 274 h 21600"/>
                <a:gd name="T76" fmla="*/ 254 w 21600"/>
                <a:gd name="T77" fmla="*/ 294 h 21600"/>
                <a:gd name="T78" fmla="*/ 226 w 21600"/>
                <a:gd name="T79" fmla="*/ 311 h 21600"/>
                <a:gd name="T80" fmla="*/ 180 w 21600"/>
                <a:gd name="T81" fmla="*/ 339 h 21600"/>
                <a:gd name="T82" fmla="*/ 170 w 21600"/>
                <a:gd name="T83" fmla="*/ 366 h 21600"/>
                <a:gd name="T84" fmla="*/ 180 w 21600"/>
                <a:gd name="T85" fmla="*/ 393 h 21600"/>
                <a:gd name="T86" fmla="*/ 180 w 21600"/>
                <a:gd name="T87" fmla="*/ 413 h 21600"/>
                <a:gd name="T88" fmla="*/ 188 w 21600"/>
                <a:gd name="T89" fmla="*/ 450 h 21600"/>
                <a:gd name="T90" fmla="*/ 198 w 21600"/>
                <a:gd name="T91" fmla="*/ 450 h 21600"/>
                <a:gd name="T92" fmla="*/ 180 w 21600"/>
                <a:gd name="T93" fmla="*/ 494 h 21600"/>
                <a:gd name="T94" fmla="*/ 188 w 21600"/>
                <a:gd name="T95" fmla="*/ 514 h 21600"/>
                <a:gd name="T96" fmla="*/ 104 w 21600"/>
                <a:gd name="T97" fmla="*/ 549 h 21600"/>
                <a:gd name="T98" fmla="*/ 76 w 21600"/>
                <a:gd name="T99" fmla="*/ 578 h 21600"/>
                <a:gd name="T100" fmla="*/ 66 w 21600"/>
                <a:gd name="T101" fmla="*/ 596 h 21600"/>
                <a:gd name="T102" fmla="*/ 76 w 21600"/>
                <a:gd name="T103" fmla="*/ 613 h 21600"/>
                <a:gd name="T104" fmla="*/ 38 w 21600"/>
                <a:gd name="T105" fmla="*/ 586 h 21600"/>
                <a:gd name="T106" fmla="*/ 28 w 21600"/>
                <a:gd name="T107" fmla="*/ 450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1398" y="15852"/>
                  </a:moveTo>
                  <a:lnTo>
                    <a:pt x="3812" y="14545"/>
                  </a:lnTo>
                  <a:lnTo>
                    <a:pt x="3812" y="12890"/>
                  </a:lnTo>
                  <a:lnTo>
                    <a:pt x="4193" y="12890"/>
                  </a:lnTo>
                  <a:lnTo>
                    <a:pt x="4701" y="12629"/>
                  </a:lnTo>
                  <a:lnTo>
                    <a:pt x="4701" y="11584"/>
                  </a:lnTo>
                  <a:lnTo>
                    <a:pt x="4193" y="11323"/>
                  </a:lnTo>
                  <a:lnTo>
                    <a:pt x="4701" y="10974"/>
                  </a:lnTo>
                  <a:lnTo>
                    <a:pt x="4701" y="10365"/>
                  </a:lnTo>
                  <a:lnTo>
                    <a:pt x="5209" y="10365"/>
                  </a:lnTo>
                  <a:lnTo>
                    <a:pt x="4701" y="10365"/>
                  </a:lnTo>
                  <a:lnTo>
                    <a:pt x="4701" y="9668"/>
                  </a:lnTo>
                  <a:lnTo>
                    <a:pt x="5209" y="9319"/>
                  </a:lnTo>
                  <a:lnTo>
                    <a:pt x="5209" y="8361"/>
                  </a:lnTo>
                  <a:lnTo>
                    <a:pt x="4701" y="8361"/>
                  </a:lnTo>
                  <a:lnTo>
                    <a:pt x="4193" y="8100"/>
                  </a:lnTo>
                  <a:lnTo>
                    <a:pt x="4193" y="7752"/>
                  </a:lnTo>
                  <a:lnTo>
                    <a:pt x="2795" y="7752"/>
                  </a:lnTo>
                  <a:lnTo>
                    <a:pt x="2795" y="7403"/>
                  </a:lnTo>
                  <a:lnTo>
                    <a:pt x="1906" y="7403"/>
                  </a:lnTo>
                  <a:lnTo>
                    <a:pt x="1398" y="7055"/>
                  </a:lnTo>
                  <a:lnTo>
                    <a:pt x="1398" y="7403"/>
                  </a:lnTo>
                  <a:lnTo>
                    <a:pt x="1016" y="7403"/>
                  </a:lnTo>
                  <a:lnTo>
                    <a:pt x="1016" y="7055"/>
                  </a:lnTo>
                  <a:lnTo>
                    <a:pt x="0" y="7055"/>
                  </a:lnTo>
                  <a:lnTo>
                    <a:pt x="0" y="6097"/>
                  </a:lnTo>
                  <a:lnTo>
                    <a:pt x="1016" y="5835"/>
                  </a:lnTo>
                  <a:lnTo>
                    <a:pt x="1398" y="5835"/>
                  </a:lnTo>
                  <a:lnTo>
                    <a:pt x="3304" y="5139"/>
                  </a:lnTo>
                  <a:lnTo>
                    <a:pt x="3812" y="5139"/>
                  </a:lnTo>
                  <a:lnTo>
                    <a:pt x="5209" y="4877"/>
                  </a:lnTo>
                  <a:lnTo>
                    <a:pt x="5718" y="4877"/>
                  </a:lnTo>
                  <a:lnTo>
                    <a:pt x="6099" y="4529"/>
                  </a:lnTo>
                  <a:lnTo>
                    <a:pt x="6099" y="4877"/>
                  </a:lnTo>
                  <a:lnTo>
                    <a:pt x="6607" y="4877"/>
                  </a:lnTo>
                  <a:lnTo>
                    <a:pt x="6607" y="5139"/>
                  </a:lnTo>
                  <a:lnTo>
                    <a:pt x="8513" y="5139"/>
                  </a:lnTo>
                  <a:lnTo>
                    <a:pt x="9021" y="5487"/>
                  </a:lnTo>
                  <a:lnTo>
                    <a:pt x="9021" y="5835"/>
                  </a:lnTo>
                  <a:lnTo>
                    <a:pt x="8513" y="6097"/>
                  </a:lnTo>
                  <a:lnTo>
                    <a:pt x="8005" y="6445"/>
                  </a:lnTo>
                  <a:lnTo>
                    <a:pt x="8005" y="7752"/>
                  </a:lnTo>
                  <a:lnTo>
                    <a:pt x="8513" y="7752"/>
                  </a:lnTo>
                  <a:lnTo>
                    <a:pt x="9402" y="8361"/>
                  </a:lnTo>
                  <a:lnTo>
                    <a:pt x="9402" y="8710"/>
                  </a:lnTo>
                  <a:lnTo>
                    <a:pt x="9911" y="8710"/>
                  </a:lnTo>
                  <a:lnTo>
                    <a:pt x="9911" y="8361"/>
                  </a:lnTo>
                  <a:lnTo>
                    <a:pt x="10419" y="8100"/>
                  </a:lnTo>
                  <a:lnTo>
                    <a:pt x="10419" y="7403"/>
                  </a:lnTo>
                  <a:lnTo>
                    <a:pt x="10800" y="7403"/>
                  </a:lnTo>
                  <a:lnTo>
                    <a:pt x="11308" y="7055"/>
                  </a:lnTo>
                  <a:lnTo>
                    <a:pt x="11308" y="6445"/>
                  </a:lnTo>
                  <a:lnTo>
                    <a:pt x="10800" y="6445"/>
                  </a:lnTo>
                  <a:lnTo>
                    <a:pt x="11308" y="6097"/>
                  </a:lnTo>
                  <a:lnTo>
                    <a:pt x="10800" y="6097"/>
                  </a:lnTo>
                  <a:lnTo>
                    <a:pt x="11308" y="6097"/>
                  </a:lnTo>
                  <a:lnTo>
                    <a:pt x="11308" y="5835"/>
                  </a:lnTo>
                  <a:lnTo>
                    <a:pt x="11816" y="5835"/>
                  </a:lnTo>
                  <a:lnTo>
                    <a:pt x="11308" y="5487"/>
                  </a:lnTo>
                  <a:lnTo>
                    <a:pt x="11308" y="5139"/>
                  </a:lnTo>
                  <a:lnTo>
                    <a:pt x="10800" y="4877"/>
                  </a:lnTo>
                  <a:lnTo>
                    <a:pt x="10800" y="4529"/>
                  </a:lnTo>
                  <a:lnTo>
                    <a:pt x="9911" y="4181"/>
                  </a:lnTo>
                  <a:lnTo>
                    <a:pt x="9402" y="3832"/>
                  </a:lnTo>
                  <a:lnTo>
                    <a:pt x="8513" y="3571"/>
                  </a:lnTo>
                  <a:lnTo>
                    <a:pt x="8513" y="2613"/>
                  </a:lnTo>
                  <a:lnTo>
                    <a:pt x="9021" y="1306"/>
                  </a:lnTo>
                  <a:lnTo>
                    <a:pt x="11308" y="1306"/>
                  </a:lnTo>
                  <a:lnTo>
                    <a:pt x="11308" y="958"/>
                  </a:lnTo>
                  <a:lnTo>
                    <a:pt x="11816" y="958"/>
                  </a:lnTo>
                  <a:lnTo>
                    <a:pt x="11816" y="1306"/>
                  </a:lnTo>
                  <a:lnTo>
                    <a:pt x="12198" y="1306"/>
                  </a:lnTo>
                  <a:lnTo>
                    <a:pt x="12706" y="1568"/>
                  </a:lnTo>
                  <a:lnTo>
                    <a:pt x="13214" y="1568"/>
                  </a:lnTo>
                  <a:lnTo>
                    <a:pt x="13722" y="1306"/>
                  </a:lnTo>
                  <a:lnTo>
                    <a:pt x="14612" y="1306"/>
                  </a:lnTo>
                  <a:lnTo>
                    <a:pt x="14612" y="1568"/>
                  </a:lnTo>
                  <a:lnTo>
                    <a:pt x="15120" y="1306"/>
                  </a:lnTo>
                  <a:lnTo>
                    <a:pt x="16009" y="1306"/>
                  </a:lnTo>
                  <a:lnTo>
                    <a:pt x="16009" y="958"/>
                  </a:lnTo>
                  <a:lnTo>
                    <a:pt x="17407" y="958"/>
                  </a:lnTo>
                  <a:lnTo>
                    <a:pt x="18424" y="610"/>
                  </a:lnTo>
                  <a:lnTo>
                    <a:pt x="18805" y="958"/>
                  </a:lnTo>
                  <a:lnTo>
                    <a:pt x="18805" y="610"/>
                  </a:lnTo>
                  <a:lnTo>
                    <a:pt x="19821" y="610"/>
                  </a:lnTo>
                  <a:lnTo>
                    <a:pt x="19821" y="348"/>
                  </a:lnTo>
                  <a:lnTo>
                    <a:pt x="20711" y="348"/>
                  </a:lnTo>
                  <a:lnTo>
                    <a:pt x="20711" y="0"/>
                  </a:lnTo>
                  <a:lnTo>
                    <a:pt x="21600" y="0"/>
                  </a:lnTo>
                  <a:lnTo>
                    <a:pt x="21600" y="610"/>
                  </a:lnTo>
                  <a:lnTo>
                    <a:pt x="21219" y="958"/>
                  </a:lnTo>
                  <a:lnTo>
                    <a:pt x="21219" y="4877"/>
                  </a:lnTo>
                  <a:lnTo>
                    <a:pt x="20711" y="4877"/>
                  </a:lnTo>
                  <a:lnTo>
                    <a:pt x="21600" y="4877"/>
                  </a:lnTo>
                  <a:lnTo>
                    <a:pt x="21600" y="5487"/>
                  </a:lnTo>
                  <a:lnTo>
                    <a:pt x="21219" y="5835"/>
                  </a:lnTo>
                  <a:lnTo>
                    <a:pt x="20711" y="5835"/>
                  </a:lnTo>
                  <a:lnTo>
                    <a:pt x="20711" y="6097"/>
                  </a:lnTo>
                  <a:lnTo>
                    <a:pt x="21219" y="6097"/>
                  </a:lnTo>
                  <a:lnTo>
                    <a:pt x="20711" y="6445"/>
                  </a:lnTo>
                  <a:lnTo>
                    <a:pt x="20711" y="6794"/>
                  </a:lnTo>
                  <a:lnTo>
                    <a:pt x="20202" y="7055"/>
                  </a:lnTo>
                  <a:lnTo>
                    <a:pt x="19821" y="7403"/>
                  </a:lnTo>
                  <a:lnTo>
                    <a:pt x="19313" y="7403"/>
                  </a:lnTo>
                  <a:lnTo>
                    <a:pt x="19313" y="7752"/>
                  </a:lnTo>
                  <a:lnTo>
                    <a:pt x="17915" y="8361"/>
                  </a:lnTo>
                  <a:lnTo>
                    <a:pt x="16518" y="9058"/>
                  </a:lnTo>
                  <a:lnTo>
                    <a:pt x="16009" y="8710"/>
                  </a:lnTo>
                  <a:lnTo>
                    <a:pt x="16009" y="9058"/>
                  </a:lnTo>
                  <a:lnTo>
                    <a:pt x="15120" y="9058"/>
                  </a:lnTo>
                  <a:lnTo>
                    <a:pt x="14104" y="9319"/>
                  </a:lnTo>
                  <a:lnTo>
                    <a:pt x="13722" y="10016"/>
                  </a:lnTo>
                  <a:lnTo>
                    <a:pt x="13214" y="10016"/>
                  </a:lnTo>
                  <a:lnTo>
                    <a:pt x="13214" y="9668"/>
                  </a:lnTo>
                  <a:lnTo>
                    <a:pt x="13214" y="10016"/>
                  </a:lnTo>
                  <a:lnTo>
                    <a:pt x="12706" y="10016"/>
                  </a:lnTo>
                  <a:lnTo>
                    <a:pt x="12706" y="10365"/>
                  </a:lnTo>
                  <a:lnTo>
                    <a:pt x="11816" y="10626"/>
                  </a:lnTo>
                  <a:lnTo>
                    <a:pt x="11816" y="10974"/>
                  </a:lnTo>
                  <a:lnTo>
                    <a:pt x="11308" y="10974"/>
                  </a:lnTo>
                  <a:lnTo>
                    <a:pt x="9911" y="11584"/>
                  </a:lnTo>
                  <a:lnTo>
                    <a:pt x="9911" y="11932"/>
                  </a:lnTo>
                  <a:lnTo>
                    <a:pt x="9021" y="11932"/>
                  </a:lnTo>
                  <a:lnTo>
                    <a:pt x="9021" y="12281"/>
                  </a:lnTo>
                  <a:lnTo>
                    <a:pt x="8513" y="11932"/>
                  </a:lnTo>
                  <a:lnTo>
                    <a:pt x="8513" y="12890"/>
                  </a:lnTo>
                  <a:lnTo>
                    <a:pt x="8005" y="12890"/>
                  </a:lnTo>
                  <a:lnTo>
                    <a:pt x="9021" y="13587"/>
                  </a:lnTo>
                  <a:lnTo>
                    <a:pt x="9021" y="13848"/>
                  </a:lnTo>
                  <a:lnTo>
                    <a:pt x="8513" y="13848"/>
                  </a:lnTo>
                  <a:lnTo>
                    <a:pt x="9021" y="13848"/>
                  </a:lnTo>
                  <a:lnTo>
                    <a:pt x="9021" y="14545"/>
                  </a:lnTo>
                  <a:lnTo>
                    <a:pt x="9402" y="14894"/>
                  </a:lnTo>
                  <a:lnTo>
                    <a:pt x="9021" y="15503"/>
                  </a:lnTo>
                  <a:lnTo>
                    <a:pt x="9402" y="15852"/>
                  </a:lnTo>
                  <a:lnTo>
                    <a:pt x="9402" y="15155"/>
                  </a:lnTo>
                  <a:lnTo>
                    <a:pt x="9911" y="15503"/>
                  </a:lnTo>
                  <a:lnTo>
                    <a:pt x="9911" y="15852"/>
                  </a:lnTo>
                  <a:lnTo>
                    <a:pt x="9402" y="16113"/>
                  </a:lnTo>
                  <a:lnTo>
                    <a:pt x="9402" y="17071"/>
                  </a:lnTo>
                  <a:lnTo>
                    <a:pt x="9021" y="17419"/>
                  </a:lnTo>
                  <a:lnTo>
                    <a:pt x="9021" y="17768"/>
                  </a:lnTo>
                  <a:lnTo>
                    <a:pt x="9402" y="17419"/>
                  </a:lnTo>
                  <a:lnTo>
                    <a:pt x="9402" y="18116"/>
                  </a:lnTo>
                  <a:lnTo>
                    <a:pt x="8513" y="18726"/>
                  </a:lnTo>
                  <a:lnTo>
                    <a:pt x="7115" y="19074"/>
                  </a:lnTo>
                  <a:lnTo>
                    <a:pt x="5209" y="19335"/>
                  </a:lnTo>
                  <a:lnTo>
                    <a:pt x="4701" y="19684"/>
                  </a:lnTo>
                  <a:lnTo>
                    <a:pt x="3812" y="20032"/>
                  </a:lnTo>
                  <a:lnTo>
                    <a:pt x="3812" y="20381"/>
                  </a:lnTo>
                  <a:lnTo>
                    <a:pt x="3304" y="20642"/>
                  </a:lnTo>
                  <a:lnTo>
                    <a:pt x="2795" y="20642"/>
                  </a:lnTo>
                  <a:lnTo>
                    <a:pt x="3304" y="20990"/>
                  </a:lnTo>
                  <a:lnTo>
                    <a:pt x="3812" y="20990"/>
                  </a:lnTo>
                  <a:lnTo>
                    <a:pt x="3812" y="20642"/>
                  </a:lnTo>
                  <a:lnTo>
                    <a:pt x="3812" y="21600"/>
                  </a:lnTo>
                  <a:lnTo>
                    <a:pt x="2414" y="21600"/>
                  </a:lnTo>
                  <a:lnTo>
                    <a:pt x="2414" y="20990"/>
                  </a:lnTo>
                  <a:lnTo>
                    <a:pt x="1906" y="20642"/>
                  </a:lnTo>
                  <a:lnTo>
                    <a:pt x="1906" y="17071"/>
                  </a:lnTo>
                  <a:lnTo>
                    <a:pt x="1398" y="16810"/>
                  </a:lnTo>
                  <a:lnTo>
                    <a:pt x="1398" y="15852"/>
                  </a:lnTo>
                  <a:close/>
                  <a:moveTo>
                    <a:pt x="1398" y="15852"/>
                  </a:moveTo>
                </a:path>
              </a:pathLst>
            </a:custGeom>
            <a:grpFill/>
            <a:ln>
              <a:noFill/>
            </a:ln>
          </p:spPr>
          <p:txBody>
            <a:bodyPr lIns="0" tIns="0" rIns="0" bIns="0"/>
            <a:lstStyle/>
            <a:p>
              <a:pPr defTabSz="913765">
                <a:defRPr/>
              </a:pPr>
              <a:endParaRPr lang="es-ES">
                <a:solidFill>
                  <a:prstClr val="black"/>
                </a:solidFill>
              </a:endParaRPr>
            </a:p>
          </p:txBody>
        </p:sp>
        <p:sp>
          <p:nvSpPr>
            <p:cNvPr id="427" name="AutoShape 149"/>
            <p:cNvSpPr/>
            <p:nvPr/>
          </p:nvSpPr>
          <p:spPr bwMode="auto">
            <a:xfrm>
              <a:off x="8106" y="5649"/>
              <a:ext cx="58" cy="54"/>
            </a:xfrm>
            <a:custGeom>
              <a:avLst/>
              <a:gdLst>
                <a:gd name="T0" fmla="*/ 48 w 21600"/>
                <a:gd name="T1" fmla="*/ 7 h 21600"/>
                <a:gd name="T2" fmla="*/ 58 w 21600"/>
                <a:gd name="T3" fmla="*/ 17 h 21600"/>
                <a:gd name="T4" fmla="*/ 58 w 21600"/>
                <a:gd name="T5" fmla="*/ 34 h 21600"/>
                <a:gd name="T6" fmla="*/ 48 w 21600"/>
                <a:gd name="T7" fmla="*/ 34 h 21600"/>
                <a:gd name="T8" fmla="*/ 48 w 21600"/>
                <a:gd name="T9" fmla="*/ 54 h 21600"/>
                <a:gd name="T10" fmla="*/ 30 w 21600"/>
                <a:gd name="T11" fmla="*/ 54 h 21600"/>
                <a:gd name="T12" fmla="*/ 10 w 21600"/>
                <a:gd name="T13" fmla="*/ 44 h 21600"/>
                <a:gd name="T14" fmla="*/ 10 w 21600"/>
                <a:gd name="T15" fmla="*/ 34 h 21600"/>
                <a:gd name="T16" fmla="*/ 0 w 21600"/>
                <a:gd name="T17" fmla="*/ 34 h 21600"/>
                <a:gd name="T18" fmla="*/ 0 w 21600"/>
                <a:gd name="T19" fmla="*/ 17 h 21600"/>
                <a:gd name="T20" fmla="*/ 10 w 21600"/>
                <a:gd name="T21" fmla="*/ 7 h 21600"/>
                <a:gd name="T22" fmla="*/ 20 w 21600"/>
                <a:gd name="T23" fmla="*/ 0 h 21600"/>
                <a:gd name="T24" fmla="*/ 30 w 21600"/>
                <a:gd name="T25" fmla="*/ 0 h 21600"/>
                <a:gd name="T26" fmla="*/ 38 w 21600"/>
                <a:gd name="T27" fmla="*/ 7 h 21600"/>
                <a:gd name="T28" fmla="*/ 48 w 21600"/>
                <a:gd name="T29" fmla="*/ 7 h 21600"/>
                <a:gd name="T30" fmla="*/ 48 w 21600"/>
                <a:gd name="T31" fmla="*/ 7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7843" y="2945"/>
                  </a:moveTo>
                  <a:lnTo>
                    <a:pt x="21600" y="6873"/>
                  </a:lnTo>
                  <a:lnTo>
                    <a:pt x="21600" y="13745"/>
                  </a:lnTo>
                  <a:lnTo>
                    <a:pt x="17843" y="13745"/>
                  </a:lnTo>
                  <a:lnTo>
                    <a:pt x="17843" y="21600"/>
                  </a:lnTo>
                  <a:lnTo>
                    <a:pt x="11270" y="21600"/>
                  </a:lnTo>
                  <a:lnTo>
                    <a:pt x="3757" y="17673"/>
                  </a:lnTo>
                  <a:lnTo>
                    <a:pt x="3757" y="13745"/>
                  </a:lnTo>
                  <a:lnTo>
                    <a:pt x="0" y="13745"/>
                  </a:lnTo>
                  <a:lnTo>
                    <a:pt x="0" y="6873"/>
                  </a:lnTo>
                  <a:lnTo>
                    <a:pt x="3757" y="2945"/>
                  </a:lnTo>
                  <a:lnTo>
                    <a:pt x="7513" y="0"/>
                  </a:lnTo>
                  <a:lnTo>
                    <a:pt x="11270" y="0"/>
                  </a:lnTo>
                  <a:lnTo>
                    <a:pt x="14087" y="2945"/>
                  </a:lnTo>
                  <a:lnTo>
                    <a:pt x="17843" y="2945"/>
                  </a:lnTo>
                  <a:close/>
                  <a:moveTo>
                    <a:pt x="17843" y="2945"/>
                  </a:moveTo>
                </a:path>
              </a:pathLst>
            </a:custGeom>
            <a:grpFill/>
            <a:ln>
              <a:noFill/>
            </a:ln>
          </p:spPr>
          <p:txBody>
            <a:bodyPr lIns="0" tIns="0" rIns="0" bIns="0"/>
            <a:lstStyle/>
            <a:p>
              <a:pPr defTabSz="913765">
                <a:defRPr/>
              </a:pPr>
              <a:endParaRPr lang="es-ES">
                <a:solidFill>
                  <a:prstClr val="black"/>
                </a:solidFill>
              </a:endParaRPr>
            </a:p>
          </p:txBody>
        </p:sp>
        <p:sp>
          <p:nvSpPr>
            <p:cNvPr id="428" name="AutoShape 150"/>
            <p:cNvSpPr/>
            <p:nvPr/>
          </p:nvSpPr>
          <p:spPr bwMode="auto">
            <a:xfrm>
              <a:off x="7514" y="5510"/>
              <a:ext cx="678" cy="505"/>
            </a:xfrm>
            <a:custGeom>
              <a:avLst/>
              <a:gdLst>
                <a:gd name="T0" fmla="*/ 10 w 21600"/>
                <a:gd name="T1" fmla="*/ 238 h 21600"/>
                <a:gd name="T2" fmla="*/ 38 w 21600"/>
                <a:gd name="T3" fmla="*/ 257 h 21600"/>
                <a:gd name="T4" fmla="*/ 104 w 21600"/>
                <a:gd name="T5" fmla="*/ 267 h 21600"/>
                <a:gd name="T6" fmla="*/ 122 w 21600"/>
                <a:gd name="T7" fmla="*/ 248 h 21600"/>
                <a:gd name="T8" fmla="*/ 150 w 21600"/>
                <a:gd name="T9" fmla="*/ 109 h 21600"/>
                <a:gd name="T10" fmla="*/ 180 w 21600"/>
                <a:gd name="T11" fmla="*/ 146 h 21600"/>
                <a:gd name="T12" fmla="*/ 226 w 21600"/>
                <a:gd name="T13" fmla="*/ 166 h 21600"/>
                <a:gd name="T14" fmla="*/ 254 w 21600"/>
                <a:gd name="T15" fmla="*/ 156 h 21600"/>
                <a:gd name="T16" fmla="*/ 282 w 21600"/>
                <a:gd name="T17" fmla="*/ 119 h 21600"/>
                <a:gd name="T18" fmla="*/ 330 w 21600"/>
                <a:gd name="T19" fmla="*/ 139 h 21600"/>
                <a:gd name="T20" fmla="*/ 396 w 21600"/>
                <a:gd name="T21" fmla="*/ 101 h 21600"/>
                <a:gd name="T22" fmla="*/ 434 w 21600"/>
                <a:gd name="T23" fmla="*/ 82 h 21600"/>
                <a:gd name="T24" fmla="*/ 434 w 21600"/>
                <a:gd name="T25" fmla="*/ 64 h 21600"/>
                <a:gd name="T26" fmla="*/ 462 w 21600"/>
                <a:gd name="T27" fmla="*/ 45 h 21600"/>
                <a:gd name="T28" fmla="*/ 470 w 21600"/>
                <a:gd name="T29" fmla="*/ 27 h 21600"/>
                <a:gd name="T30" fmla="*/ 518 w 21600"/>
                <a:gd name="T31" fmla="*/ 17 h 21600"/>
                <a:gd name="T32" fmla="*/ 528 w 21600"/>
                <a:gd name="T33" fmla="*/ 0 h 21600"/>
                <a:gd name="T34" fmla="*/ 592 w 21600"/>
                <a:gd name="T35" fmla="*/ 10 h 21600"/>
                <a:gd name="T36" fmla="*/ 630 w 21600"/>
                <a:gd name="T37" fmla="*/ 10 h 21600"/>
                <a:gd name="T38" fmla="*/ 640 w 21600"/>
                <a:gd name="T39" fmla="*/ 146 h 21600"/>
                <a:gd name="T40" fmla="*/ 612 w 21600"/>
                <a:gd name="T41" fmla="*/ 139 h 21600"/>
                <a:gd name="T42" fmla="*/ 592 w 21600"/>
                <a:gd name="T43" fmla="*/ 173 h 21600"/>
                <a:gd name="T44" fmla="*/ 622 w 21600"/>
                <a:gd name="T45" fmla="*/ 193 h 21600"/>
                <a:gd name="T46" fmla="*/ 678 w 21600"/>
                <a:gd name="T47" fmla="*/ 173 h 21600"/>
                <a:gd name="T48" fmla="*/ 668 w 21600"/>
                <a:gd name="T49" fmla="*/ 203 h 21600"/>
                <a:gd name="T50" fmla="*/ 658 w 21600"/>
                <a:gd name="T51" fmla="*/ 238 h 21600"/>
                <a:gd name="T52" fmla="*/ 640 w 21600"/>
                <a:gd name="T53" fmla="*/ 257 h 21600"/>
                <a:gd name="T54" fmla="*/ 622 w 21600"/>
                <a:gd name="T55" fmla="*/ 267 h 21600"/>
                <a:gd name="T56" fmla="*/ 592 w 21600"/>
                <a:gd name="T57" fmla="*/ 295 h 21600"/>
                <a:gd name="T58" fmla="*/ 574 w 21600"/>
                <a:gd name="T59" fmla="*/ 312 h 21600"/>
                <a:gd name="T60" fmla="*/ 546 w 21600"/>
                <a:gd name="T61" fmla="*/ 366 h 21600"/>
                <a:gd name="T62" fmla="*/ 518 w 21600"/>
                <a:gd name="T63" fmla="*/ 376 h 21600"/>
                <a:gd name="T64" fmla="*/ 470 w 21600"/>
                <a:gd name="T65" fmla="*/ 423 h 21600"/>
                <a:gd name="T66" fmla="*/ 424 w 21600"/>
                <a:gd name="T67" fmla="*/ 451 h 21600"/>
                <a:gd name="T68" fmla="*/ 358 w 21600"/>
                <a:gd name="T69" fmla="*/ 478 h 21600"/>
                <a:gd name="T70" fmla="*/ 330 w 21600"/>
                <a:gd name="T71" fmla="*/ 468 h 21600"/>
                <a:gd name="T72" fmla="*/ 320 w 21600"/>
                <a:gd name="T73" fmla="*/ 488 h 21600"/>
                <a:gd name="T74" fmla="*/ 264 w 21600"/>
                <a:gd name="T75" fmla="*/ 478 h 21600"/>
                <a:gd name="T76" fmla="*/ 216 w 21600"/>
                <a:gd name="T77" fmla="*/ 478 h 21600"/>
                <a:gd name="T78" fmla="*/ 150 w 21600"/>
                <a:gd name="T79" fmla="*/ 488 h 21600"/>
                <a:gd name="T80" fmla="*/ 132 w 21600"/>
                <a:gd name="T81" fmla="*/ 505 h 21600"/>
                <a:gd name="T82" fmla="*/ 94 w 21600"/>
                <a:gd name="T83" fmla="*/ 488 h 21600"/>
                <a:gd name="T84" fmla="*/ 66 w 21600"/>
                <a:gd name="T85" fmla="*/ 478 h 21600"/>
                <a:gd name="T86" fmla="*/ 56 w 21600"/>
                <a:gd name="T87" fmla="*/ 478 h 21600"/>
                <a:gd name="T88" fmla="*/ 66 w 21600"/>
                <a:gd name="T89" fmla="*/ 451 h 21600"/>
                <a:gd name="T90" fmla="*/ 48 w 21600"/>
                <a:gd name="T91" fmla="*/ 423 h 21600"/>
                <a:gd name="T92" fmla="*/ 66 w 21600"/>
                <a:gd name="T93" fmla="*/ 404 h 21600"/>
                <a:gd name="T94" fmla="*/ 48 w 21600"/>
                <a:gd name="T95" fmla="*/ 366 h 21600"/>
                <a:gd name="T96" fmla="*/ 28 w 21600"/>
                <a:gd name="T97" fmla="*/ 322 h 21600"/>
                <a:gd name="T98" fmla="*/ 20 w 21600"/>
                <a:gd name="T99" fmla="*/ 267 h 21600"/>
                <a:gd name="T100" fmla="*/ 442 w 21600"/>
                <a:gd name="T101" fmla="*/ 322 h 21600"/>
                <a:gd name="T102" fmla="*/ 470 w 21600"/>
                <a:gd name="T103" fmla="*/ 329 h 21600"/>
                <a:gd name="T104" fmla="*/ 508 w 21600"/>
                <a:gd name="T105" fmla="*/ 312 h 21600"/>
                <a:gd name="T106" fmla="*/ 518 w 21600"/>
                <a:gd name="T107" fmla="*/ 295 h 21600"/>
                <a:gd name="T108" fmla="*/ 518 w 21600"/>
                <a:gd name="T109" fmla="*/ 257 h 21600"/>
                <a:gd name="T110" fmla="*/ 480 w 21600"/>
                <a:gd name="T111" fmla="*/ 257 h 21600"/>
                <a:gd name="T112" fmla="*/ 452 w 21600"/>
                <a:gd name="T113" fmla="*/ 267 h 21600"/>
                <a:gd name="T114" fmla="*/ 434 w 21600"/>
                <a:gd name="T115" fmla="*/ 295 h 21600"/>
                <a:gd name="T116" fmla="*/ 442 w 21600"/>
                <a:gd name="T117" fmla="*/ 322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0" y="10588"/>
                  </a:moveTo>
                  <a:lnTo>
                    <a:pt x="324" y="10588"/>
                  </a:lnTo>
                  <a:lnTo>
                    <a:pt x="324" y="10165"/>
                  </a:lnTo>
                  <a:lnTo>
                    <a:pt x="647" y="9847"/>
                  </a:lnTo>
                  <a:lnTo>
                    <a:pt x="1213" y="9847"/>
                  </a:lnTo>
                  <a:lnTo>
                    <a:pt x="1213" y="11012"/>
                  </a:lnTo>
                  <a:lnTo>
                    <a:pt x="2993" y="11012"/>
                  </a:lnTo>
                  <a:lnTo>
                    <a:pt x="2993" y="11435"/>
                  </a:lnTo>
                  <a:lnTo>
                    <a:pt x="3317" y="11435"/>
                  </a:lnTo>
                  <a:lnTo>
                    <a:pt x="3317" y="11012"/>
                  </a:lnTo>
                  <a:lnTo>
                    <a:pt x="3640" y="10588"/>
                  </a:lnTo>
                  <a:lnTo>
                    <a:pt x="3883" y="10588"/>
                  </a:lnTo>
                  <a:lnTo>
                    <a:pt x="4207" y="10165"/>
                  </a:lnTo>
                  <a:lnTo>
                    <a:pt x="4773" y="10165"/>
                  </a:lnTo>
                  <a:lnTo>
                    <a:pt x="4773" y="4659"/>
                  </a:lnTo>
                  <a:lnTo>
                    <a:pt x="5420" y="5082"/>
                  </a:lnTo>
                  <a:lnTo>
                    <a:pt x="5420" y="5506"/>
                  </a:lnTo>
                  <a:lnTo>
                    <a:pt x="5744" y="6247"/>
                  </a:lnTo>
                  <a:lnTo>
                    <a:pt x="5744" y="7412"/>
                  </a:lnTo>
                  <a:lnTo>
                    <a:pt x="6876" y="7412"/>
                  </a:lnTo>
                  <a:lnTo>
                    <a:pt x="7200" y="7094"/>
                  </a:lnTo>
                  <a:lnTo>
                    <a:pt x="7524" y="7094"/>
                  </a:lnTo>
                  <a:lnTo>
                    <a:pt x="7766" y="6671"/>
                  </a:lnTo>
                  <a:lnTo>
                    <a:pt x="8090" y="6671"/>
                  </a:lnTo>
                  <a:lnTo>
                    <a:pt x="8413" y="6247"/>
                  </a:lnTo>
                  <a:lnTo>
                    <a:pt x="8737" y="5506"/>
                  </a:lnTo>
                  <a:lnTo>
                    <a:pt x="8980" y="5082"/>
                  </a:lnTo>
                  <a:lnTo>
                    <a:pt x="9627" y="5082"/>
                  </a:lnTo>
                  <a:lnTo>
                    <a:pt x="9870" y="5506"/>
                  </a:lnTo>
                  <a:lnTo>
                    <a:pt x="10517" y="5929"/>
                  </a:lnTo>
                  <a:lnTo>
                    <a:pt x="12297" y="5929"/>
                  </a:lnTo>
                  <a:lnTo>
                    <a:pt x="12297" y="4659"/>
                  </a:lnTo>
                  <a:lnTo>
                    <a:pt x="12620" y="4341"/>
                  </a:lnTo>
                  <a:lnTo>
                    <a:pt x="12863" y="4341"/>
                  </a:lnTo>
                  <a:lnTo>
                    <a:pt x="13510" y="3494"/>
                  </a:lnTo>
                  <a:lnTo>
                    <a:pt x="13834" y="3494"/>
                  </a:lnTo>
                  <a:lnTo>
                    <a:pt x="13834" y="3176"/>
                  </a:lnTo>
                  <a:lnTo>
                    <a:pt x="14076" y="3176"/>
                  </a:lnTo>
                  <a:lnTo>
                    <a:pt x="13834" y="2753"/>
                  </a:lnTo>
                  <a:lnTo>
                    <a:pt x="13834" y="2329"/>
                  </a:lnTo>
                  <a:lnTo>
                    <a:pt x="14400" y="1906"/>
                  </a:lnTo>
                  <a:lnTo>
                    <a:pt x="14724" y="1906"/>
                  </a:lnTo>
                  <a:lnTo>
                    <a:pt x="14724" y="1588"/>
                  </a:lnTo>
                  <a:lnTo>
                    <a:pt x="14966" y="1588"/>
                  </a:lnTo>
                  <a:lnTo>
                    <a:pt x="14966" y="1165"/>
                  </a:lnTo>
                  <a:lnTo>
                    <a:pt x="15290" y="1165"/>
                  </a:lnTo>
                  <a:lnTo>
                    <a:pt x="15613" y="741"/>
                  </a:lnTo>
                  <a:lnTo>
                    <a:pt x="16503" y="741"/>
                  </a:lnTo>
                  <a:lnTo>
                    <a:pt x="16503" y="424"/>
                  </a:lnTo>
                  <a:lnTo>
                    <a:pt x="16827" y="424"/>
                  </a:lnTo>
                  <a:lnTo>
                    <a:pt x="16827" y="0"/>
                  </a:lnTo>
                  <a:lnTo>
                    <a:pt x="18283" y="0"/>
                  </a:lnTo>
                  <a:lnTo>
                    <a:pt x="18607" y="424"/>
                  </a:lnTo>
                  <a:lnTo>
                    <a:pt x="18849" y="424"/>
                  </a:lnTo>
                  <a:lnTo>
                    <a:pt x="19173" y="0"/>
                  </a:lnTo>
                  <a:lnTo>
                    <a:pt x="19820" y="424"/>
                  </a:lnTo>
                  <a:lnTo>
                    <a:pt x="20063" y="424"/>
                  </a:lnTo>
                  <a:lnTo>
                    <a:pt x="20063" y="1588"/>
                  </a:lnTo>
                  <a:lnTo>
                    <a:pt x="20387" y="1906"/>
                  </a:lnTo>
                  <a:lnTo>
                    <a:pt x="20387" y="6247"/>
                  </a:lnTo>
                  <a:lnTo>
                    <a:pt x="20063" y="6247"/>
                  </a:lnTo>
                  <a:lnTo>
                    <a:pt x="19820" y="5929"/>
                  </a:lnTo>
                  <a:lnTo>
                    <a:pt x="19497" y="5929"/>
                  </a:lnTo>
                  <a:lnTo>
                    <a:pt x="19173" y="6247"/>
                  </a:lnTo>
                  <a:lnTo>
                    <a:pt x="18849" y="6671"/>
                  </a:lnTo>
                  <a:lnTo>
                    <a:pt x="18849" y="7412"/>
                  </a:lnTo>
                  <a:lnTo>
                    <a:pt x="19173" y="7412"/>
                  </a:lnTo>
                  <a:lnTo>
                    <a:pt x="19173" y="7835"/>
                  </a:lnTo>
                  <a:lnTo>
                    <a:pt x="19820" y="8259"/>
                  </a:lnTo>
                  <a:lnTo>
                    <a:pt x="20387" y="8259"/>
                  </a:lnTo>
                  <a:lnTo>
                    <a:pt x="20387" y="7412"/>
                  </a:lnTo>
                  <a:lnTo>
                    <a:pt x="21600" y="7412"/>
                  </a:lnTo>
                  <a:lnTo>
                    <a:pt x="21276" y="7835"/>
                  </a:lnTo>
                  <a:lnTo>
                    <a:pt x="21600" y="7835"/>
                  </a:lnTo>
                  <a:lnTo>
                    <a:pt x="21276" y="8682"/>
                  </a:lnTo>
                  <a:lnTo>
                    <a:pt x="21276" y="9000"/>
                  </a:lnTo>
                  <a:lnTo>
                    <a:pt x="20953" y="9424"/>
                  </a:lnTo>
                  <a:lnTo>
                    <a:pt x="20953" y="10165"/>
                  </a:lnTo>
                  <a:lnTo>
                    <a:pt x="20710" y="10165"/>
                  </a:lnTo>
                  <a:lnTo>
                    <a:pt x="20710" y="10588"/>
                  </a:lnTo>
                  <a:lnTo>
                    <a:pt x="20387" y="11012"/>
                  </a:lnTo>
                  <a:lnTo>
                    <a:pt x="20063" y="11012"/>
                  </a:lnTo>
                  <a:lnTo>
                    <a:pt x="20063" y="11435"/>
                  </a:lnTo>
                  <a:lnTo>
                    <a:pt x="19820" y="11435"/>
                  </a:lnTo>
                  <a:lnTo>
                    <a:pt x="19820" y="11753"/>
                  </a:lnTo>
                  <a:lnTo>
                    <a:pt x="19497" y="11753"/>
                  </a:lnTo>
                  <a:lnTo>
                    <a:pt x="18849" y="12600"/>
                  </a:lnTo>
                  <a:lnTo>
                    <a:pt x="18849" y="12918"/>
                  </a:lnTo>
                  <a:lnTo>
                    <a:pt x="18607" y="12918"/>
                  </a:lnTo>
                  <a:lnTo>
                    <a:pt x="18283" y="13341"/>
                  </a:lnTo>
                  <a:lnTo>
                    <a:pt x="17717" y="14506"/>
                  </a:lnTo>
                  <a:lnTo>
                    <a:pt x="17393" y="14929"/>
                  </a:lnTo>
                  <a:lnTo>
                    <a:pt x="17393" y="15671"/>
                  </a:lnTo>
                  <a:lnTo>
                    <a:pt x="17070" y="15671"/>
                  </a:lnTo>
                  <a:lnTo>
                    <a:pt x="16827" y="16094"/>
                  </a:lnTo>
                  <a:lnTo>
                    <a:pt x="16503" y="16094"/>
                  </a:lnTo>
                  <a:lnTo>
                    <a:pt x="15290" y="17682"/>
                  </a:lnTo>
                  <a:lnTo>
                    <a:pt x="14966" y="17682"/>
                  </a:lnTo>
                  <a:lnTo>
                    <a:pt x="14966" y="18106"/>
                  </a:lnTo>
                  <a:lnTo>
                    <a:pt x="13834" y="18847"/>
                  </a:lnTo>
                  <a:lnTo>
                    <a:pt x="13834" y="19271"/>
                  </a:lnTo>
                  <a:lnTo>
                    <a:pt x="13510" y="19271"/>
                  </a:lnTo>
                  <a:lnTo>
                    <a:pt x="12863" y="19588"/>
                  </a:lnTo>
                  <a:lnTo>
                    <a:pt x="11407" y="19588"/>
                  </a:lnTo>
                  <a:lnTo>
                    <a:pt x="11407" y="20435"/>
                  </a:lnTo>
                  <a:lnTo>
                    <a:pt x="11083" y="20435"/>
                  </a:lnTo>
                  <a:lnTo>
                    <a:pt x="10760" y="20012"/>
                  </a:lnTo>
                  <a:lnTo>
                    <a:pt x="10517" y="20012"/>
                  </a:lnTo>
                  <a:lnTo>
                    <a:pt x="10193" y="20435"/>
                  </a:lnTo>
                  <a:lnTo>
                    <a:pt x="10517" y="20435"/>
                  </a:lnTo>
                  <a:lnTo>
                    <a:pt x="10193" y="20859"/>
                  </a:lnTo>
                  <a:lnTo>
                    <a:pt x="9627" y="20435"/>
                  </a:lnTo>
                  <a:lnTo>
                    <a:pt x="8980" y="20012"/>
                  </a:lnTo>
                  <a:lnTo>
                    <a:pt x="8413" y="20435"/>
                  </a:lnTo>
                  <a:lnTo>
                    <a:pt x="7200" y="20435"/>
                  </a:lnTo>
                  <a:lnTo>
                    <a:pt x="6876" y="20859"/>
                  </a:lnTo>
                  <a:lnTo>
                    <a:pt x="6876" y="20435"/>
                  </a:lnTo>
                  <a:lnTo>
                    <a:pt x="6634" y="20435"/>
                  </a:lnTo>
                  <a:lnTo>
                    <a:pt x="6634" y="20859"/>
                  </a:lnTo>
                  <a:lnTo>
                    <a:pt x="4773" y="20859"/>
                  </a:lnTo>
                  <a:lnTo>
                    <a:pt x="4530" y="21176"/>
                  </a:lnTo>
                  <a:lnTo>
                    <a:pt x="4207" y="21176"/>
                  </a:lnTo>
                  <a:lnTo>
                    <a:pt x="4207" y="21600"/>
                  </a:lnTo>
                  <a:lnTo>
                    <a:pt x="3883" y="21600"/>
                  </a:lnTo>
                  <a:lnTo>
                    <a:pt x="3317" y="21176"/>
                  </a:lnTo>
                  <a:lnTo>
                    <a:pt x="2993" y="20859"/>
                  </a:lnTo>
                  <a:lnTo>
                    <a:pt x="2751" y="20859"/>
                  </a:lnTo>
                  <a:lnTo>
                    <a:pt x="2751" y="20435"/>
                  </a:lnTo>
                  <a:lnTo>
                    <a:pt x="2103" y="20435"/>
                  </a:lnTo>
                  <a:lnTo>
                    <a:pt x="2103" y="20859"/>
                  </a:lnTo>
                  <a:lnTo>
                    <a:pt x="1780" y="20859"/>
                  </a:lnTo>
                  <a:lnTo>
                    <a:pt x="1780" y="20435"/>
                  </a:lnTo>
                  <a:lnTo>
                    <a:pt x="2103" y="20012"/>
                  </a:lnTo>
                  <a:lnTo>
                    <a:pt x="1780" y="19588"/>
                  </a:lnTo>
                  <a:lnTo>
                    <a:pt x="2103" y="19271"/>
                  </a:lnTo>
                  <a:lnTo>
                    <a:pt x="1780" y="18847"/>
                  </a:lnTo>
                  <a:lnTo>
                    <a:pt x="1780" y="18424"/>
                  </a:lnTo>
                  <a:lnTo>
                    <a:pt x="1537" y="18106"/>
                  </a:lnTo>
                  <a:lnTo>
                    <a:pt x="1537" y="17682"/>
                  </a:lnTo>
                  <a:lnTo>
                    <a:pt x="2103" y="17682"/>
                  </a:lnTo>
                  <a:lnTo>
                    <a:pt x="2103" y="17259"/>
                  </a:lnTo>
                  <a:lnTo>
                    <a:pt x="1780" y="16518"/>
                  </a:lnTo>
                  <a:lnTo>
                    <a:pt x="2103" y="16518"/>
                  </a:lnTo>
                  <a:lnTo>
                    <a:pt x="1537" y="15671"/>
                  </a:lnTo>
                  <a:lnTo>
                    <a:pt x="1537" y="15353"/>
                  </a:lnTo>
                  <a:lnTo>
                    <a:pt x="1213" y="14506"/>
                  </a:lnTo>
                  <a:lnTo>
                    <a:pt x="890" y="13765"/>
                  </a:lnTo>
                  <a:lnTo>
                    <a:pt x="647" y="12918"/>
                  </a:lnTo>
                  <a:lnTo>
                    <a:pt x="890" y="12600"/>
                  </a:lnTo>
                  <a:lnTo>
                    <a:pt x="647" y="11435"/>
                  </a:lnTo>
                  <a:lnTo>
                    <a:pt x="0" y="11012"/>
                  </a:lnTo>
                  <a:lnTo>
                    <a:pt x="0" y="10588"/>
                  </a:lnTo>
                  <a:close/>
                  <a:moveTo>
                    <a:pt x="14076" y="13765"/>
                  </a:moveTo>
                  <a:lnTo>
                    <a:pt x="14400" y="13765"/>
                  </a:lnTo>
                  <a:lnTo>
                    <a:pt x="14400" y="14082"/>
                  </a:lnTo>
                  <a:lnTo>
                    <a:pt x="14966" y="14082"/>
                  </a:lnTo>
                  <a:lnTo>
                    <a:pt x="15290" y="13765"/>
                  </a:lnTo>
                  <a:lnTo>
                    <a:pt x="15290" y="13341"/>
                  </a:lnTo>
                  <a:lnTo>
                    <a:pt x="16180" y="13341"/>
                  </a:lnTo>
                  <a:lnTo>
                    <a:pt x="16503" y="12918"/>
                  </a:lnTo>
                  <a:lnTo>
                    <a:pt x="16180" y="12600"/>
                  </a:lnTo>
                  <a:lnTo>
                    <a:pt x="16503" y="12600"/>
                  </a:lnTo>
                  <a:lnTo>
                    <a:pt x="16827" y="12176"/>
                  </a:lnTo>
                  <a:lnTo>
                    <a:pt x="16827" y="11753"/>
                  </a:lnTo>
                  <a:lnTo>
                    <a:pt x="16503" y="11012"/>
                  </a:lnTo>
                  <a:lnTo>
                    <a:pt x="15856" y="11012"/>
                  </a:lnTo>
                  <a:lnTo>
                    <a:pt x="15613" y="10588"/>
                  </a:lnTo>
                  <a:lnTo>
                    <a:pt x="15290" y="11012"/>
                  </a:lnTo>
                  <a:lnTo>
                    <a:pt x="14966" y="11012"/>
                  </a:lnTo>
                  <a:lnTo>
                    <a:pt x="14724" y="11435"/>
                  </a:lnTo>
                  <a:lnTo>
                    <a:pt x="14400" y="11435"/>
                  </a:lnTo>
                  <a:lnTo>
                    <a:pt x="14076" y="12176"/>
                  </a:lnTo>
                  <a:lnTo>
                    <a:pt x="13834" y="12176"/>
                  </a:lnTo>
                  <a:lnTo>
                    <a:pt x="13834" y="12600"/>
                  </a:lnTo>
                  <a:lnTo>
                    <a:pt x="14076" y="12918"/>
                  </a:lnTo>
                  <a:lnTo>
                    <a:pt x="14076" y="13765"/>
                  </a:lnTo>
                  <a:close/>
                  <a:moveTo>
                    <a:pt x="14076" y="13765"/>
                  </a:moveTo>
                </a:path>
              </a:pathLst>
            </a:custGeom>
            <a:grpFill/>
            <a:ln>
              <a:noFill/>
            </a:ln>
          </p:spPr>
          <p:txBody>
            <a:bodyPr lIns="0" tIns="0" rIns="0" bIns="0"/>
            <a:lstStyle/>
            <a:p>
              <a:pPr defTabSz="913765">
                <a:defRPr/>
              </a:pPr>
              <a:endParaRPr lang="es-ES">
                <a:solidFill>
                  <a:prstClr val="black"/>
                </a:solidFill>
              </a:endParaRPr>
            </a:p>
          </p:txBody>
        </p:sp>
        <p:sp>
          <p:nvSpPr>
            <p:cNvPr id="429" name="AutoShape 151"/>
            <p:cNvSpPr/>
            <p:nvPr/>
          </p:nvSpPr>
          <p:spPr bwMode="auto">
            <a:xfrm>
              <a:off x="7948" y="5757"/>
              <a:ext cx="94" cy="82"/>
            </a:xfrm>
            <a:custGeom>
              <a:avLst/>
              <a:gdLst>
                <a:gd name="T0" fmla="*/ 8 w 21600"/>
                <a:gd name="T1" fmla="*/ 75 h 21600"/>
                <a:gd name="T2" fmla="*/ 8 w 21600"/>
                <a:gd name="T3" fmla="*/ 55 h 21600"/>
                <a:gd name="T4" fmla="*/ 0 w 21600"/>
                <a:gd name="T5" fmla="*/ 47 h 21600"/>
                <a:gd name="T6" fmla="*/ 0 w 21600"/>
                <a:gd name="T7" fmla="*/ 37 h 21600"/>
                <a:gd name="T8" fmla="*/ 8 w 21600"/>
                <a:gd name="T9" fmla="*/ 37 h 21600"/>
                <a:gd name="T10" fmla="*/ 18 w 21600"/>
                <a:gd name="T11" fmla="*/ 20 h 21600"/>
                <a:gd name="T12" fmla="*/ 28 w 21600"/>
                <a:gd name="T13" fmla="*/ 20 h 21600"/>
                <a:gd name="T14" fmla="*/ 36 w 21600"/>
                <a:gd name="T15" fmla="*/ 10 h 21600"/>
                <a:gd name="T16" fmla="*/ 46 w 21600"/>
                <a:gd name="T17" fmla="*/ 10 h 21600"/>
                <a:gd name="T18" fmla="*/ 56 w 21600"/>
                <a:gd name="T19" fmla="*/ 0 h 21600"/>
                <a:gd name="T20" fmla="*/ 64 w 21600"/>
                <a:gd name="T21" fmla="*/ 10 h 21600"/>
                <a:gd name="T22" fmla="*/ 84 w 21600"/>
                <a:gd name="T23" fmla="*/ 10 h 21600"/>
                <a:gd name="T24" fmla="*/ 94 w 21600"/>
                <a:gd name="T25" fmla="*/ 27 h 21600"/>
                <a:gd name="T26" fmla="*/ 94 w 21600"/>
                <a:gd name="T27" fmla="*/ 37 h 21600"/>
                <a:gd name="T28" fmla="*/ 84 w 21600"/>
                <a:gd name="T29" fmla="*/ 47 h 21600"/>
                <a:gd name="T30" fmla="*/ 74 w 21600"/>
                <a:gd name="T31" fmla="*/ 47 h 21600"/>
                <a:gd name="T32" fmla="*/ 84 w 21600"/>
                <a:gd name="T33" fmla="*/ 55 h 21600"/>
                <a:gd name="T34" fmla="*/ 74 w 21600"/>
                <a:gd name="T35" fmla="*/ 65 h 21600"/>
                <a:gd name="T36" fmla="*/ 46 w 21600"/>
                <a:gd name="T37" fmla="*/ 65 h 21600"/>
                <a:gd name="T38" fmla="*/ 46 w 21600"/>
                <a:gd name="T39" fmla="*/ 75 h 21600"/>
                <a:gd name="T40" fmla="*/ 36 w 21600"/>
                <a:gd name="T41" fmla="*/ 82 h 21600"/>
                <a:gd name="T42" fmla="*/ 18 w 21600"/>
                <a:gd name="T43" fmla="*/ 82 h 21600"/>
                <a:gd name="T44" fmla="*/ 18 w 21600"/>
                <a:gd name="T45" fmla="*/ 75 h 21600"/>
                <a:gd name="T46" fmla="*/ 8 w 21600"/>
                <a:gd name="T47" fmla="*/ 75 h 21600"/>
                <a:gd name="T48" fmla="*/ 8 w 21600"/>
                <a:gd name="T49" fmla="*/ 75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751" y="19636"/>
                  </a:moveTo>
                  <a:lnTo>
                    <a:pt x="1751" y="14400"/>
                  </a:lnTo>
                  <a:lnTo>
                    <a:pt x="0" y="12436"/>
                  </a:lnTo>
                  <a:lnTo>
                    <a:pt x="0" y="9818"/>
                  </a:lnTo>
                  <a:lnTo>
                    <a:pt x="1751" y="9818"/>
                  </a:lnTo>
                  <a:lnTo>
                    <a:pt x="4086" y="5236"/>
                  </a:lnTo>
                  <a:lnTo>
                    <a:pt x="6422" y="5236"/>
                  </a:lnTo>
                  <a:lnTo>
                    <a:pt x="8173" y="2618"/>
                  </a:lnTo>
                  <a:lnTo>
                    <a:pt x="10508" y="2618"/>
                  </a:lnTo>
                  <a:lnTo>
                    <a:pt x="12843" y="0"/>
                  </a:lnTo>
                  <a:lnTo>
                    <a:pt x="14595" y="2618"/>
                  </a:lnTo>
                  <a:lnTo>
                    <a:pt x="19265" y="2618"/>
                  </a:lnTo>
                  <a:lnTo>
                    <a:pt x="21600" y="7200"/>
                  </a:lnTo>
                  <a:lnTo>
                    <a:pt x="21600" y="9818"/>
                  </a:lnTo>
                  <a:lnTo>
                    <a:pt x="19265" y="12436"/>
                  </a:lnTo>
                  <a:lnTo>
                    <a:pt x="16930" y="12436"/>
                  </a:lnTo>
                  <a:lnTo>
                    <a:pt x="19265" y="14400"/>
                  </a:lnTo>
                  <a:lnTo>
                    <a:pt x="16930" y="17018"/>
                  </a:lnTo>
                  <a:lnTo>
                    <a:pt x="10508" y="17018"/>
                  </a:lnTo>
                  <a:lnTo>
                    <a:pt x="10508" y="19636"/>
                  </a:lnTo>
                  <a:lnTo>
                    <a:pt x="8173" y="21600"/>
                  </a:lnTo>
                  <a:lnTo>
                    <a:pt x="4086" y="21600"/>
                  </a:lnTo>
                  <a:lnTo>
                    <a:pt x="4086" y="19636"/>
                  </a:lnTo>
                  <a:lnTo>
                    <a:pt x="1751" y="19636"/>
                  </a:lnTo>
                  <a:close/>
                  <a:moveTo>
                    <a:pt x="1751" y="19636"/>
                  </a:moveTo>
                </a:path>
              </a:pathLst>
            </a:custGeom>
            <a:grpFill/>
            <a:ln>
              <a:noFill/>
            </a:ln>
          </p:spPr>
          <p:txBody>
            <a:bodyPr lIns="0" tIns="0" rIns="0" bIns="0"/>
            <a:lstStyle/>
            <a:p>
              <a:pPr defTabSz="913765">
                <a:defRPr/>
              </a:pPr>
              <a:endParaRPr lang="es-ES">
                <a:solidFill>
                  <a:prstClr val="black"/>
                </a:solidFill>
              </a:endParaRPr>
            </a:p>
          </p:txBody>
        </p:sp>
        <p:sp>
          <p:nvSpPr>
            <p:cNvPr id="430" name="AutoShape 152"/>
            <p:cNvSpPr/>
            <p:nvPr/>
          </p:nvSpPr>
          <p:spPr bwMode="auto">
            <a:xfrm>
              <a:off x="11498" y="5080"/>
              <a:ext cx="1700" cy="1595"/>
            </a:xfrm>
            <a:custGeom>
              <a:avLst/>
              <a:gdLst>
                <a:gd name="T0" fmla="*/ 1606 w 21600"/>
                <a:gd name="T1" fmla="*/ 559 h 21600"/>
                <a:gd name="T2" fmla="*/ 1437 w 21600"/>
                <a:gd name="T3" fmla="*/ 348 h 21600"/>
                <a:gd name="T4" fmla="*/ 1174 w 21600"/>
                <a:gd name="T5" fmla="*/ 257 h 21600"/>
                <a:gd name="T6" fmla="*/ 1061 w 21600"/>
                <a:gd name="T7" fmla="*/ 156 h 21600"/>
                <a:gd name="T8" fmla="*/ 1071 w 21600"/>
                <a:gd name="T9" fmla="*/ 37 h 21600"/>
                <a:gd name="T10" fmla="*/ 1024 w 21600"/>
                <a:gd name="T11" fmla="*/ 64 h 21600"/>
                <a:gd name="T12" fmla="*/ 855 w 21600"/>
                <a:gd name="T13" fmla="*/ 55 h 21600"/>
                <a:gd name="T14" fmla="*/ 798 w 21600"/>
                <a:gd name="T15" fmla="*/ 55 h 21600"/>
                <a:gd name="T16" fmla="*/ 573 w 21600"/>
                <a:gd name="T17" fmla="*/ 174 h 21600"/>
                <a:gd name="T18" fmla="*/ 930 w 21600"/>
                <a:gd name="T19" fmla="*/ 1128 h 21600"/>
                <a:gd name="T20" fmla="*/ 920 w 21600"/>
                <a:gd name="T21" fmla="*/ 1118 h 21600"/>
                <a:gd name="T22" fmla="*/ 1155 w 21600"/>
                <a:gd name="T23" fmla="*/ 1412 h 21600"/>
                <a:gd name="T24" fmla="*/ 1127 w 21600"/>
                <a:gd name="T25" fmla="*/ 1384 h 21600"/>
                <a:gd name="T26" fmla="*/ 1277 w 21600"/>
                <a:gd name="T27" fmla="*/ 1430 h 21600"/>
                <a:gd name="T28" fmla="*/ 1127 w 21600"/>
                <a:gd name="T29" fmla="*/ 1568 h 21600"/>
                <a:gd name="T30" fmla="*/ 1136 w 21600"/>
                <a:gd name="T31" fmla="*/ 1421 h 21600"/>
                <a:gd name="T32" fmla="*/ 1259 w 21600"/>
                <a:gd name="T33" fmla="*/ 1439 h 21600"/>
                <a:gd name="T34" fmla="*/ 1230 w 21600"/>
                <a:gd name="T35" fmla="*/ 1549 h 21600"/>
                <a:gd name="T36" fmla="*/ 1174 w 21600"/>
                <a:gd name="T37" fmla="*/ 1586 h 21600"/>
                <a:gd name="T38" fmla="*/ 94 w 21600"/>
                <a:gd name="T39" fmla="*/ 1054 h 21600"/>
                <a:gd name="T40" fmla="*/ 235 w 21600"/>
                <a:gd name="T41" fmla="*/ 1008 h 21600"/>
                <a:gd name="T42" fmla="*/ 385 w 21600"/>
                <a:gd name="T43" fmla="*/ 990 h 21600"/>
                <a:gd name="T44" fmla="*/ 601 w 21600"/>
                <a:gd name="T45" fmla="*/ 917 h 21600"/>
                <a:gd name="T46" fmla="*/ 817 w 21600"/>
                <a:gd name="T47" fmla="*/ 962 h 21600"/>
                <a:gd name="T48" fmla="*/ 864 w 21600"/>
                <a:gd name="T49" fmla="*/ 1082 h 21600"/>
                <a:gd name="T50" fmla="*/ 967 w 21600"/>
                <a:gd name="T51" fmla="*/ 972 h 21600"/>
                <a:gd name="T52" fmla="*/ 939 w 21600"/>
                <a:gd name="T53" fmla="*/ 1100 h 21600"/>
                <a:gd name="T54" fmla="*/ 996 w 21600"/>
                <a:gd name="T55" fmla="*/ 1128 h 21600"/>
                <a:gd name="T56" fmla="*/ 1061 w 21600"/>
                <a:gd name="T57" fmla="*/ 1274 h 21600"/>
                <a:gd name="T58" fmla="*/ 1202 w 21600"/>
                <a:gd name="T59" fmla="*/ 1274 h 21600"/>
                <a:gd name="T60" fmla="*/ 1230 w 21600"/>
                <a:gd name="T61" fmla="*/ 1320 h 21600"/>
                <a:gd name="T62" fmla="*/ 1409 w 21600"/>
                <a:gd name="T63" fmla="*/ 1256 h 21600"/>
                <a:gd name="T64" fmla="*/ 1531 w 21600"/>
                <a:gd name="T65" fmla="*/ 1036 h 21600"/>
                <a:gd name="T66" fmla="*/ 1625 w 21600"/>
                <a:gd name="T67" fmla="*/ 908 h 21600"/>
                <a:gd name="T68" fmla="*/ 1681 w 21600"/>
                <a:gd name="T69" fmla="*/ 678 h 21600"/>
                <a:gd name="T70" fmla="*/ 1597 w 21600"/>
                <a:gd name="T71" fmla="*/ 559 h 21600"/>
                <a:gd name="T72" fmla="*/ 1559 w 21600"/>
                <a:gd name="T73" fmla="*/ 504 h 21600"/>
                <a:gd name="T74" fmla="*/ 1493 w 21600"/>
                <a:gd name="T75" fmla="*/ 394 h 21600"/>
                <a:gd name="T76" fmla="*/ 1437 w 21600"/>
                <a:gd name="T77" fmla="*/ 275 h 21600"/>
                <a:gd name="T78" fmla="*/ 1362 w 21600"/>
                <a:gd name="T79" fmla="*/ 174 h 21600"/>
                <a:gd name="T80" fmla="*/ 1315 w 21600"/>
                <a:gd name="T81" fmla="*/ 27 h 21600"/>
                <a:gd name="T82" fmla="*/ 1268 w 21600"/>
                <a:gd name="T83" fmla="*/ 137 h 21600"/>
                <a:gd name="T84" fmla="*/ 1155 w 21600"/>
                <a:gd name="T85" fmla="*/ 284 h 21600"/>
                <a:gd name="T86" fmla="*/ 1024 w 21600"/>
                <a:gd name="T87" fmla="*/ 202 h 21600"/>
                <a:gd name="T88" fmla="*/ 1061 w 21600"/>
                <a:gd name="T89" fmla="*/ 101 h 21600"/>
                <a:gd name="T90" fmla="*/ 1024 w 21600"/>
                <a:gd name="T91" fmla="*/ 73 h 21600"/>
                <a:gd name="T92" fmla="*/ 930 w 21600"/>
                <a:gd name="T93" fmla="*/ 64 h 21600"/>
                <a:gd name="T94" fmla="*/ 892 w 21600"/>
                <a:gd name="T95" fmla="*/ 73 h 21600"/>
                <a:gd name="T96" fmla="*/ 798 w 21600"/>
                <a:gd name="T97" fmla="*/ 110 h 21600"/>
                <a:gd name="T98" fmla="*/ 751 w 21600"/>
                <a:gd name="T99" fmla="*/ 183 h 21600"/>
                <a:gd name="T100" fmla="*/ 704 w 21600"/>
                <a:gd name="T101" fmla="*/ 202 h 21600"/>
                <a:gd name="T102" fmla="*/ 629 w 21600"/>
                <a:gd name="T103" fmla="*/ 147 h 21600"/>
                <a:gd name="T104" fmla="*/ 582 w 21600"/>
                <a:gd name="T105" fmla="*/ 183 h 21600"/>
                <a:gd name="T106" fmla="*/ 535 w 21600"/>
                <a:gd name="T107" fmla="*/ 248 h 21600"/>
                <a:gd name="T108" fmla="*/ 498 w 21600"/>
                <a:gd name="T109" fmla="*/ 303 h 21600"/>
                <a:gd name="T110" fmla="*/ 413 w 21600"/>
                <a:gd name="T111" fmla="*/ 330 h 21600"/>
                <a:gd name="T112" fmla="*/ 197 w 21600"/>
                <a:gd name="T113" fmla="*/ 412 h 21600"/>
                <a:gd name="T114" fmla="*/ 56 w 21600"/>
                <a:gd name="T115" fmla="*/ 495 h 21600"/>
                <a:gd name="T116" fmla="*/ 28 w 21600"/>
                <a:gd name="T117" fmla="*/ 623 h 21600"/>
                <a:gd name="T118" fmla="*/ 66 w 21600"/>
                <a:gd name="T119" fmla="*/ 871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21242" y="10303"/>
                  </a:moveTo>
                  <a:cubicBezTo>
                    <a:pt x="21361" y="10055"/>
                    <a:pt x="21361" y="10055"/>
                    <a:pt x="21361" y="10055"/>
                  </a:cubicBezTo>
                  <a:cubicBezTo>
                    <a:pt x="21361" y="10179"/>
                    <a:pt x="21361" y="10179"/>
                    <a:pt x="21361" y="10179"/>
                  </a:cubicBezTo>
                  <a:cubicBezTo>
                    <a:pt x="21242" y="10303"/>
                    <a:pt x="21242" y="10303"/>
                    <a:pt x="21242" y="10303"/>
                  </a:cubicBezTo>
                  <a:close/>
                  <a:moveTo>
                    <a:pt x="21361" y="9062"/>
                  </a:moveTo>
                  <a:cubicBezTo>
                    <a:pt x="21242" y="8938"/>
                    <a:pt x="21242" y="8938"/>
                    <a:pt x="21242" y="8938"/>
                  </a:cubicBezTo>
                  <a:cubicBezTo>
                    <a:pt x="21361" y="8814"/>
                    <a:pt x="21361" y="8814"/>
                    <a:pt x="21361" y="8814"/>
                  </a:cubicBezTo>
                  <a:cubicBezTo>
                    <a:pt x="21361" y="8690"/>
                    <a:pt x="21361" y="8690"/>
                    <a:pt x="21361" y="8690"/>
                  </a:cubicBezTo>
                  <a:cubicBezTo>
                    <a:pt x="21361" y="8566"/>
                    <a:pt x="21361" y="8566"/>
                    <a:pt x="21361" y="8566"/>
                  </a:cubicBezTo>
                  <a:cubicBezTo>
                    <a:pt x="21481" y="8441"/>
                    <a:pt x="21481" y="8441"/>
                    <a:pt x="21481" y="8441"/>
                  </a:cubicBezTo>
                  <a:cubicBezTo>
                    <a:pt x="21481" y="8441"/>
                    <a:pt x="21481" y="8441"/>
                    <a:pt x="21481" y="8441"/>
                  </a:cubicBezTo>
                  <a:cubicBezTo>
                    <a:pt x="21481" y="8317"/>
                    <a:pt x="21481" y="8317"/>
                    <a:pt x="21481" y="8317"/>
                  </a:cubicBezTo>
                  <a:cubicBezTo>
                    <a:pt x="21481" y="8317"/>
                    <a:pt x="21481" y="8317"/>
                    <a:pt x="21481" y="8317"/>
                  </a:cubicBezTo>
                  <a:cubicBezTo>
                    <a:pt x="21600" y="8441"/>
                    <a:pt x="21600" y="8441"/>
                    <a:pt x="21600" y="8441"/>
                  </a:cubicBezTo>
                  <a:cubicBezTo>
                    <a:pt x="21481" y="8566"/>
                    <a:pt x="21481" y="8566"/>
                    <a:pt x="21481" y="8566"/>
                  </a:cubicBezTo>
                  <a:cubicBezTo>
                    <a:pt x="21361" y="8814"/>
                    <a:pt x="21361" y="8814"/>
                    <a:pt x="21361" y="8814"/>
                  </a:cubicBezTo>
                  <a:cubicBezTo>
                    <a:pt x="21361" y="8938"/>
                    <a:pt x="21361" y="8938"/>
                    <a:pt x="21361" y="8938"/>
                  </a:cubicBezTo>
                  <a:cubicBezTo>
                    <a:pt x="21361" y="9062"/>
                    <a:pt x="21361" y="9062"/>
                    <a:pt x="21361" y="9062"/>
                  </a:cubicBezTo>
                  <a:cubicBezTo>
                    <a:pt x="21361" y="9062"/>
                    <a:pt x="21361" y="9062"/>
                    <a:pt x="21361" y="9062"/>
                  </a:cubicBezTo>
                  <a:close/>
                  <a:moveTo>
                    <a:pt x="20407" y="7572"/>
                  </a:moveTo>
                  <a:cubicBezTo>
                    <a:pt x="20526" y="7697"/>
                    <a:pt x="20526" y="7697"/>
                    <a:pt x="20526" y="7697"/>
                  </a:cubicBezTo>
                  <a:cubicBezTo>
                    <a:pt x="20645" y="7821"/>
                    <a:pt x="20645" y="7821"/>
                    <a:pt x="20645" y="7821"/>
                  </a:cubicBezTo>
                  <a:cubicBezTo>
                    <a:pt x="20645" y="7697"/>
                    <a:pt x="20645" y="7697"/>
                    <a:pt x="20645" y="7697"/>
                  </a:cubicBezTo>
                  <a:cubicBezTo>
                    <a:pt x="20645" y="7697"/>
                    <a:pt x="20645" y="7697"/>
                    <a:pt x="20645" y="7697"/>
                  </a:cubicBezTo>
                  <a:cubicBezTo>
                    <a:pt x="20645" y="7572"/>
                    <a:pt x="20645" y="7572"/>
                    <a:pt x="20645" y="7572"/>
                  </a:cubicBezTo>
                  <a:cubicBezTo>
                    <a:pt x="20526" y="7572"/>
                    <a:pt x="20526" y="7572"/>
                    <a:pt x="20526" y="7572"/>
                  </a:cubicBezTo>
                  <a:cubicBezTo>
                    <a:pt x="20526" y="7572"/>
                    <a:pt x="20526" y="7572"/>
                    <a:pt x="20526" y="7572"/>
                  </a:cubicBezTo>
                  <a:cubicBezTo>
                    <a:pt x="20407" y="7572"/>
                    <a:pt x="20407" y="7572"/>
                    <a:pt x="20407" y="7572"/>
                  </a:cubicBezTo>
                  <a:close/>
                  <a:moveTo>
                    <a:pt x="20287" y="6828"/>
                  </a:moveTo>
                  <a:cubicBezTo>
                    <a:pt x="20287" y="6828"/>
                    <a:pt x="20287" y="6828"/>
                    <a:pt x="20287" y="6828"/>
                  </a:cubicBezTo>
                  <a:cubicBezTo>
                    <a:pt x="20287" y="6828"/>
                    <a:pt x="20287" y="6828"/>
                    <a:pt x="20287" y="6828"/>
                  </a:cubicBezTo>
                  <a:cubicBezTo>
                    <a:pt x="20287" y="6828"/>
                    <a:pt x="20287" y="6828"/>
                    <a:pt x="20287" y="6828"/>
                  </a:cubicBezTo>
                  <a:close/>
                  <a:moveTo>
                    <a:pt x="18259" y="4717"/>
                  </a:moveTo>
                  <a:cubicBezTo>
                    <a:pt x="18378" y="4593"/>
                    <a:pt x="18378" y="4593"/>
                    <a:pt x="18378" y="4593"/>
                  </a:cubicBezTo>
                  <a:cubicBezTo>
                    <a:pt x="18259" y="4469"/>
                    <a:pt x="18259" y="4469"/>
                    <a:pt x="18259" y="4469"/>
                  </a:cubicBezTo>
                  <a:cubicBezTo>
                    <a:pt x="18378" y="4469"/>
                    <a:pt x="18378" y="4469"/>
                    <a:pt x="18378" y="4469"/>
                  </a:cubicBezTo>
                  <a:cubicBezTo>
                    <a:pt x="18378" y="4469"/>
                    <a:pt x="18378" y="4469"/>
                    <a:pt x="18378" y="4469"/>
                  </a:cubicBezTo>
                  <a:cubicBezTo>
                    <a:pt x="18378" y="4593"/>
                    <a:pt x="18378" y="4593"/>
                    <a:pt x="18378" y="4593"/>
                  </a:cubicBezTo>
                  <a:cubicBezTo>
                    <a:pt x="18378" y="4717"/>
                    <a:pt x="18378" y="4717"/>
                    <a:pt x="18378" y="4717"/>
                  </a:cubicBezTo>
                  <a:cubicBezTo>
                    <a:pt x="18259" y="4717"/>
                    <a:pt x="18259" y="4717"/>
                    <a:pt x="18259" y="4717"/>
                  </a:cubicBezTo>
                  <a:close/>
                  <a:moveTo>
                    <a:pt x="16588" y="0"/>
                  </a:moveTo>
                  <a:cubicBezTo>
                    <a:pt x="16588" y="0"/>
                    <a:pt x="16588" y="0"/>
                    <a:pt x="16588" y="0"/>
                  </a:cubicBezTo>
                  <a:cubicBezTo>
                    <a:pt x="16588" y="0"/>
                    <a:pt x="16588" y="0"/>
                    <a:pt x="16588" y="0"/>
                  </a:cubicBezTo>
                  <a:cubicBezTo>
                    <a:pt x="16588" y="0"/>
                    <a:pt x="16588" y="0"/>
                    <a:pt x="16588" y="0"/>
                  </a:cubicBezTo>
                  <a:close/>
                  <a:moveTo>
                    <a:pt x="16469" y="248"/>
                  </a:moveTo>
                  <a:cubicBezTo>
                    <a:pt x="16469" y="372"/>
                    <a:pt x="16469" y="372"/>
                    <a:pt x="16469" y="372"/>
                  </a:cubicBezTo>
                  <a:cubicBezTo>
                    <a:pt x="16588" y="248"/>
                    <a:pt x="16588" y="248"/>
                    <a:pt x="16588" y="248"/>
                  </a:cubicBezTo>
                  <a:cubicBezTo>
                    <a:pt x="16588" y="248"/>
                    <a:pt x="16588" y="248"/>
                    <a:pt x="16588" y="248"/>
                  </a:cubicBezTo>
                  <a:cubicBezTo>
                    <a:pt x="16588" y="248"/>
                    <a:pt x="16588" y="248"/>
                    <a:pt x="16588" y="248"/>
                  </a:cubicBezTo>
                  <a:cubicBezTo>
                    <a:pt x="16469" y="248"/>
                    <a:pt x="16469" y="248"/>
                    <a:pt x="16469" y="248"/>
                  </a:cubicBezTo>
                  <a:close/>
                  <a:moveTo>
                    <a:pt x="14798" y="3724"/>
                  </a:moveTo>
                  <a:cubicBezTo>
                    <a:pt x="14798" y="3848"/>
                    <a:pt x="14798" y="3848"/>
                    <a:pt x="14798" y="3848"/>
                  </a:cubicBezTo>
                  <a:cubicBezTo>
                    <a:pt x="14917" y="3848"/>
                    <a:pt x="14917" y="3848"/>
                    <a:pt x="14917" y="3848"/>
                  </a:cubicBezTo>
                  <a:cubicBezTo>
                    <a:pt x="14917" y="3724"/>
                    <a:pt x="14917" y="3724"/>
                    <a:pt x="14917" y="3724"/>
                  </a:cubicBezTo>
                  <a:cubicBezTo>
                    <a:pt x="14798" y="3724"/>
                    <a:pt x="14798" y="3724"/>
                    <a:pt x="14798" y="3724"/>
                  </a:cubicBezTo>
                  <a:close/>
                  <a:moveTo>
                    <a:pt x="14678" y="3600"/>
                  </a:moveTo>
                  <a:cubicBezTo>
                    <a:pt x="14678" y="3600"/>
                    <a:pt x="14678" y="3600"/>
                    <a:pt x="14678" y="3600"/>
                  </a:cubicBezTo>
                  <a:cubicBezTo>
                    <a:pt x="14798" y="3600"/>
                    <a:pt x="14798" y="3600"/>
                    <a:pt x="14798" y="3600"/>
                  </a:cubicBezTo>
                  <a:cubicBezTo>
                    <a:pt x="14798" y="3476"/>
                    <a:pt x="14798" y="3476"/>
                    <a:pt x="14798" y="3476"/>
                  </a:cubicBezTo>
                  <a:cubicBezTo>
                    <a:pt x="14917" y="3476"/>
                    <a:pt x="14917" y="3476"/>
                    <a:pt x="14917" y="3476"/>
                  </a:cubicBezTo>
                  <a:cubicBezTo>
                    <a:pt x="14917" y="3476"/>
                    <a:pt x="14917" y="3476"/>
                    <a:pt x="14917" y="3476"/>
                  </a:cubicBezTo>
                  <a:cubicBezTo>
                    <a:pt x="14798" y="3476"/>
                    <a:pt x="14798" y="3476"/>
                    <a:pt x="14798" y="3476"/>
                  </a:cubicBezTo>
                  <a:cubicBezTo>
                    <a:pt x="14678" y="3476"/>
                    <a:pt x="14678" y="3476"/>
                    <a:pt x="14678" y="3476"/>
                  </a:cubicBezTo>
                  <a:cubicBezTo>
                    <a:pt x="14678" y="3476"/>
                    <a:pt x="14678" y="3600"/>
                    <a:pt x="14678" y="3600"/>
                  </a:cubicBezTo>
                  <a:close/>
                  <a:moveTo>
                    <a:pt x="13604" y="3103"/>
                  </a:moveTo>
                  <a:cubicBezTo>
                    <a:pt x="13604" y="2979"/>
                    <a:pt x="13604" y="2979"/>
                    <a:pt x="13604" y="2979"/>
                  </a:cubicBezTo>
                  <a:cubicBezTo>
                    <a:pt x="13604" y="2979"/>
                    <a:pt x="13604" y="2979"/>
                    <a:pt x="13604" y="2979"/>
                  </a:cubicBezTo>
                  <a:cubicBezTo>
                    <a:pt x="13604" y="2979"/>
                    <a:pt x="13604" y="2979"/>
                    <a:pt x="13604" y="2979"/>
                  </a:cubicBezTo>
                  <a:cubicBezTo>
                    <a:pt x="13604" y="3103"/>
                    <a:pt x="13604" y="3103"/>
                    <a:pt x="13604" y="3103"/>
                  </a:cubicBezTo>
                  <a:close/>
                  <a:moveTo>
                    <a:pt x="13246" y="1986"/>
                  </a:moveTo>
                  <a:cubicBezTo>
                    <a:pt x="13246" y="1986"/>
                    <a:pt x="13246" y="1986"/>
                    <a:pt x="13246" y="1986"/>
                  </a:cubicBezTo>
                  <a:cubicBezTo>
                    <a:pt x="13246" y="1986"/>
                    <a:pt x="13246" y="1986"/>
                    <a:pt x="13246" y="1986"/>
                  </a:cubicBezTo>
                  <a:cubicBezTo>
                    <a:pt x="13246" y="1986"/>
                    <a:pt x="13246" y="1986"/>
                    <a:pt x="13246" y="1986"/>
                  </a:cubicBezTo>
                  <a:cubicBezTo>
                    <a:pt x="13246" y="1862"/>
                    <a:pt x="13246" y="1862"/>
                    <a:pt x="13246" y="1862"/>
                  </a:cubicBezTo>
                  <a:cubicBezTo>
                    <a:pt x="13366" y="1986"/>
                    <a:pt x="13366" y="1986"/>
                    <a:pt x="13366" y="1986"/>
                  </a:cubicBezTo>
                  <a:cubicBezTo>
                    <a:pt x="13246" y="1986"/>
                    <a:pt x="13246" y="1986"/>
                    <a:pt x="13246" y="1986"/>
                  </a:cubicBezTo>
                  <a:close/>
                  <a:moveTo>
                    <a:pt x="13366" y="2110"/>
                  </a:moveTo>
                  <a:cubicBezTo>
                    <a:pt x="13366" y="2234"/>
                    <a:pt x="13366" y="2234"/>
                    <a:pt x="13366" y="2234"/>
                  </a:cubicBezTo>
                  <a:cubicBezTo>
                    <a:pt x="13366" y="2234"/>
                    <a:pt x="13366" y="2234"/>
                    <a:pt x="13366" y="2234"/>
                  </a:cubicBezTo>
                  <a:cubicBezTo>
                    <a:pt x="13485" y="2110"/>
                    <a:pt x="13485" y="2110"/>
                    <a:pt x="13485" y="2110"/>
                  </a:cubicBezTo>
                  <a:cubicBezTo>
                    <a:pt x="13604" y="2234"/>
                    <a:pt x="13604" y="2234"/>
                    <a:pt x="13604" y="2234"/>
                  </a:cubicBezTo>
                  <a:cubicBezTo>
                    <a:pt x="13604" y="2110"/>
                    <a:pt x="13604" y="2110"/>
                    <a:pt x="13604" y="2110"/>
                  </a:cubicBezTo>
                  <a:cubicBezTo>
                    <a:pt x="13604" y="2110"/>
                    <a:pt x="13604" y="2110"/>
                    <a:pt x="13604" y="2110"/>
                  </a:cubicBezTo>
                  <a:cubicBezTo>
                    <a:pt x="13485" y="2110"/>
                    <a:pt x="13485" y="2110"/>
                    <a:pt x="13485" y="2110"/>
                  </a:cubicBezTo>
                  <a:cubicBezTo>
                    <a:pt x="13485" y="2110"/>
                    <a:pt x="13485" y="2110"/>
                    <a:pt x="13485" y="2110"/>
                  </a:cubicBezTo>
                  <a:cubicBezTo>
                    <a:pt x="13604" y="1986"/>
                    <a:pt x="13604" y="1986"/>
                    <a:pt x="13604" y="1986"/>
                  </a:cubicBezTo>
                  <a:cubicBezTo>
                    <a:pt x="13604" y="1986"/>
                    <a:pt x="13604" y="1986"/>
                    <a:pt x="13604" y="1986"/>
                  </a:cubicBezTo>
                  <a:cubicBezTo>
                    <a:pt x="13485" y="1986"/>
                    <a:pt x="13485" y="1986"/>
                    <a:pt x="13485" y="1986"/>
                  </a:cubicBezTo>
                  <a:cubicBezTo>
                    <a:pt x="13485" y="1862"/>
                    <a:pt x="13485" y="1862"/>
                    <a:pt x="13485" y="1862"/>
                  </a:cubicBezTo>
                  <a:cubicBezTo>
                    <a:pt x="13485" y="1986"/>
                    <a:pt x="13485" y="1986"/>
                    <a:pt x="13485" y="1986"/>
                  </a:cubicBezTo>
                  <a:cubicBezTo>
                    <a:pt x="13485" y="1986"/>
                    <a:pt x="13485" y="1986"/>
                    <a:pt x="13485" y="1986"/>
                  </a:cubicBezTo>
                  <a:cubicBezTo>
                    <a:pt x="13366" y="1986"/>
                    <a:pt x="13366" y="1986"/>
                    <a:pt x="13366" y="1986"/>
                  </a:cubicBezTo>
                  <a:cubicBezTo>
                    <a:pt x="13366" y="1986"/>
                    <a:pt x="13366" y="1986"/>
                    <a:pt x="13366" y="1986"/>
                  </a:cubicBezTo>
                  <a:cubicBezTo>
                    <a:pt x="13366" y="1986"/>
                    <a:pt x="13366" y="1986"/>
                    <a:pt x="13366" y="1986"/>
                  </a:cubicBezTo>
                  <a:cubicBezTo>
                    <a:pt x="13366" y="2110"/>
                    <a:pt x="13366" y="2110"/>
                    <a:pt x="13366" y="2110"/>
                  </a:cubicBezTo>
                  <a:close/>
                  <a:moveTo>
                    <a:pt x="13485" y="621"/>
                  </a:moveTo>
                  <a:cubicBezTo>
                    <a:pt x="13485" y="621"/>
                    <a:pt x="13485" y="621"/>
                    <a:pt x="13485" y="621"/>
                  </a:cubicBezTo>
                  <a:cubicBezTo>
                    <a:pt x="13604" y="621"/>
                    <a:pt x="13604" y="621"/>
                    <a:pt x="13604" y="621"/>
                  </a:cubicBezTo>
                  <a:cubicBezTo>
                    <a:pt x="13604" y="497"/>
                    <a:pt x="13604" y="497"/>
                    <a:pt x="13604" y="497"/>
                  </a:cubicBezTo>
                  <a:cubicBezTo>
                    <a:pt x="13604" y="497"/>
                    <a:pt x="13604" y="497"/>
                    <a:pt x="13604" y="497"/>
                  </a:cubicBezTo>
                  <a:cubicBezTo>
                    <a:pt x="13485" y="497"/>
                    <a:pt x="13485" y="497"/>
                    <a:pt x="13485" y="497"/>
                  </a:cubicBezTo>
                  <a:cubicBezTo>
                    <a:pt x="13485" y="621"/>
                    <a:pt x="13485" y="621"/>
                    <a:pt x="13485" y="621"/>
                  </a:cubicBezTo>
                  <a:close/>
                  <a:moveTo>
                    <a:pt x="13366" y="745"/>
                  </a:moveTo>
                  <a:cubicBezTo>
                    <a:pt x="13366" y="745"/>
                    <a:pt x="13366" y="745"/>
                    <a:pt x="13366" y="745"/>
                  </a:cubicBezTo>
                  <a:cubicBezTo>
                    <a:pt x="13366" y="621"/>
                    <a:pt x="13366" y="621"/>
                    <a:pt x="13366" y="621"/>
                  </a:cubicBezTo>
                  <a:cubicBezTo>
                    <a:pt x="13366" y="745"/>
                    <a:pt x="13366" y="745"/>
                    <a:pt x="13366" y="745"/>
                  </a:cubicBezTo>
                  <a:close/>
                  <a:moveTo>
                    <a:pt x="13246" y="745"/>
                  </a:moveTo>
                  <a:cubicBezTo>
                    <a:pt x="13246" y="745"/>
                    <a:pt x="13246" y="745"/>
                    <a:pt x="13246" y="745"/>
                  </a:cubicBezTo>
                  <a:cubicBezTo>
                    <a:pt x="13366" y="745"/>
                    <a:pt x="13366" y="745"/>
                    <a:pt x="13366" y="745"/>
                  </a:cubicBezTo>
                  <a:cubicBezTo>
                    <a:pt x="13246" y="745"/>
                    <a:pt x="13246" y="745"/>
                    <a:pt x="13246" y="745"/>
                  </a:cubicBezTo>
                  <a:close/>
                  <a:moveTo>
                    <a:pt x="13127" y="869"/>
                  </a:moveTo>
                  <a:cubicBezTo>
                    <a:pt x="13127" y="869"/>
                    <a:pt x="13127" y="869"/>
                    <a:pt x="13127" y="869"/>
                  </a:cubicBezTo>
                  <a:cubicBezTo>
                    <a:pt x="13127" y="745"/>
                    <a:pt x="13127" y="745"/>
                    <a:pt x="13127" y="745"/>
                  </a:cubicBezTo>
                  <a:cubicBezTo>
                    <a:pt x="13127" y="869"/>
                    <a:pt x="13127" y="869"/>
                    <a:pt x="13127" y="869"/>
                  </a:cubicBezTo>
                  <a:close/>
                  <a:moveTo>
                    <a:pt x="12888" y="993"/>
                  </a:moveTo>
                  <a:cubicBezTo>
                    <a:pt x="12888" y="869"/>
                    <a:pt x="12888" y="869"/>
                    <a:pt x="12888" y="869"/>
                  </a:cubicBezTo>
                  <a:cubicBezTo>
                    <a:pt x="13008" y="869"/>
                    <a:pt x="13008" y="869"/>
                    <a:pt x="13008" y="869"/>
                  </a:cubicBezTo>
                  <a:cubicBezTo>
                    <a:pt x="13127" y="869"/>
                    <a:pt x="13127" y="869"/>
                    <a:pt x="13127" y="869"/>
                  </a:cubicBezTo>
                  <a:cubicBezTo>
                    <a:pt x="13127" y="869"/>
                    <a:pt x="13127" y="869"/>
                    <a:pt x="13127" y="869"/>
                  </a:cubicBezTo>
                  <a:cubicBezTo>
                    <a:pt x="13008" y="869"/>
                    <a:pt x="13008" y="869"/>
                    <a:pt x="13008" y="869"/>
                  </a:cubicBezTo>
                  <a:cubicBezTo>
                    <a:pt x="12888" y="993"/>
                    <a:pt x="12888" y="993"/>
                    <a:pt x="12888" y="993"/>
                  </a:cubicBezTo>
                  <a:close/>
                  <a:moveTo>
                    <a:pt x="12769" y="993"/>
                  </a:moveTo>
                  <a:cubicBezTo>
                    <a:pt x="12769" y="993"/>
                    <a:pt x="12769" y="993"/>
                    <a:pt x="12769" y="993"/>
                  </a:cubicBezTo>
                  <a:cubicBezTo>
                    <a:pt x="12888" y="993"/>
                    <a:pt x="12888" y="993"/>
                    <a:pt x="12888" y="993"/>
                  </a:cubicBezTo>
                  <a:cubicBezTo>
                    <a:pt x="12888" y="993"/>
                    <a:pt x="12888" y="993"/>
                    <a:pt x="12888" y="993"/>
                  </a:cubicBezTo>
                  <a:cubicBezTo>
                    <a:pt x="12769" y="993"/>
                    <a:pt x="12769" y="993"/>
                    <a:pt x="12769" y="993"/>
                  </a:cubicBezTo>
                  <a:close/>
                  <a:moveTo>
                    <a:pt x="11456" y="621"/>
                  </a:moveTo>
                  <a:cubicBezTo>
                    <a:pt x="11337" y="497"/>
                    <a:pt x="11337" y="497"/>
                    <a:pt x="11337" y="497"/>
                  </a:cubicBezTo>
                  <a:cubicBezTo>
                    <a:pt x="11337" y="497"/>
                    <a:pt x="11337" y="497"/>
                    <a:pt x="11337" y="497"/>
                  </a:cubicBezTo>
                  <a:cubicBezTo>
                    <a:pt x="11456" y="372"/>
                    <a:pt x="11456" y="372"/>
                    <a:pt x="11456" y="372"/>
                  </a:cubicBezTo>
                  <a:cubicBezTo>
                    <a:pt x="11456" y="497"/>
                    <a:pt x="11456" y="497"/>
                    <a:pt x="11456" y="497"/>
                  </a:cubicBezTo>
                  <a:cubicBezTo>
                    <a:pt x="11456" y="621"/>
                    <a:pt x="11456" y="621"/>
                    <a:pt x="11456" y="621"/>
                  </a:cubicBezTo>
                  <a:close/>
                  <a:moveTo>
                    <a:pt x="10263" y="497"/>
                  </a:moveTo>
                  <a:cubicBezTo>
                    <a:pt x="10263" y="621"/>
                    <a:pt x="10263" y="621"/>
                    <a:pt x="10263" y="621"/>
                  </a:cubicBezTo>
                  <a:cubicBezTo>
                    <a:pt x="10382" y="745"/>
                    <a:pt x="10382" y="745"/>
                    <a:pt x="10382" y="745"/>
                  </a:cubicBezTo>
                  <a:cubicBezTo>
                    <a:pt x="10382" y="869"/>
                    <a:pt x="10382" y="869"/>
                    <a:pt x="10382" y="869"/>
                  </a:cubicBezTo>
                  <a:cubicBezTo>
                    <a:pt x="10621" y="869"/>
                    <a:pt x="10621" y="869"/>
                    <a:pt x="10621" y="869"/>
                  </a:cubicBezTo>
                  <a:cubicBezTo>
                    <a:pt x="10740" y="745"/>
                    <a:pt x="10740" y="745"/>
                    <a:pt x="10740" y="745"/>
                  </a:cubicBezTo>
                  <a:cubicBezTo>
                    <a:pt x="10740" y="745"/>
                    <a:pt x="10740" y="745"/>
                    <a:pt x="10740" y="745"/>
                  </a:cubicBezTo>
                  <a:cubicBezTo>
                    <a:pt x="10860" y="745"/>
                    <a:pt x="10860" y="745"/>
                    <a:pt x="10860" y="745"/>
                  </a:cubicBezTo>
                  <a:cubicBezTo>
                    <a:pt x="10860" y="621"/>
                    <a:pt x="10860" y="621"/>
                    <a:pt x="10860" y="621"/>
                  </a:cubicBezTo>
                  <a:cubicBezTo>
                    <a:pt x="10860" y="621"/>
                    <a:pt x="10860" y="621"/>
                    <a:pt x="10860" y="621"/>
                  </a:cubicBezTo>
                  <a:cubicBezTo>
                    <a:pt x="10740" y="497"/>
                    <a:pt x="10740" y="497"/>
                    <a:pt x="10740" y="497"/>
                  </a:cubicBezTo>
                  <a:cubicBezTo>
                    <a:pt x="10740" y="497"/>
                    <a:pt x="10740" y="497"/>
                    <a:pt x="10740" y="497"/>
                  </a:cubicBezTo>
                  <a:cubicBezTo>
                    <a:pt x="10621" y="621"/>
                    <a:pt x="10621" y="621"/>
                    <a:pt x="10621" y="621"/>
                  </a:cubicBezTo>
                  <a:cubicBezTo>
                    <a:pt x="10502" y="621"/>
                    <a:pt x="10502" y="621"/>
                    <a:pt x="10502" y="621"/>
                  </a:cubicBezTo>
                  <a:cubicBezTo>
                    <a:pt x="10502" y="621"/>
                    <a:pt x="10502" y="621"/>
                    <a:pt x="10502" y="621"/>
                  </a:cubicBezTo>
                  <a:cubicBezTo>
                    <a:pt x="10382" y="621"/>
                    <a:pt x="10382" y="621"/>
                    <a:pt x="10382" y="621"/>
                  </a:cubicBezTo>
                  <a:cubicBezTo>
                    <a:pt x="10382" y="621"/>
                    <a:pt x="10382" y="621"/>
                    <a:pt x="10382" y="621"/>
                  </a:cubicBezTo>
                  <a:cubicBezTo>
                    <a:pt x="10382" y="621"/>
                    <a:pt x="10382" y="621"/>
                    <a:pt x="10382" y="621"/>
                  </a:cubicBezTo>
                  <a:cubicBezTo>
                    <a:pt x="10263" y="497"/>
                    <a:pt x="10263" y="497"/>
                    <a:pt x="10263" y="497"/>
                  </a:cubicBezTo>
                  <a:cubicBezTo>
                    <a:pt x="10263" y="497"/>
                    <a:pt x="10263" y="497"/>
                    <a:pt x="10263" y="497"/>
                  </a:cubicBezTo>
                  <a:cubicBezTo>
                    <a:pt x="10263" y="497"/>
                    <a:pt x="10263" y="497"/>
                    <a:pt x="10263" y="497"/>
                  </a:cubicBezTo>
                  <a:close/>
                  <a:moveTo>
                    <a:pt x="10263" y="621"/>
                  </a:moveTo>
                  <a:cubicBezTo>
                    <a:pt x="10263" y="745"/>
                    <a:pt x="10263" y="745"/>
                    <a:pt x="10263" y="745"/>
                  </a:cubicBezTo>
                  <a:cubicBezTo>
                    <a:pt x="10382" y="745"/>
                    <a:pt x="10382" y="745"/>
                    <a:pt x="10382" y="745"/>
                  </a:cubicBezTo>
                  <a:cubicBezTo>
                    <a:pt x="10382" y="869"/>
                    <a:pt x="10382" y="869"/>
                    <a:pt x="10382" y="869"/>
                  </a:cubicBezTo>
                  <a:cubicBezTo>
                    <a:pt x="10263" y="745"/>
                    <a:pt x="10263" y="745"/>
                    <a:pt x="10263" y="745"/>
                  </a:cubicBezTo>
                  <a:cubicBezTo>
                    <a:pt x="10144" y="745"/>
                    <a:pt x="10144" y="745"/>
                    <a:pt x="10144" y="745"/>
                  </a:cubicBezTo>
                  <a:cubicBezTo>
                    <a:pt x="10144" y="745"/>
                    <a:pt x="10144" y="745"/>
                    <a:pt x="10144" y="745"/>
                  </a:cubicBezTo>
                  <a:cubicBezTo>
                    <a:pt x="10144" y="745"/>
                    <a:pt x="10144" y="745"/>
                    <a:pt x="10144" y="745"/>
                  </a:cubicBezTo>
                  <a:cubicBezTo>
                    <a:pt x="10144" y="745"/>
                    <a:pt x="10144" y="745"/>
                    <a:pt x="10144" y="745"/>
                  </a:cubicBezTo>
                  <a:cubicBezTo>
                    <a:pt x="10144" y="745"/>
                    <a:pt x="10144" y="745"/>
                    <a:pt x="10144" y="745"/>
                  </a:cubicBezTo>
                  <a:cubicBezTo>
                    <a:pt x="10144" y="745"/>
                    <a:pt x="10144" y="745"/>
                    <a:pt x="10144" y="745"/>
                  </a:cubicBezTo>
                  <a:cubicBezTo>
                    <a:pt x="10144" y="621"/>
                    <a:pt x="10144" y="621"/>
                    <a:pt x="10144" y="621"/>
                  </a:cubicBezTo>
                  <a:cubicBezTo>
                    <a:pt x="10144" y="621"/>
                    <a:pt x="10144" y="621"/>
                    <a:pt x="10144" y="621"/>
                  </a:cubicBezTo>
                  <a:cubicBezTo>
                    <a:pt x="10144" y="621"/>
                    <a:pt x="10144" y="621"/>
                    <a:pt x="10144" y="621"/>
                  </a:cubicBezTo>
                  <a:cubicBezTo>
                    <a:pt x="10263" y="621"/>
                    <a:pt x="10263" y="621"/>
                    <a:pt x="10263" y="621"/>
                  </a:cubicBezTo>
                  <a:close/>
                  <a:moveTo>
                    <a:pt x="6802" y="2731"/>
                  </a:moveTo>
                  <a:cubicBezTo>
                    <a:pt x="6922" y="2731"/>
                    <a:pt x="6922" y="2731"/>
                    <a:pt x="6922" y="2731"/>
                  </a:cubicBezTo>
                  <a:cubicBezTo>
                    <a:pt x="6922" y="2731"/>
                    <a:pt x="6922" y="2731"/>
                    <a:pt x="6922" y="2731"/>
                  </a:cubicBezTo>
                  <a:cubicBezTo>
                    <a:pt x="6922" y="2607"/>
                    <a:pt x="6922" y="2607"/>
                    <a:pt x="6922" y="2607"/>
                  </a:cubicBezTo>
                  <a:cubicBezTo>
                    <a:pt x="6922" y="2607"/>
                    <a:pt x="6802" y="2731"/>
                    <a:pt x="6802" y="2731"/>
                  </a:cubicBezTo>
                  <a:close/>
                  <a:moveTo>
                    <a:pt x="6802" y="3103"/>
                  </a:moveTo>
                  <a:cubicBezTo>
                    <a:pt x="6802" y="2979"/>
                    <a:pt x="6802" y="2979"/>
                    <a:pt x="6802" y="2979"/>
                  </a:cubicBezTo>
                  <a:cubicBezTo>
                    <a:pt x="6802" y="2855"/>
                    <a:pt x="6802" y="2855"/>
                    <a:pt x="6802" y="2855"/>
                  </a:cubicBezTo>
                  <a:cubicBezTo>
                    <a:pt x="6802" y="2979"/>
                    <a:pt x="6802" y="2979"/>
                    <a:pt x="6802" y="2979"/>
                  </a:cubicBezTo>
                  <a:cubicBezTo>
                    <a:pt x="6802" y="3103"/>
                    <a:pt x="6802" y="3103"/>
                    <a:pt x="6802" y="3103"/>
                  </a:cubicBezTo>
                  <a:close/>
                  <a:moveTo>
                    <a:pt x="7280" y="2359"/>
                  </a:moveTo>
                  <a:cubicBezTo>
                    <a:pt x="7280" y="2359"/>
                    <a:pt x="7280" y="2359"/>
                    <a:pt x="7280" y="2359"/>
                  </a:cubicBezTo>
                  <a:cubicBezTo>
                    <a:pt x="7280" y="2234"/>
                    <a:pt x="7280" y="2234"/>
                    <a:pt x="7280" y="2234"/>
                  </a:cubicBezTo>
                  <a:cubicBezTo>
                    <a:pt x="7280" y="2234"/>
                    <a:pt x="7280" y="2234"/>
                    <a:pt x="7280" y="2234"/>
                  </a:cubicBezTo>
                  <a:cubicBezTo>
                    <a:pt x="7280" y="2359"/>
                    <a:pt x="7280" y="2359"/>
                    <a:pt x="7280" y="2359"/>
                  </a:cubicBezTo>
                  <a:close/>
                  <a:moveTo>
                    <a:pt x="1671" y="5710"/>
                  </a:moveTo>
                  <a:cubicBezTo>
                    <a:pt x="1671" y="5710"/>
                    <a:pt x="1671" y="5710"/>
                    <a:pt x="1671" y="5710"/>
                  </a:cubicBezTo>
                  <a:cubicBezTo>
                    <a:pt x="1790" y="5586"/>
                    <a:pt x="1790" y="5586"/>
                    <a:pt x="1790" y="5586"/>
                  </a:cubicBezTo>
                  <a:cubicBezTo>
                    <a:pt x="1790" y="5710"/>
                    <a:pt x="1790" y="5710"/>
                    <a:pt x="1790" y="5710"/>
                  </a:cubicBezTo>
                  <a:cubicBezTo>
                    <a:pt x="1671" y="5710"/>
                    <a:pt x="1671" y="5710"/>
                    <a:pt x="1671" y="5710"/>
                  </a:cubicBezTo>
                  <a:close/>
                  <a:moveTo>
                    <a:pt x="119" y="8317"/>
                  </a:moveTo>
                  <a:cubicBezTo>
                    <a:pt x="119" y="8069"/>
                    <a:pt x="119" y="8069"/>
                    <a:pt x="119" y="8069"/>
                  </a:cubicBezTo>
                  <a:cubicBezTo>
                    <a:pt x="119" y="8193"/>
                    <a:pt x="119" y="8193"/>
                    <a:pt x="119" y="8193"/>
                  </a:cubicBezTo>
                  <a:cubicBezTo>
                    <a:pt x="119" y="8193"/>
                    <a:pt x="119" y="8317"/>
                    <a:pt x="119" y="8317"/>
                  </a:cubicBezTo>
                  <a:close/>
                  <a:moveTo>
                    <a:pt x="119" y="8690"/>
                  </a:moveTo>
                  <a:cubicBezTo>
                    <a:pt x="0" y="8566"/>
                    <a:pt x="0" y="8566"/>
                    <a:pt x="0" y="8566"/>
                  </a:cubicBezTo>
                  <a:cubicBezTo>
                    <a:pt x="119" y="8441"/>
                    <a:pt x="119" y="8441"/>
                    <a:pt x="119" y="8441"/>
                  </a:cubicBezTo>
                  <a:cubicBezTo>
                    <a:pt x="119" y="8566"/>
                    <a:pt x="119" y="8566"/>
                    <a:pt x="119" y="8566"/>
                  </a:cubicBezTo>
                  <a:cubicBezTo>
                    <a:pt x="119" y="8690"/>
                    <a:pt x="119" y="8690"/>
                    <a:pt x="119" y="8690"/>
                  </a:cubicBezTo>
                  <a:close/>
                  <a:moveTo>
                    <a:pt x="11814" y="15145"/>
                  </a:moveTo>
                  <a:cubicBezTo>
                    <a:pt x="11814" y="15269"/>
                    <a:pt x="11814" y="15269"/>
                    <a:pt x="11814" y="15269"/>
                  </a:cubicBezTo>
                  <a:cubicBezTo>
                    <a:pt x="11814" y="15269"/>
                    <a:pt x="11814" y="15269"/>
                    <a:pt x="11814" y="15269"/>
                  </a:cubicBezTo>
                  <a:cubicBezTo>
                    <a:pt x="11934" y="15269"/>
                    <a:pt x="11934" y="15269"/>
                    <a:pt x="11934" y="15269"/>
                  </a:cubicBezTo>
                  <a:cubicBezTo>
                    <a:pt x="11814" y="15393"/>
                    <a:pt x="11814" y="15393"/>
                    <a:pt x="11814" y="15393"/>
                  </a:cubicBezTo>
                  <a:cubicBezTo>
                    <a:pt x="11934" y="15393"/>
                    <a:pt x="11934" y="15393"/>
                    <a:pt x="11934" y="15393"/>
                  </a:cubicBezTo>
                  <a:cubicBezTo>
                    <a:pt x="12053" y="15269"/>
                    <a:pt x="12053" y="15269"/>
                    <a:pt x="12053" y="15269"/>
                  </a:cubicBezTo>
                  <a:cubicBezTo>
                    <a:pt x="12053" y="15393"/>
                    <a:pt x="12053" y="15393"/>
                    <a:pt x="12053" y="15393"/>
                  </a:cubicBezTo>
                  <a:cubicBezTo>
                    <a:pt x="12053" y="15393"/>
                    <a:pt x="12053" y="15393"/>
                    <a:pt x="12053" y="15393"/>
                  </a:cubicBezTo>
                  <a:cubicBezTo>
                    <a:pt x="11814" y="15393"/>
                    <a:pt x="11814" y="15393"/>
                    <a:pt x="11814" y="15393"/>
                  </a:cubicBezTo>
                  <a:cubicBezTo>
                    <a:pt x="11814" y="15393"/>
                    <a:pt x="11814" y="15393"/>
                    <a:pt x="11814" y="15393"/>
                  </a:cubicBezTo>
                  <a:cubicBezTo>
                    <a:pt x="11695" y="15393"/>
                    <a:pt x="11695" y="15393"/>
                    <a:pt x="11695" y="15393"/>
                  </a:cubicBezTo>
                  <a:cubicBezTo>
                    <a:pt x="11695" y="15517"/>
                    <a:pt x="11695" y="15517"/>
                    <a:pt x="11695" y="15517"/>
                  </a:cubicBezTo>
                  <a:cubicBezTo>
                    <a:pt x="11695" y="15517"/>
                    <a:pt x="11695" y="15517"/>
                    <a:pt x="11695" y="15517"/>
                  </a:cubicBezTo>
                  <a:cubicBezTo>
                    <a:pt x="11695" y="15393"/>
                    <a:pt x="11695" y="15393"/>
                    <a:pt x="11695" y="15393"/>
                  </a:cubicBezTo>
                  <a:cubicBezTo>
                    <a:pt x="11576" y="15393"/>
                    <a:pt x="11576" y="15393"/>
                    <a:pt x="11576" y="15393"/>
                  </a:cubicBezTo>
                  <a:cubicBezTo>
                    <a:pt x="11456" y="15393"/>
                    <a:pt x="11456" y="15393"/>
                    <a:pt x="11456" y="15393"/>
                  </a:cubicBezTo>
                  <a:cubicBezTo>
                    <a:pt x="11456" y="15393"/>
                    <a:pt x="11456" y="15393"/>
                    <a:pt x="11456" y="15393"/>
                  </a:cubicBezTo>
                  <a:cubicBezTo>
                    <a:pt x="11337" y="15393"/>
                    <a:pt x="11337" y="15393"/>
                    <a:pt x="11337" y="15393"/>
                  </a:cubicBezTo>
                  <a:cubicBezTo>
                    <a:pt x="11218" y="15393"/>
                    <a:pt x="11218" y="15393"/>
                    <a:pt x="11218" y="15393"/>
                  </a:cubicBezTo>
                  <a:cubicBezTo>
                    <a:pt x="11218" y="15269"/>
                    <a:pt x="11218" y="15269"/>
                    <a:pt x="11218" y="15269"/>
                  </a:cubicBezTo>
                  <a:cubicBezTo>
                    <a:pt x="11337" y="15269"/>
                    <a:pt x="11337" y="15269"/>
                    <a:pt x="11337" y="15269"/>
                  </a:cubicBezTo>
                  <a:cubicBezTo>
                    <a:pt x="11695" y="15145"/>
                    <a:pt x="11695" y="15145"/>
                    <a:pt x="11695" y="15145"/>
                  </a:cubicBezTo>
                  <a:cubicBezTo>
                    <a:pt x="11695" y="15145"/>
                    <a:pt x="11695" y="15145"/>
                    <a:pt x="11695" y="15145"/>
                  </a:cubicBezTo>
                  <a:cubicBezTo>
                    <a:pt x="11814" y="15145"/>
                    <a:pt x="11814" y="15145"/>
                    <a:pt x="11814" y="15145"/>
                  </a:cubicBezTo>
                  <a:close/>
                  <a:moveTo>
                    <a:pt x="15275" y="17503"/>
                  </a:moveTo>
                  <a:cubicBezTo>
                    <a:pt x="15394" y="17503"/>
                    <a:pt x="15394" y="17503"/>
                    <a:pt x="15394" y="17503"/>
                  </a:cubicBezTo>
                  <a:cubicBezTo>
                    <a:pt x="15394" y="17503"/>
                    <a:pt x="15394" y="17503"/>
                    <a:pt x="15394" y="17503"/>
                  </a:cubicBezTo>
                  <a:cubicBezTo>
                    <a:pt x="15394" y="17628"/>
                    <a:pt x="15394" y="17628"/>
                    <a:pt x="15394" y="17628"/>
                  </a:cubicBezTo>
                  <a:cubicBezTo>
                    <a:pt x="15275" y="17503"/>
                    <a:pt x="15275" y="17503"/>
                    <a:pt x="15275" y="17503"/>
                  </a:cubicBezTo>
                  <a:close/>
                  <a:moveTo>
                    <a:pt x="15872" y="17876"/>
                  </a:moveTo>
                  <a:cubicBezTo>
                    <a:pt x="15872" y="17876"/>
                    <a:pt x="15872" y="17876"/>
                    <a:pt x="15872" y="17876"/>
                  </a:cubicBezTo>
                  <a:cubicBezTo>
                    <a:pt x="15872" y="17876"/>
                    <a:pt x="15872" y="17876"/>
                    <a:pt x="15872" y="17876"/>
                  </a:cubicBezTo>
                  <a:cubicBezTo>
                    <a:pt x="15872" y="17876"/>
                    <a:pt x="15872" y="17876"/>
                    <a:pt x="15872" y="17876"/>
                  </a:cubicBezTo>
                  <a:close/>
                  <a:moveTo>
                    <a:pt x="14559" y="19241"/>
                  </a:moveTo>
                  <a:cubicBezTo>
                    <a:pt x="14559" y="19241"/>
                    <a:pt x="14559" y="19241"/>
                    <a:pt x="14559" y="19241"/>
                  </a:cubicBezTo>
                  <a:cubicBezTo>
                    <a:pt x="14678" y="19241"/>
                    <a:pt x="14678" y="19241"/>
                    <a:pt x="14678" y="19241"/>
                  </a:cubicBezTo>
                  <a:cubicBezTo>
                    <a:pt x="14678" y="19241"/>
                    <a:pt x="14678" y="19241"/>
                    <a:pt x="14678" y="19241"/>
                  </a:cubicBezTo>
                  <a:cubicBezTo>
                    <a:pt x="14678" y="19117"/>
                    <a:pt x="14678" y="19117"/>
                    <a:pt x="14678" y="19117"/>
                  </a:cubicBezTo>
                  <a:cubicBezTo>
                    <a:pt x="14559" y="19241"/>
                    <a:pt x="14559" y="19241"/>
                    <a:pt x="14559" y="19241"/>
                  </a:cubicBezTo>
                  <a:close/>
                  <a:moveTo>
                    <a:pt x="14559" y="18993"/>
                  </a:moveTo>
                  <a:cubicBezTo>
                    <a:pt x="14559" y="19117"/>
                    <a:pt x="14559" y="19117"/>
                    <a:pt x="14559" y="19117"/>
                  </a:cubicBezTo>
                  <a:cubicBezTo>
                    <a:pt x="14678" y="19117"/>
                    <a:pt x="14678" y="19117"/>
                    <a:pt x="14678" y="19117"/>
                  </a:cubicBezTo>
                  <a:cubicBezTo>
                    <a:pt x="14678" y="18993"/>
                    <a:pt x="14678" y="18993"/>
                    <a:pt x="14678" y="18993"/>
                  </a:cubicBezTo>
                  <a:cubicBezTo>
                    <a:pt x="14559" y="18993"/>
                    <a:pt x="14559" y="18993"/>
                    <a:pt x="14559" y="18993"/>
                  </a:cubicBezTo>
                  <a:close/>
                  <a:moveTo>
                    <a:pt x="14559" y="19117"/>
                  </a:moveTo>
                  <a:cubicBezTo>
                    <a:pt x="14440" y="19117"/>
                    <a:pt x="14440" y="19117"/>
                    <a:pt x="14440" y="19117"/>
                  </a:cubicBezTo>
                  <a:cubicBezTo>
                    <a:pt x="14440" y="18993"/>
                    <a:pt x="14440" y="18993"/>
                    <a:pt x="14440" y="18993"/>
                  </a:cubicBezTo>
                  <a:cubicBezTo>
                    <a:pt x="14559" y="18993"/>
                    <a:pt x="14559" y="18993"/>
                    <a:pt x="14559" y="18993"/>
                  </a:cubicBezTo>
                  <a:cubicBezTo>
                    <a:pt x="14559" y="19117"/>
                    <a:pt x="14559" y="19117"/>
                    <a:pt x="14559" y="19117"/>
                  </a:cubicBezTo>
                  <a:cubicBezTo>
                    <a:pt x="14559" y="19117"/>
                    <a:pt x="14559" y="19117"/>
                    <a:pt x="14559" y="19117"/>
                  </a:cubicBezTo>
                  <a:close/>
                  <a:moveTo>
                    <a:pt x="14201" y="18745"/>
                  </a:moveTo>
                  <a:cubicBezTo>
                    <a:pt x="14201" y="18745"/>
                    <a:pt x="14201" y="18745"/>
                    <a:pt x="14201" y="18745"/>
                  </a:cubicBezTo>
                  <a:cubicBezTo>
                    <a:pt x="14201" y="18621"/>
                    <a:pt x="14201" y="18621"/>
                    <a:pt x="14201" y="18621"/>
                  </a:cubicBezTo>
                  <a:cubicBezTo>
                    <a:pt x="14201" y="18497"/>
                    <a:pt x="14201" y="18497"/>
                    <a:pt x="14201" y="18497"/>
                  </a:cubicBezTo>
                  <a:cubicBezTo>
                    <a:pt x="14201" y="18497"/>
                    <a:pt x="14201" y="18497"/>
                    <a:pt x="14201" y="18497"/>
                  </a:cubicBezTo>
                  <a:cubicBezTo>
                    <a:pt x="14320" y="18372"/>
                    <a:pt x="14320" y="18372"/>
                    <a:pt x="14320" y="18372"/>
                  </a:cubicBezTo>
                  <a:cubicBezTo>
                    <a:pt x="14320" y="18372"/>
                    <a:pt x="14320" y="18372"/>
                    <a:pt x="14320" y="18372"/>
                  </a:cubicBezTo>
                  <a:cubicBezTo>
                    <a:pt x="14440" y="18372"/>
                    <a:pt x="14440" y="18372"/>
                    <a:pt x="14440" y="18372"/>
                  </a:cubicBezTo>
                  <a:cubicBezTo>
                    <a:pt x="14440" y="18497"/>
                    <a:pt x="14440" y="18497"/>
                    <a:pt x="14440" y="18497"/>
                  </a:cubicBezTo>
                  <a:cubicBezTo>
                    <a:pt x="14440" y="18621"/>
                    <a:pt x="14440" y="18621"/>
                    <a:pt x="14440" y="18621"/>
                  </a:cubicBezTo>
                  <a:cubicBezTo>
                    <a:pt x="14320" y="18621"/>
                    <a:pt x="14320" y="18621"/>
                    <a:pt x="14320" y="18621"/>
                  </a:cubicBezTo>
                  <a:cubicBezTo>
                    <a:pt x="14320" y="18745"/>
                    <a:pt x="14320" y="18745"/>
                    <a:pt x="14320" y="18745"/>
                  </a:cubicBezTo>
                  <a:cubicBezTo>
                    <a:pt x="14201" y="18745"/>
                    <a:pt x="14201" y="18745"/>
                    <a:pt x="14201" y="18745"/>
                  </a:cubicBezTo>
                  <a:cubicBezTo>
                    <a:pt x="14201" y="18745"/>
                    <a:pt x="14201" y="18745"/>
                    <a:pt x="14201" y="18745"/>
                  </a:cubicBezTo>
                  <a:close/>
                  <a:moveTo>
                    <a:pt x="16230" y="18993"/>
                  </a:moveTo>
                  <a:cubicBezTo>
                    <a:pt x="16469" y="18869"/>
                    <a:pt x="16469" y="18869"/>
                    <a:pt x="16469" y="18869"/>
                  </a:cubicBezTo>
                  <a:cubicBezTo>
                    <a:pt x="16469" y="18869"/>
                    <a:pt x="16469" y="18869"/>
                    <a:pt x="16469" y="18869"/>
                  </a:cubicBezTo>
                  <a:cubicBezTo>
                    <a:pt x="16349" y="18621"/>
                    <a:pt x="16349" y="18621"/>
                    <a:pt x="16349" y="18621"/>
                  </a:cubicBezTo>
                  <a:cubicBezTo>
                    <a:pt x="16230" y="18745"/>
                    <a:pt x="16230" y="18745"/>
                    <a:pt x="16230" y="18745"/>
                  </a:cubicBezTo>
                  <a:cubicBezTo>
                    <a:pt x="16230" y="18745"/>
                    <a:pt x="16230" y="18745"/>
                    <a:pt x="16230" y="18745"/>
                  </a:cubicBezTo>
                  <a:cubicBezTo>
                    <a:pt x="16230" y="18869"/>
                    <a:pt x="16230" y="18869"/>
                    <a:pt x="16230" y="18869"/>
                  </a:cubicBezTo>
                  <a:cubicBezTo>
                    <a:pt x="16230" y="18993"/>
                    <a:pt x="16230" y="18993"/>
                    <a:pt x="16230" y="18993"/>
                  </a:cubicBezTo>
                  <a:cubicBezTo>
                    <a:pt x="16230" y="18993"/>
                    <a:pt x="16230" y="18993"/>
                    <a:pt x="16230" y="18993"/>
                  </a:cubicBezTo>
                  <a:close/>
                  <a:moveTo>
                    <a:pt x="16230" y="19117"/>
                  </a:moveTo>
                  <a:cubicBezTo>
                    <a:pt x="16230" y="19241"/>
                    <a:pt x="16230" y="19241"/>
                    <a:pt x="16230" y="19241"/>
                  </a:cubicBezTo>
                  <a:cubicBezTo>
                    <a:pt x="16349" y="19241"/>
                    <a:pt x="16349" y="19241"/>
                    <a:pt x="16349" y="19241"/>
                  </a:cubicBezTo>
                  <a:cubicBezTo>
                    <a:pt x="16469" y="19241"/>
                    <a:pt x="16469" y="19241"/>
                    <a:pt x="16469" y="19241"/>
                  </a:cubicBezTo>
                  <a:cubicBezTo>
                    <a:pt x="16469" y="19117"/>
                    <a:pt x="16469" y="19117"/>
                    <a:pt x="16469" y="19117"/>
                  </a:cubicBezTo>
                  <a:cubicBezTo>
                    <a:pt x="16349" y="19117"/>
                    <a:pt x="16349" y="19117"/>
                    <a:pt x="16349" y="19117"/>
                  </a:cubicBezTo>
                  <a:cubicBezTo>
                    <a:pt x="16230" y="19117"/>
                    <a:pt x="16230" y="19117"/>
                    <a:pt x="16230" y="19117"/>
                  </a:cubicBezTo>
                  <a:cubicBezTo>
                    <a:pt x="16230" y="19117"/>
                    <a:pt x="16230" y="19117"/>
                    <a:pt x="16230" y="19117"/>
                  </a:cubicBezTo>
                  <a:close/>
                  <a:moveTo>
                    <a:pt x="16230" y="19366"/>
                  </a:moveTo>
                  <a:cubicBezTo>
                    <a:pt x="16230" y="19366"/>
                    <a:pt x="16230" y="19366"/>
                    <a:pt x="16230" y="19366"/>
                  </a:cubicBezTo>
                  <a:cubicBezTo>
                    <a:pt x="16349" y="19241"/>
                    <a:pt x="16349" y="19241"/>
                    <a:pt x="16349" y="19241"/>
                  </a:cubicBezTo>
                  <a:cubicBezTo>
                    <a:pt x="16230" y="19366"/>
                    <a:pt x="16230" y="19366"/>
                    <a:pt x="16230" y="19366"/>
                  </a:cubicBezTo>
                  <a:close/>
                  <a:moveTo>
                    <a:pt x="15752" y="20979"/>
                  </a:moveTo>
                  <a:cubicBezTo>
                    <a:pt x="15752" y="20855"/>
                    <a:pt x="15752" y="20855"/>
                    <a:pt x="15752" y="20855"/>
                  </a:cubicBezTo>
                  <a:cubicBezTo>
                    <a:pt x="15752" y="20979"/>
                    <a:pt x="15752" y="20979"/>
                    <a:pt x="15752" y="20979"/>
                  </a:cubicBezTo>
                  <a:cubicBezTo>
                    <a:pt x="15752" y="20979"/>
                    <a:pt x="15752" y="20979"/>
                    <a:pt x="15752" y="20979"/>
                  </a:cubicBezTo>
                  <a:close/>
                  <a:moveTo>
                    <a:pt x="15156" y="21600"/>
                  </a:moveTo>
                  <a:cubicBezTo>
                    <a:pt x="15036" y="21476"/>
                    <a:pt x="15036" y="21476"/>
                    <a:pt x="15036" y="21476"/>
                  </a:cubicBezTo>
                  <a:cubicBezTo>
                    <a:pt x="15156" y="21352"/>
                    <a:pt x="15156" y="21352"/>
                    <a:pt x="15156" y="21352"/>
                  </a:cubicBezTo>
                  <a:cubicBezTo>
                    <a:pt x="15156" y="21352"/>
                    <a:pt x="15156" y="21352"/>
                    <a:pt x="15156" y="21352"/>
                  </a:cubicBezTo>
                  <a:cubicBezTo>
                    <a:pt x="15156" y="21352"/>
                    <a:pt x="15156" y="21352"/>
                    <a:pt x="15156" y="21352"/>
                  </a:cubicBezTo>
                  <a:cubicBezTo>
                    <a:pt x="15156" y="21352"/>
                    <a:pt x="15156" y="21352"/>
                    <a:pt x="15156" y="21352"/>
                  </a:cubicBezTo>
                  <a:cubicBezTo>
                    <a:pt x="15156" y="21352"/>
                    <a:pt x="15156" y="21352"/>
                    <a:pt x="15156" y="21352"/>
                  </a:cubicBezTo>
                  <a:cubicBezTo>
                    <a:pt x="15156" y="21600"/>
                    <a:pt x="15156" y="21600"/>
                    <a:pt x="15156" y="21600"/>
                  </a:cubicBezTo>
                  <a:close/>
                  <a:moveTo>
                    <a:pt x="14440" y="21476"/>
                  </a:moveTo>
                  <a:cubicBezTo>
                    <a:pt x="14440" y="21352"/>
                    <a:pt x="14440" y="21352"/>
                    <a:pt x="14440" y="21352"/>
                  </a:cubicBezTo>
                  <a:cubicBezTo>
                    <a:pt x="14440" y="21352"/>
                    <a:pt x="14440" y="21352"/>
                    <a:pt x="14440" y="21352"/>
                  </a:cubicBezTo>
                  <a:cubicBezTo>
                    <a:pt x="14320" y="21352"/>
                    <a:pt x="14320" y="21352"/>
                    <a:pt x="14320" y="21352"/>
                  </a:cubicBezTo>
                  <a:cubicBezTo>
                    <a:pt x="14320" y="21228"/>
                    <a:pt x="14320" y="21228"/>
                    <a:pt x="14320" y="21228"/>
                  </a:cubicBezTo>
                  <a:cubicBezTo>
                    <a:pt x="14320" y="21103"/>
                    <a:pt x="14320" y="21103"/>
                    <a:pt x="14320" y="21103"/>
                  </a:cubicBezTo>
                  <a:cubicBezTo>
                    <a:pt x="14320" y="21103"/>
                    <a:pt x="14320" y="21103"/>
                    <a:pt x="14320" y="21103"/>
                  </a:cubicBezTo>
                  <a:cubicBezTo>
                    <a:pt x="14320" y="20855"/>
                    <a:pt x="14320" y="20855"/>
                    <a:pt x="14320" y="20855"/>
                  </a:cubicBezTo>
                  <a:cubicBezTo>
                    <a:pt x="14320" y="20731"/>
                    <a:pt x="14320" y="20731"/>
                    <a:pt x="14320" y="20731"/>
                  </a:cubicBezTo>
                  <a:cubicBezTo>
                    <a:pt x="14320" y="20731"/>
                    <a:pt x="14320" y="20731"/>
                    <a:pt x="14320" y="20731"/>
                  </a:cubicBezTo>
                  <a:cubicBezTo>
                    <a:pt x="14201" y="20483"/>
                    <a:pt x="14201" y="20483"/>
                    <a:pt x="14201" y="20483"/>
                  </a:cubicBezTo>
                  <a:cubicBezTo>
                    <a:pt x="14320" y="20483"/>
                    <a:pt x="14320" y="20483"/>
                    <a:pt x="14320" y="20483"/>
                  </a:cubicBezTo>
                  <a:cubicBezTo>
                    <a:pt x="14440" y="20483"/>
                    <a:pt x="14440" y="20483"/>
                    <a:pt x="14440" y="20483"/>
                  </a:cubicBezTo>
                  <a:cubicBezTo>
                    <a:pt x="14559" y="20483"/>
                    <a:pt x="14559" y="20483"/>
                    <a:pt x="14559" y="20483"/>
                  </a:cubicBezTo>
                  <a:cubicBezTo>
                    <a:pt x="14440" y="20483"/>
                    <a:pt x="14440" y="20483"/>
                    <a:pt x="14440" y="20483"/>
                  </a:cubicBezTo>
                  <a:cubicBezTo>
                    <a:pt x="14440" y="20359"/>
                    <a:pt x="14440" y="20359"/>
                    <a:pt x="14440" y="20359"/>
                  </a:cubicBezTo>
                  <a:cubicBezTo>
                    <a:pt x="14320" y="20359"/>
                    <a:pt x="14320" y="20359"/>
                    <a:pt x="14320" y="20359"/>
                  </a:cubicBezTo>
                  <a:cubicBezTo>
                    <a:pt x="14440" y="20234"/>
                    <a:pt x="14440" y="20234"/>
                    <a:pt x="14440" y="20234"/>
                  </a:cubicBezTo>
                  <a:cubicBezTo>
                    <a:pt x="14320" y="19986"/>
                    <a:pt x="14320" y="19986"/>
                    <a:pt x="14320" y="19986"/>
                  </a:cubicBezTo>
                  <a:cubicBezTo>
                    <a:pt x="14320" y="19862"/>
                    <a:pt x="14320" y="19862"/>
                    <a:pt x="14320" y="19862"/>
                  </a:cubicBezTo>
                  <a:cubicBezTo>
                    <a:pt x="14320" y="19738"/>
                    <a:pt x="14320" y="19738"/>
                    <a:pt x="14320" y="19738"/>
                  </a:cubicBezTo>
                  <a:cubicBezTo>
                    <a:pt x="14320" y="19490"/>
                    <a:pt x="14320" y="19490"/>
                    <a:pt x="14320" y="19490"/>
                  </a:cubicBezTo>
                  <a:cubicBezTo>
                    <a:pt x="14320" y="19366"/>
                    <a:pt x="14320" y="19366"/>
                    <a:pt x="14320" y="19366"/>
                  </a:cubicBezTo>
                  <a:cubicBezTo>
                    <a:pt x="14320" y="19366"/>
                    <a:pt x="14320" y="19366"/>
                    <a:pt x="14320" y="19366"/>
                  </a:cubicBezTo>
                  <a:cubicBezTo>
                    <a:pt x="14440" y="19241"/>
                    <a:pt x="14440" y="19241"/>
                    <a:pt x="14440" y="19241"/>
                  </a:cubicBezTo>
                  <a:cubicBezTo>
                    <a:pt x="14440" y="19241"/>
                    <a:pt x="14440" y="19241"/>
                    <a:pt x="14440" y="19241"/>
                  </a:cubicBezTo>
                  <a:cubicBezTo>
                    <a:pt x="14559" y="19241"/>
                    <a:pt x="14559" y="19241"/>
                    <a:pt x="14559" y="19241"/>
                  </a:cubicBezTo>
                  <a:cubicBezTo>
                    <a:pt x="14678" y="19366"/>
                    <a:pt x="14678" y="19366"/>
                    <a:pt x="14678" y="19366"/>
                  </a:cubicBezTo>
                  <a:cubicBezTo>
                    <a:pt x="14678" y="19366"/>
                    <a:pt x="14678" y="19366"/>
                    <a:pt x="14678" y="19366"/>
                  </a:cubicBezTo>
                  <a:cubicBezTo>
                    <a:pt x="14678" y="19366"/>
                    <a:pt x="14678" y="19366"/>
                    <a:pt x="14678" y="19366"/>
                  </a:cubicBezTo>
                  <a:cubicBezTo>
                    <a:pt x="14798" y="19241"/>
                    <a:pt x="14798" y="19241"/>
                    <a:pt x="14798" y="19241"/>
                  </a:cubicBezTo>
                  <a:cubicBezTo>
                    <a:pt x="14798" y="19366"/>
                    <a:pt x="14798" y="19366"/>
                    <a:pt x="14798" y="19366"/>
                  </a:cubicBezTo>
                  <a:cubicBezTo>
                    <a:pt x="14917" y="19490"/>
                    <a:pt x="14917" y="19490"/>
                    <a:pt x="14917" y="19490"/>
                  </a:cubicBezTo>
                  <a:cubicBezTo>
                    <a:pt x="15036" y="19614"/>
                    <a:pt x="15036" y="19614"/>
                    <a:pt x="15036" y="19614"/>
                  </a:cubicBezTo>
                  <a:cubicBezTo>
                    <a:pt x="15156" y="19738"/>
                    <a:pt x="15156" y="19738"/>
                    <a:pt x="15156" y="19738"/>
                  </a:cubicBezTo>
                  <a:cubicBezTo>
                    <a:pt x="15275" y="19614"/>
                    <a:pt x="15275" y="19614"/>
                    <a:pt x="15275" y="19614"/>
                  </a:cubicBezTo>
                  <a:cubicBezTo>
                    <a:pt x="15394" y="19614"/>
                    <a:pt x="15394" y="19614"/>
                    <a:pt x="15394" y="19614"/>
                  </a:cubicBezTo>
                  <a:cubicBezTo>
                    <a:pt x="15394" y="19738"/>
                    <a:pt x="15394" y="19738"/>
                    <a:pt x="15394" y="19738"/>
                  </a:cubicBezTo>
                  <a:cubicBezTo>
                    <a:pt x="15394" y="19614"/>
                    <a:pt x="15394" y="19614"/>
                    <a:pt x="15394" y="19614"/>
                  </a:cubicBezTo>
                  <a:cubicBezTo>
                    <a:pt x="15514" y="19614"/>
                    <a:pt x="15514" y="19614"/>
                    <a:pt x="15514" y="19614"/>
                  </a:cubicBezTo>
                  <a:cubicBezTo>
                    <a:pt x="15872" y="19614"/>
                    <a:pt x="15872" y="19614"/>
                    <a:pt x="15872" y="19614"/>
                  </a:cubicBezTo>
                  <a:cubicBezTo>
                    <a:pt x="15872" y="19614"/>
                    <a:pt x="15872" y="19614"/>
                    <a:pt x="15872" y="19614"/>
                  </a:cubicBezTo>
                  <a:cubicBezTo>
                    <a:pt x="15991" y="19490"/>
                    <a:pt x="15991" y="19490"/>
                    <a:pt x="15991" y="19490"/>
                  </a:cubicBezTo>
                  <a:cubicBezTo>
                    <a:pt x="15991" y="19490"/>
                    <a:pt x="15991" y="19490"/>
                    <a:pt x="15991" y="19490"/>
                  </a:cubicBezTo>
                  <a:cubicBezTo>
                    <a:pt x="15991" y="19490"/>
                    <a:pt x="15991" y="19490"/>
                    <a:pt x="15991" y="19490"/>
                  </a:cubicBezTo>
                  <a:cubicBezTo>
                    <a:pt x="16110" y="19490"/>
                    <a:pt x="16110" y="19490"/>
                    <a:pt x="16110" y="19490"/>
                  </a:cubicBezTo>
                  <a:cubicBezTo>
                    <a:pt x="16110" y="19490"/>
                    <a:pt x="16110" y="19490"/>
                    <a:pt x="16110" y="19490"/>
                  </a:cubicBezTo>
                  <a:cubicBezTo>
                    <a:pt x="16230" y="19490"/>
                    <a:pt x="16230" y="19490"/>
                    <a:pt x="16230" y="19490"/>
                  </a:cubicBezTo>
                  <a:cubicBezTo>
                    <a:pt x="16230" y="19614"/>
                    <a:pt x="16230" y="19614"/>
                    <a:pt x="16230" y="19614"/>
                  </a:cubicBezTo>
                  <a:cubicBezTo>
                    <a:pt x="16230" y="19862"/>
                    <a:pt x="16230" y="19862"/>
                    <a:pt x="16230" y="19862"/>
                  </a:cubicBezTo>
                  <a:cubicBezTo>
                    <a:pt x="16110" y="19986"/>
                    <a:pt x="16110" y="19986"/>
                    <a:pt x="16110" y="19986"/>
                  </a:cubicBezTo>
                  <a:cubicBezTo>
                    <a:pt x="16110" y="20234"/>
                    <a:pt x="16110" y="20234"/>
                    <a:pt x="16110" y="20234"/>
                  </a:cubicBezTo>
                  <a:cubicBezTo>
                    <a:pt x="15991" y="20234"/>
                    <a:pt x="15991" y="20234"/>
                    <a:pt x="15991" y="20234"/>
                  </a:cubicBezTo>
                  <a:cubicBezTo>
                    <a:pt x="15991" y="20359"/>
                    <a:pt x="15991" y="20359"/>
                    <a:pt x="15991" y="20359"/>
                  </a:cubicBezTo>
                  <a:cubicBezTo>
                    <a:pt x="15991" y="20483"/>
                    <a:pt x="15991" y="20483"/>
                    <a:pt x="15991" y="20483"/>
                  </a:cubicBezTo>
                  <a:cubicBezTo>
                    <a:pt x="15991" y="20483"/>
                    <a:pt x="15991" y="20483"/>
                    <a:pt x="15991" y="20483"/>
                  </a:cubicBezTo>
                  <a:cubicBezTo>
                    <a:pt x="15991" y="20607"/>
                    <a:pt x="15991" y="20607"/>
                    <a:pt x="15991" y="20607"/>
                  </a:cubicBezTo>
                  <a:cubicBezTo>
                    <a:pt x="15991" y="20607"/>
                    <a:pt x="15991" y="20607"/>
                    <a:pt x="15991" y="20607"/>
                  </a:cubicBezTo>
                  <a:cubicBezTo>
                    <a:pt x="15872" y="20483"/>
                    <a:pt x="15872" y="20483"/>
                    <a:pt x="15872" y="20483"/>
                  </a:cubicBezTo>
                  <a:cubicBezTo>
                    <a:pt x="15872" y="20483"/>
                    <a:pt x="15872" y="20483"/>
                    <a:pt x="15872" y="20483"/>
                  </a:cubicBezTo>
                  <a:cubicBezTo>
                    <a:pt x="15752" y="20607"/>
                    <a:pt x="15752" y="20607"/>
                    <a:pt x="15752" y="20607"/>
                  </a:cubicBezTo>
                  <a:cubicBezTo>
                    <a:pt x="15752" y="20731"/>
                    <a:pt x="15752" y="20731"/>
                    <a:pt x="15752" y="20731"/>
                  </a:cubicBezTo>
                  <a:cubicBezTo>
                    <a:pt x="15752" y="20855"/>
                    <a:pt x="15752" y="20855"/>
                    <a:pt x="15752" y="20855"/>
                  </a:cubicBezTo>
                  <a:cubicBezTo>
                    <a:pt x="15633" y="20855"/>
                    <a:pt x="15633" y="20855"/>
                    <a:pt x="15633" y="20855"/>
                  </a:cubicBezTo>
                  <a:cubicBezTo>
                    <a:pt x="15633" y="20979"/>
                    <a:pt x="15633" y="20979"/>
                    <a:pt x="15633" y="20979"/>
                  </a:cubicBezTo>
                  <a:cubicBezTo>
                    <a:pt x="15514" y="20979"/>
                    <a:pt x="15514" y="20979"/>
                    <a:pt x="15514" y="20979"/>
                  </a:cubicBezTo>
                  <a:cubicBezTo>
                    <a:pt x="15633" y="21103"/>
                    <a:pt x="15633" y="21103"/>
                    <a:pt x="15633" y="21103"/>
                  </a:cubicBezTo>
                  <a:cubicBezTo>
                    <a:pt x="15633" y="21103"/>
                    <a:pt x="15633" y="21103"/>
                    <a:pt x="15633" y="21103"/>
                  </a:cubicBezTo>
                  <a:cubicBezTo>
                    <a:pt x="15514" y="21352"/>
                    <a:pt x="15514" y="21352"/>
                    <a:pt x="15514" y="21352"/>
                  </a:cubicBezTo>
                  <a:cubicBezTo>
                    <a:pt x="15514" y="21352"/>
                    <a:pt x="15514" y="21352"/>
                    <a:pt x="15514" y="21352"/>
                  </a:cubicBezTo>
                  <a:cubicBezTo>
                    <a:pt x="15394" y="21352"/>
                    <a:pt x="15394" y="21352"/>
                    <a:pt x="15394" y="21352"/>
                  </a:cubicBezTo>
                  <a:cubicBezTo>
                    <a:pt x="15394" y="21228"/>
                    <a:pt x="15394" y="21228"/>
                    <a:pt x="15394" y="21228"/>
                  </a:cubicBezTo>
                  <a:cubicBezTo>
                    <a:pt x="15514" y="21228"/>
                    <a:pt x="15514" y="21228"/>
                    <a:pt x="15514" y="21228"/>
                  </a:cubicBezTo>
                  <a:cubicBezTo>
                    <a:pt x="15514" y="21103"/>
                    <a:pt x="15514" y="21103"/>
                    <a:pt x="15514" y="21103"/>
                  </a:cubicBezTo>
                  <a:cubicBezTo>
                    <a:pt x="15514" y="21103"/>
                    <a:pt x="15514" y="21103"/>
                    <a:pt x="15514" y="21103"/>
                  </a:cubicBezTo>
                  <a:cubicBezTo>
                    <a:pt x="15394" y="21103"/>
                    <a:pt x="15394" y="21103"/>
                    <a:pt x="15394" y="21103"/>
                  </a:cubicBezTo>
                  <a:cubicBezTo>
                    <a:pt x="15275" y="21228"/>
                    <a:pt x="15275" y="21228"/>
                    <a:pt x="15275" y="21228"/>
                  </a:cubicBezTo>
                  <a:cubicBezTo>
                    <a:pt x="15275" y="21228"/>
                    <a:pt x="15275" y="21228"/>
                    <a:pt x="15275" y="21228"/>
                  </a:cubicBezTo>
                  <a:cubicBezTo>
                    <a:pt x="15275" y="21103"/>
                    <a:pt x="15275" y="21103"/>
                    <a:pt x="15275" y="21103"/>
                  </a:cubicBezTo>
                  <a:cubicBezTo>
                    <a:pt x="15156" y="21228"/>
                    <a:pt x="15156" y="21228"/>
                    <a:pt x="15156" y="21228"/>
                  </a:cubicBezTo>
                  <a:cubicBezTo>
                    <a:pt x="15156" y="21228"/>
                    <a:pt x="15156" y="21228"/>
                    <a:pt x="15156" y="21228"/>
                  </a:cubicBezTo>
                  <a:cubicBezTo>
                    <a:pt x="15036" y="21352"/>
                    <a:pt x="15036" y="21352"/>
                    <a:pt x="15036" y="21352"/>
                  </a:cubicBezTo>
                  <a:cubicBezTo>
                    <a:pt x="15036" y="21228"/>
                    <a:pt x="15036" y="21228"/>
                    <a:pt x="15036" y="21228"/>
                  </a:cubicBezTo>
                  <a:cubicBezTo>
                    <a:pt x="14917" y="21352"/>
                    <a:pt x="14917" y="21352"/>
                    <a:pt x="14917" y="21352"/>
                  </a:cubicBezTo>
                  <a:cubicBezTo>
                    <a:pt x="14917" y="21476"/>
                    <a:pt x="14917" y="21476"/>
                    <a:pt x="14917" y="21476"/>
                  </a:cubicBezTo>
                  <a:cubicBezTo>
                    <a:pt x="14798" y="21600"/>
                    <a:pt x="14798" y="21600"/>
                    <a:pt x="14798" y="21600"/>
                  </a:cubicBezTo>
                  <a:cubicBezTo>
                    <a:pt x="14798" y="21600"/>
                    <a:pt x="14798" y="21600"/>
                    <a:pt x="14798" y="21600"/>
                  </a:cubicBezTo>
                  <a:cubicBezTo>
                    <a:pt x="14678" y="21600"/>
                    <a:pt x="14678" y="21600"/>
                    <a:pt x="14678" y="21600"/>
                  </a:cubicBezTo>
                  <a:cubicBezTo>
                    <a:pt x="14678" y="21476"/>
                    <a:pt x="14678" y="21476"/>
                    <a:pt x="14678" y="21476"/>
                  </a:cubicBezTo>
                  <a:cubicBezTo>
                    <a:pt x="14678" y="21600"/>
                    <a:pt x="14678" y="21600"/>
                    <a:pt x="14678" y="21600"/>
                  </a:cubicBezTo>
                  <a:cubicBezTo>
                    <a:pt x="14559" y="21476"/>
                    <a:pt x="14559" y="21476"/>
                    <a:pt x="14559" y="21476"/>
                  </a:cubicBezTo>
                  <a:cubicBezTo>
                    <a:pt x="14440" y="21476"/>
                    <a:pt x="14440" y="21476"/>
                    <a:pt x="14440" y="21476"/>
                  </a:cubicBezTo>
                  <a:cubicBezTo>
                    <a:pt x="14440" y="21476"/>
                    <a:pt x="14440" y="21476"/>
                    <a:pt x="14440" y="21476"/>
                  </a:cubicBezTo>
                  <a:close/>
                  <a:moveTo>
                    <a:pt x="239" y="13655"/>
                  </a:moveTo>
                  <a:cubicBezTo>
                    <a:pt x="358" y="13779"/>
                    <a:pt x="358" y="13779"/>
                    <a:pt x="358" y="13779"/>
                  </a:cubicBezTo>
                  <a:cubicBezTo>
                    <a:pt x="477" y="13779"/>
                    <a:pt x="477" y="13779"/>
                    <a:pt x="477" y="13779"/>
                  </a:cubicBezTo>
                  <a:cubicBezTo>
                    <a:pt x="716" y="14028"/>
                    <a:pt x="716" y="14028"/>
                    <a:pt x="716" y="14028"/>
                  </a:cubicBezTo>
                  <a:cubicBezTo>
                    <a:pt x="716" y="14028"/>
                    <a:pt x="716" y="14028"/>
                    <a:pt x="716" y="14028"/>
                  </a:cubicBezTo>
                  <a:cubicBezTo>
                    <a:pt x="716" y="14152"/>
                    <a:pt x="716" y="14152"/>
                    <a:pt x="716" y="14152"/>
                  </a:cubicBezTo>
                  <a:cubicBezTo>
                    <a:pt x="835" y="14152"/>
                    <a:pt x="835" y="14152"/>
                    <a:pt x="835" y="14152"/>
                  </a:cubicBezTo>
                  <a:cubicBezTo>
                    <a:pt x="835" y="14152"/>
                    <a:pt x="835" y="14152"/>
                    <a:pt x="835" y="14152"/>
                  </a:cubicBezTo>
                  <a:cubicBezTo>
                    <a:pt x="1074" y="14152"/>
                    <a:pt x="1074" y="14152"/>
                    <a:pt x="1074" y="14152"/>
                  </a:cubicBezTo>
                  <a:cubicBezTo>
                    <a:pt x="1074" y="14152"/>
                    <a:pt x="1074" y="14152"/>
                    <a:pt x="1074" y="14152"/>
                  </a:cubicBezTo>
                  <a:cubicBezTo>
                    <a:pt x="1074" y="14276"/>
                    <a:pt x="1074" y="14276"/>
                    <a:pt x="1074" y="14276"/>
                  </a:cubicBezTo>
                  <a:cubicBezTo>
                    <a:pt x="1193" y="14276"/>
                    <a:pt x="1193" y="14276"/>
                    <a:pt x="1193" y="14276"/>
                  </a:cubicBezTo>
                  <a:cubicBezTo>
                    <a:pt x="1313" y="14276"/>
                    <a:pt x="1313" y="14276"/>
                    <a:pt x="1313" y="14276"/>
                  </a:cubicBezTo>
                  <a:cubicBezTo>
                    <a:pt x="1432" y="14276"/>
                    <a:pt x="1432" y="14276"/>
                    <a:pt x="1432" y="14276"/>
                  </a:cubicBezTo>
                  <a:cubicBezTo>
                    <a:pt x="1432" y="14276"/>
                    <a:pt x="1432" y="14276"/>
                    <a:pt x="1432" y="14276"/>
                  </a:cubicBezTo>
                  <a:cubicBezTo>
                    <a:pt x="1551" y="14276"/>
                    <a:pt x="1551" y="14276"/>
                    <a:pt x="1551" y="14276"/>
                  </a:cubicBezTo>
                  <a:cubicBezTo>
                    <a:pt x="1671" y="14276"/>
                    <a:pt x="1671" y="14276"/>
                    <a:pt x="1671" y="14276"/>
                  </a:cubicBezTo>
                  <a:cubicBezTo>
                    <a:pt x="1790" y="14276"/>
                    <a:pt x="1790" y="14276"/>
                    <a:pt x="1790" y="14276"/>
                  </a:cubicBezTo>
                  <a:cubicBezTo>
                    <a:pt x="1790" y="14152"/>
                    <a:pt x="1790" y="14152"/>
                    <a:pt x="1790" y="14152"/>
                  </a:cubicBezTo>
                  <a:cubicBezTo>
                    <a:pt x="1909" y="14152"/>
                    <a:pt x="1909" y="14152"/>
                    <a:pt x="1909" y="14152"/>
                  </a:cubicBezTo>
                  <a:cubicBezTo>
                    <a:pt x="1909" y="14028"/>
                    <a:pt x="1909" y="14028"/>
                    <a:pt x="1909" y="14028"/>
                  </a:cubicBezTo>
                  <a:cubicBezTo>
                    <a:pt x="2148" y="14028"/>
                    <a:pt x="2148" y="14028"/>
                    <a:pt x="2148" y="14028"/>
                  </a:cubicBezTo>
                  <a:cubicBezTo>
                    <a:pt x="2148" y="14028"/>
                    <a:pt x="2148" y="14028"/>
                    <a:pt x="2148" y="14028"/>
                  </a:cubicBezTo>
                  <a:cubicBezTo>
                    <a:pt x="2267" y="13903"/>
                    <a:pt x="2267" y="13903"/>
                    <a:pt x="2267" y="13903"/>
                  </a:cubicBezTo>
                  <a:cubicBezTo>
                    <a:pt x="2267" y="13903"/>
                    <a:pt x="2267" y="13903"/>
                    <a:pt x="2267" y="13903"/>
                  </a:cubicBezTo>
                  <a:cubicBezTo>
                    <a:pt x="2387" y="14028"/>
                    <a:pt x="2387" y="14028"/>
                    <a:pt x="2387" y="14028"/>
                  </a:cubicBezTo>
                  <a:cubicBezTo>
                    <a:pt x="2506" y="13903"/>
                    <a:pt x="2506" y="13903"/>
                    <a:pt x="2506" y="13903"/>
                  </a:cubicBezTo>
                  <a:cubicBezTo>
                    <a:pt x="2506" y="13903"/>
                    <a:pt x="2506" y="13903"/>
                    <a:pt x="2506" y="13903"/>
                  </a:cubicBezTo>
                  <a:cubicBezTo>
                    <a:pt x="2506" y="13903"/>
                    <a:pt x="2506" y="13903"/>
                    <a:pt x="2506" y="13903"/>
                  </a:cubicBezTo>
                  <a:cubicBezTo>
                    <a:pt x="2625" y="13779"/>
                    <a:pt x="2625" y="13779"/>
                    <a:pt x="2625" y="13779"/>
                  </a:cubicBezTo>
                  <a:cubicBezTo>
                    <a:pt x="2864" y="13531"/>
                    <a:pt x="2864" y="13531"/>
                    <a:pt x="2864" y="13531"/>
                  </a:cubicBezTo>
                  <a:cubicBezTo>
                    <a:pt x="2983" y="13655"/>
                    <a:pt x="2983" y="13655"/>
                    <a:pt x="2983" y="13655"/>
                  </a:cubicBezTo>
                  <a:cubicBezTo>
                    <a:pt x="3103" y="13655"/>
                    <a:pt x="3103" y="13655"/>
                    <a:pt x="3103" y="13655"/>
                  </a:cubicBezTo>
                  <a:cubicBezTo>
                    <a:pt x="3103" y="13531"/>
                    <a:pt x="3103" y="13531"/>
                    <a:pt x="3103" y="13531"/>
                  </a:cubicBezTo>
                  <a:cubicBezTo>
                    <a:pt x="3461" y="13531"/>
                    <a:pt x="3461" y="13531"/>
                    <a:pt x="3461" y="13531"/>
                  </a:cubicBezTo>
                  <a:cubicBezTo>
                    <a:pt x="3461" y="13531"/>
                    <a:pt x="3461" y="13531"/>
                    <a:pt x="3461" y="13531"/>
                  </a:cubicBezTo>
                  <a:cubicBezTo>
                    <a:pt x="3699" y="13531"/>
                    <a:pt x="3699" y="13531"/>
                    <a:pt x="3699" y="13531"/>
                  </a:cubicBezTo>
                  <a:cubicBezTo>
                    <a:pt x="3699" y="13531"/>
                    <a:pt x="3699" y="13531"/>
                    <a:pt x="3699" y="13531"/>
                  </a:cubicBezTo>
                  <a:cubicBezTo>
                    <a:pt x="3819" y="13531"/>
                    <a:pt x="3819" y="13531"/>
                    <a:pt x="3819" y="13531"/>
                  </a:cubicBezTo>
                  <a:cubicBezTo>
                    <a:pt x="3938" y="13531"/>
                    <a:pt x="3938" y="13531"/>
                    <a:pt x="3938" y="13531"/>
                  </a:cubicBezTo>
                  <a:cubicBezTo>
                    <a:pt x="3938" y="13655"/>
                    <a:pt x="3938" y="13655"/>
                    <a:pt x="3938" y="13655"/>
                  </a:cubicBezTo>
                  <a:cubicBezTo>
                    <a:pt x="4057" y="13655"/>
                    <a:pt x="4057" y="13655"/>
                    <a:pt x="4057" y="13655"/>
                  </a:cubicBezTo>
                  <a:cubicBezTo>
                    <a:pt x="4057" y="13655"/>
                    <a:pt x="4057" y="13655"/>
                    <a:pt x="4057" y="13655"/>
                  </a:cubicBezTo>
                  <a:cubicBezTo>
                    <a:pt x="4177" y="13655"/>
                    <a:pt x="4177" y="13655"/>
                    <a:pt x="4177" y="13655"/>
                  </a:cubicBezTo>
                  <a:cubicBezTo>
                    <a:pt x="4177" y="13655"/>
                    <a:pt x="4177" y="13655"/>
                    <a:pt x="4177" y="13655"/>
                  </a:cubicBezTo>
                  <a:cubicBezTo>
                    <a:pt x="4415" y="13655"/>
                    <a:pt x="4415" y="13655"/>
                    <a:pt x="4415" y="13655"/>
                  </a:cubicBezTo>
                  <a:cubicBezTo>
                    <a:pt x="4415" y="13655"/>
                    <a:pt x="4415" y="13655"/>
                    <a:pt x="4415" y="13655"/>
                  </a:cubicBezTo>
                  <a:cubicBezTo>
                    <a:pt x="4415" y="13655"/>
                    <a:pt x="4415" y="13655"/>
                    <a:pt x="4415" y="13655"/>
                  </a:cubicBezTo>
                  <a:cubicBezTo>
                    <a:pt x="4535" y="13655"/>
                    <a:pt x="4535" y="13655"/>
                    <a:pt x="4535" y="13655"/>
                  </a:cubicBezTo>
                  <a:cubicBezTo>
                    <a:pt x="4654" y="13655"/>
                    <a:pt x="4654" y="13655"/>
                    <a:pt x="4654" y="13655"/>
                  </a:cubicBezTo>
                  <a:cubicBezTo>
                    <a:pt x="4773" y="13531"/>
                    <a:pt x="4773" y="13531"/>
                    <a:pt x="4773" y="13531"/>
                  </a:cubicBezTo>
                  <a:cubicBezTo>
                    <a:pt x="4893" y="13407"/>
                    <a:pt x="4893" y="13407"/>
                    <a:pt x="4893" y="13407"/>
                  </a:cubicBezTo>
                  <a:cubicBezTo>
                    <a:pt x="4893" y="13407"/>
                    <a:pt x="4893" y="13407"/>
                    <a:pt x="4893" y="13407"/>
                  </a:cubicBezTo>
                  <a:cubicBezTo>
                    <a:pt x="5012" y="13283"/>
                    <a:pt x="5012" y="13283"/>
                    <a:pt x="5012" y="13283"/>
                  </a:cubicBezTo>
                  <a:cubicBezTo>
                    <a:pt x="5131" y="13159"/>
                    <a:pt x="5131" y="13159"/>
                    <a:pt x="5131" y="13159"/>
                  </a:cubicBezTo>
                  <a:cubicBezTo>
                    <a:pt x="5251" y="13034"/>
                    <a:pt x="5251" y="13034"/>
                    <a:pt x="5251" y="13034"/>
                  </a:cubicBezTo>
                  <a:cubicBezTo>
                    <a:pt x="5370" y="13034"/>
                    <a:pt x="5370" y="13034"/>
                    <a:pt x="5370" y="13034"/>
                  </a:cubicBezTo>
                  <a:cubicBezTo>
                    <a:pt x="5490" y="13034"/>
                    <a:pt x="5490" y="13034"/>
                    <a:pt x="5490" y="13034"/>
                  </a:cubicBezTo>
                  <a:cubicBezTo>
                    <a:pt x="5609" y="12910"/>
                    <a:pt x="5609" y="12910"/>
                    <a:pt x="5609" y="12910"/>
                  </a:cubicBezTo>
                  <a:cubicBezTo>
                    <a:pt x="5967" y="12786"/>
                    <a:pt x="5967" y="12786"/>
                    <a:pt x="5967" y="12786"/>
                  </a:cubicBezTo>
                  <a:cubicBezTo>
                    <a:pt x="6086" y="12662"/>
                    <a:pt x="6086" y="12662"/>
                    <a:pt x="6086" y="12662"/>
                  </a:cubicBezTo>
                  <a:cubicBezTo>
                    <a:pt x="6206" y="12662"/>
                    <a:pt x="6206" y="12662"/>
                    <a:pt x="6206" y="12662"/>
                  </a:cubicBezTo>
                  <a:cubicBezTo>
                    <a:pt x="6325" y="12662"/>
                    <a:pt x="6325" y="12662"/>
                    <a:pt x="6325" y="12662"/>
                  </a:cubicBezTo>
                  <a:cubicBezTo>
                    <a:pt x="6325" y="12662"/>
                    <a:pt x="6325" y="12662"/>
                    <a:pt x="6325" y="12662"/>
                  </a:cubicBezTo>
                  <a:cubicBezTo>
                    <a:pt x="6564" y="12662"/>
                    <a:pt x="6564" y="12662"/>
                    <a:pt x="6564" y="12662"/>
                  </a:cubicBezTo>
                  <a:cubicBezTo>
                    <a:pt x="6683" y="12662"/>
                    <a:pt x="6683" y="12662"/>
                    <a:pt x="6683" y="12662"/>
                  </a:cubicBezTo>
                  <a:cubicBezTo>
                    <a:pt x="6802" y="12662"/>
                    <a:pt x="6802" y="12662"/>
                    <a:pt x="6802" y="12662"/>
                  </a:cubicBezTo>
                  <a:cubicBezTo>
                    <a:pt x="6922" y="12662"/>
                    <a:pt x="6922" y="12662"/>
                    <a:pt x="6922" y="12662"/>
                  </a:cubicBezTo>
                  <a:cubicBezTo>
                    <a:pt x="7280" y="12538"/>
                    <a:pt x="7280" y="12538"/>
                    <a:pt x="7280" y="12538"/>
                  </a:cubicBezTo>
                  <a:cubicBezTo>
                    <a:pt x="7399" y="12538"/>
                    <a:pt x="7399" y="12538"/>
                    <a:pt x="7399" y="12538"/>
                  </a:cubicBezTo>
                  <a:cubicBezTo>
                    <a:pt x="7518" y="12414"/>
                    <a:pt x="7518" y="12414"/>
                    <a:pt x="7518" y="12414"/>
                  </a:cubicBezTo>
                  <a:cubicBezTo>
                    <a:pt x="7638" y="12414"/>
                    <a:pt x="7638" y="12414"/>
                    <a:pt x="7638" y="12414"/>
                  </a:cubicBezTo>
                  <a:cubicBezTo>
                    <a:pt x="7757" y="12290"/>
                    <a:pt x="7757" y="12290"/>
                    <a:pt x="7757" y="12290"/>
                  </a:cubicBezTo>
                  <a:cubicBezTo>
                    <a:pt x="7996" y="12290"/>
                    <a:pt x="7996" y="12290"/>
                    <a:pt x="7996" y="12290"/>
                  </a:cubicBezTo>
                  <a:cubicBezTo>
                    <a:pt x="8592" y="12290"/>
                    <a:pt x="8592" y="12290"/>
                    <a:pt x="8592" y="12290"/>
                  </a:cubicBezTo>
                  <a:cubicBezTo>
                    <a:pt x="8831" y="12290"/>
                    <a:pt x="8831" y="12290"/>
                    <a:pt x="8831" y="12290"/>
                  </a:cubicBezTo>
                  <a:cubicBezTo>
                    <a:pt x="8950" y="12290"/>
                    <a:pt x="8950" y="12290"/>
                    <a:pt x="8950" y="12290"/>
                  </a:cubicBezTo>
                  <a:cubicBezTo>
                    <a:pt x="9070" y="12290"/>
                    <a:pt x="9070" y="12290"/>
                    <a:pt x="9070" y="12290"/>
                  </a:cubicBezTo>
                  <a:cubicBezTo>
                    <a:pt x="9189" y="12290"/>
                    <a:pt x="9189" y="12290"/>
                    <a:pt x="9189" y="12290"/>
                  </a:cubicBezTo>
                  <a:cubicBezTo>
                    <a:pt x="9308" y="12414"/>
                    <a:pt x="9308" y="12414"/>
                    <a:pt x="9308" y="12414"/>
                  </a:cubicBezTo>
                  <a:cubicBezTo>
                    <a:pt x="9428" y="12662"/>
                    <a:pt x="9428" y="12662"/>
                    <a:pt x="9428" y="12662"/>
                  </a:cubicBezTo>
                  <a:cubicBezTo>
                    <a:pt x="9547" y="12662"/>
                    <a:pt x="9547" y="12662"/>
                    <a:pt x="9547" y="12662"/>
                  </a:cubicBezTo>
                  <a:cubicBezTo>
                    <a:pt x="9666" y="12662"/>
                    <a:pt x="9666" y="12662"/>
                    <a:pt x="9666" y="12662"/>
                  </a:cubicBezTo>
                  <a:cubicBezTo>
                    <a:pt x="9666" y="12538"/>
                    <a:pt x="9666" y="12538"/>
                    <a:pt x="9666" y="12538"/>
                  </a:cubicBezTo>
                  <a:cubicBezTo>
                    <a:pt x="9786" y="12662"/>
                    <a:pt x="9786" y="12662"/>
                    <a:pt x="9786" y="12662"/>
                  </a:cubicBezTo>
                  <a:cubicBezTo>
                    <a:pt x="9786" y="12662"/>
                    <a:pt x="9786" y="12662"/>
                    <a:pt x="9786" y="12662"/>
                  </a:cubicBezTo>
                  <a:cubicBezTo>
                    <a:pt x="9905" y="12662"/>
                    <a:pt x="9905" y="12662"/>
                    <a:pt x="9905" y="12662"/>
                  </a:cubicBezTo>
                  <a:cubicBezTo>
                    <a:pt x="10024" y="12786"/>
                    <a:pt x="10024" y="12786"/>
                    <a:pt x="10024" y="12786"/>
                  </a:cubicBezTo>
                  <a:cubicBezTo>
                    <a:pt x="10144" y="12786"/>
                    <a:pt x="10144" y="12786"/>
                    <a:pt x="10144" y="12786"/>
                  </a:cubicBezTo>
                  <a:cubicBezTo>
                    <a:pt x="10263" y="12786"/>
                    <a:pt x="10263" y="12786"/>
                    <a:pt x="10263" y="12786"/>
                  </a:cubicBezTo>
                  <a:cubicBezTo>
                    <a:pt x="10502" y="12910"/>
                    <a:pt x="10502" y="12910"/>
                    <a:pt x="10502" y="12910"/>
                  </a:cubicBezTo>
                  <a:cubicBezTo>
                    <a:pt x="10382" y="13034"/>
                    <a:pt x="10382" y="13034"/>
                    <a:pt x="10382" y="13034"/>
                  </a:cubicBezTo>
                  <a:cubicBezTo>
                    <a:pt x="10502" y="13034"/>
                    <a:pt x="10502" y="13034"/>
                    <a:pt x="10502" y="13034"/>
                  </a:cubicBezTo>
                  <a:cubicBezTo>
                    <a:pt x="10621" y="13034"/>
                    <a:pt x="10621" y="13034"/>
                    <a:pt x="10621" y="13034"/>
                  </a:cubicBezTo>
                  <a:cubicBezTo>
                    <a:pt x="10502" y="13159"/>
                    <a:pt x="10502" y="13159"/>
                    <a:pt x="10502" y="13159"/>
                  </a:cubicBezTo>
                  <a:cubicBezTo>
                    <a:pt x="10502" y="13159"/>
                    <a:pt x="10502" y="13159"/>
                    <a:pt x="10502" y="13159"/>
                  </a:cubicBezTo>
                  <a:cubicBezTo>
                    <a:pt x="10502" y="13283"/>
                    <a:pt x="10502" y="13283"/>
                    <a:pt x="10502" y="13283"/>
                  </a:cubicBezTo>
                  <a:cubicBezTo>
                    <a:pt x="10502" y="13407"/>
                    <a:pt x="10502" y="13407"/>
                    <a:pt x="10502" y="13407"/>
                  </a:cubicBezTo>
                  <a:cubicBezTo>
                    <a:pt x="10621" y="13407"/>
                    <a:pt x="10621" y="13407"/>
                    <a:pt x="10621" y="13407"/>
                  </a:cubicBezTo>
                  <a:cubicBezTo>
                    <a:pt x="10740" y="13531"/>
                    <a:pt x="10740" y="13531"/>
                    <a:pt x="10740" y="13531"/>
                  </a:cubicBezTo>
                  <a:cubicBezTo>
                    <a:pt x="10740" y="13655"/>
                    <a:pt x="10740" y="13655"/>
                    <a:pt x="10740" y="13655"/>
                  </a:cubicBezTo>
                  <a:cubicBezTo>
                    <a:pt x="10740" y="13779"/>
                    <a:pt x="10740" y="13779"/>
                    <a:pt x="10740" y="13779"/>
                  </a:cubicBezTo>
                  <a:cubicBezTo>
                    <a:pt x="10860" y="14028"/>
                    <a:pt x="10860" y="14028"/>
                    <a:pt x="10860" y="14028"/>
                  </a:cubicBezTo>
                  <a:cubicBezTo>
                    <a:pt x="10860" y="14152"/>
                    <a:pt x="10860" y="14152"/>
                    <a:pt x="10860" y="14152"/>
                  </a:cubicBezTo>
                  <a:cubicBezTo>
                    <a:pt x="10860" y="14152"/>
                    <a:pt x="10860" y="14152"/>
                    <a:pt x="10860" y="14152"/>
                  </a:cubicBezTo>
                  <a:cubicBezTo>
                    <a:pt x="10860" y="14276"/>
                    <a:pt x="10860" y="14276"/>
                    <a:pt x="10860" y="14276"/>
                  </a:cubicBezTo>
                  <a:cubicBezTo>
                    <a:pt x="10860" y="14400"/>
                    <a:pt x="10860" y="14400"/>
                    <a:pt x="10860" y="14400"/>
                  </a:cubicBezTo>
                  <a:cubicBezTo>
                    <a:pt x="10740" y="14400"/>
                    <a:pt x="10740" y="14400"/>
                    <a:pt x="10740" y="14400"/>
                  </a:cubicBezTo>
                  <a:cubicBezTo>
                    <a:pt x="10740" y="14400"/>
                    <a:pt x="10740" y="14400"/>
                    <a:pt x="10740" y="14400"/>
                  </a:cubicBezTo>
                  <a:cubicBezTo>
                    <a:pt x="10860" y="14524"/>
                    <a:pt x="10860" y="14524"/>
                    <a:pt x="10860" y="14524"/>
                  </a:cubicBezTo>
                  <a:cubicBezTo>
                    <a:pt x="10860" y="14524"/>
                    <a:pt x="10860" y="14524"/>
                    <a:pt x="10860" y="14524"/>
                  </a:cubicBezTo>
                  <a:cubicBezTo>
                    <a:pt x="10979" y="14648"/>
                    <a:pt x="10979" y="14648"/>
                    <a:pt x="10979" y="14648"/>
                  </a:cubicBezTo>
                  <a:cubicBezTo>
                    <a:pt x="10979" y="14648"/>
                    <a:pt x="10979" y="14648"/>
                    <a:pt x="10979" y="14648"/>
                  </a:cubicBezTo>
                  <a:cubicBezTo>
                    <a:pt x="11098" y="14648"/>
                    <a:pt x="11098" y="14648"/>
                    <a:pt x="11098" y="14648"/>
                  </a:cubicBezTo>
                  <a:cubicBezTo>
                    <a:pt x="11098" y="14524"/>
                    <a:pt x="11098" y="14524"/>
                    <a:pt x="11098" y="14524"/>
                  </a:cubicBezTo>
                  <a:cubicBezTo>
                    <a:pt x="11098" y="14524"/>
                    <a:pt x="11098" y="14524"/>
                    <a:pt x="11098" y="14524"/>
                  </a:cubicBezTo>
                  <a:cubicBezTo>
                    <a:pt x="11098" y="14400"/>
                    <a:pt x="11098" y="14400"/>
                    <a:pt x="11098" y="14400"/>
                  </a:cubicBezTo>
                  <a:cubicBezTo>
                    <a:pt x="11218" y="14400"/>
                    <a:pt x="11218" y="14400"/>
                    <a:pt x="11218" y="14400"/>
                  </a:cubicBezTo>
                  <a:cubicBezTo>
                    <a:pt x="11218" y="14276"/>
                    <a:pt x="11218" y="14276"/>
                    <a:pt x="11218" y="14276"/>
                  </a:cubicBezTo>
                  <a:cubicBezTo>
                    <a:pt x="11337" y="14276"/>
                    <a:pt x="11337" y="14276"/>
                    <a:pt x="11337" y="14276"/>
                  </a:cubicBezTo>
                  <a:cubicBezTo>
                    <a:pt x="11337" y="14152"/>
                    <a:pt x="11337" y="14152"/>
                    <a:pt x="11337" y="14152"/>
                  </a:cubicBezTo>
                  <a:cubicBezTo>
                    <a:pt x="11456" y="14152"/>
                    <a:pt x="11456" y="14152"/>
                    <a:pt x="11456" y="14152"/>
                  </a:cubicBezTo>
                  <a:cubicBezTo>
                    <a:pt x="11576" y="14028"/>
                    <a:pt x="11576" y="14028"/>
                    <a:pt x="11576" y="14028"/>
                  </a:cubicBezTo>
                  <a:cubicBezTo>
                    <a:pt x="11695" y="13903"/>
                    <a:pt x="11695" y="13903"/>
                    <a:pt x="11695" y="13903"/>
                  </a:cubicBezTo>
                  <a:cubicBezTo>
                    <a:pt x="11814" y="13779"/>
                    <a:pt x="11814" y="13779"/>
                    <a:pt x="11814" y="13779"/>
                  </a:cubicBezTo>
                  <a:cubicBezTo>
                    <a:pt x="11814" y="13779"/>
                    <a:pt x="11814" y="13779"/>
                    <a:pt x="11814" y="13779"/>
                  </a:cubicBezTo>
                  <a:cubicBezTo>
                    <a:pt x="11934" y="13779"/>
                    <a:pt x="11934" y="13779"/>
                    <a:pt x="11934" y="13779"/>
                  </a:cubicBezTo>
                  <a:cubicBezTo>
                    <a:pt x="12053" y="13655"/>
                    <a:pt x="12053" y="13655"/>
                    <a:pt x="12053" y="13655"/>
                  </a:cubicBezTo>
                  <a:cubicBezTo>
                    <a:pt x="12172" y="13407"/>
                    <a:pt x="12172" y="13407"/>
                    <a:pt x="12172" y="13407"/>
                  </a:cubicBezTo>
                  <a:cubicBezTo>
                    <a:pt x="12292" y="13407"/>
                    <a:pt x="12292" y="13407"/>
                    <a:pt x="12292" y="13407"/>
                  </a:cubicBezTo>
                  <a:cubicBezTo>
                    <a:pt x="12411" y="13283"/>
                    <a:pt x="12411" y="13283"/>
                    <a:pt x="12411" y="13283"/>
                  </a:cubicBezTo>
                  <a:cubicBezTo>
                    <a:pt x="12292" y="13159"/>
                    <a:pt x="12292" y="13159"/>
                    <a:pt x="12292" y="13159"/>
                  </a:cubicBezTo>
                  <a:cubicBezTo>
                    <a:pt x="12411" y="13034"/>
                    <a:pt x="12411" y="13034"/>
                    <a:pt x="12411" y="13034"/>
                  </a:cubicBezTo>
                  <a:cubicBezTo>
                    <a:pt x="12411" y="13159"/>
                    <a:pt x="12411" y="13159"/>
                    <a:pt x="12411" y="13159"/>
                  </a:cubicBezTo>
                  <a:cubicBezTo>
                    <a:pt x="12411" y="13283"/>
                    <a:pt x="12411" y="13283"/>
                    <a:pt x="12411" y="13283"/>
                  </a:cubicBezTo>
                  <a:cubicBezTo>
                    <a:pt x="12411" y="13407"/>
                    <a:pt x="12411" y="13407"/>
                    <a:pt x="12411" y="13407"/>
                  </a:cubicBezTo>
                  <a:cubicBezTo>
                    <a:pt x="12411" y="13531"/>
                    <a:pt x="12411" y="13531"/>
                    <a:pt x="12411" y="13531"/>
                  </a:cubicBezTo>
                  <a:cubicBezTo>
                    <a:pt x="12292" y="13779"/>
                    <a:pt x="12292" y="13779"/>
                    <a:pt x="12292" y="13779"/>
                  </a:cubicBezTo>
                  <a:cubicBezTo>
                    <a:pt x="12172" y="13903"/>
                    <a:pt x="12172" y="13903"/>
                    <a:pt x="12172" y="13903"/>
                  </a:cubicBezTo>
                  <a:cubicBezTo>
                    <a:pt x="12053" y="14028"/>
                    <a:pt x="12053" y="14028"/>
                    <a:pt x="12053" y="14028"/>
                  </a:cubicBezTo>
                  <a:cubicBezTo>
                    <a:pt x="12053" y="14152"/>
                    <a:pt x="12053" y="14152"/>
                    <a:pt x="12053" y="14152"/>
                  </a:cubicBezTo>
                  <a:cubicBezTo>
                    <a:pt x="12053" y="14276"/>
                    <a:pt x="12053" y="14276"/>
                    <a:pt x="12053" y="14276"/>
                  </a:cubicBezTo>
                  <a:cubicBezTo>
                    <a:pt x="11934" y="14400"/>
                    <a:pt x="11934" y="14400"/>
                    <a:pt x="11934" y="14400"/>
                  </a:cubicBezTo>
                  <a:cubicBezTo>
                    <a:pt x="11934" y="14400"/>
                    <a:pt x="11934" y="14400"/>
                    <a:pt x="11934" y="14400"/>
                  </a:cubicBezTo>
                  <a:cubicBezTo>
                    <a:pt x="11814" y="14648"/>
                    <a:pt x="11814" y="14648"/>
                    <a:pt x="11814" y="14648"/>
                  </a:cubicBezTo>
                  <a:cubicBezTo>
                    <a:pt x="11576" y="14648"/>
                    <a:pt x="11576" y="14648"/>
                    <a:pt x="11576" y="14648"/>
                  </a:cubicBezTo>
                  <a:cubicBezTo>
                    <a:pt x="11576" y="14772"/>
                    <a:pt x="11576" y="14772"/>
                    <a:pt x="11576" y="14772"/>
                  </a:cubicBezTo>
                  <a:cubicBezTo>
                    <a:pt x="11456" y="14897"/>
                    <a:pt x="11456" y="14897"/>
                    <a:pt x="11456" y="14897"/>
                  </a:cubicBezTo>
                  <a:cubicBezTo>
                    <a:pt x="11456" y="14897"/>
                    <a:pt x="11456" y="14897"/>
                    <a:pt x="11456" y="14897"/>
                  </a:cubicBezTo>
                  <a:cubicBezTo>
                    <a:pt x="11695" y="14897"/>
                    <a:pt x="11695" y="14897"/>
                    <a:pt x="11695" y="14897"/>
                  </a:cubicBezTo>
                  <a:cubicBezTo>
                    <a:pt x="11814" y="14897"/>
                    <a:pt x="11814" y="14897"/>
                    <a:pt x="11814" y="14897"/>
                  </a:cubicBezTo>
                  <a:cubicBezTo>
                    <a:pt x="11934" y="14897"/>
                    <a:pt x="11934" y="14897"/>
                    <a:pt x="11934" y="14897"/>
                  </a:cubicBezTo>
                  <a:cubicBezTo>
                    <a:pt x="12172" y="14648"/>
                    <a:pt x="12172" y="14648"/>
                    <a:pt x="12172" y="14648"/>
                  </a:cubicBezTo>
                  <a:cubicBezTo>
                    <a:pt x="12172" y="14400"/>
                    <a:pt x="12172" y="14400"/>
                    <a:pt x="12172" y="14400"/>
                  </a:cubicBezTo>
                  <a:cubicBezTo>
                    <a:pt x="12292" y="14276"/>
                    <a:pt x="12292" y="14276"/>
                    <a:pt x="12292" y="14276"/>
                  </a:cubicBezTo>
                  <a:cubicBezTo>
                    <a:pt x="12411" y="14276"/>
                    <a:pt x="12411" y="14276"/>
                    <a:pt x="12411" y="14276"/>
                  </a:cubicBezTo>
                  <a:cubicBezTo>
                    <a:pt x="12411" y="14524"/>
                    <a:pt x="12411" y="14524"/>
                    <a:pt x="12411" y="14524"/>
                  </a:cubicBezTo>
                  <a:cubicBezTo>
                    <a:pt x="12411" y="14648"/>
                    <a:pt x="12411" y="14648"/>
                    <a:pt x="12411" y="14648"/>
                  </a:cubicBezTo>
                  <a:cubicBezTo>
                    <a:pt x="12411" y="14648"/>
                    <a:pt x="12411" y="14648"/>
                    <a:pt x="12411" y="14648"/>
                  </a:cubicBezTo>
                  <a:cubicBezTo>
                    <a:pt x="12411" y="14897"/>
                    <a:pt x="12411" y="14897"/>
                    <a:pt x="12411" y="14897"/>
                  </a:cubicBezTo>
                  <a:cubicBezTo>
                    <a:pt x="12292" y="15145"/>
                    <a:pt x="12292" y="15145"/>
                    <a:pt x="12292" y="15145"/>
                  </a:cubicBezTo>
                  <a:cubicBezTo>
                    <a:pt x="12053" y="15145"/>
                    <a:pt x="12053" y="15145"/>
                    <a:pt x="12053" y="15145"/>
                  </a:cubicBezTo>
                  <a:cubicBezTo>
                    <a:pt x="12172" y="15269"/>
                    <a:pt x="12172" y="15269"/>
                    <a:pt x="12172" y="15269"/>
                  </a:cubicBezTo>
                  <a:cubicBezTo>
                    <a:pt x="12292" y="15269"/>
                    <a:pt x="12292" y="15269"/>
                    <a:pt x="12292" y="15269"/>
                  </a:cubicBezTo>
                  <a:cubicBezTo>
                    <a:pt x="12411" y="15269"/>
                    <a:pt x="12411" y="15269"/>
                    <a:pt x="12411" y="15269"/>
                  </a:cubicBezTo>
                  <a:cubicBezTo>
                    <a:pt x="12411" y="15145"/>
                    <a:pt x="12411" y="15145"/>
                    <a:pt x="12411" y="15145"/>
                  </a:cubicBezTo>
                  <a:cubicBezTo>
                    <a:pt x="12530" y="15145"/>
                    <a:pt x="12530" y="15145"/>
                    <a:pt x="12530" y="15145"/>
                  </a:cubicBezTo>
                  <a:cubicBezTo>
                    <a:pt x="12650" y="15021"/>
                    <a:pt x="12650" y="15021"/>
                    <a:pt x="12650" y="15021"/>
                  </a:cubicBezTo>
                  <a:cubicBezTo>
                    <a:pt x="12769" y="15145"/>
                    <a:pt x="12769" y="15145"/>
                    <a:pt x="12769" y="15145"/>
                  </a:cubicBezTo>
                  <a:cubicBezTo>
                    <a:pt x="12769" y="15021"/>
                    <a:pt x="12769" y="15021"/>
                    <a:pt x="12769" y="15021"/>
                  </a:cubicBezTo>
                  <a:cubicBezTo>
                    <a:pt x="12769" y="15145"/>
                    <a:pt x="12769" y="15145"/>
                    <a:pt x="12769" y="15145"/>
                  </a:cubicBezTo>
                  <a:cubicBezTo>
                    <a:pt x="12650" y="15269"/>
                    <a:pt x="12650" y="15269"/>
                    <a:pt x="12650" y="15269"/>
                  </a:cubicBezTo>
                  <a:cubicBezTo>
                    <a:pt x="12650" y="15269"/>
                    <a:pt x="12650" y="15269"/>
                    <a:pt x="12650" y="15269"/>
                  </a:cubicBezTo>
                  <a:cubicBezTo>
                    <a:pt x="12530" y="15269"/>
                    <a:pt x="12530" y="15269"/>
                    <a:pt x="12530" y="15269"/>
                  </a:cubicBezTo>
                  <a:cubicBezTo>
                    <a:pt x="12650" y="15393"/>
                    <a:pt x="12650" y="15393"/>
                    <a:pt x="12650" y="15393"/>
                  </a:cubicBezTo>
                  <a:cubicBezTo>
                    <a:pt x="12769" y="15517"/>
                    <a:pt x="12769" y="15517"/>
                    <a:pt x="12769" y="15517"/>
                  </a:cubicBezTo>
                  <a:cubicBezTo>
                    <a:pt x="12769" y="15641"/>
                    <a:pt x="12769" y="15641"/>
                    <a:pt x="12769" y="15641"/>
                  </a:cubicBezTo>
                  <a:cubicBezTo>
                    <a:pt x="12769" y="15890"/>
                    <a:pt x="12769" y="15890"/>
                    <a:pt x="12769" y="15890"/>
                  </a:cubicBezTo>
                  <a:cubicBezTo>
                    <a:pt x="12769" y="16138"/>
                    <a:pt x="12769" y="16138"/>
                    <a:pt x="12769" y="16138"/>
                  </a:cubicBezTo>
                  <a:cubicBezTo>
                    <a:pt x="12650" y="16262"/>
                    <a:pt x="12650" y="16262"/>
                    <a:pt x="12650" y="16262"/>
                  </a:cubicBezTo>
                  <a:cubicBezTo>
                    <a:pt x="12650" y="16262"/>
                    <a:pt x="12650" y="16262"/>
                    <a:pt x="12650" y="16262"/>
                  </a:cubicBezTo>
                  <a:cubicBezTo>
                    <a:pt x="12650" y="16510"/>
                    <a:pt x="12650" y="16510"/>
                    <a:pt x="12650" y="16510"/>
                  </a:cubicBezTo>
                  <a:cubicBezTo>
                    <a:pt x="12769" y="16510"/>
                    <a:pt x="12769" y="16510"/>
                    <a:pt x="12769" y="16510"/>
                  </a:cubicBezTo>
                  <a:cubicBezTo>
                    <a:pt x="12769" y="16634"/>
                    <a:pt x="12769" y="16634"/>
                    <a:pt x="12769" y="16634"/>
                  </a:cubicBezTo>
                  <a:cubicBezTo>
                    <a:pt x="12888" y="16883"/>
                    <a:pt x="12888" y="16883"/>
                    <a:pt x="12888" y="16883"/>
                  </a:cubicBezTo>
                  <a:cubicBezTo>
                    <a:pt x="13008" y="17131"/>
                    <a:pt x="13008" y="17131"/>
                    <a:pt x="13008" y="17131"/>
                  </a:cubicBezTo>
                  <a:cubicBezTo>
                    <a:pt x="13127" y="17131"/>
                    <a:pt x="13127" y="17131"/>
                    <a:pt x="13127" y="17131"/>
                  </a:cubicBezTo>
                  <a:cubicBezTo>
                    <a:pt x="13246" y="17131"/>
                    <a:pt x="13246" y="17131"/>
                    <a:pt x="13246" y="17131"/>
                  </a:cubicBezTo>
                  <a:cubicBezTo>
                    <a:pt x="13366" y="17255"/>
                    <a:pt x="13366" y="17255"/>
                    <a:pt x="13366" y="17255"/>
                  </a:cubicBezTo>
                  <a:cubicBezTo>
                    <a:pt x="13485" y="17255"/>
                    <a:pt x="13485" y="17255"/>
                    <a:pt x="13485" y="17255"/>
                  </a:cubicBezTo>
                  <a:cubicBezTo>
                    <a:pt x="13485" y="17255"/>
                    <a:pt x="13485" y="17255"/>
                    <a:pt x="13485" y="17255"/>
                  </a:cubicBezTo>
                  <a:cubicBezTo>
                    <a:pt x="13485" y="17255"/>
                    <a:pt x="13485" y="17255"/>
                    <a:pt x="13485" y="17255"/>
                  </a:cubicBezTo>
                  <a:cubicBezTo>
                    <a:pt x="13604" y="17255"/>
                    <a:pt x="13604" y="17255"/>
                    <a:pt x="13604" y="17255"/>
                  </a:cubicBezTo>
                  <a:cubicBezTo>
                    <a:pt x="13724" y="17379"/>
                    <a:pt x="13724" y="17379"/>
                    <a:pt x="13724" y="17379"/>
                  </a:cubicBezTo>
                  <a:cubicBezTo>
                    <a:pt x="13843" y="17379"/>
                    <a:pt x="13843" y="17379"/>
                    <a:pt x="13843" y="17379"/>
                  </a:cubicBezTo>
                  <a:cubicBezTo>
                    <a:pt x="13962" y="17503"/>
                    <a:pt x="13962" y="17503"/>
                    <a:pt x="13962" y="17503"/>
                  </a:cubicBezTo>
                  <a:cubicBezTo>
                    <a:pt x="14082" y="17628"/>
                    <a:pt x="14082" y="17628"/>
                    <a:pt x="14082" y="17628"/>
                  </a:cubicBezTo>
                  <a:cubicBezTo>
                    <a:pt x="14082" y="17628"/>
                    <a:pt x="14082" y="17628"/>
                    <a:pt x="14082" y="17628"/>
                  </a:cubicBezTo>
                  <a:cubicBezTo>
                    <a:pt x="14201" y="17752"/>
                    <a:pt x="14201" y="17752"/>
                    <a:pt x="14201" y="17752"/>
                  </a:cubicBezTo>
                  <a:cubicBezTo>
                    <a:pt x="14320" y="17752"/>
                    <a:pt x="14320" y="17752"/>
                    <a:pt x="14320" y="17752"/>
                  </a:cubicBezTo>
                  <a:cubicBezTo>
                    <a:pt x="14320" y="17752"/>
                    <a:pt x="14320" y="17752"/>
                    <a:pt x="14320" y="17752"/>
                  </a:cubicBezTo>
                  <a:cubicBezTo>
                    <a:pt x="14559" y="17628"/>
                    <a:pt x="14559" y="17628"/>
                    <a:pt x="14559" y="17628"/>
                  </a:cubicBezTo>
                  <a:cubicBezTo>
                    <a:pt x="14678" y="17503"/>
                    <a:pt x="14678" y="17503"/>
                    <a:pt x="14678" y="17503"/>
                  </a:cubicBezTo>
                  <a:cubicBezTo>
                    <a:pt x="14798" y="17503"/>
                    <a:pt x="14798" y="17503"/>
                    <a:pt x="14798" y="17503"/>
                  </a:cubicBezTo>
                  <a:cubicBezTo>
                    <a:pt x="14917" y="17379"/>
                    <a:pt x="14917" y="17379"/>
                    <a:pt x="14917" y="17379"/>
                  </a:cubicBezTo>
                  <a:cubicBezTo>
                    <a:pt x="15036" y="17379"/>
                    <a:pt x="15036" y="17379"/>
                    <a:pt x="15036" y="17379"/>
                  </a:cubicBezTo>
                  <a:cubicBezTo>
                    <a:pt x="15036" y="17379"/>
                    <a:pt x="15036" y="17379"/>
                    <a:pt x="15036" y="17379"/>
                  </a:cubicBezTo>
                  <a:cubicBezTo>
                    <a:pt x="15036" y="17379"/>
                    <a:pt x="15036" y="17379"/>
                    <a:pt x="15036" y="17379"/>
                  </a:cubicBezTo>
                  <a:cubicBezTo>
                    <a:pt x="14917" y="17255"/>
                    <a:pt x="14917" y="17255"/>
                    <a:pt x="14917" y="17255"/>
                  </a:cubicBezTo>
                  <a:cubicBezTo>
                    <a:pt x="14917" y="17255"/>
                    <a:pt x="14917" y="17255"/>
                    <a:pt x="14917" y="17255"/>
                  </a:cubicBezTo>
                  <a:cubicBezTo>
                    <a:pt x="15156" y="17131"/>
                    <a:pt x="15156" y="17131"/>
                    <a:pt x="15156" y="17131"/>
                  </a:cubicBezTo>
                  <a:cubicBezTo>
                    <a:pt x="15275" y="17255"/>
                    <a:pt x="15275" y="17255"/>
                    <a:pt x="15275" y="17255"/>
                  </a:cubicBezTo>
                  <a:cubicBezTo>
                    <a:pt x="15275" y="17379"/>
                    <a:pt x="15275" y="17379"/>
                    <a:pt x="15275" y="17379"/>
                  </a:cubicBezTo>
                  <a:cubicBezTo>
                    <a:pt x="15156" y="17379"/>
                    <a:pt x="15156" y="17379"/>
                    <a:pt x="15156" y="17379"/>
                  </a:cubicBezTo>
                  <a:cubicBezTo>
                    <a:pt x="15156" y="17503"/>
                    <a:pt x="15156" y="17503"/>
                    <a:pt x="15156" y="17503"/>
                  </a:cubicBezTo>
                  <a:cubicBezTo>
                    <a:pt x="15156" y="17503"/>
                    <a:pt x="15156" y="17503"/>
                    <a:pt x="15156" y="17503"/>
                  </a:cubicBezTo>
                  <a:cubicBezTo>
                    <a:pt x="15275" y="17503"/>
                    <a:pt x="15275" y="17503"/>
                    <a:pt x="15275" y="17503"/>
                  </a:cubicBezTo>
                  <a:cubicBezTo>
                    <a:pt x="15394" y="17379"/>
                    <a:pt x="15394" y="17379"/>
                    <a:pt x="15394" y="17379"/>
                  </a:cubicBezTo>
                  <a:cubicBezTo>
                    <a:pt x="15514" y="17503"/>
                    <a:pt x="15514" y="17503"/>
                    <a:pt x="15514" y="17503"/>
                  </a:cubicBezTo>
                  <a:cubicBezTo>
                    <a:pt x="15514" y="17503"/>
                    <a:pt x="15514" y="17503"/>
                    <a:pt x="15514" y="17503"/>
                  </a:cubicBezTo>
                  <a:cubicBezTo>
                    <a:pt x="15394" y="17503"/>
                    <a:pt x="15394" y="17503"/>
                    <a:pt x="15394" y="17503"/>
                  </a:cubicBezTo>
                  <a:cubicBezTo>
                    <a:pt x="15275" y="17628"/>
                    <a:pt x="15275" y="17628"/>
                    <a:pt x="15275" y="17628"/>
                  </a:cubicBezTo>
                  <a:cubicBezTo>
                    <a:pt x="15514" y="17752"/>
                    <a:pt x="15514" y="17752"/>
                    <a:pt x="15514" y="17752"/>
                  </a:cubicBezTo>
                  <a:cubicBezTo>
                    <a:pt x="15514" y="18000"/>
                    <a:pt x="15514" y="18000"/>
                    <a:pt x="15514" y="18000"/>
                  </a:cubicBezTo>
                  <a:cubicBezTo>
                    <a:pt x="15514" y="17876"/>
                    <a:pt x="15514" y="17876"/>
                    <a:pt x="15514" y="17876"/>
                  </a:cubicBezTo>
                  <a:cubicBezTo>
                    <a:pt x="15633" y="18000"/>
                    <a:pt x="15633" y="18000"/>
                    <a:pt x="15633" y="18000"/>
                  </a:cubicBezTo>
                  <a:cubicBezTo>
                    <a:pt x="15633" y="18000"/>
                    <a:pt x="15633" y="18000"/>
                    <a:pt x="15633" y="18000"/>
                  </a:cubicBezTo>
                  <a:cubicBezTo>
                    <a:pt x="15752" y="18124"/>
                    <a:pt x="15752" y="18124"/>
                    <a:pt x="15752" y="18124"/>
                  </a:cubicBezTo>
                  <a:cubicBezTo>
                    <a:pt x="15752" y="18000"/>
                    <a:pt x="15752" y="18000"/>
                    <a:pt x="15752" y="18000"/>
                  </a:cubicBezTo>
                  <a:cubicBezTo>
                    <a:pt x="15752" y="17876"/>
                    <a:pt x="15752" y="17876"/>
                    <a:pt x="15752" y="17876"/>
                  </a:cubicBezTo>
                  <a:cubicBezTo>
                    <a:pt x="15633" y="18000"/>
                    <a:pt x="15633" y="18000"/>
                    <a:pt x="15633" y="18000"/>
                  </a:cubicBezTo>
                  <a:cubicBezTo>
                    <a:pt x="15633" y="17876"/>
                    <a:pt x="15633" y="17876"/>
                    <a:pt x="15633" y="17876"/>
                  </a:cubicBezTo>
                  <a:cubicBezTo>
                    <a:pt x="15752" y="17876"/>
                    <a:pt x="15752" y="17876"/>
                    <a:pt x="15752" y="17876"/>
                  </a:cubicBezTo>
                  <a:cubicBezTo>
                    <a:pt x="15991" y="17876"/>
                    <a:pt x="15991" y="17876"/>
                    <a:pt x="15991" y="17876"/>
                  </a:cubicBezTo>
                  <a:cubicBezTo>
                    <a:pt x="15991" y="17876"/>
                    <a:pt x="15991" y="17876"/>
                    <a:pt x="15991" y="17876"/>
                  </a:cubicBezTo>
                  <a:cubicBezTo>
                    <a:pt x="16110" y="17876"/>
                    <a:pt x="16110" y="17876"/>
                    <a:pt x="16110" y="17876"/>
                  </a:cubicBezTo>
                  <a:cubicBezTo>
                    <a:pt x="16230" y="17628"/>
                    <a:pt x="16230" y="17628"/>
                    <a:pt x="16230" y="17628"/>
                  </a:cubicBezTo>
                  <a:cubicBezTo>
                    <a:pt x="16469" y="17503"/>
                    <a:pt x="16469" y="17503"/>
                    <a:pt x="16469" y="17503"/>
                  </a:cubicBezTo>
                  <a:cubicBezTo>
                    <a:pt x="16588" y="17379"/>
                    <a:pt x="16588" y="17379"/>
                    <a:pt x="16588" y="17379"/>
                  </a:cubicBezTo>
                  <a:cubicBezTo>
                    <a:pt x="16588" y="17379"/>
                    <a:pt x="16588" y="17379"/>
                    <a:pt x="16588" y="17379"/>
                  </a:cubicBezTo>
                  <a:cubicBezTo>
                    <a:pt x="16469" y="17379"/>
                    <a:pt x="16469" y="17379"/>
                    <a:pt x="16469" y="17379"/>
                  </a:cubicBezTo>
                  <a:cubicBezTo>
                    <a:pt x="16469" y="17379"/>
                    <a:pt x="16469" y="17379"/>
                    <a:pt x="16469" y="17379"/>
                  </a:cubicBezTo>
                  <a:cubicBezTo>
                    <a:pt x="16349" y="17379"/>
                    <a:pt x="16349" y="17379"/>
                    <a:pt x="16349" y="17379"/>
                  </a:cubicBezTo>
                  <a:cubicBezTo>
                    <a:pt x="16469" y="17379"/>
                    <a:pt x="16469" y="17379"/>
                    <a:pt x="16469" y="17379"/>
                  </a:cubicBezTo>
                  <a:cubicBezTo>
                    <a:pt x="16588" y="17379"/>
                    <a:pt x="16588" y="17379"/>
                    <a:pt x="16588" y="17379"/>
                  </a:cubicBezTo>
                  <a:cubicBezTo>
                    <a:pt x="16827" y="17255"/>
                    <a:pt x="16827" y="17255"/>
                    <a:pt x="16827" y="17255"/>
                  </a:cubicBezTo>
                  <a:cubicBezTo>
                    <a:pt x="17304" y="17255"/>
                    <a:pt x="17304" y="17255"/>
                    <a:pt x="17304" y="17255"/>
                  </a:cubicBezTo>
                  <a:cubicBezTo>
                    <a:pt x="17543" y="17255"/>
                    <a:pt x="17543" y="17255"/>
                    <a:pt x="17543" y="17255"/>
                  </a:cubicBezTo>
                  <a:cubicBezTo>
                    <a:pt x="17662" y="17131"/>
                    <a:pt x="17662" y="17131"/>
                    <a:pt x="17662" y="17131"/>
                  </a:cubicBezTo>
                  <a:cubicBezTo>
                    <a:pt x="17662" y="17131"/>
                    <a:pt x="17662" y="17131"/>
                    <a:pt x="17662" y="17131"/>
                  </a:cubicBezTo>
                  <a:cubicBezTo>
                    <a:pt x="17781" y="17131"/>
                    <a:pt x="17781" y="17131"/>
                    <a:pt x="17781" y="17131"/>
                  </a:cubicBezTo>
                  <a:cubicBezTo>
                    <a:pt x="17901" y="17007"/>
                    <a:pt x="17901" y="17007"/>
                    <a:pt x="17901" y="17007"/>
                  </a:cubicBezTo>
                  <a:cubicBezTo>
                    <a:pt x="18020" y="16883"/>
                    <a:pt x="18020" y="16883"/>
                    <a:pt x="18020" y="16883"/>
                  </a:cubicBezTo>
                  <a:cubicBezTo>
                    <a:pt x="18020" y="16634"/>
                    <a:pt x="18020" y="16634"/>
                    <a:pt x="18020" y="16634"/>
                  </a:cubicBezTo>
                  <a:cubicBezTo>
                    <a:pt x="17901" y="16510"/>
                    <a:pt x="17901" y="16510"/>
                    <a:pt x="17901" y="16510"/>
                  </a:cubicBezTo>
                  <a:cubicBezTo>
                    <a:pt x="18139" y="16386"/>
                    <a:pt x="18139" y="16386"/>
                    <a:pt x="18139" y="16386"/>
                  </a:cubicBezTo>
                  <a:cubicBezTo>
                    <a:pt x="18139" y="16138"/>
                    <a:pt x="18139" y="16138"/>
                    <a:pt x="18139" y="16138"/>
                  </a:cubicBezTo>
                  <a:cubicBezTo>
                    <a:pt x="18259" y="16014"/>
                    <a:pt x="18259" y="16014"/>
                    <a:pt x="18259" y="16014"/>
                  </a:cubicBezTo>
                  <a:cubicBezTo>
                    <a:pt x="18259" y="15766"/>
                    <a:pt x="18259" y="15766"/>
                    <a:pt x="18259" y="15766"/>
                  </a:cubicBezTo>
                  <a:cubicBezTo>
                    <a:pt x="18378" y="15766"/>
                    <a:pt x="18378" y="15766"/>
                    <a:pt x="18378" y="15766"/>
                  </a:cubicBezTo>
                  <a:cubicBezTo>
                    <a:pt x="18378" y="15641"/>
                    <a:pt x="18378" y="15641"/>
                    <a:pt x="18378" y="15641"/>
                  </a:cubicBezTo>
                  <a:cubicBezTo>
                    <a:pt x="18617" y="15269"/>
                    <a:pt x="18617" y="15269"/>
                    <a:pt x="18617" y="15269"/>
                  </a:cubicBezTo>
                  <a:cubicBezTo>
                    <a:pt x="18736" y="15269"/>
                    <a:pt x="18736" y="15269"/>
                    <a:pt x="18736" y="15269"/>
                  </a:cubicBezTo>
                  <a:cubicBezTo>
                    <a:pt x="18855" y="15021"/>
                    <a:pt x="18855" y="15021"/>
                    <a:pt x="18855" y="15021"/>
                  </a:cubicBezTo>
                  <a:cubicBezTo>
                    <a:pt x="18975" y="14897"/>
                    <a:pt x="18975" y="14897"/>
                    <a:pt x="18975" y="14897"/>
                  </a:cubicBezTo>
                  <a:cubicBezTo>
                    <a:pt x="18975" y="14648"/>
                    <a:pt x="18975" y="14648"/>
                    <a:pt x="18975" y="14648"/>
                  </a:cubicBezTo>
                  <a:cubicBezTo>
                    <a:pt x="19213" y="14524"/>
                    <a:pt x="19213" y="14524"/>
                    <a:pt x="19213" y="14524"/>
                  </a:cubicBezTo>
                  <a:cubicBezTo>
                    <a:pt x="19094" y="14400"/>
                    <a:pt x="19094" y="14400"/>
                    <a:pt x="19094" y="14400"/>
                  </a:cubicBezTo>
                  <a:cubicBezTo>
                    <a:pt x="19213" y="14400"/>
                    <a:pt x="19213" y="14400"/>
                    <a:pt x="19213" y="14400"/>
                  </a:cubicBezTo>
                  <a:cubicBezTo>
                    <a:pt x="19333" y="14276"/>
                    <a:pt x="19333" y="14276"/>
                    <a:pt x="19333" y="14276"/>
                  </a:cubicBezTo>
                  <a:cubicBezTo>
                    <a:pt x="19213" y="14152"/>
                    <a:pt x="19213" y="14152"/>
                    <a:pt x="19213" y="14152"/>
                  </a:cubicBezTo>
                  <a:cubicBezTo>
                    <a:pt x="19452" y="14028"/>
                    <a:pt x="19452" y="14028"/>
                    <a:pt x="19452" y="14028"/>
                  </a:cubicBezTo>
                  <a:cubicBezTo>
                    <a:pt x="19571" y="13903"/>
                    <a:pt x="19571" y="13903"/>
                    <a:pt x="19571" y="13903"/>
                  </a:cubicBezTo>
                  <a:cubicBezTo>
                    <a:pt x="19571" y="13903"/>
                    <a:pt x="19571" y="13903"/>
                    <a:pt x="19571" y="13903"/>
                  </a:cubicBezTo>
                  <a:cubicBezTo>
                    <a:pt x="19691" y="13655"/>
                    <a:pt x="19691" y="13655"/>
                    <a:pt x="19691" y="13655"/>
                  </a:cubicBezTo>
                  <a:cubicBezTo>
                    <a:pt x="19810" y="13655"/>
                    <a:pt x="19810" y="13655"/>
                    <a:pt x="19810" y="13655"/>
                  </a:cubicBezTo>
                  <a:cubicBezTo>
                    <a:pt x="19929" y="13655"/>
                    <a:pt x="19929" y="13655"/>
                    <a:pt x="19929" y="13655"/>
                  </a:cubicBezTo>
                  <a:cubicBezTo>
                    <a:pt x="19810" y="13655"/>
                    <a:pt x="19810" y="13655"/>
                    <a:pt x="19810" y="13655"/>
                  </a:cubicBezTo>
                  <a:cubicBezTo>
                    <a:pt x="19810" y="13531"/>
                    <a:pt x="19810" y="13531"/>
                    <a:pt x="19810" y="13531"/>
                  </a:cubicBezTo>
                  <a:cubicBezTo>
                    <a:pt x="20049" y="13531"/>
                    <a:pt x="20049" y="13531"/>
                    <a:pt x="20049" y="13531"/>
                  </a:cubicBezTo>
                  <a:cubicBezTo>
                    <a:pt x="20168" y="13407"/>
                    <a:pt x="20168" y="13407"/>
                    <a:pt x="20168" y="13407"/>
                  </a:cubicBezTo>
                  <a:cubicBezTo>
                    <a:pt x="20168" y="13283"/>
                    <a:pt x="20168" y="13283"/>
                    <a:pt x="20168" y="13283"/>
                  </a:cubicBezTo>
                  <a:cubicBezTo>
                    <a:pt x="20168" y="13283"/>
                    <a:pt x="20168" y="13283"/>
                    <a:pt x="20168" y="13283"/>
                  </a:cubicBezTo>
                  <a:cubicBezTo>
                    <a:pt x="20168" y="13159"/>
                    <a:pt x="20168" y="13159"/>
                    <a:pt x="20168" y="13159"/>
                  </a:cubicBezTo>
                  <a:cubicBezTo>
                    <a:pt x="20407" y="13034"/>
                    <a:pt x="20407" y="13034"/>
                    <a:pt x="20407" y="13034"/>
                  </a:cubicBezTo>
                  <a:cubicBezTo>
                    <a:pt x="20407" y="12910"/>
                    <a:pt x="20407" y="12910"/>
                    <a:pt x="20407" y="12910"/>
                  </a:cubicBezTo>
                  <a:cubicBezTo>
                    <a:pt x="20526" y="12910"/>
                    <a:pt x="20526" y="12910"/>
                    <a:pt x="20526" y="12910"/>
                  </a:cubicBezTo>
                  <a:cubicBezTo>
                    <a:pt x="20645" y="12662"/>
                    <a:pt x="20645" y="12662"/>
                    <a:pt x="20645" y="12662"/>
                  </a:cubicBezTo>
                  <a:cubicBezTo>
                    <a:pt x="20645" y="12662"/>
                    <a:pt x="20645" y="12662"/>
                    <a:pt x="20645" y="12662"/>
                  </a:cubicBezTo>
                  <a:cubicBezTo>
                    <a:pt x="20645" y="12414"/>
                    <a:pt x="20645" y="12414"/>
                    <a:pt x="20645" y="12414"/>
                  </a:cubicBezTo>
                  <a:cubicBezTo>
                    <a:pt x="20645" y="12414"/>
                    <a:pt x="20645" y="12414"/>
                    <a:pt x="20645" y="12414"/>
                  </a:cubicBezTo>
                  <a:cubicBezTo>
                    <a:pt x="20645" y="12290"/>
                    <a:pt x="20645" y="12290"/>
                    <a:pt x="20645" y="12290"/>
                  </a:cubicBezTo>
                  <a:cubicBezTo>
                    <a:pt x="20765" y="12041"/>
                    <a:pt x="20765" y="12041"/>
                    <a:pt x="20765" y="12041"/>
                  </a:cubicBezTo>
                  <a:cubicBezTo>
                    <a:pt x="20765" y="11793"/>
                    <a:pt x="20765" y="11793"/>
                    <a:pt x="20765" y="11793"/>
                  </a:cubicBezTo>
                  <a:cubicBezTo>
                    <a:pt x="21003" y="11545"/>
                    <a:pt x="21003" y="11545"/>
                    <a:pt x="21003" y="11545"/>
                  </a:cubicBezTo>
                  <a:cubicBezTo>
                    <a:pt x="21003" y="11421"/>
                    <a:pt x="21003" y="11421"/>
                    <a:pt x="21003" y="11421"/>
                  </a:cubicBezTo>
                  <a:cubicBezTo>
                    <a:pt x="21123" y="11172"/>
                    <a:pt x="21123" y="11172"/>
                    <a:pt x="21123" y="11172"/>
                  </a:cubicBezTo>
                  <a:cubicBezTo>
                    <a:pt x="21242" y="11048"/>
                    <a:pt x="21242" y="11048"/>
                    <a:pt x="21242" y="11048"/>
                  </a:cubicBezTo>
                  <a:cubicBezTo>
                    <a:pt x="21242" y="10924"/>
                    <a:pt x="21242" y="10924"/>
                    <a:pt x="21242" y="10924"/>
                  </a:cubicBezTo>
                  <a:cubicBezTo>
                    <a:pt x="21242" y="10800"/>
                    <a:pt x="21242" y="10800"/>
                    <a:pt x="21242" y="10800"/>
                  </a:cubicBezTo>
                  <a:cubicBezTo>
                    <a:pt x="21361" y="10676"/>
                    <a:pt x="21361" y="10676"/>
                    <a:pt x="21361" y="10676"/>
                  </a:cubicBezTo>
                  <a:cubicBezTo>
                    <a:pt x="21242" y="10428"/>
                    <a:pt x="21242" y="10428"/>
                    <a:pt x="21242" y="10428"/>
                  </a:cubicBezTo>
                  <a:cubicBezTo>
                    <a:pt x="21242" y="10303"/>
                    <a:pt x="21242" y="10303"/>
                    <a:pt x="21242" y="10303"/>
                  </a:cubicBezTo>
                  <a:cubicBezTo>
                    <a:pt x="21242" y="10179"/>
                    <a:pt x="21242" y="10179"/>
                    <a:pt x="21242" y="10179"/>
                  </a:cubicBezTo>
                  <a:cubicBezTo>
                    <a:pt x="21123" y="10055"/>
                    <a:pt x="21123" y="10055"/>
                    <a:pt x="21123" y="10055"/>
                  </a:cubicBezTo>
                  <a:cubicBezTo>
                    <a:pt x="21123" y="9931"/>
                    <a:pt x="21123" y="9931"/>
                    <a:pt x="21123" y="9931"/>
                  </a:cubicBezTo>
                  <a:cubicBezTo>
                    <a:pt x="21242" y="9931"/>
                    <a:pt x="21242" y="9931"/>
                    <a:pt x="21242" y="9931"/>
                  </a:cubicBezTo>
                  <a:cubicBezTo>
                    <a:pt x="21242" y="9807"/>
                    <a:pt x="21242" y="9807"/>
                    <a:pt x="21242" y="9807"/>
                  </a:cubicBezTo>
                  <a:cubicBezTo>
                    <a:pt x="21242" y="9683"/>
                    <a:pt x="21242" y="9683"/>
                    <a:pt x="21242" y="9683"/>
                  </a:cubicBezTo>
                  <a:cubicBezTo>
                    <a:pt x="21242" y="9559"/>
                    <a:pt x="21242" y="9559"/>
                    <a:pt x="21242" y="9559"/>
                  </a:cubicBezTo>
                  <a:cubicBezTo>
                    <a:pt x="21242" y="9310"/>
                    <a:pt x="21242" y="9310"/>
                    <a:pt x="21242" y="9310"/>
                  </a:cubicBezTo>
                  <a:cubicBezTo>
                    <a:pt x="21361" y="9186"/>
                    <a:pt x="21361" y="9186"/>
                    <a:pt x="21361" y="9186"/>
                  </a:cubicBezTo>
                  <a:cubicBezTo>
                    <a:pt x="21242" y="9186"/>
                    <a:pt x="21242" y="9186"/>
                    <a:pt x="21242" y="9186"/>
                  </a:cubicBezTo>
                  <a:cubicBezTo>
                    <a:pt x="21242" y="9062"/>
                    <a:pt x="21242" y="9062"/>
                    <a:pt x="21242" y="9062"/>
                  </a:cubicBezTo>
                  <a:cubicBezTo>
                    <a:pt x="21242" y="8814"/>
                    <a:pt x="21242" y="8814"/>
                    <a:pt x="21242" y="8814"/>
                  </a:cubicBezTo>
                  <a:cubicBezTo>
                    <a:pt x="21242" y="8814"/>
                    <a:pt x="21242" y="8814"/>
                    <a:pt x="21242" y="8814"/>
                  </a:cubicBezTo>
                  <a:cubicBezTo>
                    <a:pt x="21242" y="8690"/>
                    <a:pt x="21242" y="8690"/>
                    <a:pt x="21242" y="8690"/>
                  </a:cubicBezTo>
                  <a:cubicBezTo>
                    <a:pt x="21123" y="8690"/>
                    <a:pt x="21123" y="8690"/>
                    <a:pt x="21123" y="8690"/>
                  </a:cubicBezTo>
                  <a:cubicBezTo>
                    <a:pt x="21123" y="8566"/>
                    <a:pt x="21123" y="8566"/>
                    <a:pt x="21123" y="8566"/>
                  </a:cubicBezTo>
                  <a:cubicBezTo>
                    <a:pt x="21123" y="8441"/>
                    <a:pt x="21123" y="8441"/>
                    <a:pt x="21123" y="8441"/>
                  </a:cubicBezTo>
                  <a:cubicBezTo>
                    <a:pt x="21003" y="8441"/>
                    <a:pt x="21003" y="8441"/>
                    <a:pt x="21003" y="8441"/>
                  </a:cubicBezTo>
                  <a:cubicBezTo>
                    <a:pt x="20884" y="8193"/>
                    <a:pt x="20884" y="8193"/>
                    <a:pt x="20884" y="8193"/>
                  </a:cubicBezTo>
                  <a:cubicBezTo>
                    <a:pt x="20884" y="8069"/>
                    <a:pt x="20884" y="8069"/>
                    <a:pt x="20884" y="8069"/>
                  </a:cubicBezTo>
                  <a:cubicBezTo>
                    <a:pt x="20884" y="7945"/>
                    <a:pt x="20884" y="7945"/>
                    <a:pt x="20884" y="7945"/>
                  </a:cubicBezTo>
                  <a:cubicBezTo>
                    <a:pt x="20765" y="7945"/>
                    <a:pt x="20765" y="7945"/>
                    <a:pt x="20765" y="7945"/>
                  </a:cubicBezTo>
                  <a:cubicBezTo>
                    <a:pt x="20645" y="8069"/>
                    <a:pt x="20645" y="8069"/>
                    <a:pt x="20645" y="8069"/>
                  </a:cubicBezTo>
                  <a:cubicBezTo>
                    <a:pt x="20645" y="7945"/>
                    <a:pt x="20645" y="7945"/>
                    <a:pt x="20645" y="7945"/>
                  </a:cubicBezTo>
                  <a:cubicBezTo>
                    <a:pt x="20645" y="7821"/>
                    <a:pt x="20645" y="7821"/>
                    <a:pt x="20645" y="7821"/>
                  </a:cubicBezTo>
                  <a:cubicBezTo>
                    <a:pt x="20526" y="7821"/>
                    <a:pt x="20526" y="7821"/>
                    <a:pt x="20526" y="7821"/>
                  </a:cubicBezTo>
                  <a:cubicBezTo>
                    <a:pt x="20526" y="7697"/>
                    <a:pt x="20526" y="7697"/>
                    <a:pt x="20526" y="7697"/>
                  </a:cubicBezTo>
                  <a:cubicBezTo>
                    <a:pt x="20407" y="7572"/>
                    <a:pt x="20407" y="7572"/>
                    <a:pt x="20407" y="7572"/>
                  </a:cubicBezTo>
                  <a:cubicBezTo>
                    <a:pt x="20287" y="7572"/>
                    <a:pt x="20287" y="7572"/>
                    <a:pt x="20287" y="7572"/>
                  </a:cubicBezTo>
                  <a:cubicBezTo>
                    <a:pt x="20407" y="7448"/>
                    <a:pt x="20407" y="7448"/>
                    <a:pt x="20407" y="7448"/>
                  </a:cubicBezTo>
                  <a:cubicBezTo>
                    <a:pt x="20287" y="7324"/>
                    <a:pt x="20287" y="7324"/>
                    <a:pt x="20287" y="7324"/>
                  </a:cubicBezTo>
                  <a:cubicBezTo>
                    <a:pt x="20407" y="7200"/>
                    <a:pt x="20407" y="7200"/>
                    <a:pt x="20407" y="7200"/>
                  </a:cubicBezTo>
                  <a:cubicBezTo>
                    <a:pt x="20407" y="7076"/>
                    <a:pt x="20407" y="7076"/>
                    <a:pt x="20407" y="7076"/>
                  </a:cubicBezTo>
                  <a:cubicBezTo>
                    <a:pt x="20407" y="7076"/>
                    <a:pt x="20407" y="7076"/>
                    <a:pt x="20407" y="7076"/>
                  </a:cubicBezTo>
                  <a:cubicBezTo>
                    <a:pt x="20407" y="6952"/>
                    <a:pt x="20407" y="6952"/>
                    <a:pt x="20407" y="6952"/>
                  </a:cubicBezTo>
                  <a:cubicBezTo>
                    <a:pt x="20287" y="6952"/>
                    <a:pt x="20287" y="6952"/>
                    <a:pt x="20287" y="6952"/>
                  </a:cubicBezTo>
                  <a:cubicBezTo>
                    <a:pt x="20287" y="6952"/>
                    <a:pt x="20287" y="6952"/>
                    <a:pt x="20287" y="6952"/>
                  </a:cubicBezTo>
                  <a:cubicBezTo>
                    <a:pt x="20287" y="6952"/>
                    <a:pt x="20287" y="6952"/>
                    <a:pt x="20287" y="6952"/>
                  </a:cubicBezTo>
                  <a:cubicBezTo>
                    <a:pt x="20287" y="7076"/>
                    <a:pt x="20287" y="7076"/>
                    <a:pt x="20287" y="7076"/>
                  </a:cubicBezTo>
                  <a:cubicBezTo>
                    <a:pt x="20049" y="6828"/>
                    <a:pt x="20049" y="6828"/>
                    <a:pt x="20049" y="6828"/>
                  </a:cubicBezTo>
                  <a:cubicBezTo>
                    <a:pt x="20049" y="6703"/>
                    <a:pt x="20049" y="6703"/>
                    <a:pt x="20049" y="6703"/>
                  </a:cubicBezTo>
                  <a:cubicBezTo>
                    <a:pt x="19929" y="6703"/>
                    <a:pt x="19929" y="6703"/>
                    <a:pt x="19929" y="6703"/>
                  </a:cubicBezTo>
                  <a:cubicBezTo>
                    <a:pt x="19929" y="6828"/>
                    <a:pt x="19929" y="6828"/>
                    <a:pt x="19929" y="6828"/>
                  </a:cubicBezTo>
                  <a:cubicBezTo>
                    <a:pt x="19929" y="6952"/>
                    <a:pt x="19929" y="6952"/>
                    <a:pt x="19929" y="6952"/>
                  </a:cubicBezTo>
                  <a:cubicBezTo>
                    <a:pt x="20049" y="7076"/>
                    <a:pt x="20049" y="7076"/>
                    <a:pt x="20049" y="7076"/>
                  </a:cubicBezTo>
                  <a:cubicBezTo>
                    <a:pt x="19929" y="6952"/>
                    <a:pt x="19929" y="6952"/>
                    <a:pt x="19929" y="6952"/>
                  </a:cubicBezTo>
                  <a:cubicBezTo>
                    <a:pt x="19810" y="6952"/>
                    <a:pt x="19810" y="6952"/>
                    <a:pt x="19810" y="6952"/>
                  </a:cubicBezTo>
                  <a:cubicBezTo>
                    <a:pt x="19810" y="6828"/>
                    <a:pt x="19810" y="6828"/>
                    <a:pt x="19810" y="6828"/>
                  </a:cubicBezTo>
                  <a:cubicBezTo>
                    <a:pt x="19810" y="6828"/>
                    <a:pt x="19810" y="6828"/>
                    <a:pt x="19810" y="6828"/>
                  </a:cubicBezTo>
                  <a:cubicBezTo>
                    <a:pt x="19810" y="6579"/>
                    <a:pt x="19810" y="6579"/>
                    <a:pt x="19810" y="6579"/>
                  </a:cubicBezTo>
                  <a:cubicBezTo>
                    <a:pt x="19810" y="6455"/>
                    <a:pt x="19810" y="6455"/>
                    <a:pt x="19810" y="6455"/>
                  </a:cubicBezTo>
                  <a:cubicBezTo>
                    <a:pt x="19810" y="6455"/>
                    <a:pt x="19810" y="6455"/>
                    <a:pt x="19810" y="6455"/>
                  </a:cubicBezTo>
                  <a:cubicBezTo>
                    <a:pt x="19691" y="6331"/>
                    <a:pt x="19691" y="6331"/>
                    <a:pt x="19691" y="6331"/>
                  </a:cubicBezTo>
                  <a:cubicBezTo>
                    <a:pt x="19691" y="6331"/>
                    <a:pt x="19691" y="6331"/>
                    <a:pt x="19691" y="6331"/>
                  </a:cubicBezTo>
                  <a:cubicBezTo>
                    <a:pt x="19691" y="6207"/>
                    <a:pt x="19691" y="6207"/>
                    <a:pt x="19691" y="6207"/>
                  </a:cubicBezTo>
                  <a:cubicBezTo>
                    <a:pt x="19691" y="6083"/>
                    <a:pt x="19691" y="6083"/>
                    <a:pt x="19691" y="6083"/>
                  </a:cubicBezTo>
                  <a:cubicBezTo>
                    <a:pt x="19571" y="5959"/>
                    <a:pt x="19571" y="5959"/>
                    <a:pt x="19571" y="5959"/>
                  </a:cubicBezTo>
                  <a:cubicBezTo>
                    <a:pt x="19452" y="5959"/>
                    <a:pt x="19452" y="5959"/>
                    <a:pt x="19452" y="5959"/>
                  </a:cubicBezTo>
                  <a:cubicBezTo>
                    <a:pt x="19452" y="5834"/>
                    <a:pt x="19452" y="5834"/>
                    <a:pt x="19452" y="5834"/>
                  </a:cubicBezTo>
                  <a:cubicBezTo>
                    <a:pt x="19571" y="5834"/>
                    <a:pt x="19571" y="5834"/>
                    <a:pt x="19571" y="5834"/>
                  </a:cubicBezTo>
                  <a:cubicBezTo>
                    <a:pt x="19571" y="5710"/>
                    <a:pt x="19571" y="5710"/>
                    <a:pt x="19571" y="5710"/>
                  </a:cubicBezTo>
                  <a:cubicBezTo>
                    <a:pt x="19452" y="5586"/>
                    <a:pt x="19452" y="5586"/>
                    <a:pt x="19452" y="5586"/>
                  </a:cubicBezTo>
                  <a:cubicBezTo>
                    <a:pt x="19452" y="5586"/>
                    <a:pt x="19452" y="5586"/>
                    <a:pt x="19452" y="5586"/>
                  </a:cubicBezTo>
                  <a:cubicBezTo>
                    <a:pt x="19333" y="5586"/>
                    <a:pt x="19333" y="5586"/>
                    <a:pt x="19333" y="5586"/>
                  </a:cubicBezTo>
                  <a:cubicBezTo>
                    <a:pt x="19213" y="5462"/>
                    <a:pt x="19213" y="5462"/>
                    <a:pt x="19213" y="5462"/>
                  </a:cubicBezTo>
                  <a:cubicBezTo>
                    <a:pt x="19094" y="5462"/>
                    <a:pt x="19094" y="5462"/>
                    <a:pt x="19094" y="5462"/>
                  </a:cubicBezTo>
                  <a:cubicBezTo>
                    <a:pt x="19094" y="5338"/>
                    <a:pt x="19094" y="5338"/>
                    <a:pt x="19094" y="5338"/>
                  </a:cubicBezTo>
                  <a:cubicBezTo>
                    <a:pt x="18975" y="5462"/>
                    <a:pt x="18975" y="5462"/>
                    <a:pt x="18975" y="5462"/>
                  </a:cubicBezTo>
                  <a:cubicBezTo>
                    <a:pt x="18975" y="5338"/>
                    <a:pt x="18975" y="5338"/>
                    <a:pt x="18975" y="5338"/>
                  </a:cubicBezTo>
                  <a:cubicBezTo>
                    <a:pt x="18855" y="5338"/>
                    <a:pt x="18855" y="5338"/>
                    <a:pt x="18855" y="5338"/>
                  </a:cubicBezTo>
                  <a:cubicBezTo>
                    <a:pt x="18736" y="5338"/>
                    <a:pt x="18736" y="5338"/>
                    <a:pt x="18736" y="5338"/>
                  </a:cubicBezTo>
                  <a:cubicBezTo>
                    <a:pt x="18855" y="5338"/>
                    <a:pt x="18855" y="5338"/>
                    <a:pt x="18855" y="5338"/>
                  </a:cubicBezTo>
                  <a:cubicBezTo>
                    <a:pt x="18975" y="5214"/>
                    <a:pt x="18975" y="5214"/>
                    <a:pt x="18975" y="5214"/>
                  </a:cubicBezTo>
                  <a:cubicBezTo>
                    <a:pt x="18975" y="5214"/>
                    <a:pt x="18975" y="5214"/>
                    <a:pt x="18975" y="5214"/>
                  </a:cubicBezTo>
                  <a:cubicBezTo>
                    <a:pt x="18855" y="5090"/>
                    <a:pt x="18855" y="5090"/>
                    <a:pt x="18855" y="5090"/>
                  </a:cubicBezTo>
                  <a:cubicBezTo>
                    <a:pt x="18736" y="5214"/>
                    <a:pt x="18736" y="5214"/>
                    <a:pt x="18736" y="5214"/>
                  </a:cubicBezTo>
                  <a:cubicBezTo>
                    <a:pt x="18736" y="5090"/>
                    <a:pt x="18736" y="5090"/>
                    <a:pt x="18736" y="5090"/>
                  </a:cubicBezTo>
                  <a:cubicBezTo>
                    <a:pt x="18617" y="5090"/>
                    <a:pt x="18617" y="5090"/>
                    <a:pt x="18617" y="5090"/>
                  </a:cubicBezTo>
                  <a:cubicBezTo>
                    <a:pt x="18617" y="5090"/>
                    <a:pt x="18617" y="5090"/>
                    <a:pt x="18617" y="5090"/>
                  </a:cubicBezTo>
                  <a:cubicBezTo>
                    <a:pt x="18378" y="4966"/>
                    <a:pt x="18378" y="4966"/>
                    <a:pt x="18378" y="4966"/>
                  </a:cubicBezTo>
                  <a:cubicBezTo>
                    <a:pt x="18259" y="4841"/>
                    <a:pt x="18259" y="4841"/>
                    <a:pt x="18259" y="4841"/>
                  </a:cubicBezTo>
                  <a:cubicBezTo>
                    <a:pt x="18259" y="4593"/>
                    <a:pt x="18259" y="4593"/>
                    <a:pt x="18259" y="4593"/>
                  </a:cubicBezTo>
                  <a:cubicBezTo>
                    <a:pt x="18259" y="4469"/>
                    <a:pt x="18259" y="4469"/>
                    <a:pt x="18259" y="4469"/>
                  </a:cubicBezTo>
                  <a:cubicBezTo>
                    <a:pt x="18259" y="4345"/>
                    <a:pt x="18259" y="4345"/>
                    <a:pt x="18259" y="4345"/>
                  </a:cubicBezTo>
                  <a:cubicBezTo>
                    <a:pt x="18259" y="4345"/>
                    <a:pt x="18259" y="4345"/>
                    <a:pt x="18259" y="4345"/>
                  </a:cubicBezTo>
                  <a:cubicBezTo>
                    <a:pt x="18259" y="4221"/>
                    <a:pt x="18259" y="4221"/>
                    <a:pt x="18259" y="4221"/>
                  </a:cubicBezTo>
                  <a:cubicBezTo>
                    <a:pt x="18259" y="3972"/>
                    <a:pt x="18259" y="3972"/>
                    <a:pt x="18259" y="3972"/>
                  </a:cubicBezTo>
                  <a:cubicBezTo>
                    <a:pt x="18139" y="3848"/>
                    <a:pt x="18139" y="3848"/>
                    <a:pt x="18139" y="3848"/>
                  </a:cubicBezTo>
                  <a:cubicBezTo>
                    <a:pt x="18259" y="3724"/>
                    <a:pt x="18259" y="3724"/>
                    <a:pt x="18259" y="3724"/>
                  </a:cubicBezTo>
                  <a:cubicBezTo>
                    <a:pt x="18139" y="3724"/>
                    <a:pt x="18139" y="3724"/>
                    <a:pt x="18139" y="3724"/>
                  </a:cubicBezTo>
                  <a:cubicBezTo>
                    <a:pt x="18139" y="3724"/>
                    <a:pt x="18139" y="3724"/>
                    <a:pt x="18139" y="3724"/>
                  </a:cubicBezTo>
                  <a:cubicBezTo>
                    <a:pt x="18020" y="3476"/>
                    <a:pt x="18020" y="3476"/>
                    <a:pt x="18020" y="3476"/>
                  </a:cubicBezTo>
                  <a:cubicBezTo>
                    <a:pt x="18020" y="3228"/>
                    <a:pt x="18020" y="3228"/>
                    <a:pt x="18020" y="3228"/>
                  </a:cubicBezTo>
                  <a:cubicBezTo>
                    <a:pt x="18020" y="3228"/>
                    <a:pt x="18020" y="3228"/>
                    <a:pt x="18020" y="3228"/>
                  </a:cubicBezTo>
                  <a:cubicBezTo>
                    <a:pt x="18020" y="3228"/>
                    <a:pt x="18020" y="3228"/>
                    <a:pt x="18020" y="3228"/>
                  </a:cubicBezTo>
                  <a:cubicBezTo>
                    <a:pt x="18020" y="3103"/>
                    <a:pt x="18020" y="3103"/>
                    <a:pt x="18020" y="3103"/>
                  </a:cubicBezTo>
                  <a:cubicBezTo>
                    <a:pt x="18020" y="2855"/>
                    <a:pt x="18020" y="2855"/>
                    <a:pt x="18020" y="2855"/>
                  </a:cubicBezTo>
                  <a:cubicBezTo>
                    <a:pt x="18020" y="2731"/>
                    <a:pt x="18020" y="2731"/>
                    <a:pt x="18020" y="2731"/>
                  </a:cubicBezTo>
                  <a:cubicBezTo>
                    <a:pt x="18020" y="2607"/>
                    <a:pt x="18020" y="2607"/>
                    <a:pt x="18020" y="2607"/>
                  </a:cubicBezTo>
                  <a:cubicBezTo>
                    <a:pt x="18020" y="2607"/>
                    <a:pt x="18020" y="2607"/>
                    <a:pt x="18020" y="2607"/>
                  </a:cubicBezTo>
                  <a:cubicBezTo>
                    <a:pt x="18020" y="2483"/>
                    <a:pt x="18020" y="2483"/>
                    <a:pt x="18020" y="2483"/>
                  </a:cubicBezTo>
                  <a:cubicBezTo>
                    <a:pt x="17781" y="2359"/>
                    <a:pt x="17781" y="2359"/>
                    <a:pt x="17781" y="2359"/>
                  </a:cubicBezTo>
                  <a:cubicBezTo>
                    <a:pt x="17662" y="2359"/>
                    <a:pt x="17662" y="2359"/>
                    <a:pt x="17662" y="2359"/>
                  </a:cubicBezTo>
                  <a:cubicBezTo>
                    <a:pt x="17781" y="2234"/>
                    <a:pt x="17781" y="2234"/>
                    <a:pt x="17781" y="2234"/>
                  </a:cubicBezTo>
                  <a:cubicBezTo>
                    <a:pt x="17662" y="2110"/>
                    <a:pt x="17662" y="2110"/>
                    <a:pt x="17662" y="2110"/>
                  </a:cubicBezTo>
                  <a:cubicBezTo>
                    <a:pt x="17543" y="2234"/>
                    <a:pt x="17543" y="2234"/>
                    <a:pt x="17543" y="2234"/>
                  </a:cubicBezTo>
                  <a:cubicBezTo>
                    <a:pt x="17423" y="2234"/>
                    <a:pt x="17423" y="2234"/>
                    <a:pt x="17423" y="2234"/>
                  </a:cubicBezTo>
                  <a:cubicBezTo>
                    <a:pt x="17423" y="2234"/>
                    <a:pt x="17423" y="2234"/>
                    <a:pt x="17423" y="2234"/>
                  </a:cubicBezTo>
                  <a:cubicBezTo>
                    <a:pt x="17304" y="2359"/>
                    <a:pt x="17304" y="2359"/>
                    <a:pt x="17304" y="2359"/>
                  </a:cubicBezTo>
                  <a:cubicBezTo>
                    <a:pt x="17185" y="2110"/>
                    <a:pt x="17185" y="2110"/>
                    <a:pt x="17185" y="2110"/>
                  </a:cubicBezTo>
                  <a:cubicBezTo>
                    <a:pt x="17185" y="2110"/>
                    <a:pt x="17185" y="2110"/>
                    <a:pt x="17185" y="2110"/>
                  </a:cubicBezTo>
                  <a:cubicBezTo>
                    <a:pt x="17185" y="1862"/>
                    <a:pt x="17185" y="1862"/>
                    <a:pt x="17185" y="1862"/>
                  </a:cubicBezTo>
                  <a:cubicBezTo>
                    <a:pt x="17185" y="1738"/>
                    <a:pt x="17185" y="1738"/>
                    <a:pt x="17185" y="1738"/>
                  </a:cubicBezTo>
                  <a:cubicBezTo>
                    <a:pt x="17185" y="1490"/>
                    <a:pt x="17185" y="1490"/>
                    <a:pt x="17185" y="1490"/>
                  </a:cubicBezTo>
                  <a:cubicBezTo>
                    <a:pt x="17185" y="1490"/>
                    <a:pt x="17185" y="1490"/>
                    <a:pt x="17185" y="1490"/>
                  </a:cubicBezTo>
                  <a:cubicBezTo>
                    <a:pt x="17065" y="1490"/>
                    <a:pt x="17065" y="1490"/>
                    <a:pt x="17065" y="1490"/>
                  </a:cubicBezTo>
                  <a:cubicBezTo>
                    <a:pt x="17185" y="1366"/>
                    <a:pt x="17185" y="1366"/>
                    <a:pt x="17185" y="1366"/>
                  </a:cubicBezTo>
                  <a:cubicBezTo>
                    <a:pt x="17065" y="1241"/>
                    <a:pt x="17065" y="1241"/>
                    <a:pt x="17065" y="1241"/>
                  </a:cubicBezTo>
                  <a:cubicBezTo>
                    <a:pt x="17065" y="1117"/>
                    <a:pt x="17065" y="1117"/>
                    <a:pt x="17065" y="1117"/>
                  </a:cubicBezTo>
                  <a:cubicBezTo>
                    <a:pt x="16946" y="1117"/>
                    <a:pt x="16946" y="1117"/>
                    <a:pt x="16946" y="1117"/>
                  </a:cubicBezTo>
                  <a:cubicBezTo>
                    <a:pt x="16946" y="993"/>
                    <a:pt x="16946" y="993"/>
                    <a:pt x="16946" y="993"/>
                  </a:cubicBezTo>
                  <a:cubicBezTo>
                    <a:pt x="17065" y="993"/>
                    <a:pt x="17065" y="993"/>
                    <a:pt x="17065" y="993"/>
                  </a:cubicBezTo>
                  <a:cubicBezTo>
                    <a:pt x="16946" y="869"/>
                    <a:pt x="16946" y="869"/>
                    <a:pt x="16946" y="869"/>
                  </a:cubicBezTo>
                  <a:cubicBezTo>
                    <a:pt x="16946" y="993"/>
                    <a:pt x="16946" y="993"/>
                    <a:pt x="16946" y="993"/>
                  </a:cubicBezTo>
                  <a:cubicBezTo>
                    <a:pt x="16827" y="869"/>
                    <a:pt x="16827" y="869"/>
                    <a:pt x="16827" y="869"/>
                  </a:cubicBezTo>
                  <a:cubicBezTo>
                    <a:pt x="16827" y="621"/>
                    <a:pt x="16827" y="621"/>
                    <a:pt x="16827" y="621"/>
                  </a:cubicBezTo>
                  <a:cubicBezTo>
                    <a:pt x="16827" y="621"/>
                    <a:pt x="16827" y="621"/>
                    <a:pt x="16827" y="621"/>
                  </a:cubicBezTo>
                  <a:cubicBezTo>
                    <a:pt x="16827" y="497"/>
                    <a:pt x="16827" y="497"/>
                    <a:pt x="16827" y="497"/>
                  </a:cubicBezTo>
                  <a:cubicBezTo>
                    <a:pt x="16707" y="372"/>
                    <a:pt x="16707" y="372"/>
                    <a:pt x="16707" y="372"/>
                  </a:cubicBezTo>
                  <a:cubicBezTo>
                    <a:pt x="16707" y="372"/>
                    <a:pt x="16707" y="372"/>
                    <a:pt x="16707" y="372"/>
                  </a:cubicBezTo>
                  <a:cubicBezTo>
                    <a:pt x="16588" y="372"/>
                    <a:pt x="16588" y="372"/>
                    <a:pt x="16588" y="372"/>
                  </a:cubicBezTo>
                  <a:cubicBezTo>
                    <a:pt x="16469" y="497"/>
                    <a:pt x="16469" y="497"/>
                    <a:pt x="16469" y="497"/>
                  </a:cubicBezTo>
                  <a:cubicBezTo>
                    <a:pt x="16469" y="621"/>
                    <a:pt x="16469" y="621"/>
                    <a:pt x="16469" y="621"/>
                  </a:cubicBezTo>
                  <a:cubicBezTo>
                    <a:pt x="16469" y="869"/>
                    <a:pt x="16469" y="869"/>
                    <a:pt x="16469" y="869"/>
                  </a:cubicBezTo>
                  <a:cubicBezTo>
                    <a:pt x="16469" y="869"/>
                    <a:pt x="16469" y="869"/>
                    <a:pt x="16469" y="869"/>
                  </a:cubicBezTo>
                  <a:cubicBezTo>
                    <a:pt x="16469" y="993"/>
                    <a:pt x="16469" y="993"/>
                    <a:pt x="16469" y="993"/>
                  </a:cubicBezTo>
                  <a:cubicBezTo>
                    <a:pt x="16349" y="993"/>
                    <a:pt x="16349" y="993"/>
                    <a:pt x="16349" y="993"/>
                  </a:cubicBezTo>
                  <a:cubicBezTo>
                    <a:pt x="16349" y="1117"/>
                    <a:pt x="16349" y="1117"/>
                    <a:pt x="16349" y="1117"/>
                  </a:cubicBezTo>
                  <a:cubicBezTo>
                    <a:pt x="16230" y="1241"/>
                    <a:pt x="16230" y="1241"/>
                    <a:pt x="16230" y="1241"/>
                  </a:cubicBezTo>
                  <a:cubicBezTo>
                    <a:pt x="16349" y="1241"/>
                    <a:pt x="16349" y="1241"/>
                    <a:pt x="16349" y="1241"/>
                  </a:cubicBezTo>
                  <a:cubicBezTo>
                    <a:pt x="16349" y="1366"/>
                    <a:pt x="16349" y="1366"/>
                    <a:pt x="16349" y="1366"/>
                  </a:cubicBezTo>
                  <a:cubicBezTo>
                    <a:pt x="16349" y="1366"/>
                    <a:pt x="16349" y="1366"/>
                    <a:pt x="16349" y="1366"/>
                  </a:cubicBezTo>
                  <a:cubicBezTo>
                    <a:pt x="16230" y="1366"/>
                    <a:pt x="16230" y="1366"/>
                    <a:pt x="16230" y="1366"/>
                  </a:cubicBezTo>
                  <a:cubicBezTo>
                    <a:pt x="16230" y="1490"/>
                    <a:pt x="16230" y="1490"/>
                    <a:pt x="16230" y="1490"/>
                  </a:cubicBezTo>
                  <a:cubicBezTo>
                    <a:pt x="16110" y="1614"/>
                    <a:pt x="16110" y="1614"/>
                    <a:pt x="16110" y="1614"/>
                  </a:cubicBezTo>
                  <a:cubicBezTo>
                    <a:pt x="16230" y="1738"/>
                    <a:pt x="16230" y="1738"/>
                    <a:pt x="16230" y="1738"/>
                  </a:cubicBezTo>
                  <a:cubicBezTo>
                    <a:pt x="16230" y="1738"/>
                    <a:pt x="16230" y="1738"/>
                    <a:pt x="16230" y="1738"/>
                  </a:cubicBezTo>
                  <a:cubicBezTo>
                    <a:pt x="16230" y="1738"/>
                    <a:pt x="16230" y="1738"/>
                    <a:pt x="16230" y="1738"/>
                  </a:cubicBezTo>
                  <a:cubicBezTo>
                    <a:pt x="16110" y="1862"/>
                    <a:pt x="16110" y="1862"/>
                    <a:pt x="16110" y="1862"/>
                  </a:cubicBezTo>
                  <a:cubicBezTo>
                    <a:pt x="16110" y="2110"/>
                    <a:pt x="16110" y="2110"/>
                    <a:pt x="16110" y="2110"/>
                  </a:cubicBezTo>
                  <a:cubicBezTo>
                    <a:pt x="16110" y="2234"/>
                    <a:pt x="16110" y="2234"/>
                    <a:pt x="16110" y="2234"/>
                  </a:cubicBezTo>
                  <a:cubicBezTo>
                    <a:pt x="16110" y="2359"/>
                    <a:pt x="16110" y="2359"/>
                    <a:pt x="16110" y="2359"/>
                  </a:cubicBezTo>
                  <a:cubicBezTo>
                    <a:pt x="16110" y="2483"/>
                    <a:pt x="16110" y="2483"/>
                    <a:pt x="16110" y="2483"/>
                  </a:cubicBezTo>
                  <a:cubicBezTo>
                    <a:pt x="16110" y="2731"/>
                    <a:pt x="16110" y="2731"/>
                    <a:pt x="16110" y="2731"/>
                  </a:cubicBezTo>
                  <a:cubicBezTo>
                    <a:pt x="15991" y="2731"/>
                    <a:pt x="15991" y="2731"/>
                    <a:pt x="15991" y="2731"/>
                  </a:cubicBezTo>
                  <a:cubicBezTo>
                    <a:pt x="15991" y="2855"/>
                    <a:pt x="15991" y="2855"/>
                    <a:pt x="15991" y="2855"/>
                  </a:cubicBezTo>
                  <a:cubicBezTo>
                    <a:pt x="15872" y="2979"/>
                    <a:pt x="15872" y="2979"/>
                    <a:pt x="15872" y="2979"/>
                  </a:cubicBezTo>
                  <a:cubicBezTo>
                    <a:pt x="15872" y="3352"/>
                    <a:pt x="15872" y="3352"/>
                    <a:pt x="15872" y="3352"/>
                  </a:cubicBezTo>
                  <a:cubicBezTo>
                    <a:pt x="15752" y="3476"/>
                    <a:pt x="15752" y="3476"/>
                    <a:pt x="15752" y="3476"/>
                  </a:cubicBezTo>
                  <a:cubicBezTo>
                    <a:pt x="15872" y="3476"/>
                    <a:pt x="15872" y="3476"/>
                    <a:pt x="15872" y="3476"/>
                  </a:cubicBezTo>
                  <a:cubicBezTo>
                    <a:pt x="15752" y="3724"/>
                    <a:pt x="15752" y="3724"/>
                    <a:pt x="15752" y="3724"/>
                  </a:cubicBezTo>
                  <a:cubicBezTo>
                    <a:pt x="15633" y="3724"/>
                    <a:pt x="15633" y="3724"/>
                    <a:pt x="15633" y="3724"/>
                  </a:cubicBezTo>
                  <a:cubicBezTo>
                    <a:pt x="15633" y="3972"/>
                    <a:pt x="15633" y="3972"/>
                    <a:pt x="15633" y="3972"/>
                  </a:cubicBezTo>
                  <a:cubicBezTo>
                    <a:pt x="15514" y="4097"/>
                    <a:pt x="15514" y="4097"/>
                    <a:pt x="15514" y="4097"/>
                  </a:cubicBezTo>
                  <a:cubicBezTo>
                    <a:pt x="15156" y="4221"/>
                    <a:pt x="15156" y="4221"/>
                    <a:pt x="15156" y="4221"/>
                  </a:cubicBezTo>
                  <a:cubicBezTo>
                    <a:pt x="15036" y="4097"/>
                    <a:pt x="15036" y="4097"/>
                    <a:pt x="15036" y="4097"/>
                  </a:cubicBezTo>
                  <a:cubicBezTo>
                    <a:pt x="14917" y="4097"/>
                    <a:pt x="14917" y="4097"/>
                    <a:pt x="14917" y="4097"/>
                  </a:cubicBezTo>
                  <a:cubicBezTo>
                    <a:pt x="14798" y="3972"/>
                    <a:pt x="14798" y="3972"/>
                    <a:pt x="14798" y="3972"/>
                  </a:cubicBezTo>
                  <a:cubicBezTo>
                    <a:pt x="14678" y="3848"/>
                    <a:pt x="14678" y="3848"/>
                    <a:pt x="14678" y="3848"/>
                  </a:cubicBezTo>
                  <a:cubicBezTo>
                    <a:pt x="14678" y="3848"/>
                    <a:pt x="14678" y="3848"/>
                    <a:pt x="14678" y="3848"/>
                  </a:cubicBezTo>
                  <a:cubicBezTo>
                    <a:pt x="14678" y="3848"/>
                    <a:pt x="14678" y="3848"/>
                    <a:pt x="14678" y="3848"/>
                  </a:cubicBezTo>
                  <a:cubicBezTo>
                    <a:pt x="14559" y="3724"/>
                    <a:pt x="14559" y="3724"/>
                    <a:pt x="14559" y="3724"/>
                  </a:cubicBezTo>
                  <a:cubicBezTo>
                    <a:pt x="14440" y="3724"/>
                    <a:pt x="14440" y="3724"/>
                    <a:pt x="14440" y="3724"/>
                  </a:cubicBezTo>
                  <a:cubicBezTo>
                    <a:pt x="14440" y="3600"/>
                    <a:pt x="14440" y="3600"/>
                    <a:pt x="14440" y="3600"/>
                  </a:cubicBezTo>
                  <a:cubicBezTo>
                    <a:pt x="14201" y="3600"/>
                    <a:pt x="14201" y="3600"/>
                    <a:pt x="14201" y="3600"/>
                  </a:cubicBezTo>
                  <a:cubicBezTo>
                    <a:pt x="14082" y="3476"/>
                    <a:pt x="14082" y="3476"/>
                    <a:pt x="14082" y="3476"/>
                  </a:cubicBezTo>
                  <a:cubicBezTo>
                    <a:pt x="14082" y="3476"/>
                    <a:pt x="14082" y="3476"/>
                    <a:pt x="14082" y="3476"/>
                  </a:cubicBezTo>
                  <a:cubicBezTo>
                    <a:pt x="13962" y="3352"/>
                    <a:pt x="13962" y="3352"/>
                    <a:pt x="13962" y="3352"/>
                  </a:cubicBezTo>
                  <a:cubicBezTo>
                    <a:pt x="13843" y="3352"/>
                    <a:pt x="13843" y="3352"/>
                    <a:pt x="13843" y="3352"/>
                  </a:cubicBezTo>
                  <a:cubicBezTo>
                    <a:pt x="13724" y="3228"/>
                    <a:pt x="13724" y="3228"/>
                    <a:pt x="13724" y="3228"/>
                  </a:cubicBezTo>
                  <a:cubicBezTo>
                    <a:pt x="13604" y="3103"/>
                    <a:pt x="13604" y="3103"/>
                    <a:pt x="13604" y="3103"/>
                  </a:cubicBezTo>
                  <a:cubicBezTo>
                    <a:pt x="13604" y="3103"/>
                    <a:pt x="13604" y="3103"/>
                    <a:pt x="13604" y="3103"/>
                  </a:cubicBezTo>
                  <a:cubicBezTo>
                    <a:pt x="13485" y="3103"/>
                    <a:pt x="13485" y="3103"/>
                    <a:pt x="13485" y="3103"/>
                  </a:cubicBezTo>
                  <a:cubicBezTo>
                    <a:pt x="13366" y="3103"/>
                    <a:pt x="13366" y="3103"/>
                    <a:pt x="13366" y="3103"/>
                  </a:cubicBezTo>
                  <a:cubicBezTo>
                    <a:pt x="13366" y="3103"/>
                    <a:pt x="13366" y="3103"/>
                    <a:pt x="13366" y="3103"/>
                  </a:cubicBezTo>
                  <a:cubicBezTo>
                    <a:pt x="13366" y="3103"/>
                    <a:pt x="13366" y="3103"/>
                    <a:pt x="13366" y="3103"/>
                  </a:cubicBezTo>
                  <a:cubicBezTo>
                    <a:pt x="13246" y="2979"/>
                    <a:pt x="13246" y="2979"/>
                    <a:pt x="13246" y="2979"/>
                  </a:cubicBezTo>
                  <a:cubicBezTo>
                    <a:pt x="13246" y="2855"/>
                    <a:pt x="13246" y="2855"/>
                    <a:pt x="13246" y="2855"/>
                  </a:cubicBezTo>
                  <a:cubicBezTo>
                    <a:pt x="13008" y="2731"/>
                    <a:pt x="13008" y="2731"/>
                    <a:pt x="13008" y="2731"/>
                  </a:cubicBezTo>
                  <a:cubicBezTo>
                    <a:pt x="13008" y="2731"/>
                    <a:pt x="13008" y="2731"/>
                    <a:pt x="13008" y="2731"/>
                  </a:cubicBezTo>
                  <a:cubicBezTo>
                    <a:pt x="12888" y="2607"/>
                    <a:pt x="12888" y="2607"/>
                    <a:pt x="12888" y="2607"/>
                  </a:cubicBezTo>
                  <a:cubicBezTo>
                    <a:pt x="12888" y="2483"/>
                    <a:pt x="12888" y="2483"/>
                    <a:pt x="12888" y="2483"/>
                  </a:cubicBezTo>
                  <a:cubicBezTo>
                    <a:pt x="12888" y="2359"/>
                    <a:pt x="12888" y="2359"/>
                    <a:pt x="12888" y="2359"/>
                  </a:cubicBezTo>
                  <a:cubicBezTo>
                    <a:pt x="13008" y="2234"/>
                    <a:pt x="13008" y="2234"/>
                    <a:pt x="13008" y="2234"/>
                  </a:cubicBezTo>
                  <a:cubicBezTo>
                    <a:pt x="13127" y="2110"/>
                    <a:pt x="13127" y="2110"/>
                    <a:pt x="13127" y="2110"/>
                  </a:cubicBezTo>
                  <a:cubicBezTo>
                    <a:pt x="13127" y="1986"/>
                    <a:pt x="13127" y="1986"/>
                    <a:pt x="13127" y="1986"/>
                  </a:cubicBezTo>
                  <a:cubicBezTo>
                    <a:pt x="13127" y="1862"/>
                    <a:pt x="13127" y="1862"/>
                    <a:pt x="13127" y="1862"/>
                  </a:cubicBezTo>
                  <a:cubicBezTo>
                    <a:pt x="13008" y="1986"/>
                    <a:pt x="13008" y="1986"/>
                    <a:pt x="13008" y="1986"/>
                  </a:cubicBezTo>
                  <a:cubicBezTo>
                    <a:pt x="13008" y="1862"/>
                    <a:pt x="13008" y="1862"/>
                    <a:pt x="13008" y="1862"/>
                  </a:cubicBezTo>
                  <a:cubicBezTo>
                    <a:pt x="13127" y="1738"/>
                    <a:pt x="13127" y="1738"/>
                    <a:pt x="13127" y="1738"/>
                  </a:cubicBezTo>
                  <a:cubicBezTo>
                    <a:pt x="13127" y="1614"/>
                    <a:pt x="13127" y="1614"/>
                    <a:pt x="13127" y="1614"/>
                  </a:cubicBezTo>
                  <a:cubicBezTo>
                    <a:pt x="13127" y="1614"/>
                    <a:pt x="13127" y="1614"/>
                    <a:pt x="13127" y="1614"/>
                  </a:cubicBezTo>
                  <a:cubicBezTo>
                    <a:pt x="13246" y="1614"/>
                    <a:pt x="13246" y="1614"/>
                    <a:pt x="13246" y="1614"/>
                  </a:cubicBezTo>
                  <a:cubicBezTo>
                    <a:pt x="13246" y="1614"/>
                    <a:pt x="13246" y="1614"/>
                    <a:pt x="13246" y="1614"/>
                  </a:cubicBezTo>
                  <a:cubicBezTo>
                    <a:pt x="13366" y="1614"/>
                    <a:pt x="13366" y="1614"/>
                    <a:pt x="13366" y="1614"/>
                  </a:cubicBezTo>
                  <a:cubicBezTo>
                    <a:pt x="13485" y="1614"/>
                    <a:pt x="13485" y="1614"/>
                    <a:pt x="13485" y="1614"/>
                  </a:cubicBezTo>
                  <a:cubicBezTo>
                    <a:pt x="13485" y="1490"/>
                    <a:pt x="13485" y="1490"/>
                    <a:pt x="13485" y="1490"/>
                  </a:cubicBezTo>
                  <a:cubicBezTo>
                    <a:pt x="13366" y="1490"/>
                    <a:pt x="13366" y="1490"/>
                    <a:pt x="13366" y="1490"/>
                  </a:cubicBezTo>
                  <a:cubicBezTo>
                    <a:pt x="13485" y="1366"/>
                    <a:pt x="13485" y="1366"/>
                    <a:pt x="13485" y="1366"/>
                  </a:cubicBezTo>
                  <a:cubicBezTo>
                    <a:pt x="13485" y="1366"/>
                    <a:pt x="13485" y="1366"/>
                    <a:pt x="13485" y="1366"/>
                  </a:cubicBezTo>
                  <a:cubicBezTo>
                    <a:pt x="13604" y="1241"/>
                    <a:pt x="13604" y="1241"/>
                    <a:pt x="13604" y="1241"/>
                  </a:cubicBezTo>
                  <a:cubicBezTo>
                    <a:pt x="13724" y="1241"/>
                    <a:pt x="13724" y="1241"/>
                    <a:pt x="13724" y="1241"/>
                  </a:cubicBezTo>
                  <a:cubicBezTo>
                    <a:pt x="13724" y="1117"/>
                    <a:pt x="13724" y="1117"/>
                    <a:pt x="13724" y="1117"/>
                  </a:cubicBezTo>
                  <a:cubicBezTo>
                    <a:pt x="13724" y="993"/>
                    <a:pt x="13724" y="993"/>
                    <a:pt x="13724" y="993"/>
                  </a:cubicBezTo>
                  <a:cubicBezTo>
                    <a:pt x="13604" y="993"/>
                    <a:pt x="13604" y="993"/>
                    <a:pt x="13604" y="993"/>
                  </a:cubicBezTo>
                  <a:cubicBezTo>
                    <a:pt x="13604" y="1117"/>
                    <a:pt x="13604" y="1117"/>
                    <a:pt x="13604" y="1117"/>
                  </a:cubicBezTo>
                  <a:cubicBezTo>
                    <a:pt x="13485" y="993"/>
                    <a:pt x="13485" y="993"/>
                    <a:pt x="13485" y="993"/>
                  </a:cubicBezTo>
                  <a:cubicBezTo>
                    <a:pt x="13485" y="869"/>
                    <a:pt x="13485" y="869"/>
                    <a:pt x="13485" y="869"/>
                  </a:cubicBezTo>
                  <a:cubicBezTo>
                    <a:pt x="13366" y="869"/>
                    <a:pt x="13366" y="869"/>
                    <a:pt x="13366" y="869"/>
                  </a:cubicBezTo>
                  <a:cubicBezTo>
                    <a:pt x="13246" y="1117"/>
                    <a:pt x="13246" y="1117"/>
                    <a:pt x="13246" y="1117"/>
                  </a:cubicBezTo>
                  <a:cubicBezTo>
                    <a:pt x="13366" y="1117"/>
                    <a:pt x="13366" y="1117"/>
                    <a:pt x="13366" y="1117"/>
                  </a:cubicBezTo>
                  <a:cubicBezTo>
                    <a:pt x="13366" y="1117"/>
                    <a:pt x="13366" y="1117"/>
                    <a:pt x="13366" y="1117"/>
                  </a:cubicBezTo>
                  <a:cubicBezTo>
                    <a:pt x="13246" y="1241"/>
                    <a:pt x="13246" y="1241"/>
                    <a:pt x="13246" y="1241"/>
                  </a:cubicBezTo>
                  <a:cubicBezTo>
                    <a:pt x="13127" y="1117"/>
                    <a:pt x="13127" y="1117"/>
                    <a:pt x="13127" y="1117"/>
                  </a:cubicBezTo>
                  <a:cubicBezTo>
                    <a:pt x="13127" y="1117"/>
                    <a:pt x="13127" y="1117"/>
                    <a:pt x="13127" y="1117"/>
                  </a:cubicBezTo>
                  <a:cubicBezTo>
                    <a:pt x="13127" y="993"/>
                    <a:pt x="13127" y="993"/>
                    <a:pt x="13127" y="993"/>
                  </a:cubicBezTo>
                  <a:cubicBezTo>
                    <a:pt x="13008" y="1117"/>
                    <a:pt x="13008" y="1117"/>
                    <a:pt x="13008" y="1117"/>
                  </a:cubicBezTo>
                  <a:cubicBezTo>
                    <a:pt x="13008" y="1117"/>
                    <a:pt x="13008" y="1117"/>
                    <a:pt x="13008" y="1117"/>
                  </a:cubicBezTo>
                  <a:cubicBezTo>
                    <a:pt x="13008" y="993"/>
                    <a:pt x="13008" y="993"/>
                    <a:pt x="13008" y="993"/>
                  </a:cubicBezTo>
                  <a:cubicBezTo>
                    <a:pt x="13008" y="993"/>
                    <a:pt x="13008" y="993"/>
                    <a:pt x="13008" y="993"/>
                  </a:cubicBezTo>
                  <a:cubicBezTo>
                    <a:pt x="13127" y="993"/>
                    <a:pt x="13127" y="993"/>
                    <a:pt x="13127" y="993"/>
                  </a:cubicBezTo>
                  <a:cubicBezTo>
                    <a:pt x="13008" y="993"/>
                    <a:pt x="13008" y="993"/>
                    <a:pt x="13008" y="993"/>
                  </a:cubicBezTo>
                  <a:cubicBezTo>
                    <a:pt x="12888" y="993"/>
                    <a:pt x="12888" y="993"/>
                    <a:pt x="12888" y="993"/>
                  </a:cubicBezTo>
                  <a:cubicBezTo>
                    <a:pt x="12769" y="1117"/>
                    <a:pt x="12769" y="1117"/>
                    <a:pt x="12769" y="1117"/>
                  </a:cubicBezTo>
                  <a:cubicBezTo>
                    <a:pt x="12769" y="1117"/>
                    <a:pt x="12769" y="1117"/>
                    <a:pt x="12769" y="1117"/>
                  </a:cubicBezTo>
                  <a:cubicBezTo>
                    <a:pt x="12769" y="1117"/>
                    <a:pt x="12769" y="1117"/>
                    <a:pt x="12769" y="1117"/>
                  </a:cubicBezTo>
                  <a:cubicBezTo>
                    <a:pt x="12769" y="1117"/>
                    <a:pt x="12769" y="1117"/>
                    <a:pt x="12769" y="1117"/>
                  </a:cubicBezTo>
                  <a:cubicBezTo>
                    <a:pt x="12650" y="1117"/>
                    <a:pt x="12650" y="1117"/>
                    <a:pt x="12650" y="1117"/>
                  </a:cubicBezTo>
                  <a:cubicBezTo>
                    <a:pt x="12650" y="993"/>
                    <a:pt x="12650" y="993"/>
                    <a:pt x="12650" y="993"/>
                  </a:cubicBezTo>
                  <a:cubicBezTo>
                    <a:pt x="12530" y="869"/>
                    <a:pt x="12530" y="869"/>
                    <a:pt x="12530" y="869"/>
                  </a:cubicBezTo>
                  <a:cubicBezTo>
                    <a:pt x="12530" y="869"/>
                    <a:pt x="12530" y="869"/>
                    <a:pt x="12530" y="869"/>
                  </a:cubicBezTo>
                  <a:cubicBezTo>
                    <a:pt x="12411" y="993"/>
                    <a:pt x="12411" y="993"/>
                    <a:pt x="12411" y="993"/>
                  </a:cubicBezTo>
                  <a:cubicBezTo>
                    <a:pt x="12292" y="993"/>
                    <a:pt x="12292" y="993"/>
                    <a:pt x="12292" y="993"/>
                  </a:cubicBezTo>
                  <a:cubicBezTo>
                    <a:pt x="12172" y="993"/>
                    <a:pt x="12172" y="993"/>
                    <a:pt x="12172" y="993"/>
                  </a:cubicBezTo>
                  <a:cubicBezTo>
                    <a:pt x="12172" y="869"/>
                    <a:pt x="12172" y="869"/>
                    <a:pt x="12172" y="869"/>
                  </a:cubicBezTo>
                  <a:cubicBezTo>
                    <a:pt x="12172" y="869"/>
                    <a:pt x="12172" y="869"/>
                    <a:pt x="12172" y="869"/>
                  </a:cubicBezTo>
                  <a:cubicBezTo>
                    <a:pt x="12053" y="745"/>
                    <a:pt x="12053" y="745"/>
                    <a:pt x="12053" y="745"/>
                  </a:cubicBezTo>
                  <a:cubicBezTo>
                    <a:pt x="11934" y="869"/>
                    <a:pt x="11934" y="869"/>
                    <a:pt x="11934" y="869"/>
                  </a:cubicBezTo>
                  <a:cubicBezTo>
                    <a:pt x="11814" y="869"/>
                    <a:pt x="11814" y="869"/>
                    <a:pt x="11814" y="869"/>
                  </a:cubicBezTo>
                  <a:cubicBezTo>
                    <a:pt x="11695" y="745"/>
                    <a:pt x="11695" y="745"/>
                    <a:pt x="11695" y="745"/>
                  </a:cubicBezTo>
                  <a:cubicBezTo>
                    <a:pt x="11695" y="745"/>
                    <a:pt x="11695" y="745"/>
                    <a:pt x="11695" y="745"/>
                  </a:cubicBezTo>
                  <a:cubicBezTo>
                    <a:pt x="11695" y="621"/>
                    <a:pt x="11695" y="621"/>
                    <a:pt x="11695" y="621"/>
                  </a:cubicBezTo>
                  <a:cubicBezTo>
                    <a:pt x="11576" y="621"/>
                    <a:pt x="11576" y="621"/>
                    <a:pt x="11576" y="621"/>
                  </a:cubicBezTo>
                  <a:cubicBezTo>
                    <a:pt x="11576" y="621"/>
                    <a:pt x="11576" y="621"/>
                    <a:pt x="11576" y="621"/>
                  </a:cubicBezTo>
                  <a:cubicBezTo>
                    <a:pt x="11456" y="745"/>
                    <a:pt x="11456" y="745"/>
                    <a:pt x="11456" y="745"/>
                  </a:cubicBezTo>
                  <a:cubicBezTo>
                    <a:pt x="11456" y="621"/>
                    <a:pt x="11456" y="621"/>
                    <a:pt x="11456" y="621"/>
                  </a:cubicBezTo>
                  <a:cubicBezTo>
                    <a:pt x="11337" y="621"/>
                    <a:pt x="11337" y="621"/>
                    <a:pt x="11337" y="621"/>
                  </a:cubicBezTo>
                  <a:cubicBezTo>
                    <a:pt x="11218" y="497"/>
                    <a:pt x="11218" y="497"/>
                    <a:pt x="11218" y="497"/>
                  </a:cubicBezTo>
                  <a:cubicBezTo>
                    <a:pt x="11098" y="497"/>
                    <a:pt x="11098" y="497"/>
                    <a:pt x="11098" y="497"/>
                  </a:cubicBezTo>
                  <a:cubicBezTo>
                    <a:pt x="11098" y="497"/>
                    <a:pt x="11098" y="497"/>
                    <a:pt x="11098" y="497"/>
                  </a:cubicBezTo>
                  <a:cubicBezTo>
                    <a:pt x="10979" y="497"/>
                    <a:pt x="10979" y="497"/>
                    <a:pt x="10979" y="497"/>
                  </a:cubicBezTo>
                  <a:cubicBezTo>
                    <a:pt x="11098" y="621"/>
                    <a:pt x="11098" y="621"/>
                    <a:pt x="11098" y="621"/>
                  </a:cubicBezTo>
                  <a:cubicBezTo>
                    <a:pt x="11098" y="621"/>
                    <a:pt x="11098" y="621"/>
                    <a:pt x="11098" y="621"/>
                  </a:cubicBezTo>
                  <a:cubicBezTo>
                    <a:pt x="11218" y="621"/>
                    <a:pt x="11218" y="621"/>
                    <a:pt x="11218" y="621"/>
                  </a:cubicBezTo>
                  <a:cubicBezTo>
                    <a:pt x="11218" y="621"/>
                    <a:pt x="11218" y="621"/>
                    <a:pt x="11218" y="621"/>
                  </a:cubicBezTo>
                  <a:cubicBezTo>
                    <a:pt x="11456" y="745"/>
                    <a:pt x="11456" y="745"/>
                    <a:pt x="11456" y="745"/>
                  </a:cubicBezTo>
                  <a:cubicBezTo>
                    <a:pt x="11337" y="869"/>
                    <a:pt x="11337" y="869"/>
                    <a:pt x="11337" y="869"/>
                  </a:cubicBezTo>
                  <a:cubicBezTo>
                    <a:pt x="11456" y="993"/>
                    <a:pt x="11456" y="993"/>
                    <a:pt x="11456" y="993"/>
                  </a:cubicBezTo>
                  <a:cubicBezTo>
                    <a:pt x="11337" y="993"/>
                    <a:pt x="11337" y="993"/>
                    <a:pt x="11337" y="993"/>
                  </a:cubicBezTo>
                  <a:cubicBezTo>
                    <a:pt x="11218" y="1117"/>
                    <a:pt x="11218" y="1117"/>
                    <a:pt x="11218" y="1117"/>
                  </a:cubicBezTo>
                  <a:cubicBezTo>
                    <a:pt x="11218" y="993"/>
                    <a:pt x="11218" y="993"/>
                    <a:pt x="11218" y="993"/>
                  </a:cubicBezTo>
                  <a:cubicBezTo>
                    <a:pt x="11218" y="993"/>
                    <a:pt x="11218" y="993"/>
                    <a:pt x="11218" y="993"/>
                  </a:cubicBezTo>
                  <a:cubicBezTo>
                    <a:pt x="11098" y="1117"/>
                    <a:pt x="11098" y="1117"/>
                    <a:pt x="11098" y="1117"/>
                  </a:cubicBezTo>
                  <a:cubicBezTo>
                    <a:pt x="10740" y="1117"/>
                    <a:pt x="10740" y="1117"/>
                    <a:pt x="10740" y="1117"/>
                  </a:cubicBezTo>
                  <a:cubicBezTo>
                    <a:pt x="10621" y="993"/>
                    <a:pt x="10621" y="993"/>
                    <a:pt x="10621" y="993"/>
                  </a:cubicBezTo>
                  <a:cubicBezTo>
                    <a:pt x="10621" y="993"/>
                    <a:pt x="10621" y="993"/>
                    <a:pt x="10621" y="993"/>
                  </a:cubicBezTo>
                  <a:cubicBezTo>
                    <a:pt x="10502" y="1117"/>
                    <a:pt x="10502" y="1117"/>
                    <a:pt x="10502" y="1117"/>
                  </a:cubicBezTo>
                  <a:cubicBezTo>
                    <a:pt x="10502" y="1117"/>
                    <a:pt x="10502" y="1117"/>
                    <a:pt x="10502" y="1117"/>
                  </a:cubicBezTo>
                  <a:cubicBezTo>
                    <a:pt x="10382" y="1117"/>
                    <a:pt x="10382" y="1117"/>
                    <a:pt x="10382" y="1117"/>
                  </a:cubicBezTo>
                  <a:cubicBezTo>
                    <a:pt x="10502" y="1241"/>
                    <a:pt x="10502" y="1241"/>
                    <a:pt x="10502" y="1241"/>
                  </a:cubicBezTo>
                  <a:cubicBezTo>
                    <a:pt x="10382" y="1241"/>
                    <a:pt x="10382" y="1241"/>
                    <a:pt x="10382" y="1241"/>
                  </a:cubicBezTo>
                  <a:cubicBezTo>
                    <a:pt x="10263" y="1241"/>
                    <a:pt x="10263" y="1241"/>
                    <a:pt x="10263" y="1241"/>
                  </a:cubicBezTo>
                  <a:cubicBezTo>
                    <a:pt x="10263" y="1241"/>
                    <a:pt x="10263" y="1241"/>
                    <a:pt x="10263" y="1241"/>
                  </a:cubicBezTo>
                  <a:cubicBezTo>
                    <a:pt x="10263" y="1366"/>
                    <a:pt x="10263" y="1366"/>
                    <a:pt x="10263" y="1366"/>
                  </a:cubicBezTo>
                  <a:cubicBezTo>
                    <a:pt x="10263" y="1366"/>
                    <a:pt x="10263" y="1366"/>
                    <a:pt x="10263" y="1366"/>
                  </a:cubicBezTo>
                  <a:cubicBezTo>
                    <a:pt x="10144" y="1366"/>
                    <a:pt x="10144" y="1366"/>
                    <a:pt x="10144" y="1366"/>
                  </a:cubicBezTo>
                  <a:cubicBezTo>
                    <a:pt x="10144" y="1366"/>
                    <a:pt x="10144" y="1366"/>
                    <a:pt x="10144" y="1366"/>
                  </a:cubicBezTo>
                  <a:cubicBezTo>
                    <a:pt x="10144" y="1490"/>
                    <a:pt x="10144" y="1490"/>
                    <a:pt x="10144" y="1490"/>
                  </a:cubicBezTo>
                  <a:cubicBezTo>
                    <a:pt x="10144" y="1490"/>
                    <a:pt x="10144" y="1490"/>
                    <a:pt x="10144" y="1490"/>
                  </a:cubicBezTo>
                  <a:cubicBezTo>
                    <a:pt x="10024" y="1490"/>
                    <a:pt x="10024" y="1490"/>
                    <a:pt x="10024" y="1490"/>
                  </a:cubicBezTo>
                  <a:cubicBezTo>
                    <a:pt x="10024" y="1614"/>
                    <a:pt x="10024" y="1614"/>
                    <a:pt x="10024" y="1614"/>
                  </a:cubicBezTo>
                  <a:cubicBezTo>
                    <a:pt x="10144" y="1614"/>
                    <a:pt x="10144" y="1614"/>
                    <a:pt x="10144" y="1614"/>
                  </a:cubicBezTo>
                  <a:cubicBezTo>
                    <a:pt x="10144" y="1738"/>
                    <a:pt x="10144" y="1738"/>
                    <a:pt x="10144" y="1738"/>
                  </a:cubicBezTo>
                  <a:cubicBezTo>
                    <a:pt x="10024" y="1614"/>
                    <a:pt x="10024" y="1614"/>
                    <a:pt x="10024" y="1614"/>
                  </a:cubicBezTo>
                  <a:cubicBezTo>
                    <a:pt x="9905" y="1738"/>
                    <a:pt x="9905" y="1738"/>
                    <a:pt x="9905" y="1738"/>
                  </a:cubicBezTo>
                  <a:cubicBezTo>
                    <a:pt x="9905" y="1738"/>
                    <a:pt x="9905" y="1738"/>
                    <a:pt x="9905" y="1738"/>
                  </a:cubicBezTo>
                  <a:cubicBezTo>
                    <a:pt x="9786" y="1862"/>
                    <a:pt x="9786" y="1862"/>
                    <a:pt x="9786" y="1862"/>
                  </a:cubicBezTo>
                  <a:cubicBezTo>
                    <a:pt x="9666" y="1986"/>
                    <a:pt x="9666" y="1986"/>
                    <a:pt x="9666" y="1986"/>
                  </a:cubicBezTo>
                  <a:cubicBezTo>
                    <a:pt x="9666" y="1986"/>
                    <a:pt x="9666" y="1986"/>
                    <a:pt x="9666" y="1986"/>
                  </a:cubicBezTo>
                  <a:cubicBezTo>
                    <a:pt x="9547" y="2234"/>
                    <a:pt x="9547" y="2234"/>
                    <a:pt x="9547" y="2234"/>
                  </a:cubicBezTo>
                  <a:cubicBezTo>
                    <a:pt x="9547" y="2234"/>
                    <a:pt x="9547" y="2234"/>
                    <a:pt x="9547" y="2234"/>
                  </a:cubicBezTo>
                  <a:cubicBezTo>
                    <a:pt x="9547" y="2234"/>
                    <a:pt x="9547" y="2234"/>
                    <a:pt x="9547" y="2234"/>
                  </a:cubicBezTo>
                  <a:cubicBezTo>
                    <a:pt x="9786" y="2359"/>
                    <a:pt x="9786" y="2359"/>
                    <a:pt x="9786" y="2359"/>
                  </a:cubicBezTo>
                  <a:cubicBezTo>
                    <a:pt x="9666" y="2359"/>
                    <a:pt x="9666" y="2359"/>
                    <a:pt x="9666" y="2359"/>
                  </a:cubicBezTo>
                  <a:cubicBezTo>
                    <a:pt x="9666" y="2359"/>
                    <a:pt x="9666" y="2359"/>
                    <a:pt x="9666" y="2359"/>
                  </a:cubicBezTo>
                  <a:cubicBezTo>
                    <a:pt x="9905" y="2483"/>
                    <a:pt x="9905" y="2483"/>
                    <a:pt x="9905" y="2483"/>
                  </a:cubicBezTo>
                  <a:cubicBezTo>
                    <a:pt x="9786" y="2483"/>
                    <a:pt x="9786" y="2483"/>
                    <a:pt x="9786" y="2483"/>
                  </a:cubicBezTo>
                  <a:cubicBezTo>
                    <a:pt x="9666" y="2483"/>
                    <a:pt x="9666" y="2483"/>
                    <a:pt x="9666" y="2483"/>
                  </a:cubicBezTo>
                  <a:cubicBezTo>
                    <a:pt x="9547" y="2483"/>
                    <a:pt x="9547" y="2483"/>
                    <a:pt x="9547" y="2483"/>
                  </a:cubicBezTo>
                  <a:cubicBezTo>
                    <a:pt x="9547" y="2483"/>
                    <a:pt x="9547" y="2483"/>
                    <a:pt x="9547" y="2483"/>
                  </a:cubicBezTo>
                  <a:cubicBezTo>
                    <a:pt x="9666" y="2607"/>
                    <a:pt x="9666" y="2607"/>
                    <a:pt x="9666" y="2607"/>
                  </a:cubicBezTo>
                  <a:cubicBezTo>
                    <a:pt x="9666" y="2731"/>
                    <a:pt x="9666" y="2731"/>
                    <a:pt x="9666" y="2731"/>
                  </a:cubicBezTo>
                  <a:cubicBezTo>
                    <a:pt x="9786" y="2731"/>
                    <a:pt x="9786" y="2731"/>
                    <a:pt x="9786" y="2731"/>
                  </a:cubicBezTo>
                  <a:cubicBezTo>
                    <a:pt x="9666" y="2731"/>
                    <a:pt x="9666" y="2731"/>
                    <a:pt x="9666" y="2731"/>
                  </a:cubicBezTo>
                  <a:cubicBezTo>
                    <a:pt x="9547" y="2483"/>
                    <a:pt x="9547" y="2483"/>
                    <a:pt x="9547" y="2483"/>
                  </a:cubicBezTo>
                  <a:cubicBezTo>
                    <a:pt x="9428" y="2483"/>
                    <a:pt x="9428" y="2483"/>
                    <a:pt x="9428" y="2483"/>
                  </a:cubicBezTo>
                  <a:cubicBezTo>
                    <a:pt x="9428" y="2607"/>
                    <a:pt x="9428" y="2607"/>
                    <a:pt x="9428" y="2607"/>
                  </a:cubicBezTo>
                  <a:cubicBezTo>
                    <a:pt x="9428" y="2607"/>
                    <a:pt x="9428" y="2607"/>
                    <a:pt x="9428" y="2607"/>
                  </a:cubicBezTo>
                  <a:cubicBezTo>
                    <a:pt x="9428" y="2607"/>
                    <a:pt x="9428" y="2607"/>
                    <a:pt x="9428" y="2607"/>
                  </a:cubicBezTo>
                  <a:cubicBezTo>
                    <a:pt x="9189" y="2483"/>
                    <a:pt x="9189" y="2483"/>
                    <a:pt x="9189" y="2483"/>
                  </a:cubicBezTo>
                  <a:cubicBezTo>
                    <a:pt x="8950" y="2483"/>
                    <a:pt x="8950" y="2483"/>
                    <a:pt x="8950" y="2483"/>
                  </a:cubicBezTo>
                  <a:cubicBezTo>
                    <a:pt x="9070" y="2483"/>
                    <a:pt x="9070" y="2483"/>
                    <a:pt x="9070" y="2483"/>
                  </a:cubicBezTo>
                  <a:cubicBezTo>
                    <a:pt x="8950" y="2607"/>
                    <a:pt x="8950" y="2607"/>
                    <a:pt x="8950" y="2607"/>
                  </a:cubicBezTo>
                  <a:cubicBezTo>
                    <a:pt x="8950" y="2483"/>
                    <a:pt x="8950" y="2483"/>
                    <a:pt x="8950" y="2483"/>
                  </a:cubicBezTo>
                  <a:cubicBezTo>
                    <a:pt x="8950" y="2483"/>
                    <a:pt x="8950" y="2483"/>
                    <a:pt x="8950" y="2483"/>
                  </a:cubicBezTo>
                  <a:cubicBezTo>
                    <a:pt x="8831" y="2607"/>
                    <a:pt x="8831" y="2607"/>
                    <a:pt x="8831" y="2607"/>
                  </a:cubicBezTo>
                  <a:cubicBezTo>
                    <a:pt x="8950" y="2731"/>
                    <a:pt x="8950" y="2731"/>
                    <a:pt x="8950" y="2731"/>
                  </a:cubicBezTo>
                  <a:cubicBezTo>
                    <a:pt x="8950" y="2731"/>
                    <a:pt x="8950" y="2731"/>
                    <a:pt x="8950" y="2731"/>
                  </a:cubicBezTo>
                  <a:cubicBezTo>
                    <a:pt x="8950" y="2731"/>
                    <a:pt x="8950" y="2731"/>
                    <a:pt x="8950" y="2731"/>
                  </a:cubicBezTo>
                  <a:cubicBezTo>
                    <a:pt x="8831" y="2731"/>
                    <a:pt x="8831" y="2731"/>
                    <a:pt x="8831" y="2731"/>
                  </a:cubicBezTo>
                  <a:cubicBezTo>
                    <a:pt x="8831" y="2731"/>
                    <a:pt x="8831" y="2731"/>
                    <a:pt x="8831" y="2731"/>
                  </a:cubicBezTo>
                  <a:cubicBezTo>
                    <a:pt x="8712" y="2855"/>
                    <a:pt x="8712" y="2855"/>
                    <a:pt x="8712" y="2855"/>
                  </a:cubicBezTo>
                  <a:cubicBezTo>
                    <a:pt x="8592" y="2855"/>
                    <a:pt x="8592" y="2855"/>
                    <a:pt x="8592" y="2855"/>
                  </a:cubicBezTo>
                  <a:cubicBezTo>
                    <a:pt x="8712" y="2855"/>
                    <a:pt x="8712" y="2855"/>
                    <a:pt x="8712" y="2855"/>
                  </a:cubicBezTo>
                  <a:cubicBezTo>
                    <a:pt x="8831" y="2731"/>
                    <a:pt x="8831" y="2731"/>
                    <a:pt x="8831" y="2731"/>
                  </a:cubicBezTo>
                  <a:cubicBezTo>
                    <a:pt x="8831" y="2483"/>
                    <a:pt x="8831" y="2483"/>
                    <a:pt x="8831" y="2483"/>
                  </a:cubicBezTo>
                  <a:cubicBezTo>
                    <a:pt x="8831" y="2483"/>
                    <a:pt x="8831" y="2483"/>
                    <a:pt x="8831" y="2483"/>
                  </a:cubicBezTo>
                  <a:cubicBezTo>
                    <a:pt x="8831" y="2359"/>
                    <a:pt x="8831" y="2359"/>
                    <a:pt x="8831" y="2359"/>
                  </a:cubicBezTo>
                  <a:cubicBezTo>
                    <a:pt x="8712" y="2359"/>
                    <a:pt x="8712" y="2359"/>
                    <a:pt x="8712" y="2359"/>
                  </a:cubicBezTo>
                  <a:cubicBezTo>
                    <a:pt x="8592" y="2110"/>
                    <a:pt x="8592" y="2110"/>
                    <a:pt x="8592" y="2110"/>
                  </a:cubicBezTo>
                  <a:cubicBezTo>
                    <a:pt x="8473" y="1986"/>
                    <a:pt x="8473" y="1986"/>
                    <a:pt x="8473" y="1986"/>
                  </a:cubicBezTo>
                  <a:cubicBezTo>
                    <a:pt x="8354" y="1986"/>
                    <a:pt x="8354" y="1986"/>
                    <a:pt x="8354" y="1986"/>
                  </a:cubicBezTo>
                  <a:cubicBezTo>
                    <a:pt x="8234" y="1862"/>
                    <a:pt x="8234" y="1862"/>
                    <a:pt x="8234" y="1862"/>
                  </a:cubicBezTo>
                  <a:cubicBezTo>
                    <a:pt x="8234" y="1986"/>
                    <a:pt x="8234" y="1986"/>
                    <a:pt x="8234" y="1986"/>
                  </a:cubicBezTo>
                  <a:cubicBezTo>
                    <a:pt x="8234" y="1986"/>
                    <a:pt x="8234" y="1986"/>
                    <a:pt x="8234" y="1986"/>
                  </a:cubicBezTo>
                  <a:cubicBezTo>
                    <a:pt x="8115" y="1986"/>
                    <a:pt x="8115" y="1986"/>
                    <a:pt x="8115" y="1986"/>
                  </a:cubicBezTo>
                  <a:cubicBezTo>
                    <a:pt x="8115" y="2110"/>
                    <a:pt x="8115" y="2110"/>
                    <a:pt x="8115" y="2110"/>
                  </a:cubicBezTo>
                  <a:cubicBezTo>
                    <a:pt x="7996" y="2110"/>
                    <a:pt x="7996" y="2110"/>
                    <a:pt x="7996" y="2110"/>
                  </a:cubicBezTo>
                  <a:cubicBezTo>
                    <a:pt x="7996" y="1986"/>
                    <a:pt x="7996" y="1986"/>
                    <a:pt x="7996" y="1986"/>
                  </a:cubicBezTo>
                  <a:cubicBezTo>
                    <a:pt x="7996" y="2110"/>
                    <a:pt x="7996" y="2110"/>
                    <a:pt x="7996" y="2110"/>
                  </a:cubicBezTo>
                  <a:cubicBezTo>
                    <a:pt x="7876" y="2110"/>
                    <a:pt x="7876" y="2110"/>
                    <a:pt x="7876" y="2110"/>
                  </a:cubicBezTo>
                  <a:cubicBezTo>
                    <a:pt x="7876" y="1986"/>
                    <a:pt x="7876" y="1986"/>
                    <a:pt x="7876" y="1986"/>
                  </a:cubicBezTo>
                  <a:cubicBezTo>
                    <a:pt x="7757" y="1986"/>
                    <a:pt x="7757" y="1986"/>
                    <a:pt x="7757" y="1986"/>
                  </a:cubicBezTo>
                  <a:cubicBezTo>
                    <a:pt x="7757" y="2110"/>
                    <a:pt x="7757" y="2110"/>
                    <a:pt x="7757" y="2110"/>
                  </a:cubicBezTo>
                  <a:cubicBezTo>
                    <a:pt x="7876" y="2110"/>
                    <a:pt x="7876" y="2110"/>
                    <a:pt x="7876" y="2110"/>
                  </a:cubicBezTo>
                  <a:cubicBezTo>
                    <a:pt x="7757" y="2110"/>
                    <a:pt x="7757" y="2110"/>
                    <a:pt x="7757" y="2110"/>
                  </a:cubicBezTo>
                  <a:cubicBezTo>
                    <a:pt x="7757" y="2234"/>
                    <a:pt x="7757" y="2234"/>
                    <a:pt x="7757" y="2234"/>
                  </a:cubicBezTo>
                  <a:cubicBezTo>
                    <a:pt x="7757" y="2359"/>
                    <a:pt x="7757" y="2359"/>
                    <a:pt x="7757" y="2359"/>
                  </a:cubicBezTo>
                  <a:cubicBezTo>
                    <a:pt x="7638" y="2359"/>
                    <a:pt x="7638" y="2359"/>
                    <a:pt x="7638" y="2359"/>
                  </a:cubicBezTo>
                  <a:cubicBezTo>
                    <a:pt x="7638" y="2359"/>
                    <a:pt x="7638" y="2359"/>
                    <a:pt x="7638" y="2359"/>
                  </a:cubicBezTo>
                  <a:cubicBezTo>
                    <a:pt x="7518" y="2359"/>
                    <a:pt x="7518" y="2359"/>
                    <a:pt x="7518" y="2359"/>
                  </a:cubicBezTo>
                  <a:cubicBezTo>
                    <a:pt x="7518" y="2234"/>
                    <a:pt x="7518" y="2234"/>
                    <a:pt x="7518" y="2234"/>
                  </a:cubicBezTo>
                  <a:cubicBezTo>
                    <a:pt x="7638" y="2234"/>
                    <a:pt x="7638" y="2234"/>
                    <a:pt x="7638" y="2234"/>
                  </a:cubicBezTo>
                  <a:cubicBezTo>
                    <a:pt x="7518" y="2234"/>
                    <a:pt x="7518" y="2234"/>
                    <a:pt x="7518" y="2234"/>
                  </a:cubicBezTo>
                  <a:cubicBezTo>
                    <a:pt x="7518" y="2234"/>
                    <a:pt x="7518" y="2234"/>
                    <a:pt x="7518" y="2234"/>
                  </a:cubicBezTo>
                  <a:cubicBezTo>
                    <a:pt x="7399" y="2359"/>
                    <a:pt x="7399" y="2359"/>
                    <a:pt x="7399" y="2359"/>
                  </a:cubicBezTo>
                  <a:cubicBezTo>
                    <a:pt x="7280" y="2359"/>
                    <a:pt x="7280" y="2359"/>
                    <a:pt x="7280" y="2359"/>
                  </a:cubicBezTo>
                  <a:cubicBezTo>
                    <a:pt x="7280" y="2483"/>
                    <a:pt x="7280" y="2483"/>
                    <a:pt x="7280" y="2483"/>
                  </a:cubicBezTo>
                  <a:cubicBezTo>
                    <a:pt x="7399" y="2483"/>
                    <a:pt x="7399" y="2483"/>
                    <a:pt x="7399" y="2483"/>
                  </a:cubicBezTo>
                  <a:cubicBezTo>
                    <a:pt x="7280" y="2607"/>
                    <a:pt x="7280" y="2607"/>
                    <a:pt x="7280" y="2607"/>
                  </a:cubicBezTo>
                  <a:cubicBezTo>
                    <a:pt x="7160" y="2607"/>
                    <a:pt x="7160" y="2607"/>
                    <a:pt x="7160" y="2607"/>
                  </a:cubicBezTo>
                  <a:cubicBezTo>
                    <a:pt x="7041" y="2607"/>
                    <a:pt x="7041" y="2607"/>
                    <a:pt x="7041" y="2607"/>
                  </a:cubicBezTo>
                  <a:cubicBezTo>
                    <a:pt x="7160" y="2731"/>
                    <a:pt x="7160" y="2731"/>
                    <a:pt x="7160" y="2731"/>
                  </a:cubicBezTo>
                  <a:cubicBezTo>
                    <a:pt x="7280" y="2731"/>
                    <a:pt x="7280" y="2731"/>
                    <a:pt x="7280" y="2731"/>
                  </a:cubicBezTo>
                  <a:cubicBezTo>
                    <a:pt x="7160" y="2855"/>
                    <a:pt x="7160" y="2855"/>
                    <a:pt x="7160" y="2855"/>
                  </a:cubicBezTo>
                  <a:cubicBezTo>
                    <a:pt x="7160" y="2855"/>
                    <a:pt x="7160" y="2855"/>
                    <a:pt x="7160" y="2855"/>
                  </a:cubicBezTo>
                  <a:cubicBezTo>
                    <a:pt x="7041" y="2731"/>
                    <a:pt x="7041" y="2731"/>
                    <a:pt x="7041" y="2731"/>
                  </a:cubicBezTo>
                  <a:cubicBezTo>
                    <a:pt x="6922" y="2855"/>
                    <a:pt x="6922" y="2855"/>
                    <a:pt x="6922" y="2855"/>
                  </a:cubicBezTo>
                  <a:cubicBezTo>
                    <a:pt x="6802" y="2855"/>
                    <a:pt x="6802" y="2855"/>
                    <a:pt x="6802" y="2855"/>
                  </a:cubicBezTo>
                  <a:cubicBezTo>
                    <a:pt x="6922" y="2855"/>
                    <a:pt x="6922" y="2855"/>
                    <a:pt x="6922" y="2855"/>
                  </a:cubicBezTo>
                  <a:cubicBezTo>
                    <a:pt x="6922" y="2979"/>
                    <a:pt x="6922" y="2979"/>
                    <a:pt x="6922" y="2979"/>
                  </a:cubicBezTo>
                  <a:cubicBezTo>
                    <a:pt x="6922" y="2979"/>
                    <a:pt x="6922" y="2979"/>
                    <a:pt x="6922" y="2979"/>
                  </a:cubicBezTo>
                  <a:cubicBezTo>
                    <a:pt x="6922" y="2979"/>
                    <a:pt x="6922" y="2979"/>
                    <a:pt x="6922" y="2979"/>
                  </a:cubicBezTo>
                  <a:cubicBezTo>
                    <a:pt x="6922" y="3103"/>
                    <a:pt x="6922" y="3103"/>
                    <a:pt x="6922" y="3103"/>
                  </a:cubicBezTo>
                  <a:cubicBezTo>
                    <a:pt x="6922" y="3228"/>
                    <a:pt x="6922" y="3228"/>
                    <a:pt x="6922" y="3228"/>
                  </a:cubicBezTo>
                  <a:cubicBezTo>
                    <a:pt x="6802" y="3228"/>
                    <a:pt x="6802" y="3228"/>
                    <a:pt x="6802" y="3228"/>
                  </a:cubicBezTo>
                  <a:cubicBezTo>
                    <a:pt x="6802" y="3352"/>
                    <a:pt x="6802" y="3352"/>
                    <a:pt x="6802" y="3352"/>
                  </a:cubicBezTo>
                  <a:cubicBezTo>
                    <a:pt x="6922" y="3352"/>
                    <a:pt x="6922" y="3352"/>
                    <a:pt x="6922" y="3352"/>
                  </a:cubicBezTo>
                  <a:cubicBezTo>
                    <a:pt x="6802" y="3352"/>
                    <a:pt x="6802" y="3352"/>
                    <a:pt x="6802" y="3352"/>
                  </a:cubicBezTo>
                  <a:cubicBezTo>
                    <a:pt x="6802" y="3476"/>
                    <a:pt x="6802" y="3476"/>
                    <a:pt x="6802" y="3476"/>
                  </a:cubicBezTo>
                  <a:cubicBezTo>
                    <a:pt x="6683" y="3352"/>
                    <a:pt x="6683" y="3352"/>
                    <a:pt x="6683" y="3352"/>
                  </a:cubicBezTo>
                  <a:cubicBezTo>
                    <a:pt x="6683" y="3352"/>
                    <a:pt x="6683" y="3352"/>
                    <a:pt x="6683" y="3352"/>
                  </a:cubicBezTo>
                  <a:cubicBezTo>
                    <a:pt x="6564" y="3228"/>
                    <a:pt x="6564" y="3228"/>
                    <a:pt x="6564" y="3228"/>
                  </a:cubicBezTo>
                  <a:cubicBezTo>
                    <a:pt x="6564" y="3352"/>
                    <a:pt x="6564" y="3352"/>
                    <a:pt x="6564" y="3352"/>
                  </a:cubicBezTo>
                  <a:cubicBezTo>
                    <a:pt x="6444" y="3228"/>
                    <a:pt x="6444" y="3228"/>
                    <a:pt x="6444" y="3228"/>
                  </a:cubicBezTo>
                  <a:cubicBezTo>
                    <a:pt x="6325" y="3228"/>
                    <a:pt x="6325" y="3228"/>
                    <a:pt x="6325" y="3228"/>
                  </a:cubicBezTo>
                  <a:cubicBezTo>
                    <a:pt x="6325" y="3228"/>
                    <a:pt x="6325" y="3228"/>
                    <a:pt x="6325" y="3228"/>
                  </a:cubicBezTo>
                  <a:cubicBezTo>
                    <a:pt x="6444" y="3352"/>
                    <a:pt x="6444" y="3352"/>
                    <a:pt x="6444" y="3352"/>
                  </a:cubicBezTo>
                  <a:cubicBezTo>
                    <a:pt x="6444" y="3352"/>
                    <a:pt x="6444" y="3352"/>
                    <a:pt x="6444" y="3352"/>
                  </a:cubicBezTo>
                  <a:cubicBezTo>
                    <a:pt x="6325" y="3476"/>
                    <a:pt x="6325" y="3476"/>
                    <a:pt x="6325" y="3476"/>
                  </a:cubicBezTo>
                  <a:cubicBezTo>
                    <a:pt x="6444" y="3600"/>
                    <a:pt x="6444" y="3600"/>
                    <a:pt x="6444" y="3600"/>
                  </a:cubicBezTo>
                  <a:cubicBezTo>
                    <a:pt x="6564" y="3600"/>
                    <a:pt x="6564" y="3600"/>
                    <a:pt x="6564" y="3600"/>
                  </a:cubicBezTo>
                  <a:cubicBezTo>
                    <a:pt x="6444" y="3600"/>
                    <a:pt x="6444" y="3600"/>
                    <a:pt x="6444" y="3600"/>
                  </a:cubicBezTo>
                  <a:cubicBezTo>
                    <a:pt x="6444" y="3724"/>
                    <a:pt x="6444" y="3724"/>
                    <a:pt x="6444" y="3724"/>
                  </a:cubicBezTo>
                  <a:cubicBezTo>
                    <a:pt x="6444" y="3724"/>
                    <a:pt x="6444" y="3724"/>
                    <a:pt x="6444" y="3724"/>
                  </a:cubicBezTo>
                  <a:cubicBezTo>
                    <a:pt x="6444" y="3724"/>
                    <a:pt x="6444" y="3724"/>
                    <a:pt x="6444" y="3724"/>
                  </a:cubicBezTo>
                  <a:cubicBezTo>
                    <a:pt x="6444" y="3848"/>
                    <a:pt x="6444" y="3848"/>
                    <a:pt x="6444" y="3848"/>
                  </a:cubicBezTo>
                  <a:cubicBezTo>
                    <a:pt x="6325" y="3972"/>
                    <a:pt x="6325" y="3972"/>
                    <a:pt x="6325" y="3972"/>
                  </a:cubicBezTo>
                  <a:cubicBezTo>
                    <a:pt x="6325" y="4097"/>
                    <a:pt x="6325" y="4097"/>
                    <a:pt x="6325" y="4097"/>
                  </a:cubicBezTo>
                  <a:cubicBezTo>
                    <a:pt x="6206" y="3724"/>
                    <a:pt x="6206" y="3724"/>
                    <a:pt x="6206" y="3724"/>
                  </a:cubicBezTo>
                  <a:cubicBezTo>
                    <a:pt x="6086" y="3476"/>
                    <a:pt x="6086" y="3476"/>
                    <a:pt x="6086" y="3476"/>
                  </a:cubicBezTo>
                  <a:cubicBezTo>
                    <a:pt x="5967" y="3476"/>
                    <a:pt x="5967" y="3476"/>
                    <a:pt x="5967" y="3476"/>
                  </a:cubicBezTo>
                  <a:cubicBezTo>
                    <a:pt x="6086" y="3352"/>
                    <a:pt x="6086" y="3352"/>
                    <a:pt x="6086" y="3352"/>
                  </a:cubicBezTo>
                  <a:cubicBezTo>
                    <a:pt x="5967" y="3352"/>
                    <a:pt x="5967" y="3352"/>
                    <a:pt x="5967" y="3352"/>
                  </a:cubicBezTo>
                  <a:cubicBezTo>
                    <a:pt x="5848" y="3476"/>
                    <a:pt x="5848" y="3476"/>
                    <a:pt x="5848" y="3476"/>
                  </a:cubicBezTo>
                  <a:cubicBezTo>
                    <a:pt x="5848" y="3600"/>
                    <a:pt x="5848" y="3600"/>
                    <a:pt x="5848" y="3600"/>
                  </a:cubicBezTo>
                  <a:cubicBezTo>
                    <a:pt x="5728" y="3600"/>
                    <a:pt x="5728" y="3600"/>
                    <a:pt x="5728" y="3600"/>
                  </a:cubicBezTo>
                  <a:cubicBezTo>
                    <a:pt x="5728" y="3600"/>
                    <a:pt x="5728" y="3600"/>
                    <a:pt x="5728" y="3600"/>
                  </a:cubicBezTo>
                  <a:cubicBezTo>
                    <a:pt x="5609" y="3600"/>
                    <a:pt x="5609" y="3600"/>
                    <a:pt x="5609" y="3600"/>
                  </a:cubicBezTo>
                  <a:cubicBezTo>
                    <a:pt x="5609" y="3724"/>
                    <a:pt x="5609" y="3724"/>
                    <a:pt x="5609" y="3724"/>
                  </a:cubicBezTo>
                  <a:cubicBezTo>
                    <a:pt x="5490" y="3724"/>
                    <a:pt x="5490" y="3724"/>
                    <a:pt x="5490" y="3724"/>
                  </a:cubicBezTo>
                  <a:cubicBezTo>
                    <a:pt x="5490" y="3848"/>
                    <a:pt x="5490" y="3848"/>
                    <a:pt x="5490" y="3848"/>
                  </a:cubicBezTo>
                  <a:cubicBezTo>
                    <a:pt x="5490" y="4221"/>
                    <a:pt x="5490" y="4221"/>
                    <a:pt x="5490" y="4221"/>
                  </a:cubicBezTo>
                  <a:cubicBezTo>
                    <a:pt x="5609" y="4221"/>
                    <a:pt x="5609" y="4221"/>
                    <a:pt x="5609" y="4221"/>
                  </a:cubicBezTo>
                  <a:cubicBezTo>
                    <a:pt x="5609" y="4345"/>
                    <a:pt x="5609" y="4345"/>
                    <a:pt x="5609" y="4345"/>
                  </a:cubicBezTo>
                  <a:cubicBezTo>
                    <a:pt x="5490" y="4345"/>
                    <a:pt x="5490" y="4345"/>
                    <a:pt x="5490" y="4345"/>
                  </a:cubicBezTo>
                  <a:cubicBezTo>
                    <a:pt x="5490" y="4469"/>
                    <a:pt x="5490" y="4469"/>
                    <a:pt x="5490" y="4469"/>
                  </a:cubicBezTo>
                  <a:cubicBezTo>
                    <a:pt x="5251" y="4469"/>
                    <a:pt x="5251" y="4469"/>
                    <a:pt x="5251" y="4469"/>
                  </a:cubicBezTo>
                  <a:cubicBezTo>
                    <a:pt x="5251" y="4469"/>
                    <a:pt x="5251" y="4469"/>
                    <a:pt x="5251" y="4469"/>
                  </a:cubicBezTo>
                  <a:cubicBezTo>
                    <a:pt x="5131" y="4593"/>
                    <a:pt x="5131" y="4593"/>
                    <a:pt x="5131" y="4593"/>
                  </a:cubicBezTo>
                  <a:cubicBezTo>
                    <a:pt x="5131" y="4717"/>
                    <a:pt x="5131" y="4717"/>
                    <a:pt x="5131" y="4717"/>
                  </a:cubicBezTo>
                  <a:cubicBezTo>
                    <a:pt x="5131" y="4841"/>
                    <a:pt x="5131" y="4841"/>
                    <a:pt x="5131" y="4841"/>
                  </a:cubicBezTo>
                  <a:cubicBezTo>
                    <a:pt x="4893" y="4966"/>
                    <a:pt x="4893" y="4966"/>
                    <a:pt x="4893" y="4966"/>
                  </a:cubicBezTo>
                  <a:cubicBezTo>
                    <a:pt x="4654" y="5214"/>
                    <a:pt x="4654" y="5214"/>
                    <a:pt x="4654" y="5214"/>
                  </a:cubicBezTo>
                  <a:cubicBezTo>
                    <a:pt x="4415" y="5214"/>
                    <a:pt x="4415" y="5214"/>
                    <a:pt x="4415" y="5214"/>
                  </a:cubicBezTo>
                  <a:cubicBezTo>
                    <a:pt x="4296" y="5214"/>
                    <a:pt x="4296" y="5214"/>
                    <a:pt x="4296" y="5214"/>
                  </a:cubicBezTo>
                  <a:cubicBezTo>
                    <a:pt x="4057" y="5214"/>
                    <a:pt x="4057" y="5214"/>
                    <a:pt x="4057" y="5214"/>
                  </a:cubicBezTo>
                  <a:cubicBezTo>
                    <a:pt x="3938" y="5338"/>
                    <a:pt x="3938" y="5338"/>
                    <a:pt x="3938" y="5338"/>
                  </a:cubicBezTo>
                  <a:cubicBezTo>
                    <a:pt x="3819" y="5214"/>
                    <a:pt x="3819" y="5214"/>
                    <a:pt x="3819" y="5214"/>
                  </a:cubicBezTo>
                  <a:cubicBezTo>
                    <a:pt x="3699" y="5338"/>
                    <a:pt x="3699" y="5338"/>
                    <a:pt x="3699" y="5338"/>
                  </a:cubicBezTo>
                  <a:cubicBezTo>
                    <a:pt x="3699" y="5462"/>
                    <a:pt x="3699" y="5462"/>
                    <a:pt x="3699" y="5462"/>
                  </a:cubicBezTo>
                  <a:cubicBezTo>
                    <a:pt x="3580" y="5462"/>
                    <a:pt x="3580" y="5462"/>
                    <a:pt x="3580" y="5462"/>
                  </a:cubicBezTo>
                  <a:cubicBezTo>
                    <a:pt x="3222" y="5462"/>
                    <a:pt x="3222" y="5462"/>
                    <a:pt x="3222" y="5462"/>
                  </a:cubicBezTo>
                  <a:cubicBezTo>
                    <a:pt x="3103" y="5462"/>
                    <a:pt x="3103" y="5462"/>
                    <a:pt x="3103" y="5462"/>
                  </a:cubicBezTo>
                  <a:cubicBezTo>
                    <a:pt x="3103" y="5586"/>
                    <a:pt x="3103" y="5586"/>
                    <a:pt x="3103" y="5586"/>
                  </a:cubicBezTo>
                  <a:cubicBezTo>
                    <a:pt x="2864" y="5710"/>
                    <a:pt x="2864" y="5710"/>
                    <a:pt x="2864" y="5710"/>
                  </a:cubicBezTo>
                  <a:cubicBezTo>
                    <a:pt x="2745" y="5710"/>
                    <a:pt x="2745" y="5710"/>
                    <a:pt x="2745" y="5710"/>
                  </a:cubicBezTo>
                  <a:cubicBezTo>
                    <a:pt x="2625" y="5586"/>
                    <a:pt x="2625" y="5586"/>
                    <a:pt x="2625" y="5586"/>
                  </a:cubicBezTo>
                  <a:cubicBezTo>
                    <a:pt x="2506" y="5586"/>
                    <a:pt x="2506" y="5586"/>
                    <a:pt x="2506" y="5586"/>
                  </a:cubicBezTo>
                  <a:cubicBezTo>
                    <a:pt x="2506" y="5586"/>
                    <a:pt x="2506" y="5586"/>
                    <a:pt x="2506" y="5586"/>
                  </a:cubicBezTo>
                  <a:cubicBezTo>
                    <a:pt x="2387" y="5586"/>
                    <a:pt x="2387" y="5586"/>
                    <a:pt x="2387" y="5586"/>
                  </a:cubicBezTo>
                  <a:cubicBezTo>
                    <a:pt x="2267" y="5710"/>
                    <a:pt x="2267" y="5710"/>
                    <a:pt x="2267" y="5710"/>
                  </a:cubicBezTo>
                  <a:cubicBezTo>
                    <a:pt x="2148" y="5834"/>
                    <a:pt x="2148" y="5834"/>
                    <a:pt x="2148" y="5834"/>
                  </a:cubicBezTo>
                  <a:cubicBezTo>
                    <a:pt x="2029" y="5834"/>
                    <a:pt x="2029" y="5834"/>
                    <a:pt x="2029" y="5834"/>
                  </a:cubicBezTo>
                  <a:cubicBezTo>
                    <a:pt x="2029" y="5834"/>
                    <a:pt x="2029" y="5834"/>
                    <a:pt x="2029" y="5834"/>
                  </a:cubicBezTo>
                  <a:cubicBezTo>
                    <a:pt x="1790" y="5959"/>
                    <a:pt x="1790" y="5959"/>
                    <a:pt x="1790" y="5959"/>
                  </a:cubicBezTo>
                  <a:cubicBezTo>
                    <a:pt x="1671" y="6083"/>
                    <a:pt x="1671" y="6083"/>
                    <a:pt x="1671" y="6083"/>
                  </a:cubicBezTo>
                  <a:cubicBezTo>
                    <a:pt x="1313" y="6207"/>
                    <a:pt x="1313" y="6207"/>
                    <a:pt x="1313" y="6207"/>
                  </a:cubicBezTo>
                  <a:cubicBezTo>
                    <a:pt x="1193" y="6331"/>
                    <a:pt x="1193" y="6331"/>
                    <a:pt x="1193" y="6331"/>
                  </a:cubicBezTo>
                  <a:cubicBezTo>
                    <a:pt x="1193" y="6455"/>
                    <a:pt x="1193" y="6455"/>
                    <a:pt x="1193" y="6455"/>
                  </a:cubicBezTo>
                  <a:cubicBezTo>
                    <a:pt x="1074" y="6579"/>
                    <a:pt x="1074" y="6579"/>
                    <a:pt x="1074" y="6579"/>
                  </a:cubicBezTo>
                  <a:cubicBezTo>
                    <a:pt x="955" y="6579"/>
                    <a:pt x="955" y="6579"/>
                    <a:pt x="955" y="6579"/>
                  </a:cubicBezTo>
                  <a:cubicBezTo>
                    <a:pt x="1074" y="6455"/>
                    <a:pt x="1074" y="6455"/>
                    <a:pt x="1074" y="6455"/>
                  </a:cubicBezTo>
                  <a:cubicBezTo>
                    <a:pt x="955" y="6455"/>
                    <a:pt x="955" y="6455"/>
                    <a:pt x="955" y="6455"/>
                  </a:cubicBezTo>
                  <a:cubicBezTo>
                    <a:pt x="1074" y="6331"/>
                    <a:pt x="1074" y="6331"/>
                    <a:pt x="1074" y="6331"/>
                  </a:cubicBezTo>
                  <a:cubicBezTo>
                    <a:pt x="1074" y="6207"/>
                    <a:pt x="1074" y="6207"/>
                    <a:pt x="1074" y="6207"/>
                  </a:cubicBezTo>
                  <a:cubicBezTo>
                    <a:pt x="835" y="6331"/>
                    <a:pt x="835" y="6331"/>
                    <a:pt x="835" y="6331"/>
                  </a:cubicBezTo>
                  <a:cubicBezTo>
                    <a:pt x="835" y="6455"/>
                    <a:pt x="835" y="6455"/>
                    <a:pt x="835" y="6455"/>
                  </a:cubicBezTo>
                  <a:cubicBezTo>
                    <a:pt x="716" y="6703"/>
                    <a:pt x="716" y="6703"/>
                    <a:pt x="716" y="6703"/>
                  </a:cubicBezTo>
                  <a:cubicBezTo>
                    <a:pt x="835" y="6828"/>
                    <a:pt x="835" y="6828"/>
                    <a:pt x="835" y="6828"/>
                  </a:cubicBezTo>
                  <a:cubicBezTo>
                    <a:pt x="716" y="6952"/>
                    <a:pt x="716" y="6952"/>
                    <a:pt x="716" y="6952"/>
                  </a:cubicBezTo>
                  <a:cubicBezTo>
                    <a:pt x="716" y="7200"/>
                    <a:pt x="716" y="7200"/>
                    <a:pt x="716" y="7200"/>
                  </a:cubicBezTo>
                  <a:cubicBezTo>
                    <a:pt x="597" y="7448"/>
                    <a:pt x="597" y="7448"/>
                    <a:pt x="597" y="7448"/>
                  </a:cubicBezTo>
                  <a:cubicBezTo>
                    <a:pt x="477" y="7697"/>
                    <a:pt x="477" y="7697"/>
                    <a:pt x="477" y="7697"/>
                  </a:cubicBezTo>
                  <a:cubicBezTo>
                    <a:pt x="477" y="7945"/>
                    <a:pt x="477" y="7945"/>
                    <a:pt x="477" y="7945"/>
                  </a:cubicBezTo>
                  <a:cubicBezTo>
                    <a:pt x="477" y="8193"/>
                    <a:pt x="477" y="8193"/>
                    <a:pt x="477" y="8193"/>
                  </a:cubicBezTo>
                  <a:cubicBezTo>
                    <a:pt x="716" y="8441"/>
                    <a:pt x="716" y="8441"/>
                    <a:pt x="716" y="8441"/>
                  </a:cubicBezTo>
                  <a:cubicBezTo>
                    <a:pt x="716" y="8566"/>
                    <a:pt x="716" y="8566"/>
                    <a:pt x="716" y="8566"/>
                  </a:cubicBezTo>
                  <a:cubicBezTo>
                    <a:pt x="716" y="8690"/>
                    <a:pt x="716" y="8690"/>
                    <a:pt x="716" y="8690"/>
                  </a:cubicBezTo>
                  <a:cubicBezTo>
                    <a:pt x="716" y="8814"/>
                    <a:pt x="716" y="8814"/>
                    <a:pt x="716" y="8814"/>
                  </a:cubicBezTo>
                  <a:cubicBezTo>
                    <a:pt x="716" y="8938"/>
                    <a:pt x="716" y="8938"/>
                    <a:pt x="716" y="8938"/>
                  </a:cubicBezTo>
                  <a:cubicBezTo>
                    <a:pt x="597" y="8938"/>
                    <a:pt x="597" y="8938"/>
                    <a:pt x="597" y="8938"/>
                  </a:cubicBezTo>
                  <a:cubicBezTo>
                    <a:pt x="597" y="8814"/>
                    <a:pt x="597" y="8814"/>
                    <a:pt x="597" y="8814"/>
                  </a:cubicBezTo>
                  <a:cubicBezTo>
                    <a:pt x="597" y="8690"/>
                    <a:pt x="597" y="8690"/>
                    <a:pt x="597" y="8690"/>
                  </a:cubicBezTo>
                  <a:cubicBezTo>
                    <a:pt x="477" y="8814"/>
                    <a:pt x="477" y="8814"/>
                    <a:pt x="477" y="8814"/>
                  </a:cubicBezTo>
                  <a:cubicBezTo>
                    <a:pt x="477" y="8814"/>
                    <a:pt x="477" y="8814"/>
                    <a:pt x="477" y="8814"/>
                  </a:cubicBezTo>
                  <a:cubicBezTo>
                    <a:pt x="477" y="8566"/>
                    <a:pt x="477" y="8566"/>
                    <a:pt x="477" y="8566"/>
                  </a:cubicBezTo>
                  <a:cubicBezTo>
                    <a:pt x="358" y="8441"/>
                    <a:pt x="358" y="8441"/>
                    <a:pt x="358" y="8441"/>
                  </a:cubicBezTo>
                  <a:cubicBezTo>
                    <a:pt x="358" y="8441"/>
                    <a:pt x="358" y="8441"/>
                    <a:pt x="358" y="8441"/>
                  </a:cubicBezTo>
                  <a:cubicBezTo>
                    <a:pt x="358" y="8690"/>
                    <a:pt x="358" y="8690"/>
                    <a:pt x="358" y="8690"/>
                  </a:cubicBezTo>
                  <a:cubicBezTo>
                    <a:pt x="477" y="8814"/>
                    <a:pt x="477" y="8814"/>
                    <a:pt x="477" y="8814"/>
                  </a:cubicBezTo>
                  <a:cubicBezTo>
                    <a:pt x="597" y="9062"/>
                    <a:pt x="597" y="9062"/>
                    <a:pt x="597" y="9062"/>
                  </a:cubicBezTo>
                  <a:cubicBezTo>
                    <a:pt x="477" y="9062"/>
                    <a:pt x="477" y="9062"/>
                    <a:pt x="477" y="9062"/>
                  </a:cubicBezTo>
                  <a:cubicBezTo>
                    <a:pt x="358" y="8938"/>
                    <a:pt x="358" y="8938"/>
                    <a:pt x="358" y="8938"/>
                  </a:cubicBezTo>
                  <a:cubicBezTo>
                    <a:pt x="239" y="8690"/>
                    <a:pt x="239" y="8690"/>
                    <a:pt x="239" y="8690"/>
                  </a:cubicBezTo>
                  <a:cubicBezTo>
                    <a:pt x="239" y="8814"/>
                    <a:pt x="239" y="8814"/>
                    <a:pt x="239" y="8814"/>
                  </a:cubicBezTo>
                  <a:cubicBezTo>
                    <a:pt x="119" y="8814"/>
                    <a:pt x="119" y="8814"/>
                    <a:pt x="119" y="8814"/>
                  </a:cubicBezTo>
                  <a:cubicBezTo>
                    <a:pt x="239" y="9062"/>
                    <a:pt x="239" y="9062"/>
                    <a:pt x="239" y="9062"/>
                  </a:cubicBezTo>
                  <a:cubicBezTo>
                    <a:pt x="477" y="9186"/>
                    <a:pt x="477" y="9186"/>
                    <a:pt x="477" y="9186"/>
                  </a:cubicBezTo>
                  <a:cubicBezTo>
                    <a:pt x="597" y="9559"/>
                    <a:pt x="597" y="9559"/>
                    <a:pt x="597" y="9559"/>
                  </a:cubicBezTo>
                  <a:cubicBezTo>
                    <a:pt x="477" y="10055"/>
                    <a:pt x="477" y="10055"/>
                    <a:pt x="477" y="10055"/>
                  </a:cubicBezTo>
                  <a:cubicBezTo>
                    <a:pt x="597" y="10055"/>
                    <a:pt x="597" y="10055"/>
                    <a:pt x="597" y="10055"/>
                  </a:cubicBezTo>
                  <a:cubicBezTo>
                    <a:pt x="716" y="10428"/>
                    <a:pt x="716" y="10428"/>
                    <a:pt x="716" y="10428"/>
                  </a:cubicBezTo>
                  <a:cubicBezTo>
                    <a:pt x="835" y="10800"/>
                    <a:pt x="835" y="10800"/>
                    <a:pt x="835" y="10800"/>
                  </a:cubicBezTo>
                  <a:cubicBezTo>
                    <a:pt x="716" y="10924"/>
                    <a:pt x="716" y="10924"/>
                    <a:pt x="716" y="10924"/>
                  </a:cubicBezTo>
                  <a:cubicBezTo>
                    <a:pt x="835" y="11421"/>
                    <a:pt x="835" y="11421"/>
                    <a:pt x="835" y="11421"/>
                  </a:cubicBezTo>
                  <a:cubicBezTo>
                    <a:pt x="716" y="11545"/>
                    <a:pt x="716" y="11545"/>
                    <a:pt x="716" y="11545"/>
                  </a:cubicBezTo>
                  <a:cubicBezTo>
                    <a:pt x="835" y="11669"/>
                    <a:pt x="835" y="11669"/>
                    <a:pt x="835" y="11669"/>
                  </a:cubicBezTo>
                  <a:cubicBezTo>
                    <a:pt x="835" y="11793"/>
                    <a:pt x="835" y="11793"/>
                    <a:pt x="835" y="11793"/>
                  </a:cubicBezTo>
                  <a:cubicBezTo>
                    <a:pt x="955" y="12041"/>
                    <a:pt x="955" y="12041"/>
                    <a:pt x="955" y="12041"/>
                  </a:cubicBezTo>
                  <a:cubicBezTo>
                    <a:pt x="955" y="12166"/>
                    <a:pt x="955" y="12166"/>
                    <a:pt x="955" y="12166"/>
                  </a:cubicBezTo>
                  <a:cubicBezTo>
                    <a:pt x="835" y="12290"/>
                    <a:pt x="835" y="12290"/>
                    <a:pt x="835" y="12290"/>
                  </a:cubicBezTo>
                  <a:cubicBezTo>
                    <a:pt x="835" y="12290"/>
                    <a:pt x="835" y="12290"/>
                    <a:pt x="835" y="12290"/>
                  </a:cubicBezTo>
                  <a:cubicBezTo>
                    <a:pt x="835" y="12414"/>
                    <a:pt x="835" y="12414"/>
                    <a:pt x="835" y="12414"/>
                  </a:cubicBezTo>
                  <a:cubicBezTo>
                    <a:pt x="835" y="12662"/>
                    <a:pt x="835" y="12662"/>
                    <a:pt x="835" y="12662"/>
                  </a:cubicBezTo>
                  <a:cubicBezTo>
                    <a:pt x="716" y="12786"/>
                    <a:pt x="716" y="12786"/>
                    <a:pt x="716" y="12786"/>
                  </a:cubicBezTo>
                  <a:cubicBezTo>
                    <a:pt x="716" y="12786"/>
                    <a:pt x="716" y="12786"/>
                    <a:pt x="716" y="12786"/>
                  </a:cubicBezTo>
                  <a:cubicBezTo>
                    <a:pt x="716" y="12910"/>
                    <a:pt x="716" y="12910"/>
                    <a:pt x="716" y="12910"/>
                  </a:cubicBezTo>
                  <a:cubicBezTo>
                    <a:pt x="597" y="13034"/>
                    <a:pt x="597" y="13034"/>
                    <a:pt x="597" y="13034"/>
                  </a:cubicBezTo>
                  <a:cubicBezTo>
                    <a:pt x="716" y="13159"/>
                    <a:pt x="716" y="13159"/>
                    <a:pt x="716" y="13159"/>
                  </a:cubicBezTo>
                  <a:cubicBezTo>
                    <a:pt x="477" y="13283"/>
                    <a:pt x="477" y="13283"/>
                    <a:pt x="477" y="13283"/>
                  </a:cubicBezTo>
                  <a:cubicBezTo>
                    <a:pt x="358" y="13159"/>
                    <a:pt x="358" y="13159"/>
                    <a:pt x="358" y="13159"/>
                  </a:cubicBezTo>
                  <a:cubicBezTo>
                    <a:pt x="239" y="13407"/>
                    <a:pt x="239" y="13407"/>
                    <a:pt x="239" y="13407"/>
                  </a:cubicBezTo>
                  <a:lnTo>
                    <a:pt x="239" y="13655"/>
                  </a:lnTo>
                  <a:close/>
                  <a:moveTo>
                    <a:pt x="239" y="13655"/>
                  </a:moveTo>
                </a:path>
              </a:pathLst>
            </a:custGeom>
            <a:grpFill/>
            <a:ln>
              <a:noFill/>
            </a:ln>
          </p:spPr>
          <p:txBody>
            <a:bodyPr lIns="0" tIns="0" rIns="0" bIns="0"/>
            <a:lstStyle/>
            <a:p>
              <a:pPr defTabSz="913765">
                <a:defRPr/>
              </a:pPr>
              <a:endParaRPr lang="es-ES">
                <a:solidFill>
                  <a:prstClr val="black"/>
                </a:solidFill>
              </a:endParaRPr>
            </a:p>
          </p:txBody>
        </p:sp>
        <p:sp>
          <p:nvSpPr>
            <p:cNvPr id="431" name="AutoShape 153"/>
            <p:cNvSpPr/>
            <p:nvPr/>
          </p:nvSpPr>
          <p:spPr bwMode="auto">
            <a:xfrm>
              <a:off x="6020" y="1733"/>
              <a:ext cx="368" cy="200"/>
            </a:xfrm>
            <a:custGeom>
              <a:avLst/>
              <a:gdLst>
                <a:gd name="T0" fmla="*/ 114 w 21600"/>
                <a:gd name="T1" fmla="*/ 173 h 21600"/>
                <a:gd name="T2" fmla="*/ 152 w 21600"/>
                <a:gd name="T3" fmla="*/ 183 h 21600"/>
                <a:gd name="T4" fmla="*/ 208 w 21600"/>
                <a:gd name="T5" fmla="*/ 193 h 21600"/>
                <a:gd name="T6" fmla="*/ 246 w 21600"/>
                <a:gd name="T7" fmla="*/ 163 h 21600"/>
                <a:gd name="T8" fmla="*/ 312 w 21600"/>
                <a:gd name="T9" fmla="*/ 136 h 21600"/>
                <a:gd name="T10" fmla="*/ 330 w 21600"/>
                <a:gd name="T11" fmla="*/ 136 h 21600"/>
                <a:gd name="T12" fmla="*/ 340 w 21600"/>
                <a:gd name="T13" fmla="*/ 119 h 21600"/>
                <a:gd name="T14" fmla="*/ 358 w 21600"/>
                <a:gd name="T15" fmla="*/ 119 h 21600"/>
                <a:gd name="T16" fmla="*/ 368 w 21600"/>
                <a:gd name="T17" fmla="*/ 72 h 21600"/>
                <a:gd name="T18" fmla="*/ 330 w 21600"/>
                <a:gd name="T19" fmla="*/ 54 h 21600"/>
                <a:gd name="T20" fmla="*/ 320 w 21600"/>
                <a:gd name="T21" fmla="*/ 27 h 21600"/>
                <a:gd name="T22" fmla="*/ 340 w 21600"/>
                <a:gd name="T23" fmla="*/ 7 h 21600"/>
                <a:gd name="T24" fmla="*/ 302 w 21600"/>
                <a:gd name="T25" fmla="*/ 27 h 21600"/>
                <a:gd name="T26" fmla="*/ 284 w 21600"/>
                <a:gd name="T27" fmla="*/ 0 h 21600"/>
                <a:gd name="T28" fmla="*/ 254 w 21600"/>
                <a:gd name="T29" fmla="*/ 27 h 21600"/>
                <a:gd name="T30" fmla="*/ 236 w 21600"/>
                <a:gd name="T31" fmla="*/ 35 h 21600"/>
                <a:gd name="T32" fmla="*/ 218 w 21600"/>
                <a:gd name="T33" fmla="*/ 44 h 21600"/>
                <a:gd name="T34" fmla="*/ 208 w 21600"/>
                <a:gd name="T35" fmla="*/ 27 h 21600"/>
                <a:gd name="T36" fmla="*/ 180 w 21600"/>
                <a:gd name="T37" fmla="*/ 35 h 21600"/>
                <a:gd name="T38" fmla="*/ 152 w 21600"/>
                <a:gd name="T39" fmla="*/ 17 h 21600"/>
                <a:gd name="T40" fmla="*/ 142 w 21600"/>
                <a:gd name="T41" fmla="*/ 54 h 21600"/>
                <a:gd name="T42" fmla="*/ 124 w 21600"/>
                <a:gd name="T43" fmla="*/ 64 h 21600"/>
                <a:gd name="T44" fmla="*/ 104 w 21600"/>
                <a:gd name="T45" fmla="*/ 72 h 21600"/>
                <a:gd name="T46" fmla="*/ 104 w 21600"/>
                <a:gd name="T47" fmla="*/ 44 h 21600"/>
                <a:gd name="T48" fmla="*/ 104 w 21600"/>
                <a:gd name="T49" fmla="*/ 17 h 21600"/>
                <a:gd name="T50" fmla="*/ 58 w 21600"/>
                <a:gd name="T51" fmla="*/ 0 h 21600"/>
                <a:gd name="T52" fmla="*/ 66 w 21600"/>
                <a:gd name="T53" fmla="*/ 7 h 21600"/>
                <a:gd name="T54" fmla="*/ 76 w 21600"/>
                <a:gd name="T55" fmla="*/ 27 h 21600"/>
                <a:gd name="T56" fmla="*/ 48 w 21600"/>
                <a:gd name="T57" fmla="*/ 17 h 21600"/>
                <a:gd name="T58" fmla="*/ 38 w 21600"/>
                <a:gd name="T59" fmla="*/ 27 h 21600"/>
                <a:gd name="T60" fmla="*/ 38 w 21600"/>
                <a:gd name="T61" fmla="*/ 27 h 21600"/>
                <a:gd name="T62" fmla="*/ 38 w 21600"/>
                <a:gd name="T63" fmla="*/ 35 h 21600"/>
                <a:gd name="T64" fmla="*/ 10 w 21600"/>
                <a:gd name="T65" fmla="*/ 44 h 21600"/>
                <a:gd name="T66" fmla="*/ 0 w 21600"/>
                <a:gd name="T67" fmla="*/ 54 h 21600"/>
                <a:gd name="T68" fmla="*/ 30 w 21600"/>
                <a:gd name="T69" fmla="*/ 54 h 21600"/>
                <a:gd name="T70" fmla="*/ 58 w 21600"/>
                <a:gd name="T71" fmla="*/ 54 h 21600"/>
                <a:gd name="T72" fmla="*/ 86 w 21600"/>
                <a:gd name="T73" fmla="*/ 54 h 21600"/>
                <a:gd name="T74" fmla="*/ 66 w 21600"/>
                <a:gd name="T75" fmla="*/ 72 h 21600"/>
                <a:gd name="T76" fmla="*/ 94 w 21600"/>
                <a:gd name="T77" fmla="*/ 72 h 21600"/>
                <a:gd name="T78" fmla="*/ 66 w 21600"/>
                <a:gd name="T79" fmla="*/ 81 h 21600"/>
                <a:gd name="T80" fmla="*/ 48 w 21600"/>
                <a:gd name="T81" fmla="*/ 81 h 21600"/>
                <a:gd name="T82" fmla="*/ 20 w 21600"/>
                <a:gd name="T83" fmla="*/ 99 h 21600"/>
                <a:gd name="T84" fmla="*/ 58 w 21600"/>
                <a:gd name="T85" fmla="*/ 109 h 21600"/>
                <a:gd name="T86" fmla="*/ 76 w 21600"/>
                <a:gd name="T87" fmla="*/ 128 h 21600"/>
                <a:gd name="T88" fmla="*/ 86 w 21600"/>
                <a:gd name="T89" fmla="*/ 128 h 21600"/>
                <a:gd name="T90" fmla="*/ 76 w 21600"/>
                <a:gd name="T91" fmla="*/ 146 h 21600"/>
                <a:gd name="T92" fmla="*/ 48 w 21600"/>
                <a:gd name="T93" fmla="*/ 146 h 21600"/>
                <a:gd name="T94" fmla="*/ 66 w 21600"/>
                <a:gd name="T95" fmla="*/ 173 h 21600"/>
                <a:gd name="T96" fmla="*/ 104 w 21600"/>
                <a:gd name="T97" fmla="*/ 173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7746" y="21600"/>
                  </a:moveTo>
                  <a:lnTo>
                    <a:pt x="7746" y="20800"/>
                  </a:lnTo>
                  <a:lnTo>
                    <a:pt x="7746" y="21600"/>
                  </a:lnTo>
                  <a:close/>
                  <a:moveTo>
                    <a:pt x="6703" y="18667"/>
                  </a:moveTo>
                  <a:lnTo>
                    <a:pt x="7299" y="17600"/>
                  </a:lnTo>
                  <a:lnTo>
                    <a:pt x="7299" y="18667"/>
                  </a:lnTo>
                  <a:lnTo>
                    <a:pt x="7746" y="19733"/>
                  </a:lnTo>
                  <a:lnTo>
                    <a:pt x="8938" y="19733"/>
                  </a:lnTo>
                  <a:lnTo>
                    <a:pt x="9385" y="20800"/>
                  </a:lnTo>
                  <a:lnTo>
                    <a:pt x="11619" y="20800"/>
                  </a:lnTo>
                  <a:lnTo>
                    <a:pt x="11619" y="19733"/>
                  </a:lnTo>
                  <a:lnTo>
                    <a:pt x="12215" y="20800"/>
                  </a:lnTo>
                  <a:lnTo>
                    <a:pt x="12811" y="19733"/>
                  </a:lnTo>
                  <a:lnTo>
                    <a:pt x="12811" y="18667"/>
                  </a:lnTo>
                  <a:lnTo>
                    <a:pt x="13854" y="18667"/>
                  </a:lnTo>
                  <a:lnTo>
                    <a:pt x="14450" y="17600"/>
                  </a:lnTo>
                  <a:lnTo>
                    <a:pt x="15492" y="17600"/>
                  </a:lnTo>
                  <a:lnTo>
                    <a:pt x="16684" y="16800"/>
                  </a:lnTo>
                  <a:lnTo>
                    <a:pt x="17131" y="15733"/>
                  </a:lnTo>
                  <a:lnTo>
                    <a:pt x="18323" y="14667"/>
                  </a:lnTo>
                  <a:lnTo>
                    <a:pt x="18323" y="13867"/>
                  </a:lnTo>
                  <a:lnTo>
                    <a:pt x="18770" y="13867"/>
                  </a:lnTo>
                  <a:lnTo>
                    <a:pt x="18770" y="14667"/>
                  </a:lnTo>
                  <a:lnTo>
                    <a:pt x="19366" y="14667"/>
                  </a:lnTo>
                  <a:lnTo>
                    <a:pt x="19961" y="13867"/>
                  </a:lnTo>
                  <a:lnTo>
                    <a:pt x="19366" y="13867"/>
                  </a:lnTo>
                  <a:lnTo>
                    <a:pt x="19366" y="12800"/>
                  </a:lnTo>
                  <a:lnTo>
                    <a:pt x="19961" y="12800"/>
                  </a:lnTo>
                  <a:lnTo>
                    <a:pt x="19961" y="11733"/>
                  </a:lnTo>
                  <a:lnTo>
                    <a:pt x="20408" y="11733"/>
                  </a:lnTo>
                  <a:lnTo>
                    <a:pt x="20408" y="12800"/>
                  </a:lnTo>
                  <a:lnTo>
                    <a:pt x="21004" y="12800"/>
                  </a:lnTo>
                  <a:lnTo>
                    <a:pt x="21004" y="10667"/>
                  </a:lnTo>
                  <a:lnTo>
                    <a:pt x="20408" y="9867"/>
                  </a:lnTo>
                  <a:lnTo>
                    <a:pt x="20408" y="7733"/>
                  </a:lnTo>
                  <a:lnTo>
                    <a:pt x="21600" y="7733"/>
                  </a:lnTo>
                  <a:lnTo>
                    <a:pt x="21600" y="6933"/>
                  </a:lnTo>
                  <a:lnTo>
                    <a:pt x="19961" y="6933"/>
                  </a:lnTo>
                  <a:lnTo>
                    <a:pt x="20408" y="5867"/>
                  </a:lnTo>
                  <a:lnTo>
                    <a:pt x="19366" y="5867"/>
                  </a:lnTo>
                  <a:lnTo>
                    <a:pt x="19366" y="4800"/>
                  </a:lnTo>
                  <a:lnTo>
                    <a:pt x="19961" y="4800"/>
                  </a:lnTo>
                  <a:lnTo>
                    <a:pt x="19961" y="2933"/>
                  </a:lnTo>
                  <a:lnTo>
                    <a:pt x="18770" y="2933"/>
                  </a:lnTo>
                  <a:lnTo>
                    <a:pt x="18770" y="1867"/>
                  </a:lnTo>
                  <a:lnTo>
                    <a:pt x="19366" y="1867"/>
                  </a:lnTo>
                  <a:lnTo>
                    <a:pt x="19366" y="800"/>
                  </a:lnTo>
                  <a:lnTo>
                    <a:pt x="19961" y="800"/>
                  </a:lnTo>
                  <a:lnTo>
                    <a:pt x="19366" y="800"/>
                  </a:lnTo>
                  <a:lnTo>
                    <a:pt x="18323" y="1867"/>
                  </a:lnTo>
                  <a:lnTo>
                    <a:pt x="18323" y="2933"/>
                  </a:lnTo>
                  <a:lnTo>
                    <a:pt x="17727" y="2933"/>
                  </a:lnTo>
                  <a:lnTo>
                    <a:pt x="17727" y="0"/>
                  </a:lnTo>
                  <a:lnTo>
                    <a:pt x="17131" y="0"/>
                  </a:lnTo>
                  <a:lnTo>
                    <a:pt x="16684" y="800"/>
                  </a:lnTo>
                  <a:lnTo>
                    <a:pt x="16684" y="0"/>
                  </a:lnTo>
                  <a:lnTo>
                    <a:pt x="16088" y="800"/>
                  </a:lnTo>
                  <a:lnTo>
                    <a:pt x="16088" y="1867"/>
                  </a:lnTo>
                  <a:lnTo>
                    <a:pt x="15492" y="1867"/>
                  </a:lnTo>
                  <a:lnTo>
                    <a:pt x="14897" y="2933"/>
                  </a:lnTo>
                  <a:lnTo>
                    <a:pt x="14897" y="1867"/>
                  </a:lnTo>
                  <a:lnTo>
                    <a:pt x="14450" y="2933"/>
                  </a:lnTo>
                  <a:lnTo>
                    <a:pt x="14450" y="3733"/>
                  </a:lnTo>
                  <a:lnTo>
                    <a:pt x="13854" y="3733"/>
                  </a:lnTo>
                  <a:lnTo>
                    <a:pt x="13258" y="1867"/>
                  </a:lnTo>
                  <a:lnTo>
                    <a:pt x="12811" y="1867"/>
                  </a:lnTo>
                  <a:lnTo>
                    <a:pt x="12215" y="3733"/>
                  </a:lnTo>
                  <a:lnTo>
                    <a:pt x="12811" y="4800"/>
                  </a:lnTo>
                  <a:lnTo>
                    <a:pt x="12215" y="6933"/>
                  </a:lnTo>
                  <a:lnTo>
                    <a:pt x="12811" y="4800"/>
                  </a:lnTo>
                  <a:lnTo>
                    <a:pt x="12215" y="3733"/>
                  </a:lnTo>
                  <a:lnTo>
                    <a:pt x="12215" y="2933"/>
                  </a:lnTo>
                  <a:lnTo>
                    <a:pt x="11619" y="2933"/>
                  </a:lnTo>
                  <a:lnTo>
                    <a:pt x="11619" y="1867"/>
                  </a:lnTo>
                  <a:lnTo>
                    <a:pt x="10577" y="2933"/>
                  </a:lnTo>
                  <a:lnTo>
                    <a:pt x="10577" y="3733"/>
                  </a:lnTo>
                  <a:lnTo>
                    <a:pt x="9981" y="4800"/>
                  </a:lnTo>
                  <a:lnTo>
                    <a:pt x="9385" y="4800"/>
                  </a:lnTo>
                  <a:lnTo>
                    <a:pt x="9385" y="1867"/>
                  </a:lnTo>
                  <a:lnTo>
                    <a:pt x="8938" y="1867"/>
                  </a:lnTo>
                  <a:lnTo>
                    <a:pt x="8342" y="2933"/>
                  </a:lnTo>
                  <a:lnTo>
                    <a:pt x="8342" y="4800"/>
                  </a:lnTo>
                  <a:lnTo>
                    <a:pt x="8938" y="4800"/>
                  </a:lnTo>
                  <a:lnTo>
                    <a:pt x="8342" y="5867"/>
                  </a:lnTo>
                  <a:lnTo>
                    <a:pt x="8342" y="6933"/>
                  </a:lnTo>
                  <a:lnTo>
                    <a:pt x="7746" y="6933"/>
                  </a:lnTo>
                  <a:lnTo>
                    <a:pt x="7746" y="5867"/>
                  </a:lnTo>
                  <a:lnTo>
                    <a:pt x="7299" y="6933"/>
                  </a:lnTo>
                  <a:lnTo>
                    <a:pt x="6703" y="7733"/>
                  </a:lnTo>
                  <a:lnTo>
                    <a:pt x="6703" y="8800"/>
                  </a:lnTo>
                  <a:lnTo>
                    <a:pt x="6703" y="7733"/>
                  </a:lnTo>
                  <a:lnTo>
                    <a:pt x="6108" y="7733"/>
                  </a:lnTo>
                  <a:lnTo>
                    <a:pt x="6108" y="6933"/>
                  </a:lnTo>
                  <a:lnTo>
                    <a:pt x="6703" y="5867"/>
                  </a:lnTo>
                  <a:lnTo>
                    <a:pt x="6108" y="5867"/>
                  </a:lnTo>
                  <a:lnTo>
                    <a:pt x="6108" y="4800"/>
                  </a:lnTo>
                  <a:lnTo>
                    <a:pt x="6703" y="3733"/>
                  </a:lnTo>
                  <a:lnTo>
                    <a:pt x="6108" y="2933"/>
                  </a:lnTo>
                  <a:lnTo>
                    <a:pt x="6703" y="2933"/>
                  </a:lnTo>
                  <a:lnTo>
                    <a:pt x="6108" y="1867"/>
                  </a:lnTo>
                  <a:lnTo>
                    <a:pt x="5512" y="1867"/>
                  </a:lnTo>
                  <a:lnTo>
                    <a:pt x="5065" y="800"/>
                  </a:lnTo>
                  <a:lnTo>
                    <a:pt x="5065" y="0"/>
                  </a:lnTo>
                  <a:lnTo>
                    <a:pt x="3426" y="0"/>
                  </a:lnTo>
                  <a:lnTo>
                    <a:pt x="3426" y="800"/>
                  </a:lnTo>
                  <a:lnTo>
                    <a:pt x="3873" y="0"/>
                  </a:lnTo>
                  <a:lnTo>
                    <a:pt x="4469" y="800"/>
                  </a:lnTo>
                  <a:lnTo>
                    <a:pt x="3873" y="800"/>
                  </a:lnTo>
                  <a:lnTo>
                    <a:pt x="5065" y="2933"/>
                  </a:lnTo>
                  <a:lnTo>
                    <a:pt x="4469" y="2933"/>
                  </a:lnTo>
                  <a:lnTo>
                    <a:pt x="4469" y="3733"/>
                  </a:lnTo>
                  <a:lnTo>
                    <a:pt x="4469" y="2933"/>
                  </a:lnTo>
                  <a:lnTo>
                    <a:pt x="3873" y="1867"/>
                  </a:lnTo>
                  <a:lnTo>
                    <a:pt x="3426" y="2933"/>
                  </a:lnTo>
                  <a:lnTo>
                    <a:pt x="3426" y="1867"/>
                  </a:lnTo>
                  <a:lnTo>
                    <a:pt x="2830" y="1867"/>
                  </a:lnTo>
                  <a:lnTo>
                    <a:pt x="2830" y="800"/>
                  </a:lnTo>
                  <a:lnTo>
                    <a:pt x="2234" y="1867"/>
                  </a:lnTo>
                  <a:lnTo>
                    <a:pt x="2830" y="1867"/>
                  </a:lnTo>
                  <a:lnTo>
                    <a:pt x="2234" y="2933"/>
                  </a:lnTo>
                  <a:lnTo>
                    <a:pt x="2234" y="1867"/>
                  </a:lnTo>
                  <a:lnTo>
                    <a:pt x="1788" y="1867"/>
                  </a:lnTo>
                  <a:lnTo>
                    <a:pt x="1788" y="2933"/>
                  </a:lnTo>
                  <a:lnTo>
                    <a:pt x="2234" y="2933"/>
                  </a:lnTo>
                  <a:lnTo>
                    <a:pt x="2234" y="3733"/>
                  </a:lnTo>
                  <a:lnTo>
                    <a:pt x="1788" y="2933"/>
                  </a:lnTo>
                  <a:lnTo>
                    <a:pt x="1788" y="3733"/>
                  </a:lnTo>
                  <a:lnTo>
                    <a:pt x="2234" y="3733"/>
                  </a:lnTo>
                  <a:lnTo>
                    <a:pt x="2234" y="4800"/>
                  </a:lnTo>
                  <a:lnTo>
                    <a:pt x="1788" y="4800"/>
                  </a:lnTo>
                  <a:lnTo>
                    <a:pt x="1192" y="3733"/>
                  </a:lnTo>
                  <a:lnTo>
                    <a:pt x="596" y="4800"/>
                  </a:lnTo>
                  <a:lnTo>
                    <a:pt x="1192" y="4800"/>
                  </a:lnTo>
                  <a:lnTo>
                    <a:pt x="1192" y="5867"/>
                  </a:lnTo>
                  <a:lnTo>
                    <a:pt x="596" y="4800"/>
                  </a:lnTo>
                  <a:lnTo>
                    <a:pt x="0" y="5867"/>
                  </a:lnTo>
                  <a:lnTo>
                    <a:pt x="596" y="5867"/>
                  </a:lnTo>
                  <a:lnTo>
                    <a:pt x="1192" y="6933"/>
                  </a:lnTo>
                  <a:lnTo>
                    <a:pt x="1788" y="6933"/>
                  </a:lnTo>
                  <a:lnTo>
                    <a:pt x="1788" y="5867"/>
                  </a:lnTo>
                  <a:lnTo>
                    <a:pt x="2234" y="5867"/>
                  </a:lnTo>
                  <a:lnTo>
                    <a:pt x="2830" y="4800"/>
                  </a:lnTo>
                  <a:lnTo>
                    <a:pt x="2830" y="5867"/>
                  </a:lnTo>
                  <a:lnTo>
                    <a:pt x="3426" y="5867"/>
                  </a:lnTo>
                  <a:lnTo>
                    <a:pt x="3426" y="6933"/>
                  </a:lnTo>
                  <a:lnTo>
                    <a:pt x="3873" y="6933"/>
                  </a:lnTo>
                  <a:lnTo>
                    <a:pt x="3873" y="5867"/>
                  </a:lnTo>
                  <a:lnTo>
                    <a:pt x="5065" y="5867"/>
                  </a:lnTo>
                  <a:lnTo>
                    <a:pt x="4469" y="6933"/>
                  </a:lnTo>
                  <a:lnTo>
                    <a:pt x="5065" y="6933"/>
                  </a:lnTo>
                  <a:lnTo>
                    <a:pt x="5065" y="7733"/>
                  </a:lnTo>
                  <a:lnTo>
                    <a:pt x="3873" y="7733"/>
                  </a:lnTo>
                  <a:lnTo>
                    <a:pt x="3873" y="8800"/>
                  </a:lnTo>
                  <a:lnTo>
                    <a:pt x="5065" y="8800"/>
                  </a:lnTo>
                  <a:lnTo>
                    <a:pt x="5065" y="7733"/>
                  </a:lnTo>
                  <a:lnTo>
                    <a:pt x="5512" y="7733"/>
                  </a:lnTo>
                  <a:lnTo>
                    <a:pt x="5512" y="8800"/>
                  </a:lnTo>
                  <a:lnTo>
                    <a:pt x="5065" y="8800"/>
                  </a:lnTo>
                  <a:lnTo>
                    <a:pt x="4469" y="9867"/>
                  </a:lnTo>
                  <a:lnTo>
                    <a:pt x="3873" y="8800"/>
                  </a:lnTo>
                  <a:lnTo>
                    <a:pt x="3873" y="9867"/>
                  </a:lnTo>
                  <a:lnTo>
                    <a:pt x="3426" y="9867"/>
                  </a:lnTo>
                  <a:lnTo>
                    <a:pt x="3426" y="8800"/>
                  </a:lnTo>
                  <a:lnTo>
                    <a:pt x="2830" y="8800"/>
                  </a:lnTo>
                  <a:lnTo>
                    <a:pt x="2830" y="9867"/>
                  </a:lnTo>
                  <a:lnTo>
                    <a:pt x="596" y="9867"/>
                  </a:lnTo>
                  <a:lnTo>
                    <a:pt x="596" y="10667"/>
                  </a:lnTo>
                  <a:lnTo>
                    <a:pt x="1192" y="10667"/>
                  </a:lnTo>
                  <a:lnTo>
                    <a:pt x="1788" y="11733"/>
                  </a:lnTo>
                  <a:lnTo>
                    <a:pt x="1788" y="10667"/>
                  </a:lnTo>
                  <a:lnTo>
                    <a:pt x="2234" y="11733"/>
                  </a:lnTo>
                  <a:lnTo>
                    <a:pt x="3426" y="11733"/>
                  </a:lnTo>
                  <a:lnTo>
                    <a:pt x="3426" y="12800"/>
                  </a:lnTo>
                  <a:lnTo>
                    <a:pt x="3873" y="12800"/>
                  </a:lnTo>
                  <a:lnTo>
                    <a:pt x="3873" y="13867"/>
                  </a:lnTo>
                  <a:lnTo>
                    <a:pt x="4469" y="13867"/>
                  </a:lnTo>
                  <a:lnTo>
                    <a:pt x="5065" y="12800"/>
                  </a:lnTo>
                  <a:lnTo>
                    <a:pt x="4469" y="13867"/>
                  </a:lnTo>
                  <a:lnTo>
                    <a:pt x="4469" y="14667"/>
                  </a:lnTo>
                  <a:lnTo>
                    <a:pt x="5065" y="13867"/>
                  </a:lnTo>
                  <a:lnTo>
                    <a:pt x="5512" y="13867"/>
                  </a:lnTo>
                  <a:lnTo>
                    <a:pt x="6108" y="14667"/>
                  </a:lnTo>
                  <a:lnTo>
                    <a:pt x="4469" y="14667"/>
                  </a:lnTo>
                  <a:lnTo>
                    <a:pt x="4469" y="15733"/>
                  </a:lnTo>
                  <a:lnTo>
                    <a:pt x="3873" y="15733"/>
                  </a:lnTo>
                  <a:lnTo>
                    <a:pt x="3426" y="16800"/>
                  </a:lnTo>
                  <a:lnTo>
                    <a:pt x="3426" y="15733"/>
                  </a:lnTo>
                  <a:lnTo>
                    <a:pt x="2830" y="15733"/>
                  </a:lnTo>
                  <a:lnTo>
                    <a:pt x="2830" y="18667"/>
                  </a:lnTo>
                  <a:lnTo>
                    <a:pt x="3426" y="18667"/>
                  </a:lnTo>
                  <a:lnTo>
                    <a:pt x="3426" y="17600"/>
                  </a:lnTo>
                  <a:lnTo>
                    <a:pt x="3873" y="18667"/>
                  </a:lnTo>
                  <a:lnTo>
                    <a:pt x="4469" y="18667"/>
                  </a:lnTo>
                  <a:lnTo>
                    <a:pt x="5512" y="17600"/>
                  </a:lnTo>
                  <a:lnTo>
                    <a:pt x="6108" y="17600"/>
                  </a:lnTo>
                  <a:lnTo>
                    <a:pt x="6108" y="18667"/>
                  </a:lnTo>
                  <a:lnTo>
                    <a:pt x="6703" y="18667"/>
                  </a:lnTo>
                  <a:close/>
                  <a:moveTo>
                    <a:pt x="6703" y="18667"/>
                  </a:moveTo>
                </a:path>
              </a:pathLst>
            </a:custGeom>
            <a:grpFill/>
            <a:ln>
              <a:noFill/>
            </a:ln>
          </p:spPr>
          <p:txBody>
            <a:bodyPr lIns="0" tIns="0" rIns="0" bIns="0"/>
            <a:lstStyle/>
            <a:p>
              <a:pPr defTabSz="913765">
                <a:defRPr/>
              </a:pPr>
              <a:endParaRPr lang="es-ES">
                <a:solidFill>
                  <a:prstClr val="black"/>
                </a:solidFill>
              </a:endParaRPr>
            </a:p>
          </p:txBody>
        </p:sp>
        <p:sp>
          <p:nvSpPr>
            <p:cNvPr id="432" name="AutoShape 154"/>
            <p:cNvSpPr/>
            <p:nvPr/>
          </p:nvSpPr>
          <p:spPr bwMode="auto">
            <a:xfrm>
              <a:off x="3072" y="4684"/>
              <a:ext cx="84" cy="47"/>
            </a:xfrm>
            <a:custGeom>
              <a:avLst/>
              <a:gdLst>
                <a:gd name="T0" fmla="*/ 84 w 21600"/>
                <a:gd name="T1" fmla="*/ 37 h 21600"/>
                <a:gd name="T2" fmla="*/ 74 w 21600"/>
                <a:gd name="T3" fmla="*/ 37 h 21600"/>
                <a:gd name="T4" fmla="*/ 74 w 21600"/>
                <a:gd name="T5" fmla="*/ 47 h 21600"/>
                <a:gd name="T6" fmla="*/ 84 w 21600"/>
                <a:gd name="T7" fmla="*/ 37 h 21600"/>
                <a:gd name="T8" fmla="*/ 46 w 21600"/>
                <a:gd name="T9" fmla="*/ 27 h 21600"/>
                <a:gd name="T10" fmla="*/ 56 w 21600"/>
                <a:gd name="T11" fmla="*/ 27 h 21600"/>
                <a:gd name="T12" fmla="*/ 56 w 21600"/>
                <a:gd name="T13" fmla="*/ 37 h 21600"/>
                <a:gd name="T14" fmla="*/ 46 w 21600"/>
                <a:gd name="T15" fmla="*/ 27 h 21600"/>
                <a:gd name="T16" fmla="*/ 38 w 21600"/>
                <a:gd name="T17" fmla="*/ 10 h 21600"/>
                <a:gd name="T18" fmla="*/ 38 w 21600"/>
                <a:gd name="T19" fmla="*/ 20 h 21600"/>
                <a:gd name="T20" fmla="*/ 38 w 21600"/>
                <a:gd name="T21" fmla="*/ 10 h 21600"/>
                <a:gd name="T22" fmla="*/ 0 w 21600"/>
                <a:gd name="T23" fmla="*/ 20 h 21600"/>
                <a:gd name="T24" fmla="*/ 10 w 21600"/>
                <a:gd name="T25" fmla="*/ 20 h 21600"/>
                <a:gd name="T26" fmla="*/ 10 w 21600"/>
                <a:gd name="T27" fmla="*/ 27 h 21600"/>
                <a:gd name="T28" fmla="*/ 0 w 21600"/>
                <a:gd name="T29" fmla="*/ 27 h 21600"/>
                <a:gd name="T30" fmla="*/ 0 w 21600"/>
                <a:gd name="T31" fmla="*/ 20 h 21600"/>
                <a:gd name="T32" fmla="*/ 10 w 21600"/>
                <a:gd name="T33" fmla="*/ 10 h 21600"/>
                <a:gd name="T34" fmla="*/ 18 w 21600"/>
                <a:gd name="T35" fmla="*/ 20 h 21600"/>
                <a:gd name="T36" fmla="*/ 18 w 21600"/>
                <a:gd name="T37" fmla="*/ 37 h 21600"/>
                <a:gd name="T38" fmla="*/ 10 w 21600"/>
                <a:gd name="T39" fmla="*/ 37 h 21600"/>
                <a:gd name="T40" fmla="*/ 18 w 21600"/>
                <a:gd name="T41" fmla="*/ 47 h 21600"/>
                <a:gd name="T42" fmla="*/ 28 w 21600"/>
                <a:gd name="T43" fmla="*/ 47 h 21600"/>
                <a:gd name="T44" fmla="*/ 28 w 21600"/>
                <a:gd name="T45" fmla="*/ 20 h 21600"/>
                <a:gd name="T46" fmla="*/ 18 w 21600"/>
                <a:gd name="T47" fmla="*/ 10 h 21600"/>
                <a:gd name="T48" fmla="*/ 18 w 21600"/>
                <a:gd name="T49" fmla="*/ 0 h 21600"/>
                <a:gd name="T50" fmla="*/ 10 w 21600"/>
                <a:gd name="T51" fmla="*/ 0 h 21600"/>
                <a:gd name="T52" fmla="*/ 10 w 21600"/>
                <a:gd name="T53" fmla="*/ 10 h 21600"/>
                <a:gd name="T54" fmla="*/ 10 w 21600"/>
                <a:gd name="T55" fmla="*/ 10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21600" y="17053"/>
                  </a:moveTo>
                  <a:lnTo>
                    <a:pt x="18982" y="17053"/>
                  </a:lnTo>
                  <a:lnTo>
                    <a:pt x="18982" y="21600"/>
                  </a:lnTo>
                  <a:lnTo>
                    <a:pt x="21600" y="17053"/>
                  </a:lnTo>
                  <a:close/>
                  <a:moveTo>
                    <a:pt x="11782" y="12505"/>
                  </a:moveTo>
                  <a:lnTo>
                    <a:pt x="14400" y="12505"/>
                  </a:lnTo>
                  <a:lnTo>
                    <a:pt x="14400" y="17053"/>
                  </a:lnTo>
                  <a:lnTo>
                    <a:pt x="11782" y="12505"/>
                  </a:lnTo>
                  <a:close/>
                  <a:moveTo>
                    <a:pt x="9818" y="4547"/>
                  </a:moveTo>
                  <a:lnTo>
                    <a:pt x="9818" y="9095"/>
                  </a:lnTo>
                  <a:lnTo>
                    <a:pt x="9818" y="4547"/>
                  </a:lnTo>
                  <a:close/>
                  <a:moveTo>
                    <a:pt x="0" y="9095"/>
                  </a:moveTo>
                  <a:lnTo>
                    <a:pt x="2618" y="9095"/>
                  </a:lnTo>
                  <a:lnTo>
                    <a:pt x="2618" y="12505"/>
                  </a:lnTo>
                  <a:lnTo>
                    <a:pt x="0" y="12505"/>
                  </a:lnTo>
                  <a:lnTo>
                    <a:pt x="0" y="9095"/>
                  </a:lnTo>
                  <a:close/>
                  <a:moveTo>
                    <a:pt x="2618" y="4547"/>
                  </a:moveTo>
                  <a:lnTo>
                    <a:pt x="4582" y="9095"/>
                  </a:lnTo>
                  <a:lnTo>
                    <a:pt x="4582" y="17053"/>
                  </a:lnTo>
                  <a:lnTo>
                    <a:pt x="2618" y="17053"/>
                  </a:lnTo>
                  <a:lnTo>
                    <a:pt x="4582" y="21600"/>
                  </a:lnTo>
                  <a:lnTo>
                    <a:pt x="7200" y="21600"/>
                  </a:lnTo>
                  <a:lnTo>
                    <a:pt x="7200" y="9095"/>
                  </a:lnTo>
                  <a:lnTo>
                    <a:pt x="4582" y="4547"/>
                  </a:lnTo>
                  <a:lnTo>
                    <a:pt x="4582" y="0"/>
                  </a:lnTo>
                  <a:lnTo>
                    <a:pt x="2618" y="0"/>
                  </a:lnTo>
                  <a:lnTo>
                    <a:pt x="2618" y="4547"/>
                  </a:lnTo>
                  <a:close/>
                  <a:moveTo>
                    <a:pt x="2618" y="4547"/>
                  </a:moveTo>
                </a:path>
              </a:pathLst>
            </a:custGeom>
            <a:grpFill/>
            <a:ln>
              <a:noFill/>
            </a:ln>
          </p:spPr>
          <p:txBody>
            <a:bodyPr lIns="0" tIns="0" rIns="0" bIns="0"/>
            <a:lstStyle/>
            <a:p>
              <a:pPr defTabSz="913765">
                <a:defRPr/>
              </a:pPr>
              <a:endParaRPr lang="es-ES">
                <a:solidFill>
                  <a:prstClr val="black"/>
                </a:solidFill>
              </a:endParaRPr>
            </a:p>
          </p:txBody>
        </p:sp>
        <p:sp>
          <p:nvSpPr>
            <p:cNvPr id="433" name="AutoShape 155"/>
            <p:cNvSpPr/>
            <p:nvPr/>
          </p:nvSpPr>
          <p:spPr bwMode="auto">
            <a:xfrm>
              <a:off x="4209" y="3987"/>
              <a:ext cx="131" cy="47"/>
            </a:xfrm>
            <a:custGeom>
              <a:avLst/>
              <a:gdLst>
                <a:gd name="T0" fmla="*/ 111 w 21600"/>
                <a:gd name="T1" fmla="*/ 37 h 21600"/>
                <a:gd name="T2" fmla="*/ 131 w 21600"/>
                <a:gd name="T3" fmla="*/ 47 h 21600"/>
                <a:gd name="T4" fmla="*/ 111 w 21600"/>
                <a:gd name="T5" fmla="*/ 47 h 21600"/>
                <a:gd name="T6" fmla="*/ 111 w 21600"/>
                <a:gd name="T7" fmla="*/ 37 h 21600"/>
                <a:gd name="T8" fmla="*/ 121 w 21600"/>
                <a:gd name="T9" fmla="*/ 20 h 21600"/>
                <a:gd name="T10" fmla="*/ 111 w 21600"/>
                <a:gd name="T11" fmla="*/ 20 h 21600"/>
                <a:gd name="T12" fmla="*/ 121 w 21600"/>
                <a:gd name="T13" fmla="*/ 27 h 21600"/>
                <a:gd name="T14" fmla="*/ 121 w 21600"/>
                <a:gd name="T15" fmla="*/ 20 h 21600"/>
                <a:gd name="T16" fmla="*/ 73 w 21600"/>
                <a:gd name="T17" fmla="*/ 27 h 21600"/>
                <a:gd name="T18" fmla="*/ 73 w 21600"/>
                <a:gd name="T19" fmla="*/ 37 h 21600"/>
                <a:gd name="T20" fmla="*/ 83 w 21600"/>
                <a:gd name="T21" fmla="*/ 37 h 21600"/>
                <a:gd name="T22" fmla="*/ 73 w 21600"/>
                <a:gd name="T23" fmla="*/ 27 h 21600"/>
                <a:gd name="T24" fmla="*/ 55 w 21600"/>
                <a:gd name="T25" fmla="*/ 0 h 21600"/>
                <a:gd name="T26" fmla="*/ 73 w 21600"/>
                <a:gd name="T27" fmla="*/ 0 h 21600"/>
                <a:gd name="T28" fmla="*/ 73 w 21600"/>
                <a:gd name="T29" fmla="*/ 10 h 21600"/>
                <a:gd name="T30" fmla="*/ 66 w 21600"/>
                <a:gd name="T31" fmla="*/ 10 h 21600"/>
                <a:gd name="T32" fmla="*/ 55 w 21600"/>
                <a:gd name="T33" fmla="*/ 0 h 21600"/>
                <a:gd name="T34" fmla="*/ 10 w 21600"/>
                <a:gd name="T35" fmla="*/ 20 h 21600"/>
                <a:gd name="T36" fmla="*/ 0 w 21600"/>
                <a:gd name="T37" fmla="*/ 20 h 21600"/>
                <a:gd name="T38" fmla="*/ 10 w 21600"/>
                <a:gd name="T39" fmla="*/ 20 h 21600"/>
                <a:gd name="T40" fmla="*/ 10 w 21600"/>
                <a:gd name="T41" fmla="*/ 2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00" h="21600">
                  <a:moveTo>
                    <a:pt x="18277" y="17053"/>
                  </a:moveTo>
                  <a:lnTo>
                    <a:pt x="21600" y="21600"/>
                  </a:lnTo>
                  <a:lnTo>
                    <a:pt x="18277" y="21600"/>
                  </a:lnTo>
                  <a:lnTo>
                    <a:pt x="18277" y="17053"/>
                  </a:lnTo>
                  <a:close/>
                  <a:moveTo>
                    <a:pt x="19938" y="9095"/>
                  </a:moveTo>
                  <a:lnTo>
                    <a:pt x="18277" y="9095"/>
                  </a:lnTo>
                  <a:lnTo>
                    <a:pt x="19938" y="12505"/>
                  </a:lnTo>
                  <a:lnTo>
                    <a:pt x="19938" y="9095"/>
                  </a:lnTo>
                  <a:close/>
                  <a:moveTo>
                    <a:pt x="12046" y="12505"/>
                  </a:moveTo>
                  <a:lnTo>
                    <a:pt x="12046" y="17053"/>
                  </a:lnTo>
                  <a:lnTo>
                    <a:pt x="13708" y="17053"/>
                  </a:lnTo>
                  <a:lnTo>
                    <a:pt x="12046" y="12505"/>
                  </a:lnTo>
                  <a:close/>
                  <a:moveTo>
                    <a:pt x="9138" y="0"/>
                  </a:moveTo>
                  <a:lnTo>
                    <a:pt x="12046" y="0"/>
                  </a:lnTo>
                  <a:lnTo>
                    <a:pt x="12046" y="4547"/>
                  </a:lnTo>
                  <a:lnTo>
                    <a:pt x="10800" y="4547"/>
                  </a:lnTo>
                  <a:lnTo>
                    <a:pt x="9138" y="0"/>
                  </a:lnTo>
                  <a:close/>
                  <a:moveTo>
                    <a:pt x="1662" y="9095"/>
                  </a:moveTo>
                  <a:lnTo>
                    <a:pt x="0" y="9095"/>
                  </a:lnTo>
                  <a:lnTo>
                    <a:pt x="1662" y="9095"/>
                  </a:lnTo>
                  <a:close/>
                  <a:moveTo>
                    <a:pt x="1662" y="9095"/>
                  </a:moveTo>
                </a:path>
              </a:pathLst>
            </a:custGeom>
            <a:grpFill/>
            <a:ln>
              <a:noFill/>
            </a:ln>
          </p:spPr>
          <p:txBody>
            <a:bodyPr lIns="0" tIns="0" rIns="0" bIns="0"/>
            <a:lstStyle/>
            <a:p>
              <a:pPr defTabSz="913765">
                <a:defRPr/>
              </a:pPr>
              <a:endParaRPr lang="es-ES">
                <a:solidFill>
                  <a:prstClr val="black"/>
                </a:solidFill>
              </a:endParaRPr>
            </a:p>
          </p:txBody>
        </p:sp>
        <p:sp>
          <p:nvSpPr>
            <p:cNvPr id="434" name="AutoShape 156"/>
            <p:cNvSpPr/>
            <p:nvPr/>
          </p:nvSpPr>
          <p:spPr bwMode="auto">
            <a:xfrm>
              <a:off x="4105" y="3977"/>
              <a:ext cx="83" cy="30"/>
            </a:xfrm>
            <a:custGeom>
              <a:avLst/>
              <a:gdLst>
                <a:gd name="T0" fmla="*/ 75 w 21600"/>
                <a:gd name="T1" fmla="*/ 20 h 21600"/>
                <a:gd name="T2" fmla="*/ 83 w 21600"/>
                <a:gd name="T3" fmla="*/ 20 h 21600"/>
                <a:gd name="T4" fmla="*/ 75 w 21600"/>
                <a:gd name="T5" fmla="*/ 20 h 21600"/>
                <a:gd name="T6" fmla="*/ 65 w 21600"/>
                <a:gd name="T7" fmla="*/ 0 h 21600"/>
                <a:gd name="T8" fmla="*/ 10 w 21600"/>
                <a:gd name="T9" fmla="*/ 0 h 21600"/>
                <a:gd name="T10" fmla="*/ 10 w 21600"/>
                <a:gd name="T11" fmla="*/ 10 h 21600"/>
                <a:gd name="T12" fmla="*/ 0 w 21600"/>
                <a:gd name="T13" fmla="*/ 10 h 21600"/>
                <a:gd name="T14" fmla="*/ 0 w 21600"/>
                <a:gd name="T15" fmla="*/ 30 h 21600"/>
                <a:gd name="T16" fmla="*/ 28 w 21600"/>
                <a:gd name="T17" fmla="*/ 30 h 21600"/>
                <a:gd name="T18" fmla="*/ 48 w 21600"/>
                <a:gd name="T19" fmla="*/ 20 h 21600"/>
                <a:gd name="T20" fmla="*/ 48 w 21600"/>
                <a:gd name="T21" fmla="*/ 30 h 21600"/>
                <a:gd name="T22" fmla="*/ 65 w 21600"/>
                <a:gd name="T23" fmla="*/ 20 h 21600"/>
                <a:gd name="T24" fmla="*/ 75 w 21600"/>
                <a:gd name="T25" fmla="*/ 10 h 21600"/>
                <a:gd name="T26" fmla="*/ 65 w 21600"/>
                <a:gd name="T27" fmla="*/ 10 h 21600"/>
                <a:gd name="T28" fmla="*/ 65 w 21600"/>
                <a:gd name="T29" fmla="*/ 0 h 21600"/>
                <a:gd name="T30" fmla="*/ 65 w 2160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9636" y="14400"/>
                  </a:moveTo>
                  <a:lnTo>
                    <a:pt x="21600" y="14400"/>
                  </a:lnTo>
                  <a:lnTo>
                    <a:pt x="19636" y="14400"/>
                  </a:lnTo>
                  <a:close/>
                  <a:moveTo>
                    <a:pt x="17018" y="0"/>
                  </a:moveTo>
                  <a:lnTo>
                    <a:pt x="2618" y="0"/>
                  </a:lnTo>
                  <a:lnTo>
                    <a:pt x="2618" y="7200"/>
                  </a:lnTo>
                  <a:lnTo>
                    <a:pt x="0" y="7200"/>
                  </a:lnTo>
                  <a:lnTo>
                    <a:pt x="0" y="21600"/>
                  </a:lnTo>
                  <a:lnTo>
                    <a:pt x="7200" y="21600"/>
                  </a:lnTo>
                  <a:lnTo>
                    <a:pt x="12436" y="14400"/>
                  </a:lnTo>
                  <a:lnTo>
                    <a:pt x="12436" y="21600"/>
                  </a:lnTo>
                  <a:lnTo>
                    <a:pt x="17018" y="14400"/>
                  </a:lnTo>
                  <a:lnTo>
                    <a:pt x="19636" y="7200"/>
                  </a:lnTo>
                  <a:lnTo>
                    <a:pt x="17018" y="7200"/>
                  </a:lnTo>
                  <a:lnTo>
                    <a:pt x="17018" y="0"/>
                  </a:lnTo>
                  <a:close/>
                  <a:moveTo>
                    <a:pt x="17018" y="0"/>
                  </a:moveTo>
                </a:path>
              </a:pathLst>
            </a:custGeom>
            <a:grpFill/>
            <a:ln>
              <a:noFill/>
            </a:ln>
          </p:spPr>
          <p:txBody>
            <a:bodyPr lIns="0" tIns="0" rIns="0" bIns="0"/>
            <a:lstStyle/>
            <a:p>
              <a:pPr defTabSz="913765">
                <a:defRPr/>
              </a:pPr>
              <a:endParaRPr lang="es-ES">
                <a:solidFill>
                  <a:prstClr val="black"/>
                </a:solidFill>
              </a:endParaRPr>
            </a:p>
          </p:txBody>
        </p:sp>
        <p:sp>
          <p:nvSpPr>
            <p:cNvPr id="435" name="AutoShape 157"/>
            <p:cNvSpPr/>
            <p:nvPr/>
          </p:nvSpPr>
          <p:spPr bwMode="auto">
            <a:xfrm>
              <a:off x="3907" y="3923"/>
              <a:ext cx="159" cy="91"/>
            </a:xfrm>
            <a:custGeom>
              <a:avLst/>
              <a:gdLst>
                <a:gd name="T0" fmla="*/ 141 w 21600"/>
                <a:gd name="T1" fmla="*/ 64 h 21600"/>
                <a:gd name="T2" fmla="*/ 151 w 21600"/>
                <a:gd name="T3" fmla="*/ 74 h 21600"/>
                <a:gd name="T4" fmla="*/ 141 w 21600"/>
                <a:gd name="T5" fmla="*/ 74 h 21600"/>
                <a:gd name="T6" fmla="*/ 141 w 21600"/>
                <a:gd name="T7" fmla="*/ 64 h 21600"/>
                <a:gd name="T8" fmla="*/ 20 w 21600"/>
                <a:gd name="T9" fmla="*/ 10 h 21600"/>
                <a:gd name="T10" fmla="*/ 10 w 21600"/>
                <a:gd name="T11" fmla="*/ 20 h 21600"/>
                <a:gd name="T12" fmla="*/ 20 w 21600"/>
                <a:gd name="T13" fmla="*/ 27 h 21600"/>
                <a:gd name="T14" fmla="*/ 20 w 21600"/>
                <a:gd name="T15" fmla="*/ 37 h 21600"/>
                <a:gd name="T16" fmla="*/ 10 w 21600"/>
                <a:gd name="T17" fmla="*/ 37 h 21600"/>
                <a:gd name="T18" fmla="*/ 10 w 21600"/>
                <a:gd name="T19" fmla="*/ 54 h 21600"/>
                <a:gd name="T20" fmla="*/ 0 w 21600"/>
                <a:gd name="T21" fmla="*/ 64 h 21600"/>
                <a:gd name="T22" fmla="*/ 0 w 21600"/>
                <a:gd name="T23" fmla="*/ 74 h 21600"/>
                <a:gd name="T24" fmla="*/ 10 w 21600"/>
                <a:gd name="T25" fmla="*/ 74 h 21600"/>
                <a:gd name="T26" fmla="*/ 10 w 21600"/>
                <a:gd name="T27" fmla="*/ 84 h 21600"/>
                <a:gd name="T28" fmla="*/ 20 w 21600"/>
                <a:gd name="T29" fmla="*/ 91 h 21600"/>
                <a:gd name="T30" fmla="*/ 38 w 21600"/>
                <a:gd name="T31" fmla="*/ 74 h 21600"/>
                <a:gd name="T32" fmla="*/ 38 w 21600"/>
                <a:gd name="T33" fmla="*/ 64 h 21600"/>
                <a:gd name="T34" fmla="*/ 48 w 21600"/>
                <a:gd name="T35" fmla="*/ 64 h 21600"/>
                <a:gd name="T36" fmla="*/ 58 w 21600"/>
                <a:gd name="T37" fmla="*/ 54 h 21600"/>
                <a:gd name="T38" fmla="*/ 66 w 21600"/>
                <a:gd name="T39" fmla="*/ 64 h 21600"/>
                <a:gd name="T40" fmla="*/ 66 w 21600"/>
                <a:gd name="T41" fmla="*/ 74 h 21600"/>
                <a:gd name="T42" fmla="*/ 86 w 21600"/>
                <a:gd name="T43" fmla="*/ 54 h 21600"/>
                <a:gd name="T44" fmla="*/ 121 w 21600"/>
                <a:gd name="T45" fmla="*/ 54 h 21600"/>
                <a:gd name="T46" fmla="*/ 131 w 21600"/>
                <a:gd name="T47" fmla="*/ 64 h 21600"/>
                <a:gd name="T48" fmla="*/ 151 w 21600"/>
                <a:gd name="T49" fmla="*/ 64 h 21600"/>
                <a:gd name="T50" fmla="*/ 151 w 21600"/>
                <a:gd name="T51" fmla="*/ 54 h 21600"/>
                <a:gd name="T52" fmla="*/ 159 w 21600"/>
                <a:gd name="T53" fmla="*/ 54 h 21600"/>
                <a:gd name="T54" fmla="*/ 159 w 21600"/>
                <a:gd name="T55" fmla="*/ 47 h 21600"/>
                <a:gd name="T56" fmla="*/ 141 w 21600"/>
                <a:gd name="T57" fmla="*/ 37 h 21600"/>
                <a:gd name="T58" fmla="*/ 114 w 21600"/>
                <a:gd name="T59" fmla="*/ 37 h 21600"/>
                <a:gd name="T60" fmla="*/ 103 w 21600"/>
                <a:gd name="T61" fmla="*/ 27 h 21600"/>
                <a:gd name="T62" fmla="*/ 86 w 21600"/>
                <a:gd name="T63" fmla="*/ 27 h 21600"/>
                <a:gd name="T64" fmla="*/ 93 w 21600"/>
                <a:gd name="T65" fmla="*/ 20 h 21600"/>
                <a:gd name="T66" fmla="*/ 103 w 21600"/>
                <a:gd name="T67" fmla="*/ 27 h 21600"/>
                <a:gd name="T68" fmla="*/ 131 w 21600"/>
                <a:gd name="T69" fmla="*/ 27 h 21600"/>
                <a:gd name="T70" fmla="*/ 121 w 21600"/>
                <a:gd name="T71" fmla="*/ 20 h 21600"/>
                <a:gd name="T72" fmla="*/ 103 w 21600"/>
                <a:gd name="T73" fmla="*/ 20 h 21600"/>
                <a:gd name="T74" fmla="*/ 93 w 21600"/>
                <a:gd name="T75" fmla="*/ 10 h 21600"/>
                <a:gd name="T76" fmla="*/ 86 w 21600"/>
                <a:gd name="T77" fmla="*/ 10 h 21600"/>
                <a:gd name="T78" fmla="*/ 48 w 21600"/>
                <a:gd name="T79" fmla="*/ 0 h 21600"/>
                <a:gd name="T80" fmla="*/ 20 w 21600"/>
                <a:gd name="T81" fmla="*/ 0 h 21600"/>
                <a:gd name="T82" fmla="*/ 20 w 21600"/>
                <a:gd name="T83" fmla="*/ 10 h 21600"/>
                <a:gd name="T84" fmla="*/ 20 w 21600"/>
                <a:gd name="T85" fmla="*/ 1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19200" y="15178"/>
                  </a:moveTo>
                  <a:lnTo>
                    <a:pt x="20571" y="17514"/>
                  </a:lnTo>
                  <a:lnTo>
                    <a:pt x="19200" y="17514"/>
                  </a:lnTo>
                  <a:lnTo>
                    <a:pt x="19200" y="15178"/>
                  </a:lnTo>
                  <a:close/>
                  <a:moveTo>
                    <a:pt x="2743" y="2335"/>
                  </a:moveTo>
                  <a:lnTo>
                    <a:pt x="1371" y="4670"/>
                  </a:lnTo>
                  <a:lnTo>
                    <a:pt x="2743" y="6422"/>
                  </a:lnTo>
                  <a:lnTo>
                    <a:pt x="2743" y="8757"/>
                  </a:lnTo>
                  <a:lnTo>
                    <a:pt x="1371" y="8757"/>
                  </a:lnTo>
                  <a:lnTo>
                    <a:pt x="1371" y="12843"/>
                  </a:lnTo>
                  <a:lnTo>
                    <a:pt x="0" y="15178"/>
                  </a:lnTo>
                  <a:lnTo>
                    <a:pt x="0" y="17514"/>
                  </a:lnTo>
                  <a:lnTo>
                    <a:pt x="1371" y="17514"/>
                  </a:lnTo>
                  <a:lnTo>
                    <a:pt x="1371" y="19849"/>
                  </a:lnTo>
                  <a:lnTo>
                    <a:pt x="2743" y="21600"/>
                  </a:lnTo>
                  <a:lnTo>
                    <a:pt x="5143" y="17514"/>
                  </a:lnTo>
                  <a:lnTo>
                    <a:pt x="5143" y="15178"/>
                  </a:lnTo>
                  <a:lnTo>
                    <a:pt x="6514" y="15178"/>
                  </a:lnTo>
                  <a:lnTo>
                    <a:pt x="7886" y="12843"/>
                  </a:lnTo>
                  <a:lnTo>
                    <a:pt x="8914" y="15178"/>
                  </a:lnTo>
                  <a:lnTo>
                    <a:pt x="8914" y="17514"/>
                  </a:lnTo>
                  <a:lnTo>
                    <a:pt x="11657" y="12843"/>
                  </a:lnTo>
                  <a:lnTo>
                    <a:pt x="16457" y="12843"/>
                  </a:lnTo>
                  <a:lnTo>
                    <a:pt x="17829" y="15178"/>
                  </a:lnTo>
                  <a:lnTo>
                    <a:pt x="20571" y="15178"/>
                  </a:lnTo>
                  <a:lnTo>
                    <a:pt x="20571" y="12843"/>
                  </a:lnTo>
                  <a:lnTo>
                    <a:pt x="21600" y="12843"/>
                  </a:lnTo>
                  <a:lnTo>
                    <a:pt x="21600" y="11092"/>
                  </a:lnTo>
                  <a:lnTo>
                    <a:pt x="19200" y="8757"/>
                  </a:lnTo>
                  <a:lnTo>
                    <a:pt x="15429" y="8757"/>
                  </a:lnTo>
                  <a:lnTo>
                    <a:pt x="14057" y="6422"/>
                  </a:lnTo>
                  <a:lnTo>
                    <a:pt x="11657" y="6422"/>
                  </a:lnTo>
                  <a:lnTo>
                    <a:pt x="12686" y="4670"/>
                  </a:lnTo>
                  <a:lnTo>
                    <a:pt x="14057" y="6422"/>
                  </a:lnTo>
                  <a:lnTo>
                    <a:pt x="17829" y="6422"/>
                  </a:lnTo>
                  <a:lnTo>
                    <a:pt x="16457" y="4670"/>
                  </a:lnTo>
                  <a:lnTo>
                    <a:pt x="14057" y="4670"/>
                  </a:lnTo>
                  <a:lnTo>
                    <a:pt x="12686" y="2335"/>
                  </a:lnTo>
                  <a:lnTo>
                    <a:pt x="11657" y="2335"/>
                  </a:lnTo>
                  <a:lnTo>
                    <a:pt x="6514" y="0"/>
                  </a:lnTo>
                  <a:lnTo>
                    <a:pt x="2743" y="0"/>
                  </a:lnTo>
                  <a:lnTo>
                    <a:pt x="2743" y="2335"/>
                  </a:lnTo>
                  <a:close/>
                  <a:moveTo>
                    <a:pt x="2743" y="2335"/>
                  </a:moveTo>
                </a:path>
              </a:pathLst>
            </a:custGeom>
            <a:grpFill/>
            <a:ln>
              <a:noFill/>
            </a:ln>
          </p:spPr>
          <p:txBody>
            <a:bodyPr lIns="0" tIns="0" rIns="0" bIns="0"/>
            <a:lstStyle/>
            <a:p>
              <a:pPr defTabSz="913765">
                <a:defRPr/>
              </a:pPr>
              <a:endParaRPr lang="es-ES">
                <a:solidFill>
                  <a:prstClr val="black"/>
                </a:solidFill>
              </a:endParaRPr>
            </a:p>
          </p:txBody>
        </p:sp>
        <p:sp>
          <p:nvSpPr>
            <p:cNvPr id="436" name="AutoShape 158"/>
            <p:cNvSpPr/>
            <p:nvPr/>
          </p:nvSpPr>
          <p:spPr bwMode="auto">
            <a:xfrm>
              <a:off x="4790" y="108"/>
              <a:ext cx="1758" cy="2000"/>
            </a:xfrm>
            <a:custGeom>
              <a:avLst/>
              <a:gdLst>
                <a:gd name="T0" fmla="*/ 442 w 21600"/>
                <a:gd name="T1" fmla="*/ 1917 h 21600"/>
                <a:gd name="T2" fmla="*/ 338 w 21600"/>
                <a:gd name="T3" fmla="*/ 1835 h 21600"/>
                <a:gd name="T4" fmla="*/ 291 w 21600"/>
                <a:gd name="T5" fmla="*/ 1734 h 21600"/>
                <a:gd name="T6" fmla="*/ 273 w 21600"/>
                <a:gd name="T7" fmla="*/ 1697 h 21600"/>
                <a:gd name="T8" fmla="*/ 301 w 21600"/>
                <a:gd name="T9" fmla="*/ 1587 h 21600"/>
                <a:gd name="T10" fmla="*/ 291 w 21600"/>
                <a:gd name="T11" fmla="*/ 1523 h 21600"/>
                <a:gd name="T12" fmla="*/ 367 w 21600"/>
                <a:gd name="T13" fmla="*/ 1477 h 21600"/>
                <a:gd name="T14" fmla="*/ 376 w 21600"/>
                <a:gd name="T15" fmla="*/ 1450 h 21600"/>
                <a:gd name="T16" fmla="*/ 404 w 21600"/>
                <a:gd name="T17" fmla="*/ 1367 h 21600"/>
                <a:gd name="T18" fmla="*/ 423 w 21600"/>
                <a:gd name="T19" fmla="*/ 1294 h 21600"/>
                <a:gd name="T20" fmla="*/ 414 w 21600"/>
                <a:gd name="T21" fmla="*/ 1184 h 21600"/>
                <a:gd name="T22" fmla="*/ 310 w 21600"/>
                <a:gd name="T23" fmla="*/ 1165 h 21600"/>
                <a:gd name="T24" fmla="*/ 348 w 21600"/>
                <a:gd name="T25" fmla="*/ 991 h 21600"/>
                <a:gd name="T26" fmla="*/ 273 w 21600"/>
                <a:gd name="T27" fmla="*/ 771 h 21600"/>
                <a:gd name="T28" fmla="*/ 56 w 21600"/>
                <a:gd name="T29" fmla="*/ 679 h 21600"/>
                <a:gd name="T30" fmla="*/ 179 w 21600"/>
                <a:gd name="T31" fmla="*/ 587 h 21600"/>
                <a:gd name="T32" fmla="*/ 66 w 21600"/>
                <a:gd name="T33" fmla="*/ 459 h 21600"/>
                <a:gd name="T34" fmla="*/ 348 w 21600"/>
                <a:gd name="T35" fmla="*/ 339 h 21600"/>
                <a:gd name="T36" fmla="*/ 451 w 21600"/>
                <a:gd name="T37" fmla="*/ 229 h 21600"/>
                <a:gd name="T38" fmla="*/ 686 w 21600"/>
                <a:gd name="T39" fmla="*/ 119 h 21600"/>
                <a:gd name="T40" fmla="*/ 809 w 21600"/>
                <a:gd name="T41" fmla="*/ 211 h 21600"/>
                <a:gd name="T42" fmla="*/ 949 w 21600"/>
                <a:gd name="T43" fmla="*/ 211 h 21600"/>
                <a:gd name="T44" fmla="*/ 1006 w 21600"/>
                <a:gd name="T45" fmla="*/ 83 h 21600"/>
                <a:gd name="T46" fmla="*/ 1185 w 21600"/>
                <a:gd name="T47" fmla="*/ 9 h 21600"/>
                <a:gd name="T48" fmla="*/ 1297 w 21600"/>
                <a:gd name="T49" fmla="*/ 83 h 21600"/>
                <a:gd name="T50" fmla="*/ 1391 w 21600"/>
                <a:gd name="T51" fmla="*/ 101 h 21600"/>
                <a:gd name="T52" fmla="*/ 1551 w 21600"/>
                <a:gd name="T53" fmla="*/ 211 h 21600"/>
                <a:gd name="T54" fmla="*/ 1213 w 21600"/>
                <a:gd name="T55" fmla="*/ 257 h 21600"/>
                <a:gd name="T56" fmla="*/ 1476 w 21600"/>
                <a:gd name="T57" fmla="*/ 275 h 21600"/>
                <a:gd name="T58" fmla="*/ 1532 w 21600"/>
                <a:gd name="T59" fmla="*/ 349 h 21600"/>
                <a:gd name="T60" fmla="*/ 1692 w 21600"/>
                <a:gd name="T61" fmla="*/ 385 h 21600"/>
                <a:gd name="T62" fmla="*/ 1542 w 21600"/>
                <a:gd name="T63" fmla="*/ 468 h 21600"/>
                <a:gd name="T64" fmla="*/ 1476 w 21600"/>
                <a:gd name="T65" fmla="*/ 706 h 21600"/>
                <a:gd name="T66" fmla="*/ 1457 w 21600"/>
                <a:gd name="T67" fmla="*/ 807 h 21600"/>
                <a:gd name="T68" fmla="*/ 1467 w 21600"/>
                <a:gd name="T69" fmla="*/ 899 h 21600"/>
                <a:gd name="T70" fmla="*/ 1429 w 21600"/>
                <a:gd name="T71" fmla="*/ 973 h 21600"/>
                <a:gd name="T72" fmla="*/ 1420 w 21600"/>
                <a:gd name="T73" fmla="*/ 1073 h 21600"/>
                <a:gd name="T74" fmla="*/ 1297 w 21600"/>
                <a:gd name="T75" fmla="*/ 1092 h 21600"/>
                <a:gd name="T76" fmla="*/ 1241 w 21600"/>
                <a:gd name="T77" fmla="*/ 1147 h 21600"/>
                <a:gd name="T78" fmla="*/ 1363 w 21600"/>
                <a:gd name="T79" fmla="*/ 1248 h 21600"/>
                <a:gd name="T80" fmla="*/ 1288 w 21600"/>
                <a:gd name="T81" fmla="*/ 1303 h 21600"/>
                <a:gd name="T82" fmla="*/ 1175 w 21600"/>
                <a:gd name="T83" fmla="*/ 1294 h 21600"/>
                <a:gd name="T84" fmla="*/ 1260 w 21600"/>
                <a:gd name="T85" fmla="*/ 1349 h 21600"/>
                <a:gd name="T86" fmla="*/ 1194 w 21600"/>
                <a:gd name="T87" fmla="*/ 1459 h 21600"/>
                <a:gd name="T88" fmla="*/ 997 w 21600"/>
                <a:gd name="T89" fmla="*/ 1486 h 21600"/>
                <a:gd name="T90" fmla="*/ 827 w 21600"/>
                <a:gd name="T91" fmla="*/ 1633 h 21600"/>
                <a:gd name="T92" fmla="*/ 705 w 21600"/>
                <a:gd name="T93" fmla="*/ 1651 h 21600"/>
                <a:gd name="T94" fmla="*/ 611 w 21600"/>
                <a:gd name="T95" fmla="*/ 1771 h 21600"/>
                <a:gd name="T96" fmla="*/ 583 w 21600"/>
                <a:gd name="T97" fmla="*/ 1862 h 21600"/>
                <a:gd name="T98" fmla="*/ 508 w 21600"/>
                <a:gd name="T99" fmla="*/ 1945 h 21600"/>
                <a:gd name="T100" fmla="*/ 583 w 21600"/>
                <a:gd name="T101" fmla="*/ 1826 h 21600"/>
                <a:gd name="T102" fmla="*/ 1307 w 21600"/>
                <a:gd name="T103" fmla="*/ 1404 h 21600"/>
                <a:gd name="T104" fmla="*/ 1326 w 21600"/>
                <a:gd name="T105" fmla="*/ 1156 h 21600"/>
                <a:gd name="T106" fmla="*/ 1410 w 21600"/>
                <a:gd name="T107" fmla="*/ 1028 h 21600"/>
                <a:gd name="T108" fmla="*/ 1448 w 21600"/>
                <a:gd name="T109" fmla="*/ 862 h 21600"/>
                <a:gd name="T110" fmla="*/ 1626 w 21600"/>
                <a:gd name="T111" fmla="*/ 266 h 21600"/>
                <a:gd name="T112" fmla="*/ 997 w 21600"/>
                <a:gd name="T113" fmla="*/ 73 h 21600"/>
                <a:gd name="T114" fmla="*/ 790 w 21600"/>
                <a:gd name="T115" fmla="*/ 156 h 21600"/>
                <a:gd name="T116" fmla="*/ 329 w 21600"/>
                <a:gd name="T117" fmla="*/ 927 h 21600"/>
                <a:gd name="T118" fmla="*/ 329 w 21600"/>
                <a:gd name="T119" fmla="*/ 1083 h 21600"/>
                <a:gd name="T120" fmla="*/ 348 w 21600"/>
                <a:gd name="T121" fmla="*/ 1927 h 21600"/>
                <a:gd name="T122" fmla="*/ 320 w 21600"/>
                <a:gd name="T123" fmla="*/ 1413 h 21600"/>
                <a:gd name="T124" fmla="*/ 404 w 21600"/>
                <a:gd name="T125" fmla="*/ 133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6353" y="21402"/>
                  </a:moveTo>
                  <a:cubicBezTo>
                    <a:pt x="6122" y="21303"/>
                    <a:pt x="6122" y="21303"/>
                    <a:pt x="6122" y="21303"/>
                  </a:cubicBezTo>
                  <a:cubicBezTo>
                    <a:pt x="6006" y="21303"/>
                    <a:pt x="6006" y="21303"/>
                    <a:pt x="6006" y="21303"/>
                  </a:cubicBezTo>
                  <a:cubicBezTo>
                    <a:pt x="6006" y="21204"/>
                    <a:pt x="6006" y="21204"/>
                    <a:pt x="6006" y="21204"/>
                  </a:cubicBezTo>
                  <a:cubicBezTo>
                    <a:pt x="6006" y="21204"/>
                    <a:pt x="6006" y="21204"/>
                    <a:pt x="6006" y="21204"/>
                  </a:cubicBezTo>
                  <a:cubicBezTo>
                    <a:pt x="6122" y="21204"/>
                    <a:pt x="6122" y="21204"/>
                    <a:pt x="6122" y="21204"/>
                  </a:cubicBezTo>
                  <a:cubicBezTo>
                    <a:pt x="6122" y="21105"/>
                    <a:pt x="6122" y="21105"/>
                    <a:pt x="6122" y="21105"/>
                  </a:cubicBezTo>
                  <a:cubicBezTo>
                    <a:pt x="6006" y="21105"/>
                    <a:pt x="6006" y="21105"/>
                    <a:pt x="6006" y="21105"/>
                  </a:cubicBezTo>
                  <a:cubicBezTo>
                    <a:pt x="6006" y="21204"/>
                    <a:pt x="6006" y="21204"/>
                    <a:pt x="6006" y="21204"/>
                  </a:cubicBezTo>
                  <a:cubicBezTo>
                    <a:pt x="5891" y="21204"/>
                    <a:pt x="5891" y="21204"/>
                    <a:pt x="5891" y="21204"/>
                  </a:cubicBezTo>
                  <a:cubicBezTo>
                    <a:pt x="5891" y="21303"/>
                    <a:pt x="5891" y="21303"/>
                    <a:pt x="5891" y="21303"/>
                  </a:cubicBezTo>
                  <a:cubicBezTo>
                    <a:pt x="5891" y="21303"/>
                    <a:pt x="5891" y="21303"/>
                    <a:pt x="5891" y="21303"/>
                  </a:cubicBezTo>
                  <a:cubicBezTo>
                    <a:pt x="5775" y="21303"/>
                    <a:pt x="5775" y="21303"/>
                    <a:pt x="5775" y="21303"/>
                  </a:cubicBezTo>
                  <a:cubicBezTo>
                    <a:pt x="5775" y="21303"/>
                    <a:pt x="5775" y="21303"/>
                    <a:pt x="5775" y="21303"/>
                  </a:cubicBezTo>
                  <a:cubicBezTo>
                    <a:pt x="5775" y="21402"/>
                    <a:pt x="5775" y="21402"/>
                    <a:pt x="5775" y="21402"/>
                  </a:cubicBezTo>
                  <a:cubicBezTo>
                    <a:pt x="5775" y="21402"/>
                    <a:pt x="5775" y="21402"/>
                    <a:pt x="5775" y="21402"/>
                  </a:cubicBezTo>
                  <a:cubicBezTo>
                    <a:pt x="5775" y="21402"/>
                    <a:pt x="5775" y="21402"/>
                    <a:pt x="5775" y="21402"/>
                  </a:cubicBezTo>
                  <a:cubicBezTo>
                    <a:pt x="5775" y="21303"/>
                    <a:pt x="5775" y="21303"/>
                    <a:pt x="5775" y="21303"/>
                  </a:cubicBezTo>
                  <a:cubicBezTo>
                    <a:pt x="5775" y="21204"/>
                    <a:pt x="5775" y="21204"/>
                    <a:pt x="5775" y="21204"/>
                  </a:cubicBezTo>
                  <a:cubicBezTo>
                    <a:pt x="5775" y="21204"/>
                    <a:pt x="5775" y="21204"/>
                    <a:pt x="5775" y="21204"/>
                  </a:cubicBezTo>
                  <a:cubicBezTo>
                    <a:pt x="5891" y="21105"/>
                    <a:pt x="5891" y="21105"/>
                    <a:pt x="5891" y="21105"/>
                  </a:cubicBezTo>
                  <a:cubicBezTo>
                    <a:pt x="5891" y="21105"/>
                    <a:pt x="5891" y="21105"/>
                    <a:pt x="5891" y="21105"/>
                  </a:cubicBezTo>
                  <a:cubicBezTo>
                    <a:pt x="5775" y="21105"/>
                    <a:pt x="5775" y="21105"/>
                    <a:pt x="5775" y="21105"/>
                  </a:cubicBezTo>
                  <a:cubicBezTo>
                    <a:pt x="5775" y="21204"/>
                    <a:pt x="5775" y="21204"/>
                    <a:pt x="5775" y="21204"/>
                  </a:cubicBezTo>
                  <a:cubicBezTo>
                    <a:pt x="5660" y="21303"/>
                    <a:pt x="5660" y="21303"/>
                    <a:pt x="5660" y="21303"/>
                  </a:cubicBezTo>
                  <a:cubicBezTo>
                    <a:pt x="5660" y="21303"/>
                    <a:pt x="5660" y="21303"/>
                    <a:pt x="5660" y="21303"/>
                  </a:cubicBezTo>
                  <a:cubicBezTo>
                    <a:pt x="5660" y="21204"/>
                    <a:pt x="5660" y="21204"/>
                    <a:pt x="5660" y="21204"/>
                  </a:cubicBezTo>
                  <a:cubicBezTo>
                    <a:pt x="5660" y="21204"/>
                    <a:pt x="5660" y="21204"/>
                    <a:pt x="5660" y="21204"/>
                  </a:cubicBezTo>
                  <a:cubicBezTo>
                    <a:pt x="5775" y="21105"/>
                    <a:pt x="5775" y="21105"/>
                    <a:pt x="5775" y="21105"/>
                  </a:cubicBezTo>
                  <a:cubicBezTo>
                    <a:pt x="5775" y="21006"/>
                    <a:pt x="5775" y="21006"/>
                    <a:pt x="5775" y="21006"/>
                  </a:cubicBezTo>
                  <a:cubicBezTo>
                    <a:pt x="5775" y="21006"/>
                    <a:pt x="5775" y="21006"/>
                    <a:pt x="5775" y="21006"/>
                  </a:cubicBezTo>
                  <a:cubicBezTo>
                    <a:pt x="5660" y="21006"/>
                    <a:pt x="5660" y="21006"/>
                    <a:pt x="5660" y="21006"/>
                  </a:cubicBezTo>
                  <a:cubicBezTo>
                    <a:pt x="5660" y="21105"/>
                    <a:pt x="5660" y="21105"/>
                    <a:pt x="5660" y="21105"/>
                  </a:cubicBezTo>
                  <a:cubicBezTo>
                    <a:pt x="5544" y="21105"/>
                    <a:pt x="5544" y="21105"/>
                    <a:pt x="5544" y="21105"/>
                  </a:cubicBezTo>
                  <a:cubicBezTo>
                    <a:pt x="5544" y="21105"/>
                    <a:pt x="5544" y="21105"/>
                    <a:pt x="5544" y="21105"/>
                  </a:cubicBezTo>
                  <a:cubicBezTo>
                    <a:pt x="5544" y="21006"/>
                    <a:pt x="5544" y="21006"/>
                    <a:pt x="5544" y="21006"/>
                  </a:cubicBezTo>
                  <a:cubicBezTo>
                    <a:pt x="5660" y="21006"/>
                    <a:pt x="5660" y="21006"/>
                    <a:pt x="5660" y="21006"/>
                  </a:cubicBezTo>
                  <a:cubicBezTo>
                    <a:pt x="5660" y="21006"/>
                    <a:pt x="5660" y="21006"/>
                    <a:pt x="5660" y="21006"/>
                  </a:cubicBezTo>
                  <a:cubicBezTo>
                    <a:pt x="5544" y="21006"/>
                    <a:pt x="5544" y="21006"/>
                    <a:pt x="5544" y="21006"/>
                  </a:cubicBezTo>
                  <a:cubicBezTo>
                    <a:pt x="5544" y="21006"/>
                    <a:pt x="5544" y="21006"/>
                    <a:pt x="5544" y="21006"/>
                  </a:cubicBezTo>
                  <a:cubicBezTo>
                    <a:pt x="5429" y="21006"/>
                    <a:pt x="5429" y="21006"/>
                    <a:pt x="5429" y="21006"/>
                  </a:cubicBezTo>
                  <a:cubicBezTo>
                    <a:pt x="5429" y="21105"/>
                    <a:pt x="5429" y="21105"/>
                    <a:pt x="5429" y="21105"/>
                  </a:cubicBezTo>
                  <a:cubicBezTo>
                    <a:pt x="5429" y="21006"/>
                    <a:pt x="5429" y="21006"/>
                    <a:pt x="5429" y="21006"/>
                  </a:cubicBezTo>
                  <a:cubicBezTo>
                    <a:pt x="5429" y="21006"/>
                    <a:pt x="5429" y="21006"/>
                    <a:pt x="5429" y="21006"/>
                  </a:cubicBezTo>
                  <a:cubicBezTo>
                    <a:pt x="5429" y="21006"/>
                    <a:pt x="5429" y="21006"/>
                    <a:pt x="5429" y="21006"/>
                  </a:cubicBezTo>
                  <a:cubicBezTo>
                    <a:pt x="5313" y="21006"/>
                    <a:pt x="5313" y="21006"/>
                    <a:pt x="5313" y="21006"/>
                  </a:cubicBezTo>
                  <a:cubicBezTo>
                    <a:pt x="5313" y="21006"/>
                    <a:pt x="5313" y="21006"/>
                    <a:pt x="5313" y="21006"/>
                  </a:cubicBezTo>
                  <a:cubicBezTo>
                    <a:pt x="5313" y="21006"/>
                    <a:pt x="5313" y="21006"/>
                    <a:pt x="5313" y="21006"/>
                  </a:cubicBezTo>
                  <a:cubicBezTo>
                    <a:pt x="5429" y="20906"/>
                    <a:pt x="5429" y="20906"/>
                    <a:pt x="5429" y="20906"/>
                  </a:cubicBezTo>
                  <a:cubicBezTo>
                    <a:pt x="5429" y="20807"/>
                    <a:pt x="5429" y="20807"/>
                    <a:pt x="5429" y="20807"/>
                  </a:cubicBezTo>
                  <a:cubicBezTo>
                    <a:pt x="5544" y="20807"/>
                    <a:pt x="5544" y="20807"/>
                    <a:pt x="5544" y="20807"/>
                  </a:cubicBezTo>
                  <a:cubicBezTo>
                    <a:pt x="5660" y="20807"/>
                    <a:pt x="5660" y="20807"/>
                    <a:pt x="5660" y="20807"/>
                  </a:cubicBezTo>
                  <a:cubicBezTo>
                    <a:pt x="5660" y="20807"/>
                    <a:pt x="5660" y="20807"/>
                    <a:pt x="5660" y="20807"/>
                  </a:cubicBezTo>
                  <a:cubicBezTo>
                    <a:pt x="5544" y="20807"/>
                    <a:pt x="5544" y="20807"/>
                    <a:pt x="5544" y="20807"/>
                  </a:cubicBezTo>
                  <a:cubicBezTo>
                    <a:pt x="5429" y="20807"/>
                    <a:pt x="5429" y="20807"/>
                    <a:pt x="5429" y="20807"/>
                  </a:cubicBezTo>
                  <a:cubicBezTo>
                    <a:pt x="5429" y="20807"/>
                    <a:pt x="5429" y="20807"/>
                    <a:pt x="5429" y="20807"/>
                  </a:cubicBezTo>
                  <a:cubicBezTo>
                    <a:pt x="5429" y="20807"/>
                    <a:pt x="5429" y="20807"/>
                    <a:pt x="5429" y="20807"/>
                  </a:cubicBezTo>
                  <a:cubicBezTo>
                    <a:pt x="5544" y="20807"/>
                    <a:pt x="5544" y="20807"/>
                    <a:pt x="5544" y="20807"/>
                  </a:cubicBezTo>
                  <a:cubicBezTo>
                    <a:pt x="5544" y="20708"/>
                    <a:pt x="5544" y="20708"/>
                    <a:pt x="5544" y="20708"/>
                  </a:cubicBezTo>
                  <a:cubicBezTo>
                    <a:pt x="5660" y="20708"/>
                    <a:pt x="5660" y="20708"/>
                    <a:pt x="5660" y="20708"/>
                  </a:cubicBezTo>
                  <a:cubicBezTo>
                    <a:pt x="5775" y="20708"/>
                    <a:pt x="5775" y="20708"/>
                    <a:pt x="5775" y="20708"/>
                  </a:cubicBezTo>
                  <a:cubicBezTo>
                    <a:pt x="5775" y="20609"/>
                    <a:pt x="5775" y="20609"/>
                    <a:pt x="5775" y="20609"/>
                  </a:cubicBezTo>
                  <a:cubicBezTo>
                    <a:pt x="5660" y="20609"/>
                    <a:pt x="5660" y="20609"/>
                    <a:pt x="5660" y="20609"/>
                  </a:cubicBezTo>
                  <a:cubicBezTo>
                    <a:pt x="5660" y="20609"/>
                    <a:pt x="5660" y="20609"/>
                    <a:pt x="5660" y="20609"/>
                  </a:cubicBezTo>
                  <a:cubicBezTo>
                    <a:pt x="5544" y="20708"/>
                    <a:pt x="5544" y="20708"/>
                    <a:pt x="5544" y="20708"/>
                  </a:cubicBezTo>
                  <a:cubicBezTo>
                    <a:pt x="5429" y="20708"/>
                    <a:pt x="5429" y="20708"/>
                    <a:pt x="5429" y="20708"/>
                  </a:cubicBezTo>
                  <a:cubicBezTo>
                    <a:pt x="5313" y="20807"/>
                    <a:pt x="5313" y="20807"/>
                    <a:pt x="5313" y="20807"/>
                  </a:cubicBezTo>
                  <a:cubicBezTo>
                    <a:pt x="5313" y="20708"/>
                    <a:pt x="5313" y="20708"/>
                    <a:pt x="5313" y="20708"/>
                  </a:cubicBezTo>
                  <a:cubicBezTo>
                    <a:pt x="5313" y="20708"/>
                    <a:pt x="5313" y="20708"/>
                    <a:pt x="5313" y="20708"/>
                  </a:cubicBezTo>
                  <a:cubicBezTo>
                    <a:pt x="5429" y="20708"/>
                    <a:pt x="5429" y="20708"/>
                    <a:pt x="5429" y="20708"/>
                  </a:cubicBezTo>
                  <a:cubicBezTo>
                    <a:pt x="5429" y="20609"/>
                    <a:pt x="5429" y="20609"/>
                    <a:pt x="5429" y="20609"/>
                  </a:cubicBezTo>
                  <a:cubicBezTo>
                    <a:pt x="5429" y="20609"/>
                    <a:pt x="5429" y="20609"/>
                    <a:pt x="5429" y="20609"/>
                  </a:cubicBezTo>
                  <a:cubicBezTo>
                    <a:pt x="5429" y="20510"/>
                    <a:pt x="5429" y="20510"/>
                    <a:pt x="5429" y="20510"/>
                  </a:cubicBezTo>
                  <a:cubicBezTo>
                    <a:pt x="5429" y="20510"/>
                    <a:pt x="5429" y="20510"/>
                    <a:pt x="5429" y="20510"/>
                  </a:cubicBezTo>
                  <a:cubicBezTo>
                    <a:pt x="5313" y="20510"/>
                    <a:pt x="5313" y="20510"/>
                    <a:pt x="5313" y="20510"/>
                  </a:cubicBezTo>
                  <a:cubicBezTo>
                    <a:pt x="5313" y="20510"/>
                    <a:pt x="5313" y="20510"/>
                    <a:pt x="5313" y="20510"/>
                  </a:cubicBezTo>
                  <a:cubicBezTo>
                    <a:pt x="5429" y="20609"/>
                    <a:pt x="5429" y="20609"/>
                    <a:pt x="5429" y="20609"/>
                  </a:cubicBezTo>
                  <a:cubicBezTo>
                    <a:pt x="5429" y="20609"/>
                    <a:pt x="5429" y="20609"/>
                    <a:pt x="5429" y="20609"/>
                  </a:cubicBezTo>
                  <a:cubicBezTo>
                    <a:pt x="5313" y="20609"/>
                    <a:pt x="5313" y="20609"/>
                    <a:pt x="5313" y="20609"/>
                  </a:cubicBezTo>
                  <a:cubicBezTo>
                    <a:pt x="5198" y="20609"/>
                    <a:pt x="5198" y="20609"/>
                    <a:pt x="5198" y="20609"/>
                  </a:cubicBezTo>
                  <a:cubicBezTo>
                    <a:pt x="5198" y="20609"/>
                    <a:pt x="5198" y="20609"/>
                    <a:pt x="5198" y="20609"/>
                  </a:cubicBezTo>
                  <a:cubicBezTo>
                    <a:pt x="5082" y="20609"/>
                    <a:pt x="5082" y="20609"/>
                    <a:pt x="5082" y="20609"/>
                  </a:cubicBezTo>
                  <a:cubicBezTo>
                    <a:pt x="5082" y="20708"/>
                    <a:pt x="5082" y="20708"/>
                    <a:pt x="5082" y="20708"/>
                  </a:cubicBezTo>
                  <a:cubicBezTo>
                    <a:pt x="5082" y="20708"/>
                    <a:pt x="5082" y="20708"/>
                    <a:pt x="5082" y="20708"/>
                  </a:cubicBezTo>
                  <a:cubicBezTo>
                    <a:pt x="4967" y="20708"/>
                    <a:pt x="4967" y="20708"/>
                    <a:pt x="4967" y="20708"/>
                  </a:cubicBezTo>
                  <a:cubicBezTo>
                    <a:pt x="4967" y="20708"/>
                    <a:pt x="4967" y="20708"/>
                    <a:pt x="4967" y="20708"/>
                  </a:cubicBezTo>
                  <a:cubicBezTo>
                    <a:pt x="4851" y="20708"/>
                    <a:pt x="4851" y="20708"/>
                    <a:pt x="4851" y="20708"/>
                  </a:cubicBezTo>
                  <a:cubicBezTo>
                    <a:pt x="4851" y="20708"/>
                    <a:pt x="4851" y="20708"/>
                    <a:pt x="4851" y="20708"/>
                  </a:cubicBezTo>
                  <a:cubicBezTo>
                    <a:pt x="4736" y="20708"/>
                    <a:pt x="4736" y="20708"/>
                    <a:pt x="4736" y="20708"/>
                  </a:cubicBezTo>
                  <a:cubicBezTo>
                    <a:pt x="4736" y="20708"/>
                    <a:pt x="4736" y="20708"/>
                    <a:pt x="4736" y="20708"/>
                  </a:cubicBezTo>
                  <a:cubicBezTo>
                    <a:pt x="4620" y="20708"/>
                    <a:pt x="4620" y="20708"/>
                    <a:pt x="4620" y="20708"/>
                  </a:cubicBezTo>
                  <a:cubicBezTo>
                    <a:pt x="4620" y="20807"/>
                    <a:pt x="4620" y="20807"/>
                    <a:pt x="4620" y="20807"/>
                  </a:cubicBezTo>
                  <a:cubicBezTo>
                    <a:pt x="4620" y="20807"/>
                    <a:pt x="4620" y="20807"/>
                    <a:pt x="4620" y="20807"/>
                  </a:cubicBezTo>
                  <a:cubicBezTo>
                    <a:pt x="4620" y="20807"/>
                    <a:pt x="4620" y="20807"/>
                    <a:pt x="4620" y="20807"/>
                  </a:cubicBezTo>
                  <a:cubicBezTo>
                    <a:pt x="4505" y="20807"/>
                    <a:pt x="4505" y="20807"/>
                    <a:pt x="4505" y="20807"/>
                  </a:cubicBezTo>
                  <a:cubicBezTo>
                    <a:pt x="4505" y="20807"/>
                    <a:pt x="4505" y="20807"/>
                    <a:pt x="4505" y="20807"/>
                  </a:cubicBezTo>
                  <a:cubicBezTo>
                    <a:pt x="4505" y="20708"/>
                    <a:pt x="4505" y="20708"/>
                    <a:pt x="4505" y="20708"/>
                  </a:cubicBezTo>
                  <a:cubicBezTo>
                    <a:pt x="4620" y="20708"/>
                    <a:pt x="4620" y="20708"/>
                    <a:pt x="4620" y="20708"/>
                  </a:cubicBezTo>
                  <a:cubicBezTo>
                    <a:pt x="4620" y="20708"/>
                    <a:pt x="4620" y="20708"/>
                    <a:pt x="4620" y="20708"/>
                  </a:cubicBezTo>
                  <a:cubicBezTo>
                    <a:pt x="4620" y="20609"/>
                    <a:pt x="4620" y="20609"/>
                    <a:pt x="4620" y="20609"/>
                  </a:cubicBezTo>
                  <a:cubicBezTo>
                    <a:pt x="4505" y="20609"/>
                    <a:pt x="4505" y="20609"/>
                    <a:pt x="4505" y="20609"/>
                  </a:cubicBezTo>
                  <a:cubicBezTo>
                    <a:pt x="4505" y="20510"/>
                    <a:pt x="4505" y="20510"/>
                    <a:pt x="4505" y="20510"/>
                  </a:cubicBezTo>
                  <a:cubicBezTo>
                    <a:pt x="4505" y="20510"/>
                    <a:pt x="4505" y="20510"/>
                    <a:pt x="4505" y="20510"/>
                  </a:cubicBezTo>
                  <a:cubicBezTo>
                    <a:pt x="4389" y="20510"/>
                    <a:pt x="4389" y="20510"/>
                    <a:pt x="4389" y="20510"/>
                  </a:cubicBezTo>
                  <a:cubicBezTo>
                    <a:pt x="4389" y="20510"/>
                    <a:pt x="4389" y="20510"/>
                    <a:pt x="4389" y="20510"/>
                  </a:cubicBezTo>
                  <a:cubicBezTo>
                    <a:pt x="4274" y="20510"/>
                    <a:pt x="4274" y="20510"/>
                    <a:pt x="4274" y="20510"/>
                  </a:cubicBezTo>
                  <a:cubicBezTo>
                    <a:pt x="4158" y="20510"/>
                    <a:pt x="4158" y="20510"/>
                    <a:pt x="4158" y="20510"/>
                  </a:cubicBezTo>
                  <a:cubicBezTo>
                    <a:pt x="4158" y="20510"/>
                    <a:pt x="4158" y="20510"/>
                    <a:pt x="4158" y="20510"/>
                  </a:cubicBezTo>
                  <a:cubicBezTo>
                    <a:pt x="4274" y="20411"/>
                    <a:pt x="4274" y="20411"/>
                    <a:pt x="4274" y="20411"/>
                  </a:cubicBezTo>
                  <a:cubicBezTo>
                    <a:pt x="4274" y="20411"/>
                    <a:pt x="4274" y="20411"/>
                    <a:pt x="4274" y="20411"/>
                  </a:cubicBezTo>
                  <a:cubicBezTo>
                    <a:pt x="4158" y="20411"/>
                    <a:pt x="4158" y="20411"/>
                    <a:pt x="4158" y="20411"/>
                  </a:cubicBezTo>
                  <a:cubicBezTo>
                    <a:pt x="4158" y="20411"/>
                    <a:pt x="4158" y="20411"/>
                    <a:pt x="4158" y="20411"/>
                  </a:cubicBezTo>
                  <a:cubicBezTo>
                    <a:pt x="4274" y="20312"/>
                    <a:pt x="4274" y="20312"/>
                    <a:pt x="4274" y="20312"/>
                  </a:cubicBezTo>
                  <a:cubicBezTo>
                    <a:pt x="4389" y="20312"/>
                    <a:pt x="4389" y="20312"/>
                    <a:pt x="4389" y="20312"/>
                  </a:cubicBezTo>
                  <a:cubicBezTo>
                    <a:pt x="4389" y="20312"/>
                    <a:pt x="4389" y="20312"/>
                    <a:pt x="4389" y="20312"/>
                  </a:cubicBezTo>
                  <a:cubicBezTo>
                    <a:pt x="4389" y="20213"/>
                    <a:pt x="4389" y="20213"/>
                    <a:pt x="4389" y="20213"/>
                  </a:cubicBezTo>
                  <a:cubicBezTo>
                    <a:pt x="4274" y="20213"/>
                    <a:pt x="4274" y="20213"/>
                    <a:pt x="4274" y="20213"/>
                  </a:cubicBezTo>
                  <a:cubicBezTo>
                    <a:pt x="4158" y="20312"/>
                    <a:pt x="4158" y="20312"/>
                    <a:pt x="4158" y="20312"/>
                  </a:cubicBezTo>
                  <a:cubicBezTo>
                    <a:pt x="4158" y="20312"/>
                    <a:pt x="4158" y="20312"/>
                    <a:pt x="4158" y="20312"/>
                  </a:cubicBezTo>
                  <a:cubicBezTo>
                    <a:pt x="4043" y="20312"/>
                    <a:pt x="4043" y="20312"/>
                    <a:pt x="4043" y="20312"/>
                  </a:cubicBezTo>
                  <a:cubicBezTo>
                    <a:pt x="3927" y="20312"/>
                    <a:pt x="3927" y="20312"/>
                    <a:pt x="3927" y="20312"/>
                  </a:cubicBezTo>
                  <a:cubicBezTo>
                    <a:pt x="3927" y="20312"/>
                    <a:pt x="3927" y="20312"/>
                    <a:pt x="3927" y="20312"/>
                  </a:cubicBezTo>
                  <a:cubicBezTo>
                    <a:pt x="4043" y="20213"/>
                    <a:pt x="4043" y="20213"/>
                    <a:pt x="4043" y="20213"/>
                  </a:cubicBezTo>
                  <a:cubicBezTo>
                    <a:pt x="4043" y="20213"/>
                    <a:pt x="4043" y="20213"/>
                    <a:pt x="4043" y="20213"/>
                  </a:cubicBezTo>
                  <a:cubicBezTo>
                    <a:pt x="4043" y="20114"/>
                    <a:pt x="4043" y="20114"/>
                    <a:pt x="4043" y="20114"/>
                  </a:cubicBezTo>
                  <a:cubicBezTo>
                    <a:pt x="4158" y="20114"/>
                    <a:pt x="4158" y="20114"/>
                    <a:pt x="4158" y="20114"/>
                  </a:cubicBezTo>
                  <a:cubicBezTo>
                    <a:pt x="4158" y="20114"/>
                    <a:pt x="4158" y="20114"/>
                    <a:pt x="4158" y="20114"/>
                  </a:cubicBezTo>
                  <a:cubicBezTo>
                    <a:pt x="4158" y="20015"/>
                    <a:pt x="4158" y="20015"/>
                    <a:pt x="4158" y="20015"/>
                  </a:cubicBezTo>
                  <a:cubicBezTo>
                    <a:pt x="4158" y="20015"/>
                    <a:pt x="4158" y="20015"/>
                    <a:pt x="4158" y="20015"/>
                  </a:cubicBezTo>
                  <a:cubicBezTo>
                    <a:pt x="4043" y="20114"/>
                    <a:pt x="4043" y="20114"/>
                    <a:pt x="4043" y="20114"/>
                  </a:cubicBezTo>
                  <a:cubicBezTo>
                    <a:pt x="3927" y="20114"/>
                    <a:pt x="3927" y="20114"/>
                    <a:pt x="3927" y="20114"/>
                  </a:cubicBezTo>
                  <a:cubicBezTo>
                    <a:pt x="3927" y="20114"/>
                    <a:pt x="3927" y="20114"/>
                    <a:pt x="3927" y="20114"/>
                  </a:cubicBezTo>
                  <a:cubicBezTo>
                    <a:pt x="3927" y="20015"/>
                    <a:pt x="3927" y="20015"/>
                    <a:pt x="3927" y="20015"/>
                  </a:cubicBezTo>
                  <a:cubicBezTo>
                    <a:pt x="4043" y="20015"/>
                    <a:pt x="4043" y="20015"/>
                    <a:pt x="4043" y="20015"/>
                  </a:cubicBezTo>
                  <a:cubicBezTo>
                    <a:pt x="4043" y="20015"/>
                    <a:pt x="4043" y="20015"/>
                    <a:pt x="4043" y="20015"/>
                  </a:cubicBezTo>
                  <a:cubicBezTo>
                    <a:pt x="4158" y="20015"/>
                    <a:pt x="4158" y="20015"/>
                    <a:pt x="4158" y="20015"/>
                  </a:cubicBezTo>
                  <a:cubicBezTo>
                    <a:pt x="4158" y="19916"/>
                    <a:pt x="4158" y="19916"/>
                    <a:pt x="4158" y="19916"/>
                  </a:cubicBezTo>
                  <a:cubicBezTo>
                    <a:pt x="4158" y="19916"/>
                    <a:pt x="4158" y="19916"/>
                    <a:pt x="4158" y="19916"/>
                  </a:cubicBezTo>
                  <a:cubicBezTo>
                    <a:pt x="4274" y="19916"/>
                    <a:pt x="4274" y="19916"/>
                    <a:pt x="4274" y="19916"/>
                  </a:cubicBezTo>
                  <a:cubicBezTo>
                    <a:pt x="4158" y="19817"/>
                    <a:pt x="4158" y="19817"/>
                    <a:pt x="4158" y="19817"/>
                  </a:cubicBezTo>
                  <a:cubicBezTo>
                    <a:pt x="4043" y="19916"/>
                    <a:pt x="4043" y="19916"/>
                    <a:pt x="4043" y="19916"/>
                  </a:cubicBezTo>
                  <a:cubicBezTo>
                    <a:pt x="4043" y="19916"/>
                    <a:pt x="4043" y="19916"/>
                    <a:pt x="4043" y="19916"/>
                  </a:cubicBezTo>
                  <a:cubicBezTo>
                    <a:pt x="4043" y="19916"/>
                    <a:pt x="4043" y="19916"/>
                    <a:pt x="4043" y="19916"/>
                  </a:cubicBezTo>
                  <a:cubicBezTo>
                    <a:pt x="3927" y="19916"/>
                    <a:pt x="3927" y="19916"/>
                    <a:pt x="3927" y="19916"/>
                  </a:cubicBezTo>
                  <a:cubicBezTo>
                    <a:pt x="3927" y="19916"/>
                    <a:pt x="3927" y="19916"/>
                    <a:pt x="3927" y="19916"/>
                  </a:cubicBezTo>
                  <a:cubicBezTo>
                    <a:pt x="4043" y="19916"/>
                    <a:pt x="4043" y="19916"/>
                    <a:pt x="4043" y="19916"/>
                  </a:cubicBezTo>
                  <a:cubicBezTo>
                    <a:pt x="4043" y="19817"/>
                    <a:pt x="4043" y="19817"/>
                    <a:pt x="4043" y="19817"/>
                  </a:cubicBezTo>
                  <a:cubicBezTo>
                    <a:pt x="3927" y="19817"/>
                    <a:pt x="3927" y="19817"/>
                    <a:pt x="3927" y="19817"/>
                  </a:cubicBezTo>
                  <a:cubicBezTo>
                    <a:pt x="4043" y="19817"/>
                    <a:pt x="4043" y="19817"/>
                    <a:pt x="4043" y="19817"/>
                  </a:cubicBezTo>
                  <a:cubicBezTo>
                    <a:pt x="4043" y="19717"/>
                    <a:pt x="4043" y="19717"/>
                    <a:pt x="4043" y="19717"/>
                  </a:cubicBezTo>
                  <a:cubicBezTo>
                    <a:pt x="3927" y="19717"/>
                    <a:pt x="3927" y="19717"/>
                    <a:pt x="3927" y="19717"/>
                  </a:cubicBezTo>
                  <a:cubicBezTo>
                    <a:pt x="3927" y="19717"/>
                    <a:pt x="3927" y="19717"/>
                    <a:pt x="3927" y="19717"/>
                  </a:cubicBezTo>
                  <a:cubicBezTo>
                    <a:pt x="3927" y="19717"/>
                    <a:pt x="3927" y="19717"/>
                    <a:pt x="3927" y="19717"/>
                  </a:cubicBezTo>
                  <a:cubicBezTo>
                    <a:pt x="3927" y="19717"/>
                    <a:pt x="3927" y="19717"/>
                    <a:pt x="3927" y="19717"/>
                  </a:cubicBezTo>
                  <a:cubicBezTo>
                    <a:pt x="3927" y="19618"/>
                    <a:pt x="3927" y="19618"/>
                    <a:pt x="3927" y="19618"/>
                  </a:cubicBezTo>
                  <a:cubicBezTo>
                    <a:pt x="3812" y="19618"/>
                    <a:pt x="3812" y="19618"/>
                    <a:pt x="3812" y="19618"/>
                  </a:cubicBezTo>
                  <a:cubicBezTo>
                    <a:pt x="3812" y="19618"/>
                    <a:pt x="3812" y="19618"/>
                    <a:pt x="3812" y="19618"/>
                  </a:cubicBezTo>
                  <a:cubicBezTo>
                    <a:pt x="3812" y="19618"/>
                    <a:pt x="3812" y="19618"/>
                    <a:pt x="3812" y="19618"/>
                  </a:cubicBezTo>
                  <a:cubicBezTo>
                    <a:pt x="3696" y="19618"/>
                    <a:pt x="3696" y="19618"/>
                    <a:pt x="3696" y="19618"/>
                  </a:cubicBezTo>
                  <a:cubicBezTo>
                    <a:pt x="3812" y="19519"/>
                    <a:pt x="3812" y="19519"/>
                    <a:pt x="3812" y="19519"/>
                  </a:cubicBezTo>
                  <a:cubicBezTo>
                    <a:pt x="3812" y="19519"/>
                    <a:pt x="3812" y="19519"/>
                    <a:pt x="3812" y="19519"/>
                  </a:cubicBezTo>
                  <a:cubicBezTo>
                    <a:pt x="3927" y="19519"/>
                    <a:pt x="3927" y="19519"/>
                    <a:pt x="3927" y="19519"/>
                  </a:cubicBezTo>
                  <a:cubicBezTo>
                    <a:pt x="3927" y="19420"/>
                    <a:pt x="3927" y="19420"/>
                    <a:pt x="3927" y="19420"/>
                  </a:cubicBezTo>
                  <a:cubicBezTo>
                    <a:pt x="3927" y="19420"/>
                    <a:pt x="3927" y="19420"/>
                    <a:pt x="3927" y="19420"/>
                  </a:cubicBezTo>
                  <a:cubicBezTo>
                    <a:pt x="3927" y="19321"/>
                    <a:pt x="3927" y="19321"/>
                    <a:pt x="3927" y="19321"/>
                  </a:cubicBezTo>
                  <a:cubicBezTo>
                    <a:pt x="3927" y="19321"/>
                    <a:pt x="3927" y="19321"/>
                    <a:pt x="3927" y="19321"/>
                  </a:cubicBezTo>
                  <a:cubicBezTo>
                    <a:pt x="3927" y="19321"/>
                    <a:pt x="3927" y="19321"/>
                    <a:pt x="3927" y="19321"/>
                  </a:cubicBezTo>
                  <a:cubicBezTo>
                    <a:pt x="3927" y="19321"/>
                    <a:pt x="3927" y="19321"/>
                    <a:pt x="3927" y="19321"/>
                  </a:cubicBezTo>
                  <a:cubicBezTo>
                    <a:pt x="3927" y="19321"/>
                    <a:pt x="3927" y="19321"/>
                    <a:pt x="3927" y="19321"/>
                  </a:cubicBezTo>
                  <a:cubicBezTo>
                    <a:pt x="3812" y="19321"/>
                    <a:pt x="3812" y="19321"/>
                    <a:pt x="3812" y="19321"/>
                  </a:cubicBezTo>
                  <a:cubicBezTo>
                    <a:pt x="3812" y="19321"/>
                    <a:pt x="3812" y="19321"/>
                    <a:pt x="3812" y="19321"/>
                  </a:cubicBezTo>
                  <a:cubicBezTo>
                    <a:pt x="3696" y="19321"/>
                    <a:pt x="3696" y="19321"/>
                    <a:pt x="3696" y="19321"/>
                  </a:cubicBezTo>
                  <a:cubicBezTo>
                    <a:pt x="3696" y="19321"/>
                    <a:pt x="3696" y="19321"/>
                    <a:pt x="3696" y="19321"/>
                  </a:cubicBezTo>
                  <a:cubicBezTo>
                    <a:pt x="3696" y="19222"/>
                    <a:pt x="3696" y="19222"/>
                    <a:pt x="3696" y="19222"/>
                  </a:cubicBezTo>
                  <a:cubicBezTo>
                    <a:pt x="3696" y="19222"/>
                    <a:pt x="3696" y="19222"/>
                    <a:pt x="3696" y="19222"/>
                  </a:cubicBezTo>
                  <a:cubicBezTo>
                    <a:pt x="3812" y="19123"/>
                    <a:pt x="3812" y="19123"/>
                    <a:pt x="3812" y="19123"/>
                  </a:cubicBezTo>
                  <a:cubicBezTo>
                    <a:pt x="3812" y="19123"/>
                    <a:pt x="3812" y="19123"/>
                    <a:pt x="3812" y="19123"/>
                  </a:cubicBezTo>
                  <a:cubicBezTo>
                    <a:pt x="3812" y="19123"/>
                    <a:pt x="3812" y="19123"/>
                    <a:pt x="3812" y="19123"/>
                  </a:cubicBezTo>
                  <a:cubicBezTo>
                    <a:pt x="3696" y="19123"/>
                    <a:pt x="3696" y="19123"/>
                    <a:pt x="3696" y="19123"/>
                  </a:cubicBezTo>
                  <a:cubicBezTo>
                    <a:pt x="3581" y="19123"/>
                    <a:pt x="3581" y="19123"/>
                    <a:pt x="3581" y="19123"/>
                  </a:cubicBezTo>
                  <a:cubicBezTo>
                    <a:pt x="3581" y="19123"/>
                    <a:pt x="3581" y="19123"/>
                    <a:pt x="3581" y="19123"/>
                  </a:cubicBezTo>
                  <a:cubicBezTo>
                    <a:pt x="3581" y="19123"/>
                    <a:pt x="3581" y="19123"/>
                    <a:pt x="3581" y="19123"/>
                  </a:cubicBezTo>
                  <a:cubicBezTo>
                    <a:pt x="3581" y="19024"/>
                    <a:pt x="3581" y="19024"/>
                    <a:pt x="3581" y="19024"/>
                  </a:cubicBezTo>
                  <a:cubicBezTo>
                    <a:pt x="3581" y="19024"/>
                    <a:pt x="3581" y="19024"/>
                    <a:pt x="3581" y="19024"/>
                  </a:cubicBezTo>
                  <a:cubicBezTo>
                    <a:pt x="3696" y="19024"/>
                    <a:pt x="3696" y="19024"/>
                    <a:pt x="3696" y="19024"/>
                  </a:cubicBezTo>
                  <a:cubicBezTo>
                    <a:pt x="3812" y="19024"/>
                    <a:pt x="3812" y="19024"/>
                    <a:pt x="3812" y="19024"/>
                  </a:cubicBezTo>
                  <a:cubicBezTo>
                    <a:pt x="3812" y="19024"/>
                    <a:pt x="3812" y="19024"/>
                    <a:pt x="3812" y="19024"/>
                  </a:cubicBezTo>
                  <a:cubicBezTo>
                    <a:pt x="3812" y="19024"/>
                    <a:pt x="3812" y="19024"/>
                    <a:pt x="3812" y="19024"/>
                  </a:cubicBezTo>
                  <a:cubicBezTo>
                    <a:pt x="3812" y="19024"/>
                    <a:pt x="3812" y="19024"/>
                    <a:pt x="3812" y="19024"/>
                  </a:cubicBezTo>
                  <a:cubicBezTo>
                    <a:pt x="3696" y="19024"/>
                    <a:pt x="3696" y="19024"/>
                    <a:pt x="3696" y="19024"/>
                  </a:cubicBezTo>
                  <a:cubicBezTo>
                    <a:pt x="3581" y="19024"/>
                    <a:pt x="3581" y="19024"/>
                    <a:pt x="3581" y="19024"/>
                  </a:cubicBezTo>
                  <a:cubicBezTo>
                    <a:pt x="3581" y="19024"/>
                    <a:pt x="3581" y="19024"/>
                    <a:pt x="3581" y="19024"/>
                  </a:cubicBezTo>
                  <a:cubicBezTo>
                    <a:pt x="3465" y="18925"/>
                    <a:pt x="3465" y="18925"/>
                    <a:pt x="3465" y="18925"/>
                  </a:cubicBezTo>
                  <a:cubicBezTo>
                    <a:pt x="3581" y="18925"/>
                    <a:pt x="3581" y="18925"/>
                    <a:pt x="3581" y="18925"/>
                  </a:cubicBezTo>
                  <a:cubicBezTo>
                    <a:pt x="3696" y="18925"/>
                    <a:pt x="3696" y="18925"/>
                    <a:pt x="3696" y="18925"/>
                  </a:cubicBezTo>
                  <a:cubicBezTo>
                    <a:pt x="3812" y="18925"/>
                    <a:pt x="3812" y="18925"/>
                    <a:pt x="3812" y="18925"/>
                  </a:cubicBezTo>
                  <a:cubicBezTo>
                    <a:pt x="3696" y="18826"/>
                    <a:pt x="3696" y="18826"/>
                    <a:pt x="3696" y="18826"/>
                  </a:cubicBezTo>
                  <a:cubicBezTo>
                    <a:pt x="3696" y="18826"/>
                    <a:pt x="3696" y="18826"/>
                    <a:pt x="3696" y="18826"/>
                  </a:cubicBezTo>
                  <a:cubicBezTo>
                    <a:pt x="3581" y="18826"/>
                    <a:pt x="3581" y="18826"/>
                    <a:pt x="3581" y="18826"/>
                  </a:cubicBezTo>
                  <a:cubicBezTo>
                    <a:pt x="3696" y="18826"/>
                    <a:pt x="3696" y="18826"/>
                    <a:pt x="3696" y="18826"/>
                  </a:cubicBezTo>
                  <a:cubicBezTo>
                    <a:pt x="3696" y="18826"/>
                    <a:pt x="3696" y="18826"/>
                    <a:pt x="3696" y="18826"/>
                  </a:cubicBezTo>
                  <a:cubicBezTo>
                    <a:pt x="3812" y="18826"/>
                    <a:pt x="3812" y="18826"/>
                    <a:pt x="3812" y="18826"/>
                  </a:cubicBezTo>
                  <a:cubicBezTo>
                    <a:pt x="3812" y="18826"/>
                    <a:pt x="3812" y="18826"/>
                    <a:pt x="3812" y="18826"/>
                  </a:cubicBezTo>
                  <a:cubicBezTo>
                    <a:pt x="3927" y="18826"/>
                    <a:pt x="3927" y="18826"/>
                    <a:pt x="3927" y="18826"/>
                  </a:cubicBezTo>
                  <a:cubicBezTo>
                    <a:pt x="3927" y="18727"/>
                    <a:pt x="3927" y="18727"/>
                    <a:pt x="3927" y="18727"/>
                  </a:cubicBezTo>
                  <a:cubicBezTo>
                    <a:pt x="3812" y="18727"/>
                    <a:pt x="3812" y="18727"/>
                    <a:pt x="3812" y="18727"/>
                  </a:cubicBezTo>
                  <a:cubicBezTo>
                    <a:pt x="3812" y="18826"/>
                    <a:pt x="3812" y="18826"/>
                    <a:pt x="3812" y="18826"/>
                  </a:cubicBezTo>
                  <a:cubicBezTo>
                    <a:pt x="3696" y="18826"/>
                    <a:pt x="3696" y="18826"/>
                    <a:pt x="3696" y="18826"/>
                  </a:cubicBezTo>
                  <a:cubicBezTo>
                    <a:pt x="3696" y="18727"/>
                    <a:pt x="3696" y="18727"/>
                    <a:pt x="3696" y="18727"/>
                  </a:cubicBezTo>
                  <a:cubicBezTo>
                    <a:pt x="3581" y="18727"/>
                    <a:pt x="3581" y="18727"/>
                    <a:pt x="3581" y="18727"/>
                  </a:cubicBezTo>
                  <a:cubicBezTo>
                    <a:pt x="3581" y="18826"/>
                    <a:pt x="3581" y="18826"/>
                    <a:pt x="3581" y="18826"/>
                  </a:cubicBezTo>
                  <a:cubicBezTo>
                    <a:pt x="3465" y="18826"/>
                    <a:pt x="3465" y="18826"/>
                    <a:pt x="3465" y="18826"/>
                  </a:cubicBezTo>
                  <a:cubicBezTo>
                    <a:pt x="3465" y="18826"/>
                    <a:pt x="3465" y="18826"/>
                    <a:pt x="3465" y="18826"/>
                  </a:cubicBezTo>
                  <a:cubicBezTo>
                    <a:pt x="3465" y="18727"/>
                    <a:pt x="3465" y="18727"/>
                    <a:pt x="3465" y="18727"/>
                  </a:cubicBezTo>
                  <a:cubicBezTo>
                    <a:pt x="3465" y="18727"/>
                    <a:pt x="3465" y="18727"/>
                    <a:pt x="3465" y="18727"/>
                  </a:cubicBezTo>
                  <a:cubicBezTo>
                    <a:pt x="3581" y="18727"/>
                    <a:pt x="3581" y="18727"/>
                    <a:pt x="3581" y="18727"/>
                  </a:cubicBezTo>
                  <a:cubicBezTo>
                    <a:pt x="3696" y="18628"/>
                    <a:pt x="3696" y="18628"/>
                    <a:pt x="3696" y="18628"/>
                  </a:cubicBezTo>
                  <a:cubicBezTo>
                    <a:pt x="3696" y="18628"/>
                    <a:pt x="3696" y="18628"/>
                    <a:pt x="3696" y="18628"/>
                  </a:cubicBezTo>
                  <a:cubicBezTo>
                    <a:pt x="3581" y="18628"/>
                    <a:pt x="3581" y="18628"/>
                    <a:pt x="3581" y="18628"/>
                  </a:cubicBezTo>
                  <a:cubicBezTo>
                    <a:pt x="3465" y="18628"/>
                    <a:pt x="3465" y="18628"/>
                    <a:pt x="3465" y="18628"/>
                  </a:cubicBezTo>
                  <a:cubicBezTo>
                    <a:pt x="3465" y="18628"/>
                    <a:pt x="3465" y="18628"/>
                    <a:pt x="3465" y="18628"/>
                  </a:cubicBezTo>
                  <a:cubicBezTo>
                    <a:pt x="3465" y="18528"/>
                    <a:pt x="3465" y="18528"/>
                    <a:pt x="3465" y="18528"/>
                  </a:cubicBezTo>
                  <a:cubicBezTo>
                    <a:pt x="3581" y="18528"/>
                    <a:pt x="3581" y="18528"/>
                    <a:pt x="3581" y="18528"/>
                  </a:cubicBezTo>
                  <a:cubicBezTo>
                    <a:pt x="3696" y="18528"/>
                    <a:pt x="3696" y="18528"/>
                    <a:pt x="3696" y="18528"/>
                  </a:cubicBezTo>
                  <a:cubicBezTo>
                    <a:pt x="3812" y="18528"/>
                    <a:pt x="3812" y="18528"/>
                    <a:pt x="3812" y="18528"/>
                  </a:cubicBezTo>
                  <a:cubicBezTo>
                    <a:pt x="3927" y="18528"/>
                    <a:pt x="3927" y="18528"/>
                    <a:pt x="3927" y="18528"/>
                  </a:cubicBezTo>
                  <a:cubicBezTo>
                    <a:pt x="4043" y="18429"/>
                    <a:pt x="4043" y="18429"/>
                    <a:pt x="4043" y="18429"/>
                  </a:cubicBezTo>
                  <a:cubicBezTo>
                    <a:pt x="4043" y="18429"/>
                    <a:pt x="4043" y="18429"/>
                    <a:pt x="4043" y="18429"/>
                  </a:cubicBezTo>
                  <a:cubicBezTo>
                    <a:pt x="4043" y="18429"/>
                    <a:pt x="4043" y="18429"/>
                    <a:pt x="4043" y="18429"/>
                  </a:cubicBezTo>
                  <a:cubicBezTo>
                    <a:pt x="3927" y="18429"/>
                    <a:pt x="3927" y="18429"/>
                    <a:pt x="3927" y="18429"/>
                  </a:cubicBezTo>
                  <a:cubicBezTo>
                    <a:pt x="3812" y="18429"/>
                    <a:pt x="3812" y="18429"/>
                    <a:pt x="3812" y="18429"/>
                  </a:cubicBezTo>
                  <a:cubicBezTo>
                    <a:pt x="3696" y="18429"/>
                    <a:pt x="3696" y="18429"/>
                    <a:pt x="3696" y="18429"/>
                  </a:cubicBezTo>
                  <a:cubicBezTo>
                    <a:pt x="3581" y="18528"/>
                    <a:pt x="3581" y="18528"/>
                    <a:pt x="3581" y="18528"/>
                  </a:cubicBezTo>
                  <a:cubicBezTo>
                    <a:pt x="3465" y="18528"/>
                    <a:pt x="3465" y="18528"/>
                    <a:pt x="3465" y="18528"/>
                  </a:cubicBezTo>
                  <a:cubicBezTo>
                    <a:pt x="3465" y="18429"/>
                    <a:pt x="3465" y="18429"/>
                    <a:pt x="3465" y="18429"/>
                  </a:cubicBezTo>
                  <a:cubicBezTo>
                    <a:pt x="3465" y="18429"/>
                    <a:pt x="3465" y="18429"/>
                    <a:pt x="3465" y="18429"/>
                  </a:cubicBezTo>
                  <a:cubicBezTo>
                    <a:pt x="3696" y="18429"/>
                    <a:pt x="3696" y="18429"/>
                    <a:pt x="3696" y="18429"/>
                  </a:cubicBezTo>
                  <a:cubicBezTo>
                    <a:pt x="3696" y="18429"/>
                    <a:pt x="3696" y="18429"/>
                    <a:pt x="3696" y="18429"/>
                  </a:cubicBezTo>
                  <a:cubicBezTo>
                    <a:pt x="3812" y="18330"/>
                    <a:pt x="3812" y="18330"/>
                    <a:pt x="3812" y="18330"/>
                  </a:cubicBezTo>
                  <a:cubicBezTo>
                    <a:pt x="3927" y="18330"/>
                    <a:pt x="3927" y="18330"/>
                    <a:pt x="3927" y="18330"/>
                  </a:cubicBezTo>
                  <a:cubicBezTo>
                    <a:pt x="3927" y="18330"/>
                    <a:pt x="3927" y="18330"/>
                    <a:pt x="3927" y="18330"/>
                  </a:cubicBezTo>
                  <a:cubicBezTo>
                    <a:pt x="4043" y="18429"/>
                    <a:pt x="4043" y="18429"/>
                    <a:pt x="4043" y="18429"/>
                  </a:cubicBezTo>
                  <a:cubicBezTo>
                    <a:pt x="4043" y="18429"/>
                    <a:pt x="4043" y="18429"/>
                    <a:pt x="4043" y="18429"/>
                  </a:cubicBezTo>
                  <a:cubicBezTo>
                    <a:pt x="4043" y="18330"/>
                    <a:pt x="4043" y="18330"/>
                    <a:pt x="4043" y="18330"/>
                  </a:cubicBezTo>
                  <a:cubicBezTo>
                    <a:pt x="4043" y="18330"/>
                    <a:pt x="4043" y="18330"/>
                    <a:pt x="4043" y="18330"/>
                  </a:cubicBezTo>
                  <a:cubicBezTo>
                    <a:pt x="3927" y="18231"/>
                    <a:pt x="3927" y="18231"/>
                    <a:pt x="3927" y="18231"/>
                  </a:cubicBezTo>
                  <a:cubicBezTo>
                    <a:pt x="3927" y="18231"/>
                    <a:pt x="3927" y="18231"/>
                    <a:pt x="3927" y="18231"/>
                  </a:cubicBezTo>
                  <a:cubicBezTo>
                    <a:pt x="3927" y="18231"/>
                    <a:pt x="3927" y="18231"/>
                    <a:pt x="3927" y="18231"/>
                  </a:cubicBezTo>
                  <a:cubicBezTo>
                    <a:pt x="3927" y="18231"/>
                    <a:pt x="3927" y="18231"/>
                    <a:pt x="3927" y="18231"/>
                  </a:cubicBezTo>
                  <a:cubicBezTo>
                    <a:pt x="3927" y="18231"/>
                    <a:pt x="3927" y="18231"/>
                    <a:pt x="3927" y="18231"/>
                  </a:cubicBezTo>
                  <a:cubicBezTo>
                    <a:pt x="4043" y="18231"/>
                    <a:pt x="4043" y="18231"/>
                    <a:pt x="4043" y="18231"/>
                  </a:cubicBezTo>
                  <a:cubicBezTo>
                    <a:pt x="4043" y="18231"/>
                    <a:pt x="4043" y="18231"/>
                    <a:pt x="4043" y="18231"/>
                  </a:cubicBezTo>
                  <a:cubicBezTo>
                    <a:pt x="4043" y="18231"/>
                    <a:pt x="4043" y="18231"/>
                    <a:pt x="4043" y="18231"/>
                  </a:cubicBezTo>
                  <a:cubicBezTo>
                    <a:pt x="4158" y="18330"/>
                    <a:pt x="4158" y="18330"/>
                    <a:pt x="4158" y="18330"/>
                  </a:cubicBezTo>
                  <a:cubicBezTo>
                    <a:pt x="4158" y="18330"/>
                    <a:pt x="4158" y="18330"/>
                    <a:pt x="4158" y="18330"/>
                  </a:cubicBezTo>
                  <a:cubicBezTo>
                    <a:pt x="4274" y="18330"/>
                    <a:pt x="4274" y="18330"/>
                    <a:pt x="4274" y="18330"/>
                  </a:cubicBezTo>
                  <a:cubicBezTo>
                    <a:pt x="4158" y="18231"/>
                    <a:pt x="4158" y="18231"/>
                    <a:pt x="4158" y="18231"/>
                  </a:cubicBezTo>
                  <a:cubicBezTo>
                    <a:pt x="4158" y="18231"/>
                    <a:pt x="4158" y="18231"/>
                    <a:pt x="4158" y="18231"/>
                  </a:cubicBezTo>
                  <a:cubicBezTo>
                    <a:pt x="4158" y="18132"/>
                    <a:pt x="4158" y="18132"/>
                    <a:pt x="4158" y="18132"/>
                  </a:cubicBezTo>
                  <a:cubicBezTo>
                    <a:pt x="4158" y="18033"/>
                    <a:pt x="4158" y="18033"/>
                    <a:pt x="4158" y="18033"/>
                  </a:cubicBezTo>
                  <a:cubicBezTo>
                    <a:pt x="4158" y="18033"/>
                    <a:pt x="4158" y="18033"/>
                    <a:pt x="4158" y="18033"/>
                  </a:cubicBezTo>
                  <a:cubicBezTo>
                    <a:pt x="4158" y="18033"/>
                    <a:pt x="4158" y="18033"/>
                    <a:pt x="4158" y="18033"/>
                  </a:cubicBezTo>
                  <a:cubicBezTo>
                    <a:pt x="4043" y="18132"/>
                    <a:pt x="4043" y="18132"/>
                    <a:pt x="4043" y="18132"/>
                  </a:cubicBezTo>
                  <a:cubicBezTo>
                    <a:pt x="4043" y="18132"/>
                    <a:pt x="4043" y="18132"/>
                    <a:pt x="4043" y="18132"/>
                  </a:cubicBezTo>
                  <a:cubicBezTo>
                    <a:pt x="4043" y="18033"/>
                    <a:pt x="4043" y="18033"/>
                    <a:pt x="4043" y="18033"/>
                  </a:cubicBezTo>
                  <a:cubicBezTo>
                    <a:pt x="3927" y="18033"/>
                    <a:pt x="3927" y="18033"/>
                    <a:pt x="3927" y="18033"/>
                  </a:cubicBezTo>
                  <a:cubicBezTo>
                    <a:pt x="3812" y="18132"/>
                    <a:pt x="3812" y="18132"/>
                    <a:pt x="3812" y="18132"/>
                  </a:cubicBezTo>
                  <a:cubicBezTo>
                    <a:pt x="3812" y="18231"/>
                    <a:pt x="3812" y="18231"/>
                    <a:pt x="3812" y="18231"/>
                  </a:cubicBezTo>
                  <a:cubicBezTo>
                    <a:pt x="3696" y="18132"/>
                    <a:pt x="3696" y="18132"/>
                    <a:pt x="3696" y="18132"/>
                  </a:cubicBezTo>
                  <a:cubicBezTo>
                    <a:pt x="3812" y="18132"/>
                    <a:pt x="3812" y="18132"/>
                    <a:pt x="3812" y="18132"/>
                  </a:cubicBezTo>
                  <a:cubicBezTo>
                    <a:pt x="3812" y="18132"/>
                    <a:pt x="3812" y="18132"/>
                    <a:pt x="3812" y="18132"/>
                  </a:cubicBezTo>
                  <a:cubicBezTo>
                    <a:pt x="3812" y="18132"/>
                    <a:pt x="3812" y="18132"/>
                    <a:pt x="3812" y="18132"/>
                  </a:cubicBezTo>
                  <a:cubicBezTo>
                    <a:pt x="3696" y="18132"/>
                    <a:pt x="3696" y="18132"/>
                    <a:pt x="3696" y="18132"/>
                  </a:cubicBezTo>
                  <a:cubicBezTo>
                    <a:pt x="3696" y="18132"/>
                    <a:pt x="3696" y="18132"/>
                    <a:pt x="3696" y="18132"/>
                  </a:cubicBezTo>
                  <a:cubicBezTo>
                    <a:pt x="3696" y="18132"/>
                    <a:pt x="3696" y="18132"/>
                    <a:pt x="3696" y="18132"/>
                  </a:cubicBezTo>
                  <a:cubicBezTo>
                    <a:pt x="3581" y="18231"/>
                    <a:pt x="3581" y="18231"/>
                    <a:pt x="3581" y="18231"/>
                  </a:cubicBezTo>
                  <a:cubicBezTo>
                    <a:pt x="3465" y="18231"/>
                    <a:pt x="3465" y="18231"/>
                    <a:pt x="3465" y="18231"/>
                  </a:cubicBezTo>
                  <a:cubicBezTo>
                    <a:pt x="3465" y="18330"/>
                    <a:pt x="3465" y="18330"/>
                    <a:pt x="3465" y="18330"/>
                  </a:cubicBezTo>
                  <a:cubicBezTo>
                    <a:pt x="3350" y="18330"/>
                    <a:pt x="3350" y="18330"/>
                    <a:pt x="3350" y="18330"/>
                  </a:cubicBezTo>
                  <a:cubicBezTo>
                    <a:pt x="3350" y="18330"/>
                    <a:pt x="3350" y="18330"/>
                    <a:pt x="3350" y="18330"/>
                  </a:cubicBezTo>
                  <a:cubicBezTo>
                    <a:pt x="3350" y="18231"/>
                    <a:pt x="3350" y="18231"/>
                    <a:pt x="3350" y="18231"/>
                  </a:cubicBezTo>
                  <a:cubicBezTo>
                    <a:pt x="3350" y="18132"/>
                    <a:pt x="3350" y="18132"/>
                    <a:pt x="3350" y="18132"/>
                  </a:cubicBezTo>
                  <a:cubicBezTo>
                    <a:pt x="3350" y="18132"/>
                    <a:pt x="3350" y="18132"/>
                    <a:pt x="3350" y="18132"/>
                  </a:cubicBezTo>
                  <a:cubicBezTo>
                    <a:pt x="3350" y="18033"/>
                    <a:pt x="3350" y="18033"/>
                    <a:pt x="3350" y="18033"/>
                  </a:cubicBezTo>
                  <a:cubicBezTo>
                    <a:pt x="3350" y="18033"/>
                    <a:pt x="3350" y="18033"/>
                    <a:pt x="3350" y="18033"/>
                  </a:cubicBezTo>
                  <a:cubicBezTo>
                    <a:pt x="3465" y="18033"/>
                    <a:pt x="3465" y="18033"/>
                    <a:pt x="3465" y="18033"/>
                  </a:cubicBezTo>
                  <a:cubicBezTo>
                    <a:pt x="3581" y="17934"/>
                    <a:pt x="3581" y="17934"/>
                    <a:pt x="3581" y="17934"/>
                  </a:cubicBezTo>
                  <a:cubicBezTo>
                    <a:pt x="3696" y="17934"/>
                    <a:pt x="3696" y="17934"/>
                    <a:pt x="3696" y="17934"/>
                  </a:cubicBezTo>
                  <a:cubicBezTo>
                    <a:pt x="3696" y="17934"/>
                    <a:pt x="3696" y="17934"/>
                    <a:pt x="3696" y="17934"/>
                  </a:cubicBezTo>
                  <a:cubicBezTo>
                    <a:pt x="3696" y="17934"/>
                    <a:pt x="3696" y="17934"/>
                    <a:pt x="3696" y="17934"/>
                  </a:cubicBezTo>
                  <a:cubicBezTo>
                    <a:pt x="3696" y="17835"/>
                    <a:pt x="3696" y="17835"/>
                    <a:pt x="3696" y="17835"/>
                  </a:cubicBezTo>
                  <a:cubicBezTo>
                    <a:pt x="3696" y="17835"/>
                    <a:pt x="3696" y="17835"/>
                    <a:pt x="3696" y="17835"/>
                  </a:cubicBezTo>
                  <a:cubicBezTo>
                    <a:pt x="3581" y="17934"/>
                    <a:pt x="3581" y="17934"/>
                    <a:pt x="3581" y="17934"/>
                  </a:cubicBezTo>
                  <a:cubicBezTo>
                    <a:pt x="3581" y="17934"/>
                    <a:pt x="3581" y="17934"/>
                    <a:pt x="3581" y="17934"/>
                  </a:cubicBezTo>
                  <a:cubicBezTo>
                    <a:pt x="3581" y="17934"/>
                    <a:pt x="3581" y="17934"/>
                    <a:pt x="3581" y="17934"/>
                  </a:cubicBezTo>
                  <a:cubicBezTo>
                    <a:pt x="3465" y="17934"/>
                    <a:pt x="3465" y="17934"/>
                    <a:pt x="3465" y="17934"/>
                  </a:cubicBezTo>
                  <a:cubicBezTo>
                    <a:pt x="3350" y="17934"/>
                    <a:pt x="3350" y="17934"/>
                    <a:pt x="3350" y="17934"/>
                  </a:cubicBezTo>
                  <a:cubicBezTo>
                    <a:pt x="3350" y="17934"/>
                    <a:pt x="3350" y="17934"/>
                    <a:pt x="3350" y="17934"/>
                  </a:cubicBezTo>
                  <a:cubicBezTo>
                    <a:pt x="3350" y="17835"/>
                    <a:pt x="3350" y="17835"/>
                    <a:pt x="3350" y="17835"/>
                  </a:cubicBezTo>
                  <a:cubicBezTo>
                    <a:pt x="3465" y="17736"/>
                    <a:pt x="3465" y="17736"/>
                    <a:pt x="3465" y="17736"/>
                  </a:cubicBezTo>
                  <a:cubicBezTo>
                    <a:pt x="3465" y="17736"/>
                    <a:pt x="3465" y="17736"/>
                    <a:pt x="3465" y="17736"/>
                  </a:cubicBezTo>
                  <a:cubicBezTo>
                    <a:pt x="3350" y="17637"/>
                    <a:pt x="3350" y="17637"/>
                    <a:pt x="3350" y="17637"/>
                  </a:cubicBezTo>
                  <a:cubicBezTo>
                    <a:pt x="3350" y="17637"/>
                    <a:pt x="3350" y="17637"/>
                    <a:pt x="3350" y="17637"/>
                  </a:cubicBezTo>
                  <a:cubicBezTo>
                    <a:pt x="3350" y="17736"/>
                    <a:pt x="3350" y="17736"/>
                    <a:pt x="3350" y="17736"/>
                  </a:cubicBezTo>
                  <a:cubicBezTo>
                    <a:pt x="3234" y="17736"/>
                    <a:pt x="3234" y="17736"/>
                    <a:pt x="3234" y="17736"/>
                  </a:cubicBezTo>
                  <a:cubicBezTo>
                    <a:pt x="3234" y="17637"/>
                    <a:pt x="3234" y="17637"/>
                    <a:pt x="3234" y="17637"/>
                  </a:cubicBezTo>
                  <a:cubicBezTo>
                    <a:pt x="3350" y="17637"/>
                    <a:pt x="3350" y="17637"/>
                    <a:pt x="3350" y="17637"/>
                  </a:cubicBezTo>
                  <a:cubicBezTo>
                    <a:pt x="3465" y="17637"/>
                    <a:pt x="3465" y="17637"/>
                    <a:pt x="3465" y="17637"/>
                  </a:cubicBezTo>
                  <a:cubicBezTo>
                    <a:pt x="3465" y="17538"/>
                    <a:pt x="3465" y="17538"/>
                    <a:pt x="3465" y="17538"/>
                  </a:cubicBezTo>
                  <a:cubicBezTo>
                    <a:pt x="3581" y="17538"/>
                    <a:pt x="3581" y="17538"/>
                    <a:pt x="3581" y="17538"/>
                  </a:cubicBezTo>
                  <a:cubicBezTo>
                    <a:pt x="3696" y="17538"/>
                    <a:pt x="3696" y="17538"/>
                    <a:pt x="3696" y="17538"/>
                  </a:cubicBezTo>
                  <a:cubicBezTo>
                    <a:pt x="3696" y="17439"/>
                    <a:pt x="3696" y="17439"/>
                    <a:pt x="3696" y="17439"/>
                  </a:cubicBezTo>
                  <a:cubicBezTo>
                    <a:pt x="3696" y="17439"/>
                    <a:pt x="3696" y="17439"/>
                    <a:pt x="3696" y="17439"/>
                  </a:cubicBezTo>
                  <a:cubicBezTo>
                    <a:pt x="3812" y="17439"/>
                    <a:pt x="3812" y="17439"/>
                    <a:pt x="3812" y="17439"/>
                  </a:cubicBezTo>
                  <a:cubicBezTo>
                    <a:pt x="3812" y="17439"/>
                    <a:pt x="3812" y="17439"/>
                    <a:pt x="3812" y="17439"/>
                  </a:cubicBezTo>
                  <a:cubicBezTo>
                    <a:pt x="3812" y="17339"/>
                    <a:pt x="3812" y="17339"/>
                    <a:pt x="3812" y="17339"/>
                  </a:cubicBezTo>
                  <a:cubicBezTo>
                    <a:pt x="4043" y="17339"/>
                    <a:pt x="4043" y="17339"/>
                    <a:pt x="4043" y="17339"/>
                  </a:cubicBezTo>
                  <a:cubicBezTo>
                    <a:pt x="4043" y="17439"/>
                    <a:pt x="4043" y="17439"/>
                    <a:pt x="4043" y="17439"/>
                  </a:cubicBezTo>
                  <a:cubicBezTo>
                    <a:pt x="4158" y="17439"/>
                    <a:pt x="4158" y="17439"/>
                    <a:pt x="4158" y="17439"/>
                  </a:cubicBezTo>
                  <a:cubicBezTo>
                    <a:pt x="4043" y="17339"/>
                    <a:pt x="4043" y="17339"/>
                    <a:pt x="4043" y="17339"/>
                  </a:cubicBezTo>
                  <a:cubicBezTo>
                    <a:pt x="4043" y="17339"/>
                    <a:pt x="4043" y="17339"/>
                    <a:pt x="4043" y="17339"/>
                  </a:cubicBezTo>
                  <a:cubicBezTo>
                    <a:pt x="3927" y="17339"/>
                    <a:pt x="3927" y="17339"/>
                    <a:pt x="3927" y="17339"/>
                  </a:cubicBezTo>
                  <a:cubicBezTo>
                    <a:pt x="3927" y="17240"/>
                    <a:pt x="3927" y="17240"/>
                    <a:pt x="3927" y="17240"/>
                  </a:cubicBezTo>
                  <a:cubicBezTo>
                    <a:pt x="3696" y="17339"/>
                    <a:pt x="3696" y="17339"/>
                    <a:pt x="3696" y="17339"/>
                  </a:cubicBezTo>
                  <a:cubicBezTo>
                    <a:pt x="3696" y="17339"/>
                    <a:pt x="3696" y="17339"/>
                    <a:pt x="3696" y="17339"/>
                  </a:cubicBezTo>
                  <a:cubicBezTo>
                    <a:pt x="3581" y="17439"/>
                    <a:pt x="3581" y="17439"/>
                    <a:pt x="3581" y="17439"/>
                  </a:cubicBezTo>
                  <a:cubicBezTo>
                    <a:pt x="3581" y="17439"/>
                    <a:pt x="3581" y="17439"/>
                    <a:pt x="3581" y="17439"/>
                  </a:cubicBezTo>
                  <a:cubicBezTo>
                    <a:pt x="3581" y="17439"/>
                    <a:pt x="3581" y="17439"/>
                    <a:pt x="3581" y="17439"/>
                  </a:cubicBezTo>
                  <a:cubicBezTo>
                    <a:pt x="3465" y="17538"/>
                    <a:pt x="3465" y="17538"/>
                    <a:pt x="3465" y="17538"/>
                  </a:cubicBezTo>
                  <a:cubicBezTo>
                    <a:pt x="3350" y="17538"/>
                    <a:pt x="3350" y="17538"/>
                    <a:pt x="3350" y="17538"/>
                  </a:cubicBezTo>
                  <a:cubicBezTo>
                    <a:pt x="3350" y="17538"/>
                    <a:pt x="3350" y="17538"/>
                    <a:pt x="3350" y="17538"/>
                  </a:cubicBezTo>
                  <a:cubicBezTo>
                    <a:pt x="3350" y="17538"/>
                    <a:pt x="3350" y="17538"/>
                    <a:pt x="3350" y="17538"/>
                  </a:cubicBezTo>
                  <a:cubicBezTo>
                    <a:pt x="3350" y="17439"/>
                    <a:pt x="3350" y="17439"/>
                    <a:pt x="3350" y="17439"/>
                  </a:cubicBezTo>
                  <a:cubicBezTo>
                    <a:pt x="3234" y="17439"/>
                    <a:pt x="3234" y="17439"/>
                    <a:pt x="3234" y="17439"/>
                  </a:cubicBezTo>
                  <a:cubicBezTo>
                    <a:pt x="3350" y="17439"/>
                    <a:pt x="3350" y="17439"/>
                    <a:pt x="3350" y="17439"/>
                  </a:cubicBezTo>
                  <a:cubicBezTo>
                    <a:pt x="3350" y="17339"/>
                    <a:pt x="3350" y="17339"/>
                    <a:pt x="3350" y="17339"/>
                  </a:cubicBezTo>
                  <a:cubicBezTo>
                    <a:pt x="3234" y="17339"/>
                    <a:pt x="3234" y="17339"/>
                    <a:pt x="3234" y="17339"/>
                  </a:cubicBezTo>
                  <a:cubicBezTo>
                    <a:pt x="3234" y="17339"/>
                    <a:pt x="3234" y="17339"/>
                    <a:pt x="3234" y="17339"/>
                  </a:cubicBezTo>
                  <a:cubicBezTo>
                    <a:pt x="3119" y="17339"/>
                    <a:pt x="3119" y="17339"/>
                    <a:pt x="3119" y="17339"/>
                  </a:cubicBezTo>
                  <a:cubicBezTo>
                    <a:pt x="3119" y="17240"/>
                    <a:pt x="3119" y="17240"/>
                    <a:pt x="3119" y="17240"/>
                  </a:cubicBezTo>
                  <a:cubicBezTo>
                    <a:pt x="3234" y="17240"/>
                    <a:pt x="3234" y="17240"/>
                    <a:pt x="3234" y="17240"/>
                  </a:cubicBezTo>
                  <a:cubicBezTo>
                    <a:pt x="3350" y="17240"/>
                    <a:pt x="3350" y="17240"/>
                    <a:pt x="3350" y="17240"/>
                  </a:cubicBezTo>
                  <a:cubicBezTo>
                    <a:pt x="3350" y="17141"/>
                    <a:pt x="3350" y="17141"/>
                    <a:pt x="3350" y="17141"/>
                  </a:cubicBezTo>
                  <a:cubicBezTo>
                    <a:pt x="3465" y="17240"/>
                    <a:pt x="3465" y="17240"/>
                    <a:pt x="3465" y="17240"/>
                  </a:cubicBezTo>
                  <a:cubicBezTo>
                    <a:pt x="3465" y="17240"/>
                    <a:pt x="3465" y="17240"/>
                    <a:pt x="3465" y="17240"/>
                  </a:cubicBezTo>
                  <a:cubicBezTo>
                    <a:pt x="3581" y="17240"/>
                    <a:pt x="3581" y="17240"/>
                    <a:pt x="3581" y="17240"/>
                  </a:cubicBezTo>
                  <a:cubicBezTo>
                    <a:pt x="3696" y="17141"/>
                    <a:pt x="3696" y="17141"/>
                    <a:pt x="3696" y="17141"/>
                  </a:cubicBezTo>
                  <a:cubicBezTo>
                    <a:pt x="3696" y="17141"/>
                    <a:pt x="3696" y="17141"/>
                    <a:pt x="3696" y="17141"/>
                  </a:cubicBezTo>
                  <a:cubicBezTo>
                    <a:pt x="3812" y="17141"/>
                    <a:pt x="3812" y="17141"/>
                    <a:pt x="3812" y="17141"/>
                  </a:cubicBezTo>
                  <a:cubicBezTo>
                    <a:pt x="3696" y="17141"/>
                    <a:pt x="3696" y="17141"/>
                    <a:pt x="3696" y="17141"/>
                  </a:cubicBezTo>
                  <a:cubicBezTo>
                    <a:pt x="3696" y="17042"/>
                    <a:pt x="3696" y="17042"/>
                    <a:pt x="3696" y="17042"/>
                  </a:cubicBezTo>
                  <a:cubicBezTo>
                    <a:pt x="3581" y="17141"/>
                    <a:pt x="3581" y="17141"/>
                    <a:pt x="3581" y="17141"/>
                  </a:cubicBezTo>
                  <a:cubicBezTo>
                    <a:pt x="3465" y="17141"/>
                    <a:pt x="3465" y="17141"/>
                    <a:pt x="3465" y="17141"/>
                  </a:cubicBezTo>
                  <a:cubicBezTo>
                    <a:pt x="3465" y="17141"/>
                    <a:pt x="3465" y="17141"/>
                    <a:pt x="3465" y="17141"/>
                  </a:cubicBezTo>
                  <a:cubicBezTo>
                    <a:pt x="3350" y="17141"/>
                    <a:pt x="3350" y="17141"/>
                    <a:pt x="3350" y="17141"/>
                  </a:cubicBezTo>
                  <a:cubicBezTo>
                    <a:pt x="3350" y="17141"/>
                    <a:pt x="3350" y="17141"/>
                    <a:pt x="3350" y="17141"/>
                  </a:cubicBezTo>
                  <a:cubicBezTo>
                    <a:pt x="3350" y="17141"/>
                    <a:pt x="3350" y="17141"/>
                    <a:pt x="3350" y="17141"/>
                  </a:cubicBezTo>
                  <a:cubicBezTo>
                    <a:pt x="3234" y="17240"/>
                    <a:pt x="3234" y="17240"/>
                    <a:pt x="3234" y="17240"/>
                  </a:cubicBezTo>
                  <a:cubicBezTo>
                    <a:pt x="3234" y="17141"/>
                    <a:pt x="3234" y="17141"/>
                    <a:pt x="3234" y="17141"/>
                  </a:cubicBezTo>
                  <a:cubicBezTo>
                    <a:pt x="3119" y="17141"/>
                    <a:pt x="3119" y="17141"/>
                    <a:pt x="3119" y="17141"/>
                  </a:cubicBezTo>
                  <a:cubicBezTo>
                    <a:pt x="3119" y="17141"/>
                    <a:pt x="3119" y="17141"/>
                    <a:pt x="3119" y="17141"/>
                  </a:cubicBezTo>
                  <a:cubicBezTo>
                    <a:pt x="3003" y="17141"/>
                    <a:pt x="3003" y="17141"/>
                    <a:pt x="3003" y="17141"/>
                  </a:cubicBezTo>
                  <a:cubicBezTo>
                    <a:pt x="3119" y="17141"/>
                    <a:pt x="3119" y="17141"/>
                    <a:pt x="3119" y="17141"/>
                  </a:cubicBezTo>
                  <a:cubicBezTo>
                    <a:pt x="3119" y="17141"/>
                    <a:pt x="3119" y="17141"/>
                    <a:pt x="3119" y="17141"/>
                  </a:cubicBezTo>
                  <a:cubicBezTo>
                    <a:pt x="3234" y="17042"/>
                    <a:pt x="3234" y="17042"/>
                    <a:pt x="3234" y="17042"/>
                  </a:cubicBezTo>
                  <a:cubicBezTo>
                    <a:pt x="3465" y="17042"/>
                    <a:pt x="3465" y="17042"/>
                    <a:pt x="3465" y="17042"/>
                  </a:cubicBezTo>
                  <a:cubicBezTo>
                    <a:pt x="3465" y="16943"/>
                    <a:pt x="3465" y="16943"/>
                    <a:pt x="3465" y="16943"/>
                  </a:cubicBezTo>
                  <a:cubicBezTo>
                    <a:pt x="3696" y="16943"/>
                    <a:pt x="3696" y="16943"/>
                    <a:pt x="3696" y="16943"/>
                  </a:cubicBezTo>
                  <a:cubicBezTo>
                    <a:pt x="3696" y="16943"/>
                    <a:pt x="3696" y="16943"/>
                    <a:pt x="3696" y="16943"/>
                  </a:cubicBezTo>
                  <a:cubicBezTo>
                    <a:pt x="3927" y="16745"/>
                    <a:pt x="3927" y="16745"/>
                    <a:pt x="3927" y="16745"/>
                  </a:cubicBezTo>
                  <a:cubicBezTo>
                    <a:pt x="4043" y="16745"/>
                    <a:pt x="4043" y="16745"/>
                    <a:pt x="4043" y="16745"/>
                  </a:cubicBezTo>
                  <a:cubicBezTo>
                    <a:pt x="4158" y="16646"/>
                    <a:pt x="4158" y="16646"/>
                    <a:pt x="4158" y="16646"/>
                  </a:cubicBezTo>
                  <a:cubicBezTo>
                    <a:pt x="4274" y="16646"/>
                    <a:pt x="4274" y="16646"/>
                    <a:pt x="4274" y="16646"/>
                  </a:cubicBezTo>
                  <a:cubicBezTo>
                    <a:pt x="4274" y="16646"/>
                    <a:pt x="4274" y="16646"/>
                    <a:pt x="4274" y="16646"/>
                  </a:cubicBezTo>
                  <a:cubicBezTo>
                    <a:pt x="4274" y="16646"/>
                    <a:pt x="4274" y="16646"/>
                    <a:pt x="4274" y="16646"/>
                  </a:cubicBezTo>
                  <a:cubicBezTo>
                    <a:pt x="4158" y="16547"/>
                    <a:pt x="4158" y="16547"/>
                    <a:pt x="4158" y="16547"/>
                  </a:cubicBezTo>
                  <a:cubicBezTo>
                    <a:pt x="4043" y="16646"/>
                    <a:pt x="4043" y="16646"/>
                    <a:pt x="4043" y="16646"/>
                  </a:cubicBezTo>
                  <a:cubicBezTo>
                    <a:pt x="3812" y="16745"/>
                    <a:pt x="3812" y="16745"/>
                    <a:pt x="3812" y="16745"/>
                  </a:cubicBezTo>
                  <a:cubicBezTo>
                    <a:pt x="3696" y="16844"/>
                    <a:pt x="3696" y="16844"/>
                    <a:pt x="3696" y="16844"/>
                  </a:cubicBezTo>
                  <a:cubicBezTo>
                    <a:pt x="3696" y="16844"/>
                    <a:pt x="3696" y="16844"/>
                    <a:pt x="3696" y="16844"/>
                  </a:cubicBezTo>
                  <a:cubicBezTo>
                    <a:pt x="3581" y="16943"/>
                    <a:pt x="3581" y="16943"/>
                    <a:pt x="3581" y="16943"/>
                  </a:cubicBezTo>
                  <a:cubicBezTo>
                    <a:pt x="3350" y="16943"/>
                    <a:pt x="3350" y="16943"/>
                    <a:pt x="3350" y="16943"/>
                  </a:cubicBezTo>
                  <a:cubicBezTo>
                    <a:pt x="3350" y="16943"/>
                    <a:pt x="3350" y="16943"/>
                    <a:pt x="3350" y="16943"/>
                  </a:cubicBezTo>
                  <a:cubicBezTo>
                    <a:pt x="3119" y="17042"/>
                    <a:pt x="3119" y="17042"/>
                    <a:pt x="3119" y="17042"/>
                  </a:cubicBezTo>
                  <a:cubicBezTo>
                    <a:pt x="3003" y="17042"/>
                    <a:pt x="3003" y="17042"/>
                    <a:pt x="3003" y="17042"/>
                  </a:cubicBezTo>
                  <a:cubicBezTo>
                    <a:pt x="3003" y="17042"/>
                    <a:pt x="3003" y="17042"/>
                    <a:pt x="3003" y="17042"/>
                  </a:cubicBezTo>
                  <a:cubicBezTo>
                    <a:pt x="3119" y="16943"/>
                    <a:pt x="3119" y="16943"/>
                    <a:pt x="3119" y="16943"/>
                  </a:cubicBezTo>
                  <a:cubicBezTo>
                    <a:pt x="3003" y="16844"/>
                    <a:pt x="3003" y="16844"/>
                    <a:pt x="3003" y="16844"/>
                  </a:cubicBezTo>
                  <a:cubicBezTo>
                    <a:pt x="3119" y="16745"/>
                    <a:pt x="3119" y="16745"/>
                    <a:pt x="3119" y="16745"/>
                  </a:cubicBezTo>
                  <a:cubicBezTo>
                    <a:pt x="3119" y="16745"/>
                    <a:pt x="3119" y="16745"/>
                    <a:pt x="3119" y="16745"/>
                  </a:cubicBezTo>
                  <a:cubicBezTo>
                    <a:pt x="3234" y="16844"/>
                    <a:pt x="3234" y="16844"/>
                    <a:pt x="3234" y="16844"/>
                  </a:cubicBezTo>
                  <a:cubicBezTo>
                    <a:pt x="3350" y="16844"/>
                    <a:pt x="3350" y="16844"/>
                    <a:pt x="3350" y="16844"/>
                  </a:cubicBezTo>
                  <a:cubicBezTo>
                    <a:pt x="3465" y="16844"/>
                    <a:pt x="3465" y="16844"/>
                    <a:pt x="3465" y="16844"/>
                  </a:cubicBezTo>
                  <a:cubicBezTo>
                    <a:pt x="3465" y="16844"/>
                    <a:pt x="3465" y="16844"/>
                    <a:pt x="3465" y="16844"/>
                  </a:cubicBezTo>
                  <a:cubicBezTo>
                    <a:pt x="3465" y="16745"/>
                    <a:pt x="3465" y="16745"/>
                    <a:pt x="3465" y="16745"/>
                  </a:cubicBezTo>
                  <a:cubicBezTo>
                    <a:pt x="3465" y="16745"/>
                    <a:pt x="3465" y="16745"/>
                    <a:pt x="3465" y="16745"/>
                  </a:cubicBezTo>
                  <a:cubicBezTo>
                    <a:pt x="3350" y="16745"/>
                    <a:pt x="3350" y="16745"/>
                    <a:pt x="3350" y="16745"/>
                  </a:cubicBezTo>
                  <a:cubicBezTo>
                    <a:pt x="3234" y="16745"/>
                    <a:pt x="3234" y="16745"/>
                    <a:pt x="3234" y="16745"/>
                  </a:cubicBezTo>
                  <a:cubicBezTo>
                    <a:pt x="3234" y="16745"/>
                    <a:pt x="3234" y="16745"/>
                    <a:pt x="3234" y="16745"/>
                  </a:cubicBezTo>
                  <a:cubicBezTo>
                    <a:pt x="3234" y="16745"/>
                    <a:pt x="3234" y="16745"/>
                    <a:pt x="3234" y="16745"/>
                  </a:cubicBezTo>
                  <a:cubicBezTo>
                    <a:pt x="3234" y="16646"/>
                    <a:pt x="3234" y="16646"/>
                    <a:pt x="3234" y="16646"/>
                  </a:cubicBezTo>
                  <a:cubicBezTo>
                    <a:pt x="3234" y="16646"/>
                    <a:pt x="3234" y="16646"/>
                    <a:pt x="3234" y="16646"/>
                  </a:cubicBezTo>
                  <a:cubicBezTo>
                    <a:pt x="3350" y="16745"/>
                    <a:pt x="3350" y="16745"/>
                    <a:pt x="3350" y="16745"/>
                  </a:cubicBezTo>
                  <a:cubicBezTo>
                    <a:pt x="3465" y="16745"/>
                    <a:pt x="3465" y="16745"/>
                    <a:pt x="3465" y="16745"/>
                  </a:cubicBezTo>
                  <a:cubicBezTo>
                    <a:pt x="3581" y="16646"/>
                    <a:pt x="3581" y="16646"/>
                    <a:pt x="3581" y="16646"/>
                  </a:cubicBezTo>
                  <a:cubicBezTo>
                    <a:pt x="3581" y="16646"/>
                    <a:pt x="3581" y="16646"/>
                    <a:pt x="3581" y="16646"/>
                  </a:cubicBezTo>
                  <a:cubicBezTo>
                    <a:pt x="3465" y="16646"/>
                    <a:pt x="3465" y="16646"/>
                    <a:pt x="3465" y="16646"/>
                  </a:cubicBezTo>
                  <a:cubicBezTo>
                    <a:pt x="3465" y="16646"/>
                    <a:pt x="3465" y="16646"/>
                    <a:pt x="3465" y="16646"/>
                  </a:cubicBezTo>
                  <a:cubicBezTo>
                    <a:pt x="3350" y="16646"/>
                    <a:pt x="3350" y="16646"/>
                    <a:pt x="3350" y="16646"/>
                  </a:cubicBezTo>
                  <a:cubicBezTo>
                    <a:pt x="3465" y="16547"/>
                    <a:pt x="3465" y="16547"/>
                    <a:pt x="3465" y="16547"/>
                  </a:cubicBezTo>
                  <a:cubicBezTo>
                    <a:pt x="3465" y="16547"/>
                    <a:pt x="3465" y="16547"/>
                    <a:pt x="3465" y="16547"/>
                  </a:cubicBezTo>
                  <a:cubicBezTo>
                    <a:pt x="3581" y="16547"/>
                    <a:pt x="3581" y="16547"/>
                    <a:pt x="3581" y="16547"/>
                  </a:cubicBezTo>
                  <a:cubicBezTo>
                    <a:pt x="3581" y="16547"/>
                    <a:pt x="3581" y="16547"/>
                    <a:pt x="3581" y="16547"/>
                  </a:cubicBezTo>
                  <a:cubicBezTo>
                    <a:pt x="3581" y="16547"/>
                    <a:pt x="3581" y="16547"/>
                    <a:pt x="3581" y="16547"/>
                  </a:cubicBezTo>
                  <a:cubicBezTo>
                    <a:pt x="3696" y="16547"/>
                    <a:pt x="3696" y="16547"/>
                    <a:pt x="3696" y="16547"/>
                  </a:cubicBezTo>
                  <a:cubicBezTo>
                    <a:pt x="3696" y="16547"/>
                    <a:pt x="3696" y="16547"/>
                    <a:pt x="3696" y="16547"/>
                  </a:cubicBezTo>
                  <a:cubicBezTo>
                    <a:pt x="3696" y="16448"/>
                    <a:pt x="3696" y="16448"/>
                    <a:pt x="3696" y="16448"/>
                  </a:cubicBezTo>
                  <a:cubicBezTo>
                    <a:pt x="3696" y="16448"/>
                    <a:pt x="3696" y="16448"/>
                    <a:pt x="3696" y="16448"/>
                  </a:cubicBezTo>
                  <a:cubicBezTo>
                    <a:pt x="3581" y="16448"/>
                    <a:pt x="3581" y="16448"/>
                    <a:pt x="3581" y="16448"/>
                  </a:cubicBezTo>
                  <a:cubicBezTo>
                    <a:pt x="3581" y="16448"/>
                    <a:pt x="3581" y="16448"/>
                    <a:pt x="3581" y="16448"/>
                  </a:cubicBezTo>
                  <a:cubicBezTo>
                    <a:pt x="3465" y="16448"/>
                    <a:pt x="3465" y="16448"/>
                    <a:pt x="3465" y="16448"/>
                  </a:cubicBezTo>
                  <a:cubicBezTo>
                    <a:pt x="3234" y="16448"/>
                    <a:pt x="3234" y="16448"/>
                    <a:pt x="3234" y="16448"/>
                  </a:cubicBezTo>
                  <a:cubicBezTo>
                    <a:pt x="3119" y="16448"/>
                    <a:pt x="3119" y="16448"/>
                    <a:pt x="3119" y="16448"/>
                  </a:cubicBezTo>
                  <a:cubicBezTo>
                    <a:pt x="3119" y="16448"/>
                    <a:pt x="3119" y="16448"/>
                    <a:pt x="3119" y="16448"/>
                  </a:cubicBezTo>
                  <a:cubicBezTo>
                    <a:pt x="3119" y="16349"/>
                    <a:pt x="3119" y="16349"/>
                    <a:pt x="3119" y="16349"/>
                  </a:cubicBezTo>
                  <a:cubicBezTo>
                    <a:pt x="3234" y="16349"/>
                    <a:pt x="3234" y="16349"/>
                    <a:pt x="3234" y="16349"/>
                  </a:cubicBezTo>
                  <a:cubicBezTo>
                    <a:pt x="3234" y="16349"/>
                    <a:pt x="3234" y="16349"/>
                    <a:pt x="3234" y="16349"/>
                  </a:cubicBezTo>
                  <a:cubicBezTo>
                    <a:pt x="3350" y="16349"/>
                    <a:pt x="3350" y="16349"/>
                    <a:pt x="3350" y="16349"/>
                  </a:cubicBezTo>
                  <a:cubicBezTo>
                    <a:pt x="3234" y="16349"/>
                    <a:pt x="3234" y="16349"/>
                    <a:pt x="3234" y="16349"/>
                  </a:cubicBezTo>
                  <a:cubicBezTo>
                    <a:pt x="3234" y="16349"/>
                    <a:pt x="3234" y="16349"/>
                    <a:pt x="3234" y="16349"/>
                  </a:cubicBezTo>
                  <a:cubicBezTo>
                    <a:pt x="3119" y="16349"/>
                    <a:pt x="3119" y="16349"/>
                    <a:pt x="3119" y="16349"/>
                  </a:cubicBezTo>
                  <a:cubicBezTo>
                    <a:pt x="3119" y="16250"/>
                    <a:pt x="3119" y="16250"/>
                    <a:pt x="3119" y="16250"/>
                  </a:cubicBezTo>
                  <a:cubicBezTo>
                    <a:pt x="3350" y="16250"/>
                    <a:pt x="3350" y="16250"/>
                    <a:pt x="3350" y="16250"/>
                  </a:cubicBezTo>
                  <a:cubicBezTo>
                    <a:pt x="3350" y="16250"/>
                    <a:pt x="3350" y="16250"/>
                    <a:pt x="3350" y="16250"/>
                  </a:cubicBezTo>
                  <a:cubicBezTo>
                    <a:pt x="3465" y="16250"/>
                    <a:pt x="3465" y="16250"/>
                    <a:pt x="3465" y="16250"/>
                  </a:cubicBezTo>
                  <a:cubicBezTo>
                    <a:pt x="3812" y="16250"/>
                    <a:pt x="3812" y="16250"/>
                    <a:pt x="3812" y="16250"/>
                  </a:cubicBezTo>
                  <a:cubicBezTo>
                    <a:pt x="3812" y="16250"/>
                    <a:pt x="3812" y="16250"/>
                    <a:pt x="3812" y="16250"/>
                  </a:cubicBezTo>
                  <a:cubicBezTo>
                    <a:pt x="3927" y="16250"/>
                    <a:pt x="3927" y="16250"/>
                    <a:pt x="3927" y="16250"/>
                  </a:cubicBezTo>
                  <a:cubicBezTo>
                    <a:pt x="4043" y="16250"/>
                    <a:pt x="4043" y="16250"/>
                    <a:pt x="4043" y="16250"/>
                  </a:cubicBezTo>
                  <a:cubicBezTo>
                    <a:pt x="4043" y="16250"/>
                    <a:pt x="4043" y="16250"/>
                    <a:pt x="4043" y="16250"/>
                  </a:cubicBezTo>
                  <a:cubicBezTo>
                    <a:pt x="3927" y="16150"/>
                    <a:pt x="3927" y="16150"/>
                    <a:pt x="3927" y="16150"/>
                  </a:cubicBezTo>
                  <a:cubicBezTo>
                    <a:pt x="3696" y="16150"/>
                    <a:pt x="3696" y="16150"/>
                    <a:pt x="3696" y="16150"/>
                  </a:cubicBezTo>
                  <a:cubicBezTo>
                    <a:pt x="3581" y="16250"/>
                    <a:pt x="3581" y="16250"/>
                    <a:pt x="3581" y="16250"/>
                  </a:cubicBezTo>
                  <a:cubicBezTo>
                    <a:pt x="3465" y="16250"/>
                    <a:pt x="3465" y="16250"/>
                    <a:pt x="3465" y="16250"/>
                  </a:cubicBezTo>
                  <a:cubicBezTo>
                    <a:pt x="3465" y="16250"/>
                    <a:pt x="3465" y="16250"/>
                    <a:pt x="3465" y="16250"/>
                  </a:cubicBezTo>
                  <a:cubicBezTo>
                    <a:pt x="3350" y="16150"/>
                    <a:pt x="3350" y="16150"/>
                    <a:pt x="3350" y="16150"/>
                  </a:cubicBezTo>
                  <a:cubicBezTo>
                    <a:pt x="3234" y="16250"/>
                    <a:pt x="3234" y="16250"/>
                    <a:pt x="3234" y="16250"/>
                  </a:cubicBezTo>
                  <a:cubicBezTo>
                    <a:pt x="3234" y="16250"/>
                    <a:pt x="3234" y="16250"/>
                    <a:pt x="3234" y="16250"/>
                  </a:cubicBezTo>
                  <a:cubicBezTo>
                    <a:pt x="3234" y="16250"/>
                    <a:pt x="3234" y="16250"/>
                    <a:pt x="3234" y="16250"/>
                  </a:cubicBezTo>
                  <a:cubicBezTo>
                    <a:pt x="3234" y="16150"/>
                    <a:pt x="3234" y="16150"/>
                    <a:pt x="3234" y="16150"/>
                  </a:cubicBezTo>
                  <a:cubicBezTo>
                    <a:pt x="3234" y="16150"/>
                    <a:pt x="3234" y="16150"/>
                    <a:pt x="3234" y="16150"/>
                  </a:cubicBezTo>
                  <a:cubicBezTo>
                    <a:pt x="3350" y="16051"/>
                    <a:pt x="3350" y="16051"/>
                    <a:pt x="3350" y="16051"/>
                  </a:cubicBezTo>
                  <a:cubicBezTo>
                    <a:pt x="3350" y="16051"/>
                    <a:pt x="3350" y="16051"/>
                    <a:pt x="3350" y="16051"/>
                  </a:cubicBezTo>
                  <a:cubicBezTo>
                    <a:pt x="3465" y="16051"/>
                    <a:pt x="3465" y="16051"/>
                    <a:pt x="3465" y="16051"/>
                  </a:cubicBezTo>
                  <a:cubicBezTo>
                    <a:pt x="3581" y="15952"/>
                    <a:pt x="3581" y="15952"/>
                    <a:pt x="3581" y="15952"/>
                  </a:cubicBezTo>
                  <a:cubicBezTo>
                    <a:pt x="3581" y="15853"/>
                    <a:pt x="3581" y="15853"/>
                    <a:pt x="3581" y="15853"/>
                  </a:cubicBezTo>
                  <a:cubicBezTo>
                    <a:pt x="3696" y="15853"/>
                    <a:pt x="3696" y="15853"/>
                    <a:pt x="3696" y="15853"/>
                  </a:cubicBezTo>
                  <a:cubicBezTo>
                    <a:pt x="3696" y="15952"/>
                    <a:pt x="3696" y="15952"/>
                    <a:pt x="3696" y="15952"/>
                  </a:cubicBezTo>
                  <a:cubicBezTo>
                    <a:pt x="3812" y="15952"/>
                    <a:pt x="3812" y="15952"/>
                    <a:pt x="3812" y="15952"/>
                  </a:cubicBezTo>
                  <a:cubicBezTo>
                    <a:pt x="3812" y="15853"/>
                    <a:pt x="3812" y="15853"/>
                    <a:pt x="3812" y="15853"/>
                  </a:cubicBezTo>
                  <a:cubicBezTo>
                    <a:pt x="3927" y="15853"/>
                    <a:pt x="3927" y="15853"/>
                    <a:pt x="3927" y="15853"/>
                  </a:cubicBezTo>
                  <a:cubicBezTo>
                    <a:pt x="3927" y="15952"/>
                    <a:pt x="3927" y="15952"/>
                    <a:pt x="3927" y="15952"/>
                  </a:cubicBezTo>
                  <a:cubicBezTo>
                    <a:pt x="4043" y="15952"/>
                    <a:pt x="4043" y="15952"/>
                    <a:pt x="4043" y="15952"/>
                  </a:cubicBezTo>
                  <a:cubicBezTo>
                    <a:pt x="4158" y="16051"/>
                    <a:pt x="4158" y="16051"/>
                    <a:pt x="4158" y="16051"/>
                  </a:cubicBezTo>
                  <a:cubicBezTo>
                    <a:pt x="4274" y="16051"/>
                    <a:pt x="4274" y="16051"/>
                    <a:pt x="4274" y="16051"/>
                  </a:cubicBezTo>
                  <a:cubicBezTo>
                    <a:pt x="4274" y="16051"/>
                    <a:pt x="4274" y="16051"/>
                    <a:pt x="4274" y="16051"/>
                  </a:cubicBezTo>
                  <a:cubicBezTo>
                    <a:pt x="4389" y="16150"/>
                    <a:pt x="4389" y="16150"/>
                    <a:pt x="4389" y="16150"/>
                  </a:cubicBezTo>
                  <a:cubicBezTo>
                    <a:pt x="4505" y="16150"/>
                    <a:pt x="4505" y="16150"/>
                    <a:pt x="4505" y="16150"/>
                  </a:cubicBezTo>
                  <a:cubicBezTo>
                    <a:pt x="4736" y="16250"/>
                    <a:pt x="4736" y="16250"/>
                    <a:pt x="4736" y="16250"/>
                  </a:cubicBezTo>
                  <a:cubicBezTo>
                    <a:pt x="4736" y="16150"/>
                    <a:pt x="4736" y="16150"/>
                    <a:pt x="4736" y="16150"/>
                  </a:cubicBezTo>
                  <a:cubicBezTo>
                    <a:pt x="4736" y="16150"/>
                    <a:pt x="4736" y="16150"/>
                    <a:pt x="4736" y="16150"/>
                  </a:cubicBezTo>
                  <a:cubicBezTo>
                    <a:pt x="4851" y="16150"/>
                    <a:pt x="4851" y="16150"/>
                    <a:pt x="4851" y="16150"/>
                  </a:cubicBezTo>
                  <a:cubicBezTo>
                    <a:pt x="4736" y="16150"/>
                    <a:pt x="4736" y="16150"/>
                    <a:pt x="4736" y="16150"/>
                  </a:cubicBezTo>
                  <a:cubicBezTo>
                    <a:pt x="4736" y="16150"/>
                    <a:pt x="4736" y="16150"/>
                    <a:pt x="4736" y="16150"/>
                  </a:cubicBezTo>
                  <a:cubicBezTo>
                    <a:pt x="4620" y="16150"/>
                    <a:pt x="4620" y="16150"/>
                    <a:pt x="4620" y="16150"/>
                  </a:cubicBezTo>
                  <a:cubicBezTo>
                    <a:pt x="4620" y="16150"/>
                    <a:pt x="4620" y="16150"/>
                    <a:pt x="4620" y="16150"/>
                  </a:cubicBezTo>
                  <a:cubicBezTo>
                    <a:pt x="4505" y="16051"/>
                    <a:pt x="4505" y="16051"/>
                    <a:pt x="4505" y="16051"/>
                  </a:cubicBezTo>
                  <a:cubicBezTo>
                    <a:pt x="4389" y="15952"/>
                    <a:pt x="4389" y="15952"/>
                    <a:pt x="4389" y="15952"/>
                  </a:cubicBezTo>
                  <a:cubicBezTo>
                    <a:pt x="4389" y="15952"/>
                    <a:pt x="4389" y="15952"/>
                    <a:pt x="4389" y="15952"/>
                  </a:cubicBezTo>
                  <a:cubicBezTo>
                    <a:pt x="4505" y="15952"/>
                    <a:pt x="4505" y="15952"/>
                    <a:pt x="4505" y="15952"/>
                  </a:cubicBezTo>
                  <a:cubicBezTo>
                    <a:pt x="4620" y="15952"/>
                    <a:pt x="4620" y="15952"/>
                    <a:pt x="4620" y="15952"/>
                  </a:cubicBezTo>
                  <a:cubicBezTo>
                    <a:pt x="4736" y="15952"/>
                    <a:pt x="4736" y="15952"/>
                    <a:pt x="4736" y="15952"/>
                  </a:cubicBezTo>
                  <a:cubicBezTo>
                    <a:pt x="4736" y="15853"/>
                    <a:pt x="4736" y="15853"/>
                    <a:pt x="4736" y="15853"/>
                  </a:cubicBezTo>
                  <a:cubicBezTo>
                    <a:pt x="4736" y="15853"/>
                    <a:pt x="4736" y="15853"/>
                    <a:pt x="4736" y="15853"/>
                  </a:cubicBezTo>
                  <a:cubicBezTo>
                    <a:pt x="4620" y="15853"/>
                    <a:pt x="4620" y="15853"/>
                    <a:pt x="4620" y="15853"/>
                  </a:cubicBezTo>
                  <a:cubicBezTo>
                    <a:pt x="4620" y="15853"/>
                    <a:pt x="4620" y="15853"/>
                    <a:pt x="4620" y="15853"/>
                  </a:cubicBezTo>
                  <a:cubicBezTo>
                    <a:pt x="4620" y="15853"/>
                    <a:pt x="4620" y="15853"/>
                    <a:pt x="4620" y="15853"/>
                  </a:cubicBezTo>
                  <a:cubicBezTo>
                    <a:pt x="4620" y="15853"/>
                    <a:pt x="4620" y="15853"/>
                    <a:pt x="4620" y="15853"/>
                  </a:cubicBezTo>
                  <a:cubicBezTo>
                    <a:pt x="4620" y="15952"/>
                    <a:pt x="4620" y="15952"/>
                    <a:pt x="4620" y="15952"/>
                  </a:cubicBezTo>
                  <a:cubicBezTo>
                    <a:pt x="4505" y="15952"/>
                    <a:pt x="4505" y="15952"/>
                    <a:pt x="4505" y="15952"/>
                  </a:cubicBezTo>
                  <a:cubicBezTo>
                    <a:pt x="4389" y="15853"/>
                    <a:pt x="4389" y="15853"/>
                    <a:pt x="4389" y="15853"/>
                  </a:cubicBezTo>
                  <a:cubicBezTo>
                    <a:pt x="4389" y="15853"/>
                    <a:pt x="4389" y="15853"/>
                    <a:pt x="4389" y="15853"/>
                  </a:cubicBezTo>
                  <a:cubicBezTo>
                    <a:pt x="4389" y="15853"/>
                    <a:pt x="4389" y="15853"/>
                    <a:pt x="4389" y="15853"/>
                  </a:cubicBezTo>
                  <a:cubicBezTo>
                    <a:pt x="4505" y="15853"/>
                    <a:pt x="4505" y="15853"/>
                    <a:pt x="4505" y="15853"/>
                  </a:cubicBezTo>
                  <a:cubicBezTo>
                    <a:pt x="4505" y="15754"/>
                    <a:pt x="4505" y="15754"/>
                    <a:pt x="4505" y="15754"/>
                  </a:cubicBezTo>
                  <a:cubicBezTo>
                    <a:pt x="4505" y="15754"/>
                    <a:pt x="4505" y="15754"/>
                    <a:pt x="4505" y="15754"/>
                  </a:cubicBezTo>
                  <a:cubicBezTo>
                    <a:pt x="4389" y="15754"/>
                    <a:pt x="4389" y="15754"/>
                    <a:pt x="4389" y="15754"/>
                  </a:cubicBezTo>
                  <a:cubicBezTo>
                    <a:pt x="4389" y="15754"/>
                    <a:pt x="4389" y="15754"/>
                    <a:pt x="4389" y="15754"/>
                  </a:cubicBezTo>
                  <a:cubicBezTo>
                    <a:pt x="4274" y="15754"/>
                    <a:pt x="4274" y="15754"/>
                    <a:pt x="4274" y="15754"/>
                  </a:cubicBezTo>
                  <a:cubicBezTo>
                    <a:pt x="4274" y="15754"/>
                    <a:pt x="4274" y="15754"/>
                    <a:pt x="4274" y="15754"/>
                  </a:cubicBezTo>
                  <a:cubicBezTo>
                    <a:pt x="4274" y="15754"/>
                    <a:pt x="4274" y="15754"/>
                    <a:pt x="4274" y="15754"/>
                  </a:cubicBezTo>
                  <a:cubicBezTo>
                    <a:pt x="4274" y="15853"/>
                    <a:pt x="4274" y="15853"/>
                    <a:pt x="4274" y="15853"/>
                  </a:cubicBezTo>
                  <a:cubicBezTo>
                    <a:pt x="4274" y="15853"/>
                    <a:pt x="4274" y="15853"/>
                    <a:pt x="4274" y="15853"/>
                  </a:cubicBezTo>
                  <a:cubicBezTo>
                    <a:pt x="4274" y="15952"/>
                    <a:pt x="4274" y="15952"/>
                    <a:pt x="4274" y="15952"/>
                  </a:cubicBezTo>
                  <a:cubicBezTo>
                    <a:pt x="4158" y="15952"/>
                    <a:pt x="4158" y="15952"/>
                    <a:pt x="4158" y="15952"/>
                  </a:cubicBezTo>
                  <a:cubicBezTo>
                    <a:pt x="4158" y="15952"/>
                    <a:pt x="4158" y="15952"/>
                    <a:pt x="4158" y="15952"/>
                  </a:cubicBezTo>
                  <a:cubicBezTo>
                    <a:pt x="4043" y="15853"/>
                    <a:pt x="4043" y="15853"/>
                    <a:pt x="4043" y="15853"/>
                  </a:cubicBezTo>
                  <a:cubicBezTo>
                    <a:pt x="3927" y="15853"/>
                    <a:pt x="3927" y="15853"/>
                    <a:pt x="3927" y="15853"/>
                  </a:cubicBezTo>
                  <a:cubicBezTo>
                    <a:pt x="3927" y="15853"/>
                    <a:pt x="3927" y="15853"/>
                    <a:pt x="3927" y="15853"/>
                  </a:cubicBezTo>
                  <a:cubicBezTo>
                    <a:pt x="3927" y="15754"/>
                    <a:pt x="3927" y="15754"/>
                    <a:pt x="3927" y="15754"/>
                  </a:cubicBezTo>
                  <a:cubicBezTo>
                    <a:pt x="3812" y="15754"/>
                    <a:pt x="3812" y="15754"/>
                    <a:pt x="3812" y="15754"/>
                  </a:cubicBezTo>
                  <a:cubicBezTo>
                    <a:pt x="3812" y="15853"/>
                    <a:pt x="3812" y="15853"/>
                    <a:pt x="3812" y="15853"/>
                  </a:cubicBezTo>
                  <a:cubicBezTo>
                    <a:pt x="3696" y="15853"/>
                    <a:pt x="3696" y="15853"/>
                    <a:pt x="3696" y="15853"/>
                  </a:cubicBezTo>
                  <a:cubicBezTo>
                    <a:pt x="3581" y="15853"/>
                    <a:pt x="3581" y="15853"/>
                    <a:pt x="3581" y="15853"/>
                  </a:cubicBezTo>
                  <a:cubicBezTo>
                    <a:pt x="3581" y="15853"/>
                    <a:pt x="3581" y="15853"/>
                    <a:pt x="3581" y="15853"/>
                  </a:cubicBezTo>
                  <a:cubicBezTo>
                    <a:pt x="3465" y="15952"/>
                    <a:pt x="3465" y="15952"/>
                    <a:pt x="3465" y="15952"/>
                  </a:cubicBezTo>
                  <a:cubicBezTo>
                    <a:pt x="3350" y="15952"/>
                    <a:pt x="3350" y="15952"/>
                    <a:pt x="3350" y="15952"/>
                  </a:cubicBezTo>
                  <a:cubicBezTo>
                    <a:pt x="3350" y="15952"/>
                    <a:pt x="3350" y="15952"/>
                    <a:pt x="3350" y="15952"/>
                  </a:cubicBezTo>
                  <a:cubicBezTo>
                    <a:pt x="3350" y="15952"/>
                    <a:pt x="3350" y="15952"/>
                    <a:pt x="3350" y="15952"/>
                  </a:cubicBezTo>
                  <a:cubicBezTo>
                    <a:pt x="3465" y="15853"/>
                    <a:pt x="3465" y="15853"/>
                    <a:pt x="3465" y="15853"/>
                  </a:cubicBezTo>
                  <a:cubicBezTo>
                    <a:pt x="3465" y="15853"/>
                    <a:pt x="3465" y="15853"/>
                    <a:pt x="3465" y="15853"/>
                  </a:cubicBezTo>
                  <a:cubicBezTo>
                    <a:pt x="3581" y="15754"/>
                    <a:pt x="3581" y="15754"/>
                    <a:pt x="3581" y="15754"/>
                  </a:cubicBezTo>
                  <a:cubicBezTo>
                    <a:pt x="3581" y="15754"/>
                    <a:pt x="3581" y="15754"/>
                    <a:pt x="3581" y="15754"/>
                  </a:cubicBezTo>
                  <a:cubicBezTo>
                    <a:pt x="3581" y="15754"/>
                    <a:pt x="3581" y="15754"/>
                    <a:pt x="3581" y="15754"/>
                  </a:cubicBezTo>
                  <a:cubicBezTo>
                    <a:pt x="3581" y="15754"/>
                    <a:pt x="3581" y="15754"/>
                    <a:pt x="3581" y="15754"/>
                  </a:cubicBezTo>
                  <a:cubicBezTo>
                    <a:pt x="3581" y="15655"/>
                    <a:pt x="3581" y="15655"/>
                    <a:pt x="3581" y="15655"/>
                  </a:cubicBezTo>
                  <a:cubicBezTo>
                    <a:pt x="3696" y="15655"/>
                    <a:pt x="3696" y="15655"/>
                    <a:pt x="3696" y="15655"/>
                  </a:cubicBezTo>
                  <a:cubicBezTo>
                    <a:pt x="3696" y="15655"/>
                    <a:pt x="3696" y="15655"/>
                    <a:pt x="3696" y="15655"/>
                  </a:cubicBezTo>
                  <a:cubicBezTo>
                    <a:pt x="3812" y="15655"/>
                    <a:pt x="3812" y="15655"/>
                    <a:pt x="3812" y="15655"/>
                  </a:cubicBezTo>
                  <a:cubicBezTo>
                    <a:pt x="3812" y="15754"/>
                    <a:pt x="3812" y="15754"/>
                    <a:pt x="3812" y="15754"/>
                  </a:cubicBezTo>
                  <a:cubicBezTo>
                    <a:pt x="4043" y="15754"/>
                    <a:pt x="4043" y="15754"/>
                    <a:pt x="4043" y="15754"/>
                  </a:cubicBezTo>
                  <a:cubicBezTo>
                    <a:pt x="4043" y="15655"/>
                    <a:pt x="4043" y="15655"/>
                    <a:pt x="4043" y="15655"/>
                  </a:cubicBezTo>
                  <a:cubicBezTo>
                    <a:pt x="3927" y="15655"/>
                    <a:pt x="3927" y="15655"/>
                    <a:pt x="3927" y="15655"/>
                  </a:cubicBezTo>
                  <a:cubicBezTo>
                    <a:pt x="3927" y="15655"/>
                    <a:pt x="3927" y="15655"/>
                    <a:pt x="3927" y="15655"/>
                  </a:cubicBezTo>
                  <a:cubicBezTo>
                    <a:pt x="3812" y="15655"/>
                    <a:pt x="3812" y="15655"/>
                    <a:pt x="3812" y="15655"/>
                  </a:cubicBezTo>
                  <a:cubicBezTo>
                    <a:pt x="3696" y="15556"/>
                    <a:pt x="3696" y="15556"/>
                    <a:pt x="3696" y="15556"/>
                  </a:cubicBezTo>
                  <a:cubicBezTo>
                    <a:pt x="3696" y="15457"/>
                    <a:pt x="3696" y="15457"/>
                    <a:pt x="3696" y="15457"/>
                  </a:cubicBezTo>
                  <a:cubicBezTo>
                    <a:pt x="3581" y="15457"/>
                    <a:pt x="3581" y="15457"/>
                    <a:pt x="3581" y="15457"/>
                  </a:cubicBezTo>
                  <a:cubicBezTo>
                    <a:pt x="3581" y="15457"/>
                    <a:pt x="3581" y="15457"/>
                    <a:pt x="3581" y="15457"/>
                  </a:cubicBezTo>
                  <a:cubicBezTo>
                    <a:pt x="3696" y="15457"/>
                    <a:pt x="3696" y="15457"/>
                    <a:pt x="3696" y="15457"/>
                  </a:cubicBezTo>
                  <a:cubicBezTo>
                    <a:pt x="3812" y="15457"/>
                    <a:pt x="3812" y="15457"/>
                    <a:pt x="3812" y="15457"/>
                  </a:cubicBezTo>
                  <a:cubicBezTo>
                    <a:pt x="3812" y="15556"/>
                    <a:pt x="3812" y="15556"/>
                    <a:pt x="3812" y="15556"/>
                  </a:cubicBezTo>
                  <a:cubicBezTo>
                    <a:pt x="3927" y="15655"/>
                    <a:pt x="3927" y="15655"/>
                    <a:pt x="3927" y="15655"/>
                  </a:cubicBezTo>
                  <a:cubicBezTo>
                    <a:pt x="3927" y="15556"/>
                    <a:pt x="3927" y="15556"/>
                    <a:pt x="3927" y="15556"/>
                  </a:cubicBezTo>
                  <a:cubicBezTo>
                    <a:pt x="3927" y="15556"/>
                    <a:pt x="3927" y="15556"/>
                    <a:pt x="3927" y="15556"/>
                  </a:cubicBezTo>
                  <a:cubicBezTo>
                    <a:pt x="3927" y="15457"/>
                    <a:pt x="3927" y="15457"/>
                    <a:pt x="3927" y="15457"/>
                  </a:cubicBezTo>
                  <a:cubicBezTo>
                    <a:pt x="3927" y="15457"/>
                    <a:pt x="3927" y="15457"/>
                    <a:pt x="3927" y="15457"/>
                  </a:cubicBezTo>
                  <a:cubicBezTo>
                    <a:pt x="4043" y="15556"/>
                    <a:pt x="4043" y="15556"/>
                    <a:pt x="4043" y="15556"/>
                  </a:cubicBezTo>
                  <a:cubicBezTo>
                    <a:pt x="4043" y="15556"/>
                    <a:pt x="4043" y="15556"/>
                    <a:pt x="4043" y="15556"/>
                  </a:cubicBezTo>
                  <a:cubicBezTo>
                    <a:pt x="4158" y="15655"/>
                    <a:pt x="4158" y="15655"/>
                    <a:pt x="4158" y="15655"/>
                  </a:cubicBezTo>
                  <a:cubicBezTo>
                    <a:pt x="4274" y="15655"/>
                    <a:pt x="4274" y="15655"/>
                    <a:pt x="4274" y="15655"/>
                  </a:cubicBezTo>
                  <a:cubicBezTo>
                    <a:pt x="4274" y="15655"/>
                    <a:pt x="4274" y="15655"/>
                    <a:pt x="4274" y="15655"/>
                  </a:cubicBezTo>
                  <a:cubicBezTo>
                    <a:pt x="4389" y="15655"/>
                    <a:pt x="4389" y="15655"/>
                    <a:pt x="4389" y="15655"/>
                  </a:cubicBezTo>
                  <a:cubicBezTo>
                    <a:pt x="4389" y="15655"/>
                    <a:pt x="4389" y="15655"/>
                    <a:pt x="4389" y="15655"/>
                  </a:cubicBezTo>
                  <a:cubicBezTo>
                    <a:pt x="4505" y="15754"/>
                    <a:pt x="4505" y="15754"/>
                    <a:pt x="4505" y="15754"/>
                  </a:cubicBezTo>
                  <a:cubicBezTo>
                    <a:pt x="4620" y="15754"/>
                    <a:pt x="4620" y="15754"/>
                    <a:pt x="4620" y="15754"/>
                  </a:cubicBezTo>
                  <a:cubicBezTo>
                    <a:pt x="4620" y="15754"/>
                    <a:pt x="4620" y="15754"/>
                    <a:pt x="4620" y="15754"/>
                  </a:cubicBezTo>
                  <a:cubicBezTo>
                    <a:pt x="4736" y="15754"/>
                    <a:pt x="4736" y="15754"/>
                    <a:pt x="4736" y="15754"/>
                  </a:cubicBezTo>
                  <a:cubicBezTo>
                    <a:pt x="4736" y="15754"/>
                    <a:pt x="4736" y="15754"/>
                    <a:pt x="4736" y="15754"/>
                  </a:cubicBezTo>
                  <a:cubicBezTo>
                    <a:pt x="4620" y="15655"/>
                    <a:pt x="4620" y="15655"/>
                    <a:pt x="4620" y="15655"/>
                  </a:cubicBezTo>
                  <a:cubicBezTo>
                    <a:pt x="4389" y="15556"/>
                    <a:pt x="4389" y="15556"/>
                    <a:pt x="4389" y="15556"/>
                  </a:cubicBezTo>
                  <a:cubicBezTo>
                    <a:pt x="4389" y="15556"/>
                    <a:pt x="4389" y="15556"/>
                    <a:pt x="4389" y="15556"/>
                  </a:cubicBezTo>
                  <a:cubicBezTo>
                    <a:pt x="4389" y="15457"/>
                    <a:pt x="4389" y="15457"/>
                    <a:pt x="4389" y="15457"/>
                  </a:cubicBezTo>
                  <a:cubicBezTo>
                    <a:pt x="4505" y="15457"/>
                    <a:pt x="4505" y="15457"/>
                    <a:pt x="4505" y="15457"/>
                  </a:cubicBezTo>
                  <a:cubicBezTo>
                    <a:pt x="4505" y="15457"/>
                    <a:pt x="4505" y="15457"/>
                    <a:pt x="4505" y="15457"/>
                  </a:cubicBezTo>
                  <a:cubicBezTo>
                    <a:pt x="4620" y="15358"/>
                    <a:pt x="4620" y="15358"/>
                    <a:pt x="4620" y="15358"/>
                  </a:cubicBezTo>
                  <a:cubicBezTo>
                    <a:pt x="4620" y="15358"/>
                    <a:pt x="4620" y="15358"/>
                    <a:pt x="4620" y="15358"/>
                  </a:cubicBezTo>
                  <a:cubicBezTo>
                    <a:pt x="4620" y="15358"/>
                    <a:pt x="4620" y="15358"/>
                    <a:pt x="4620" y="15358"/>
                  </a:cubicBezTo>
                  <a:cubicBezTo>
                    <a:pt x="4505" y="15358"/>
                    <a:pt x="4505" y="15358"/>
                    <a:pt x="4505" y="15358"/>
                  </a:cubicBezTo>
                  <a:cubicBezTo>
                    <a:pt x="4505" y="15358"/>
                    <a:pt x="4505" y="15358"/>
                    <a:pt x="4505" y="15358"/>
                  </a:cubicBezTo>
                  <a:cubicBezTo>
                    <a:pt x="4389" y="15358"/>
                    <a:pt x="4389" y="15358"/>
                    <a:pt x="4389" y="15358"/>
                  </a:cubicBezTo>
                  <a:cubicBezTo>
                    <a:pt x="4274" y="15358"/>
                    <a:pt x="4274" y="15358"/>
                    <a:pt x="4274" y="15358"/>
                  </a:cubicBezTo>
                  <a:cubicBezTo>
                    <a:pt x="4389" y="15358"/>
                    <a:pt x="4389" y="15358"/>
                    <a:pt x="4389" y="15358"/>
                  </a:cubicBezTo>
                  <a:cubicBezTo>
                    <a:pt x="4389" y="15457"/>
                    <a:pt x="4389" y="15457"/>
                    <a:pt x="4389" y="15457"/>
                  </a:cubicBezTo>
                  <a:cubicBezTo>
                    <a:pt x="4389" y="15457"/>
                    <a:pt x="4389" y="15457"/>
                    <a:pt x="4389" y="15457"/>
                  </a:cubicBezTo>
                  <a:cubicBezTo>
                    <a:pt x="4274" y="15457"/>
                    <a:pt x="4274" y="15457"/>
                    <a:pt x="4274" y="15457"/>
                  </a:cubicBezTo>
                  <a:cubicBezTo>
                    <a:pt x="4274" y="15457"/>
                    <a:pt x="4274" y="15457"/>
                    <a:pt x="4274" y="15457"/>
                  </a:cubicBezTo>
                  <a:cubicBezTo>
                    <a:pt x="4158" y="15457"/>
                    <a:pt x="4158" y="15457"/>
                    <a:pt x="4158" y="15457"/>
                  </a:cubicBezTo>
                  <a:cubicBezTo>
                    <a:pt x="4043" y="15457"/>
                    <a:pt x="4043" y="15457"/>
                    <a:pt x="4043" y="15457"/>
                  </a:cubicBezTo>
                  <a:cubicBezTo>
                    <a:pt x="4043" y="15457"/>
                    <a:pt x="4043" y="15457"/>
                    <a:pt x="4043" y="15457"/>
                  </a:cubicBezTo>
                  <a:cubicBezTo>
                    <a:pt x="3927" y="15457"/>
                    <a:pt x="3927" y="15457"/>
                    <a:pt x="3927" y="15457"/>
                  </a:cubicBezTo>
                  <a:cubicBezTo>
                    <a:pt x="3927" y="15358"/>
                    <a:pt x="3927" y="15358"/>
                    <a:pt x="3927" y="15358"/>
                  </a:cubicBezTo>
                  <a:cubicBezTo>
                    <a:pt x="3927" y="15358"/>
                    <a:pt x="3927" y="15358"/>
                    <a:pt x="3927" y="15358"/>
                  </a:cubicBezTo>
                  <a:cubicBezTo>
                    <a:pt x="4043" y="15358"/>
                    <a:pt x="4043" y="15358"/>
                    <a:pt x="4043" y="15358"/>
                  </a:cubicBezTo>
                  <a:cubicBezTo>
                    <a:pt x="3927" y="15358"/>
                    <a:pt x="3927" y="15358"/>
                    <a:pt x="3927" y="15358"/>
                  </a:cubicBezTo>
                  <a:cubicBezTo>
                    <a:pt x="3812" y="15358"/>
                    <a:pt x="3812" y="15358"/>
                    <a:pt x="3812" y="15358"/>
                  </a:cubicBezTo>
                  <a:cubicBezTo>
                    <a:pt x="3812" y="15358"/>
                    <a:pt x="3812" y="15358"/>
                    <a:pt x="3812" y="15358"/>
                  </a:cubicBezTo>
                  <a:cubicBezTo>
                    <a:pt x="3927" y="15259"/>
                    <a:pt x="3927" y="15259"/>
                    <a:pt x="3927" y="15259"/>
                  </a:cubicBezTo>
                  <a:cubicBezTo>
                    <a:pt x="4043" y="15259"/>
                    <a:pt x="4043" y="15259"/>
                    <a:pt x="4043" y="15259"/>
                  </a:cubicBezTo>
                  <a:cubicBezTo>
                    <a:pt x="4158" y="15259"/>
                    <a:pt x="4158" y="15259"/>
                    <a:pt x="4158" y="15259"/>
                  </a:cubicBezTo>
                  <a:cubicBezTo>
                    <a:pt x="4274" y="15259"/>
                    <a:pt x="4274" y="15259"/>
                    <a:pt x="4274" y="15259"/>
                  </a:cubicBezTo>
                  <a:cubicBezTo>
                    <a:pt x="4274" y="15259"/>
                    <a:pt x="4274" y="15259"/>
                    <a:pt x="4274" y="15259"/>
                  </a:cubicBezTo>
                  <a:cubicBezTo>
                    <a:pt x="4389" y="15259"/>
                    <a:pt x="4389" y="15259"/>
                    <a:pt x="4389" y="15259"/>
                  </a:cubicBezTo>
                  <a:cubicBezTo>
                    <a:pt x="4505" y="15259"/>
                    <a:pt x="4505" y="15259"/>
                    <a:pt x="4505" y="15259"/>
                  </a:cubicBezTo>
                  <a:cubicBezTo>
                    <a:pt x="4620" y="15259"/>
                    <a:pt x="4620" y="15259"/>
                    <a:pt x="4620" y="15259"/>
                  </a:cubicBezTo>
                  <a:cubicBezTo>
                    <a:pt x="4620" y="15259"/>
                    <a:pt x="4620" y="15259"/>
                    <a:pt x="4620" y="15259"/>
                  </a:cubicBezTo>
                  <a:cubicBezTo>
                    <a:pt x="4620" y="15160"/>
                    <a:pt x="4620" y="15160"/>
                    <a:pt x="4620" y="15160"/>
                  </a:cubicBezTo>
                  <a:cubicBezTo>
                    <a:pt x="4620" y="15160"/>
                    <a:pt x="4620" y="15160"/>
                    <a:pt x="4620" y="15160"/>
                  </a:cubicBezTo>
                  <a:cubicBezTo>
                    <a:pt x="4736" y="15160"/>
                    <a:pt x="4736" y="15160"/>
                    <a:pt x="4736" y="15160"/>
                  </a:cubicBezTo>
                  <a:cubicBezTo>
                    <a:pt x="4736" y="15061"/>
                    <a:pt x="4736" y="15061"/>
                    <a:pt x="4736" y="15061"/>
                  </a:cubicBezTo>
                  <a:cubicBezTo>
                    <a:pt x="4736" y="15061"/>
                    <a:pt x="4736" y="15061"/>
                    <a:pt x="4736" y="15061"/>
                  </a:cubicBezTo>
                  <a:cubicBezTo>
                    <a:pt x="4620" y="15160"/>
                    <a:pt x="4620" y="15160"/>
                    <a:pt x="4620" y="15160"/>
                  </a:cubicBezTo>
                  <a:cubicBezTo>
                    <a:pt x="4620" y="15160"/>
                    <a:pt x="4620" y="15160"/>
                    <a:pt x="4620" y="15160"/>
                  </a:cubicBezTo>
                  <a:cubicBezTo>
                    <a:pt x="4620" y="15061"/>
                    <a:pt x="4620" y="15061"/>
                    <a:pt x="4620" y="15061"/>
                  </a:cubicBezTo>
                  <a:cubicBezTo>
                    <a:pt x="4620" y="15061"/>
                    <a:pt x="4620" y="15061"/>
                    <a:pt x="4620" y="15061"/>
                  </a:cubicBezTo>
                  <a:cubicBezTo>
                    <a:pt x="4736" y="14862"/>
                    <a:pt x="4736" y="14862"/>
                    <a:pt x="4736" y="14862"/>
                  </a:cubicBezTo>
                  <a:cubicBezTo>
                    <a:pt x="4736" y="14763"/>
                    <a:pt x="4736" y="14763"/>
                    <a:pt x="4736" y="14763"/>
                  </a:cubicBezTo>
                  <a:cubicBezTo>
                    <a:pt x="4736" y="14763"/>
                    <a:pt x="4736" y="14763"/>
                    <a:pt x="4736" y="14763"/>
                  </a:cubicBezTo>
                  <a:cubicBezTo>
                    <a:pt x="4736" y="14763"/>
                    <a:pt x="4736" y="14763"/>
                    <a:pt x="4736" y="14763"/>
                  </a:cubicBezTo>
                  <a:cubicBezTo>
                    <a:pt x="4851" y="14862"/>
                    <a:pt x="4851" y="14862"/>
                    <a:pt x="4851" y="14862"/>
                  </a:cubicBezTo>
                  <a:cubicBezTo>
                    <a:pt x="4851" y="14862"/>
                    <a:pt x="4851" y="14862"/>
                    <a:pt x="4851" y="14862"/>
                  </a:cubicBezTo>
                  <a:cubicBezTo>
                    <a:pt x="4851" y="14961"/>
                    <a:pt x="4851" y="14961"/>
                    <a:pt x="4851" y="14961"/>
                  </a:cubicBezTo>
                  <a:cubicBezTo>
                    <a:pt x="4851" y="14961"/>
                    <a:pt x="4851" y="14961"/>
                    <a:pt x="4851" y="14961"/>
                  </a:cubicBezTo>
                  <a:cubicBezTo>
                    <a:pt x="4967" y="14961"/>
                    <a:pt x="4967" y="14961"/>
                    <a:pt x="4967" y="14961"/>
                  </a:cubicBezTo>
                  <a:cubicBezTo>
                    <a:pt x="4967" y="14961"/>
                    <a:pt x="4967" y="14961"/>
                    <a:pt x="4967" y="14961"/>
                  </a:cubicBezTo>
                  <a:cubicBezTo>
                    <a:pt x="5082" y="14961"/>
                    <a:pt x="5082" y="14961"/>
                    <a:pt x="5082" y="14961"/>
                  </a:cubicBezTo>
                  <a:cubicBezTo>
                    <a:pt x="5082" y="14961"/>
                    <a:pt x="5082" y="14961"/>
                    <a:pt x="5082" y="14961"/>
                  </a:cubicBezTo>
                  <a:cubicBezTo>
                    <a:pt x="5082" y="14961"/>
                    <a:pt x="5082" y="14961"/>
                    <a:pt x="5082" y="14961"/>
                  </a:cubicBezTo>
                  <a:cubicBezTo>
                    <a:pt x="5198" y="14961"/>
                    <a:pt x="5198" y="14961"/>
                    <a:pt x="5198" y="14961"/>
                  </a:cubicBezTo>
                  <a:cubicBezTo>
                    <a:pt x="5198" y="14961"/>
                    <a:pt x="5198" y="14961"/>
                    <a:pt x="5198" y="14961"/>
                  </a:cubicBezTo>
                  <a:cubicBezTo>
                    <a:pt x="5082" y="14862"/>
                    <a:pt x="5082" y="14862"/>
                    <a:pt x="5082" y="14862"/>
                  </a:cubicBezTo>
                  <a:cubicBezTo>
                    <a:pt x="4967" y="14862"/>
                    <a:pt x="4967" y="14862"/>
                    <a:pt x="4967" y="14862"/>
                  </a:cubicBezTo>
                  <a:cubicBezTo>
                    <a:pt x="4967" y="14862"/>
                    <a:pt x="4967" y="14862"/>
                    <a:pt x="4967" y="14862"/>
                  </a:cubicBezTo>
                  <a:cubicBezTo>
                    <a:pt x="5082" y="14862"/>
                    <a:pt x="5082" y="14862"/>
                    <a:pt x="5082" y="14862"/>
                  </a:cubicBezTo>
                  <a:cubicBezTo>
                    <a:pt x="5082" y="14862"/>
                    <a:pt x="5082" y="14862"/>
                    <a:pt x="5082" y="14862"/>
                  </a:cubicBezTo>
                  <a:cubicBezTo>
                    <a:pt x="5082" y="14862"/>
                    <a:pt x="5082" y="14862"/>
                    <a:pt x="5082" y="14862"/>
                  </a:cubicBezTo>
                  <a:cubicBezTo>
                    <a:pt x="5082" y="14763"/>
                    <a:pt x="5082" y="14763"/>
                    <a:pt x="5082" y="14763"/>
                  </a:cubicBezTo>
                  <a:cubicBezTo>
                    <a:pt x="5082" y="14763"/>
                    <a:pt x="5082" y="14763"/>
                    <a:pt x="5082" y="14763"/>
                  </a:cubicBezTo>
                  <a:cubicBezTo>
                    <a:pt x="4967" y="14763"/>
                    <a:pt x="4967" y="14763"/>
                    <a:pt x="4967" y="14763"/>
                  </a:cubicBezTo>
                  <a:cubicBezTo>
                    <a:pt x="4967" y="14763"/>
                    <a:pt x="4967" y="14763"/>
                    <a:pt x="4967" y="14763"/>
                  </a:cubicBezTo>
                  <a:cubicBezTo>
                    <a:pt x="4967" y="14763"/>
                    <a:pt x="4967" y="14763"/>
                    <a:pt x="4967" y="14763"/>
                  </a:cubicBezTo>
                  <a:cubicBezTo>
                    <a:pt x="4851" y="14763"/>
                    <a:pt x="4851" y="14763"/>
                    <a:pt x="4851" y="14763"/>
                  </a:cubicBezTo>
                  <a:cubicBezTo>
                    <a:pt x="4851" y="14763"/>
                    <a:pt x="4851" y="14763"/>
                    <a:pt x="4851" y="14763"/>
                  </a:cubicBezTo>
                  <a:cubicBezTo>
                    <a:pt x="4851" y="14763"/>
                    <a:pt x="4851" y="14763"/>
                    <a:pt x="4851" y="14763"/>
                  </a:cubicBezTo>
                  <a:cubicBezTo>
                    <a:pt x="4851" y="14664"/>
                    <a:pt x="4851" y="14664"/>
                    <a:pt x="4851" y="14664"/>
                  </a:cubicBezTo>
                  <a:cubicBezTo>
                    <a:pt x="4851" y="14664"/>
                    <a:pt x="4851" y="14664"/>
                    <a:pt x="4851" y="14664"/>
                  </a:cubicBezTo>
                  <a:cubicBezTo>
                    <a:pt x="4967" y="14565"/>
                    <a:pt x="4967" y="14565"/>
                    <a:pt x="4967" y="14565"/>
                  </a:cubicBezTo>
                  <a:cubicBezTo>
                    <a:pt x="5082" y="14565"/>
                    <a:pt x="5082" y="14565"/>
                    <a:pt x="5082" y="14565"/>
                  </a:cubicBezTo>
                  <a:cubicBezTo>
                    <a:pt x="5082" y="14565"/>
                    <a:pt x="5082" y="14565"/>
                    <a:pt x="5082" y="14565"/>
                  </a:cubicBezTo>
                  <a:cubicBezTo>
                    <a:pt x="5082" y="14565"/>
                    <a:pt x="5082" y="14565"/>
                    <a:pt x="5082" y="14565"/>
                  </a:cubicBezTo>
                  <a:cubicBezTo>
                    <a:pt x="5198" y="14565"/>
                    <a:pt x="5198" y="14565"/>
                    <a:pt x="5198" y="14565"/>
                  </a:cubicBezTo>
                  <a:cubicBezTo>
                    <a:pt x="5198" y="14565"/>
                    <a:pt x="5198" y="14565"/>
                    <a:pt x="5198" y="14565"/>
                  </a:cubicBezTo>
                  <a:cubicBezTo>
                    <a:pt x="5082" y="14466"/>
                    <a:pt x="5082" y="14466"/>
                    <a:pt x="5082" y="14466"/>
                  </a:cubicBezTo>
                  <a:cubicBezTo>
                    <a:pt x="4967" y="14466"/>
                    <a:pt x="4967" y="14466"/>
                    <a:pt x="4967" y="14466"/>
                  </a:cubicBezTo>
                  <a:cubicBezTo>
                    <a:pt x="4967" y="14466"/>
                    <a:pt x="4967" y="14466"/>
                    <a:pt x="4967" y="14466"/>
                  </a:cubicBezTo>
                  <a:cubicBezTo>
                    <a:pt x="5082" y="14466"/>
                    <a:pt x="5082" y="14466"/>
                    <a:pt x="5082" y="14466"/>
                  </a:cubicBezTo>
                  <a:cubicBezTo>
                    <a:pt x="5082" y="14466"/>
                    <a:pt x="5082" y="14466"/>
                    <a:pt x="5082" y="14466"/>
                  </a:cubicBezTo>
                  <a:cubicBezTo>
                    <a:pt x="5198" y="14367"/>
                    <a:pt x="5198" y="14367"/>
                    <a:pt x="5198" y="14367"/>
                  </a:cubicBezTo>
                  <a:cubicBezTo>
                    <a:pt x="5198" y="14367"/>
                    <a:pt x="5198" y="14367"/>
                    <a:pt x="5198" y="14367"/>
                  </a:cubicBezTo>
                  <a:cubicBezTo>
                    <a:pt x="5198" y="14367"/>
                    <a:pt x="5198" y="14367"/>
                    <a:pt x="5198" y="14367"/>
                  </a:cubicBezTo>
                  <a:cubicBezTo>
                    <a:pt x="5313" y="14268"/>
                    <a:pt x="5313" y="14268"/>
                    <a:pt x="5313" y="14268"/>
                  </a:cubicBezTo>
                  <a:cubicBezTo>
                    <a:pt x="5313" y="14268"/>
                    <a:pt x="5313" y="14268"/>
                    <a:pt x="5313" y="14268"/>
                  </a:cubicBezTo>
                  <a:cubicBezTo>
                    <a:pt x="5198" y="14268"/>
                    <a:pt x="5198" y="14268"/>
                    <a:pt x="5198" y="14268"/>
                  </a:cubicBezTo>
                  <a:cubicBezTo>
                    <a:pt x="5198" y="14268"/>
                    <a:pt x="5198" y="14268"/>
                    <a:pt x="5198" y="14268"/>
                  </a:cubicBezTo>
                  <a:cubicBezTo>
                    <a:pt x="5313" y="14169"/>
                    <a:pt x="5313" y="14169"/>
                    <a:pt x="5313" y="14169"/>
                  </a:cubicBezTo>
                  <a:cubicBezTo>
                    <a:pt x="5313" y="14169"/>
                    <a:pt x="5313" y="14169"/>
                    <a:pt x="5313" y="14169"/>
                  </a:cubicBezTo>
                  <a:cubicBezTo>
                    <a:pt x="5313" y="14169"/>
                    <a:pt x="5313" y="14169"/>
                    <a:pt x="5313" y="14169"/>
                  </a:cubicBezTo>
                  <a:cubicBezTo>
                    <a:pt x="5313" y="14169"/>
                    <a:pt x="5313" y="14169"/>
                    <a:pt x="5313" y="14169"/>
                  </a:cubicBezTo>
                  <a:cubicBezTo>
                    <a:pt x="5198" y="14169"/>
                    <a:pt x="5198" y="14169"/>
                    <a:pt x="5198" y="14169"/>
                  </a:cubicBezTo>
                  <a:cubicBezTo>
                    <a:pt x="5082" y="14169"/>
                    <a:pt x="5082" y="14169"/>
                    <a:pt x="5082" y="14169"/>
                  </a:cubicBezTo>
                  <a:cubicBezTo>
                    <a:pt x="4967" y="14169"/>
                    <a:pt x="4967" y="14169"/>
                    <a:pt x="4967" y="14169"/>
                  </a:cubicBezTo>
                  <a:cubicBezTo>
                    <a:pt x="4967" y="14169"/>
                    <a:pt x="4967" y="14169"/>
                    <a:pt x="4967" y="14169"/>
                  </a:cubicBezTo>
                  <a:cubicBezTo>
                    <a:pt x="4851" y="14169"/>
                    <a:pt x="4851" y="14169"/>
                    <a:pt x="4851" y="14169"/>
                  </a:cubicBezTo>
                  <a:cubicBezTo>
                    <a:pt x="4851" y="14169"/>
                    <a:pt x="4851" y="14169"/>
                    <a:pt x="4851" y="14169"/>
                  </a:cubicBezTo>
                  <a:cubicBezTo>
                    <a:pt x="4736" y="14169"/>
                    <a:pt x="4736" y="14169"/>
                    <a:pt x="4736" y="14169"/>
                  </a:cubicBezTo>
                  <a:cubicBezTo>
                    <a:pt x="4736" y="14169"/>
                    <a:pt x="4736" y="14169"/>
                    <a:pt x="4736" y="14169"/>
                  </a:cubicBezTo>
                  <a:cubicBezTo>
                    <a:pt x="4620" y="14169"/>
                    <a:pt x="4620" y="14169"/>
                    <a:pt x="4620" y="14169"/>
                  </a:cubicBezTo>
                  <a:cubicBezTo>
                    <a:pt x="4620" y="14070"/>
                    <a:pt x="4620" y="14070"/>
                    <a:pt x="4620" y="14070"/>
                  </a:cubicBezTo>
                  <a:cubicBezTo>
                    <a:pt x="4505" y="14070"/>
                    <a:pt x="4505" y="14070"/>
                    <a:pt x="4505" y="14070"/>
                  </a:cubicBezTo>
                  <a:cubicBezTo>
                    <a:pt x="4389" y="14070"/>
                    <a:pt x="4389" y="14070"/>
                    <a:pt x="4389" y="14070"/>
                  </a:cubicBezTo>
                  <a:cubicBezTo>
                    <a:pt x="4389" y="13971"/>
                    <a:pt x="4389" y="13971"/>
                    <a:pt x="4389" y="13971"/>
                  </a:cubicBezTo>
                  <a:cubicBezTo>
                    <a:pt x="4389" y="13971"/>
                    <a:pt x="4389" y="13971"/>
                    <a:pt x="4389" y="13971"/>
                  </a:cubicBezTo>
                  <a:cubicBezTo>
                    <a:pt x="4274" y="13872"/>
                    <a:pt x="4274" y="13872"/>
                    <a:pt x="4274" y="13872"/>
                  </a:cubicBezTo>
                  <a:cubicBezTo>
                    <a:pt x="4158" y="13772"/>
                    <a:pt x="4158" y="13772"/>
                    <a:pt x="4158" y="13772"/>
                  </a:cubicBezTo>
                  <a:cubicBezTo>
                    <a:pt x="3927" y="13772"/>
                    <a:pt x="3927" y="13772"/>
                    <a:pt x="3927" y="13772"/>
                  </a:cubicBezTo>
                  <a:cubicBezTo>
                    <a:pt x="3927" y="13673"/>
                    <a:pt x="3927" y="13673"/>
                    <a:pt x="3927" y="13673"/>
                  </a:cubicBezTo>
                  <a:cubicBezTo>
                    <a:pt x="3927" y="13673"/>
                    <a:pt x="3927" y="13673"/>
                    <a:pt x="3927" y="13673"/>
                  </a:cubicBezTo>
                  <a:cubicBezTo>
                    <a:pt x="3812" y="13574"/>
                    <a:pt x="3812" y="13574"/>
                    <a:pt x="3812" y="13574"/>
                  </a:cubicBezTo>
                  <a:cubicBezTo>
                    <a:pt x="3812" y="13475"/>
                    <a:pt x="3812" y="13475"/>
                    <a:pt x="3812" y="13475"/>
                  </a:cubicBezTo>
                  <a:cubicBezTo>
                    <a:pt x="3696" y="13475"/>
                    <a:pt x="3696" y="13475"/>
                    <a:pt x="3696" y="13475"/>
                  </a:cubicBezTo>
                  <a:cubicBezTo>
                    <a:pt x="3696" y="13475"/>
                    <a:pt x="3696" y="13475"/>
                    <a:pt x="3696" y="13475"/>
                  </a:cubicBezTo>
                  <a:cubicBezTo>
                    <a:pt x="3812" y="13376"/>
                    <a:pt x="3812" y="13376"/>
                    <a:pt x="3812" y="13376"/>
                  </a:cubicBezTo>
                  <a:cubicBezTo>
                    <a:pt x="3927" y="13376"/>
                    <a:pt x="3927" y="13376"/>
                    <a:pt x="3927" y="13376"/>
                  </a:cubicBezTo>
                  <a:cubicBezTo>
                    <a:pt x="3927" y="13376"/>
                    <a:pt x="3927" y="13376"/>
                    <a:pt x="3927" y="13376"/>
                  </a:cubicBezTo>
                  <a:cubicBezTo>
                    <a:pt x="4043" y="13376"/>
                    <a:pt x="4043" y="13376"/>
                    <a:pt x="4043" y="13376"/>
                  </a:cubicBezTo>
                  <a:cubicBezTo>
                    <a:pt x="4158" y="13376"/>
                    <a:pt x="4158" y="13376"/>
                    <a:pt x="4158" y="13376"/>
                  </a:cubicBezTo>
                  <a:cubicBezTo>
                    <a:pt x="4274" y="13475"/>
                    <a:pt x="4274" y="13475"/>
                    <a:pt x="4274" y="13475"/>
                  </a:cubicBezTo>
                  <a:cubicBezTo>
                    <a:pt x="4274" y="13475"/>
                    <a:pt x="4274" y="13475"/>
                    <a:pt x="4274" y="13475"/>
                  </a:cubicBezTo>
                  <a:cubicBezTo>
                    <a:pt x="4389" y="13475"/>
                    <a:pt x="4389" y="13475"/>
                    <a:pt x="4389" y="13475"/>
                  </a:cubicBezTo>
                  <a:cubicBezTo>
                    <a:pt x="4389" y="13475"/>
                    <a:pt x="4389" y="13475"/>
                    <a:pt x="4389" y="13475"/>
                  </a:cubicBezTo>
                  <a:cubicBezTo>
                    <a:pt x="4505" y="13475"/>
                    <a:pt x="4505" y="13475"/>
                    <a:pt x="4505" y="13475"/>
                  </a:cubicBezTo>
                  <a:cubicBezTo>
                    <a:pt x="4620" y="13475"/>
                    <a:pt x="4620" y="13475"/>
                    <a:pt x="4620" y="13475"/>
                  </a:cubicBezTo>
                  <a:cubicBezTo>
                    <a:pt x="4620" y="13574"/>
                    <a:pt x="4620" y="13574"/>
                    <a:pt x="4620" y="13574"/>
                  </a:cubicBezTo>
                  <a:cubicBezTo>
                    <a:pt x="4736" y="13574"/>
                    <a:pt x="4736" y="13574"/>
                    <a:pt x="4736" y="13574"/>
                  </a:cubicBezTo>
                  <a:cubicBezTo>
                    <a:pt x="4736" y="13574"/>
                    <a:pt x="4736" y="13574"/>
                    <a:pt x="4736" y="13574"/>
                  </a:cubicBezTo>
                  <a:cubicBezTo>
                    <a:pt x="4851" y="13772"/>
                    <a:pt x="4851" y="13772"/>
                    <a:pt x="4851" y="13772"/>
                  </a:cubicBezTo>
                  <a:cubicBezTo>
                    <a:pt x="4967" y="13772"/>
                    <a:pt x="4967" y="13772"/>
                    <a:pt x="4967" y="13772"/>
                  </a:cubicBezTo>
                  <a:cubicBezTo>
                    <a:pt x="4967" y="13872"/>
                    <a:pt x="4967" y="13872"/>
                    <a:pt x="4967" y="13872"/>
                  </a:cubicBezTo>
                  <a:cubicBezTo>
                    <a:pt x="5082" y="13872"/>
                    <a:pt x="5082" y="13872"/>
                    <a:pt x="5082" y="13872"/>
                  </a:cubicBezTo>
                  <a:cubicBezTo>
                    <a:pt x="5198" y="13971"/>
                    <a:pt x="5198" y="13971"/>
                    <a:pt x="5198" y="13971"/>
                  </a:cubicBezTo>
                  <a:cubicBezTo>
                    <a:pt x="5198" y="13872"/>
                    <a:pt x="5198" y="13872"/>
                    <a:pt x="5198" y="13872"/>
                  </a:cubicBezTo>
                  <a:cubicBezTo>
                    <a:pt x="5313" y="13872"/>
                    <a:pt x="5313" y="13872"/>
                    <a:pt x="5313" y="13872"/>
                  </a:cubicBezTo>
                  <a:cubicBezTo>
                    <a:pt x="5198" y="13872"/>
                    <a:pt x="5198" y="13872"/>
                    <a:pt x="5198" y="13872"/>
                  </a:cubicBezTo>
                  <a:cubicBezTo>
                    <a:pt x="5198" y="13872"/>
                    <a:pt x="5198" y="13872"/>
                    <a:pt x="5198" y="13872"/>
                  </a:cubicBezTo>
                  <a:cubicBezTo>
                    <a:pt x="5198" y="13872"/>
                    <a:pt x="5198" y="13872"/>
                    <a:pt x="5198" y="13872"/>
                  </a:cubicBezTo>
                  <a:cubicBezTo>
                    <a:pt x="5082" y="13872"/>
                    <a:pt x="5082" y="13872"/>
                    <a:pt x="5082" y="13872"/>
                  </a:cubicBezTo>
                  <a:cubicBezTo>
                    <a:pt x="4967" y="13772"/>
                    <a:pt x="4967" y="13772"/>
                    <a:pt x="4967" y="13772"/>
                  </a:cubicBezTo>
                  <a:cubicBezTo>
                    <a:pt x="4967" y="13673"/>
                    <a:pt x="4967" y="13673"/>
                    <a:pt x="4967" y="13673"/>
                  </a:cubicBezTo>
                  <a:cubicBezTo>
                    <a:pt x="4967" y="13673"/>
                    <a:pt x="4967" y="13673"/>
                    <a:pt x="4967" y="13673"/>
                  </a:cubicBezTo>
                  <a:cubicBezTo>
                    <a:pt x="5082" y="13772"/>
                    <a:pt x="5082" y="13772"/>
                    <a:pt x="5082" y="13772"/>
                  </a:cubicBezTo>
                  <a:cubicBezTo>
                    <a:pt x="5198" y="13772"/>
                    <a:pt x="5198" y="13772"/>
                    <a:pt x="5198" y="13772"/>
                  </a:cubicBezTo>
                  <a:cubicBezTo>
                    <a:pt x="5198" y="13772"/>
                    <a:pt x="5198" y="13772"/>
                    <a:pt x="5198" y="13772"/>
                  </a:cubicBezTo>
                  <a:cubicBezTo>
                    <a:pt x="5198" y="13772"/>
                    <a:pt x="5198" y="13772"/>
                    <a:pt x="5198" y="13772"/>
                  </a:cubicBezTo>
                  <a:cubicBezTo>
                    <a:pt x="5198" y="13673"/>
                    <a:pt x="5198" y="13673"/>
                    <a:pt x="5198" y="13673"/>
                  </a:cubicBezTo>
                  <a:cubicBezTo>
                    <a:pt x="5082" y="13673"/>
                    <a:pt x="5082" y="13673"/>
                    <a:pt x="5082" y="13673"/>
                  </a:cubicBezTo>
                  <a:cubicBezTo>
                    <a:pt x="4967" y="13574"/>
                    <a:pt x="4967" y="13574"/>
                    <a:pt x="4967" y="13574"/>
                  </a:cubicBezTo>
                  <a:cubicBezTo>
                    <a:pt x="4967" y="13475"/>
                    <a:pt x="4967" y="13475"/>
                    <a:pt x="4967" y="13475"/>
                  </a:cubicBezTo>
                  <a:cubicBezTo>
                    <a:pt x="4967" y="13475"/>
                    <a:pt x="4967" y="13475"/>
                    <a:pt x="4967" y="13475"/>
                  </a:cubicBezTo>
                  <a:cubicBezTo>
                    <a:pt x="4967" y="13475"/>
                    <a:pt x="4967" y="13475"/>
                    <a:pt x="4967" y="13475"/>
                  </a:cubicBezTo>
                  <a:cubicBezTo>
                    <a:pt x="5082" y="13574"/>
                    <a:pt x="5082" y="13574"/>
                    <a:pt x="5082" y="13574"/>
                  </a:cubicBezTo>
                  <a:cubicBezTo>
                    <a:pt x="5198" y="13574"/>
                    <a:pt x="5198" y="13574"/>
                    <a:pt x="5198" y="13574"/>
                  </a:cubicBezTo>
                  <a:cubicBezTo>
                    <a:pt x="5082" y="13475"/>
                    <a:pt x="5082" y="13475"/>
                    <a:pt x="5082" y="13475"/>
                  </a:cubicBezTo>
                  <a:cubicBezTo>
                    <a:pt x="4967" y="13376"/>
                    <a:pt x="4967" y="13376"/>
                    <a:pt x="4967" y="13376"/>
                  </a:cubicBezTo>
                  <a:cubicBezTo>
                    <a:pt x="4967" y="13376"/>
                    <a:pt x="4967" y="13376"/>
                    <a:pt x="4967" y="13376"/>
                  </a:cubicBezTo>
                  <a:cubicBezTo>
                    <a:pt x="4851" y="13277"/>
                    <a:pt x="4851" y="13277"/>
                    <a:pt x="4851" y="13277"/>
                  </a:cubicBezTo>
                  <a:cubicBezTo>
                    <a:pt x="4851" y="13277"/>
                    <a:pt x="4851" y="13277"/>
                    <a:pt x="4851" y="13277"/>
                  </a:cubicBezTo>
                  <a:cubicBezTo>
                    <a:pt x="4967" y="13277"/>
                    <a:pt x="4967" y="13277"/>
                    <a:pt x="4967" y="13277"/>
                  </a:cubicBezTo>
                  <a:cubicBezTo>
                    <a:pt x="5198" y="13376"/>
                    <a:pt x="5198" y="13376"/>
                    <a:pt x="5198" y="13376"/>
                  </a:cubicBezTo>
                  <a:cubicBezTo>
                    <a:pt x="5198" y="13376"/>
                    <a:pt x="5198" y="13376"/>
                    <a:pt x="5198" y="13376"/>
                  </a:cubicBezTo>
                  <a:cubicBezTo>
                    <a:pt x="5313" y="13277"/>
                    <a:pt x="5313" y="13277"/>
                    <a:pt x="5313" y="13277"/>
                  </a:cubicBezTo>
                  <a:cubicBezTo>
                    <a:pt x="5198" y="13277"/>
                    <a:pt x="5198" y="13277"/>
                    <a:pt x="5198" y="13277"/>
                  </a:cubicBezTo>
                  <a:cubicBezTo>
                    <a:pt x="5198" y="13277"/>
                    <a:pt x="5198" y="13277"/>
                    <a:pt x="5198" y="13277"/>
                  </a:cubicBezTo>
                  <a:cubicBezTo>
                    <a:pt x="5082" y="13277"/>
                    <a:pt x="5082" y="13277"/>
                    <a:pt x="5082" y="13277"/>
                  </a:cubicBezTo>
                  <a:cubicBezTo>
                    <a:pt x="4967" y="13277"/>
                    <a:pt x="4967" y="13277"/>
                    <a:pt x="4967" y="13277"/>
                  </a:cubicBezTo>
                  <a:cubicBezTo>
                    <a:pt x="4967" y="13277"/>
                    <a:pt x="4967" y="13277"/>
                    <a:pt x="4967" y="13277"/>
                  </a:cubicBezTo>
                  <a:cubicBezTo>
                    <a:pt x="4851" y="13178"/>
                    <a:pt x="4851" y="13178"/>
                    <a:pt x="4851" y="13178"/>
                  </a:cubicBezTo>
                  <a:cubicBezTo>
                    <a:pt x="4967" y="13178"/>
                    <a:pt x="4967" y="13178"/>
                    <a:pt x="4967" y="13178"/>
                  </a:cubicBezTo>
                  <a:cubicBezTo>
                    <a:pt x="5082" y="13178"/>
                    <a:pt x="5082" y="13178"/>
                    <a:pt x="5082" y="13178"/>
                  </a:cubicBezTo>
                  <a:cubicBezTo>
                    <a:pt x="5082" y="13178"/>
                    <a:pt x="5082" y="13178"/>
                    <a:pt x="5082" y="13178"/>
                  </a:cubicBezTo>
                  <a:cubicBezTo>
                    <a:pt x="5198" y="13178"/>
                    <a:pt x="5198" y="13178"/>
                    <a:pt x="5198" y="13178"/>
                  </a:cubicBezTo>
                  <a:cubicBezTo>
                    <a:pt x="5198" y="13178"/>
                    <a:pt x="5198" y="13178"/>
                    <a:pt x="5198" y="13178"/>
                  </a:cubicBezTo>
                  <a:cubicBezTo>
                    <a:pt x="5198" y="13079"/>
                    <a:pt x="5198" y="13079"/>
                    <a:pt x="5198" y="13079"/>
                  </a:cubicBezTo>
                  <a:cubicBezTo>
                    <a:pt x="5082" y="13079"/>
                    <a:pt x="5082" y="13079"/>
                    <a:pt x="5082" y="13079"/>
                  </a:cubicBezTo>
                  <a:cubicBezTo>
                    <a:pt x="5082" y="13079"/>
                    <a:pt x="5082" y="13079"/>
                    <a:pt x="5082" y="13079"/>
                  </a:cubicBezTo>
                  <a:cubicBezTo>
                    <a:pt x="5082" y="13079"/>
                    <a:pt x="5082" y="13079"/>
                    <a:pt x="5082" y="13079"/>
                  </a:cubicBezTo>
                  <a:cubicBezTo>
                    <a:pt x="4967" y="13079"/>
                    <a:pt x="4967" y="13079"/>
                    <a:pt x="4967" y="13079"/>
                  </a:cubicBezTo>
                  <a:cubicBezTo>
                    <a:pt x="4967" y="13079"/>
                    <a:pt x="4967" y="13079"/>
                    <a:pt x="4967" y="13079"/>
                  </a:cubicBezTo>
                  <a:cubicBezTo>
                    <a:pt x="4736" y="13178"/>
                    <a:pt x="4736" y="13178"/>
                    <a:pt x="4736" y="13178"/>
                  </a:cubicBezTo>
                  <a:cubicBezTo>
                    <a:pt x="4736" y="13178"/>
                    <a:pt x="4736" y="13178"/>
                    <a:pt x="4736" y="13178"/>
                  </a:cubicBezTo>
                  <a:cubicBezTo>
                    <a:pt x="4736" y="13178"/>
                    <a:pt x="4736" y="13178"/>
                    <a:pt x="4736" y="13178"/>
                  </a:cubicBezTo>
                  <a:cubicBezTo>
                    <a:pt x="4851" y="13178"/>
                    <a:pt x="4851" y="13178"/>
                    <a:pt x="4851" y="13178"/>
                  </a:cubicBezTo>
                  <a:cubicBezTo>
                    <a:pt x="4851" y="13079"/>
                    <a:pt x="4851" y="13079"/>
                    <a:pt x="4851" y="13079"/>
                  </a:cubicBezTo>
                  <a:cubicBezTo>
                    <a:pt x="4851" y="12980"/>
                    <a:pt x="4851" y="12980"/>
                    <a:pt x="4851" y="12980"/>
                  </a:cubicBezTo>
                  <a:cubicBezTo>
                    <a:pt x="4967" y="12980"/>
                    <a:pt x="4967" y="12980"/>
                    <a:pt x="4967" y="12980"/>
                  </a:cubicBezTo>
                  <a:cubicBezTo>
                    <a:pt x="4967" y="12980"/>
                    <a:pt x="4967" y="12980"/>
                    <a:pt x="4967" y="12980"/>
                  </a:cubicBezTo>
                  <a:cubicBezTo>
                    <a:pt x="5082" y="12980"/>
                    <a:pt x="5082" y="12980"/>
                    <a:pt x="5082" y="12980"/>
                  </a:cubicBezTo>
                  <a:cubicBezTo>
                    <a:pt x="5082" y="12980"/>
                    <a:pt x="5082" y="12980"/>
                    <a:pt x="5082" y="12980"/>
                  </a:cubicBezTo>
                  <a:cubicBezTo>
                    <a:pt x="5198" y="12980"/>
                    <a:pt x="5198" y="12980"/>
                    <a:pt x="5198" y="12980"/>
                  </a:cubicBezTo>
                  <a:cubicBezTo>
                    <a:pt x="5082" y="12881"/>
                    <a:pt x="5082" y="12881"/>
                    <a:pt x="5082" y="12881"/>
                  </a:cubicBezTo>
                  <a:cubicBezTo>
                    <a:pt x="4967" y="12881"/>
                    <a:pt x="4967" y="12881"/>
                    <a:pt x="4967" y="12881"/>
                  </a:cubicBezTo>
                  <a:cubicBezTo>
                    <a:pt x="4967" y="12980"/>
                    <a:pt x="4967" y="12980"/>
                    <a:pt x="4967" y="12980"/>
                  </a:cubicBezTo>
                  <a:cubicBezTo>
                    <a:pt x="4851" y="12980"/>
                    <a:pt x="4851" y="12980"/>
                    <a:pt x="4851" y="12980"/>
                  </a:cubicBezTo>
                  <a:cubicBezTo>
                    <a:pt x="4851" y="12980"/>
                    <a:pt x="4851" y="12980"/>
                    <a:pt x="4851" y="12980"/>
                  </a:cubicBezTo>
                  <a:cubicBezTo>
                    <a:pt x="4736" y="12980"/>
                    <a:pt x="4736" y="12980"/>
                    <a:pt x="4736" y="12980"/>
                  </a:cubicBezTo>
                  <a:cubicBezTo>
                    <a:pt x="4736" y="12980"/>
                    <a:pt x="4736" y="12980"/>
                    <a:pt x="4736" y="12980"/>
                  </a:cubicBezTo>
                  <a:cubicBezTo>
                    <a:pt x="4736" y="12881"/>
                    <a:pt x="4736" y="12881"/>
                    <a:pt x="4736" y="12881"/>
                  </a:cubicBezTo>
                  <a:cubicBezTo>
                    <a:pt x="4736" y="12881"/>
                    <a:pt x="4736" y="12881"/>
                    <a:pt x="4736" y="12881"/>
                  </a:cubicBezTo>
                  <a:cubicBezTo>
                    <a:pt x="4851" y="12881"/>
                    <a:pt x="4851" y="12881"/>
                    <a:pt x="4851" y="12881"/>
                  </a:cubicBezTo>
                  <a:cubicBezTo>
                    <a:pt x="4967" y="12782"/>
                    <a:pt x="4967" y="12782"/>
                    <a:pt x="4967" y="12782"/>
                  </a:cubicBezTo>
                  <a:cubicBezTo>
                    <a:pt x="5082" y="12782"/>
                    <a:pt x="5082" y="12782"/>
                    <a:pt x="5082" y="12782"/>
                  </a:cubicBezTo>
                  <a:cubicBezTo>
                    <a:pt x="5198" y="12782"/>
                    <a:pt x="5198" y="12782"/>
                    <a:pt x="5198" y="12782"/>
                  </a:cubicBezTo>
                  <a:cubicBezTo>
                    <a:pt x="5198" y="12683"/>
                    <a:pt x="5198" y="12683"/>
                    <a:pt x="5198" y="12683"/>
                  </a:cubicBezTo>
                  <a:cubicBezTo>
                    <a:pt x="5198" y="12683"/>
                    <a:pt x="5198" y="12683"/>
                    <a:pt x="5198" y="12683"/>
                  </a:cubicBezTo>
                  <a:cubicBezTo>
                    <a:pt x="5198" y="12683"/>
                    <a:pt x="5198" y="12683"/>
                    <a:pt x="5198" y="12683"/>
                  </a:cubicBezTo>
                  <a:cubicBezTo>
                    <a:pt x="5082" y="12782"/>
                    <a:pt x="5082" y="12782"/>
                    <a:pt x="5082" y="12782"/>
                  </a:cubicBezTo>
                  <a:cubicBezTo>
                    <a:pt x="4967" y="12782"/>
                    <a:pt x="4967" y="12782"/>
                    <a:pt x="4967" y="12782"/>
                  </a:cubicBezTo>
                  <a:cubicBezTo>
                    <a:pt x="4967" y="12782"/>
                    <a:pt x="4967" y="12782"/>
                    <a:pt x="4967" y="12782"/>
                  </a:cubicBezTo>
                  <a:cubicBezTo>
                    <a:pt x="4851" y="12683"/>
                    <a:pt x="4851" y="12683"/>
                    <a:pt x="4851" y="12683"/>
                  </a:cubicBezTo>
                  <a:cubicBezTo>
                    <a:pt x="4851" y="12683"/>
                    <a:pt x="4851" y="12683"/>
                    <a:pt x="4851" y="12683"/>
                  </a:cubicBezTo>
                  <a:cubicBezTo>
                    <a:pt x="4736" y="12683"/>
                    <a:pt x="4736" y="12683"/>
                    <a:pt x="4736" y="12683"/>
                  </a:cubicBezTo>
                  <a:cubicBezTo>
                    <a:pt x="4736" y="12683"/>
                    <a:pt x="4736" y="12683"/>
                    <a:pt x="4736" y="12683"/>
                  </a:cubicBezTo>
                  <a:cubicBezTo>
                    <a:pt x="4736" y="12583"/>
                    <a:pt x="4736" y="12583"/>
                    <a:pt x="4736" y="12583"/>
                  </a:cubicBezTo>
                  <a:cubicBezTo>
                    <a:pt x="4736" y="12583"/>
                    <a:pt x="4736" y="12583"/>
                    <a:pt x="4736" y="12583"/>
                  </a:cubicBezTo>
                  <a:cubicBezTo>
                    <a:pt x="4851" y="12484"/>
                    <a:pt x="4851" y="12484"/>
                    <a:pt x="4851" y="12484"/>
                  </a:cubicBezTo>
                  <a:cubicBezTo>
                    <a:pt x="4851" y="12484"/>
                    <a:pt x="4851" y="12484"/>
                    <a:pt x="4851" y="12484"/>
                  </a:cubicBezTo>
                  <a:cubicBezTo>
                    <a:pt x="4967" y="12484"/>
                    <a:pt x="4967" y="12484"/>
                    <a:pt x="4967" y="12484"/>
                  </a:cubicBezTo>
                  <a:cubicBezTo>
                    <a:pt x="4967" y="12385"/>
                    <a:pt x="4967" y="12385"/>
                    <a:pt x="4967" y="12385"/>
                  </a:cubicBezTo>
                  <a:cubicBezTo>
                    <a:pt x="4967" y="12385"/>
                    <a:pt x="4967" y="12385"/>
                    <a:pt x="4967" y="12385"/>
                  </a:cubicBezTo>
                  <a:cubicBezTo>
                    <a:pt x="4851" y="12484"/>
                    <a:pt x="4851" y="12484"/>
                    <a:pt x="4851" y="12484"/>
                  </a:cubicBezTo>
                  <a:cubicBezTo>
                    <a:pt x="4736" y="12583"/>
                    <a:pt x="4736" y="12583"/>
                    <a:pt x="4736" y="12583"/>
                  </a:cubicBezTo>
                  <a:cubicBezTo>
                    <a:pt x="4736" y="12583"/>
                    <a:pt x="4736" y="12583"/>
                    <a:pt x="4736" y="12583"/>
                  </a:cubicBezTo>
                  <a:cubicBezTo>
                    <a:pt x="4620" y="12583"/>
                    <a:pt x="4620" y="12583"/>
                    <a:pt x="4620" y="12583"/>
                  </a:cubicBezTo>
                  <a:cubicBezTo>
                    <a:pt x="4620" y="12683"/>
                    <a:pt x="4620" y="12683"/>
                    <a:pt x="4620" y="12683"/>
                  </a:cubicBezTo>
                  <a:cubicBezTo>
                    <a:pt x="4620" y="12583"/>
                    <a:pt x="4620" y="12583"/>
                    <a:pt x="4620" y="12583"/>
                  </a:cubicBezTo>
                  <a:cubicBezTo>
                    <a:pt x="4620" y="12583"/>
                    <a:pt x="4620" y="12583"/>
                    <a:pt x="4620" y="12583"/>
                  </a:cubicBezTo>
                  <a:cubicBezTo>
                    <a:pt x="4620" y="12484"/>
                    <a:pt x="4620" y="12484"/>
                    <a:pt x="4620" y="12484"/>
                  </a:cubicBezTo>
                  <a:cubicBezTo>
                    <a:pt x="4620" y="12385"/>
                    <a:pt x="4620" y="12385"/>
                    <a:pt x="4620" y="12385"/>
                  </a:cubicBezTo>
                  <a:cubicBezTo>
                    <a:pt x="4620" y="12286"/>
                    <a:pt x="4620" y="12286"/>
                    <a:pt x="4620" y="12286"/>
                  </a:cubicBezTo>
                  <a:cubicBezTo>
                    <a:pt x="4620" y="12187"/>
                    <a:pt x="4620" y="12187"/>
                    <a:pt x="4620" y="12187"/>
                  </a:cubicBezTo>
                  <a:cubicBezTo>
                    <a:pt x="4620" y="12187"/>
                    <a:pt x="4620" y="12187"/>
                    <a:pt x="4620" y="12187"/>
                  </a:cubicBezTo>
                  <a:cubicBezTo>
                    <a:pt x="4620" y="12088"/>
                    <a:pt x="4620" y="12088"/>
                    <a:pt x="4620" y="12088"/>
                  </a:cubicBezTo>
                  <a:cubicBezTo>
                    <a:pt x="4620" y="12088"/>
                    <a:pt x="4620" y="12088"/>
                    <a:pt x="4620" y="12088"/>
                  </a:cubicBezTo>
                  <a:cubicBezTo>
                    <a:pt x="4505" y="12187"/>
                    <a:pt x="4505" y="12187"/>
                    <a:pt x="4505" y="12187"/>
                  </a:cubicBezTo>
                  <a:cubicBezTo>
                    <a:pt x="4505" y="12286"/>
                    <a:pt x="4505" y="12286"/>
                    <a:pt x="4505" y="12286"/>
                  </a:cubicBezTo>
                  <a:cubicBezTo>
                    <a:pt x="4505" y="12385"/>
                    <a:pt x="4505" y="12385"/>
                    <a:pt x="4505" y="12385"/>
                  </a:cubicBezTo>
                  <a:cubicBezTo>
                    <a:pt x="4620" y="12385"/>
                    <a:pt x="4620" y="12385"/>
                    <a:pt x="4620" y="12385"/>
                  </a:cubicBezTo>
                  <a:cubicBezTo>
                    <a:pt x="4620" y="12484"/>
                    <a:pt x="4620" y="12484"/>
                    <a:pt x="4620" y="12484"/>
                  </a:cubicBezTo>
                  <a:cubicBezTo>
                    <a:pt x="4620" y="12583"/>
                    <a:pt x="4620" y="12583"/>
                    <a:pt x="4620" y="12583"/>
                  </a:cubicBezTo>
                  <a:cubicBezTo>
                    <a:pt x="4505" y="12683"/>
                    <a:pt x="4505" y="12683"/>
                    <a:pt x="4505" y="12683"/>
                  </a:cubicBezTo>
                  <a:cubicBezTo>
                    <a:pt x="4505" y="12683"/>
                    <a:pt x="4505" y="12683"/>
                    <a:pt x="4505" y="12683"/>
                  </a:cubicBezTo>
                  <a:cubicBezTo>
                    <a:pt x="4389" y="12583"/>
                    <a:pt x="4389" y="12583"/>
                    <a:pt x="4389" y="12583"/>
                  </a:cubicBezTo>
                  <a:cubicBezTo>
                    <a:pt x="4389" y="12583"/>
                    <a:pt x="4389" y="12583"/>
                    <a:pt x="4389" y="12583"/>
                  </a:cubicBezTo>
                  <a:cubicBezTo>
                    <a:pt x="4389" y="12683"/>
                    <a:pt x="4389" y="12683"/>
                    <a:pt x="4389" y="12683"/>
                  </a:cubicBezTo>
                  <a:cubicBezTo>
                    <a:pt x="4389" y="12683"/>
                    <a:pt x="4389" y="12683"/>
                    <a:pt x="4389" y="12683"/>
                  </a:cubicBezTo>
                  <a:cubicBezTo>
                    <a:pt x="4274" y="12683"/>
                    <a:pt x="4274" y="12683"/>
                    <a:pt x="4274" y="12683"/>
                  </a:cubicBezTo>
                  <a:cubicBezTo>
                    <a:pt x="4274" y="12683"/>
                    <a:pt x="4274" y="12683"/>
                    <a:pt x="4274" y="12683"/>
                  </a:cubicBezTo>
                  <a:cubicBezTo>
                    <a:pt x="4274" y="12683"/>
                    <a:pt x="4274" y="12683"/>
                    <a:pt x="4274" y="12683"/>
                  </a:cubicBezTo>
                  <a:cubicBezTo>
                    <a:pt x="4389" y="12782"/>
                    <a:pt x="4389" y="12782"/>
                    <a:pt x="4389" y="12782"/>
                  </a:cubicBezTo>
                  <a:cubicBezTo>
                    <a:pt x="4274" y="12782"/>
                    <a:pt x="4274" y="12782"/>
                    <a:pt x="4274" y="12782"/>
                  </a:cubicBezTo>
                  <a:cubicBezTo>
                    <a:pt x="4274" y="12881"/>
                    <a:pt x="4274" y="12881"/>
                    <a:pt x="4274" y="12881"/>
                  </a:cubicBezTo>
                  <a:cubicBezTo>
                    <a:pt x="4158" y="12881"/>
                    <a:pt x="4158" y="12881"/>
                    <a:pt x="4158" y="12881"/>
                  </a:cubicBezTo>
                  <a:cubicBezTo>
                    <a:pt x="4158" y="12881"/>
                    <a:pt x="4158" y="12881"/>
                    <a:pt x="4158" y="12881"/>
                  </a:cubicBezTo>
                  <a:cubicBezTo>
                    <a:pt x="4158" y="12881"/>
                    <a:pt x="4158" y="12881"/>
                    <a:pt x="4158" y="12881"/>
                  </a:cubicBezTo>
                  <a:cubicBezTo>
                    <a:pt x="4043" y="12980"/>
                    <a:pt x="4043" y="12980"/>
                    <a:pt x="4043" y="12980"/>
                  </a:cubicBezTo>
                  <a:cubicBezTo>
                    <a:pt x="3927" y="12980"/>
                    <a:pt x="3927" y="12980"/>
                    <a:pt x="3927" y="12980"/>
                  </a:cubicBezTo>
                  <a:cubicBezTo>
                    <a:pt x="3812" y="12881"/>
                    <a:pt x="3812" y="12881"/>
                    <a:pt x="3812" y="12881"/>
                  </a:cubicBezTo>
                  <a:cubicBezTo>
                    <a:pt x="3927" y="12881"/>
                    <a:pt x="3927" y="12881"/>
                    <a:pt x="3927" y="12881"/>
                  </a:cubicBezTo>
                  <a:cubicBezTo>
                    <a:pt x="3812" y="12782"/>
                    <a:pt x="3812" y="12782"/>
                    <a:pt x="3812" y="12782"/>
                  </a:cubicBezTo>
                  <a:cubicBezTo>
                    <a:pt x="3812" y="12782"/>
                    <a:pt x="3812" y="12782"/>
                    <a:pt x="3812" y="12782"/>
                  </a:cubicBezTo>
                  <a:cubicBezTo>
                    <a:pt x="3812" y="12782"/>
                    <a:pt x="3812" y="12782"/>
                    <a:pt x="3812" y="12782"/>
                  </a:cubicBezTo>
                  <a:cubicBezTo>
                    <a:pt x="3696" y="12782"/>
                    <a:pt x="3696" y="12782"/>
                    <a:pt x="3696" y="12782"/>
                  </a:cubicBezTo>
                  <a:cubicBezTo>
                    <a:pt x="3696" y="12782"/>
                    <a:pt x="3696" y="12782"/>
                    <a:pt x="3696" y="12782"/>
                  </a:cubicBezTo>
                  <a:cubicBezTo>
                    <a:pt x="3696" y="12683"/>
                    <a:pt x="3696" y="12683"/>
                    <a:pt x="3696" y="12683"/>
                  </a:cubicBezTo>
                  <a:cubicBezTo>
                    <a:pt x="3696" y="12683"/>
                    <a:pt x="3696" y="12683"/>
                    <a:pt x="3696" y="12683"/>
                  </a:cubicBezTo>
                  <a:cubicBezTo>
                    <a:pt x="3696" y="12583"/>
                    <a:pt x="3696" y="12583"/>
                    <a:pt x="3696" y="12583"/>
                  </a:cubicBezTo>
                  <a:cubicBezTo>
                    <a:pt x="3696" y="12583"/>
                    <a:pt x="3696" y="12583"/>
                    <a:pt x="3696" y="12583"/>
                  </a:cubicBezTo>
                  <a:cubicBezTo>
                    <a:pt x="3696" y="12583"/>
                    <a:pt x="3696" y="12583"/>
                    <a:pt x="3696" y="12583"/>
                  </a:cubicBezTo>
                  <a:cubicBezTo>
                    <a:pt x="3696" y="12484"/>
                    <a:pt x="3696" y="12484"/>
                    <a:pt x="3696" y="12484"/>
                  </a:cubicBezTo>
                  <a:cubicBezTo>
                    <a:pt x="3812" y="12484"/>
                    <a:pt x="3812" y="12484"/>
                    <a:pt x="3812" y="12484"/>
                  </a:cubicBezTo>
                  <a:cubicBezTo>
                    <a:pt x="3812" y="12583"/>
                    <a:pt x="3812" y="12583"/>
                    <a:pt x="3812" y="12583"/>
                  </a:cubicBezTo>
                  <a:cubicBezTo>
                    <a:pt x="3927" y="12484"/>
                    <a:pt x="3927" y="12484"/>
                    <a:pt x="3927" y="12484"/>
                  </a:cubicBezTo>
                  <a:cubicBezTo>
                    <a:pt x="3927" y="12484"/>
                    <a:pt x="3927" y="12484"/>
                    <a:pt x="3927" y="12484"/>
                  </a:cubicBezTo>
                  <a:cubicBezTo>
                    <a:pt x="4158" y="12484"/>
                    <a:pt x="4158" y="12484"/>
                    <a:pt x="4158" y="12484"/>
                  </a:cubicBezTo>
                  <a:cubicBezTo>
                    <a:pt x="4158" y="12484"/>
                    <a:pt x="4158" y="12484"/>
                    <a:pt x="4158" y="12484"/>
                  </a:cubicBezTo>
                  <a:cubicBezTo>
                    <a:pt x="4274" y="12385"/>
                    <a:pt x="4274" y="12385"/>
                    <a:pt x="4274" y="12385"/>
                  </a:cubicBezTo>
                  <a:cubicBezTo>
                    <a:pt x="4389" y="12286"/>
                    <a:pt x="4389" y="12286"/>
                    <a:pt x="4389" y="12286"/>
                  </a:cubicBezTo>
                  <a:cubicBezTo>
                    <a:pt x="4389" y="12187"/>
                    <a:pt x="4389" y="12187"/>
                    <a:pt x="4389" y="12187"/>
                  </a:cubicBezTo>
                  <a:cubicBezTo>
                    <a:pt x="4274" y="12187"/>
                    <a:pt x="4274" y="12187"/>
                    <a:pt x="4274" y="12187"/>
                  </a:cubicBezTo>
                  <a:cubicBezTo>
                    <a:pt x="4274" y="12286"/>
                    <a:pt x="4274" y="12286"/>
                    <a:pt x="4274" y="12286"/>
                  </a:cubicBezTo>
                  <a:cubicBezTo>
                    <a:pt x="4274" y="12286"/>
                    <a:pt x="4274" y="12286"/>
                    <a:pt x="4274" y="12286"/>
                  </a:cubicBezTo>
                  <a:cubicBezTo>
                    <a:pt x="4158" y="12385"/>
                    <a:pt x="4158" y="12385"/>
                    <a:pt x="4158" y="12385"/>
                  </a:cubicBezTo>
                  <a:cubicBezTo>
                    <a:pt x="4043" y="12385"/>
                    <a:pt x="4043" y="12385"/>
                    <a:pt x="4043" y="12385"/>
                  </a:cubicBezTo>
                  <a:cubicBezTo>
                    <a:pt x="3927" y="12385"/>
                    <a:pt x="3927" y="12385"/>
                    <a:pt x="3927" y="12385"/>
                  </a:cubicBezTo>
                  <a:cubicBezTo>
                    <a:pt x="3812" y="12385"/>
                    <a:pt x="3812" y="12385"/>
                    <a:pt x="3812" y="12385"/>
                  </a:cubicBezTo>
                  <a:cubicBezTo>
                    <a:pt x="3812" y="12286"/>
                    <a:pt x="3812" y="12286"/>
                    <a:pt x="3812" y="12286"/>
                  </a:cubicBezTo>
                  <a:cubicBezTo>
                    <a:pt x="3927" y="12286"/>
                    <a:pt x="3927" y="12286"/>
                    <a:pt x="3927" y="12286"/>
                  </a:cubicBezTo>
                  <a:cubicBezTo>
                    <a:pt x="4043" y="12187"/>
                    <a:pt x="4043" y="12187"/>
                    <a:pt x="4043" y="12187"/>
                  </a:cubicBezTo>
                  <a:cubicBezTo>
                    <a:pt x="4158" y="12187"/>
                    <a:pt x="4158" y="12187"/>
                    <a:pt x="4158" y="12187"/>
                  </a:cubicBezTo>
                  <a:cubicBezTo>
                    <a:pt x="4158" y="12187"/>
                    <a:pt x="4158" y="12187"/>
                    <a:pt x="4158" y="12187"/>
                  </a:cubicBezTo>
                  <a:cubicBezTo>
                    <a:pt x="4158" y="12088"/>
                    <a:pt x="4158" y="12088"/>
                    <a:pt x="4158" y="12088"/>
                  </a:cubicBezTo>
                  <a:cubicBezTo>
                    <a:pt x="4158" y="12088"/>
                    <a:pt x="4158" y="12088"/>
                    <a:pt x="4158" y="12088"/>
                  </a:cubicBezTo>
                  <a:cubicBezTo>
                    <a:pt x="4158" y="12088"/>
                    <a:pt x="4158" y="12088"/>
                    <a:pt x="4158" y="12088"/>
                  </a:cubicBezTo>
                  <a:cubicBezTo>
                    <a:pt x="4274" y="11989"/>
                    <a:pt x="4274" y="11989"/>
                    <a:pt x="4274" y="11989"/>
                  </a:cubicBezTo>
                  <a:cubicBezTo>
                    <a:pt x="4274" y="11989"/>
                    <a:pt x="4274" y="11989"/>
                    <a:pt x="4274" y="11989"/>
                  </a:cubicBezTo>
                  <a:cubicBezTo>
                    <a:pt x="4158" y="11989"/>
                    <a:pt x="4158" y="11989"/>
                    <a:pt x="4158" y="11989"/>
                  </a:cubicBezTo>
                  <a:cubicBezTo>
                    <a:pt x="4158" y="11989"/>
                    <a:pt x="4158" y="11989"/>
                    <a:pt x="4158" y="11989"/>
                  </a:cubicBezTo>
                  <a:cubicBezTo>
                    <a:pt x="4158" y="11989"/>
                    <a:pt x="4158" y="11989"/>
                    <a:pt x="4158" y="11989"/>
                  </a:cubicBezTo>
                  <a:cubicBezTo>
                    <a:pt x="4158" y="11989"/>
                    <a:pt x="4158" y="11989"/>
                    <a:pt x="4158" y="11989"/>
                  </a:cubicBezTo>
                  <a:cubicBezTo>
                    <a:pt x="3927" y="11989"/>
                    <a:pt x="3927" y="11989"/>
                    <a:pt x="3927" y="11989"/>
                  </a:cubicBezTo>
                  <a:cubicBezTo>
                    <a:pt x="3927" y="11989"/>
                    <a:pt x="3927" y="11989"/>
                    <a:pt x="3927" y="11989"/>
                  </a:cubicBezTo>
                  <a:cubicBezTo>
                    <a:pt x="3927" y="11989"/>
                    <a:pt x="3927" y="11989"/>
                    <a:pt x="3927" y="11989"/>
                  </a:cubicBezTo>
                  <a:cubicBezTo>
                    <a:pt x="3927" y="11890"/>
                    <a:pt x="3927" y="11890"/>
                    <a:pt x="3927" y="11890"/>
                  </a:cubicBezTo>
                  <a:cubicBezTo>
                    <a:pt x="4043" y="11890"/>
                    <a:pt x="4043" y="11890"/>
                    <a:pt x="4043" y="11890"/>
                  </a:cubicBezTo>
                  <a:cubicBezTo>
                    <a:pt x="4043" y="11890"/>
                    <a:pt x="4043" y="11890"/>
                    <a:pt x="4043" y="11890"/>
                  </a:cubicBezTo>
                  <a:cubicBezTo>
                    <a:pt x="4158" y="11890"/>
                    <a:pt x="4158" y="11890"/>
                    <a:pt x="4158" y="11890"/>
                  </a:cubicBezTo>
                  <a:cubicBezTo>
                    <a:pt x="4274" y="11890"/>
                    <a:pt x="4274" y="11890"/>
                    <a:pt x="4274" y="11890"/>
                  </a:cubicBezTo>
                  <a:cubicBezTo>
                    <a:pt x="4274" y="11890"/>
                    <a:pt x="4274" y="11890"/>
                    <a:pt x="4274" y="11890"/>
                  </a:cubicBezTo>
                  <a:cubicBezTo>
                    <a:pt x="4389" y="11791"/>
                    <a:pt x="4389" y="11791"/>
                    <a:pt x="4389" y="11791"/>
                  </a:cubicBezTo>
                  <a:cubicBezTo>
                    <a:pt x="4389" y="11692"/>
                    <a:pt x="4389" y="11692"/>
                    <a:pt x="4389" y="11692"/>
                  </a:cubicBezTo>
                  <a:cubicBezTo>
                    <a:pt x="4389" y="11692"/>
                    <a:pt x="4389" y="11692"/>
                    <a:pt x="4389" y="11692"/>
                  </a:cubicBezTo>
                  <a:cubicBezTo>
                    <a:pt x="4505" y="11593"/>
                    <a:pt x="4505" y="11593"/>
                    <a:pt x="4505" y="11593"/>
                  </a:cubicBezTo>
                  <a:cubicBezTo>
                    <a:pt x="4389" y="11494"/>
                    <a:pt x="4389" y="11494"/>
                    <a:pt x="4389" y="11494"/>
                  </a:cubicBezTo>
                  <a:cubicBezTo>
                    <a:pt x="4389" y="11394"/>
                    <a:pt x="4389" y="11394"/>
                    <a:pt x="4389" y="11394"/>
                  </a:cubicBezTo>
                  <a:cubicBezTo>
                    <a:pt x="4389" y="11394"/>
                    <a:pt x="4389" y="11394"/>
                    <a:pt x="4389" y="11394"/>
                  </a:cubicBezTo>
                  <a:cubicBezTo>
                    <a:pt x="4389" y="11394"/>
                    <a:pt x="4389" y="11394"/>
                    <a:pt x="4389" y="11394"/>
                  </a:cubicBezTo>
                  <a:cubicBezTo>
                    <a:pt x="4274" y="11394"/>
                    <a:pt x="4274" y="11394"/>
                    <a:pt x="4274" y="11394"/>
                  </a:cubicBezTo>
                  <a:cubicBezTo>
                    <a:pt x="4274" y="11394"/>
                    <a:pt x="4274" y="11394"/>
                    <a:pt x="4274" y="11394"/>
                  </a:cubicBezTo>
                  <a:cubicBezTo>
                    <a:pt x="4158" y="11295"/>
                    <a:pt x="4158" y="11295"/>
                    <a:pt x="4158" y="11295"/>
                  </a:cubicBezTo>
                  <a:cubicBezTo>
                    <a:pt x="4158" y="11295"/>
                    <a:pt x="4158" y="11295"/>
                    <a:pt x="4158" y="11295"/>
                  </a:cubicBezTo>
                  <a:cubicBezTo>
                    <a:pt x="4158" y="11295"/>
                    <a:pt x="4158" y="11295"/>
                    <a:pt x="4158" y="11295"/>
                  </a:cubicBezTo>
                  <a:cubicBezTo>
                    <a:pt x="4158" y="11295"/>
                    <a:pt x="4158" y="11295"/>
                    <a:pt x="4158" y="11295"/>
                  </a:cubicBezTo>
                  <a:cubicBezTo>
                    <a:pt x="4274" y="11295"/>
                    <a:pt x="4274" y="11295"/>
                    <a:pt x="4274" y="11295"/>
                  </a:cubicBezTo>
                  <a:cubicBezTo>
                    <a:pt x="4274" y="11295"/>
                    <a:pt x="4274" y="11295"/>
                    <a:pt x="4274" y="11295"/>
                  </a:cubicBezTo>
                  <a:cubicBezTo>
                    <a:pt x="4389" y="11196"/>
                    <a:pt x="4389" y="11196"/>
                    <a:pt x="4389" y="11196"/>
                  </a:cubicBezTo>
                  <a:cubicBezTo>
                    <a:pt x="4389" y="11196"/>
                    <a:pt x="4389" y="11196"/>
                    <a:pt x="4389" y="11196"/>
                  </a:cubicBezTo>
                  <a:cubicBezTo>
                    <a:pt x="4389" y="11097"/>
                    <a:pt x="4389" y="11097"/>
                    <a:pt x="4389" y="11097"/>
                  </a:cubicBezTo>
                  <a:cubicBezTo>
                    <a:pt x="4389" y="11097"/>
                    <a:pt x="4389" y="11097"/>
                    <a:pt x="4389" y="11097"/>
                  </a:cubicBezTo>
                  <a:cubicBezTo>
                    <a:pt x="4389" y="10998"/>
                    <a:pt x="4389" y="10998"/>
                    <a:pt x="4389" y="10998"/>
                  </a:cubicBezTo>
                  <a:cubicBezTo>
                    <a:pt x="4274" y="10998"/>
                    <a:pt x="4274" y="10998"/>
                    <a:pt x="4274" y="10998"/>
                  </a:cubicBezTo>
                  <a:cubicBezTo>
                    <a:pt x="4274" y="10998"/>
                    <a:pt x="4274" y="10998"/>
                    <a:pt x="4274" y="10998"/>
                  </a:cubicBezTo>
                  <a:cubicBezTo>
                    <a:pt x="4274" y="10899"/>
                    <a:pt x="4274" y="10899"/>
                    <a:pt x="4274" y="10899"/>
                  </a:cubicBezTo>
                  <a:cubicBezTo>
                    <a:pt x="4274" y="10899"/>
                    <a:pt x="4274" y="10899"/>
                    <a:pt x="4274" y="10899"/>
                  </a:cubicBezTo>
                  <a:cubicBezTo>
                    <a:pt x="4274" y="10899"/>
                    <a:pt x="4274" y="10899"/>
                    <a:pt x="4274" y="10899"/>
                  </a:cubicBezTo>
                  <a:cubicBezTo>
                    <a:pt x="4274" y="10899"/>
                    <a:pt x="4274" y="10899"/>
                    <a:pt x="4274" y="10899"/>
                  </a:cubicBezTo>
                  <a:cubicBezTo>
                    <a:pt x="4274" y="10800"/>
                    <a:pt x="4274" y="10800"/>
                    <a:pt x="4274" y="10800"/>
                  </a:cubicBezTo>
                  <a:cubicBezTo>
                    <a:pt x="4274" y="10701"/>
                    <a:pt x="4274" y="10701"/>
                    <a:pt x="4274" y="10701"/>
                  </a:cubicBezTo>
                  <a:cubicBezTo>
                    <a:pt x="4274" y="10701"/>
                    <a:pt x="4274" y="10701"/>
                    <a:pt x="4274" y="10701"/>
                  </a:cubicBezTo>
                  <a:cubicBezTo>
                    <a:pt x="4389" y="10800"/>
                    <a:pt x="4389" y="10800"/>
                    <a:pt x="4389" y="10800"/>
                  </a:cubicBezTo>
                  <a:cubicBezTo>
                    <a:pt x="4389" y="10701"/>
                    <a:pt x="4389" y="10701"/>
                    <a:pt x="4389" y="10701"/>
                  </a:cubicBezTo>
                  <a:cubicBezTo>
                    <a:pt x="4274" y="10701"/>
                    <a:pt x="4274" y="10701"/>
                    <a:pt x="4274" y="10701"/>
                  </a:cubicBezTo>
                  <a:cubicBezTo>
                    <a:pt x="4274" y="10701"/>
                    <a:pt x="4274" y="10701"/>
                    <a:pt x="4274" y="10701"/>
                  </a:cubicBezTo>
                  <a:cubicBezTo>
                    <a:pt x="4389" y="10602"/>
                    <a:pt x="4389" y="10602"/>
                    <a:pt x="4389" y="10602"/>
                  </a:cubicBezTo>
                  <a:cubicBezTo>
                    <a:pt x="4389" y="10503"/>
                    <a:pt x="4389" y="10503"/>
                    <a:pt x="4389" y="10503"/>
                  </a:cubicBezTo>
                  <a:cubicBezTo>
                    <a:pt x="4274" y="10503"/>
                    <a:pt x="4274" y="10503"/>
                    <a:pt x="4274" y="10503"/>
                  </a:cubicBezTo>
                  <a:cubicBezTo>
                    <a:pt x="4274" y="10404"/>
                    <a:pt x="4274" y="10404"/>
                    <a:pt x="4274" y="10404"/>
                  </a:cubicBezTo>
                  <a:cubicBezTo>
                    <a:pt x="4274" y="10404"/>
                    <a:pt x="4274" y="10404"/>
                    <a:pt x="4274" y="10404"/>
                  </a:cubicBezTo>
                  <a:cubicBezTo>
                    <a:pt x="4274" y="10305"/>
                    <a:pt x="4274" y="10305"/>
                    <a:pt x="4274" y="10305"/>
                  </a:cubicBezTo>
                  <a:cubicBezTo>
                    <a:pt x="4389" y="10206"/>
                    <a:pt x="4389" y="10206"/>
                    <a:pt x="4389" y="10206"/>
                  </a:cubicBezTo>
                  <a:cubicBezTo>
                    <a:pt x="4274" y="10206"/>
                    <a:pt x="4274" y="10206"/>
                    <a:pt x="4274" y="10206"/>
                  </a:cubicBezTo>
                  <a:cubicBezTo>
                    <a:pt x="4274" y="10206"/>
                    <a:pt x="4274" y="10206"/>
                    <a:pt x="4274" y="10206"/>
                  </a:cubicBezTo>
                  <a:cubicBezTo>
                    <a:pt x="4158" y="10305"/>
                    <a:pt x="4158" y="10305"/>
                    <a:pt x="4158" y="10305"/>
                  </a:cubicBezTo>
                  <a:cubicBezTo>
                    <a:pt x="4158" y="10305"/>
                    <a:pt x="4158" y="10305"/>
                    <a:pt x="4158" y="10305"/>
                  </a:cubicBezTo>
                  <a:cubicBezTo>
                    <a:pt x="4043" y="10305"/>
                    <a:pt x="4043" y="10305"/>
                    <a:pt x="4043" y="10305"/>
                  </a:cubicBezTo>
                  <a:cubicBezTo>
                    <a:pt x="4043" y="10404"/>
                    <a:pt x="4043" y="10404"/>
                    <a:pt x="4043" y="10404"/>
                  </a:cubicBezTo>
                  <a:cubicBezTo>
                    <a:pt x="3927" y="10305"/>
                    <a:pt x="3927" y="10305"/>
                    <a:pt x="3927" y="10305"/>
                  </a:cubicBezTo>
                  <a:cubicBezTo>
                    <a:pt x="4043" y="10305"/>
                    <a:pt x="4043" y="10305"/>
                    <a:pt x="4043" y="10305"/>
                  </a:cubicBezTo>
                  <a:cubicBezTo>
                    <a:pt x="4043" y="10206"/>
                    <a:pt x="4043" y="10206"/>
                    <a:pt x="4043" y="10206"/>
                  </a:cubicBezTo>
                  <a:cubicBezTo>
                    <a:pt x="4158" y="10206"/>
                    <a:pt x="4158" y="10206"/>
                    <a:pt x="4158" y="10206"/>
                  </a:cubicBezTo>
                  <a:cubicBezTo>
                    <a:pt x="4158" y="10206"/>
                    <a:pt x="4158" y="10206"/>
                    <a:pt x="4158" y="10206"/>
                  </a:cubicBezTo>
                  <a:cubicBezTo>
                    <a:pt x="4274" y="10106"/>
                    <a:pt x="4274" y="10106"/>
                    <a:pt x="4274" y="10106"/>
                  </a:cubicBezTo>
                  <a:cubicBezTo>
                    <a:pt x="4274" y="10106"/>
                    <a:pt x="4274" y="10106"/>
                    <a:pt x="4274" y="10106"/>
                  </a:cubicBezTo>
                  <a:cubicBezTo>
                    <a:pt x="4389" y="10106"/>
                    <a:pt x="4389" y="10106"/>
                    <a:pt x="4389" y="10106"/>
                  </a:cubicBezTo>
                  <a:cubicBezTo>
                    <a:pt x="4389" y="10007"/>
                    <a:pt x="4389" y="10007"/>
                    <a:pt x="4389" y="10007"/>
                  </a:cubicBezTo>
                  <a:cubicBezTo>
                    <a:pt x="4389" y="9908"/>
                    <a:pt x="4389" y="9908"/>
                    <a:pt x="4389" y="9908"/>
                  </a:cubicBezTo>
                  <a:cubicBezTo>
                    <a:pt x="4389" y="9908"/>
                    <a:pt x="4389" y="9908"/>
                    <a:pt x="4389" y="9908"/>
                  </a:cubicBezTo>
                  <a:cubicBezTo>
                    <a:pt x="4274" y="9809"/>
                    <a:pt x="4274" y="9809"/>
                    <a:pt x="4274" y="9809"/>
                  </a:cubicBezTo>
                  <a:cubicBezTo>
                    <a:pt x="4274" y="9809"/>
                    <a:pt x="4274" y="9809"/>
                    <a:pt x="4274" y="9809"/>
                  </a:cubicBezTo>
                  <a:cubicBezTo>
                    <a:pt x="4274" y="9809"/>
                    <a:pt x="4274" y="9809"/>
                    <a:pt x="4274" y="9809"/>
                  </a:cubicBezTo>
                  <a:cubicBezTo>
                    <a:pt x="4158" y="9809"/>
                    <a:pt x="4158" y="9809"/>
                    <a:pt x="4158" y="9809"/>
                  </a:cubicBezTo>
                  <a:cubicBezTo>
                    <a:pt x="4158" y="9710"/>
                    <a:pt x="4158" y="9710"/>
                    <a:pt x="4158" y="9710"/>
                  </a:cubicBezTo>
                  <a:cubicBezTo>
                    <a:pt x="4158" y="9611"/>
                    <a:pt x="4158" y="9611"/>
                    <a:pt x="4158" y="9611"/>
                  </a:cubicBezTo>
                  <a:cubicBezTo>
                    <a:pt x="4158" y="9611"/>
                    <a:pt x="4158" y="9611"/>
                    <a:pt x="4158" y="9611"/>
                  </a:cubicBezTo>
                  <a:cubicBezTo>
                    <a:pt x="4158" y="9611"/>
                    <a:pt x="4158" y="9611"/>
                    <a:pt x="4158" y="9611"/>
                  </a:cubicBezTo>
                  <a:cubicBezTo>
                    <a:pt x="4158" y="9512"/>
                    <a:pt x="4158" y="9512"/>
                    <a:pt x="4158" y="9512"/>
                  </a:cubicBezTo>
                  <a:cubicBezTo>
                    <a:pt x="4158" y="9413"/>
                    <a:pt x="4158" y="9413"/>
                    <a:pt x="4158" y="9413"/>
                  </a:cubicBezTo>
                  <a:cubicBezTo>
                    <a:pt x="3927" y="9314"/>
                    <a:pt x="3927" y="9314"/>
                    <a:pt x="3927" y="9314"/>
                  </a:cubicBezTo>
                  <a:cubicBezTo>
                    <a:pt x="3927" y="9314"/>
                    <a:pt x="3927" y="9314"/>
                    <a:pt x="3927" y="9314"/>
                  </a:cubicBezTo>
                  <a:cubicBezTo>
                    <a:pt x="3927" y="9314"/>
                    <a:pt x="3927" y="9314"/>
                    <a:pt x="3927" y="9314"/>
                  </a:cubicBezTo>
                  <a:cubicBezTo>
                    <a:pt x="3812" y="9215"/>
                    <a:pt x="3812" y="9215"/>
                    <a:pt x="3812" y="9215"/>
                  </a:cubicBezTo>
                  <a:cubicBezTo>
                    <a:pt x="3812" y="9215"/>
                    <a:pt x="3812" y="9215"/>
                    <a:pt x="3812" y="9215"/>
                  </a:cubicBezTo>
                  <a:cubicBezTo>
                    <a:pt x="3927" y="9215"/>
                    <a:pt x="3927" y="9215"/>
                    <a:pt x="3927" y="9215"/>
                  </a:cubicBezTo>
                  <a:cubicBezTo>
                    <a:pt x="4043" y="9116"/>
                    <a:pt x="4043" y="9116"/>
                    <a:pt x="4043" y="9116"/>
                  </a:cubicBezTo>
                  <a:cubicBezTo>
                    <a:pt x="4043" y="9116"/>
                    <a:pt x="4043" y="9116"/>
                    <a:pt x="4043" y="9116"/>
                  </a:cubicBezTo>
                  <a:cubicBezTo>
                    <a:pt x="4043" y="9017"/>
                    <a:pt x="4043" y="9017"/>
                    <a:pt x="4043" y="9017"/>
                  </a:cubicBezTo>
                  <a:cubicBezTo>
                    <a:pt x="4043" y="9017"/>
                    <a:pt x="4043" y="9017"/>
                    <a:pt x="4043" y="9017"/>
                  </a:cubicBezTo>
                  <a:cubicBezTo>
                    <a:pt x="3927" y="9017"/>
                    <a:pt x="3927" y="9017"/>
                    <a:pt x="3927" y="9017"/>
                  </a:cubicBezTo>
                  <a:cubicBezTo>
                    <a:pt x="3927" y="9017"/>
                    <a:pt x="3927" y="9017"/>
                    <a:pt x="3927" y="9017"/>
                  </a:cubicBezTo>
                  <a:cubicBezTo>
                    <a:pt x="4043" y="9017"/>
                    <a:pt x="4043" y="9017"/>
                    <a:pt x="4043" y="9017"/>
                  </a:cubicBezTo>
                  <a:cubicBezTo>
                    <a:pt x="4043" y="8917"/>
                    <a:pt x="4043" y="8917"/>
                    <a:pt x="4043" y="8917"/>
                  </a:cubicBezTo>
                  <a:cubicBezTo>
                    <a:pt x="4158" y="8818"/>
                    <a:pt x="4158" y="8818"/>
                    <a:pt x="4158" y="8818"/>
                  </a:cubicBezTo>
                  <a:cubicBezTo>
                    <a:pt x="4158" y="8818"/>
                    <a:pt x="4158" y="8818"/>
                    <a:pt x="4158" y="8818"/>
                  </a:cubicBezTo>
                  <a:cubicBezTo>
                    <a:pt x="4158" y="8818"/>
                    <a:pt x="4158" y="8818"/>
                    <a:pt x="4158" y="8818"/>
                  </a:cubicBezTo>
                  <a:cubicBezTo>
                    <a:pt x="4158" y="8719"/>
                    <a:pt x="4158" y="8719"/>
                    <a:pt x="4158" y="8719"/>
                  </a:cubicBezTo>
                  <a:cubicBezTo>
                    <a:pt x="4158" y="8719"/>
                    <a:pt x="4158" y="8719"/>
                    <a:pt x="4158" y="8719"/>
                  </a:cubicBezTo>
                  <a:cubicBezTo>
                    <a:pt x="4043" y="8719"/>
                    <a:pt x="4043" y="8719"/>
                    <a:pt x="4043" y="8719"/>
                  </a:cubicBezTo>
                  <a:cubicBezTo>
                    <a:pt x="3927" y="8620"/>
                    <a:pt x="3927" y="8620"/>
                    <a:pt x="3927" y="8620"/>
                  </a:cubicBezTo>
                  <a:cubicBezTo>
                    <a:pt x="3812" y="8521"/>
                    <a:pt x="3812" y="8521"/>
                    <a:pt x="3812" y="8521"/>
                  </a:cubicBezTo>
                  <a:cubicBezTo>
                    <a:pt x="3812" y="8521"/>
                    <a:pt x="3812" y="8521"/>
                    <a:pt x="3812" y="8521"/>
                  </a:cubicBezTo>
                  <a:cubicBezTo>
                    <a:pt x="3812" y="8521"/>
                    <a:pt x="3812" y="8521"/>
                    <a:pt x="3812" y="8521"/>
                  </a:cubicBezTo>
                  <a:cubicBezTo>
                    <a:pt x="3812" y="8521"/>
                    <a:pt x="3812" y="8521"/>
                    <a:pt x="3812" y="8521"/>
                  </a:cubicBezTo>
                  <a:cubicBezTo>
                    <a:pt x="3696" y="8521"/>
                    <a:pt x="3696" y="8521"/>
                    <a:pt x="3696" y="8521"/>
                  </a:cubicBezTo>
                  <a:cubicBezTo>
                    <a:pt x="3696" y="8521"/>
                    <a:pt x="3696" y="8521"/>
                    <a:pt x="3696" y="8521"/>
                  </a:cubicBezTo>
                  <a:cubicBezTo>
                    <a:pt x="3696" y="8521"/>
                    <a:pt x="3696" y="8521"/>
                    <a:pt x="3696" y="8521"/>
                  </a:cubicBezTo>
                  <a:cubicBezTo>
                    <a:pt x="3696" y="8422"/>
                    <a:pt x="3696" y="8422"/>
                    <a:pt x="3696" y="8422"/>
                  </a:cubicBezTo>
                  <a:cubicBezTo>
                    <a:pt x="3581" y="8422"/>
                    <a:pt x="3581" y="8422"/>
                    <a:pt x="3581" y="8422"/>
                  </a:cubicBezTo>
                  <a:cubicBezTo>
                    <a:pt x="3581" y="8422"/>
                    <a:pt x="3581" y="8422"/>
                    <a:pt x="3581" y="8422"/>
                  </a:cubicBezTo>
                  <a:cubicBezTo>
                    <a:pt x="3465" y="8323"/>
                    <a:pt x="3465" y="8323"/>
                    <a:pt x="3465" y="8323"/>
                  </a:cubicBezTo>
                  <a:cubicBezTo>
                    <a:pt x="3465" y="8323"/>
                    <a:pt x="3465" y="8323"/>
                    <a:pt x="3465" y="8323"/>
                  </a:cubicBezTo>
                  <a:cubicBezTo>
                    <a:pt x="3465" y="8323"/>
                    <a:pt x="3465" y="8323"/>
                    <a:pt x="3465" y="8323"/>
                  </a:cubicBezTo>
                  <a:cubicBezTo>
                    <a:pt x="3350" y="8323"/>
                    <a:pt x="3350" y="8323"/>
                    <a:pt x="3350" y="8323"/>
                  </a:cubicBezTo>
                  <a:cubicBezTo>
                    <a:pt x="3350" y="8323"/>
                    <a:pt x="3350" y="8323"/>
                    <a:pt x="3350" y="8323"/>
                  </a:cubicBezTo>
                  <a:cubicBezTo>
                    <a:pt x="3350" y="8224"/>
                    <a:pt x="3350" y="8224"/>
                    <a:pt x="3350" y="8224"/>
                  </a:cubicBezTo>
                  <a:cubicBezTo>
                    <a:pt x="3234" y="8224"/>
                    <a:pt x="3234" y="8224"/>
                    <a:pt x="3234" y="8224"/>
                  </a:cubicBezTo>
                  <a:cubicBezTo>
                    <a:pt x="3119" y="8125"/>
                    <a:pt x="3119" y="8125"/>
                    <a:pt x="3119" y="8125"/>
                  </a:cubicBezTo>
                  <a:cubicBezTo>
                    <a:pt x="3119" y="8125"/>
                    <a:pt x="3119" y="8125"/>
                    <a:pt x="3119" y="8125"/>
                  </a:cubicBezTo>
                  <a:cubicBezTo>
                    <a:pt x="3119" y="8125"/>
                    <a:pt x="3119" y="8125"/>
                    <a:pt x="3119" y="8125"/>
                  </a:cubicBezTo>
                  <a:cubicBezTo>
                    <a:pt x="3003" y="8125"/>
                    <a:pt x="3003" y="8125"/>
                    <a:pt x="3003" y="8125"/>
                  </a:cubicBezTo>
                  <a:cubicBezTo>
                    <a:pt x="2888" y="8026"/>
                    <a:pt x="2888" y="8026"/>
                    <a:pt x="2888" y="8026"/>
                  </a:cubicBezTo>
                  <a:cubicBezTo>
                    <a:pt x="2772" y="8026"/>
                    <a:pt x="2772" y="8026"/>
                    <a:pt x="2772" y="8026"/>
                  </a:cubicBezTo>
                  <a:cubicBezTo>
                    <a:pt x="2657" y="7927"/>
                    <a:pt x="2657" y="7927"/>
                    <a:pt x="2657" y="7927"/>
                  </a:cubicBezTo>
                  <a:cubicBezTo>
                    <a:pt x="2541" y="7927"/>
                    <a:pt x="2541" y="7927"/>
                    <a:pt x="2541" y="7927"/>
                  </a:cubicBezTo>
                  <a:cubicBezTo>
                    <a:pt x="2541" y="7927"/>
                    <a:pt x="2541" y="7927"/>
                    <a:pt x="2541" y="7927"/>
                  </a:cubicBezTo>
                  <a:cubicBezTo>
                    <a:pt x="2426" y="7927"/>
                    <a:pt x="2426" y="7927"/>
                    <a:pt x="2426" y="7927"/>
                  </a:cubicBezTo>
                  <a:cubicBezTo>
                    <a:pt x="2310" y="8026"/>
                    <a:pt x="2310" y="8026"/>
                    <a:pt x="2310" y="8026"/>
                  </a:cubicBezTo>
                  <a:cubicBezTo>
                    <a:pt x="2310" y="8125"/>
                    <a:pt x="2310" y="8125"/>
                    <a:pt x="2310" y="8125"/>
                  </a:cubicBezTo>
                  <a:cubicBezTo>
                    <a:pt x="2195" y="8125"/>
                    <a:pt x="2195" y="8125"/>
                    <a:pt x="2195" y="8125"/>
                  </a:cubicBezTo>
                  <a:cubicBezTo>
                    <a:pt x="2195" y="8026"/>
                    <a:pt x="2195" y="8026"/>
                    <a:pt x="2195" y="8026"/>
                  </a:cubicBezTo>
                  <a:cubicBezTo>
                    <a:pt x="2310" y="8026"/>
                    <a:pt x="2310" y="8026"/>
                    <a:pt x="2310" y="8026"/>
                  </a:cubicBezTo>
                  <a:cubicBezTo>
                    <a:pt x="2310" y="7927"/>
                    <a:pt x="2310" y="7927"/>
                    <a:pt x="2310" y="7927"/>
                  </a:cubicBezTo>
                  <a:cubicBezTo>
                    <a:pt x="2195" y="7927"/>
                    <a:pt x="2195" y="7927"/>
                    <a:pt x="2195" y="7927"/>
                  </a:cubicBezTo>
                  <a:cubicBezTo>
                    <a:pt x="2195" y="7927"/>
                    <a:pt x="2195" y="7927"/>
                    <a:pt x="2195" y="7927"/>
                  </a:cubicBezTo>
                  <a:cubicBezTo>
                    <a:pt x="2079" y="7927"/>
                    <a:pt x="2079" y="7927"/>
                    <a:pt x="2079" y="7927"/>
                  </a:cubicBezTo>
                  <a:cubicBezTo>
                    <a:pt x="2079" y="8026"/>
                    <a:pt x="2079" y="8026"/>
                    <a:pt x="2079" y="8026"/>
                  </a:cubicBezTo>
                  <a:cubicBezTo>
                    <a:pt x="1964" y="8026"/>
                    <a:pt x="1964" y="8026"/>
                    <a:pt x="1964" y="8026"/>
                  </a:cubicBezTo>
                  <a:cubicBezTo>
                    <a:pt x="1964" y="8026"/>
                    <a:pt x="1964" y="8026"/>
                    <a:pt x="1964" y="8026"/>
                  </a:cubicBezTo>
                  <a:cubicBezTo>
                    <a:pt x="1848" y="7927"/>
                    <a:pt x="1848" y="7927"/>
                    <a:pt x="1848" y="7927"/>
                  </a:cubicBezTo>
                  <a:cubicBezTo>
                    <a:pt x="1848" y="7927"/>
                    <a:pt x="1848" y="7927"/>
                    <a:pt x="1848" y="7927"/>
                  </a:cubicBezTo>
                  <a:cubicBezTo>
                    <a:pt x="1848" y="7927"/>
                    <a:pt x="1848" y="7927"/>
                    <a:pt x="1848" y="7927"/>
                  </a:cubicBezTo>
                  <a:cubicBezTo>
                    <a:pt x="1733" y="8125"/>
                    <a:pt x="1733" y="8125"/>
                    <a:pt x="1733" y="8125"/>
                  </a:cubicBezTo>
                  <a:cubicBezTo>
                    <a:pt x="1733" y="8125"/>
                    <a:pt x="1733" y="8125"/>
                    <a:pt x="1733" y="8125"/>
                  </a:cubicBezTo>
                  <a:cubicBezTo>
                    <a:pt x="1733" y="8125"/>
                    <a:pt x="1733" y="8125"/>
                    <a:pt x="1733" y="8125"/>
                  </a:cubicBezTo>
                  <a:cubicBezTo>
                    <a:pt x="1617" y="8026"/>
                    <a:pt x="1617" y="8026"/>
                    <a:pt x="1617" y="8026"/>
                  </a:cubicBezTo>
                  <a:cubicBezTo>
                    <a:pt x="1733" y="7927"/>
                    <a:pt x="1733" y="7927"/>
                    <a:pt x="1733" y="7927"/>
                  </a:cubicBezTo>
                  <a:cubicBezTo>
                    <a:pt x="1733" y="7927"/>
                    <a:pt x="1733" y="7927"/>
                    <a:pt x="1733" y="7927"/>
                  </a:cubicBezTo>
                  <a:cubicBezTo>
                    <a:pt x="1733" y="7828"/>
                    <a:pt x="1733" y="7828"/>
                    <a:pt x="1733" y="7828"/>
                  </a:cubicBezTo>
                  <a:cubicBezTo>
                    <a:pt x="1733" y="7828"/>
                    <a:pt x="1733" y="7828"/>
                    <a:pt x="1733" y="7828"/>
                  </a:cubicBezTo>
                  <a:cubicBezTo>
                    <a:pt x="1617" y="7828"/>
                    <a:pt x="1617" y="7828"/>
                    <a:pt x="1617" y="7828"/>
                  </a:cubicBezTo>
                  <a:cubicBezTo>
                    <a:pt x="1617" y="7927"/>
                    <a:pt x="1617" y="7927"/>
                    <a:pt x="1617" y="7927"/>
                  </a:cubicBezTo>
                  <a:cubicBezTo>
                    <a:pt x="1502" y="7927"/>
                    <a:pt x="1502" y="7927"/>
                    <a:pt x="1502" y="7927"/>
                  </a:cubicBezTo>
                  <a:cubicBezTo>
                    <a:pt x="1502" y="7927"/>
                    <a:pt x="1502" y="7927"/>
                    <a:pt x="1502" y="7927"/>
                  </a:cubicBezTo>
                  <a:cubicBezTo>
                    <a:pt x="1502" y="7927"/>
                    <a:pt x="1502" y="7927"/>
                    <a:pt x="1502" y="7927"/>
                  </a:cubicBezTo>
                  <a:cubicBezTo>
                    <a:pt x="1386" y="7927"/>
                    <a:pt x="1386" y="7927"/>
                    <a:pt x="1386" y="7927"/>
                  </a:cubicBezTo>
                  <a:cubicBezTo>
                    <a:pt x="1386" y="7828"/>
                    <a:pt x="1386" y="7828"/>
                    <a:pt x="1386" y="7828"/>
                  </a:cubicBezTo>
                  <a:cubicBezTo>
                    <a:pt x="1386" y="7828"/>
                    <a:pt x="1386" y="7828"/>
                    <a:pt x="1386" y="7828"/>
                  </a:cubicBezTo>
                  <a:cubicBezTo>
                    <a:pt x="1386" y="7728"/>
                    <a:pt x="1386" y="7728"/>
                    <a:pt x="1386" y="7728"/>
                  </a:cubicBezTo>
                  <a:cubicBezTo>
                    <a:pt x="1386" y="7728"/>
                    <a:pt x="1386" y="7728"/>
                    <a:pt x="1386" y="7728"/>
                  </a:cubicBezTo>
                  <a:cubicBezTo>
                    <a:pt x="1271" y="7728"/>
                    <a:pt x="1271" y="7728"/>
                    <a:pt x="1271" y="7728"/>
                  </a:cubicBezTo>
                  <a:cubicBezTo>
                    <a:pt x="1271" y="7828"/>
                    <a:pt x="1271" y="7828"/>
                    <a:pt x="1271" y="7828"/>
                  </a:cubicBezTo>
                  <a:cubicBezTo>
                    <a:pt x="1271" y="7828"/>
                    <a:pt x="1271" y="7828"/>
                    <a:pt x="1271" y="7828"/>
                  </a:cubicBezTo>
                  <a:cubicBezTo>
                    <a:pt x="1155" y="7927"/>
                    <a:pt x="1155" y="7927"/>
                    <a:pt x="1155" y="7927"/>
                  </a:cubicBezTo>
                  <a:cubicBezTo>
                    <a:pt x="1155" y="7927"/>
                    <a:pt x="1155" y="7927"/>
                    <a:pt x="1155" y="7927"/>
                  </a:cubicBezTo>
                  <a:cubicBezTo>
                    <a:pt x="1271" y="8026"/>
                    <a:pt x="1271" y="8026"/>
                    <a:pt x="1271" y="8026"/>
                  </a:cubicBezTo>
                  <a:cubicBezTo>
                    <a:pt x="1271" y="8125"/>
                    <a:pt x="1271" y="8125"/>
                    <a:pt x="1271" y="8125"/>
                  </a:cubicBezTo>
                  <a:cubicBezTo>
                    <a:pt x="1155" y="8125"/>
                    <a:pt x="1155" y="8125"/>
                    <a:pt x="1155" y="8125"/>
                  </a:cubicBezTo>
                  <a:cubicBezTo>
                    <a:pt x="1155" y="8125"/>
                    <a:pt x="1155" y="8125"/>
                    <a:pt x="1155" y="8125"/>
                  </a:cubicBezTo>
                  <a:cubicBezTo>
                    <a:pt x="1040" y="8026"/>
                    <a:pt x="1040" y="8026"/>
                    <a:pt x="1040" y="8026"/>
                  </a:cubicBezTo>
                  <a:cubicBezTo>
                    <a:pt x="924" y="8026"/>
                    <a:pt x="924" y="8026"/>
                    <a:pt x="924" y="8026"/>
                  </a:cubicBezTo>
                  <a:cubicBezTo>
                    <a:pt x="809" y="7927"/>
                    <a:pt x="809" y="7927"/>
                    <a:pt x="809" y="7927"/>
                  </a:cubicBezTo>
                  <a:cubicBezTo>
                    <a:pt x="809" y="7927"/>
                    <a:pt x="809" y="7927"/>
                    <a:pt x="809" y="7927"/>
                  </a:cubicBezTo>
                  <a:cubicBezTo>
                    <a:pt x="693" y="7828"/>
                    <a:pt x="693" y="7828"/>
                    <a:pt x="693" y="7828"/>
                  </a:cubicBezTo>
                  <a:cubicBezTo>
                    <a:pt x="693" y="7828"/>
                    <a:pt x="693" y="7828"/>
                    <a:pt x="693" y="7828"/>
                  </a:cubicBezTo>
                  <a:cubicBezTo>
                    <a:pt x="693" y="7828"/>
                    <a:pt x="693" y="7828"/>
                    <a:pt x="693" y="7828"/>
                  </a:cubicBezTo>
                  <a:cubicBezTo>
                    <a:pt x="578" y="7828"/>
                    <a:pt x="578" y="7828"/>
                    <a:pt x="578" y="7828"/>
                  </a:cubicBezTo>
                  <a:cubicBezTo>
                    <a:pt x="578" y="7629"/>
                    <a:pt x="578" y="7629"/>
                    <a:pt x="578" y="7629"/>
                  </a:cubicBezTo>
                  <a:cubicBezTo>
                    <a:pt x="462" y="7629"/>
                    <a:pt x="462" y="7629"/>
                    <a:pt x="462" y="7629"/>
                  </a:cubicBezTo>
                  <a:cubicBezTo>
                    <a:pt x="462" y="7530"/>
                    <a:pt x="462" y="7530"/>
                    <a:pt x="462" y="7530"/>
                  </a:cubicBezTo>
                  <a:cubicBezTo>
                    <a:pt x="462" y="7431"/>
                    <a:pt x="462" y="7431"/>
                    <a:pt x="462" y="7431"/>
                  </a:cubicBezTo>
                  <a:cubicBezTo>
                    <a:pt x="462" y="7431"/>
                    <a:pt x="462" y="7431"/>
                    <a:pt x="462" y="7431"/>
                  </a:cubicBezTo>
                  <a:cubicBezTo>
                    <a:pt x="578" y="7431"/>
                    <a:pt x="578" y="7431"/>
                    <a:pt x="578" y="7431"/>
                  </a:cubicBezTo>
                  <a:cubicBezTo>
                    <a:pt x="693" y="7332"/>
                    <a:pt x="693" y="7332"/>
                    <a:pt x="693" y="7332"/>
                  </a:cubicBezTo>
                  <a:cubicBezTo>
                    <a:pt x="693" y="7332"/>
                    <a:pt x="693" y="7332"/>
                    <a:pt x="693" y="7332"/>
                  </a:cubicBezTo>
                  <a:cubicBezTo>
                    <a:pt x="924" y="7332"/>
                    <a:pt x="924" y="7332"/>
                    <a:pt x="924" y="7332"/>
                  </a:cubicBezTo>
                  <a:cubicBezTo>
                    <a:pt x="924" y="7332"/>
                    <a:pt x="924" y="7332"/>
                    <a:pt x="924" y="7332"/>
                  </a:cubicBezTo>
                  <a:cubicBezTo>
                    <a:pt x="924" y="7332"/>
                    <a:pt x="924" y="7332"/>
                    <a:pt x="924" y="7332"/>
                  </a:cubicBezTo>
                  <a:cubicBezTo>
                    <a:pt x="1040" y="7233"/>
                    <a:pt x="1040" y="7233"/>
                    <a:pt x="1040" y="7233"/>
                  </a:cubicBezTo>
                  <a:cubicBezTo>
                    <a:pt x="1040" y="7233"/>
                    <a:pt x="1040" y="7233"/>
                    <a:pt x="1040" y="7233"/>
                  </a:cubicBezTo>
                  <a:cubicBezTo>
                    <a:pt x="924" y="7233"/>
                    <a:pt x="924" y="7233"/>
                    <a:pt x="924" y="7233"/>
                  </a:cubicBezTo>
                  <a:cubicBezTo>
                    <a:pt x="809" y="7233"/>
                    <a:pt x="809" y="7233"/>
                    <a:pt x="809" y="7233"/>
                  </a:cubicBezTo>
                  <a:cubicBezTo>
                    <a:pt x="693" y="7233"/>
                    <a:pt x="693" y="7233"/>
                    <a:pt x="693" y="7233"/>
                  </a:cubicBezTo>
                  <a:cubicBezTo>
                    <a:pt x="693" y="7233"/>
                    <a:pt x="693" y="7233"/>
                    <a:pt x="693" y="7233"/>
                  </a:cubicBezTo>
                  <a:cubicBezTo>
                    <a:pt x="578" y="7134"/>
                    <a:pt x="578" y="7134"/>
                    <a:pt x="578" y="7134"/>
                  </a:cubicBezTo>
                  <a:cubicBezTo>
                    <a:pt x="578" y="7035"/>
                    <a:pt x="578" y="7035"/>
                    <a:pt x="578" y="7035"/>
                  </a:cubicBezTo>
                  <a:cubicBezTo>
                    <a:pt x="578" y="6936"/>
                    <a:pt x="578" y="6936"/>
                    <a:pt x="578" y="6936"/>
                  </a:cubicBezTo>
                  <a:cubicBezTo>
                    <a:pt x="693" y="6936"/>
                    <a:pt x="693" y="6936"/>
                    <a:pt x="693" y="6936"/>
                  </a:cubicBezTo>
                  <a:cubicBezTo>
                    <a:pt x="693" y="6837"/>
                    <a:pt x="693" y="6837"/>
                    <a:pt x="693" y="6837"/>
                  </a:cubicBezTo>
                  <a:cubicBezTo>
                    <a:pt x="693" y="6837"/>
                    <a:pt x="693" y="6837"/>
                    <a:pt x="693" y="6837"/>
                  </a:cubicBezTo>
                  <a:cubicBezTo>
                    <a:pt x="693" y="6837"/>
                    <a:pt x="693" y="6837"/>
                    <a:pt x="693" y="6837"/>
                  </a:cubicBezTo>
                  <a:cubicBezTo>
                    <a:pt x="578" y="6837"/>
                    <a:pt x="578" y="6837"/>
                    <a:pt x="578" y="6837"/>
                  </a:cubicBezTo>
                  <a:cubicBezTo>
                    <a:pt x="578" y="6936"/>
                    <a:pt x="578" y="6936"/>
                    <a:pt x="578" y="6936"/>
                  </a:cubicBezTo>
                  <a:cubicBezTo>
                    <a:pt x="462" y="6936"/>
                    <a:pt x="462" y="6936"/>
                    <a:pt x="462" y="6936"/>
                  </a:cubicBezTo>
                  <a:cubicBezTo>
                    <a:pt x="462" y="6936"/>
                    <a:pt x="462" y="6936"/>
                    <a:pt x="462" y="6936"/>
                  </a:cubicBezTo>
                  <a:cubicBezTo>
                    <a:pt x="462" y="7035"/>
                    <a:pt x="462" y="7035"/>
                    <a:pt x="462" y="7035"/>
                  </a:cubicBezTo>
                  <a:cubicBezTo>
                    <a:pt x="347" y="6936"/>
                    <a:pt x="347" y="6936"/>
                    <a:pt x="347" y="6936"/>
                  </a:cubicBezTo>
                  <a:cubicBezTo>
                    <a:pt x="231" y="6936"/>
                    <a:pt x="231" y="6936"/>
                    <a:pt x="231" y="6936"/>
                  </a:cubicBezTo>
                  <a:cubicBezTo>
                    <a:pt x="347" y="6837"/>
                    <a:pt x="347" y="6837"/>
                    <a:pt x="347" y="6837"/>
                  </a:cubicBezTo>
                  <a:cubicBezTo>
                    <a:pt x="347" y="6837"/>
                    <a:pt x="347" y="6837"/>
                    <a:pt x="347" y="6837"/>
                  </a:cubicBezTo>
                  <a:cubicBezTo>
                    <a:pt x="347" y="6837"/>
                    <a:pt x="347" y="6837"/>
                    <a:pt x="347" y="6837"/>
                  </a:cubicBezTo>
                  <a:cubicBezTo>
                    <a:pt x="231" y="6837"/>
                    <a:pt x="231" y="6837"/>
                    <a:pt x="231" y="6837"/>
                  </a:cubicBezTo>
                  <a:cubicBezTo>
                    <a:pt x="231" y="6837"/>
                    <a:pt x="231" y="6837"/>
                    <a:pt x="231" y="6837"/>
                  </a:cubicBezTo>
                  <a:cubicBezTo>
                    <a:pt x="231" y="6738"/>
                    <a:pt x="231" y="6738"/>
                    <a:pt x="231" y="6738"/>
                  </a:cubicBezTo>
                  <a:cubicBezTo>
                    <a:pt x="231" y="6738"/>
                    <a:pt x="231" y="6738"/>
                    <a:pt x="231" y="6738"/>
                  </a:cubicBezTo>
                  <a:cubicBezTo>
                    <a:pt x="231" y="6639"/>
                    <a:pt x="231" y="6639"/>
                    <a:pt x="231" y="6639"/>
                  </a:cubicBezTo>
                  <a:cubicBezTo>
                    <a:pt x="347" y="6639"/>
                    <a:pt x="347" y="6639"/>
                    <a:pt x="347" y="6639"/>
                  </a:cubicBezTo>
                  <a:cubicBezTo>
                    <a:pt x="347" y="6639"/>
                    <a:pt x="347" y="6639"/>
                    <a:pt x="347" y="6639"/>
                  </a:cubicBezTo>
                  <a:cubicBezTo>
                    <a:pt x="462" y="6639"/>
                    <a:pt x="462" y="6639"/>
                    <a:pt x="462" y="6639"/>
                  </a:cubicBezTo>
                  <a:cubicBezTo>
                    <a:pt x="462" y="6639"/>
                    <a:pt x="462" y="6639"/>
                    <a:pt x="462" y="6639"/>
                  </a:cubicBezTo>
                  <a:cubicBezTo>
                    <a:pt x="462" y="6539"/>
                    <a:pt x="462" y="6539"/>
                    <a:pt x="462" y="6539"/>
                  </a:cubicBezTo>
                  <a:cubicBezTo>
                    <a:pt x="693" y="6539"/>
                    <a:pt x="693" y="6539"/>
                    <a:pt x="693" y="6539"/>
                  </a:cubicBezTo>
                  <a:cubicBezTo>
                    <a:pt x="809" y="6539"/>
                    <a:pt x="809" y="6539"/>
                    <a:pt x="809" y="6539"/>
                  </a:cubicBezTo>
                  <a:cubicBezTo>
                    <a:pt x="924" y="6639"/>
                    <a:pt x="924" y="6639"/>
                    <a:pt x="924" y="6639"/>
                  </a:cubicBezTo>
                  <a:cubicBezTo>
                    <a:pt x="1155" y="6639"/>
                    <a:pt x="1155" y="6639"/>
                    <a:pt x="1155" y="6639"/>
                  </a:cubicBezTo>
                  <a:cubicBezTo>
                    <a:pt x="1271" y="6639"/>
                    <a:pt x="1271" y="6639"/>
                    <a:pt x="1271" y="6639"/>
                  </a:cubicBezTo>
                  <a:cubicBezTo>
                    <a:pt x="1386" y="6639"/>
                    <a:pt x="1386" y="6639"/>
                    <a:pt x="1386" y="6639"/>
                  </a:cubicBezTo>
                  <a:cubicBezTo>
                    <a:pt x="1502" y="6738"/>
                    <a:pt x="1502" y="6738"/>
                    <a:pt x="1502" y="6738"/>
                  </a:cubicBezTo>
                  <a:cubicBezTo>
                    <a:pt x="1733" y="6837"/>
                    <a:pt x="1733" y="6837"/>
                    <a:pt x="1733" y="6837"/>
                  </a:cubicBezTo>
                  <a:cubicBezTo>
                    <a:pt x="1733" y="6837"/>
                    <a:pt x="1733" y="6837"/>
                    <a:pt x="1733" y="6837"/>
                  </a:cubicBezTo>
                  <a:cubicBezTo>
                    <a:pt x="1848" y="6837"/>
                    <a:pt x="1848" y="6837"/>
                    <a:pt x="1848" y="6837"/>
                  </a:cubicBezTo>
                  <a:cubicBezTo>
                    <a:pt x="1964" y="6738"/>
                    <a:pt x="1964" y="6738"/>
                    <a:pt x="1964" y="6738"/>
                  </a:cubicBezTo>
                  <a:cubicBezTo>
                    <a:pt x="1848" y="6738"/>
                    <a:pt x="1848" y="6738"/>
                    <a:pt x="1848" y="6738"/>
                  </a:cubicBezTo>
                  <a:cubicBezTo>
                    <a:pt x="1733" y="6738"/>
                    <a:pt x="1733" y="6738"/>
                    <a:pt x="1733" y="6738"/>
                  </a:cubicBezTo>
                  <a:cubicBezTo>
                    <a:pt x="1617" y="6738"/>
                    <a:pt x="1617" y="6738"/>
                    <a:pt x="1617" y="6738"/>
                  </a:cubicBezTo>
                  <a:cubicBezTo>
                    <a:pt x="1502" y="6639"/>
                    <a:pt x="1502" y="6639"/>
                    <a:pt x="1502" y="6639"/>
                  </a:cubicBezTo>
                  <a:cubicBezTo>
                    <a:pt x="1386" y="6639"/>
                    <a:pt x="1386" y="6639"/>
                    <a:pt x="1386" y="6639"/>
                  </a:cubicBezTo>
                  <a:cubicBezTo>
                    <a:pt x="1271" y="6639"/>
                    <a:pt x="1271" y="6639"/>
                    <a:pt x="1271" y="6639"/>
                  </a:cubicBezTo>
                  <a:cubicBezTo>
                    <a:pt x="1155" y="6539"/>
                    <a:pt x="1155" y="6539"/>
                    <a:pt x="1155" y="6539"/>
                  </a:cubicBezTo>
                  <a:cubicBezTo>
                    <a:pt x="1155" y="6539"/>
                    <a:pt x="1155" y="6539"/>
                    <a:pt x="1155" y="6539"/>
                  </a:cubicBezTo>
                  <a:cubicBezTo>
                    <a:pt x="1271" y="6440"/>
                    <a:pt x="1271" y="6440"/>
                    <a:pt x="1271" y="6440"/>
                  </a:cubicBezTo>
                  <a:cubicBezTo>
                    <a:pt x="1502" y="6440"/>
                    <a:pt x="1502" y="6440"/>
                    <a:pt x="1502" y="6440"/>
                  </a:cubicBezTo>
                  <a:cubicBezTo>
                    <a:pt x="1617" y="6440"/>
                    <a:pt x="1617" y="6440"/>
                    <a:pt x="1617" y="6440"/>
                  </a:cubicBezTo>
                  <a:cubicBezTo>
                    <a:pt x="1848" y="6539"/>
                    <a:pt x="1848" y="6539"/>
                    <a:pt x="1848" y="6539"/>
                  </a:cubicBezTo>
                  <a:cubicBezTo>
                    <a:pt x="1848" y="6539"/>
                    <a:pt x="1848" y="6539"/>
                    <a:pt x="1848" y="6539"/>
                  </a:cubicBezTo>
                  <a:cubicBezTo>
                    <a:pt x="1964" y="6639"/>
                    <a:pt x="1964" y="6639"/>
                    <a:pt x="1964" y="6639"/>
                  </a:cubicBezTo>
                  <a:cubicBezTo>
                    <a:pt x="1964" y="6639"/>
                    <a:pt x="1964" y="6639"/>
                    <a:pt x="1964" y="6639"/>
                  </a:cubicBezTo>
                  <a:cubicBezTo>
                    <a:pt x="2079" y="6639"/>
                    <a:pt x="2079" y="6639"/>
                    <a:pt x="2079" y="6639"/>
                  </a:cubicBezTo>
                  <a:cubicBezTo>
                    <a:pt x="2079" y="6639"/>
                    <a:pt x="2079" y="6639"/>
                    <a:pt x="2079" y="6639"/>
                  </a:cubicBezTo>
                  <a:cubicBezTo>
                    <a:pt x="2079" y="6639"/>
                    <a:pt x="2079" y="6639"/>
                    <a:pt x="2079" y="6639"/>
                  </a:cubicBezTo>
                  <a:cubicBezTo>
                    <a:pt x="2079" y="6539"/>
                    <a:pt x="2079" y="6539"/>
                    <a:pt x="2079" y="6539"/>
                  </a:cubicBezTo>
                  <a:cubicBezTo>
                    <a:pt x="2195" y="6440"/>
                    <a:pt x="2195" y="6440"/>
                    <a:pt x="2195" y="6440"/>
                  </a:cubicBezTo>
                  <a:cubicBezTo>
                    <a:pt x="2195" y="6440"/>
                    <a:pt x="2195" y="6440"/>
                    <a:pt x="2195" y="6440"/>
                  </a:cubicBezTo>
                  <a:cubicBezTo>
                    <a:pt x="2195" y="6341"/>
                    <a:pt x="2195" y="6341"/>
                    <a:pt x="2195" y="6341"/>
                  </a:cubicBezTo>
                  <a:cubicBezTo>
                    <a:pt x="2079" y="6341"/>
                    <a:pt x="2079" y="6341"/>
                    <a:pt x="2079" y="6341"/>
                  </a:cubicBezTo>
                  <a:cubicBezTo>
                    <a:pt x="2079" y="6341"/>
                    <a:pt x="2079" y="6341"/>
                    <a:pt x="2079" y="6341"/>
                  </a:cubicBezTo>
                  <a:cubicBezTo>
                    <a:pt x="1964" y="6341"/>
                    <a:pt x="1964" y="6341"/>
                    <a:pt x="1964" y="6341"/>
                  </a:cubicBezTo>
                  <a:cubicBezTo>
                    <a:pt x="2079" y="6242"/>
                    <a:pt x="2079" y="6242"/>
                    <a:pt x="2079" y="6242"/>
                  </a:cubicBezTo>
                  <a:cubicBezTo>
                    <a:pt x="1964" y="6242"/>
                    <a:pt x="1964" y="6242"/>
                    <a:pt x="1964" y="6242"/>
                  </a:cubicBezTo>
                  <a:cubicBezTo>
                    <a:pt x="1848" y="6242"/>
                    <a:pt x="1848" y="6242"/>
                    <a:pt x="1848" y="6242"/>
                  </a:cubicBezTo>
                  <a:cubicBezTo>
                    <a:pt x="1848" y="6341"/>
                    <a:pt x="1848" y="6341"/>
                    <a:pt x="1848" y="6341"/>
                  </a:cubicBezTo>
                  <a:cubicBezTo>
                    <a:pt x="1733" y="6341"/>
                    <a:pt x="1733" y="6341"/>
                    <a:pt x="1733" y="6341"/>
                  </a:cubicBezTo>
                  <a:cubicBezTo>
                    <a:pt x="1502" y="6341"/>
                    <a:pt x="1502" y="6341"/>
                    <a:pt x="1502" y="6341"/>
                  </a:cubicBezTo>
                  <a:cubicBezTo>
                    <a:pt x="1502" y="6242"/>
                    <a:pt x="1502" y="6242"/>
                    <a:pt x="1502" y="6242"/>
                  </a:cubicBezTo>
                  <a:cubicBezTo>
                    <a:pt x="1502" y="6242"/>
                    <a:pt x="1502" y="6242"/>
                    <a:pt x="1502" y="6242"/>
                  </a:cubicBezTo>
                  <a:cubicBezTo>
                    <a:pt x="1502" y="6242"/>
                    <a:pt x="1502" y="6242"/>
                    <a:pt x="1502" y="6242"/>
                  </a:cubicBezTo>
                  <a:cubicBezTo>
                    <a:pt x="1386" y="6143"/>
                    <a:pt x="1386" y="6143"/>
                    <a:pt x="1386" y="6143"/>
                  </a:cubicBezTo>
                  <a:cubicBezTo>
                    <a:pt x="1271" y="6143"/>
                    <a:pt x="1271" y="6143"/>
                    <a:pt x="1271" y="6143"/>
                  </a:cubicBezTo>
                  <a:cubicBezTo>
                    <a:pt x="1271" y="6143"/>
                    <a:pt x="1271" y="6143"/>
                    <a:pt x="1271" y="6143"/>
                  </a:cubicBezTo>
                  <a:cubicBezTo>
                    <a:pt x="1271" y="6143"/>
                    <a:pt x="1271" y="6143"/>
                    <a:pt x="1271" y="6143"/>
                  </a:cubicBezTo>
                  <a:cubicBezTo>
                    <a:pt x="1386" y="6242"/>
                    <a:pt x="1386" y="6242"/>
                    <a:pt x="1386" y="6242"/>
                  </a:cubicBezTo>
                  <a:cubicBezTo>
                    <a:pt x="1386" y="6341"/>
                    <a:pt x="1386" y="6341"/>
                    <a:pt x="1386" y="6341"/>
                  </a:cubicBezTo>
                  <a:cubicBezTo>
                    <a:pt x="1271" y="6341"/>
                    <a:pt x="1271" y="6341"/>
                    <a:pt x="1271" y="6341"/>
                  </a:cubicBezTo>
                  <a:cubicBezTo>
                    <a:pt x="1155" y="6341"/>
                    <a:pt x="1155" y="6341"/>
                    <a:pt x="1155" y="6341"/>
                  </a:cubicBezTo>
                  <a:cubicBezTo>
                    <a:pt x="1040" y="6341"/>
                    <a:pt x="1040" y="6341"/>
                    <a:pt x="1040" y="6341"/>
                  </a:cubicBezTo>
                  <a:cubicBezTo>
                    <a:pt x="924" y="6143"/>
                    <a:pt x="924" y="6143"/>
                    <a:pt x="924" y="6143"/>
                  </a:cubicBezTo>
                  <a:cubicBezTo>
                    <a:pt x="924" y="6143"/>
                    <a:pt x="924" y="6143"/>
                    <a:pt x="924" y="6143"/>
                  </a:cubicBezTo>
                  <a:cubicBezTo>
                    <a:pt x="1040" y="6143"/>
                    <a:pt x="1040" y="6143"/>
                    <a:pt x="1040" y="6143"/>
                  </a:cubicBezTo>
                  <a:cubicBezTo>
                    <a:pt x="1155" y="6044"/>
                    <a:pt x="1155" y="6044"/>
                    <a:pt x="1155" y="6044"/>
                  </a:cubicBezTo>
                  <a:cubicBezTo>
                    <a:pt x="1155" y="6044"/>
                    <a:pt x="1155" y="6044"/>
                    <a:pt x="1155" y="6044"/>
                  </a:cubicBezTo>
                  <a:cubicBezTo>
                    <a:pt x="1155" y="6044"/>
                    <a:pt x="1155" y="6044"/>
                    <a:pt x="1155" y="6044"/>
                  </a:cubicBezTo>
                  <a:cubicBezTo>
                    <a:pt x="1040" y="6044"/>
                    <a:pt x="1040" y="6044"/>
                    <a:pt x="1040" y="6044"/>
                  </a:cubicBezTo>
                  <a:cubicBezTo>
                    <a:pt x="924" y="6143"/>
                    <a:pt x="924" y="6143"/>
                    <a:pt x="924" y="6143"/>
                  </a:cubicBezTo>
                  <a:cubicBezTo>
                    <a:pt x="809" y="6044"/>
                    <a:pt x="809" y="6044"/>
                    <a:pt x="809" y="6044"/>
                  </a:cubicBezTo>
                  <a:cubicBezTo>
                    <a:pt x="809" y="6044"/>
                    <a:pt x="809" y="6044"/>
                    <a:pt x="809" y="6044"/>
                  </a:cubicBezTo>
                  <a:cubicBezTo>
                    <a:pt x="809" y="5945"/>
                    <a:pt x="809" y="5945"/>
                    <a:pt x="809" y="5945"/>
                  </a:cubicBezTo>
                  <a:cubicBezTo>
                    <a:pt x="924" y="5945"/>
                    <a:pt x="924" y="5945"/>
                    <a:pt x="924" y="5945"/>
                  </a:cubicBezTo>
                  <a:cubicBezTo>
                    <a:pt x="1040" y="5945"/>
                    <a:pt x="1040" y="5945"/>
                    <a:pt x="1040" y="5945"/>
                  </a:cubicBezTo>
                  <a:cubicBezTo>
                    <a:pt x="1155" y="5846"/>
                    <a:pt x="1155" y="5846"/>
                    <a:pt x="1155" y="5846"/>
                  </a:cubicBezTo>
                  <a:cubicBezTo>
                    <a:pt x="1040" y="5846"/>
                    <a:pt x="1040" y="5846"/>
                    <a:pt x="1040" y="5846"/>
                  </a:cubicBezTo>
                  <a:cubicBezTo>
                    <a:pt x="1040" y="5747"/>
                    <a:pt x="1040" y="5747"/>
                    <a:pt x="1040" y="5747"/>
                  </a:cubicBezTo>
                  <a:cubicBezTo>
                    <a:pt x="1040" y="5846"/>
                    <a:pt x="1040" y="5846"/>
                    <a:pt x="1040" y="5846"/>
                  </a:cubicBezTo>
                  <a:cubicBezTo>
                    <a:pt x="924" y="5846"/>
                    <a:pt x="924" y="5846"/>
                    <a:pt x="924" y="5846"/>
                  </a:cubicBezTo>
                  <a:cubicBezTo>
                    <a:pt x="809" y="5846"/>
                    <a:pt x="809" y="5846"/>
                    <a:pt x="809" y="5846"/>
                  </a:cubicBezTo>
                  <a:cubicBezTo>
                    <a:pt x="693" y="5945"/>
                    <a:pt x="693" y="5945"/>
                    <a:pt x="693" y="5945"/>
                  </a:cubicBezTo>
                  <a:cubicBezTo>
                    <a:pt x="693" y="5945"/>
                    <a:pt x="693" y="5945"/>
                    <a:pt x="693" y="5945"/>
                  </a:cubicBezTo>
                  <a:cubicBezTo>
                    <a:pt x="578" y="5846"/>
                    <a:pt x="578" y="5846"/>
                    <a:pt x="578" y="5846"/>
                  </a:cubicBezTo>
                  <a:cubicBezTo>
                    <a:pt x="693" y="5846"/>
                    <a:pt x="693" y="5846"/>
                    <a:pt x="693" y="5846"/>
                  </a:cubicBezTo>
                  <a:cubicBezTo>
                    <a:pt x="693" y="5747"/>
                    <a:pt x="693" y="5747"/>
                    <a:pt x="693" y="5747"/>
                  </a:cubicBezTo>
                  <a:cubicBezTo>
                    <a:pt x="693" y="5747"/>
                    <a:pt x="693" y="5747"/>
                    <a:pt x="693" y="5747"/>
                  </a:cubicBezTo>
                  <a:cubicBezTo>
                    <a:pt x="693" y="5747"/>
                    <a:pt x="693" y="5747"/>
                    <a:pt x="693" y="5747"/>
                  </a:cubicBezTo>
                  <a:cubicBezTo>
                    <a:pt x="693" y="5648"/>
                    <a:pt x="693" y="5648"/>
                    <a:pt x="693" y="5648"/>
                  </a:cubicBezTo>
                  <a:cubicBezTo>
                    <a:pt x="578" y="5648"/>
                    <a:pt x="578" y="5648"/>
                    <a:pt x="578" y="5648"/>
                  </a:cubicBezTo>
                  <a:cubicBezTo>
                    <a:pt x="578" y="5648"/>
                    <a:pt x="578" y="5648"/>
                    <a:pt x="578" y="5648"/>
                  </a:cubicBezTo>
                  <a:cubicBezTo>
                    <a:pt x="462" y="5450"/>
                    <a:pt x="462" y="5450"/>
                    <a:pt x="462" y="5450"/>
                  </a:cubicBezTo>
                  <a:cubicBezTo>
                    <a:pt x="347" y="5450"/>
                    <a:pt x="347" y="5450"/>
                    <a:pt x="347" y="5450"/>
                  </a:cubicBezTo>
                  <a:cubicBezTo>
                    <a:pt x="347" y="5450"/>
                    <a:pt x="347" y="5450"/>
                    <a:pt x="347" y="5450"/>
                  </a:cubicBezTo>
                  <a:cubicBezTo>
                    <a:pt x="231" y="5350"/>
                    <a:pt x="231" y="5350"/>
                    <a:pt x="231" y="5350"/>
                  </a:cubicBezTo>
                  <a:cubicBezTo>
                    <a:pt x="347" y="5350"/>
                    <a:pt x="347" y="5350"/>
                    <a:pt x="347" y="5350"/>
                  </a:cubicBezTo>
                  <a:cubicBezTo>
                    <a:pt x="462" y="5350"/>
                    <a:pt x="462" y="5350"/>
                    <a:pt x="462" y="5350"/>
                  </a:cubicBezTo>
                  <a:cubicBezTo>
                    <a:pt x="462" y="5251"/>
                    <a:pt x="462" y="5251"/>
                    <a:pt x="462" y="5251"/>
                  </a:cubicBezTo>
                  <a:cubicBezTo>
                    <a:pt x="462" y="5251"/>
                    <a:pt x="462" y="5251"/>
                    <a:pt x="462" y="5251"/>
                  </a:cubicBezTo>
                  <a:cubicBezTo>
                    <a:pt x="578" y="5251"/>
                    <a:pt x="578" y="5251"/>
                    <a:pt x="578" y="5251"/>
                  </a:cubicBezTo>
                  <a:cubicBezTo>
                    <a:pt x="578" y="5251"/>
                    <a:pt x="578" y="5251"/>
                    <a:pt x="578" y="5251"/>
                  </a:cubicBezTo>
                  <a:cubicBezTo>
                    <a:pt x="578" y="5251"/>
                    <a:pt x="578" y="5251"/>
                    <a:pt x="578" y="5251"/>
                  </a:cubicBezTo>
                  <a:cubicBezTo>
                    <a:pt x="462" y="5152"/>
                    <a:pt x="462" y="5152"/>
                    <a:pt x="462" y="5152"/>
                  </a:cubicBezTo>
                  <a:cubicBezTo>
                    <a:pt x="462" y="5152"/>
                    <a:pt x="462" y="5152"/>
                    <a:pt x="462" y="5152"/>
                  </a:cubicBezTo>
                  <a:cubicBezTo>
                    <a:pt x="347" y="5152"/>
                    <a:pt x="347" y="5152"/>
                    <a:pt x="347" y="5152"/>
                  </a:cubicBezTo>
                  <a:cubicBezTo>
                    <a:pt x="462" y="5152"/>
                    <a:pt x="462" y="5152"/>
                    <a:pt x="462" y="5152"/>
                  </a:cubicBezTo>
                  <a:cubicBezTo>
                    <a:pt x="462" y="5152"/>
                    <a:pt x="462" y="5152"/>
                    <a:pt x="462" y="5152"/>
                  </a:cubicBezTo>
                  <a:cubicBezTo>
                    <a:pt x="693" y="5053"/>
                    <a:pt x="693" y="5053"/>
                    <a:pt x="693" y="5053"/>
                  </a:cubicBezTo>
                  <a:cubicBezTo>
                    <a:pt x="693" y="5053"/>
                    <a:pt x="693" y="5053"/>
                    <a:pt x="693" y="5053"/>
                  </a:cubicBezTo>
                  <a:cubicBezTo>
                    <a:pt x="693" y="4954"/>
                    <a:pt x="693" y="4954"/>
                    <a:pt x="693" y="4954"/>
                  </a:cubicBezTo>
                  <a:cubicBezTo>
                    <a:pt x="809" y="4954"/>
                    <a:pt x="809" y="4954"/>
                    <a:pt x="809" y="4954"/>
                  </a:cubicBezTo>
                  <a:cubicBezTo>
                    <a:pt x="809" y="4954"/>
                    <a:pt x="809" y="4954"/>
                    <a:pt x="809" y="4954"/>
                  </a:cubicBezTo>
                  <a:cubicBezTo>
                    <a:pt x="924" y="4954"/>
                    <a:pt x="924" y="4954"/>
                    <a:pt x="924" y="4954"/>
                  </a:cubicBezTo>
                  <a:cubicBezTo>
                    <a:pt x="924" y="4954"/>
                    <a:pt x="924" y="4954"/>
                    <a:pt x="924" y="4954"/>
                  </a:cubicBezTo>
                  <a:cubicBezTo>
                    <a:pt x="1040" y="4954"/>
                    <a:pt x="1040" y="4954"/>
                    <a:pt x="1040" y="4954"/>
                  </a:cubicBezTo>
                  <a:cubicBezTo>
                    <a:pt x="1040" y="4954"/>
                    <a:pt x="1040" y="4954"/>
                    <a:pt x="1040" y="4954"/>
                  </a:cubicBezTo>
                  <a:cubicBezTo>
                    <a:pt x="1155" y="4954"/>
                    <a:pt x="1155" y="4954"/>
                    <a:pt x="1155" y="4954"/>
                  </a:cubicBezTo>
                  <a:cubicBezTo>
                    <a:pt x="1155" y="4954"/>
                    <a:pt x="1155" y="4954"/>
                    <a:pt x="1155" y="4954"/>
                  </a:cubicBezTo>
                  <a:cubicBezTo>
                    <a:pt x="1155" y="4954"/>
                    <a:pt x="1155" y="4954"/>
                    <a:pt x="1155" y="4954"/>
                  </a:cubicBezTo>
                  <a:cubicBezTo>
                    <a:pt x="1271" y="4954"/>
                    <a:pt x="1271" y="4954"/>
                    <a:pt x="1271" y="4954"/>
                  </a:cubicBezTo>
                  <a:cubicBezTo>
                    <a:pt x="1271" y="4954"/>
                    <a:pt x="1271" y="4954"/>
                    <a:pt x="1271" y="4954"/>
                  </a:cubicBezTo>
                  <a:cubicBezTo>
                    <a:pt x="1271" y="4954"/>
                    <a:pt x="1271" y="4954"/>
                    <a:pt x="1271" y="4954"/>
                  </a:cubicBezTo>
                  <a:cubicBezTo>
                    <a:pt x="1386" y="4855"/>
                    <a:pt x="1386" y="4855"/>
                    <a:pt x="1386" y="4855"/>
                  </a:cubicBezTo>
                  <a:cubicBezTo>
                    <a:pt x="1502" y="4855"/>
                    <a:pt x="1502" y="4855"/>
                    <a:pt x="1502" y="4855"/>
                  </a:cubicBezTo>
                  <a:cubicBezTo>
                    <a:pt x="1502" y="4855"/>
                    <a:pt x="1502" y="4855"/>
                    <a:pt x="1502" y="4855"/>
                  </a:cubicBezTo>
                  <a:cubicBezTo>
                    <a:pt x="1502" y="4855"/>
                    <a:pt x="1502" y="4855"/>
                    <a:pt x="1502" y="4855"/>
                  </a:cubicBezTo>
                  <a:cubicBezTo>
                    <a:pt x="1617" y="4855"/>
                    <a:pt x="1617" y="4855"/>
                    <a:pt x="1617" y="4855"/>
                  </a:cubicBezTo>
                  <a:cubicBezTo>
                    <a:pt x="1617" y="4855"/>
                    <a:pt x="1617" y="4855"/>
                    <a:pt x="1617" y="4855"/>
                  </a:cubicBezTo>
                  <a:cubicBezTo>
                    <a:pt x="2079" y="4756"/>
                    <a:pt x="2079" y="4756"/>
                    <a:pt x="2079" y="4756"/>
                  </a:cubicBezTo>
                  <a:cubicBezTo>
                    <a:pt x="2079" y="4756"/>
                    <a:pt x="2079" y="4756"/>
                    <a:pt x="2079" y="4756"/>
                  </a:cubicBezTo>
                  <a:cubicBezTo>
                    <a:pt x="2195" y="4855"/>
                    <a:pt x="2195" y="4855"/>
                    <a:pt x="2195" y="4855"/>
                  </a:cubicBezTo>
                  <a:cubicBezTo>
                    <a:pt x="2195" y="4756"/>
                    <a:pt x="2195" y="4756"/>
                    <a:pt x="2195" y="4756"/>
                  </a:cubicBezTo>
                  <a:cubicBezTo>
                    <a:pt x="2079" y="4756"/>
                    <a:pt x="2079" y="4756"/>
                    <a:pt x="2079" y="4756"/>
                  </a:cubicBezTo>
                  <a:cubicBezTo>
                    <a:pt x="2195" y="4657"/>
                    <a:pt x="2195" y="4657"/>
                    <a:pt x="2195" y="4657"/>
                  </a:cubicBezTo>
                  <a:cubicBezTo>
                    <a:pt x="2310" y="4657"/>
                    <a:pt x="2310" y="4657"/>
                    <a:pt x="2310" y="4657"/>
                  </a:cubicBezTo>
                  <a:cubicBezTo>
                    <a:pt x="2426" y="4657"/>
                    <a:pt x="2426" y="4657"/>
                    <a:pt x="2426" y="4657"/>
                  </a:cubicBezTo>
                  <a:cubicBezTo>
                    <a:pt x="2541" y="4657"/>
                    <a:pt x="2541" y="4657"/>
                    <a:pt x="2541" y="4657"/>
                  </a:cubicBezTo>
                  <a:cubicBezTo>
                    <a:pt x="2657" y="4657"/>
                    <a:pt x="2657" y="4657"/>
                    <a:pt x="2657" y="4657"/>
                  </a:cubicBezTo>
                  <a:cubicBezTo>
                    <a:pt x="2657" y="4657"/>
                    <a:pt x="2657" y="4657"/>
                    <a:pt x="2657" y="4657"/>
                  </a:cubicBezTo>
                  <a:cubicBezTo>
                    <a:pt x="2772" y="4657"/>
                    <a:pt x="2772" y="4657"/>
                    <a:pt x="2772" y="4657"/>
                  </a:cubicBezTo>
                  <a:cubicBezTo>
                    <a:pt x="2888" y="4657"/>
                    <a:pt x="2888" y="4657"/>
                    <a:pt x="2888" y="4657"/>
                  </a:cubicBezTo>
                  <a:cubicBezTo>
                    <a:pt x="3003" y="4657"/>
                    <a:pt x="3003" y="4657"/>
                    <a:pt x="3003" y="4657"/>
                  </a:cubicBezTo>
                  <a:cubicBezTo>
                    <a:pt x="3119" y="4657"/>
                    <a:pt x="3119" y="4657"/>
                    <a:pt x="3119" y="4657"/>
                  </a:cubicBezTo>
                  <a:cubicBezTo>
                    <a:pt x="3119" y="4657"/>
                    <a:pt x="3119" y="4657"/>
                    <a:pt x="3119" y="4657"/>
                  </a:cubicBezTo>
                  <a:cubicBezTo>
                    <a:pt x="3234" y="4756"/>
                    <a:pt x="3234" y="4756"/>
                    <a:pt x="3234" y="4756"/>
                  </a:cubicBezTo>
                  <a:cubicBezTo>
                    <a:pt x="3350" y="4756"/>
                    <a:pt x="3350" y="4756"/>
                    <a:pt x="3350" y="4756"/>
                  </a:cubicBezTo>
                  <a:cubicBezTo>
                    <a:pt x="3350" y="4756"/>
                    <a:pt x="3350" y="4756"/>
                    <a:pt x="3350" y="4756"/>
                  </a:cubicBezTo>
                  <a:cubicBezTo>
                    <a:pt x="3465" y="4756"/>
                    <a:pt x="3465" y="4756"/>
                    <a:pt x="3465" y="4756"/>
                  </a:cubicBezTo>
                  <a:cubicBezTo>
                    <a:pt x="3465" y="4756"/>
                    <a:pt x="3465" y="4756"/>
                    <a:pt x="3465" y="4756"/>
                  </a:cubicBezTo>
                  <a:cubicBezTo>
                    <a:pt x="3581" y="4657"/>
                    <a:pt x="3581" y="4657"/>
                    <a:pt x="3581" y="4657"/>
                  </a:cubicBezTo>
                  <a:cubicBezTo>
                    <a:pt x="3581" y="4558"/>
                    <a:pt x="3581" y="4558"/>
                    <a:pt x="3581" y="4558"/>
                  </a:cubicBezTo>
                  <a:cubicBezTo>
                    <a:pt x="3696" y="4459"/>
                    <a:pt x="3696" y="4459"/>
                    <a:pt x="3696" y="4459"/>
                  </a:cubicBezTo>
                  <a:cubicBezTo>
                    <a:pt x="3812" y="4459"/>
                    <a:pt x="3812" y="4459"/>
                    <a:pt x="3812" y="4459"/>
                  </a:cubicBezTo>
                  <a:cubicBezTo>
                    <a:pt x="3812" y="4360"/>
                    <a:pt x="3812" y="4360"/>
                    <a:pt x="3812" y="4360"/>
                  </a:cubicBezTo>
                  <a:cubicBezTo>
                    <a:pt x="3927" y="4261"/>
                    <a:pt x="3927" y="4261"/>
                    <a:pt x="3927" y="4261"/>
                  </a:cubicBezTo>
                  <a:cubicBezTo>
                    <a:pt x="4043" y="4261"/>
                    <a:pt x="4043" y="4261"/>
                    <a:pt x="4043" y="4261"/>
                  </a:cubicBezTo>
                  <a:cubicBezTo>
                    <a:pt x="4043" y="4161"/>
                    <a:pt x="4043" y="4161"/>
                    <a:pt x="4043" y="4161"/>
                  </a:cubicBezTo>
                  <a:cubicBezTo>
                    <a:pt x="3927" y="4161"/>
                    <a:pt x="3927" y="4161"/>
                    <a:pt x="3927" y="4161"/>
                  </a:cubicBezTo>
                  <a:cubicBezTo>
                    <a:pt x="3927" y="4062"/>
                    <a:pt x="3927" y="4062"/>
                    <a:pt x="3927" y="4062"/>
                  </a:cubicBezTo>
                  <a:cubicBezTo>
                    <a:pt x="4043" y="4062"/>
                    <a:pt x="4043" y="4062"/>
                    <a:pt x="4043" y="4062"/>
                  </a:cubicBezTo>
                  <a:cubicBezTo>
                    <a:pt x="4158" y="3963"/>
                    <a:pt x="4158" y="3963"/>
                    <a:pt x="4158" y="3963"/>
                  </a:cubicBezTo>
                  <a:cubicBezTo>
                    <a:pt x="4274" y="4062"/>
                    <a:pt x="4274" y="4062"/>
                    <a:pt x="4274" y="4062"/>
                  </a:cubicBezTo>
                  <a:cubicBezTo>
                    <a:pt x="4389" y="3963"/>
                    <a:pt x="4389" y="3963"/>
                    <a:pt x="4389" y="3963"/>
                  </a:cubicBezTo>
                  <a:cubicBezTo>
                    <a:pt x="4389" y="3864"/>
                    <a:pt x="4389" y="3864"/>
                    <a:pt x="4389" y="3864"/>
                  </a:cubicBezTo>
                  <a:cubicBezTo>
                    <a:pt x="4389" y="3864"/>
                    <a:pt x="4389" y="3864"/>
                    <a:pt x="4389" y="3864"/>
                  </a:cubicBezTo>
                  <a:cubicBezTo>
                    <a:pt x="4274" y="3864"/>
                    <a:pt x="4274" y="3864"/>
                    <a:pt x="4274" y="3864"/>
                  </a:cubicBezTo>
                  <a:cubicBezTo>
                    <a:pt x="4158" y="3864"/>
                    <a:pt x="4158" y="3864"/>
                    <a:pt x="4158" y="3864"/>
                  </a:cubicBezTo>
                  <a:cubicBezTo>
                    <a:pt x="4158" y="3765"/>
                    <a:pt x="4158" y="3765"/>
                    <a:pt x="4158" y="3765"/>
                  </a:cubicBezTo>
                  <a:cubicBezTo>
                    <a:pt x="4158" y="3765"/>
                    <a:pt x="4158" y="3765"/>
                    <a:pt x="4158" y="3765"/>
                  </a:cubicBezTo>
                  <a:cubicBezTo>
                    <a:pt x="4274" y="3765"/>
                    <a:pt x="4274" y="3765"/>
                    <a:pt x="4274" y="3765"/>
                  </a:cubicBezTo>
                  <a:cubicBezTo>
                    <a:pt x="4389" y="3765"/>
                    <a:pt x="4389" y="3765"/>
                    <a:pt x="4389" y="3765"/>
                  </a:cubicBezTo>
                  <a:cubicBezTo>
                    <a:pt x="4505" y="3666"/>
                    <a:pt x="4505" y="3666"/>
                    <a:pt x="4505" y="3666"/>
                  </a:cubicBezTo>
                  <a:cubicBezTo>
                    <a:pt x="4620" y="3666"/>
                    <a:pt x="4620" y="3666"/>
                    <a:pt x="4620" y="3666"/>
                  </a:cubicBezTo>
                  <a:cubicBezTo>
                    <a:pt x="4620" y="3666"/>
                    <a:pt x="4620" y="3666"/>
                    <a:pt x="4620" y="3666"/>
                  </a:cubicBezTo>
                  <a:cubicBezTo>
                    <a:pt x="4620" y="3567"/>
                    <a:pt x="4620" y="3567"/>
                    <a:pt x="4620" y="3567"/>
                  </a:cubicBezTo>
                  <a:cubicBezTo>
                    <a:pt x="4620" y="3567"/>
                    <a:pt x="4620" y="3567"/>
                    <a:pt x="4620" y="3567"/>
                  </a:cubicBezTo>
                  <a:cubicBezTo>
                    <a:pt x="4620" y="3567"/>
                    <a:pt x="4620" y="3567"/>
                    <a:pt x="4620" y="3567"/>
                  </a:cubicBezTo>
                  <a:cubicBezTo>
                    <a:pt x="4505" y="3567"/>
                    <a:pt x="4505" y="3567"/>
                    <a:pt x="4505" y="3567"/>
                  </a:cubicBezTo>
                  <a:cubicBezTo>
                    <a:pt x="4505" y="3666"/>
                    <a:pt x="4505" y="3666"/>
                    <a:pt x="4505" y="3666"/>
                  </a:cubicBezTo>
                  <a:cubicBezTo>
                    <a:pt x="4505" y="3666"/>
                    <a:pt x="4505" y="3666"/>
                    <a:pt x="4505" y="3666"/>
                  </a:cubicBezTo>
                  <a:cubicBezTo>
                    <a:pt x="4274" y="3666"/>
                    <a:pt x="4274" y="3666"/>
                    <a:pt x="4274" y="3666"/>
                  </a:cubicBezTo>
                  <a:cubicBezTo>
                    <a:pt x="4158" y="3666"/>
                    <a:pt x="4158" y="3666"/>
                    <a:pt x="4158" y="3666"/>
                  </a:cubicBezTo>
                  <a:cubicBezTo>
                    <a:pt x="4158" y="3666"/>
                    <a:pt x="4158" y="3666"/>
                    <a:pt x="4158" y="3666"/>
                  </a:cubicBezTo>
                  <a:cubicBezTo>
                    <a:pt x="4043" y="3765"/>
                    <a:pt x="4043" y="3765"/>
                    <a:pt x="4043" y="3765"/>
                  </a:cubicBezTo>
                  <a:cubicBezTo>
                    <a:pt x="4043" y="3765"/>
                    <a:pt x="4043" y="3765"/>
                    <a:pt x="4043" y="3765"/>
                  </a:cubicBezTo>
                  <a:cubicBezTo>
                    <a:pt x="3927" y="3666"/>
                    <a:pt x="3927" y="3666"/>
                    <a:pt x="3927" y="3666"/>
                  </a:cubicBezTo>
                  <a:cubicBezTo>
                    <a:pt x="3812" y="3666"/>
                    <a:pt x="3812" y="3666"/>
                    <a:pt x="3812" y="3666"/>
                  </a:cubicBezTo>
                  <a:cubicBezTo>
                    <a:pt x="3812" y="3666"/>
                    <a:pt x="3812" y="3666"/>
                    <a:pt x="3812" y="3666"/>
                  </a:cubicBezTo>
                  <a:cubicBezTo>
                    <a:pt x="3812" y="3666"/>
                    <a:pt x="3812" y="3666"/>
                    <a:pt x="3812" y="3666"/>
                  </a:cubicBezTo>
                  <a:cubicBezTo>
                    <a:pt x="3696" y="3666"/>
                    <a:pt x="3696" y="3666"/>
                    <a:pt x="3696" y="3666"/>
                  </a:cubicBezTo>
                  <a:cubicBezTo>
                    <a:pt x="3696" y="3666"/>
                    <a:pt x="3696" y="3666"/>
                    <a:pt x="3696" y="3666"/>
                  </a:cubicBezTo>
                  <a:cubicBezTo>
                    <a:pt x="3581" y="3666"/>
                    <a:pt x="3581" y="3666"/>
                    <a:pt x="3581" y="3666"/>
                  </a:cubicBezTo>
                  <a:cubicBezTo>
                    <a:pt x="3581" y="3666"/>
                    <a:pt x="3581" y="3666"/>
                    <a:pt x="3581" y="3666"/>
                  </a:cubicBezTo>
                  <a:cubicBezTo>
                    <a:pt x="3581" y="3567"/>
                    <a:pt x="3581" y="3567"/>
                    <a:pt x="3581" y="3567"/>
                  </a:cubicBezTo>
                  <a:cubicBezTo>
                    <a:pt x="3581" y="3567"/>
                    <a:pt x="3581" y="3567"/>
                    <a:pt x="3581" y="3567"/>
                  </a:cubicBezTo>
                  <a:cubicBezTo>
                    <a:pt x="3581" y="3567"/>
                    <a:pt x="3581" y="3567"/>
                    <a:pt x="3581" y="3567"/>
                  </a:cubicBezTo>
                  <a:cubicBezTo>
                    <a:pt x="3465" y="3468"/>
                    <a:pt x="3465" y="3468"/>
                    <a:pt x="3465" y="3468"/>
                  </a:cubicBezTo>
                  <a:cubicBezTo>
                    <a:pt x="3581" y="3468"/>
                    <a:pt x="3581" y="3468"/>
                    <a:pt x="3581" y="3468"/>
                  </a:cubicBezTo>
                  <a:cubicBezTo>
                    <a:pt x="3581" y="3369"/>
                    <a:pt x="3581" y="3369"/>
                    <a:pt x="3581" y="3369"/>
                  </a:cubicBezTo>
                  <a:cubicBezTo>
                    <a:pt x="3696" y="3369"/>
                    <a:pt x="3696" y="3369"/>
                    <a:pt x="3696" y="3369"/>
                  </a:cubicBezTo>
                  <a:cubicBezTo>
                    <a:pt x="3696" y="3270"/>
                    <a:pt x="3696" y="3270"/>
                    <a:pt x="3696" y="3270"/>
                  </a:cubicBezTo>
                  <a:cubicBezTo>
                    <a:pt x="3696" y="3270"/>
                    <a:pt x="3696" y="3270"/>
                    <a:pt x="3696" y="3270"/>
                  </a:cubicBezTo>
                  <a:cubicBezTo>
                    <a:pt x="3812" y="3270"/>
                    <a:pt x="3812" y="3270"/>
                    <a:pt x="3812" y="3270"/>
                  </a:cubicBezTo>
                  <a:cubicBezTo>
                    <a:pt x="3696" y="3270"/>
                    <a:pt x="3696" y="3270"/>
                    <a:pt x="3696" y="3270"/>
                  </a:cubicBezTo>
                  <a:cubicBezTo>
                    <a:pt x="3696" y="3171"/>
                    <a:pt x="3696" y="3171"/>
                    <a:pt x="3696" y="3171"/>
                  </a:cubicBezTo>
                  <a:cubicBezTo>
                    <a:pt x="3696" y="3171"/>
                    <a:pt x="3696" y="3171"/>
                    <a:pt x="3696" y="3171"/>
                  </a:cubicBezTo>
                  <a:cubicBezTo>
                    <a:pt x="3812" y="3171"/>
                    <a:pt x="3812" y="3171"/>
                    <a:pt x="3812" y="3171"/>
                  </a:cubicBezTo>
                  <a:cubicBezTo>
                    <a:pt x="3927" y="3072"/>
                    <a:pt x="3927" y="3072"/>
                    <a:pt x="3927" y="3072"/>
                  </a:cubicBezTo>
                  <a:cubicBezTo>
                    <a:pt x="3927" y="3072"/>
                    <a:pt x="3927" y="3072"/>
                    <a:pt x="3927" y="3072"/>
                  </a:cubicBezTo>
                  <a:cubicBezTo>
                    <a:pt x="3927" y="2972"/>
                    <a:pt x="3927" y="2972"/>
                    <a:pt x="3927" y="2972"/>
                  </a:cubicBezTo>
                  <a:cubicBezTo>
                    <a:pt x="4158" y="2972"/>
                    <a:pt x="4158" y="2972"/>
                    <a:pt x="4158" y="2972"/>
                  </a:cubicBezTo>
                  <a:cubicBezTo>
                    <a:pt x="4158" y="2972"/>
                    <a:pt x="4158" y="2972"/>
                    <a:pt x="4158" y="2972"/>
                  </a:cubicBezTo>
                  <a:cubicBezTo>
                    <a:pt x="4274" y="2873"/>
                    <a:pt x="4274" y="2873"/>
                    <a:pt x="4274" y="2873"/>
                  </a:cubicBezTo>
                  <a:cubicBezTo>
                    <a:pt x="4389" y="2873"/>
                    <a:pt x="4389" y="2873"/>
                    <a:pt x="4389" y="2873"/>
                  </a:cubicBezTo>
                  <a:cubicBezTo>
                    <a:pt x="4505" y="2873"/>
                    <a:pt x="4505" y="2873"/>
                    <a:pt x="4505" y="2873"/>
                  </a:cubicBezTo>
                  <a:cubicBezTo>
                    <a:pt x="4505" y="2873"/>
                    <a:pt x="4505" y="2873"/>
                    <a:pt x="4505" y="2873"/>
                  </a:cubicBezTo>
                  <a:cubicBezTo>
                    <a:pt x="4389" y="2873"/>
                    <a:pt x="4389" y="2873"/>
                    <a:pt x="4389" y="2873"/>
                  </a:cubicBezTo>
                  <a:cubicBezTo>
                    <a:pt x="4389" y="2774"/>
                    <a:pt x="4389" y="2774"/>
                    <a:pt x="4389" y="2774"/>
                  </a:cubicBezTo>
                  <a:cubicBezTo>
                    <a:pt x="4505" y="2774"/>
                    <a:pt x="4505" y="2774"/>
                    <a:pt x="4505" y="2774"/>
                  </a:cubicBezTo>
                  <a:cubicBezTo>
                    <a:pt x="4505" y="2774"/>
                    <a:pt x="4505" y="2774"/>
                    <a:pt x="4505" y="2774"/>
                  </a:cubicBezTo>
                  <a:cubicBezTo>
                    <a:pt x="4505" y="2873"/>
                    <a:pt x="4505" y="2873"/>
                    <a:pt x="4505" y="2873"/>
                  </a:cubicBezTo>
                  <a:cubicBezTo>
                    <a:pt x="4620" y="2774"/>
                    <a:pt x="4620" y="2774"/>
                    <a:pt x="4620" y="2774"/>
                  </a:cubicBezTo>
                  <a:cubicBezTo>
                    <a:pt x="4736" y="2675"/>
                    <a:pt x="4736" y="2675"/>
                    <a:pt x="4736" y="2675"/>
                  </a:cubicBezTo>
                  <a:cubicBezTo>
                    <a:pt x="4736" y="2675"/>
                    <a:pt x="4736" y="2675"/>
                    <a:pt x="4736" y="2675"/>
                  </a:cubicBezTo>
                  <a:cubicBezTo>
                    <a:pt x="4736" y="2576"/>
                    <a:pt x="4736" y="2576"/>
                    <a:pt x="4736" y="2576"/>
                  </a:cubicBezTo>
                  <a:cubicBezTo>
                    <a:pt x="4851" y="2576"/>
                    <a:pt x="4851" y="2576"/>
                    <a:pt x="4851" y="2576"/>
                  </a:cubicBezTo>
                  <a:cubicBezTo>
                    <a:pt x="4967" y="2576"/>
                    <a:pt x="4967" y="2576"/>
                    <a:pt x="4967" y="2576"/>
                  </a:cubicBezTo>
                  <a:cubicBezTo>
                    <a:pt x="4967" y="2477"/>
                    <a:pt x="4967" y="2477"/>
                    <a:pt x="4967" y="2477"/>
                  </a:cubicBezTo>
                  <a:cubicBezTo>
                    <a:pt x="5082" y="2477"/>
                    <a:pt x="5082" y="2477"/>
                    <a:pt x="5082" y="2477"/>
                  </a:cubicBezTo>
                  <a:cubicBezTo>
                    <a:pt x="5082" y="2477"/>
                    <a:pt x="5082" y="2477"/>
                    <a:pt x="5082" y="2477"/>
                  </a:cubicBezTo>
                  <a:cubicBezTo>
                    <a:pt x="5082" y="2477"/>
                    <a:pt x="5082" y="2477"/>
                    <a:pt x="5082" y="2477"/>
                  </a:cubicBezTo>
                  <a:cubicBezTo>
                    <a:pt x="5198" y="2576"/>
                    <a:pt x="5198" y="2576"/>
                    <a:pt x="5198" y="2576"/>
                  </a:cubicBezTo>
                  <a:cubicBezTo>
                    <a:pt x="5198" y="2675"/>
                    <a:pt x="5198" y="2675"/>
                    <a:pt x="5198" y="2675"/>
                  </a:cubicBezTo>
                  <a:cubicBezTo>
                    <a:pt x="5198" y="2774"/>
                    <a:pt x="5198" y="2774"/>
                    <a:pt x="5198" y="2774"/>
                  </a:cubicBezTo>
                  <a:cubicBezTo>
                    <a:pt x="5198" y="2873"/>
                    <a:pt x="5198" y="2873"/>
                    <a:pt x="5198" y="2873"/>
                  </a:cubicBezTo>
                  <a:cubicBezTo>
                    <a:pt x="5198" y="2972"/>
                    <a:pt x="5198" y="2972"/>
                    <a:pt x="5198" y="2972"/>
                  </a:cubicBezTo>
                  <a:cubicBezTo>
                    <a:pt x="5198" y="2972"/>
                    <a:pt x="5198" y="2972"/>
                    <a:pt x="5198" y="2972"/>
                  </a:cubicBezTo>
                  <a:cubicBezTo>
                    <a:pt x="5198" y="2972"/>
                    <a:pt x="5198" y="2972"/>
                    <a:pt x="5198" y="2972"/>
                  </a:cubicBezTo>
                  <a:cubicBezTo>
                    <a:pt x="5313" y="2873"/>
                    <a:pt x="5313" y="2873"/>
                    <a:pt x="5313" y="2873"/>
                  </a:cubicBezTo>
                  <a:cubicBezTo>
                    <a:pt x="5198" y="2675"/>
                    <a:pt x="5198" y="2675"/>
                    <a:pt x="5198" y="2675"/>
                  </a:cubicBezTo>
                  <a:cubicBezTo>
                    <a:pt x="5198" y="2675"/>
                    <a:pt x="5198" y="2675"/>
                    <a:pt x="5198" y="2675"/>
                  </a:cubicBezTo>
                  <a:cubicBezTo>
                    <a:pt x="5198" y="2576"/>
                    <a:pt x="5198" y="2576"/>
                    <a:pt x="5198" y="2576"/>
                  </a:cubicBezTo>
                  <a:cubicBezTo>
                    <a:pt x="5198" y="2477"/>
                    <a:pt x="5198" y="2477"/>
                    <a:pt x="5198" y="2477"/>
                  </a:cubicBezTo>
                  <a:cubicBezTo>
                    <a:pt x="5313" y="2477"/>
                    <a:pt x="5313" y="2477"/>
                    <a:pt x="5313" y="2477"/>
                  </a:cubicBezTo>
                  <a:cubicBezTo>
                    <a:pt x="5313" y="2477"/>
                    <a:pt x="5313" y="2477"/>
                    <a:pt x="5313" y="2477"/>
                  </a:cubicBezTo>
                  <a:cubicBezTo>
                    <a:pt x="5313" y="2378"/>
                    <a:pt x="5313" y="2378"/>
                    <a:pt x="5313" y="2378"/>
                  </a:cubicBezTo>
                  <a:cubicBezTo>
                    <a:pt x="5429" y="2378"/>
                    <a:pt x="5429" y="2378"/>
                    <a:pt x="5429" y="2378"/>
                  </a:cubicBezTo>
                  <a:cubicBezTo>
                    <a:pt x="5429" y="2378"/>
                    <a:pt x="5429" y="2378"/>
                    <a:pt x="5429" y="2378"/>
                  </a:cubicBezTo>
                  <a:cubicBezTo>
                    <a:pt x="5429" y="2477"/>
                    <a:pt x="5429" y="2477"/>
                    <a:pt x="5429" y="2477"/>
                  </a:cubicBezTo>
                  <a:cubicBezTo>
                    <a:pt x="5544" y="2477"/>
                    <a:pt x="5544" y="2477"/>
                    <a:pt x="5544" y="2477"/>
                  </a:cubicBezTo>
                  <a:cubicBezTo>
                    <a:pt x="5544" y="2477"/>
                    <a:pt x="5544" y="2477"/>
                    <a:pt x="5544" y="2477"/>
                  </a:cubicBezTo>
                  <a:cubicBezTo>
                    <a:pt x="5544" y="2477"/>
                    <a:pt x="5544" y="2477"/>
                    <a:pt x="5544" y="2477"/>
                  </a:cubicBezTo>
                  <a:cubicBezTo>
                    <a:pt x="5544" y="2576"/>
                    <a:pt x="5544" y="2576"/>
                    <a:pt x="5544" y="2576"/>
                  </a:cubicBezTo>
                  <a:cubicBezTo>
                    <a:pt x="5544" y="2576"/>
                    <a:pt x="5544" y="2576"/>
                    <a:pt x="5544" y="2576"/>
                  </a:cubicBezTo>
                  <a:cubicBezTo>
                    <a:pt x="5660" y="2675"/>
                    <a:pt x="5660" y="2675"/>
                    <a:pt x="5660" y="2675"/>
                  </a:cubicBezTo>
                  <a:cubicBezTo>
                    <a:pt x="5775" y="2576"/>
                    <a:pt x="5775" y="2576"/>
                    <a:pt x="5775" y="2576"/>
                  </a:cubicBezTo>
                  <a:cubicBezTo>
                    <a:pt x="5891" y="2576"/>
                    <a:pt x="5891" y="2576"/>
                    <a:pt x="5891" y="2576"/>
                  </a:cubicBezTo>
                  <a:cubicBezTo>
                    <a:pt x="5891" y="2576"/>
                    <a:pt x="5891" y="2576"/>
                    <a:pt x="5891" y="2576"/>
                  </a:cubicBezTo>
                  <a:cubicBezTo>
                    <a:pt x="5891" y="2576"/>
                    <a:pt x="5891" y="2576"/>
                    <a:pt x="5891" y="2576"/>
                  </a:cubicBezTo>
                  <a:cubicBezTo>
                    <a:pt x="5891" y="2477"/>
                    <a:pt x="5891" y="2477"/>
                    <a:pt x="5891" y="2477"/>
                  </a:cubicBezTo>
                  <a:cubicBezTo>
                    <a:pt x="5891" y="2477"/>
                    <a:pt x="5891" y="2477"/>
                    <a:pt x="5891" y="2477"/>
                  </a:cubicBezTo>
                  <a:cubicBezTo>
                    <a:pt x="6006" y="2477"/>
                    <a:pt x="6006" y="2477"/>
                    <a:pt x="6006" y="2477"/>
                  </a:cubicBezTo>
                  <a:cubicBezTo>
                    <a:pt x="6006" y="2378"/>
                    <a:pt x="6006" y="2378"/>
                    <a:pt x="6006" y="2378"/>
                  </a:cubicBezTo>
                  <a:cubicBezTo>
                    <a:pt x="6006" y="2378"/>
                    <a:pt x="6006" y="2378"/>
                    <a:pt x="6006" y="2378"/>
                  </a:cubicBezTo>
                  <a:cubicBezTo>
                    <a:pt x="6122" y="2378"/>
                    <a:pt x="6122" y="2378"/>
                    <a:pt x="6122" y="2378"/>
                  </a:cubicBezTo>
                  <a:cubicBezTo>
                    <a:pt x="6237" y="2279"/>
                    <a:pt x="6237" y="2279"/>
                    <a:pt x="6237" y="2279"/>
                  </a:cubicBezTo>
                  <a:cubicBezTo>
                    <a:pt x="6353" y="2180"/>
                    <a:pt x="6353" y="2180"/>
                    <a:pt x="6353" y="2180"/>
                  </a:cubicBezTo>
                  <a:cubicBezTo>
                    <a:pt x="6353" y="2081"/>
                    <a:pt x="6353" y="2081"/>
                    <a:pt x="6353" y="2081"/>
                  </a:cubicBezTo>
                  <a:cubicBezTo>
                    <a:pt x="6237" y="2081"/>
                    <a:pt x="6237" y="2081"/>
                    <a:pt x="6237" y="2081"/>
                  </a:cubicBezTo>
                  <a:cubicBezTo>
                    <a:pt x="6237" y="2081"/>
                    <a:pt x="6237" y="2081"/>
                    <a:pt x="6237" y="2081"/>
                  </a:cubicBezTo>
                  <a:cubicBezTo>
                    <a:pt x="6237" y="2081"/>
                    <a:pt x="6237" y="2081"/>
                    <a:pt x="6237" y="2081"/>
                  </a:cubicBezTo>
                  <a:cubicBezTo>
                    <a:pt x="6237" y="1982"/>
                    <a:pt x="6237" y="1982"/>
                    <a:pt x="6237" y="1982"/>
                  </a:cubicBezTo>
                  <a:cubicBezTo>
                    <a:pt x="6353" y="1982"/>
                    <a:pt x="6353" y="1982"/>
                    <a:pt x="6353" y="1982"/>
                  </a:cubicBezTo>
                  <a:cubicBezTo>
                    <a:pt x="6353" y="1883"/>
                    <a:pt x="6353" y="1883"/>
                    <a:pt x="6353" y="1883"/>
                  </a:cubicBezTo>
                  <a:cubicBezTo>
                    <a:pt x="6353" y="1783"/>
                    <a:pt x="6353" y="1783"/>
                    <a:pt x="6353" y="1783"/>
                  </a:cubicBezTo>
                  <a:cubicBezTo>
                    <a:pt x="6353" y="1684"/>
                    <a:pt x="6353" y="1684"/>
                    <a:pt x="6353" y="1684"/>
                  </a:cubicBezTo>
                  <a:cubicBezTo>
                    <a:pt x="6353" y="1684"/>
                    <a:pt x="6353" y="1684"/>
                    <a:pt x="6353" y="1684"/>
                  </a:cubicBezTo>
                  <a:cubicBezTo>
                    <a:pt x="6584" y="1684"/>
                    <a:pt x="6584" y="1684"/>
                    <a:pt x="6584" y="1684"/>
                  </a:cubicBezTo>
                  <a:cubicBezTo>
                    <a:pt x="6699" y="1585"/>
                    <a:pt x="6699" y="1585"/>
                    <a:pt x="6699" y="1585"/>
                  </a:cubicBezTo>
                  <a:cubicBezTo>
                    <a:pt x="6815" y="1585"/>
                    <a:pt x="6815" y="1585"/>
                    <a:pt x="6815" y="1585"/>
                  </a:cubicBezTo>
                  <a:cubicBezTo>
                    <a:pt x="6815" y="1585"/>
                    <a:pt x="6815" y="1585"/>
                    <a:pt x="6815" y="1585"/>
                  </a:cubicBezTo>
                  <a:cubicBezTo>
                    <a:pt x="6815" y="1585"/>
                    <a:pt x="6815" y="1585"/>
                    <a:pt x="6815" y="1585"/>
                  </a:cubicBezTo>
                  <a:cubicBezTo>
                    <a:pt x="6815" y="1684"/>
                    <a:pt x="6815" y="1684"/>
                    <a:pt x="6815" y="1684"/>
                  </a:cubicBezTo>
                  <a:cubicBezTo>
                    <a:pt x="6930" y="1783"/>
                    <a:pt x="6930" y="1783"/>
                    <a:pt x="6930" y="1783"/>
                  </a:cubicBezTo>
                  <a:cubicBezTo>
                    <a:pt x="6930" y="1883"/>
                    <a:pt x="6930" y="1883"/>
                    <a:pt x="6930" y="1883"/>
                  </a:cubicBezTo>
                  <a:cubicBezTo>
                    <a:pt x="6930" y="1982"/>
                    <a:pt x="6930" y="1982"/>
                    <a:pt x="6930" y="1982"/>
                  </a:cubicBezTo>
                  <a:cubicBezTo>
                    <a:pt x="6930" y="2180"/>
                    <a:pt x="6930" y="2180"/>
                    <a:pt x="6930" y="2180"/>
                  </a:cubicBezTo>
                  <a:cubicBezTo>
                    <a:pt x="6930" y="2180"/>
                    <a:pt x="6930" y="2180"/>
                    <a:pt x="6930" y="2180"/>
                  </a:cubicBezTo>
                  <a:cubicBezTo>
                    <a:pt x="7046" y="2279"/>
                    <a:pt x="7046" y="2279"/>
                    <a:pt x="7046" y="2279"/>
                  </a:cubicBezTo>
                  <a:cubicBezTo>
                    <a:pt x="7161" y="2378"/>
                    <a:pt x="7161" y="2378"/>
                    <a:pt x="7161" y="2378"/>
                  </a:cubicBezTo>
                  <a:cubicBezTo>
                    <a:pt x="7161" y="2378"/>
                    <a:pt x="7161" y="2378"/>
                    <a:pt x="7161" y="2378"/>
                  </a:cubicBezTo>
                  <a:cubicBezTo>
                    <a:pt x="7161" y="2378"/>
                    <a:pt x="7161" y="2378"/>
                    <a:pt x="7161" y="2378"/>
                  </a:cubicBezTo>
                  <a:cubicBezTo>
                    <a:pt x="7161" y="2180"/>
                    <a:pt x="7161" y="2180"/>
                    <a:pt x="7161" y="2180"/>
                  </a:cubicBezTo>
                  <a:cubicBezTo>
                    <a:pt x="7161" y="2180"/>
                    <a:pt x="7161" y="2180"/>
                    <a:pt x="7161" y="2180"/>
                  </a:cubicBezTo>
                  <a:cubicBezTo>
                    <a:pt x="7046" y="1982"/>
                    <a:pt x="7046" y="1982"/>
                    <a:pt x="7046" y="1982"/>
                  </a:cubicBezTo>
                  <a:cubicBezTo>
                    <a:pt x="7046" y="1883"/>
                    <a:pt x="7046" y="1883"/>
                    <a:pt x="7046" y="1883"/>
                  </a:cubicBezTo>
                  <a:cubicBezTo>
                    <a:pt x="7046" y="1783"/>
                    <a:pt x="7046" y="1783"/>
                    <a:pt x="7046" y="1783"/>
                  </a:cubicBezTo>
                  <a:cubicBezTo>
                    <a:pt x="7161" y="1783"/>
                    <a:pt x="7161" y="1783"/>
                    <a:pt x="7161" y="1783"/>
                  </a:cubicBezTo>
                  <a:cubicBezTo>
                    <a:pt x="7046" y="1684"/>
                    <a:pt x="7046" y="1684"/>
                    <a:pt x="7046" y="1684"/>
                  </a:cubicBezTo>
                  <a:cubicBezTo>
                    <a:pt x="7046" y="1585"/>
                    <a:pt x="7046" y="1585"/>
                    <a:pt x="7046" y="1585"/>
                  </a:cubicBezTo>
                  <a:cubicBezTo>
                    <a:pt x="7046" y="1585"/>
                    <a:pt x="7046" y="1585"/>
                    <a:pt x="7046" y="1585"/>
                  </a:cubicBezTo>
                  <a:cubicBezTo>
                    <a:pt x="7046" y="1486"/>
                    <a:pt x="7046" y="1486"/>
                    <a:pt x="7046" y="1486"/>
                  </a:cubicBezTo>
                  <a:cubicBezTo>
                    <a:pt x="7046" y="1486"/>
                    <a:pt x="7046" y="1486"/>
                    <a:pt x="7046" y="1486"/>
                  </a:cubicBezTo>
                  <a:cubicBezTo>
                    <a:pt x="7161" y="1387"/>
                    <a:pt x="7161" y="1387"/>
                    <a:pt x="7161" y="1387"/>
                  </a:cubicBezTo>
                  <a:cubicBezTo>
                    <a:pt x="7161" y="1387"/>
                    <a:pt x="7161" y="1387"/>
                    <a:pt x="7161" y="1387"/>
                  </a:cubicBezTo>
                  <a:cubicBezTo>
                    <a:pt x="7277" y="1387"/>
                    <a:pt x="7277" y="1387"/>
                    <a:pt x="7277" y="1387"/>
                  </a:cubicBezTo>
                  <a:cubicBezTo>
                    <a:pt x="7393" y="1387"/>
                    <a:pt x="7393" y="1387"/>
                    <a:pt x="7393" y="1387"/>
                  </a:cubicBezTo>
                  <a:cubicBezTo>
                    <a:pt x="7393" y="1387"/>
                    <a:pt x="7393" y="1387"/>
                    <a:pt x="7393" y="1387"/>
                  </a:cubicBezTo>
                  <a:cubicBezTo>
                    <a:pt x="7508" y="1486"/>
                    <a:pt x="7508" y="1486"/>
                    <a:pt x="7508" y="1486"/>
                  </a:cubicBezTo>
                  <a:cubicBezTo>
                    <a:pt x="7739" y="1387"/>
                    <a:pt x="7739" y="1387"/>
                    <a:pt x="7739" y="1387"/>
                  </a:cubicBezTo>
                  <a:cubicBezTo>
                    <a:pt x="7970" y="1387"/>
                    <a:pt x="7970" y="1387"/>
                    <a:pt x="7970" y="1387"/>
                  </a:cubicBezTo>
                  <a:cubicBezTo>
                    <a:pt x="8201" y="1387"/>
                    <a:pt x="8201" y="1387"/>
                    <a:pt x="8201" y="1387"/>
                  </a:cubicBezTo>
                  <a:cubicBezTo>
                    <a:pt x="8201" y="1387"/>
                    <a:pt x="8201" y="1387"/>
                    <a:pt x="8201" y="1387"/>
                  </a:cubicBezTo>
                  <a:cubicBezTo>
                    <a:pt x="8201" y="1486"/>
                    <a:pt x="8201" y="1486"/>
                    <a:pt x="8201" y="1486"/>
                  </a:cubicBezTo>
                  <a:cubicBezTo>
                    <a:pt x="8201" y="1585"/>
                    <a:pt x="8201" y="1585"/>
                    <a:pt x="8201" y="1585"/>
                  </a:cubicBezTo>
                  <a:cubicBezTo>
                    <a:pt x="8201" y="1585"/>
                    <a:pt x="8201" y="1585"/>
                    <a:pt x="8201" y="1585"/>
                  </a:cubicBezTo>
                  <a:cubicBezTo>
                    <a:pt x="8317" y="1585"/>
                    <a:pt x="8317" y="1585"/>
                    <a:pt x="8317" y="1585"/>
                  </a:cubicBezTo>
                  <a:cubicBezTo>
                    <a:pt x="8317" y="1486"/>
                    <a:pt x="8317" y="1486"/>
                    <a:pt x="8317" y="1486"/>
                  </a:cubicBezTo>
                  <a:cubicBezTo>
                    <a:pt x="8317" y="1486"/>
                    <a:pt x="8317" y="1486"/>
                    <a:pt x="8317" y="1486"/>
                  </a:cubicBezTo>
                  <a:cubicBezTo>
                    <a:pt x="8317" y="1387"/>
                    <a:pt x="8317" y="1387"/>
                    <a:pt x="8317" y="1387"/>
                  </a:cubicBezTo>
                  <a:cubicBezTo>
                    <a:pt x="8432" y="1288"/>
                    <a:pt x="8432" y="1288"/>
                    <a:pt x="8432" y="1288"/>
                  </a:cubicBezTo>
                  <a:cubicBezTo>
                    <a:pt x="8548" y="1288"/>
                    <a:pt x="8548" y="1288"/>
                    <a:pt x="8548" y="1288"/>
                  </a:cubicBezTo>
                  <a:cubicBezTo>
                    <a:pt x="8548" y="1387"/>
                    <a:pt x="8548" y="1387"/>
                    <a:pt x="8548" y="1387"/>
                  </a:cubicBezTo>
                  <a:cubicBezTo>
                    <a:pt x="8663" y="1486"/>
                    <a:pt x="8663" y="1486"/>
                    <a:pt x="8663" y="1486"/>
                  </a:cubicBezTo>
                  <a:cubicBezTo>
                    <a:pt x="8663" y="1486"/>
                    <a:pt x="8663" y="1486"/>
                    <a:pt x="8663" y="1486"/>
                  </a:cubicBezTo>
                  <a:cubicBezTo>
                    <a:pt x="8663" y="1486"/>
                    <a:pt x="8663" y="1486"/>
                    <a:pt x="8663" y="1486"/>
                  </a:cubicBezTo>
                  <a:cubicBezTo>
                    <a:pt x="8663" y="1387"/>
                    <a:pt x="8663" y="1387"/>
                    <a:pt x="8663" y="1387"/>
                  </a:cubicBezTo>
                  <a:cubicBezTo>
                    <a:pt x="8663" y="1288"/>
                    <a:pt x="8663" y="1288"/>
                    <a:pt x="8663" y="1288"/>
                  </a:cubicBezTo>
                  <a:cubicBezTo>
                    <a:pt x="8548" y="1189"/>
                    <a:pt x="8548" y="1189"/>
                    <a:pt x="8548" y="1189"/>
                  </a:cubicBezTo>
                  <a:cubicBezTo>
                    <a:pt x="8663" y="1189"/>
                    <a:pt x="8663" y="1189"/>
                    <a:pt x="8663" y="1189"/>
                  </a:cubicBezTo>
                  <a:cubicBezTo>
                    <a:pt x="8663" y="1189"/>
                    <a:pt x="8663" y="1189"/>
                    <a:pt x="8663" y="1189"/>
                  </a:cubicBezTo>
                  <a:cubicBezTo>
                    <a:pt x="8779" y="1288"/>
                    <a:pt x="8779" y="1288"/>
                    <a:pt x="8779" y="1288"/>
                  </a:cubicBezTo>
                  <a:cubicBezTo>
                    <a:pt x="8894" y="1189"/>
                    <a:pt x="8894" y="1189"/>
                    <a:pt x="8894" y="1189"/>
                  </a:cubicBezTo>
                  <a:cubicBezTo>
                    <a:pt x="9010" y="1189"/>
                    <a:pt x="9010" y="1189"/>
                    <a:pt x="9010" y="1189"/>
                  </a:cubicBezTo>
                  <a:cubicBezTo>
                    <a:pt x="9125" y="1189"/>
                    <a:pt x="9125" y="1189"/>
                    <a:pt x="9125" y="1189"/>
                  </a:cubicBezTo>
                  <a:cubicBezTo>
                    <a:pt x="9125" y="1288"/>
                    <a:pt x="9125" y="1288"/>
                    <a:pt x="9125" y="1288"/>
                  </a:cubicBezTo>
                  <a:cubicBezTo>
                    <a:pt x="9125" y="1387"/>
                    <a:pt x="9125" y="1387"/>
                    <a:pt x="9125" y="1387"/>
                  </a:cubicBezTo>
                  <a:cubicBezTo>
                    <a:pt x="9125" y="1585"/>
                    <a:pt x="9125" y="1585"/>
                    <a:pt x="9125" y="1585"/>
                  </a:cubicBezTo>
                  <a:cubicBezTo>
                    <a:pt x="9125" y="1585"/>
                    <a:pt x="9125" y="1585"/>
                    <a:pt x="9125" y="1585"/>
                  </a:cubicBezTo>
                  <a:cubicBezTo>
                    <a:pt x="9010" y="1783"/>
                    <a:pt x="9010" y="1783"/>
                    <a:pt x="9010" y="1783"/>
                  </a:cubicBezTo>
                  <a:cubicBezTo>
                    <a:pt x="9010" y="1783"/>
                    <a:pt x="9010" y="1783"/>
                    <a:pt x="9010" y="1783"/>
                  </a:cubicBezTo>
                  <a:cubicBezTo>
                    <a:pt x="9010" y="1883"/>
                    <a:pt x="9010" y="1883"/>
                    <a:pt x="9010" y="1883"/>
                  </a:cubicBezTo>
                  <a:cubicBezTo>
                    <a:pt x="8894" y="1883"/>
                    <a:pt x="8894" y="1883"/>
                    <a:pt x="8894" y="1883"/>
                  </a:cubicBezTo>
                  <a:cubicBezTo>
                    <a:pt x="8894" y="1982"/>
                    <a:pt x="8894" y="1982"/>
                    <a:pt x="8894" y="1982"/>
                  </a:cubicBezTo>
                  <a:cubicBezTo>
                    <a:pt x="8894" y="1982"/>
                    <a:pt x="8894" y="1982"/>
                    <a:pt x="8894" y="1982"/>
                  </a:cubicBezTo>
                  <a:cubicBezTo>
                    <a:pt x="8894" y="1982"/>
                    <a:pt x="8894" y="1982"/>
                    <a:pt x="8894" y="1982"/>
                  </a:cubicBezTo>
                  <a:cubicBezTo>
                    <a:pt x="8894" y="2081"/>
                    <a:pt x="8894" y="2081"/>
                    <a:pt x="8894" y="2081"/>
                  </a:cubicBezTo>
                  <a:cubicBezTo>
                    <a:pt x="8894" y="2081"/>
                    <a:pt x="8894" y="2081"/>
                    <a:pt x="8894" y="2081"/>
                  </a:cubicBezTo>
                  <a:cubicBezTo>
                    <a:pt x="8779" y="2180"/>
                    <a:pt x="8779" y="2180"/>
                    <a:pt x="8779" y="2180"/>
                  </a:cubicBezTo>
                  <a:cubicBezTo>
                    <a:pt x="8779" y="2279"/>
                    <a:pt x="8779" y="2279"/>
                    <a:pt x="8779" y="2279"/>
                  </a:cubicBezTo>
                  <a:cubicBezTo>
                    <a:pt x="8663" y="2279"/>
                    <a:pt x="8663" y="2279"/>
                    <a:pt x="8663" y="2279"/>
                  </a:cubicBezTo>
                  <a:cubicBezTo>
                    <a:pt x="8663" y="2378"/>
                    <a:pt x="8663" y="2378"/>
                    <a:pt x="8663" y="2378"/>
                  </a:cubicBezTo>
                  <a:cubicBezTo>
                    <a:pt x="8663" y="2477"/>
                    <a:pt x="8663" y="2477"/>
                    <a:pt x="8663" y="2477"/>
                  </a:cubicBezTo>
                  <a:cubicBezTo>
                    <a:pt x="8548" y="2477"/>
                    <a:pt x="8548" y="2477"/>
                    <a:pt x="8548" y="2477"/>
                  </a:cubicBezTo>
                  <a:cubicBezTo>
                    <a:pt x="8548" y="2576"/>
                    <a:pt x="8548" y="2576"/>
                    <a:pt x="8548" y="2576"/>
                  </a:cubicBezTo>
                  <a:cubicBezTo>
                    <a:pt x="8548" y="2576"/>
                    <a:pt x="8548" y="2576"/>
                    <a:pt x="8548" y="2576"/>
                  </a:cubicBezTo>
                  <a:cubicBezTo>
                    <a:pt x="8548" y="2576"/>
                    <a:pt x="8548" y="2576"/>
                    <a:pt x="8548" y="2576"/>
                  </a:cubicBezTo>
                  <a:cubicBezTo>
                    <a:pt x="8663" y="2477"/>
                    <a:pt x="8663" y="2477"/>
                    <a:pt x="8663" y="2477"/>
                  </a:cubicBezTo>
                  <a:cubicBezTo>
                    <a:pt x="8779" y="2477"/>
                    <a:pt x="8779" y="2477"/>
                    <a:pt x="8779" y="2477"/>
                  </a:cubicBezTo>
                  <a:cubicBezTo>
                    <a:pt x="8779" y="2477"/>
                    <a:pt x="8779" y="2477"/>
                    <a:pt x="8779" y="2477"/>
                  </a:cubicBezTo>
                  <a:cubicBezTo>
                    <a:pt x="8779" y="2378"/>
                    <a:pt x="8779" y="2378"/>
                    <a:pt x="8779" y="2378"/>
                  </a:cubicBezTo>
                  <a:cubicBezTo>
                    <a:pt x="8894" y="2279"/>
                    <a:pt x="8894" y="2279"/>
                    <a:pt x="8894" y="2279"/>
                  </a:cubicBezTo>
                  <a:cubicBezTo>
                    <a:pt x="8894" y="2180"/>
                    <a:pt x="8894" y="2180"/>
                    <a:pt x="8894" y="2180"/>
                  </a:cubicBezTo>
                  <a:cubicBezTo>
                    <a:pt x="9010" y="2180"/>
                    <a:pt x="9010" y="2180"/>
                    <a:pt x="9010" y="2180"/>
                  </a:cubicBezTo>
                  <a:cubicBezTo>
                    <a:pt x="9010" y="2180"/>
                    <a:pt x="9010" y="2180"/>
                    <a:pt x="9010" y="2180"/>
                  </a:cubicBezTo>
                  <a:cubicBezTo>
                    <a:pt x="9125" y="2081"/>
                    <a:pt x="9125" y="2081"/>
                    <a:pt x="9125" y="2081"/>
                  </a:cubicBezTo>
                  <a:cubicBezTo>
                    <a:pt x="9125" y="2081"/>
                    <a:pt x="9125" y="2081"/>
                    <a:pt x="9125" y="2081"/>
                  </a:cubicBezTo>
                  <a:cubicBezTo>
                    <a:pt x="9125" y="1982"/>
                    <a:pt x="9125" y="1982"/>
                    <a:pt x="9125" y="1982"/>
                  </a:cubicBezTo>
                  <a:cubicBezTo>
                    <a:pt x="9125" y="1982"/>
                    <a:pt x="9125" y="1982"/>
                    <a:pt x="9125" y="1982"/>
                  </a:cubicBezTo>
                  <a:cubicBezTo>
                    <a:pt x="9241" y="1883"/>
                    <a:pt x="9241" y="1883"/>
                    <a:pt x="9241" y="1883"/>
                  </a:cubicBezTo>
                  <a:cubicBezTo>
                    <a:pt x="9241" y="1982"/>
                    <a:pt x="9241" y="1982"/>
                    <a:pt x="9241" y="1982"/>
                  </a:cubicBezTo>
                  <a:cubicBezTo>
                    <a:pt x="9241" y="1982"/>
                    <a:pt x="9241" y="1982"/>
                    <a:pt x="9241" y="1982"/>
                  </a:cubicBezTo>
                  <a:cubicBezTo>
                    <a:pt x="9356" y="2081"/>
                    <a:pt x="9356" y="2081"/>
                    <a:pt x="9356" y="2081"/>
                  </a:cubicBezTo>
                  <a:cubicBezTo>
                    <a:pt x="9356" y="2081"/>
                    <a:pt x="9356" y="2081"/>
                    <a:pt x="9356" y="2081"/>
                  </a:cubicBezTo>
                  <a:cubicBezTo>
                    <a:pt x="9356" y="2180"/>
                    <a:pt x="9356" y="2180"/>
                    <a:pt x="9356" y="2180"/>
                  </a:cubicBezTo>
                  <a:cubicBezTo>
                    <a:pt x="9472" y="2279"/>
                    <a:pt x="9472" y="2279"/>
                    <a:pt x="9472" y="2279"/>
                  </a:cubicBezTo>
                  <a:cubicBezTo>
                    <a:pt x="9472" y="2378"/>
                    <a:pt x="9472" y="2378"/>
                    <a:pt x="9472" y="2378"/>
                  </a:cubicBezTo>
                  <a:cubicBezTo>
                    <a:pt x="9472" y="2378"/>
                    <a:pt x="9472" y="2378"/>
                    <a:pt x="9472" y="2378"/>
                  </a:cubicBezTo>
                  <a:cubicBezTo>
                    <a:pt x="9587" y="2477"/>
                    <a:pt x="9587" y="2477"/>
                    <a:pt x="9587" y="2477"/>
                  </a:cubicBezTo>
                  <a:cubicBezTo>
                    <a:pt x="9587" y="2477"/>
                    <a:pt x="9587" y="2477"/>
                    <a:pt x="9587" y="2477"/>
                  </a:cubicBezTo>
                  <a:cubicBezTo>
                    <a:pt x="9703" y="2477"/>
                    <a:pt x="9703" y="2477"/>
                    <a:pt x="9703" y="2477"/>
                  </a:cubicBezTo>
                  <a:cubicBezTo>
                    <a:pt x="9703" y="2378"/>
                    <a:pt x="9703" y="2378"/>
                    <a:pt x="9703" y="2378"/>
                  </a:cubicBezTo>
                  <a:cubicBezTo>
                    <a:pt x="9703" y="2378"/>
                    <a:pt x="9703" y="2378"/>
                    <a:pt x="9703" y="2378"/>
                  </a:cubicBezTo>
                  <a:cubicBezTo>
                    <a:pt x="9703" y="2378"/>
                    <a:pt x="9703" y="2378"/>
                    <a:pt x="9703" y="2378"/>
                  </a:cubicBezTo>
                  <a:cubicBezTo>
                    <a:pt x="9587" y="2279"/>
                    <a:pt x="9587" y="2279"/>
                    <a:pt x="9587" y="2279"/>
                  </a:cubicBezTo>
                  <a:cubicBezTo>
                    <a:pt x="9587" y="2279"/>
                    <a:pt x="9587" y="2279"/>
                    <a:pt x="9587" y="2279"/>
                  </a:cubicBezTo>
                  <a:cubicBezTo>
                    <a:pt x="9587" y="2279"/>
                    <a:pt x="9587" y="2279"/>
                    <a:pt x="9587" y="2279"/>
                  </a:cubicBezTo>
                  <a:cubicBezTo>
                    <a:pt x="9703" y="2279"/>
                    <a:pt x="9703" y="2279"/>
                    <a:pt x="9703" y="2279"/>
                  </a:cubicBezTo>
                  <a:cubicBezTo>
                    <a:pt x="9703" y="2279"/>
                    <a:pt x="9703" y="2279"/>
                    <a:pt x="9703" y="2279"/>
                  </a:cubicBezTo>
                  <a:cubicBezTo>
                    <a:pt x="9818" y="2279"/>
                    <a:pt x="9818" y="2279"/>
                    <a:pt x="9818" y="2279"/>
                  </a:cubicBezTo>
                  <a:cubicBezTo>
                    <a:pt x="9934" y="2279"/>
                    <a:pt x="9934" y="2279"/>
                    <a:pt x="9934" y="2279"/>
                  </a:cubicBezTo>
                  <a:cubicBezTo>
                    <a:pt x="9934" y="2378"/>
                    <a:pt x="9934" y="2378"/>
                    <a:pt x="9934" y="2378"/>
                  </a:cubicBezTo>
                  <a:cubicBezTo>
                    <a:pt x="10049" y="2378"/>
                    <a:pt x="10049" y="2378"/>
                    <a:pt x="10049" y="2378"/>
                  </a:cubicBezTo>
                  <a:cubicBezTo>
                    <a:pt x="10049" y="2279"/>
                    <a:pt x="10049" y="2279"/>
                    <a:pt x="10049" y="2279"/>
                  </a:cubicBezTo>
                  <a:cubicBezTo>
                    <a:pt x="10049" y="2378"/>
                    <a:pt x="10049" y="2378"/>
                    <a:pt x="10049" y="2378"/>
                  </a:cubicBezTo>
                  <a:cubicBezTo>
                    <a:pt x="10049" y="2378"/>
                    <a:pt x="10049" y="2378"/>
                    <a:pt x="10049" y="2378"/>
                  </a:cubicBezTo>
                  <a:cubicBezTo>
                    <a:pt x="10165" y="2378"/>
                    <a:pt x="10165" y="2378"/>
                    <a:pt x="10165" y="2378"/>
                  </a:cubicBezTo>
                  <a:cubicBezTo>
                    <a:pt x="10165" y="2180"/>
                    <a:pt x="10165" y="2180"/>
                    <a:pt x="10165" y="2180"/>
                  </a:cubicBezTo>
                  <a:cubicBezTo>
                    <a:pt x="10165" y="2180"/>
                    <a:pt x="10165" y="2180"/>
                    <a:pt x="10165" y="2180"/>
                  </a:cubicBezTo>
                  <a:cubicBezTo>
                    <a:pt x="10165" y="1982"/>
                    <a:pt x="10165" y="1982"/>
                    <a:pt x="10165" y="1982"/>
                  </a:cubicBezTo>
                  <a:cubicBezTo>
                    <a:pt x="10165" y="1883"/>
                    <a:pt x="10165" y="1883"/>
                    <a:pt x="10165" y="1883"/>
                  </a:cubicBezTo>
                  <a:cubicBezTo>
                    <a:pt x="10165" y="1883"/>
                    <a:pt x="10165" y="1883"/>
                    <a:pt x="10165" y="1883"/>
                  </a:cubicBezTo>
                  <a:cubicBezTo>
                    <a:pt x="10049" y="1783"/>
                    <a:pt x="10049" y="1783"/>
                    <a:pt x="10049" y="1783"/>
                  </a:cubicBezTo>
                  <a:cubicBezTo>
                    <a:pt x="10165" y="1684"/>
                    <a:pt x="10165" y="1684"/>
                    <a:pt x="10165" y="1684"/>
                  </a:cubicBezTo>
                  <a:cubicBezTo>
                    <a:pt x="10165" y="1585"/>
                    <a:pt x="10165" y="1585"/>
                    <a:pt x="10165" y="1585"/>
                  </a:cubicBezTo>
                  <a:cubicBezTo>
                    <a:pt x="10165" y="1486"/>
                    <a:pt x="10165" y="1486"/>
                    <a:pt x="10165" y="1486"/>
                  </a:cubicBezTo>
                  <a:cubicBezTo>
                    <a:pt x="10165" y="1486"/>
                    <a:pt x="10165" y="1486"/>
                    <a:pt x="10165" y="1486"/>
                  </a:cubicBezTo>
                  <a:cubicBezTo>
                    <a:pt x="10165" y="1387"/>
                    <a:pt x="10165" y="1387"/>
                    <a:pt x="10165" y="1387"/>
                  </a:cubicBezTo>
                  <a:cubicBezTo>
                    <a:pt x="10165" y="1288"/>
                    <a:pt x="10165" y="1288"/>
                    <a:pt x="10165" y="1288"/>
                  </a:cubicBezTo>
                  <a:cubicBezTo>
                    <a:pt x="10280" y="1288"/>
                    <a:pt x="10280" y="1288"/>
                    <a:pt x="10280" y="1288"/>
                  </a:cubicBezTo>
                  <a:cubicBezTo>
                    <a:pt x="10280" y="1288"/>
                    <a:pt x="10280" y="1288"/>
                    <a:pt x="10280" y="1288"/>
                  </a:cubicBezTo>
                  <a:cubicBezTo>
                    <a:pt x="10396" y="1288"/>
                    <a:pt x="10396" y="1288"/>
                    <a:pt x="10396" y="1288"/>
                  </a:cubicBezTo>
                  <a:cubicBezTo>
                    <a:pt x="10511" y="1288"/>
                    <a:pt x="10511" y="1288"/>
                    <a:pt x="10511" y="1288"/>
                  </a:cubicBezTo>
                  <a:cubicBezTo>
                    <a:pt x="10511" y="1288"/>
                    <a:pt x="10511" y="1288"/>
                    <a:pt x="10511" y="1288"/>
                  </a:cubicBezTo>
                  <a:cubicBezTo>
                    <a:pt x="10627" y="1387"/>
                    <a:pt x="10627" y="1387"/>
                    <a:pt x="10627" y="1387"/>
                  </a:cubicBezTo>
                  <a:cubicBezTo>
                    <a:pt x="10627" y="1387"/>
                    <a:pt x="10627" y="1387"/>
                    <a:pt x="10627" y="1387"/>
                  </a:cubicBezTo>
                  <a:cubicBezTo>
                    <a:pt x="10742" y="1486"/>
                    <a:pt x="10742" y="1486"/>
                    <a:pt x="10742" y="1486"/>
                  </a:cubicBezTo>
                  <a:cubicBezTo>
                    <a:pt x="10742" y="1585"/>
                    <a:pt x="10742" y="1585"/>
                    <a:pt x="10742" y="1585"/>
                  </a:cubicBezTo>
                  <a:cubicBezTo>
                    <a:pt x="10742" y="1684"/>
                    <a:pt x="10742" y="1684"/>
                    <a:pt x="10742" y="1684"/>
                  </a:cubicBezTo>
                  <a:cubicBezTo>
                    <a:pt x="10858" y="1783"/>
                    <a:pt x="10858" y="1783"/>
                    <a:pt x="10858" y="1783"/>
                  </a:cubicBezTo>
                  <a:cubicBezTo>
                    <a:pt x="10973" y="1883"/>
                    <a:pt x="10973" y="1883"/>
                    <a:pt x="10973" y="1883"/>
                  </a:cubicBezTo>
                  <a:cubicBezTo>
                    <a:pt x="10973" y="2081"/>
                    <a:pt x="10973" y="2081"/>
                    <a:pt x="10973" y="2081"/>
                  </a:cubicBezTo>
                  <a:cubicBezTo>
                    <a:pt x="10973" y="2081"/>
                    <a:pt x="10973" y="2081"/>
                    <a:pt x="10973" y="2081"/>
                  </a:cubicBezTo>
                  <a:cubicBezTo>
                    <a:pt x="10858" y="2180"/>
                    <a:pt x="10858" y="2180"/>
                    <a:pt x="10858" y="2180"/>
                  </a:cubicBezTo>
                  <a:cubicBezTo>
                    <a:pt x="10858" y="2279"/>
                    <a:pt x="10858" y="2279"/>
                    <a:pt x="10858" y="2279"/>
                  </a:cubicBezTo>
                  <a:cubicBezTo>
                    <a:pt x="10858" y="2279"/>
                    <a:pt x="10858" y="2279"/>
                    <a:pt x="10858" y="2279"/>
                  </a:cubicBezTo>
                  <a:cubicBezTo>
                    <a:pt x="10973" y="2378"/>
                    <a:pt x="10973" y="2378"/>
                    <a:pt x="10973" y="2378"/>
                  </a:cubicBezTo>
                  <a:cubicBezTo>
                    <a:pt x="10973" y="2477"/>
                    <a:pt x="10973" y="2477"/>
                    <a:pt x="10973" y="2477"/>
                  </a:cubicBezTo>
                  <a:cubicBezTo>
                    <a:pt x="10973" y="2576"/>
                    <a:pt x="10973" y="2576"/>
                    <a:pt x="10973" y="2576"/>
                  </a:cubicBezTo>
                  <a:cubicBezTo>
                    <a:pt x="10973" y="2675"/>
                    <a:pt x="10973" y="2675"/>
                    <a:pt x="10973" y="2675"/>
                  </a:cubicBezTo>
                  <a:cubicBezTo>
                    <a:pt x="11089" y="2675"/>
                    <a:pt x="11089" y="2675"/>
                    <a:pt x="11089" y="2675"/>
                  </a:cubicBezTo>
                  <a:cubicBezTo>
                    <a:pt x="11089" y="2675"/>
                    <a:pt x="11089" y="2675"/>
                    <a:pt x="11089" y="2675"/>
                  </a:cubicBezTo>
                  <a:cubicBezTo>
                    <a:pt x="11204" y="2774"/>
                    <a:pt x="11204" y="2774"/>
                    <a:pt x="11204" y="2774"/>
                  </a:cubicBezTo>
                  <a:cubicBezTo>
                    <a:pt x="11320" y="2774"/>
                    <a:pt x="11320" y="2774"/>
                    <a:pt x="11320" y="2774"/>
                  </a:cubicBezTo>
                  <a:cubicBezTo>
                    <a:pt x="11435" y="2774"/>
                    <a:pt x="11435" y="2774"/>
                    <a:pt x="11435" y="2774"/>
                  </a:cubicBezTo>
                  <a:cubicBezTo>
                    <a:pt x="11551" y="2675"/>
                    <a:pt x="11551" y="2675"/>
                    <a:pt x="11551" y="2675"/>
                  </a:cubicBezTo>
                  <a:cubicBezTo>
                    <a:pt x="11551" y="2576"/>
                    <a:pt x="11551" y="2576"/>
                    <a:pt x="11551" y="2576"/>
                  </a:cubicBezTo>
                  <a:cubicBezTo>
                    <a:pt x="11551" y="2576"/>
                    <a:pt x="11551" y="2576"/>
                    <a:pt x="11551" y="2576"/>
                  </a:cubicBezTo>
                  <a:cubicBezTo>
                    <a:pt x="11551" y="2675"/>
                    <a:pt x="11551" y="2675"/>
                    <a:pt x="11551" y="2675"/>
                  </a:cubicBezTo>
                  <a:cubicBezTo>
                    <a:pt x="11551" y="2675"/>
                    <a:pt x="11551" y="2675"/>
                    <a:pt x="11551" y="2675"/>
                  </a:cubicBezTo>
                  <a:cubicBezTo>
                    <a:pt x="11666" y="2675"/>
                    <a:pt x="11666" y="2675"/>
                    <a:pt x="11666" y="2675"/>
                  </a:cubicBezTo>
                  <a:cubicBezTo>
                    <a:pt x="11666" y="2675"/>
                    <a:pt x="11666" y="2675"/>
                    <a:pt x="11666" y="2675"/>
                  </a:cubicBezTo>
                  <a:cubicBezTo>
                    <a:pt x="11782" y="2675"/>
                    <a:pt x="11782" y="2675"/>
                    <a:pt x="11782" y="2675"/>
                  </a:cubicBezTo>
                  <a:cubicBezTo>
                    <a:pt x="11782" y="2774"/>
                    <a:pt x="11782" y="2774"/>
                    <a:pt x="11782" y="2774"/>
                  </a:cubicBezTo>
                  <a:cubicBezTo>
                    <a:pt x="11782" y="2774"/>
                    <a:pt x="11782" y="2774"/>
                    <a:pt x="11782" y="2774"/>
                  </a:cubicBezTo>
                  <a:cubicBezTo>
                    <a:pt x="11782" y="2873"/>
                    <a:pt x="11782" y="2873"/>
                    <a:pt x="11782" y="2873"/>
                  </a:cubicBezTo>
                  <a:cubicBezTo>
                    <a:pt x="11897" y="2873"/>
                    <a:pt x="11897" y="2873"/>
                    <a:pt x="11897" y="2873"/>
                  </a:cubicBezTo>
                  <a:cubicBezTo>
                    <a:pt x="11897" y="2873"/>
                    <a:pt x="11897" y="2873"/>
                    <a:pt x="11897" y="2873"/>
                  </a:cubicBezTo>
                  <a:cubicBezTo>
                    <a:pt x="12013" y="2873"/>
                    <a:pt x="12013" y="2873"/>
                    <a:pt x="12013" y="2873"/>
                  </a:cubicBezTo>
                  <a:cubicBezTo>
                    <a:pt x="12128" y="2873"/>
                    <a:pt x="12128" y="2873"/>
                    <a:pt x="12128" y="2873"/>
                  </a:cubicBezTo>
                  <a:cubicBezTo>
                    <a:pt x="12013" y="2873"/>
                    <a:pt x="12013" y="2873"/>
                    <a:pt x="12013" y="2873"/>
                  </a:cubicBezTo>
                  <a:cubicBezTo>
                    <a:pt x="11897" y="2774"/>
                    <a:pt x="11897" y="2774"/>
                    <a:pt x="11897" y="2774"/>
                  </a:cubicBezTo>
                  <a:cubicBezTo>
                    <a:pt x="11897" y="2774"/>
                    <a:pt x="11897" y="2774"/>
                    <a:pt x="11897" y="2774"/>
                  </a:cubicBezTo>
                  <a:cubicBezTo>
                    <a:pt x="11897" y="2675"/>
                    <a:pt x="11897" y="2675"/>
                    <a:pt x="11897" y="2675"/>
                  </a:cubicBezTo>
                  <a:cubicBezTo>
                    <a:pt x="11897" y="2675"/>
                    <a:pt x="11897" y="2675"/>
                    <a:pt x="11897" y="2675"/>
                  </a:cubicBezTo>
                  <a:cubicBezTo>
                    <a:pt x="11782" y="2675"/>
                    <a:pt x="11782" y="2675"/>
                    <a:pt x="11782" y="2675"/>
                  </a:cubicBezTo>
                  <a:cubicBezTo>
                    <a:pt x="11782" y="2576"/>
                    <a:pt x="11782" y="2576"/>
                    <a:pt x="11782" y="2576"/>
                  </a:cubicBezTo>
                  <a:cubicBezTo>
                    <a:pt x="11782" y="2477"/>
                    <a:pt x="11782" y="2477"/>
                    <a:pt x="11782" y="2477"/>
                  </a:cubicBezTo>
                  <a:cubicBezTo>
                    <a:pt x="11666" y="2477"/>
                    <a:pt x="11666" y="2477"/>
                    <a:pt x="11666" y="2477"/>
                  </a:cubicBezTo>
                  <a:cubicBezTo>
                    <a:pt x="11666" y="2378"/>
                    <a:pt x="11666" y="2378"/>
                    <a:pt x="11666" y="2378"/>
                  </a:cubicBezTo>
                  <a:cubicBezTo>
                    <a:pt x="11666" y="2279"/>
                    <a:pt x="11666" y="2279"/>
                    <a:pt x="11666" y="2279"/>
                  </a:cubicBezTo>
                  <a:cubicBezTo>
                    <a:pt x="11551" y="2279"/>
                    <a:pt x="11551" y="2279"/>
                    <a:pt x="11551" y="2279"/>
                  </a:cubicBezTo>
                  <a:cubicBezTo>
                    <a:pt x="11551" y="2180"/>
                    <a:pt x="11551" y="2180"/>
                    <a:pt x="11551" y="2180"/>
                  </a:cubicBezTo>
                  <a:cubicBezTo>
                    <a:pt x="11551" y="2081"/>
                    <a:pt x="11551" y="2081"/>
                    <a:pt x="11551" y="2081"/>
                  </a:cubicBezTo>
                  <a:cubicBezTo>
                    <a:pt x="11551" y="1982"/>
                    <a:pt x="11551" y="1982"/>
                    <a:pt x="11551" y="1982"/>
                  </a:cubicBezTo>
                  <a:cubicBezTo>
                    <a:pt x="11551" y="1883"/>
                    <a:pt x="11551" y="1883"/>
                    <a:pt x="11551" y="1883"/>
                  </a:cubicBezTo>
                  <a:cubicBezTo>
                    <a:pt x="11551" y="1883"/>
                    <a:pt x="11551" y="1883"/>
                    <a:pt x="11551" y="1883"/>
                  </a:cubicBezTo>
                  <a:cubicBezTo>
                    <a:pt x="11551" y="1783"/>
                    <a:pt x="11551" y="1783"/>
                    <a:pt x="11551" y="1783"/>
                  </a:cubicBezTo>
                  <a:cubicBezTo>
                    <a:pt x="11435" y="1684"/>
                    <a:pt x="11435" y="1684"/>
                    <a:pt x="11435" y="1684"/>
                  </a:cubicBezTo>
                  <a:cubicBezTo>
                    <a:pt x="11435" y="1684"/>
                    <a:pt x="11435" y="1684"/>
                    <a:pt x="11435" y="1684"/>
                  </a:cubicBezTo>
                  <a:cubicBezTo>
                    <a:pt x="11435" y="1585"/>
                    <a:pt x="11435" y="1585"/>
                    <a:pt x="11435" y="1585"/>
                  </a:cubicBezTo>
                  <a:cubicBezTo>
                    <a:pt x="11435" y="1486"/>
                    <a:pt x="11435" y="1486"/>
                    <a:pt x="11435" y="1486"/>
                  </a:cubicBezTo>
                  <a:cubicBezTo>
                    <a:pt x="11320" y="1387"/>
                    <a:pt x="11320" y="1387"/>
                    <a:pt x="11320" y="1387"/>
                  </a:cubicBezTo>
                  <a:cubicBezTo>
                    <a:pt x="11435" y="1387"/>
                    <a:pt x="11435" y="1387"/>
                    <a:pt x="11435" y="1387"/>
                  </a:cubicBezTo>
                  <a:cubicBezTo>
                    <a:pt x="11320" y="1288"/>
                    <a:pt x="11320" y="1288"/>
                    <a:pt x="11320" y="1288"/>
                  </a:cubicBezTo>
                  <a:cubicBezTo>
                    <a:pt x="11320" y="1189"/>
                    <a:pt x="11320" y="1189"/>
                    <a:pt x="11320" y="1189"/>
                  </a:cubicBezTo>
                  <a:cubicBezTo>
                    <a:pt x="11435" y="1189"/>
                    <a:pt x="11435" y="1189"/>
                    <a:pt x="11435" y="1189"/>
                  </a:cubicBezTo>
                  <a:cubicBezTo>
                    <a:pt x="11551" y="1189"/>
                    <a:pt x="11551" y="1189"/>
                    <a:pt x="11551" y="1189"/>
                  </a:cubicBezTo>
                  <a:cubicBezTo>
                    <a:pt x="11551" y="1189"/>
                    <a:pt x="11551" y="1189"/>
                    <a:pt x="11551" y="1189"/>
                  </a:cubicBezTo>
                  <a:cubicBezTo>
                    <a:pt x="11666" y="1189"/>
                    <a:pt x="11666" y="1189"/>
                    <a:pt x="11666" y="1189"/>
                  </a:cubicBezTo>
                  <a:cubicBezTo>
                    <a:pt x="11666" y="1189"/>
                    <a:pt x="11666" y="1189"/>
                    <a:pt x="11666" y="1189"/>
                  </a:cubicBezTo>
                  <a:cubicBezTo>
                    <a:pt x="11782" y="1189"/>
                    <a:pt x="11782" y="1189"/>
                    <a:pt x="11782" y="1189"/>
                  </a:cubicBezTo>
                  <a:cubicBezTo>
                    <a:pt x="11897" y="1288"/>
                    <a:pt x="11897" y="1288"/>
                    <a:pt x="11897" y="1288"/>
                  </a:cubicBezTo>
                  <a:cubicBezTo>
                    <a:pt x="12013" y="1387"/>
                    <a:pt x="12013" y="1387"/>
                    <a:pt x="12013" y="1387"/>
                  </a:cubicBezTo>
                  <a:cubicBezTo>
                    <a:pt x="12128" y="1387"/>
                    <a:pt x="12128" y="1387"/>
                    <a:pt x="12128" y="1387"/>
                  </a:cubicBezTo>
                  <a:cubicBezTo>
                    <a:pt x="12128" y="1288"/>
                    <a:pt x="12128" y="1288"/>
                    <a:pt x="12128" y="1288"/>
                  </a:cubicBezTo>
                  <a:cubicBezTo>
                    <a:pt x="12013" y="1288"/>
                    <a:pt x="12013" y="1288"/>
                    <a:pt x="12013" y="1288"/>
                  </a:cubicBezTo>
                  <a:cubicBezTo>
                    <a:pt x="12128" y="1090"/>
                    <a:pt x="12128" y="1090"/>
                    <a:pt x="12128" y="1090"/>
                  </a:cubicBezTo>
                  <a:cubicBezTo>
                    <a:pt x="12128" y="1090"/>
                    <a:pt x="12128" y="1090"/>
                    <a:pt x="12128" y="1090"/>
                  </a:cubicBezTo>
                  <a:cubicBezTo>
                    <a:pt x="12244" y="1189"/>
                    <a:pt x="12244" y="1189"/>
                    <a:pt x="12244" y="1189"/>
                  </a:cubicBezTo>
                  <a:cubicBezTo>
                    <a:pt x="12359" y="1090"/>
                    <a:pt x="12359" y="1090"/>
                    <a:pt x="12359" y="1090"/>
                  </a:cubicBezTo>
                  <a:cubicBezTo>
                    <a:pt x="12475" y="1090"/>
                    <a:pt x="12475" y="1090"/>
                    <a:pt x="12475" y="1090"/>
                  </a:cubicBezTo>
                  <a:cubicBezTo>
                    <a:pt x="12475" y="1090"/>
                    <a:pt x="12475" y="1090"/>
                    <a:pt x="12475" y="1090"/>
                  </a:cubicBezTo>
                  <a:cubicBezTo>
                    <a:pt x="12590" y="1189"/>
                    <a:pt x="12590" y="1189"/>
                    <a:pt x="12590" y="1189"/>
                  </a:cubicBezTo>
                  <a:cubicBezTo>
                    <a:pt x="12706" y="1189"/>
                    <a:pt x="12706" y="1189"/>
                    <a:pt x="12706" y="1189"/>
                  </a:cubicBezTo>
                  <a:cubicBezTo>
                    <a:pt x="12706" y="1189"/>
                    <a:pt x="12706" y="1189"/>
                    <a:pt x="12706" y="1189"/>
                  </a:cubicBezTo>
                  <a:cubicBezTo>
                    <a:pt x="12821" y="1288"/>
                    <a:pt x="12821" y="1288"/>
                    <a:pt x="12821" y="1288"/>
                  </a:cubicBezTo>
                  <a:cubicBezTo>
                    <a:pt x="12821" y="1387"/>
                    <a:pt x="12821" y="1387"/>
                    <a:pt x="12821" y="1387"/>
                  </a:cubicBezTo>
                  <a:cubicBezTo>
                    <a:pt x="12821" y="1486"/>
                    <a:pt x="12821" y="1486"/>
                    <a:pt x="12821" y="1486"/>
                  </a:cubicBezTo>
                  <a:cubicBezTo>
                    <a:pt x="12821" y="1486"/>
                    <a:pt x="12821" y="1486"/>
                    <a:pt x="12821" y="1486"/>
                  </a:cubicBezTo>
                  <a:cubicBezTo>
                    <a:pt x="12821" y="1585"/>
                    <a:pt x="12821" y="1585"/>
                    <a:pt x="12821" y="1585"/>
                  </a:cubicBezTo>
                  <a:cubicBezTo>
                    <a:pt x="12937" y="1684"/>
                    <a:pt x="12937" y="1684"/>
                    <a:pt x="12937" y="1684"/>
                  </a:cubicBezTo>
                  <a:cubicBezTo>
                    <a:pt x="12937" y="1783"/>
                    <a:pt x="12937" y="1783"/>
                    <a:pt x="12937" y="1783"/>
                  </a:cubicBezTo>
                  <a:cubicBezTo>
                    <a:pt x="12937" y="1883"/>
                    <a:pt x="12937" y="1883"/>
                    <a:pt x="12937" y="1883"/>
                  </a:cubicBezTo>
                  <a:cubicBezTo>
                    <a:pt x="12937" y="1883"/>
                    <a:pt x="12937" y="1883"/>
                    <a:pt x="12937" y="1883"/>
                  </a:cubicBezTo>
                  <a:cubicBezTo>
                    <a:pt x="13168" y="1883"/>
                    <a:pt x="13168" y="1883"/>
                    <a:pt x="13168" y="1883"/>
                  </a:cubicBezTo>
                  <a:cubicBezTo>
                    <a:pt x="13283" y="1982"/>
                    <a:pt x="13283" y="1982"/>
                    <a:pt x="13283" y="1982"/>
                  </a:cubicBezTo>
                  <a:cubicBezTo>
                    <a:pt x="13399" y="1982"/>
                    <a:pt x="13399" y="1982"/>
                    <a:pt x="13399" y="1982"/>
                  </a:cubicBezTo>
                  <a:cubicBezTo>
                    <a:pt x="13399" y="1982"/>
                    <a:pt x="13399" y="1982"/>
                    <a:pt x="13399" y="1982"/>
                  </a:cubicBezTo>
                  <a:cubicBezTo>
                    <a:pt x="13399" y="1982"/>
                    <a:pt x="13399" y="1982"/>
                    <a:pt x="13399" y="1982"/>
                  </a:cubicBezTo>
                  <a:cubicBezTo>
                    <a:pt x="13283" y="1883"/>
                    <a:pt x="13283" y="1883"/>
                    <a:pt x="13283" y="1883"/>
                  </a:cubicBezTo>
                  <a:cubicBezTo>
                    <a:pt x="13168" y="1883"/>
                    <a:pt x="13168" y="1883"/>
                    <a:pt x="13168" y="1883"/>
                  </a:cubicBezTo>
                  <a:cubicBezTo>
                    <a:pt x="13052" y="1883"/>
                    <a:pt x="13052" y="1883"/>
                    <a:pt x="13052" y="1883"/>
                  </a:cubicBezTo>
                  <a:cubicBezTo>
                    <a:pt x="13052" y="1783"/>
                    <a:pt x="13052" y="1783"/>
                    <a:pt x="13052" y="1783"/>
                  </a:cubicBezTo>
                  <a:cubicBezTo>
                    <a:pt x="12937" y="1783"/>
                    <a:pt x="12937" y="1783"/>
                    <a:pt x="12937" y="1783"/>
                  </a:cubicBezTo>
                  <a:cubicBezTo>
                    <a:pt x="12937" y="1684"/>
                    <a:pt x="12937" y="1684"/>
                    <a:pt x="12937" y="1684"/>
                  </a:cubicBezTo>
                  <a:cubicBezTo>
                    <a:pt x="12937" y="1585"/>
                    <a:pt x="12937" y="1585"/>
                    <a:pt x="12937" y="1585"/>
                  </a:cubicBezTo>
                  <a:cubicBezTo>
                    <a:pt x="12937" y="1486"/>
                    <a:pt x="12937" y="1486"/>
                    <a:pt x="12937" y="1486"/>
                  </a:cubicBezTo>
                  <a:cubicBezTo>
                    <a:pt x="12937" y="1387"/>
                    <a:pt x="12937" y="1387"/>
                    <a:pt x="12937" y="1387"/>
                  </a:cubicBezTo>
                  <a:cubicBezTo>
                    <a:pt x="12937" y="1288"/>
                    <a:pt x="12937" y="1288"/>
                    <a:pt x="12937" y="1288"/>
                  </a:cubicBezTo>
                  <a:cubicBezTo>
                    <a:pt x="12937" y="1288"/>
                    <a:pt x="12937" y="1288"/>
                    <a:pt x="12937" y="1288"/>
                  </a:cubicBezTo>
                  <a:cubicBezTo>
                    <a:pt x="12937" y="1189"/>
                    <a:pt x="12937" y="1189"/>
                    <a:pt x="12937" y="1189"/>
                  </a:cubicBezTo>
                  <a:cubicBezTo>
                    <a:pt x="12937" y="1189"/>
                    <a:pt x="12937" y="1189"/>
                    <a:pt x="12937" y="1189"/>
                  </a:cubicBezTo>
                  <a:cubicBezTo>
                    <a:pt x="12821" y="1189"/>
                    <a:pt x="12821" y="1189"/>
                    <a:pt x="12821" y="1189"/>
                  </a:cubicBezTo>
                  <a:cubicBezTo>
                    <a:pt x="12706" y="991"/>
                    <a:pt x="12706" y="991"/>
                    <a:pt x="12706" y="991"/>
                  </a:cubicBezTo>
                  <a:cubicBezTo>
                    <a:pt x="12706" y="991"/>
                    <a:pt x="12706" y="991"/>
                    <a:pt x="12706" y="991"/>
                  </a:cubicBezTo>
                  <a:cubicBezTo>
                    <a:pt x="12590" y="991"/>
                    <a:pt x="12590" y="991"/>
                    <a:pt x="12590" y="991"/>
                  </a:cubicBezTo>
                  <a:cubicBezTo>
                    <a:pt x="12475" y="1090"/>
                    <a:pt x="12475" y="1090"/>
                    <a:pt x="12475" y="1090"/>
                  </a:cubicBezTo>
                  <a:cubicBezTo>
                    <a:pt x="12475" y="1090"/>
                    <a:pt x="12475" y="1090"/>
                    <a:pt x="12475" y="1090"/>
                  </a:cubicBezTo>
                  <a:cubicBezTo>
                    <a:pt x="12359" y="991"/>
                    <a:pt x="12359" y="991"/>
                    <a:pt x="12359" y="991"/>
                  </a:cubicBezTo>
                  <a:cubicBezTo>
                    <a:pt x="12359" y="892"/>
                    <a:pt x="12359" y="892"/>
                    <a:pt x="12359" y="892"/>
                  </a:cubicBezTo>
                  <a:cubicBezTo>
                    <a:pt x="12359" y="793"/>
                    <a:pt x="12359" y="793"/>
                    <a:pt x="12359" y="793"/>
                  </a:cubicBezTo>
                  <a:cubicBezTo>
                    <a:pt x="12475" y="793"/>
                    <a:pt x="12475" y="793"/>
                    <a:pt x="12475" y="793"/>
                  </a:cubicBezTo>
                  <a:cubicBezTo>
                    <a:pt x="12475" y="793"/>
                    <a:pt x="12475" y="793"/>
                    <a:pt x="12475" y="793"/>
                  </a:cubicBezTo>
                  <a:cubicBezTo>
                    <a:pt x="12359" y="694"/>
                    <a:pt x="12359" y="694"/>
                    <a:pt x="12359" y="694"/>
                  </a:cubicBezTo>
                  <a:cubicBezTo>
                    <a:pt x="12359" y="594"/>
                    <a:pt x="12359" y="594"/>
                    <a:pt x="12359" y="594"/>
                  </a:cubicBezTo>
                  <a:cubicBezTo>
                    <a:pt x="12359" y="594"/>
                    <a:pt x="12359" y="594"/>
                    <a:pt x="12359" y="594"/>
                  </a:cubicBezTo>
                  <a:cubicBezTo>
                    <a:pt x="12359" y="495"/>
                    <a:pt x="12359" y="495"/>
                    <a:pt x="12359" y="495"/>
                  </a:cubicBezTo>
                  <a:cubicBezTo>
                    <a:pt x="12359" y="495"/>
                    <a:pt x="12359" y="495"/>
                    <a:pt x="12359" y="495"/>
                  </a:cubicBezTo>
                  <a:cubicBezTo>
                    <a:pt x="12475" y="594"/>
                    <a:pt x="12475" y="594"/>
                    <a:pt x="12475" y="594"/>
                  </a:cubicBezTo>
                  <a:cubicBezTo>
                    <a:pt x="12475" y="694"/>
                    <a:pt x="12475" y="694"/>
                    <a:pt x="12475" y="694"/>
                  </a:cubicBezTo>
                  <a:cubicBezTo>
                    <a:pt x="12590" y="594"/>
                    <a:pt x="12590" y="594"/>
                    <a:pt x="12590" y="594"/>
                  </a:cubicBezTo>
                  <a:cubicBezTo>
                    <a:pt x="12706" y="495"/>
                    <a:pt x="12706" y="495"/>
                    <a:pt x="12706" y="495"/>
                  </a:cubicBezTo>
                  <a:cubicBezTo>
                    <a:pt x="12706" y="495"/>
                    <a:pt x="12706" y="495"/>
                    <a:pt x="12706" y="495"/>
                  </a:cubicBezTo>
                  <a:cubicBezTo>
                    <a:pt x="12821" y="495"/>
                    <a:pt x="12821" y="495"/>
                    <a:pt x="12821" y="495"/>
                  </a:cubicBezTo>
                  <a:cubicBezTo>
                    <a:pt x="12821" y="396"/>
                    <a:pt x="12821" y="396"/>
                    <a:pt x="12821" y="396"/>
                  </a:cubicBezTo>
                  <a:cubicBezTo>
                    <a:pt x="12937" y="297"/>
                    <a:pt x="12937" y="297"/>
                    <a:pt x="12937" y="297"/>
                  </a:cubicBezTo>
                  <a:cubicBezTo>
                    <a:pt x="13052" y="297"/>
                    <a:pt x="13052" y="297"/>
                    <a:pt x="13052" y="297"/>
                  </a:cubicBezTo>
                  <a:cubicBezTo>
                    <a:pt x="12937" y="396"/>
                    <a:pt x="12937" y="396"/>
                    <a:pt x="12937" y="396"/>
                  </a:cubicBezTo>
                  <a:cubicBezTo>
                    <a:pt x="12937" y="396"/>
                    <a:pt x="12937" y="396"/>
                    <a:pt x="12937" y="396"/>
                  </a:cubicBezTo>
                  <a:cubicBezTo>
                    <a:pt x="12937" y="495"/>
                    <a:pt x="12937" y="495"/>
                    <a:pt x="12937" y="495"/>
                  </a:cubicBezTo>
                  <a:cubicBezTo>
                    <a:pt x="13052" y="396"/>
                    <a:pt x="13052" y="396"/>
                    <a:pt x="13052" y="396"/>
                  </a:cubicBezTo>
                  <a:cubicBezTo>
                    <a:pt x="13168" y="396"/>
                    <a:pt x="13168" y="396"/>
                    <a:pt x="13168" y="396"/>
                  </a:cubicBezTo>
                  <a:cubicBezTo>
                    <a:pt x="13168" y="495"/>
                    <a:pt x="13168" y="495"/>
                    <a:pt x="13168" y="495"/>
                  </a:cubicBezTo>
                  <a:cubicBezTo>
                    <a:pt x="13168" y="495"/>
                    <a:pt x="13168" y="495"/>
                    <a:pt x="13168" y="495"/>
                  </a:cubicBezTo>
                  <a:cubicBezTo>
                    <a:pt x="13283" y="594"/>
                    <a:pt x="13283" y="594"/>
                    <a:pt x="13283" y="594"/>
                  </a:cubicBezTo>
                  <a:cubicBezTo>
                    <a:pt x="13283" y="594"/>
                    <a:pt x="13283" y="594"/>
                    <a:pt x="13283" y="594"/>
                  </a:cubicBezTo>
                  <a:cubicBezTo>
                    <a:pt x="13168" y="694"/>
                    <a:pt x="13168" y="694"/>
                    <a:pt x="13168" y="694"/>
                  </a:cubicBezTo>
                  <a:cubicBezTo>
                    <a:pt x="13168" y="694"/>
                    <a:pt x="13168" y="694"/>
                    <a:pt x="13168" y="694"/>
                  </a:cubicBezTo>
                  <a:cubicBezTo>
                    <a:pt x="13283" y="694"/>
                    <a:pt x="13283" y="694"/>
                    <a:pt x="13283" y="694"/>
                  </a:cubicBezTo>
                  <a:cubicBezTo>
                    <a:pt x="13283" y="594"/>
                    <a:pt x="13283" y="594"/>
                    <a:pt x="13283" y="594"/>
                  </a:cubicBezTo>
                  <a:cubicBezTo>
                    <a:pt x="13399" y="594"/>
                    <a:pt x="13399" y="594"/>
                    <a:pt x="13399" y="594"/>
                  </a:cubicBezTo>
                  <a:cubicBezTo>
                    <a:pt x="13514" y="694"/>
                    <a:pt x="13514" y="694"/>
                    <a:pt x="13514" y="694"/>
                  </a:cubicBezTo>
                  <a:cubicBezTo>
                    <a:pt x="13514" y="694"/>
                    <a:pt x="13514" y="694"/>
                    <a:pt x="13514" y="694"/>
                  </a:cubicBezTo>
                  <a:cubicBezTo>
                    <a:pt x="13630" y="793"/>
                    <a:pt x="13630" y="793"/>
                    <a:pt x="13630" y="793"/>
                  </a:cubicBezTo>
                  <a:cubicBezTo>
                    <a:pt x="13630" y="892"/>
                    <a:pt x="13630" y="892"/>
                    <a:pt x="13630" y="892"/>
                  </a:cubicBezTo>
                  <a:cubicBezTo>
                    <a:pt x="13630" y="991"/>
                    <a:pt x="13630" y="991"/>
                    <a:pt x="13630" y="991"/>
                  </a:cubicBezTo>
                  <a:cubicBezTo>
                    <a:pt x="13630" y="991"/>
                    <a:pt x="13630" y="991"/>
                    <a:pt x="13630" y="991"/>
                  </a:cubicBezTo>
                  <a:cubicBezTo>
                    <a:pt x="13630" y="892"/>
                    <a:pt x="13630" y="892"/>
                    <a:pt x="13630" y="892"/>
                  </a:cubicBezTo>
                  <a:cubicBezTo>
                    <a:pt x="13630" y="793"/>
                    <a:pt x="13630" y="793"/>
                    <a:pt x="13630" y="793"/>
                  </a:cubicBezTo>
                  <a:cubicBezTo>
                    <a:pt x="13630" y="793"/>
                    <a:pt x="13630" y="793"/>
                    <a:pt x="13630" y="793"/>
                  </a:cubicBezTo>
                  <a:cubicBezTo>
                    <a:pt x="13630" y="694"/>
                    <a:pt x="13630" y="694"/>
                    <a:pt x="13630" y="694"/>
                  </a:cubicBezTo>
                  <a:cubicBezTo>
                    <a:pt x="13630" y="694"/>
                    <a:pt x="13630" y="694"/>
                    <a:pt x="13630" y="694"/>
                  </a:cubicBezTo>
                  <a:cubicBezTo>
                    <a:pt x="13630" y="594"/>
                    <a:pt x="13630" y="594"/>
                    <a:pt x="13630" y="594"/>
                  </a:cubicBezTo>
                  <a:cubicBezTo>
                    <a:pt x="13630" y="694"/>
                    <a:pt x="13630" y="694"/>
                    <a:pt x="13630" y="694"/>
                  </a:cubicBezTo>
                  <a:cubicBezTo>
                    <a:pt x="13861" y="793"/>
                    <a:pt x="13861" y="793"/>
                    <a:pt x="13861" y="793"/>
                  </a:cubicBezTo>
                  <a:cubicBezTo>
                    <a:pt x="13976" y="892"/>
                    <a:pt x="13976" y="892"/>
                    <a:pt x="13976" y="892"/>
                  </a:cubicBezTo>
                  <a:cubicBezTo>
                    <a:pt x="14092" y="892"/>
                    <a:pt x="14092" y="892"/>
                    <a:pt x="14092" y="892"/>
                  </a:cubicBezTo>
                  <a:cubicBezTo>
                    <a:pt x="14207" y="991"/>
                    <a:pt x="14207" y="991"/>
                    <a:pt x="14207" y="991"/>
                  </a:cubicBezTo>
                  <a:cubicBezTo>
                    <a:pt x="14207" y="892"/>
                    <a:pt x="14207" y="892"/>
                    <a:pt x="14207" y="892"/>
                  </a:cubicBezTo>
                  <a:cubicBezTo>
                    <a:pt x="14092" y="892"/>
                    <a:pt x="14092" y="892"/>
                    <a:pt x="14092" y="892"/>
                  </a:cubicBezTo>
                  <a:cubicBezTo>
                    <a:pt x="13976" y="793"/>
                    <a:pt x="13976" y="793"/>
                    <a:pt x="13976" y="793"/>
                  </a:cubicBezTo>
                  <a:cubicBezTo>
                    <a:pt x="13861" y="694"/>
                    <a:pt x="13861" y="694"/>
                    <a:pt x="13861" y="694"/>
                  </a:cubicBezTo>
                  <a:cubicBezTo>
                    <a:pt x="13861" y="594"/>
                    <a:pt x="13861" y="594"/>
                    <a:pt x="13861" y="594"/>
                  </a:cubicBezTo>
                  <a:cubicBezTo>
                    <a:pt x="13861" y="495"/>
                    <a:pt x="13861" y="495"/>
                    <a:pt x="13861" y="495"/>
                  </a:cubicBezTo>
                  <a:cubicBezTo>
                    <a:pt x="13976" y="495"/>
                    <a:pt x="13976" y="495"/>
                    <a:pt x="13976" y="495"/>
                  </a:cubicBezTo>
                  <a:cubicBezTo>
                    <a:pt x="14092" y="495"/>
                    <a:pt x="14092" y="495"/>
                    <a:pt x="14092" y="495"/>
                  </a:cubicBezTo>
                  <a:cubicBezTo>
                    <a:pt x="14207" y="594"/>
                    <a:pt x="14207" y="594"/>
                    <a:pt x="14207" y="594"/>
                  </a:cubicBezTo>
                  <a:cubicBezTo>
                    <a:pt x="14323" y="594"/>
                    <a:pt x="14323" y="594"/>
                    <a:pt x="14323" y="594"/>
                  </a:cubicBezTo>
                  <a:cubicBezTo>
                    <a:pt x="14323" y="495"/>
                    <a:pt x="14323" y="495"/>
                    <a:pt x="14323" y="495"/>
                  </a:cubicBezTo>
                  <a:cubicBezTo>
                    <a:pt x="14323" y="495"/>
                    <a:pt x="14323" y="495"/>
                    <a:pt x="14323" y="495"/>
                  </a:cubicBezTo>
                  <a:cubicBezTo>
                    <a:pt x="14323" y="495"/>
                    <a:pt x="14323" y="495"/>
                    <a:pt x="14323" y="495"/>
                  </a:cubicBezTo>
                  <a:cubicBezTo>
                    <a:pt x="14323" y="495"/>
                    <a:pt x="14323" y="495"/>
                    <a:pt x="14323" y="495"/>
                  </a:cubicBezTo>
                  <a:cubicBezTo>
                    <a:pt x="14323" y="396"/>
                    <a:pt x="14323" y="396"/>
                    <a:pt x="14323" y="396"/>
                  </a:cubicBezTo>
                  <a:cubicBezTo>
                    <a:pt x="14439" y="297"/>
                    <a:pt x="14439" y="297"/>
                    <a:pt x="14439" y="297"/>
                  </a:cubicBezTo>
                  <a:cubicBezTo>
                    <a:pt x="14439" y="297"/>
                    <a:pt x="14439" y="297"/>
                    <a:pt x="14439" y="297"/>
                  </a:cubicBezTo>
                  <a:cubicBezTo>
                    <a:pt x="14323" y="198"/>
                    <a:pt x="14323" y="198"/>
                    <a:pt x="14323" y="198"/>
                  </a:cubicBezTo>
                  <a:cubicBezTo>
                    <a:pt x="14439" y="198"/>
                    <a:pt x="14439" y="198"/>
                    <a:pt x="14439" y="198"/>
                  </a:cubicBezTo>
                  <a:cubicBezTo>
                    <a:pt x="14439" y="99"/>
                    <a:pt x="14439" y="99"/>
                    <a:pt x="14439" y="99"/>
                  </a:cubicBezTo>
                  <a:cubicBezTo>
                    <a:pt x="14554" y="198"/>
                    <a:pt x="14554" y="198"/>
                    <a:pt x="14554" y="198"/>
                  </a:cubicBezTo>
                  <a:cubicBezTo>
                    <a:pt x="14554" y="99"/>
                    <a:pt x="14554" y="99"/>
                    <a:pt x="14554" y="99"/>
                  </a:cubicBezTo>
                  <a:cubicBezTo>
                    <a:pt x="14554" y="0"/>
                    <a:pt x="14554" y="0"/>
                    <a:pt x="14554" y="0"/>
                  </a:cubicBezTo>
                  <a:cubicBezTo>
                    <a:pt x="14670" y="0"/>
                    <a:pt x="14670" y="0"/>
                    <a:pt x="14670" y="0"/>
                  </a:cubicBezTo>
                  <a:cubicBezTo>
                    <a:pt x="14670" y="0"/>
                    <a:pt x="14670" y="0"/>
                    <a:pt x="14670" y="0"/>
                  </a:cubicBezTo>
                  <a:cubicBezTo>
                    <a:pt x="14670" y="99"/>
                    <a:pt x="14670" y="99"/>
                    <a:pt x="14670" y="99"/>
                  </a:cubicBezTo>
                  <a:cubicBezTo>
                    <a:pt x="14785" y="99"/>
                    <a:pt x="14785" y="99"/>
                    <a:pt x="14785" y="99"/>
                  </a:cubicBezTo>
                  <a:cubicBezTo>
                    <a:pt x="14785" y="99"/>
                    <a:pt x="14785" y="99"/>
                    <a:pt x="14785" y="99"/>
                  </a:cubicBezTo>
                  <a:cubicBezTo>
                    <a:pt x="14785" y="198"/>
                    <a:pt x="14785" y="198"/>
                    <a:pt x="14785" y="198"/>
                  </a:cubicBezTo>
                  <a:cubicBezTo>
                    <a:pt x="14901" y="198"/>
                    <a:pt x="14901" y="198"/>
                    <a:pt x="14901" y="198"/>
                  </a:cubicBezTo>
                  <a:cubicBezTo>
                    <a:pt x="14901" y="198"/>
                    <a:pt x="14901" y="198"/>
                    <a:pt x="14901" y="198"/>
                  </a:cubicBezTo>
                  <a:cubicBezTo>
                    <a:pt x="14901" y="198"/>
                    <a:pt x="14901" y="198"/>
                    <a:pt x="14901" y="198"/>
                  </a:cubicBezTo>
                  <a:cubicBezTo>
                    <a:pt x="14901" y="99"/>
                    <a:pt x="14901" y="99"/>
                    <a:pt x="14901" y="99"/>
                  </a:cubicBezTo>
                  <a:cubicBezTo>
                    <a:pt x="14901" y="0"/>
                    <a:pt x="14901" y="0"/>
                    <a:pt x="14901" y="0"/>
                  </a:cubicBezTo>
                  <a:cubicBezTo>
                    <a:pt x="14901" y="0"/>
                    <a:pt x="14901" y="0"/>
                    <a:pt x="14901" y="0"/>
                  </a:cubicBezTo>
                  <a:cubicBezTo>
                    <a:pt x="15016" y="0"/>
                    <a:pt x="15016" y="0"/>
                    <a:pt x="15016" y="0"/>
                  </a:cubicBezTo>
                  <a:cubicBezTo>
                    <a:pt x="15132" y="0"/>
                    <a:pt x="15132" y="0"/>
                    <a:pt x="15132" y="0"/>
                  </a:cubicBezTo>
                  <a:cubicBezTo>
                    <a:pt x="15247" y="0"/>
                    <a:pt x="15247" y="0"/>
                    <a:pt x="15247" y="0"/>
                  </a:cubicBezTo>
                  <a:cubicBezTo>
                    <a:pt x="15363" y="0"/>
                    <a:pt x="15363" y="0"/>
                    <a:pt x="15363" y="0"/>
                  </a:cubicBezTo>
                  <a:cubicBezTo>
                    <a:pt x="15363" y="99"/>
                    <a:pt x="15363" y="99"/>
                    <a:pt x="15363" y="99"/>
                  </a:cubicBezTo>
                  <a:cubicBezTo>
                    <a:pt x="15478" y="99"/>
                    <a:pt x="15478" y="99"/>
                    <a:pt x="15478" y="99"/>
                  </a:cubicBezTo>
                  <a:cubicBezTo>
                    <a:pt x="15478" y="0"/>
                    <a:pt x="15478" y="0"/>
                    <a:pt x="15478" y="0"/>
                  </a:cubicBezTo>
                  <a:cubicBezTo>
                    <a:pt x="15594" y="0"/>
                    <a:pt x="15594" y="0"/>
                    <a:pt x="15594" y="0"/>
                  </a:cubicBezTo>
                  <a:cubicBezTo>
                    <a:pt x="15709" y="99"/>
                    <a:pt x="15709" y="99"/>
                    <a:pt x="15709" y="99"/>
                  </a:cubicBezTo>
                  <a:cubicBezTo>
                    <a:pt x="15825" y="99"/>
                    <a:pt x="15825" y="99"/>
                    <a:pt x="15825" y="99"/>
                  </a:cubicBezTo>
                  <a:cubicBezTo>
                    <a:pt x="15825" y="99"/>
                    <a:pt x="15825" y="99"/>
                    <a:pt x="15825" y="99"/>
                  </a:cubicBezTo>
                  <a:cubicBezTo>
                    <a:pt x="15940" y="99"/>
                    <a:pt x="15940" y="99"/>
                    <a:pt x="15940" y="99"/>
                  </a:cubicBezTo>
                  <a:cubicBezTo>
                    <a:pt x="16056" y="99"/>
                    <a:pt x="16056" y="99"/>
                    <a:pt x="16056" y="99"/>
                  </a:cubicBezTo>
                  <a:cubicBezTo>
                    <a:pt x="16056" y="99"/>
                    <a:pt x="16056" y="99"/>
                    <a:pt x="16056" y="99"/>
                  </a:cubicBezTo>
                  <a:cubicBezTo>
                    <a:pt x="16171" y="198"/>
                    <a:pt x="16171" y="198"/>
                    <a:pt x="16171" y="198"/>
                  </a:cubicBezTo>
                  <a:cubicBezTo>
                    <a:pt x="16171" y="198"/>
                    <a:pt x="16171" y="198"/>
                    <a:pt x="16171" y="198"/>
                  </a:cubicBezTo>
                  <a:cubicBezTo>
                    <a:pt x="16171" y="198"/>
                    <a:pt x="16171" y="198"/>
                    <a:pt x="16171" y="198"/>
                  </a:cubicBezTo>
                  <a:cubicBezTo>
                    <a:pt x="16287" y="198"/>
                    <a:pt x="16287" y="198"/>
                    <a:pt x="16287" y="198"/>
                  </a:cubicBezTo>
                  <a:cubicBezTo>
                    <a:pt x="16402" y="198"/>
                    <a:pt x="16402" y="198"/>
                    <a:pt x="16402" y="198"/>
                  </a:cubicBezTo>
                  <a:cubicBezTo>
                    <a:pt x="16518" y="198"/>
                    <a:pt x="16518" y="198"/>
                    <a:pt x="16518" y="198"/>
                  </a:cubicBezTo>
                  <a:cubicBezTo>
                    <a:pt x="16633" y="297"/>
                    <a:pt x="16633" y="297"/>
                    <a:pt x="16633" y="297"/>
                  </a:cubicBezTo>
                  <a:cubicBezTo>
                    <a:pt x="16864" y="297"/>
                    <a:pt x="16864" y="297"/>
                    <a:pt x="16864" y="297"/>
                  </a:cubicBezTo>
                  <a:cubicBezTo>
                    <a:pt x="16864" y="396"/>
                    <a:pt x="16864" y="396"/>
                    <a:pt x="16864" y="396"/>
                  </a:cubicBezTo>
                  <a:cubicBezTo>
                    <a:pt x="16980" y="297"/>
                    <a:pt x="16980" y="297"/>
                    <a:pt x="16980" y="297"/>
                  </a:cubicBezTo>
                  <a:cubicBezTo>
                    <a:pt x="16980" y="396"/>
                    <a:pt x="16980" y="396"/>
                    <a:pt x="16980" y="396"/>
                  </a:cubicBezTo>
                  <a:cubicBezTo>
                    <a:pt x="17095" y="396"/>
                    <a:pt x="17095" y="396"/>
                    <a:pt x="17095" y="396"/>
                  </a:cubicBezTo>
                  <a:cubicBezTo>
                    <a:pt x="17095" y="396"/>
                    <a:pt x="17095" y="396"/>
                    <a:pt x="17095" y="396"/>
                  </a:cubicBezTo>
                  <a:cubicBezTo>
                    <a:pt x="17211" y="396"/>
                    <a:pt x="17211" y="396"/>
                    <a:pt x="17211" y="396"/>
                  </a:cubicBezTo>
                  <a:cubicBezTo>
                    <a:pt x="17326" y="495"/>
                    <a:pt x="17326" y="495"/>
                    <a:pt x="17326" y="495"/>
                  </a:cubicBezTo>
                  <a:cubicBezTo>
                    <a:pt x="17442" y="495"/>
                    <a:pt x="17442" y="495"/>
                    <a:pt x="17442" y="495"/>
                  </a:cubicBezTo>
                  <a:cubicBezTo>
                    <a:pt x="17557" y="594"/>
                    <a:pt x="17557" y="594"/>
                    <a:pt x="17557" y="594"/>
                  </a:cubicBezTo>
                  <a:cubicBezTo>
                    <a:pt x="17673" y="594"/>
                    <a:pt x="17673" y="594"/>
                    <a:pt x="17673" y="594"/>
                  </a:cubicBezTo>
                  <a:cubicBezTo>
                    <a:pt x="17673" y="694"/>
                    <a:pt x="17673" y="694"/>
                    <a:pt x="17673" y="694"/>
                  </a:cubicBezTo>
                  <a:cubicBezTo>
                    <a:pt x="17788" y="694"/>
                    <a:pt x="17788" y="694"/>
                    <a:pt x="17788" y="694"/>
                  </a:cubicBezTo>
                  <a:cubicBezTo>
                    <a:pt x="17788" y="793"/>
                    <a:pt x="17788" y="793"/>
                    <a:pt x="17788" y="793"/>
                  </a:cubicBezTo>
                  <a:cubicBezTo>
                    <a:pt x="17788" y="793"/>
                    <a:pt x="17788" y="793"/>
                    <a:pt x="17788" y="793"/>
                  </a:cubicBezTo>
                  <a:cubicBezTo>
                    <a:pt x="17673" y="793"/>
                    <a:pt x="17673" y="793"/>
                    <a:pt x="17673" y="793"/>
                  </a:cubicBezTo>
                  <a:cubicBezTo>
                    <a:pt x="17557" y="793"/>
                    <a:pt x="17557" y="793"/>
                    <a:pt x="17557" y="793"/>
                  </a:cubicBezTo>
                  <a:cubicBezTo>
                    <a:pt x="17557" y="892"/>
                    <a:pt x="17557" y="892"/>
                    <a:pt x="17557" y="892"/>
                  </a:cubicBezTo>
                  <a:cubicBezTo>
                    <a:pt x="17442" y="892"/>
                    <a:pt x="17442" y="892"/>
                    <a:pt x="17442" y="892"/>
                  </a:cubicBezTo>
                  <a:cubicBezTo>
                    <a:pt x="17442" y="892"/>
                    <a:pt x="17442" y="892"/>
                    <a:pt x="17442" y="892"/>
                  </a:cubicBezTo>
                  <a:cubicBezTo>
                    <a:pt x="17326" y="892"/>
                    <a:pt x="17326" y="892"/>
                    <a:pt x="17326" y="892"/>
                  </a:cubicBezTo>
                  <a:cubicBezTo>
                    <a:pt x="17326" y="892"/>
                    <a:pt x="17326" y="892"/>
                    <a:pt x="17326" y="892"/>
                  </a:cubicBezTo>
                  <a:cubicBezTo>
                    <a:pt x="17211" y="892"/>
                    <a:pt x="17211" y="892"/>
                    <a:pt x="17211" y="892"/>
                  </a:cubicBezTo>
                  <a:cubicBezTo>
                    <a:pt x="16980" y="793"/>
                    <a:pt x="16980" y="793"/>
                    <a:pt x="16980" y="793"/>
                  </a:cubicBezTo>
                  <a:cubicBezTo>
                    <a:pt x="16864" y="793"/>
                    <a:pt x="16864" y="793"/>
                    <a:pt x="16864" y="793"/>
                  </a:cubicBezTo>
                  <a:cubicBezTo>
                    <a:pt x="16864" y="793"/>
                    <a:pt x="16864" y="793"/>
                    <a:pt x="16864" y="793"/>
                  </a:cubicBezTo>
                  <a:cubicBezTo>
                    <a:pt x="16749" y="793"/>
                    <a:pt x="16749" y="793"/>
                    <a:pt x="16749" y="793"/>
                  </a:cubicBezTo>
                  <a:cubicBezTo>
                    <a:pt x="16633" y="793"/>
                    <a:pt x="16633" y="793"/>
                    <a:pt x="16633" y="793"/>
                  </a:cubicBezTo>
                  <a:cubicBezTo>
                    <a:pt x="16518" y="793"/>
                    <a:pt x="16518" y="793"/>
                    <a:pt x="16518" y="793"/>
                  </a:cubicBezTo>
                  <a:cubicBezTo>
                    <a:pt x="16518" y="793"/>
                    <a:pt x="16518" y="793"/>
                    <a:pt x="16518" y="793"/>
                  </a:cubicBezTo>
                  <a:cubicBezTo>
                    <a:pt x="16518" y="793"/>
                    <a:pt x="16518" y="793"/>
                    <a:pt x="16518" y="793"/>
                  </a:cubicBezTo>
                  <a:cubicBezTo>
                    <a:pt x="16402" y="793"/>
                    <a:pt x="16402" y="793"/>
                    <a:pt x="16402" y="793"/>
                  </a:cubicBezTo>
                  <a:cubicBezTo>
                    <a:pt x="16171" y="892"/>
                    <a:pt x="16171" y="892"/>
                    <a:pt x="16171" y="892"/>
                  </a:cubicBezTo>
                  <a:cubicBezTo>
                    <a:pt x="16171" y="892"/>
                    <a:pt x="16171" y="892"/>
                    <a:pt x="16171" y="892"/>
                  </a:cubicBezTo>
                  <a:cubicBezTo>
                    <a:pt x="16056" y="892"/>
                    <a:pt x="16056" y="892"/>
                    <a:pt x="16056" y="892"/>
                  </a:cubicBezTo>
                  <a:cubicBezTo>
                    <a:pt x="15940" y="892"/>
                    <a:pt x="15940" y="892"/>
                    <a:pt x="15940" y="892"/>
                  </a:cubicBezTo>
                  <a:cubicBezTo>
                    <a:pt x="15825" y="892"/>
                    <a:pt x="15825" y="892"/>
                    <a:pt x="15825" y="892"/>
                  </a:cubicBezTo>
                  <a:cubicBezTo>
                    <a:pt x="15709" y="892"/>
                    <a:pt x="15709" y="892"/>
                    <a:pt x="15709" y="892"/>
                  </a:cubicBezTo>
                  <a:cubicBezTo>
                    <a:pt x="15709" y="793"/>
                    <a:pt x="15709" y="793"/>
                    <a:pt x="15709" y="793"/>
                  </a:cubicBezTo>
                  <a:cubicBezTo>
                    <a:pt x="15594" y="793"/>
                    <a:pt x="15594" y="793"/>
                    <a:pt x="15594" y="793"/>
                  </a:cubicBezTo>
                  <a:cubicBezTo>
                    <a:pt x="15709" y="694"/>
                    <a:pt x="15709" y="694"/>
                    <a:pt x="15709" y="694"/>
                  </a:cubicBezTo>
                  <a:cubicBezTo>
                    <a:pt x="15709" y="694"/>
                    <a:pt x="15709" y="694"/>
                    <a:pt x="15709" y="694"/>
                  </a:cubicBezTo>
                  <a:cubicBezTo>
                    <a:pt x="15825" y="694"/>
                    <a:pt x="15825" y="694"/>
                    <a:pt x="15825" y="694"/>
                  </a:cubicBezTo>
                  <a:cubicBezTo>
                    <a:pt x="15709" y="694"/>
                    <a:pt x="15709" y="694"/>
                    <a:pt x="15709" y="694"/>
                  </a:cubicBezTo>
                  <a:cubicBezTo>
                    <a:pt x="15709" y="594"/>
                    <a:pt x="15709" y="594"/>
                    <a:pt x="15709" y="594"/>
                  </a:cubicBezTo>
                  <a:cubicBezTo>
                    <a:pt x="15594" y="694"/>
                    <a:pt x="15594" y="694"/>
                    <a:pt x="15594" y="694"/>
                  </a:cubicBezTo>
                  <a:cubicBezTo>
                    <a:pt x="15478" y="694"/>
                    <a:pt x="15478" y="694"/>
                    <a:pt x="15478" y="694"/>
                  </a:cubicBezTo>
                  <a:cubicBezTo>
                    <a:pt x="15478" y="793"/>
                    <a:pt x="15478" y="793"/>
                    <a:pt x="15478" y="793"/>
                  </a:cubicBezTo>
                  <a:cubicBezTo>
                    <a:pt x="15594" y="892"/>
                    <a:pt x="15594" y="892"/>
                    <a:pt x="15594" y="892"/>
                  </a:cubicBezTo>
                  <a:cubicBezTo>
                    <a:pt x="15594" y="892"/>
                    <a:pt x="15594" y="892"/>
                    <a:pt x="15594" y="892"/>
                  </a:cubicBezTo>
                  <a:cubicBezTo>
                    <a:pt x="15594" y="892"/>
                    <a:pt x="15594" y="892"/>
                    <a:pt x="15594" y="892"/>
                  </a:cubicBezTo>
                  <a:cubicBezTo>
                    <a:pt x="15478" y="892"/>
                    <a:pt x="15478" y="892"/>
                    <a:pt x="15478" y="892"/>
                  </a:cubicBezTo>
                  <a:cubicBezTo>
                    <a:pt x="15478" y="892"/>
                    <a:pt x="15478" y="892"/>
                    <a:pt x="15478" y="892"/>
                  </a:cubicBezTo>
                  <a:cubicBezTo>
                    <a:pt x="15363" y="892"/>
                    <a:pt x="15363" y="892"/>
                    <a:pt x="15363" y="892"/>
                  </a:cubicBezTo>
                  <a:cubicBezTo>
                    <a:pt x="15247" y="892"/>
                    <a:pt x="15247" y="892"/>
                    <a:pt x="15247" y="892"/>
                  </a:cubicBezTo>
                  <a:cubicBezTo>
                    <a:pt x="15247" y="991"/>
                    <a:pt x="15247" y="991"/>
                    <a:pt x="15247" y="991"/>
                  </a:cubicBezTo>
                  <a:cubicBezTo>
                    <a:pt x="15132" y="991"/>
                    <a:pt x="15132" y="991"/>
                    <a:pt x="15132" y="991"/>
                  </a:cubicBezTo>
                  <a:cubicBezTo>
                    <a:pt x="15016" y="892"/>
                    <a:pt x="15016" y="892"/>
                    <a:pt x="15016" y="892"/>
                  </a:cubicBezTo>
                  <a:cubicBezTo>
                    <a:pt x="14901" y="892"/>
                    <a:pt x="14901" y="892"/>
                    <a:pt x="14901" y="892"/>
                  </a:cubicBezTo>
                  <a:cubicBezTo>
                    <a:pt x="14785" y="991"/>
                    <a:pt x="14785" y="991"/>
                    <a:pt x="14785" y="991"/>
                  </a:cubicBezTo>
                  <a:cubicBezTo>
                    <a:pt x="14554" y="1090"/>
                    <a:pt x="14554" y="1090"/>
                    <a:pt x="14554" y="1090"/>
                  </a:cubicBezTo>
                  <a:cubicBezTo>
                    <a:pt x="14554" y="1090"/>
                    <a:pt x="14554" y="1090"/>
                    <a:pt x="14554" y="1090"/>
                  </a:cubicBezTo>
                  <a:cubicBezTo>
                    <a:pt x="14554" y="1288"/>
                    <a:pt x="14554" y="1288"/>
                    <a:pt x="14554" y="1288"/>
                  </a:cubicBezTo>
                  <a:cubicBezTo>
                    <a:pt x="14554" y="1288"/>
                    <a:pt x="14554" y="1288"/>
                    <a:pt x="14554" y="1288"/>
                  </a:cubicBezTo>
                  <a:cubicBezTo>
                    <a:pt x="14554" y="1387"/>
                    <a:pt x="14554" y="1387"/>
                    <a:pt x="14554" y="1387"/>
                  </a:cubicBezTo>
                  <a:cubicBezTo>
                    <a:pt x="14554" y="1387"/>
                    <a:pt x="14554" y="1387"/>
                    <a:pt x="14554" y="1387"/>
                  </a:cubicBezTo>
                  <a:cubicBezTo>
                    <a:pt x="14670" y="1387"/>
                    <a:pt x="14670" y="1387"/>
                    <a:pt x="14670" y="1387"/>
                  </a:cubicBezTo>
                  <a:cubicBezTo>
                    <a:pt x="14670" y="1288"/>
                    <a:pt x="14670" y="1288"/>
                    <a:pt x="14670" y="1288"/>
                  </a:cubicBezTo>
                  <a:cubicBezTo>
                    <a:pt x="14670" y="1189"/>
                    <a:pt x="14670" y="1189"/>
                    <a:pt x="14670" y="1189"/>
                  </a:cubicBezTo>
                  <a:cubicBezTo>
                    <a:pt x="14670" y="1189"/>
                    <a:pt x="14670" y="1189"/>
                    <a:pt x="14670" y="1189"/>
                  </a:cubicBezTo>
                  <a:cubicBezTo>
                    <a:pt x="14785" y="1189"/>
                    <a:pt x="14785" y="1189"/>
                    <a:pt x="14785" y="1189"/>
                  </a:cubicBezTo>
                  <a:cubicBezTo>
                    <a:pt x="14785" y="1189"/>
                    <a:pt x="14785" y="1189"/>
                    <a:pt x="14785" y="1189"/>
                  </a:cubicBezTo>
                  <a:cubicBezTo>
                    <a:pt x="14901" y="1189"/>
                    <a:pt x="14901" y="1189"/>
                    <a:pt x="14901" y="1189"/>
                  </a:cubicBezTo>
                  <a:cubicBezTo>
                    <a:pt x="14901" y="1189"/>
                    <a:pt x="14901" y="1189"/>
                    <a:pt x="14901" y="1189"/>
                  </a:cubicBezTo>
                  <a:cubicBezTo>
                    <a:pt x="14901" y="1189"/>
                    <a:pt x="14901" y="1189"/>
                    <a:pt x="14901" y="1189"/>
                  </a:cubicBezTo>
                  <a:cubicBezTo>
                    <a:pt x="14901" y="1288"/>
                    <a:pt x="14901" y="1288"/>
                    <a:pt x="14901" y="1288"/>
                  </a:cubicBezTo>
                  <a:cubicBezTo>
                    <a:pt x="14901" y="1288"/>
                    <a:pt x="14901" y="1288"/>
                    <a:pt x="14901" y="1288"/>
                  </a:cubicBezTo>
                  <a:cubicBezTo>
                    <a:pt x="14901" y="1288"/>
                    <a:pt x="14901" y="1288"/>
                    <a:pt x="14901" y="1288"/>
                  </a:cubicBezTo>
                  <a:cubicBezTo>
                    <a:pt x="14901" y="1288"/>
                    <a:pt x="14901" y="1288"/>
                    <a:pt x="14901" y="1288"/>
                  </a:cubicBezTo>
                  <a:cubicBezTo>
                    <a:pt x="15016" y="1189"/>
                    <a:pt x="15016" y="1189"/>
                    <a:pt x="15016" y="1189"/>
                  </a:cubicBezTo>
                  <a:cubicBezTo>
                    <a:pt x="15016" y="1189"/>
                    <a:pt x="15016" y="1090"/>
                    <a:pt x="15016" y="1090"/>
                  </a:cubicBezTo>
                  <a:cubicBezTo>
                    <a:pt x="15016" y="1090"/>
                    <a:pt x="15132" y="1090"/>
                    <a:pt x="15132" y="1090"/>
                  </a:cubicBezTo>
                  <a:cubicBezTo>
                    <a:pt x="15247" y="1090"/>
                    <a:pt x="15247" y="1090"/>
                    <a:pt x="15247" y="1090"/>
                  </a:cubicBezTo>
                  <a:cubicBezTo>
                    <a:pt x="15363" y="1090"/>
                    <a:pt x="15363" y="1090"/>
                    <a:pt x="15363" y="1090"/>
                  </a:cubicBezTo>
                  <a:cubicBezTo>
                    <a:pt x="15478" y="991"/>
                    <a:pt x="15478" y="991"/>
                    <a:pt x="15478" y="991"/>
                  </a:cubicBezTo>
                  <a:cubicBezTo>
                    <a:pt x="15478" y="991"/>
                    <a:pt x="15478" y="991"/>
                    <a:pt x="15478" y="991"/>
                  </a:cubicBezTo>
                  <a:cubicBezTo>
                    <a:pt x="15594" y="991"/>
                    <a:pt x="15594" y="991"/>
                    <a:pt x="15594" y="991"/>
                  </a:cubicBezTo>
                  <a:cubicBezTo>
                    <a:pt x="15594" y="1090"/>
                    <a:pt x="15594" y="1090"/>
                    <a:pt x="15594" y="1090"/>
                  </a:cubicBezTo>
                  <a:cubicBezTo>
                    <a:pt x="15594" y="1189"/>
                    <a:pt x="15594" y="1189"/>
                    <a:pt x="15594" y="1189"/>
                  </a:cubicBezTo>
                  <a:cubicBezTo>
                    <a:pt x="15709" y="1189"/>
                    <a:pt x="15709" y="1189"/>
                    <a:pt x="15709" y="1189"/>
                  </a:cubicBezTo>
                  <a:cubicBezTo>
                    <a:pt x="15709" y="1189"/>
                    <a:pt x="15709" y="1189"/>
                    <a:pt x="15709" y="1189"/>
                  </a:cubicBezTo>
                  <a:cubicBezTo>
                    <a:pt x="15709" y="1189"/>
                    <a:pt x="15709" y="1189"/>
                    <a:pt x="15709" y="1189"/>
                  </a:cubicBezTo>
                  <a:cubicBezTo>
                    <a:pt x="15709" y="1090"/>
                    <a:pt x="15709" y="1090"/>
                    <a:pt x="15709" y="1090"/>
                  </a:cubicBezTo>
                  <a:cubicBezTo>
                    <a:pt x="15709" y="991"/>
                    <a:pt x="15709" y="991"/>
                    <a:pt x="15709" y="991"/>
                  </a:cubicBezTo>
                  <a:cubicBezTo>
                    <a:pt x="15825" y="991"/>
                    <a:pt x="15825" y="991"/>
                    <a:pt x="15825" y="991"/>
                  </a:cubicBezTo>
                  <a:cubicBezTo>
                    <a:pt x="15940" y="991"/>
                    <a:pt x="15940" y="991"/>
                    <a:pt x="15940" y="991"/>
                  </a:cubicBezTo>
                  <a:cubicBezTo>
                    <a:pt x="16056" y="991"/>
                    <a:pt x="16056" y="991"/>
                    <a:pt x="16056" y="991"/>
                  </a:cubicBezTo>
                  <a:cubicBezTo>
                    <a:pt x="16171" y="991"/>
                    <a:pt x="16171" y="991"/>
                    <a:pt x="16171" y="991"/>
                  </a:cubicBezTo>
                  <a:cubicBezTo>
                    <a:pt x="16287" y="991"/>
                    <a:pt x="16287" y="991"/>
                    <a:pt x="16287" y="991"/>
                  </a:cubicBezTo>
                  <a:cubicBezTo>
                    <a:pt x="16402" y="892"/>
                    <a:pt x="16402" y="892"/>
                    <a:pt x="16402" y="892"/>
                  </a:cubicBezTo>
                  <a:cubicBezTo>
                    <a:pt x="16633" y="892"/>
                    <a:pt x="16633" y="892"/>
                    <a:pt x="16633" y="892"/>
                  </a:cubicBezTo>
                  <a:cubicBezTo>
                    <a:pt x="16749" y="991"/>
                    <a:pt x="16749" y="991"/>
                    <a:pt x="16749" y="991"/>
                  </a:cubicBezTo>
                  <a:cubicBezTo>
                    <a:pt x="16864" y="991"/>
                    <a:pt x="16864" y="991"/>
                    <a:pt x="16864" y="991"/>
                  </a:cubicBezTo>
                  <a:cubicBezTo>
                    <a:pt x="16864" y="991"/>
                    <a:pt x="16864" y="991"/>
                    <a:pt x="16864" y="991"/>
                  </a:cubicBezTo>
                  <a:cubicBezTo>
                    <a:pt x="16980" y="1090"/>
                    <a:pt x="16980" y="1090"/>
                    <a:pt x="16980" y="1090"/>
                  </a:cubicBezTo>
                  <a:cubicBezTo>
                    <a:pt x="17095" y="1090"/>
                    <a:pt x="17095" y="1090"/>
                    <a:pt x="17095" y="1090"/>
                  </a:cubicBezTo>
                  <a:cubicBezTo>
                    <a:pt x="17095" y="1090"/>
                    <a:pt x="17095" y="1090"/>
                    <a:pt x="17095" y="1090"/>
                  </a:cubicBezTo>
                  <a:cubicBezTo>
                    <a:pt x="17211" y="1090"/>
                    <a:pt x="17211" y="1090"/>
                    <a:pt x="17211" y="1090"/>
                  </a:cubicBezTo>
                  <a:cubicBezTo>
                    <a:pt x="17326" y="1090"/>
                    <a:pt x="17326" y="1090"/>
                    <a:pt x="17326" y="1090"/>
                  </a:cubicBezTo>
                  <a:cubicBezTo>
                    <a:pt x="17326" y="1090"/>
                    <a:pt x="17326" y="1090"/>
                    <a:pt x="17326" y="1090"/>
                  </a:cubicBezTo>
                  <a:cubicBezTo>
                    <a:pt x="17442" y="1090"/>
                    <a:pt x="17442" y="1090"/>
                    <a:pt x="17442" y="1090"/>
                  </a:cubicBezTo>
                  <a:cubicBezTo>
                    <a:pt x="17442" y="1189"/>
                    <a:pt x="17442" y="1189"/>
                    <a:pt x="17442" y="1189"/>
                  </a:cubicBezTo>
                  <a:cubicBezTo>
                    <a:pt x="17442" y="1189"/>
                    <a:pt x="17442" y="1189"/>
                    <a:pt x="17442" y="1189"/>
                  </a:cubicBezTo>
                  <a:cubicBezTo>
                    <a:pt x="17557" y="1090"/>
                    <a:pt x="17557" y="1090"/>
                    <a:pt x="17557" y="1090"/>
                  </a:cubicBezTo>
                  <a:cubicBezTo>
                    <a:pt x="17673" y="1090"/>
                    <a:pt x="17673" y="1090"/>
                    <a:pt x="17673" y="1090"/>
                  </a:cubicBezTo>
                  <a:cubicBezTo>
                    <a:pt x="17673" y="1090"/>
                    <a:pt x="17673" y="1090"/>
                    <a:pt x="17673" y="1090"/>
                  </a:cubicBezTo>
                  <a:cubicBezTo>
                    <a:pt x="17904" y="991"/>
                    <a:pt x="17904" y="991"/>
                    <a:pt x="17904" y="991"/>
                  </a:cubicBezTo>
                  <a:cubicBezTo>
                    <a:pt x="17904" y="991"/>
                    <a:pt x="17904" y="991"/>
                    <a:pt x="17904" y="991"/>
                  </a:cubicBezTo>
                  <a:cubicBezTo>
                    <a:pt x="18019" y="991"/>
                    <a:pt x="18019" y="991"/>
                    <a:pt x="18019" y="991"/>
                  </a:cubicBezTo>
                  <a:cubicBezTo>
                    <a:pt x="18019" y="991"/>
                    <a:pt x="18019" y="991"/>
                    <a:pt x="18019" y="991"/>
                  </a:cubicBezTo>
                  <a:cubicBezTo>
                    <a:pt x="18135" y="1090"/>
                    <a:pt x="18135" y="1090"/>
                    <a:pt x="18135" y="1090"/>
                  </a:cubicBezTo>
                  <a:cubicBezTo>
                    <a:pt x="18135" y="1090"/>
                    <a:pt x="18135" y="1090"/>
                    <a:pt x="18135" y="1090"/>
                  </a:cubicBezTo>
                  <a:cubicBezTo>
                    <a:pt x="18135" y="1090"/>
                    <a:pt x="18135" y="1090"/>
                    <a:pt x="18135" y="1090"/>
                  </a:cubicBezTo>
                  <a:cubicBezTo>
                    <a:pt x="18135" y="1189"/>
                    <a:pt x="18135" y="1189"/>
                    <a:pt x="18135" y="1189"/>
                  </a:cubicBezTo>
                  <a:cubicBezTo>
                    <a:pt x="18135" y="1189"/>
                    <a:pt x="18135" y="1189"/>
                    <a:pt x="18135" y="1189"/>
                  </a:cubicBezTo>
                  <a:cubicBezTo>
                    <a:pt x="18135" y="1189"/>
                    <a:pt x="18135" y="1189"/>
                    <a:pt x="18135" y="1189"/>
                  </a:cubicBezTo>
                  <a:cubicBezTo>
                    <a:pt x="18250" y="1288"/>
                    <a:pt x="18250" y="1288"/>
                    <a:pt x="18250" y="1288"/>
                  </a:cubicBezTo>
                  <a:cubicBezTo>
                    <a:pt x="18250" y="1288"/>
                    <a:pt x="18250" y="1288"/>
                    <a:pt x="18250" y="1288"/>
                  </a:cubicBezTo>
                  <a:cubicBezTo>
                    <a:pt x="18019" y="1387"/>
                    <a:pt x="18019" y="1387"/>
                    <a:pt x="18019" y="1387"/>
                  </a:cubicBezTo>
                  <a:cubicBezTo>
                    <a:pt x="17904" y="1387"/>
                    <a:pt x="17904" y="1387"/>
                    <a:pt x="17904" y="1387"/>
                  </a:cubicBezTo>
                  <a:cubicBezTo>
                    <a:pt x="17788" y="1387"/>
                    <a:pt x="17788" y="1387"/>
                    <a:pt x="17788" y="1387"/>
                  </a:cubicBezTo>
                  <a:cubicBezTo>
                    <a:pt x="17788" y="1387"/>
                    <a:pt x="17788" y="1387"/>
                    <a:pt x="17788" y="1387"/>
                  </a:cubicBezTo>
                  <a:cubicBezTo>
                    <a:pt x="17673" y="1288"/>
                    <a:pt x="17673" y="1288"/>
                    <a:pt x="17673" y="1288"/>
                  </a:cubicBezTo>
                  <a:cubicBezTo>
                    <a:pt x="17673" y="1387"/>
                    <a:pt x="17673" y="1387"/>
                    <a:pt x="17673" y="1387"/>
                  </a:cubicBezTo>
                  <a:cubicBezTo>
                    <a:pt x="17673" y="1387"/>
                    <a:pt x="17673" y="1387"/>
                    <a:pt x="17673" y="1387"/>
                  </a:cubicBezTo>
                  <a:cubicBezTo>
                    <a:pt x="17788" y="1486"/>
                    <a:pt x="17788" y="1486"/>
                    <a:pt x="17788" y="1486"/>
                  </a:cubicBezTo>
                  <a:cubicBezTo>
                    <a:pt x="17788" y="1486"/>
                    <a:pt x="17788" y="1486"/>
                    <a:pt x="17788" y="1486"/>
                  </a:cubicBezTo>
                  <a:cubicBezTo>
                    <a:pt x="17788" y="1486"/>
                    <a:pt x="17788" y="1486"/>
                    <a:pt x="17788" y="1486"/>
                  </a:cubicBezTo>
                  <a:cubicBezTo>
                    <a:pt x="17673" y="1486"/>
                    <a:pt x="17673" y="1486"/>
                    <a:pt x="17673" y="1486"/>
                  </a:cubicBezTo>
                  <a:cubicBezTo>
                    <a:pt x="17557" y="1486"/>
                    <a:pt x="17557" y="1486"/>
                    <a:pt x="17557" y="1486"/>
                  </a:cubicBezTo>
                  <a:cubicBezTo>
                    <a:pt x="17557" y="1486"/>
                    <a:pt x="17557" y="1486"/>
                    <a:pt x="17557" y="1486"/>
                  </a:cubicBezTo>
                  <a:cubicBezTo>
                    <a:pt x="17557" y="1486"/>
                    <a:pt x="17557" y="1486"/>
                    <a:pt x="17557" y="1486"/>
                  </a:cubicBezTo>
                  <a:cubicBezTo>
                    <a:pt x="17557" y="1486"/>
                    <a:pt x="17557" y="1486"/>
                    <a:pt x="17557" y="1486"/>
                  </a:cubicBezTo>
                  <a:cubicBezTo>
                    <a:pt x="17673" y="1585"/>
                    <a:pt x="17673" y="1585"/>
                    <a:pt x="17673" y="1585"/>
                  </a:cubicBezTo>
                  <a:cubicBezTo>
                    <a:pt x="17788" y="1585"/>
                    <a:pt x="17788" y="1585"/>
                    <a:pt x="17788" y="1585"/>
                  </a:cubicBezTo>
                  <a:cubicBezTo>
                    <a:pt x="17904" y="1585"/>
                    <a:pt x="17904" y="1585"/>
                    <a:pt x="17904" y="1585"/>
                  </a:cubicBezTo>
                  <a:cubicBezTo>
                    <a:pt x="17904" y="1585"/>
                    <a:pt x="17904" y="1585"/>
                    <a:pt x="17904" y="1585"/>
                  </a:cubicBezTo>
                  <a:cubicBezTo>
                    <a:pt x="18135" y="1486"/>
                    <a:pt x="18135" y="1486"/>
                    <a:pt x="18135" y="1486"/>
                  </a:cubicBezTo>
                  <a:cubicBezTo>
                    <a:pt x="18135" y="1486"/>
                    <a:pt x="18135" y="1486"/>
                    <a:pt x="18135" y="1486"/>
                  </a:cubicBezTo>
                  <a:cubicBezTo>
                    <a:pt x="18135" y="1585"/>
                    <a:pt x="18135" y="1585"/>
                    <a:pt x="18135" y="1585"/>
                  </a:cubicBezTo>
                  <a:cubicBezTo>
                    <a:pt x="18135" y="1486"/>
                    <a:pt x="18135" y="1486"/>
                    <a:pt x="18135" y="1486"/>
                  </a:cubicBezTo>
                  <a:cubicBezTo>
                    <a:pt x="18135" y="1486"/>
                    <a:pt x="18135" y="1486"/>
                    <a:pt x="18135" y="1486"/>
                  </a:cubicBezTo>
                  <a:cubicBezTo>
                    <a:pt x="18250" y="1486"/>
                    <a:pt x="18250" y="1486"/>
                    <a:pt x="18250" y="1486"/>
                  </a:cubicBezTo>
                  <a:cubicBezTo>
                    <a:pt x="18481" y="1486"/>
                    <a:pt x="18481" y="1486"/>
                    <a:pt x="18481" y="1486"/>
                  </a:cubicBezTo>
                  <a:cubicBezTo>
                    <a:pt x="18481" y="1486"/>
                    <a:pt x="18481" y="1486"/>
                    <a:pt x="18481" y="1486"/>
                  </a:cubicBezTo>
                  <a:cubicBezTo>
                    <a:pt x="18597" y="1585"/>
                    <a:pt x="18597" y="1585"/>
                    <a:pt x="18597" y="1585"/>
                  </a:cubicBezTo>
                  <a:cubicBezTo>
                    <a:pt x="18597" y="1585"/>
                    <a:pt x="18597" y="1585"/>
                    <a:pt x="18597" y="1585"/>
                  </a:cubicBezTo>
                  <a:cubicBezTo>
                    <a:pt x="18597" y="1585"/>
                    <a:pt x="18597" y="1585"/>
                    <a:pt x="18597" y="1585"/>
                  </a:cubicBezTo>
                  <a:cubicBezTo>
                    <a:pt x="18712" y="1486"/>
                    <a:pt x="18712" y="1486"/>
                    <a:pt x="18712" y="1486"/>
                  </a:cubicBezTo>
                  <a:cubicBezTo>
                    <a:pt x="18712" y="1585"/>
                    <a:pt x="18712" y="1585"/>
                    <a:pt x="18712" y="1585"/>
                  </a:cubicBezTo>
                  <a:cubicBezTo>
                    <a:pt x="18712" y="1585"/>
                    <a:pt x="18712" y="1585"/>
                    <a:pt x="18712" y="1585"/>
                  </a:cubicBezTo>
                  <a:cubicBezTo>
                    <a:pt x="18828" y="1684"/>
                    <a:pt x="18828" y="1684"/>
                    <a:pt x="18828" y="1684"/>
                  </a:cubicBezTo>
                  <a:cubicBezTo>
                    <a:pt x="18943" y="1684"/>
                    <a:pt x="18943" y="1684"/>
                    <a:pt x="18943" y="1684"/>
                  </a:cubicBezTo>
                  <a:cubicBezTo>
                    <a:pt x="19059" y="1684"/>
                    <a:pt x="19059" y="1684"/>
                    <a:pt x="19059" y="1684"/>
                  </a:cubicBezTo>
                  <a:cubicBezTo>
                    <a:pt x="19059" y="1783"/>
                    <a:pt x="19059" y="1783"/>
                    <a:pt x="19059" y="1783"/>
                  </a:cubicBezTo>
                  <a:cubicBezTo>
                    <a:pt x="19059" y="1783"/>
                    <a:pt x="19059" y="1783"/>
                    <a:pt x="19059" y="1783"/>
                  </a:cubicBezTo>
                  <a:cubicBezTo>
                    <a:pt x="19290" y="1883"/>
                    <a:pt x="19290" y="1883"/>
                    <a:pt x="19290" y="1883"/>
                  </a:cubicBezTo>
                  <a:cubicBezTo>
                    <a:pt x="19290" y="1883"/>
                    <a:pt x="19290" y="1883"/>
                    <a:pt x="19290" y="1883"/>
                  </a:cubicBezTo>
                  <a:cubicBezTo>
                    <a:pt x="19290" y="1982"/>
                    <a:pt x="19290" y="1982"/>
                    <a:pt x="19290" y="1982"/>
                  </a:cubicBezTo>
                  <a:cubicBezTo>
                    <a:pt x="19290" y="1982"/>
                    <a:pt x="19290" y="1982"/>
                    <a:pt x="19290" y="1982"/>
                  </a:cubicBezTo>
                  <a:cubicBezTo>
                    <a:pt x="19290" y="2081"/>
                    <a:pt x="19290" y="2081"/>
                    <a:pt x="19290" y="2081"/>
                  </a:cubicBezTo>
                  <a:cubicBezTo>
                    <a:pt x="19290" y="2081"/>
                    <a:pt x="19290" y="2081"/>
                    <a:pt x="19290" y="2081"/>
                  </a:cubicBezTo>
                  <a:cubicBezTo>
                    <a:pt x="19290" y="2180"/>
                    <a:pt x="19290" y="2180"/>
                    <a:pt x="19290" y="2180"/>
                  </a:cubicBezTo>
                  <a:cubicBezTo>
                    <a:pt x="19174" y="2180"/>
                    <a:pt x="19174" y="2180"/>
                    <a:pt x="19174" y="2180"/>
                  </a:cubicBezTo>
                  <a:cubicBezTo>
                    <a:pt x="19174" y="2180"/>
                    <a:pt x="19174" y="2180"/>
                    <a:pt x="19174" y="2180"/>
                  </a:cubicBezTo>
                  <a:cubicBezTo>
                    <a:pt x="19059" y="2279"/>
                    <a:pt x="19059" y="2279"/>
                    <a:pt x="19059" y="2279"/>
                  </a:cubicBezTo>
                  <a:cubicBezTo>
                    <a:pt x="19059" y="2180"/>
                    <a:pt x="19059" y="2180"/>
                    <a:pt x="19059" y="2180"/>
                  </a:cubicBezTo>
                  <a:cubicBezTo>
                    <a:pt x="18943" y="2279"/>
                    <a:pt x="18943" y="2279"/>
                    <a:pt x="18943" y="2279"/>
                  </a:cubicBezTo>
                  <a:cubicBezTo>
                    <a:pt x="18943" y="2279"/>
                    <a:pt x="18943" y="2279"/>
                    <a:pt x="18943" y="2279"/>
                  </a:cubicBezTo>
                  <a:cubicBezTo>
                    <a:pt x="18943" y="2279"/>
                    <a:pt x="18943" y="2279"/>
                    <a:pt x="18943" y="2279"/>
                  </a:cubicBezTo>
                  <a:cubicBezTo>
                    <a:pt x="18828" y="2378"/>
                    <a:pt x="18828" y="2378"/>
                    <a:pt x="18828" y="2378"/>
                  </a:cubicBezTo>
                  <a:cubicBezTo>
                    <a:pt x="18712" y="2378"/>
                    <a:pt x="18712" y="2378"/>
                    <a:pt x="18712" y="2378"/>
                  </a:cubicBezTo>
                  <a:cubicBezTo>
                    <a:pt x="18597" y="2378"/>
                    <a:pt x="18597" y="2378"/>
                    <a:pt x="18597" y="2378"/>
                  </a:cubicBezTo>
                  <a:cubicBezTo>
                    <a:pt x="18481" y="2378"/>
                    <a:pt x="18481" y="2378"/>
                    <a:pt x="18481" y="2378"/>
                  </a:cubicBezTo>
                  <a:cubicBezTo>
                    <a:pt x="18481" y="2378"/>
                    <a:pt x="18481" y="2378"/>
                    <a:pt x="18481" y="2378"/>
                  </a:cubicBezTo>
                  <a:cubicBezTo>
                    <a:pt x="18366" y="2378"/>
                    <a:pt x="18366" y="2378"/>
                    <a:pt x="18366" y="2378"/>
                  </a:cubicBezTo>
                  <a:cubicBezTo>
                    <a:pt x="18366" y="2378"/>
                    <a:pt x="18366" y="2378"/>
                    <a:pt x="18366" y="2378"/>
                  </a:cubicBezTo>
                  <a:cubicBezTo>
                    <a:pt x="18366" y="2378"/>
                    <a:pt x="18366" y="2378"/>
                    <a:pt x="18366" y="2378"/>
                  </a:cubicBezTo>
                  <a:cubicBezTo>
                    <a:pt x="18366" y="2378"/>
                    <a:pt x="18366" y="2378"/>
                    <a:pt x="18366" y="2378"/>
                  </a:cubicBezTo>
                  <a:cubicBezTo>
                    <a:pt x="18366" y="2378"/>
                    <a:pt x="18366" y="2378"/>
                    <a:pt x="18366" y="2378"/>
                  </a:cubicBezTo>
                  <a:cubicBezTo>
                    <a:pt x="18366" y="2477"/>
                    <a:pt x="18366" y="2477"/>
                    <a:pt x="18366" y="2477"/>
                  </a:cubicBezTo>
                  <a:cubicBezTo>
                    <a:pt x="18250" y="2477"/>
                    <a:pt x="18250" y="2477"/>
                    <a:pt x="18250" y="2477"/>
                  </a:cubicBezTo>
                  <a:cubicBezTo>
                    <a:pt x="18135" y="2477"/>
                    <a:pt x="18135" y="2477"/>
                    <a:pt x="18135" y="2477"/>
                  </a:cubicBezTo>
                  <a:cubicBezTo>
                    <a:pt x="18135" y="2477"/>
                    <a:pt x="18135" y="2477"/>
                    <a:pt x="18135" y="2477"/>
                  </a:cubicBezTo>
                  <a:cubicBezTo>
                    <a:pt x="18019" y="2477"/>
                    <a:pt x="18019" y="2477"/>
                    <a:pt x="18019" y="2477"/>
                  </a:cubicBezTo>
                  <a:cubicBezTo>
                    <a:pt x="18019" y="2477"/>
                    <a:pt x="18019" y="2477"/>
                    <a:pt x="18019" y="2477"/>
                  </a:cubicBezTo>
                  <a:cubicBezTo>
                    <a:pt x="17904" y="2477"/>
                    <a:pt x="17904" y="2477"/>
                    <a:pt x="17904" y="2477"/>
                  </a:cubicBezTo>
                  <a:cubicBezTo>
                    <a:pt x="17788" y="2477"/>
                    <a:pt x="17788" y="2477"/>
                    <a:pt x="17788" y="2477"/>
                  </a:cubicBezTo>
                  <a:cubicBezTo>
                    <a:pt x="17673" y="2477"/>
                    <a:pt x="17673" y="2477"/>
                    <a:pt x="17673" y="2477"/>
                  </a:cubicBezTo>
                  <a:cubicBezTo>
                    <a:pt x="17673" y="2477"/>
                    <a:pt x="17673" y="2477"/>
                    <a:pt x="17673" y="2477"/>
                  </a:cubicBezTo>
                  <a:cubicBezTo>
                    <a:pt x="17557" y="2477"/>
                    <a:pt x="17557" y="2477"/>
                    <a:pt x="17557" y="2477"/>
                  </a:cubicBezTo>
                  <a:cubicBezTo>
                    <a:pt x="17557" y="2477"/>
                    <a:pt x="17557" y="2477"/>
                    <a:pt x="17557" y="2477"/>
                  </a:cubicBezTo>
                  <a:cubicBezTo>
                    <a:pt x="17442" y="2477"/>
                    <a:pt x="17442" y="2477"/>
                    <a:pt x="17442" y="2477"/>
                  </a:cubicBezTo>
                  <a:cubicBezTo>
                    <a:pt x="17326" y="2477"/>
                    <a:pt x="17326" y="2477"/>
                    <a:pt x="17326" y="2477"/>
                  </a:cubicBezTo>
                  <a:cubicBezTo>
                    <a:pt x="17326" y="2477"/>
                    <a:pt x="17326" y="2477"/>
                    <a:pt x="17326" y="2477"/>
                  </a:cubicBezTo>
                  <a:cubicBezTo>
                    <a:pt x="17211" y="2477"/>
                    <a:pt x="17211" y="2477"/>
                    <a:pt x="17211" y="2477"/>
                  </a:cubicBezTo>
                  <a:cubicBezTo>
                    <a:pt x="17095" y="2477"/>
                    <a:pt x="17095" y="2477"/>
                    <a:pt x="17095" y="2477"/>
                  </a:cubicBezTo>
                  <a:cubicBezTo>
                    <a:pt x="16980" y="2378"/>
                    <a:pt x="16980" y="2378"/>
                    <a:pt x="16980" y="2378"/>
                  </a:cubicBezTo>
                  <a:cubicBezTo>
                    <a:pt x="16980" y="2378"/>
                    <a:pt x="16980" y="2378"/>
                    <a:pt x="16980" y="2378"/>
                  </a:cubicBezTo>
                  <a:cubicBezTo>
                    <a:pt x="16980" y="2378"/>
                    <a:pt x="16980" y="2378"/>
                    <a:pt x="16980" y="2378"/>
                  </a:cubicBezTo>
                  <a:cubicBezTo>
                    <a:pt x="16749" y="2378"/>
                    <a:pt x="16749" y="2378"/>
                    <a:pt x="16749" y="2378"/>
                  </a:cubicBezTo>
                  <a:cubicBezTo>
                    <a:pt x="16749" y="2378"/>
                    <a:pt x="16749" y="2378"/>
                    <a:pt x="16749" y="2378"/>
                  </a:cubicBezTo>
                  <a:cubicBezTo>
                    <a:pt x="16633" y="2378"/>
                    <a:pt x="16633" y="2378"/>
                    <a:pt x="16633" y="2378"/>
                  </a:cubicBezTo>
                  <a:cubicBezTo>
                    <a:pt x="16518" y="2378"/>
                    <a:pt x="16518" y="2378"/>
                    <a:pt x="16518" y="2378"/>
                  </a:cubicBezTo>
                  <a:cubicBezTo>
                    <a:pt x="16518" y="2378"/>
                    <a:pt x="16518" y="2378"/>
                    <a:pt x="16518" y="2378"/>
                  </a:cubicBezTo>
                  <a:cubicBezTo>
                    <a:pt x="16402" y="2378"/>
                    <a:pt x="16402" y="2378"/>
                    <a:pt x="16402" y="2378"/>
                  </a:cubicBezTo>
                  <a:cubicBezTo>
                    <a:pt x="16287" y="2378"/>
                    <a:pt x="16287" y="2378"/>
                    <a:pt x="16287" y="2378"/>
                  </a:cubicBezTo>
                  <a:cubicBezTo>
                    <a:pt x="16287" y="2378"/>
                    <a:pt x="16287" y="2378"/>
                    <a:pt x="16287" y="2378"/>
                  </a:cubicBezTo>
                  <a:cubicBezTo>
                    <a:pt x="16171" y="2378"/>
                    <a:pt x="16171" y="2378"/>
                    <a:pt x="16171" y="2378"/>
                  </a:cubicBezTo>
                  <a:cubicBezTo>
                    <a:pt x="16056" y="2378"/>
                    <a:pt x="16056" y="2378"/>
                    <a:pt x="16056" y="2378"/>
                  </a:cubicBezTo>
                  <a:cubicBezTo>
                    <a:pt x="15940" y="2477"/>
                    <a:pt x="15940" y="2477"/>
                    <a:pt x="15940" y="2477"/>
                  </a:cubicBezTo>
                  <a:cubicBezTo>
                    <a:pt x="15940" y="2477"/>
                    <a:pt x="15940" y="2477"/>
                    <a:pt x="15940" y="2477"/>
                  </a:cubicBezTo>
                  <a:cubicBezTo>
                    <a:pt x="15940" y="2477"/>
                    <a:pt x="15940" y="2477"/>
                    <a:pt x="15940" y="2477"/>
                  </a:cubicBezTo>
                  <a:cubicBezTo>
                    <a:pt x="15940" y="2378"/>
                    <a:pt x="15940" y="2378"/>
                    <a:pt x="15940" y="2378"/>
                  </a:cubicBezTo>
                  <a:cubicBezTo>
                    <a:pt x="15825" y="2378"/>
                    <a:pt x="15825" y="2378"/>
                    <a:pt x="15825" y="2378"/>
                  </a:cubicBezTo>
                  <a:cubicBezTo>
                    <a:pt x="15825" y="2378"/>
                    <a:pt x="15825" y="2378"/>
                    <a:pt x="15825" y="2378"/>
                  </a:cubicBezTo>
                  <a:cubicBezTo>
                    <a:pt x="15709" y="2378"/>
                    <a:pt x="15709" y="2378"/>
                    <a:pt x="15709" y="2378"/>
                  </a:cubicBezTo>
                  <a:cubicBezTo>
                    <a:pt x="15709" y="2378"/>
                    <a:pt x="15709" y="2378"/>
                    <a:pt x="15709" y="2378"/>
                  </a:cubicBezTo>
                  <a:cubicBezTo>
                    <a:pt x="15709" y="2378"/>
                    <a:pt x="15709" y="2378"/>
                    <a:pt x="15709" y="2378"/>
                  </a:cubicBezTo>
                  <a:cubicBezTo>
                    <a:pt x="15709" y="2378"/>
                    <a:pt x="15709" y="2378"/>
                    <a:pt x="15709" y="2378"/>
                  </a:cubicBezTo>
                  <a:cubicBezTo>
                    <a:pt x="15825" y="2378"/>
                    <a:pt x="15825" y="2378"/>
                    <a:pt x="15825" y="2378"/>
                  </a:cubicBezTo>
                  <a:cubicBezTo>
                    <a:pt x="15825" y="2477"/>
                    <a:pt x="15825" y="2477"/>
                    <a:pt x="15825" y="2477"/>
                  </a:cubicBezTo>
                  <a:cubicBezTo>
                    <a:pt x="15940" y="2477"/>
                    <a:pt x="15940" y="2477"/>
                    <a:pt x="15940" y="2477"/>
                  </a:cubicBezTo>
                  <a:cubicBezTo>
                    <a:pt x="15825" y="2477"/>
                    <a:pt x="15825" y="2477"/>
                    <a:pt x="15825" y="2477"/>
                  </a:cubicBezTo>
                  <a:cubicBezTo>
                    <a:pt x="15825" y="2576"/>
                    <a:pt x="15825" y="2576"/>
                    <a:pt x="15825" y="2576"/>
                  </a:cubicBezTo>
                  <a:cubicBezTo>
                    <a:pt x="15709" y="2576"/>
                    <a:pt x="15709" y="2576"/>
                    <a:pt x="15709" y="2576"/>
                  </a:cubicBezTo>
                  <a:cubicBezTo>
                    <a:pt x="15709" y="2576"/>
                    <a:pt x="15709" y="2576"/>
                    <a:pt x="15709" y="2576"/>
                  </a:cubicBezTo>
                  <a:cubicBezTo>
                    <a:pt x="15594" y="2576"/>
                    <a:pt x="15594" y="2576"/>
                    <a:pt x="15594" y="2576"/>
                  </a:cubicBezTo>
                  <a:cubicBezTo>
                    <a:pt x="15478" y="2576"/>
                    <a:pt x="15478" y="2576"/>
                    <a:pt x="15478" y="2576"/>
                  </a:cubicBezTo>
                  <a:cubicBezTo>
                    <a:pt x="15363" y="2675"/>
                    <a:pt x="15363" y="2675"/>
                    <a:pt x="15363" y="2675"/>
                  </a:cubicBezTo>
                  <a:cubicBezTo>
                    <a:pt x="15247" y="2675"/>
                    <a:pt x="15247" y="2675"/>
                    <a:pt x="15247" y="2675"/>
                  </a:cubicBezTo>
                  <a:cubicBezTo>
                    <a:pt x="15247" y="2675"/>
                    <a:pt x="15247" y="2675"/>
                    <a:pt x="15247" y="2675"/>
                  </a:cubicBezTo>
                  <a:cubicBezTo>
                    <a:pt x="15132" y="2675"/>
                    <a:pt x="15132" y="2675"/>
                    <a:pt x="15132" y="2675"/>
                  </a:cubicBezTo>
                  <a:cubicBezTo>
                    <a:pt x="15132" y="2675"/>
                    <a:pt x="15132" y="2675"/>
                    <a:pt x="15132" y="2675"/>
                  </a:cubicBezTo>
                  <a:cubicBezTo>
                    <a:pt x="15016" y="2774"/>
                    <a:pt x="15016" y="2774"/>
                    <a:pt x="15016" y="2774"/>
                  </a:cubicBezTo>
                  <a:cubicBezTo>
                    <a:pt x="14901" y="2774"/>
                    <a:pt x="14901" y="2774"/>
                    <a:pt x="14901" y="2774"/>
                  </a:cubicBezTo>
                  <a:cubicBezTo>
                    <a:pt x="14901" y="2774"/>
                    <a:pt x="14901" y="2774"/>
                    <a:pt x="14901" y="2774"/>
                  </a:cubicBezTo>
                  <a:cubicBezTo>
                    <a:pt x="14901" y="2873"/>
                    <a:pt x="14901" y="2873"/>
                    <a:pt x="14901" y="2873"/>
                  </a:cubicBezTo>
                  <a:cubicBezTo>
                    <a:pt x="14901" y="2873"/>
                    <a:pt x="14901" y="2873"/>
                    <a:pt x="14901" y="2873"/>
                  </a:cubicBezTo>
                  <a:cubicBezTo>
                    <a:pt x="14901" y="2972"/>
                    <a:pt x="14901" y="2972"/>
                    <a:pt x="14901" y="2972"/>
                  </a:cubicBezTo>
                  <a:cubicBezTo>
                    <a:pt x="14901" y="3072"/>
                    <a:pt x="14901" y="3072"/>
                    <a:pt x="14901" y="3072"/>
                  </a:cubicBezTo>
                  <a:cubicBezTo>
                    <a:pt x="15016" y="3072"/>
                    <a:pt x="15016" y="3072"/>
                    <a:pt x="15016" y="3072"/>
                  </a:cubicBezTo>
                  <a:cubicBezTo>
                    <a:pt x="15016" y="3072"/>
                    <a:pt x="15016" y="3072"/>
                    <a:pt x="15016" y="3072"/>
                  </a:cubicBezTo>
                  <a:cubicBezTo>
                    <a:pt x="15016" y="3072"/>
                    <a:pt x="15016" y="3072"/>
                    <a:pt x="15016" y="3072"/>
                  </a:cubicBezTo>
                  <a:cubicBezTo>
                    <a:pt x="15016" y="2972"/>
                    <a:pt x="15016" y="2972"/>
                    <a:pt x="15016" y="2972"/>
                  </a:cubicBezTo>
                  <a:cubicBezTo>
                    <a:pt x="15132" y="2873"/>
                    <a:pt x="15132" y="2873"/>
                    <a:pt x="15132" y="2873"/>
                  </a:cubicBezTo>
                  <a:cubicBezTo>
                    <a:pt x="15247" y="2873"/>
                    <a:pt x="15247" y="2873"/>
                    <a:pt x="15247" y="2873"/>
                  </a:cubicBezTo>
                  <a:cubicBezTo>
                    <a:pt x="15247" y="2873"/>
                    <a:pt x="15247" y="2873"/>
                    <a:pt x="15247" y="2873"/>
                  </a:cubicBezTo>
                  <a:cubicBezTo>
                    <a:pt x="15363" y="2873"/>
                    <a:pt x="15363" y="2873"/>
                    <a:pt x="15363" y="2873"/>
                  </a:cubicBezTo>
                  <a:cubicBezTo>
                    <a:pt x="15478" y="2873"/>
                    <a:pt x="15478" y="2873"/>
                    <a:pt x="15478" y="2873"/>
                  </a:cubicBezTo>
                  <a:cubicBezTo>
                    <a:pt x="15478" y="2873"/>
                    <a:pt x="15478" y="2873"/>
                    <a:pt x="15478" y="2873"/>
                  </a:cubicBezTo>
                  <a:cubicBezTo>
                    <a:pt x="15594" y="2774"/>
                    <a:pt x="15594" y="2774"/>
                    <a:pt x="15594" y="2774"/>
                  </a:cubicBezTo>
                  <a:cubicBezTo>
                    <a:pt x="15709" y="2774"/>
                    <a:pt x="15709" y="2774"/>
                    <a:pt x="15709" y="2774"/>
                  </a:cubicBezTo>
                  <a:cubicBezTo>
                    <a:pt x="15940" y="2675"/>
                    <a:pt x="15940" y="2675"/>
                    <a:pt x="15940" y="2675"/>
                  </a:cubicBezTo>
                  <a:cubicBezTo>
                    <a:pt x="15940" y="2675"/>
                    <a:pt x="15940" y="2675"/>
                    <a:pt x="15940" y="2675"/>
                  </a:cubicBezTo>
                  <a:cubicBezTo>
                    <a:pt x="15940" y="2675"/>
                    <a:pt x="15940" y="2675"/>
                    <a:pt x="15940" y="2675"/>
                  </a:cubicBezTo>
                  <a:cubicBezTo>
                    <a:pt x="15940" y="2774"/>
                    <a:pt x="15940" y="2774"/>
                    <a:pt x="15940" y="2774"/>
                  </a:cubicBezTo>
                  <a:cubicBezTo>
                    <a:pt x="15940" y="2774"/>
                    <a:pt x="15940" y="2774"/>
                    <a:pt x="15940" y="2774"/>
                  </a:cubicBezTo>
                  <a:cubicBezTo>
                    <a:pt x="16056" y="2774"/>
                    <a:pt x="16056" y="2774"/>
                    <a:pt x="16056" y="2774"/>
                  </a:cubicBezTo>
                  <a:cubicBezTo>
                    <a:pt x="16056" y="2675"/>
                    <a:pt x="16056" y="2675"/>
                    <a:pt x="16056" y="2675"/>
                  </a:cubicBezTo>
                  <a:cubicBezTo>
                    <a:pt x="16171" y="2576"/>
                    <a:pt x="16171" y="2576"/>
                    <a:pt x="16171" y="2576"/>
                  </a:cubicBezTo>
                  <a:cubicBezTo>
                    <a:pt x="16171" y="2576"/>
                    <a:pt x="16171" y="2576"/>
                    <a:pt x="16171" y="2576"/>
                  </a:cubicBezTo>
                  <a:cubicBezTo>
                    <a:pt x="16287" y="2576"/>
                    <a:pt x="16287" y="2576"/>
                    <a:pt x="16287" y="2576"/>
                  </a:cubicBezTo>
                  <a:cubicBezTo>
                    <a:pt x="16287" y="2576"/>
                    <a:pt x="16287" y="2576"/>
                    <a:pt x="16287" y="2576"/>
                  </a:cubicBezTo>
                  <a:cubicBezTo>
                    <a:pt x="16402" y="2576"/>
                    <a:pt x="16402" y="2576"/>
                    <a:pt x="16402" y="2576"/>
                  </a:cubicBezTo>
                  <a:cubicBezTo>
                    <a:pt x="16518" y="2576"/>
                    <a:pt x="16518" y="2576"/>
                    <a:pt x="16518" y="2576"/>
                  </a:cubicBezTo>
                  <a:cubicBezTo>
                    <a:pt x="16633" y="2675"/>
                    <a:pt x="16633" y="2675"/>
                    <a:pt x="16633" y="2675"/>
                  </a:cubicBezTo>
                  <a:cubicBezTo>
                    <a:pt x="16749" y="2675"/>
                    <a:pt x="16749" y="2675"/>
                    <a:pt x="16749" y="2675"/>
                  </a:cubicBezTo>
                  <a:cubicBezTo>
                    <a:pt x="16980" y="2675"/>
                    <a:pt x="16980" y="2675"/>
                    <a:pt x="16980" y="2675"/>
                  </a:cubicBezTo>
                  <a:cubicBezTo>
                    <a:pt x="17095" y="2675"/>
                    <a:pt x="17095" y="2675"/>
                    <a:pt x="17095" y="2675"/>
                  </a:cubicBezTo>
                  <a:cubicBezTo>
                    <a:pt x="17211" y="2675"/>
                    <a:pt x="17211" y="2675"/>
                    <a:pt x="17211" y="2675"/>
                  </a:cubicBezTo>
                  <a:cubicBezTo>
                    <a:pt x="17326" y="2675"/>
                    <a:pt x="17326" y="2675"/>
                    <a:pt x="17326" y="2675"/>
                  </a:cubicBezTo>
                  <a:cubicBezTo>
                    <a:pt x="17557" y="2774"/>
                    <a:pt x="17557" y="2774"/>
                    <a:pt x="17557" y="2774"/>
                  </a:cubicBezTo>
                  <a:cubicBezTo>
                    <a:pt x="17557" y="2675"/>
                    <a:pt x="17557" y="2675"/>
                    <a:pt x="17557" y="2675"/>
                  </a:cubicBezTo>
                  <a:cubicBezTo>
                    <a:pt x="17673" y="2774"/>
                    <a:pt x="17673" y="2774"/>
                    <a:pt x="17673" y="2774"/>
                  </a:cubicBezTo>
                  <a:cubicBezTo>
                    <a:pt x="17673" y="2774"/>
                    <a:pt x="17673" y="2774"/>
                    <a:pt x="17673" y="2774"/>
                  </a:cubicBezTo>
                  <a:cubicBezTo>
                    <a:pt x="17673" y="2873"/>
                    <a:pt x="17673" y="2873"/>
                    <a:pt x="17673" y="2873"/>
                  </a:cubicBezTo>
                  <a:cubicBezTo>
                    <a:pt x="17557" y="2873"/>
                    <a:pt x="17557" y="2873"/>
                    <a:pt x="17557" y="2873"/>
                  </a:cubicBezTo>
                  <a:cubicBezTo>
                    <a:pt x="17557" y="2972"/>
                    <a:pt x="17557" y="2972"/>
                    <a:pt x="17557" y="2972"/>
                  </a:cubicBezTo>
                  <a:cubicBezTo>
                    <a:pt x="17557" y="2972"/>
                    <a:pt x="17557" y="2972"/>
                    <a:pt x="17557" y="2972"/>
                  </a:cubicBezTo>
                  <a:cubicBezTo>
                    <a:pt x="17442" y="3072"/>
                    <a:pt x="17442" y="3072"/>
                    <a:pt x="17442" y="3072"/>
                  </a:cubicBezTo>
                  <a:cubicBezTo>
                    <a:pt x="17211" y="3072"/>
                    <a:pt x="17211" y="3072"/>
                    <a:pt x="17211" y="3072"/>
                  </a:cubicBezTo>
                  <a:cubicBezTo>
                    <a:pt x="17095" y="3072"/>
                    <a:pt x="17095" y="3072"/>
                    <a:pt x="17095" y="3072"/>
                  </a:cubicBezTo>
                  <a:cubicBezTo>
                    <a:pt x="17095" y="3072"/>
                    <a:pt x="17095" y="3072"/>
                    <a:pt x="17095" y="3072"/>
                  </a:cubicBezTo>
                  <a:cubicBezTo>
                    <a:pt x="16980" y="3072"/>
                    <a:pt x="16980" y="3072"/>
                    <a:pt x="16980" y="3072"/>
                  </a:cubicBezTo>
                  <a:cubicBezTo>
                    <a:pt x="16980" y="3072"/>
                    <a:pt x="16980" y="3072"/>
                    <a:pt x="16980" y="3072"/>
                  </a:cubicBezTo>
                  <a:cubicBezTo>
                    <a:pt x="16980" y="3171"/>
                    <a:pt x="16980" y="3171"/>
                    <a:pt x="16980" y="3171"/>
                  </a:cubicBezTo>
                  <a:cubicBezTo>
                    <a:pt x="16980" y="3171"/>
                    <a:pt x="16980" y="3171"/>
                    <a:pt x="16980" y="3171"/>
                  </a:cubicBezTo>
                  <a:cubicBezTo>
                    <a:pt x="16980" y="3270"/>
                    <a:pt x="16980" y="3270"/>
                    <a:pt x="16980" y="3270"/>
                  </a:cubicBezTo>
                  <a:cubicBezTo>
                    <a:pt x="16980" y="3270"/>
                    <a:pt x="16980" y="3270"/>
                    <a:pt x="16980" y="3270"/>
                  </a:cubicBezTo>
                  <a:cubicBezTo>
                    <a:pt x="16980" y="3270"/>
                    <a:pt x="16980" y="3270"/>
                    <a:pt x="16980" y="3270"/>
                  </a:cubicBezTo>
                  <a:cubicBezTo>
                    <a:pt x="17095" y="3270"/>
                    <a:pt x="17095" y="3270"/>
                    <a:pt x="17095" y="3270"/>
                  </a:cubicBezTo>
                  <a:cubicBezTo>
                    <a:pt x="17211" y="3270"/>
                    <a:pt x="17211" y="3270"/>
                    <a:pt x="17211" y="3270"/>
                  </a:cubicBezTo>
                  <a:cubicBezTo>
                    <a:pt x="17326" y="3171"/>
                    <a:pt x="17326" y="3171"/>
                    <a:pt x="17326" y="3171"/>
                  </a:cubicBezTo>
                  <a:cubicBezTo>
                    <a:pt x="17326" y="3171"/>
                    <a:pt x="17557" y="3171"/>
                    <a:pt x="17557" y="3171"/>
                  </a:cubicBezTo>
                  <a:cubicBezTo>
                    <a:pt x="17557" y="3171"/>
                    <a:pt x="17673" y="3270"/>
                    <a:pt x="17673" y="3270"/>
                  </a:cubicBezTo>
                  <a:cubicBezTo>
                    <a:pt x="17788" y="3270"/>
                    <a:pt x="17788" y="3270"/>
                    <a:pt x="17788" y="3270"/>
                  </a:cubicBezTo>
                  <a:cubicBezTo>
                    <a:pt x="17788" y="3270"/>
                    <a:pt x="17788" y="3270"/>
                    <a:pt x="17788" y="3270"/>
                  </a:cubicBezTo>
                  <a:cubicBezTo>
                    <a:pt x="17904" y="3270"/>
                    <a:pt x="17904" y="3270"/>
                    <a:pt x="17904" y="3270"/>
                  </a:cubicBezTo>
                  <a:cubicBezTo>
                    <a:pt x="17904" y="3270"/>
                    <a:pt x="17904" y="3270"/>
                    <a:pt x="17904" y="3270"/>
                  </a:cubicBezTo>
                  <a:cubicBezTo>
                    <a:pt x="17904" y="3270"/>
                    <a:pt x="17904" y="3270"/>
                    <a:pt x="17904" y="3270"/>
                  </a:cubicBezTo>
                  <a:cubicBezTo>
                    <a:pt x="18019" y="3270"/>
                    <a:pt x="18019" y="3270"/>
                    <a:pt x="18019" y="3270"/>
                  </a:cubicBezTo>
                  <a:cubicBezTo>
                    <a:pt x="18019" y="3270"/>
                    <a:pt x="18019" y="3270"/>
                    <a:pt x="18019" y="3270"/>
                  </a:cubicBezTo>
                  <a:cubicBezTo>
                    <a:pt x="18135" y="3171"/>
                    <a:pt x="18135" y="3171"/>
                    <a:pt x="18135" y="3171"/>
                  </a:cubicBezTo>
                  <a:cubicBezTo>
                    <a:pt x="18135" y="3072"/>
                    <a:pt x="18135" y="3072"/>
                    <a:pt x="18135" y="3072"/>
                  </a:cubicBezTo>
                  <a:cubicBezTo>
                    <a:pt x="18135" y="2972"/>
                    <a:pt x="18135" y="2972"/>
                    <a:pt x="18135" y="2972"/>
                  </a:cubicBezTo>
                  <a:cubicBezTo>
                    <a:pt x="18250" y="2873"/>
                    <a:pt x="18250" y="2873"/>
                    <a:pt x="18250" y="2873"/>
                  </a:cubicBezTo>
                  <a:cubicBezTo>
                    <a:pt x="18135" y="2873"/>
                    <a:pt x="18135" y="2873"/>
                    <a:pt x="18135" y="2873"/>
                  </a:cubicBezTo>
                  <a:cubicBezTo>
                    <a:pt x="18135" y="2873"/>
                    <a:pt x="18135" y="2873"/>
                    <a:pt x="18135" y="2873"/>
                  </a:cubicBezTo>
                  <a:cubicBezTo>
                    <a:pt x="18250" y="2774"/>
                    <a:pt x="18250" y="2774"/>
                    <a:pt x="18250" y="2774"/>
                  </a:cubicBezTo>
                  <a:cubicBezTo>
                    <a:pt x="18366" y="2774"/>
                    <a:pt x="18366" y="2774"/>
                    <a:pt x="18366" y="2774"/>
                  </a:cubicBezTo>
                  <a:cubicBezTo>
                    <a:pt x="18481" y="2774"/>
                    <a:pt x="18481" y="2774"/>
                    <a:pt x="18481" y="2774"/>
                  </a:cubicBezTo>
                  <a:cubicBezTo>
                    <a:pt x="18597" y="2774"/>
                    <a:pt x="18597" y="2774"/>
                    <a:pt x="18597" y="2774"/>
                  </a:cubicBezTo>
                  <a:cubicBezTo>
                    <a:pt x="18712" y="2774"/>
                    <a:pt x="18712" y="2774"/>
                    <a:pt x="18712" y="2774"/>
                  </a:cubicBezTo>
                  <a:cubicBezTo>
                    <a:pt x="18828" y="2774"/>
                    <a:pt x="18828" y="2774"/>
                    <a:pt x="18828" y="2774"/>
                  </a:cubicBezTo>
                  <a:cubicBezTo>
                    <a:pt x="18828" y="2873"/>
                    <a:pt x="18828" y="2873"/>
                    <a:pt x="18828" y="2873"/>
                  </a:cubicBezTo>
                  <a:cubicBezTo>
                    <a:pt x="18828" y="2972"/>
                    <a:pt x="18828" y="2972"/>
                    <a:pt x="18828" y="2972"/>
                  </a:cubicBezTo>
                  <a:cubicBezTo>
                    <a:pt x="18828" y="3072"/>
                    <a:pt x="18828" y="3072"/>
                    <a:pt x="18828" y="3072"/>
                  </a:cubicBezTo>
                  <a:cubicBezTo>
                    <a:pt x="18712" y="3171"/>
                    <a:pt x="18712" y="3171"/>
                    <a:pt x="18712" y="3171"/>
                  </a:cubicBezTo>
                  <a:cubicBezTo>
                    <a:pt x="18597" y="3369"/>
                    <a:pt x="18597" y="3369"/>
                    <a:pt x="18597" y="3369"/>
                  </a:cubicBezTo>
                  <a:cubicBezTo>
                    <a:pt x="18597" y="3468"/>
                    <a:pt x="18597" y="3468"/>
                    <a:pt x="18597" y="3468"/>
                  </a:cubicBezTo>
                  <a:cubicBezTo>
                    <a:pt x="18597" y="3468"/>
                    <a:pt x="18597" y="3468"/>
                    <a:pt x="18597" y="3468"/>
                  </a:cubicBezTo>
                  <a:cubicBezTo>
                    <a:pt x="18250" y="3666"/>
                    <a:pt x="18250" y="3666"/>
                    <a:pt x="18250" y="3666"/>
                  </a:cubicBezTo>
                  <a:cubicBezTo>
                    <a:pt x="18250" y="3666"/>
                    <a:pt x="18250" y="3666"/>
                    <a:pt x="18250" y="3666"/>
                  </a:cubicBezTo>
                  <a:cubicBezTo>
                    <a:pt x="18250" y="3666"/>
                    <a:pt x="18250" y="3666"/>
                    <a:pt x="18250" y="3666"/>
                  </a:cubicBezTo>
                  <a:cubicBezTo>
                    <a:pt x="18135" y="3666"/>
                    <a:pt x="18135" y="3666"/>
                    <a:pt x="18135" y="3666"/>
                  </a:cubicBezTo>
                  <a:cubicBezTo>
                    <a:pt x="18019" y="3765"/>
                    <a:pt x="18019" y="3765"/>
                    <a:pt x="18019" y="3765"/>
                  </a:cubicBezTo>
                  <a:cubicBezTo>
                    <a:pt x="18019" y="3765"/>
                    <a:pt x="18019" y="3765"/>
                    <a:pt x="18019" y="3765"/>
                  </a:cubicBezTo>
                  <a:cubicBezTo>
                    <a:pt x="18019" y="3765"/>
                    <a:pt x="18019" y="3765"/>
                    <a:pt x="18019" y="3765"/>
                  </a:cubicBezTo>
                  <a:cubicBezTo>
                    <a:pt x="17904" y="3864"/>
                    <a:pt x="17904" y="3864"/>
                    <a:pt x="17904" y="3864"/>
                  </a:cubicBezTo>
                  <a:cubicBezTo>
                    <a:pt x="17904" y="3864"/>
                    <a:pt x="17904" y="3864"/>
                    <a:pt x="17904" y="3864"/>
                  </a:cubicBezTo>
                  <a:cubicBezTo>
                    <a:pt x="17788" y="3963"/>
                    <a:pt x="17788" y="3963"/>
                    <a:pt x="17788" y="3963"/>
                  </a:cubicBezTo>
                  <a:cubicBezTo>
                    <a:pt x="17788" y="3963"/>
                    <a:pt x="17788" y="3963"/>
                    <a:pt x="17788" y="3963"/>
                  </a:cubicBezTo>
                  <a:cubicBezTo>
                    <a:pt x="17673" y="3963"/>
                    <a:pt x="17673" y="3963"/>
                    <a:pt x="17673" y="3963"/>
                  </a:cubicBezTo>
                  <a:cubicBezTo>
                    <a:pt x="17673" y="3963"/>
                    <a:pt x="17673" y="3963"/>
                    <a:pt x="17673" y="3963"/>
                  </a:cubicBezTo>
                  <a:cubicBezTo>
                    <a:pt x="17673" y="3963"/>
                    <a:pt x="17673" y="3963"/>
                    <a:pt x="17673" y="3963"/>
                  </a:cubicBezTo>
                  <a:cubicBezTo>
                    <a:pt x="17673" y="4062"/>
                    <a:pt x="17673" y="4062"/>
                    <a:pt x="17673" y="4062"/>
                  </a:cubicBezTo>
                  <a:cubicBezTo>
                    <a:pt x="17673" y="4062"/>
                    <a:pt x="17673" y="4062"/>
                    <a:pt x="17673" y="4062"/>
                  </a:cubicBezTo>
                  <a:cubicBezTo>
                    <a:pt x="17557" y="4161"/>
                    <a:pt x="17557" y="4161"/>
                    <a:pt x="17557" y="4161"/>
                  </a:cubicBezTo>
                  <a:cubicBezTo>
                    <a:pt x="17442" y="4261"/>
                    <a:pt x="17442" y="4261"/>
                    <a:pt x="17442" y="4261"/>
                  </a:cubicBezTo>
                  <a:cubicBezTo>
                    <a:pt x="17442" y="4261"/>
                    <a:pt x="17442" y="4261"/>
                    <a:pt x="17442" y="4261"/>
                  </a:cubicBezTo>
                  <a:cubicBezTo>
                    <a:pt x="17326" y="4360"/>
                    <a:pt x="17326" y="4360"/>
                    <a:pt x="17326" y="4360"/>
                  </a:cubicBezTo>
                  <a:cubicBezTo>
                    <a:pt x="17211" y="4459"/>
                    <a:pt x="17211" y="4459"/>
                    <a:pt x="17211" y="4459"/>
                  </a:cubicBezTo>
                  <a:cubicBezTo>
                    <a:pt x="17095" y="4459"/>
                    <a:pt x="17095" y="4459"/>
                    <a:pt x="17095" y="4459"/>
                  </a:cubicBezTo>
                  <a:cubicBezTo>
                    <a:pt x="16980" y="4558"/>
                    <a:pt x="16980" y="4558"/>
                    <a:pt x="16980" y="4558"/>
                  </a:cubicBezTo>
                  <a:cubicBezTo>
                    <a:pt x="16980" y="4558"/>
                    <a:pt x="16980" y="4558"/>
                    <a:pt x="16980" y="4558"/>
                  </a:cubicBezTo>
                  <a:cubicBezTo>
                    <a:pt x="16864" y="4558"/>
                    <a:pt x="16864" y="4558"/>
                    <a:pt x="16864" y="4558"/>
                  </a:cubicBezTo>
                  <a:cubicBezTo>
                    <a:pt x="16864" y="4657"/>
                    <a:pt x="16864" y="4657"/>
                    <a:pt x="16864" y="4657"/>
                  </a:cubicBezTo>
                  <a:cubicBezTo>
                    <a:pt x="16864" y="4657"/>
                    <a:pt x="16864" y="4657"/>
                    <a:pt x="16864" y="4657"/>
                  </a:cubicBezTo>
                  <a:cubicBezTo>
                    <a:pt x="16864" y="4756"/>
                    <a:pt x="16864" y="4756"/>
                    <a:pt x="16864" y="4756"/>
                  </a:cubicBezTo>
                  <a:cubicBezTo>
                    <a:pt x="16864" y="4855"/>
                    <a:pt x="16864" y="4855"/>
                    <a:pt x="16864" y="4855"/>
                  </a:cubicBezTo>
                  <a:cubicBezTo>
                    <a:pt x="16864" y="4756"/>
                    <a:pt x="16864" y="4756"/>
                    <a:pt x="16864" y="4756"/>
                  </a:cubicBezTo>
                  <a:cubicBezTo>
                    <a:pt x="16864" y="4756"/>
                    <a:pt x="16864" y="4756"/>
                    <a:pt x="16864" y="4756"/>
                  </a:cubicBezTo>
                  <a:cubicBezTo>
                    <a:pt x="16980" y="4657"/>
                    <a:pt x="16980" y="4657"/>
                    <a:pt x="16980" y="4657"/>
                  </a:cubicBezTo>
                  <a:cubicBezTo>
                    <a:pt x="17095" y="4558"/>
                    <a:pt x="17095" y="4558"/>
                    <a:pt x="17095" y="4558"/>
                  </a:cubicBezTo>
                  <a:cubicBezTo>
                    <a:pt x="17211" y="4459"/>
                    <a:pt x="17211" y="4459"/>
                    <a:pt x="17211" y="4459"/>
                  </a:cubicBezTo>
                  <a:cubicBezTo>
                    <a:pt x="17211" y="4459"/>
                    <a:pt x="17211" y="4459"/>
                    <a:pt x="17211" y="4459"/>
                  </a:cubicBezTo>
                  <a:cubicBezTo>
                    <a:pt x="17211" y="4558"/>
                    <a:pt x="17211" y="4558"/>
                    <a:pt x="17211" y="4558"/>
                  </a:cubicBezTo>
                  <a:cubicBezTo>
                    <a:pt x="17326" y="4459"/>
                    <a:pt x="17326" y="4459"/>
                    <a:pt x="17326" y="4459"/>
                  </a:cubicBezTo>
                  <a:cubicBezTo>
                    <a:pt x="17442" y="4360"/>
                    <a:pt x="17442" y="4360"/>
                    <a:pt x="17442" y="4360"/>
                  </a:cubicBezTo>
                  <a:cubicBezTo>
                    <a:pt x="17557" y="4360"/>
                    <a:pt x="17557" y="4360"/>
                    <a:pt x="17557" y="4360"/>
                  </a:cubicBezTo>
                  <a:cubicBezTo>
                    <a:pt x="17557" y="4261"/>
                    <a:pt x="17557" y="4261"/>
                    <a:pt x="17557" y="4261"/>
                  </a:cubicBezTo>
                  <a:cubicBezTo>
                    <a:pt x="17673" y="4161"/>
                    <a:pt x="17673" y="4161"/>
                    <a:pt x="17673" y="4161"/>
                  </a:cubicBezTo>
                  <a:cubicBezTo>
                    <a:pt x="17788" y="4062"/>
                    <a:pt x="17788" y="4062"/>
                    <a:pt x="17788" y="4062"/>
                  </a:cubicBezTo>
                  <a:cubicBezTo>
                    <a:pt x="17904" y="4062"/>
                    <a:pt x="17904" y="4062"/>
                    <a:pt x="17904" y="4062"/>
                  </a:cubicBezTo>
                  <a:cubicBezTo>
                    <a:pt x="18019" y="4062"/>
                    <a:pt x="18019" y="4062"/>
                    <a:pt x="18019" y="4062"/>
                  </a:cubicBezTo>
                  <a:cubicBezTo>
                    <a:pt x="18019" y="4062"/>
                    <a:pt x="18019" y="4062"/>
                    <a:pt x="18019" y="4062"/>
                  </a:cubicBezTo>
                  <a:cubicBezTo>
                    <a:pt x="18135" y="3963"/>
                    <a:pt x="18135" y="3963"/>
                    <a:pt x="18135" y="3963"/>
                  </a:cubicBezTo>
                  <a:cubicBezTo>
                    <a:pt x="18135" y="3963"/>
                    <a:pt x="18135" y="3963"/>
                    <a:pt x="18135" y="3963"/>
                  </a:cubicBezTo>
                  <a:cubicBezTo>
                    <a:pt x="18250" y="3963"/>
                    <a:pt x="18250" y="3963"/>
                    <a:pt x="18250" y="3963"/>
                  </a:cubicBezTo>
                  <a:cubicBezTo>
                    <a:pt x="18366" y="3963"/>
                    <a:pt x="18366" y="3963"/>
                    <a:pt x="18366" y="3963"/>
                  </a:cubicBezTo>
                  <a:cubicBezTo>
                    <a:pt x="18481" y="3963"/>
                    <a:pt x="18481" y="3963"/>
                    <a:pt x="18481" y="3963"/>
                  </a:cubicBezTo>
                  <a:cubicBezTo>
                    <a:pt x="18597" y="3864"/>
                    <a:pt x="18597" y="3864"/>
                    <a:pt x="18597" y="3864"/>
                  </a:cubicBezTo>
                  <a:cubicBezTo>
                    <a:pt x="18712" y="3864"/>
                    <a:pt x="18712" y="3864"/>
                    <a:pt x="18712" y="3864"/>
                  </a:cubicBezTo>
                  <a:cubicBezTo>
                    <a:pt x="18828" y="3765"/>
                    <a:pt x="18828" y="3765"/>
                    <a:pt x="18828" y="3765"/>
                  </a:cubicBezTo>
                  <a:cubicBezTo>
                    <a:pt x="18828" y="3765"/>
                    <a:pt x="18828" y="3765"/>
                    <a:pt x="18828" y="3765"/>
                  </a:cubicBezTo>
                  <a:cubicBezTo>
                    <a:pt x="18943" y="3765"/>
                    <a:pt x="18943" y="3765"/>
                    <a:pt x="18943" y="3765"/>
                  </a:cubicBezTo>
                  <a:cubicBezTo>
                    <a:pt x="18943" y="3666"/>
                    <a:pt x="18943" y="3666"/>
                    <a:pt x="18943" y="3666"/>
                  </a:cubicBezTo>
                  <a:cubicBezTo>
                    <a:pt x="19059" y="3567"/>
                    <a:pt x="19059" y="3567"/>
                    <a:pt x="19059" y="3567"/>
                  </a:cubicBezTo>
                  <a:cubicBezTo>
                    <a:pt x="19174" y="3468"/>
                    <a:pt x="19174" y="3468"/>
                    <a:pt x="19174" y="3468"/>
                  </a:cubicBezTo>
                  <a:cubicBezTo>
                    <a:pt x="19174" y="3468"/>
                    <a:pt x="19174" y="3468"/>
                    <a:pt x="19174" y="3468"/>
                  </a:cubicBezTo>
                  <a:cubicBezTo>
                    <a:pt x="19174" y="3369"/>
                    <a:pt x="19174" y="3369"/>
                    <a:pt x="19174" y="3369"/>
                  </a:cubicBezTo>
                  <a:cubicBezTo>
                    <a:pt x="19290" y="3369"/>
                    <a:pt x="19290" y="3369"/>
                    <a:pt x="19290" y="3369"/>
                  </a:cubicBezTo>
                  <a:cubicBezTo>
                    <a:pt x="19290" y="3369"/>
                    <a:pt x="19290" y="3369"/>
                    <a:pt x="19290" y="3369"/>
                  </a:cubicBezTo>
                  <a:cubicBezTo>
                    <a:pt x="19290" y="3369"/>
                    <a:pt x="19290" y="3369"/>
                    <a:pt x="19290" y="3369"/>
                  </a:cubicBezTo>
                  <a:cubicBezTo>
                    <a:pt x="19290" y="3468"/>
                    <a:pt x="19290" y="3468"/>
                    <a:pt x="19290" y="3468"/>
                  </a:cubicBezTo>
                  <a:cubicBezTo>
                    <a:pt x="19290" y="3468"/>
                    <a:pt x="19290" y="3468"/>
                    <a:pt x="19290" y="3468"/>
                  </a:cubicBezTo>
                  <a:cubicBezTo>
                    <a:pt x="19290" y="3567"/>
                    <a:pt x="19290" y="3567"/>
                    <a:pt x="19290" y="3567"/>
                  </a:cubicBezTo>
                  <a:cubicBezTo>
                    <a:pt x="19290" y="3567"/>
                    <a:pt x="19290" y="3567"/>
                    <a:pt x="19290" y="3567"/>
                  </a:cubicBezTo>
                  <a:cubicBezTo>
                    <a:pt x="19405" y="3666"/>
                    <a:pt x="19405" y="3666"/>
                    <a:pt x="19405" y="3666"/>
                  </a:cubicBezTo>
                  <a:cubicBezTo>
                    <a:pt x="19290" y="3765"/>
                    <a:pt x="19290" y="3765"/>
                    <a:pt x="19290" y="3765"/>
                  </a:cubicBezTo>
                  <a:cubicBezTo>
                    <a:pt x="19290" y="3765"/>
                    <a:pt x="19290" y="3765"/>
                    <a:pt x="19290" y="3765"/>
                  </a:cubicBezTo>
                  <a:cubicBezTo>
                    <a:pt x="19405" y="3765"/>
                    <a:pt x="19405" y="3765"/>
                    <a:pt x="19405" y="3765"/>
                  </a:cubicBezTo>
                  <a:cubicBezTo>
                    <a:pt x="19405" y="3666"/>
                    <a:pt x="19405" y="3666"/>
                    <a:pt x="19405" y="3666"/>
                  </a:cubicBezTo>
                  <a:cubicBezTo>
                    <a:pt x="19405" y="3567"/>
                    <a:pt x="19405" y="3567"/>
                    <a:pt x="19405" y="3567"/>
                  </a:cubicBezTo>
                  <a:cubicBezTo>
                    <a:pt x="19405" y="3567"/>
                    <a:pt x="19405" y="3567"/>
                    <a:pt x="19405" y="3567"/>
                  </a:cubicBezTo>
                  <a:cubicBezTo>
                    <a:pt x="19405" y="3468"/>
                    <a:pt x="19405" y="3468"/>
                    <a:pt x="19405" y="3468"/>
                  </a:cubicBezTo>
                  <a:cubicBezTo>
                    <a:pt x="19405" y="3468"/>
                    <a:pt x="19405" y="3468"/>
                    <a:pt x="19405" y="3468"/>
                  </a:cubicBezTo>
                  <a:cubicBezTo>
                    <a:pt x="19521" y="3468"/>
                    <a:pt x="19521" y="3468"/>
                    <a:pt x="19521" y="3468"/>
                  </a:cubicBezTo>
                  <a:cubicBezTo>
                    <a:pt x="19521" y="3567"/>
                    <a:pt x="19521" y="3567"/>
                    <a:pt x="19521" y="3567"/>
                  </a:cubicBezTo>
                  <a:cubicBezTo>
                    <a:pt x="19521" y="3567"/>
                    <a:pt x="19521" y="3567"/>
                    <a:pt x="19521" y="3567"/>
                  </a:cubicBezTo>
                  <a:cubicBezTo>
                    <a:pt x="19636" y="3567"/>
                    <a:pt x="19636" y="3567"/>
                    <a:pt x="19636" y="3567"/>
                  </a:cubicBezTo>
                  <a:cubicBezTo>
                    <a:pt x="19752" y="3567"/>
                    <a:pt x="19752" y="3567"/>
                    <a:pt x="19752" y="3567"/>
                  </a:cubicBezTo>
                  <a:cubicBezTo>
                    <a:pt x="19752" y="3567"/>
                    <a:pt x="19752" y="3567"/>
                    <a:pt x="19752" y="3567"/>
                  </a:cubicBezTo>
                  <a:cubicBezTo>
                    <a:pt x="19752" y="3468"/>
                    <a:pt x="19752" y="3468"/>
                    <a:pt x="19752" y="3468"/>
                  </a:cubicBezTo>
                  <a:cubicBezTo>
                    <a:pt x="19752" y="3468"/>
                    <a:pt x="19752" y="3468"/>
                    <a:pt x="19752" y="3468"/>
                  </a:cubicBezTo>
                  <a:cubicBezTo>
                    <a:pt x="19752" y="3468"/>
                    <a:pt x="19752" y="3468"/>
                    <a:pt x="19752" y="3468"/>
                  </a:cubicBezTo>
                  <a:cubicBezTo>
                    <a:pt x="19867" y="3369"/>
                    <a:pt x="19867" y="3369"/>
                    <a:pt x="19867" y="3369"/>
                  </a:cubicBezTo>
                  <a:cubicBezTo>
                    <a:pt x="19867" y="3369"/>
                    <a:pt x="19867" y="3369"/>
                    <a:pt x="19867" y="3369"/>
                  </a:cubicBezTo>
                  <a:cubicBezTo>
                    <a:pt x="19867" y="3270"/>
                    <a:pt x="19867" y="3270"/>
                    <a:pt x="19867" y="3270"/>
                  </a:cubicBezTo>
                  <a:cubicBezTo>
                    <a:pt x="19867" y="3171"/>
                    <a:pt x="19867" y="3171"/>
                    <a:pt x="19867" y="3171"/>
                  </a:cubicBezTo>
                  <a:cubicBezTo>
                    <a:pt x="19867" y="3171"/>
                    <a:pt x="19867" y="3171"/>
                    <a:pt x="19867" y="3171"/>
                  </a:cubicBezTo>
                  <a:cubicBezTo>
                    <a:pt x="19983" y="3270"/>
                    <a:pt x="19983" y="3270"/>
                    <a:pt x="19983" y="3270"/>
                  </a:cubicBezTo>
                  <a:cubicBezTo>
                    <a:pt x="19983" y="3270"/>
                    <a:pt x="19983" y="3270"/>
                    <a:pt x="19983" y="3270"/>
                  </a:cubicBezTo>
                  <a:cubicBezTo>
                    <a:pt x="20098" y="3270"/>
                    <a:pt x="20098" y="3270"/>
                    <a:pt x="20098" y="3270"/>
                  </a:cubicBezTo>
                  <a:cubicBezTo>
                    <a:pt x="20214" y="3171"/>
                    <a:pt x="20214" y="3171"/>
                    <a:pt x="20214" y="3171"/>
                  </a:cubicBezTo>
                  <a:cubicBezTo>
                    <a:pt x="20329" y="3171"/>
                    <a:pt x="20329" y="3171"/>
                    <a:pt x="20329" y="3171"/>
                  </a:cubicBezTo>
                  <a:cubicBezTo>
                    <a:pt x="20445" y="3171"/>
                    <a:pt x="20445" y="3171"/>
                    <a:pt x="20445" y="3171"/>
                  </a:cubicBezTo>
                  <a:cubicBezTo>
                    <a:pt x="20445" y="3171"/>
                    <a:pt x="20445" y="3171"/>
                    <a:pt x="20445" y="3171"/>
                  </a:cubicBezTo>
                  <a:cubicBezTo>
                    <a:pt x="20676" y="3171"/>
                    <a:pt x="20676" y="3171"/>
                    <a:pt x="20676" y="3171"/>
                  </a:cubicBezTo>
                  <a:cubicBezTo>
                    <a:pt x="20791" y="3171"/>
                    <a:pt x="20791" y="3171"/>
                    <a:pt x="20791" y="3171"/>
                  </a:cubicBezTo>
                  <a:cubicBezTo>
                    <a:pt x="20907" y="3270"/>
                    <a:pt x="20907" y="3270"/>
                    <a:pt x="20907" y="3270"/>
                  </a:cubicBezTo>
                  <a:cubicBezTo>
                    <a:pt x="21022" y="3270"/>
                    <a:pt x="21022" y="3270"/>
                    <a:pt x="21022" y="3270"/>
                  </a:cubicBezTo>
                  <a:cubicBezTo>
                    <a:pt x="21138" y="3270"/>
                    <a:pt x="21138" y="3270"/>
                    <a:pt x="21138" y="3270"/>
                  </a:cubicBezTo>
                  <a:cubicBezTo>
                    <a:pt x="21138" y="3369"/>
                    <a:pt x="21138" y="3369"/>
                    <a:pt x="21138" y="3369"/>
                  </a:cubicBezTo>
                  <a:cubicBezTo>
                    <a:pt x="21253" y="3369"/>
                    <a:pt x="21253" y="3369"/>
                    <a:pt x="21253" y="3369"/>
                  </a:cubicBezTo>
                  <a:cubicBezTo>
                    <a:pt x="21253" y="3369"/>
                    <a:pt x="21253" y="3369"/>
                    <a:pt x="21253" y="3369"/>
                  </a:cubicBezTo>
                  <a:cubicBezTo>
                    <a:pt x="21369" y="3468"/>
                    <a:pt x="21369" y="3468"/>
                    <a:pt x="21369" y="3468"/>
                  </a:cubicBezTo>
                  <a:cubicBezTo>
                    <a:pt x="21369" y="3468"/>
                    <a:pt x="21369" y="3468"/>
                    <a:pt x="21369" y="3468"/>
                  </a:cubicBezTo>
                  <a:cubicBezTo>
                    <a:pt x="21484" y="3567"/>
                    <a:pt x="21484" y="3567"/>
                    <a:pt x="21484" y="3567"/>
                  </a:cubicBezTo>
                  <a:cubicBezTo>
                    <a:pt x="21484" y="3666"/>
                    <a:pt x="21484" y="3666"/>
                    <a:pt x="21484" y="3666"/>
                  </a:cubicBezTo>
                  <a:cubicBezTo>
                    <a:pt x="21600" y="3666"/>
                    <a:pt x="21600" y="3666"/>
                    <a:pt x="21600" y="3666"/>
                  </a:cubicBezTo>
                  <a:cubicBezTo>
                    <a:pt x="21600" y="3765"/>
                    <a:pt x="21600" y="3765"/>
                    <a:pt x="21600" y="3765"/>
                  </a:cubicBezTo>
                  <a:cubicBezTo>
                    <a:pt x="21600" y="3864"/>
                    <a:pt x="21600" y="3864"/>
                    <a:pt x="21600" y="3864"/>
                  </a:cubicBezTo>
                  <a:cubicBezTo>
                    <a:pt x="21600" y="3963"/>
                    <a:pt x="21600" y="3963"/>
                    <a:pt x="21600" y="3963"/>
                  </a:cubicBezTo>
                  <a:cubicBezTo>
                    <a:pt x="21484" y="3963"/>
                    <a:pt x="21484" y="3963"/>
                    <a:pt x="21484" y="3963"/>
                  </a:cubicBezTo>
                  <a:cubicBezTo>
                    <a:pt x="21369" y="3963"/>
                    <a:pt x="21369" y="3963"/>
                    <a:pt x="21369" y="3963"/>
                  </a:cubicBezTo>
                  <a:cubicBezTo>
                    <a:pt x="21369" y="4062"/>
                    <a:pt x="21369" y="4062"/>
                    <a:pt x="21369" y="4062"/>
                  </a:cubicBezTo>
                  <a:cubicBezTo>
                    <a:pt x="21369" y="4062"/>
                    <a:pt x="21369" y="4062"/>
                    <a:pt x="21369" y="4062"/>
                  </a:cubicBezTo>
                  <a:cubicBezTo>
                    <a:pt x="21253" y="4062"/>
                    <a:pt x="21253" y="4062"/>
                    <a:pt x="21253" y="4062"/>
                  </a:cubicBezTo>
                  <a:cubicBezTo>
                    <a:pt x="21138" y="4261"/>
                    <a:pt x="21138" y="4261"/>
                    <a:pt x="21138" y="4261"/>
                  </a:cubicBezTo>
                  <a:cubicBezTo>
                    <a:pt x="21138" y="4261"/>
                    <a:pt x="21138" y="4261"/>
                    <a:pt x="21138" y="4261"/>
                  </a:cubicBezTo>
                  <a:cubicBezTo>
                    <a:pt x="21022" y="4261"/>
                    <a:pt x="21022" y="4261"/>
                    <a:pt x="21022" y="4261"/>
                  </a:cubicBezTo>
                  <a:cubicBezTo>
                    <a:pt x="21022" y="4261"/>
                    <a:pt x="21022" y="4261"/>
                    <a:pt x="21022" y="4261"/>
                  </a:cubicBezTo>
                  <a:cubicBezTo>
                    <a:pt x="20791" y="4161"/>
                    <a:pt x="20791" y="4161"/>
                    <a:pt x="20791" y="4161"/>
                  </a:cubicBezTo>
                  <a:cubicBezTo>
                    <a:pt x="20791" y="4161"/>
                    <a:pt x="20791" y="4161"/>
                    <a:pt x="20791" y="4161"/>
                  </a:cubicBezTo>
                  <a:cubicBezTo>
                    <a:pt x="20676" y="4261"/>
                    <a:pt x="20676" y="4261"/>
                    <a:pt x="20676" y="4261"/>
                  </a:cubicBezTo>
                  <a:cubicBezTo>
                    <a:pt x="20676" y="4360"/>
                    <a:pt x="20676" y="4360"/>
                    <a:pt x="20676" y="4360"/>
                  </a:cubicBezTo>
                  <a:cubicBezTo>
                    <a:pt x="20676" y="4360"/>
                    <a:pt x="20676" y="4360"/>
                    <a:pt x="20676" y="4360"/>
                  </a:cubicBezTo>
                  <a:cubicBezTo>
                    <a:pt x="20676" y="4360"/>
                    <a:pt x="20676" y="4360"/>
                    <a:pt x="20676" y="4360"/>
                  </a:cubicBezTo>
                  <a:cubicBezTo>
                    <a:pt x="20676" y="4459"/>
                    <a:pt x="20676" y="4459"/>
                    <a:pt x="20676" y="4459"/>
                  </a:cubicBezTo>
                  <a:cubicBezTo>
                    <a:pt x="20791" y="4459"/>
                    <a:pt x="20791" y="4459"/>
                    <a:pt x="20791" y="4459"/>
                  </a:cubicBezTo>
                  <a:cubicBezTo>
                    <a:pt x="20791" y="4459"/>
                    <a:pt x="20791" y="4459"/>
                    <a:pt x="20791" y="4459"/>
                  </a:cubicBezTo>
                  <a:cubicBezTo>
                    <a:pt x="20791" y="4558"/>
                    <a:pt x="20791" y="4558"/>
                    <a:pt x="20791" y="4558"/>
                  </a:cubicBezTo>
                  <a:cubicBezTo>
                    <a:pt x="20791" y="4558"/>
                    <a:pt x="20791" y="4558"/>
                    <a:pt x="20791" y="4558"/>
                  </a:cubicBezTo>
                  <a:cubicBezTo>
                    <a:pt x="20676" y="4558"/>
                    <a:pt x="20676" y="4558"/>
                    <a:pt x="20676" y="4558"/>
                  </a:cubicBezTo>
                  <a:cubicBezTo>
                    <a:pt x="20560" y="4558"/>
                    <a:pt x="20560" y="4558"/>
                    <a:pt x="20560" y="4558"/>
                  </a:cubicBezTo>
                  <a:cubicBezTo>
                    <a:pt x="20445" y="4657"/>
                    <a:pt x="20445" y="4657"/>
                    <a:pt x="20445" y="4657"/>
                  </a:cubicBezTo>
                  <a:cubicBezTo>
                    <a:pt x="20329" y="4657"/>
                    <a:pt x="20329" y="4657"/>
                    <a:pt x="20329" y="4657"/>
                  </a:cubicBezTo>
                  <a:cubicBezTo>
                    <a:pt x="20329" y="4657"/>
                    <a:pt x="20329" y="4657"/>
                    <a:pt x="20329" y="4657"/>
                  </a:cubicBezTo>
                  <a:cubicBezTo>
                    <a:pt x="20214" y="4756"/>
                    <a:pt x="20214" y="4756"/>
                    <a:pt x="20214" y="4756"/>
                  </a:cubicBezTo>
                  <a:cubicBezTo>
                    <a:pt x="20098" y="4657"/>
                    <a:pt x="20098" y="4657"/>
                    <a:pt x="20098" y="4657"/>
                  </a:cubicBezTo>
                  <a:cubicBezTo>
                    <a:pt x="20098" y="4657"/>
                    <a:pt x="20098" y="4657"/>
                    <a:pt x="20098" y="4657"/>
                  </a:cubicBezTo>
                  <a:cubicBezTo>
                    <a:pt x="19983" y="4657"/>
                    <a:pt x="19983" y="4657"/>
                    <a:pt x="19983" y="4657"/>
                  </a:cubicBezTo>
                  <a:cubicBezTo>
                    <a:pt x="19983" y="4657"/>
                    <a:pt x="19983" y="4657"/>
                    <a:pt x="19983" y="4657"/>
                  </a:cubicBezTo>
                  <a:cubicBezTo>
                    <a:pt x="19867" y="4657"/>
                    <a:pt x="19867" y="4657"/>
                    <a:pt x="19867" y="4657"/>
                  </a:cubicBezTo>
                  <a:cubicBezTo>
                    <a:pt x="19867" y="4558"/>
                    <a:pt x="19867" y="4558"/>
                    <a:pt x="19867" y="4558"/>
                  </a:cubicBezTo>
                  <a:cubicBezTo>
                    <a:pt x="19867" y="4558"/>
                    <a:pt x="19867" y="4558"/>
                    <a:pt x="19867" y="4558"/>
                  </a:cubicBezTo>
                  <a:cubicBezTo>
                    <a:pt x="19752" y="4657"/>
                    <a:pt x="19752" y="4657"/>
                    <a:pt x="19752" y="4657"/>
                  </a:cubicBezTo>
                  <a:cubicBezTo>
                    <a:pt x="19752" y="4657"/>
                    <a:pt x="19752" y="4657"/>
                    <a:pt x="19752" y="4657"/>
                  </a:cubicBezTo>
                  <a:cubicBezTo>
                    <a:pt x="19752" y="4657"/>
                    <a:pt x="19752" y="4657"/>
                    <a:pt x="19752" y="4657"/>
                  </a:cubicBezTo>
                  <a:cubicBezTo>
                    <a:pt x="19636" y="4657"/>
                    <a:pt x="19636" y="4657"/>
                    <a:pt x="19636" y="4657"/>
                  </a:cubicBezTo>
                  <a:cubicBezTo>
                    <a:pt x="19636" y="4657"/>
                    <a:pt x="19636" y="4657"/>
                    <a:pt x="19636" y="4657"/>
                  </a:cubicBezTo>
                  <a:cubicBezTo>
                    <a:pt x="19636" y="4657"/>
                    <a:pt x="19636" y="4657"/>
                    <a:pt x="19636" y="4657"/>
                  </a:cubicBezTo>
                  <a:cubicBezTo>
                    <a:pt x="19521" y="4657"/>
                    <a:pt x="19521" y="4657"/>
                    <a:pt x="19521" y="4657"/>
                  </a:cubicBezTo>
                  <a:cubicBezTo>
                    <a:pt x="19521" y="4657"/>
                    <a:pt x="19521" y="4657"/>
                    <a:pt x="19521" y="4657"/>
                  </a:cubicBezTo>
                  <a:cubicBezTo>
                    <a:pt x="19405" y="4756"/>
                    <a:pt x="19405" y="4756"/>
                    <a:pt x="19405" y="4756"/>
                  </a:cubicBezTo>
                  <a:cubicBezTo>
                    <a:pt x="19405" y="4756"/>
                    <a:pt x="19405" y="4756"/>
                    <a:pt x="19405" y="4756"/>
                  </a:cubicBezTo>
                  <a:cubicBezTo>
                    <a:pt x="19290" y="4756"/>
                    <a:pt x="19290" y="4756"/>
                    <a:pt x="19290" y="4756"/>
                  </a:cubicBezTo>
                  <a:cubicBezTo>
                    <a:pt x="19174" y="4657"/>
                    <a:pt x="19174" y="4657"/>
                    <a:pt x="19174" y="4657"/>
                  </a:cubicBezTo>
                  <a:cubicBezTo>
                    <a:pt x="19059" y="4756"/>
                    <a:pt x="19059" y="4756"/>
                    <a:pt x="19059" y="4756"/>
                  </a:cubicBezTo>
                  <a:cubicBezTo>
                    <a:pt x="19059" y="4756"/>
                    <a:pt x="19059" y="4756"/>
                    <a:pt x="19059" y="4756"/>
                  </a:cubicBezTo>
                  <a:cubicBezTo>
                    <a:pt x="18943" y="4756"/>
                    <a:pt x="18943" y="4756"/>
                    <a:pt x="18943" y="4756"/>
                  </a:cubicBezTo>
                  <a:cubicBezTo>
                    <a:pt x="18828" y="4756"/>
                    <a:pt x="18828" y="4756"/>
                    <a:pt x="18828" y="4756"/>
                  </a:cubicBezTo>
                  <a:cubicBezTo>
                    <a:pt x="18943" y="4756"/>
                    <a:pt x="18943" y="4756"/>
                    <a:pt x="18943" y="4756"/>
                  </a:cubicBezTo>
                  <a:cubicBezTo>
                    <a:pt x="19059" y="4756"/>
                    <a:pt x="19059" y="4756"/>
                    <a:pt x="19059" y="4756"/>
                  </a:cubicBezTo>
                  <a:cubicBezTo>
                    <a:pt x="19174" y="4756"/>
                    <a:pt x="19174" y="4756"/>
                    <a:pt x="19174" y="4756"/>
                  </a:cubicBezTo>
                  <a:cubicBezTo>
                    <a:pt x="19290" y="4756"/>
                    <a:pt x="19290" y="4756"/>
                    <a:pt x="19290" y="4756"/>
                  </a:cubicBezTo>
                  <a:cubicBezTo>
                    <a:pt x="19405" y="4756"/>
                    <a:pt x="19405" y="4756"/>
                    <a:pt x="19405" y="4756"/>
                  </a:cubicBezTo>
                  <a:cubicBezTo>
                    <a:pt x="19405" y="4756"/>
                    <a:pt x="19405" y="4756"/>
                    <a:pt x="19405" y="4756"/>
                  </a:cubicBezTo>
                  <a:cubicBezTo>
                    <a:pt x="19521" y="4756"/>
                    <a:pt x="19521" y="4756"/>
                    <a:pt x="19521" y="4756"/>
                  </a:cubicBezTo>
                  <a:cubicBezTo>
                    <a:pt x="19752" y="4756"/>
                    <a:pt x="19752" y="4756"/>
                    <a:pt x="19752" y="4756"/>
                  </a:cubicBezTo>
                  <a:cubicBezTo>
                    <a:pt x="19867" y="4855"/>
                    <a:pt x="19867" y="4855"/>
                    <a:pt x="19867" y="4855"/>
                  </a:cubicBezTo>
                  <a:cubicBezTo>
                    <a:pt x="19867" y="4855"/>
                    <a:pt x="19867" y="4855"/>
                    <a:pt x="19867" y="4855"/>
                  </a:cubicBezTo>
                  <a:cubicBezTo>
                    <a:pt x="19983" y="4756"/>
                    <a:pt x="19983" y="4756"/>
                    <a:pt x="19983" y="4756"/>
                  </a:cubicBezTo>
                  <a:cubicBezTo>
                    <a:pt x="19983" y="4756"/>
                    <a:pt x="19983" y="4756"/>
                    <a:pt x="19983" y="4756"/>
                  </a:cubicBezTo>
                  <a:cubicBezTo>
                    <a:pt x="20098" y="4756"/>
                    <a:pt x="20098" y="4756"/>
                    <a:pt x="20098" y="4756"/>
                  </a:cubicBezTo>
                  <a:cubicBezTo>
                    <a:pt x="20098" y="4855"/>
                    <a:pt x="20098" y="4855"/>
                    <a:pt x="20098" y="4855"/>
                  </a:cubicBezTo>
                  <a:cubicBezTo>
                    <a:pt x="20214" y="4855"/>
                    <a:pt x="20214" y="4855"/>
                    <a:pt x="20214" y="4855"/>
                  </a:cubicBezTo>
                  <a:cubicBezTo>
                    <a:pt x="20214" y="4954"/>
                    <a:pt x="20214" y="4954"/>
                    <a:pt x="20214" y="4954"/>
                  </a:cubicBezTo>
                  <a:cubicBezTo>
                    <a:pt x="20214" y="4954"/>
                    <a:pt x="20214" y="4954"/>
                    <a:pt x="20214" y="4954"/>
                  </a:cubicBezTo>
                  <a:cubicBezTo>
                    <a:pt x="20214" y="5053"/>
                    <a:pt x="20214" y="5053"/>
                    <a:pt x="20214" y="5053"/>
                  </a:cubicBezTo>
                  <a:cubicBezTo>
                    <a:pt x="20098" y="5053"/>
                    <a:pt x="20098" y="5053"/>
                    <a:pt x="20098" y="5053"/>
                  </a:cubicBezTo>
                  <a:cubicBezTo>
                    <a:pt x="20098" y="5053"/>
                    <a:pt x="20098" y="5053"/>
                    <a:pt x="20098" y="5053"/>
                  </a:cubicBezTo>
                  <a:cubicBezTo>
                    <a:pt x="20098" y="5053"/>
                    <a:pt x="20098" y="5053"/>
                    <a:pt x="20098" y="5053"/>
                  </a:cubicBezTo>
                  <a:cubicBezTo>
                    <a:pt x="20098" y="5152"/>
                    <a:pt x="20098" y="5152"/>
                    <a:pt x="20098" y="5152"/>
                  </a:cubicBezTo>
                  <a:cubicBezTo>
                    <a:pt x="19983" y="5152"/>
                    <a:pt x="19983" y="5152"/>
                    <a:pt x="19983" y="5152"/>
                  </a:cubicBezTo>
                  <a:cubicBezTo>
                    <a:pt x="19752" y="5251"/>
                    <a:pt x="19752" y="5251"/>
                    <a:pt x="19752" y="5251"/>
                  </a:cubicBezTo>
                  <a:cubicBezTo>
                    <a:pt x="19752" y="5152"/>
                    <a:pt x="19752" y="5152"/>
                    <a:pt x="19752" y="5152"/>
                  </a:cubicBezTo>
                  <a:cubicBezTo>
                    <a:pt x="19636" y="5251"/>
                    <a:pt x="19636" y="5251"/>
                    <a:pt x="19636" y="5251"/>
                  </a:cubicBezTo>
                  <a:cubicBezTo>
                    <a:pt x="19405" y="5251"/>
                    <a:pt x="19405" y="5251"/>
                    <a:pt x="19405" y="5251"/>
                  </a:cubicBezTo>
                  <a:cubicBezTo>
                    <a:pt x="19405" y="5152"/>
                    <a:pt x="19405" y="5152"/>
                    <a:pt x="19405" y="5152"/>
                  </a:cubicBezTo>
                  <a:cubicBezTo>
                    <a:pt x="19174" y="5053"/>
                    <a:pt x="19174" y="5053"/>
                    <a:pt x="19174" y="5053"/>
                  </a:cubicBezTo>
                  <a:cubicBezTo>
                    <a:pt x="19059" y="5053"/>
                    <a:pt x="19059" y="5053"/>
                    <a:pt x="19059" y="5053"/>
                  </a:cubicBezTo>
                  <a:cubicBezTo>
                    <a:pt x="18943" y="5053"/>
                    <a:pt x="18943" y="5053"/>
                    <a:pt x="18943" y="5053"/>
                  </a:cubicBezTo>
                  <a:cubicBezTo>
                    <a:pt x="18943" y="5053"/>
                    <a:pt x="18943" y="5053"/>
                    <a:pt x="18943" y="5053"/>
                  </a:cubicBezTo>
                  <a:cubicBezTo>
                    <a:pt x="18828" y="5152"/>
                    <a:pt x="18828" y="5152"/>
                    <a:pt x="18828" y="5152"/>
                  </a:cubicBezTo>
                  <a:cubicBezTo>
                    <a:pt x="18712" y="5251"/>
                    <a:pt x="18712" y="5251"/>
                    <a:pt x="18712" y="5251"/>
                  </a:cubicBezTo>
                  <a:cubicBezTo>
                    <a:pt x="18712" y="5251"/>
                    <a:pt x="18712" y="5251"/>
                    <a:pt x="18712" y="5251"/>
                  </a:cubicBezTo>
                  <a:cubicBezTo>
                    <a:pt x="18597" y="5251"/>
                    <a:pt x="18597" y="5251"/>
                    <a:pt x="18597" y="5251"/>
                  </a:cubicBezTo>
                  <a:cubicBezTo>
                    <a:pt x="18712" y="5350"/>
                    <a:pt x="18712" y="5350"/>
                    <a:pt x="18712" y="5350"/>
                  </a:cubicBezTo>
                  <a:cubicBezTo>
                    <a:pt x="18712" y="5350"/>
                    <a:pt x="18712" y="5350"/>
                    <a:pt x="18712" y="5350"/>
                  </a:cubicBezTo>
                  <a:cubicBezTo>
                    <a:pt x="18712" y="5350"/>
                    <a:pt x="18712" y="5350"/>
                    <a:pt x="18712" y="5350"/>
                  </a:cubicBezTo>
                  <a:cubicBezTo>
                    <a:pt x="18712" y="5450"/>
                    <a:pt x="18712" y="5450"/>
                    <a:pt x="18712" y="5450"/>
                  </a:cubicBezTo>
                  <a:cubicBezTo>
                    <a:pt x="18712" y="5450"/>
                    <a:pt x="18712" y="5450"/>
                    <a:pt x="18712" y="5450"/>
                  </a:cubicBezTo>
                  <a:cubicBezTo>
                    <a:pt x="18597" y="5450"/>
                    <a:pt x="18597" y="5450"/>
                    <a:pt x="18597" y="5450"/>
                  </a:cubicBezTo>
                  <a:cubicBezTo>
                    <a:pt x="18597" y="5450"/>
                    <a:pt x="18597" y="5450"/>
                    <a:pt x="18597" y="5450"/>
                  </a:cubicBezTo>
                  <a:cubicBezTo>
                    <a:pt x="18712" y="5549"/>
                    <a:pt x="18712" y="5549"/>
                    <a:pt x="18712" y="5549"/>
                  </a:cubicBezTo>
                  <a:cubicBezTo>
                    <a:pt x="18828" y="5549"/>
                    <a:pt x="18828" y="5549"/>
                    <a:pt x="18828" y="5549"/>
                  </a:cubicBezTo>
                  <a:cubicBezTo>
                    <a:pt x="18828" y="5549"/>
                    <a:pt x="18828" y="5549"/>
                    <a:pt x="18828" y="5549"/>
                  </a:cubicBezTo>
                  <a:cubicBezTo>
                    <a:pt x="18828" y="5549"/>
                    <a:pt x="18828" y="5549"/>
                    <a:pt x="18828" y="5549"/>
                  </a:cubicBezTo>
                  <a:cubicBezTo>
                    <a:pt x="18943" y="5450"/>
                    <a:pt x="18943" y="5450"/>
                    <a:pt x="18943" y="5450"/>
                  </a:cubicBezTo>
                  <a:cubicBezTo>
                    <a:pt x="19059" y="5350"/>
                    <a:pt x="19059" y="5350"/>
                    <a:pt x="19059" y="5350"/>
                  </a:cubicBezTo>
                  <a:cubicBezTo>
                    <a:pt x="19174" y="5350"/>
                    <a:pt x="19174" y="5350"/>
                    <a:pt x="19174" y="5350"/>
                  </a:cubicBezTo>
                  <a:cubicBezTo>
                    <a:pt x="19290" y="5350"/>
                    <a:pt x="19290" y="5350"/>
                    <a:pt x="19290" y="5350"/>
                  </a:cubicBezTo>
                  <a:cubicBezTo>
                    <a:pt x="19405" y="5251"/>
                    <a:pt x="19405" y="5251"/>
                    <a:pt x="19405" y="5251"/>
                  </a:cubicBezTo>
                  <a:cubicBezTo>
                    <a:pt x="19521" y="5251"/>
                    <a:pt x="19521" y="5251"/>
                    <a:pt x="19521" y="5251"/>
                  </a:cubicBezTo>
                  <a:cubicBezTo>
                    <a:pt x="19521" y="5350"/>
                    <a:pt x="19521" y="5350"/>
                    <a:pt x="19521" y="5350"/>
                  </a:cubicBezTo>
                  <a:cubicBezTo>
                    <a:pt x="19636" y="5350"/>
                    <a:pt x="19636" y="5350"/>
                    <a:pt x="19636" y="5350"/>
                  </a:cubicBezTo>
                  <a:cubicBezTo>
                    <a:pt x="19636" y="5350"/>
                    <a:pt x="19636" y="5350"/>
                    <a:pt x="19636" y="5350"/>
                  </a:cubicBezTo>
                  <a:cubicBezTo>
                    <a:pt x="19752" y="5350"/>
                    <a:pt x="19752" y="5350"/>
                    <a:pt x="19752" y="5350"/>
                  </a:cubicBezTo>
                  <a:cubicBezTo>
                    <a:pt x="19752" y="5450"/>
                    <a:pt x="19752" y="5450"/>
                    <a:pt x="19752" y="5450"/>
                  </a:cubicBezTo>
                  <a:cubicBezTo>
                    <a:pt x="19752" y="5450"/>
                    <a:pt x="19752" y="5450"/>
                    <a:pt x="19752" y="5450"/>
                  </a:cubicBezTo>
                  <a:cubicBezTo>
                    <a:pt x="19636" y="5549"/>
                    <a:pt x="19636" y="5549"/>
                    <a:pt x="19636" y="5549"/>
                  </a:cubicBezTo>
                  <a:cubicBezTo>
                    <a:pt x="19521" y="5648"/>
                    <a:pt x="19521" y="5648"/>
                    <a:pt x="19521" y="5648"/>
                  </a:cubicBezTo>
                  <a:cubicBezTo>
                    <a:pt x="19521" y="5648"/>
                    <a:pt x="19521" y="5648"/>
                    <a:pt x="19521" y="5648"/>
                  </a:cubicBezTo>
                  <a:cubicBezTo>
                    <a:pt x="19405" y="5747"/>
                    <a:pt x="19405" y="5747"/>
                    <a:pt x="19405" y="5747"/>
                  </a:cubicBezTo>
                  <a:cubicBezTo>
                    <a:pt x="19290" y="5846"/>
                    <a:pt x="19290" y="5846"/>
                    <a:pt x="19290" y="5846"/>
                  </a:cubicBezTo>
                  <a:cubicBezTo>
                    <a:pt x="19174" y="5945"/>
                    <a:pt x="19174" y="5945"/>
                    <a:pt x="19174" y="5945"/>
                  </a:cubicBezTo>
                  <a:cubicBezTo>
                    <a:pt x="19059" y="6143"/>
                    <a:pt x="19059" y="6143"/>
                    <a:pt x="19059" y="6143"/>
                  </a:cubicBezTo>
                  <a:cubicBezTo>
                    <a:pt x="19059" y="6242"/>
                    <a:pt x="19059" y="6242"/>
                    <a:pt x="19059" y="6242"/>
                  </a:cubicBezTo>
                  <a:cubicBezTo>
                    <a:pt x="18943" y="6242"/>
                    <a:pt x="18943" y="6242"/>
                    <a:pt x="18943" y="6242"/>
                  </a:cubicBezTo>
                  <a:cubicBezTo>
                    <a:pt x="18943" y="6341"/>
                    <a:pt x="18943" y="6341"/>
                    <a:pt x="18943" y="6341"/>
                  </a:cubicBezTo>
                  <a:cubicBezTo>
                    <a:pt x="18943" y="6440"/>
                    <a:pt x="18943" y="6440"/>
                    <a:pt x="18943" y="6440"/>
                  </a:cubicBezTo>
                  <a:cubicBezTo>
                    <a:pt x="18943" y="6440"/>
                    <a:pt x="18943" y="6440"/>
                    <a:pt x="18943" y="6440"/>
                  </a:cubicBezTo>
                  <a:cubicBezTo>
                    <a:pt x="18828" y="6539"/>
                    <a:pt x="18828" y="6539"/>
                    <a:pt x="18828" y="6539"/>
                  </a:cubicBezTo>
                  <a:cubicBezTo>
                    <a:pt x="18828" y="6639"/>
                    <a:pt x="18828" y="6639"/>
                    <a:pt x="18828" y="6639"/>
                  </a:cubicBezTo>
                  <a:cubicBezTo>
                    <a:pt x="18828" y="6738"/>
                    <a:pt x="18828" y="6738"/>
                    <a:pt x="18828" y="6738"/>
                  </a:cubicBezTo>
                  <a:cubicBezTo>
                    <a:pt x="18712" y="6936"/>
                    <a:pt x="18712" y="6936"/>
                    <a:pt x="18712" y="6936"/>
                  </a:cubicBezTo>
                  <a:cubicBezTo>
                    <a:pt x="18828" y="6936"/>
                    <a:pt x="18828" y="6936"/>
                    <a:pt x="18828" y="6936"/>
                  </a:cubicBezTo>
                  <a:cubicBezTo>
                    <a:pt x="18828" y="7035"/>
                    <a:pt x="18828" y="7035"/>
                    <a:pt x="18828" y="7035"/>
                  </a:cubicBezTo>
                  <a:cubicBezTo>
                    <a:pt x="18712" y="7134"/>
                    <a:pt x="18712" y="7134"/>
                    <a:pt x="18712" y="7134"/>
                  </a:cubicBezTo>
                  <a:cubicBezTo>
                    <a:pt x="18712" y="7134"/>
                    <a:pt x="18712" y="7134"/>
                    <a:pt x="18712" y="7134"/>
                  </a:cubicBezTo>
                  <a:cubicBezTo>
                    <a:pt x="18597" y="7233"/>
                    <a:pt x="18597" y="7233"/>
                    <a:pt x="18597" y="7233"/>
                  </a:cubicBezTo>
                  <a:cubicBezTo>
                    <a:pt x="18712" y="7332"/>
                    <a:pt x="18712" y="7332"/>
                    <a:pt x="18712" y="7332"/>
                  </a:cubicBezTo>
                  <a:cubicBezTo>
                    <a:pt x="18597" y="7332"/>
                    <a:pt x="18597" y="7332"/>
                    <a:pt x="18597" y="7332"/>
                  </a:cubicBezTo>
                  <a:cubicBezTo>
                    <a:pt x="18597" y="7431"/>
                    <a:pt x="18597" y="7431"/>
                    <a:pt x="18597" y="7431"/>
                  </a:cubicBezTo>
                  <a:cubicBezTo>
                    <a:pt x="18597" y="7530"/>
                    <a:pt x="18597" y="7530"/>
                    <a:pt x="18597" y="7530"/>
                  </a:cubicBezTo>
                  <a:cubicBezTo>
                    <a:pt x="18481" y="7629"/>
                    <a:pt x="18481" y="7629"/>
                    <a:pt x="18481" y="7629"/>
                  </a:cubicBezTo>
                  <a:cubicBezTo>
                    <a:pt x="18481" y="7629"/>
                    <a:pt x="18481" y="7629"/>
                    <a:pt x="18481" y="7629"/>
                  </a:cubicBezTo>
                  <a:cubicBezTo>
                    <a:pt x="18366" y="7629"/>
                    <a:pt x="18366" y="7629"/>
                    <a:pt x="18366" y="7629"/>
                  </a:cubicBezTo>
                  <a:cubicBezTo>
                    <a:pt x="18366" y="7629"/>
                    <a:pt x="18366" y="7629"/>
                    <a:pt x="18366" y="7629"/>
                  </a:cubicBezTo>
                  <a:cubicBezTo>
                    <a:pt x="18366" y="7530"/>
                    <a:pt x="18366" y="7530"/>
                    <a:pt x="18366" y="7530"/>
                  </a:cubicBezTo>
                  <a:cubicBezTo>
                    <a:pt x="18250" y="7530"/>
                    <a:pt x="18250" y="7530"/>
                    <a:pt x="18250" y="7530"/>
                  </a:cubicBezTo>
                  <a:cubicBezTo>
                    <a:pt x="18250" y="7530"/>
                    <a:pt x="18250" y="7530"/>
                    <a:pt x="18250" y="7530"/>
                  </a:cubicBezTo>
                  <a:cubicBezTo>
                    <a:pt x="18366" y="7431"/>
                    <a:pt x="18366" y="7431"/>
                    <a:pt x="18366" y="7431"/>
                  </a:cubicBezTo>
                  <a:cubicBezTo>
                    <a:pt x="18250" y="7431"/>
                    <a:pt x="18250" y="7431"/>
                    <a:pt x="18250" y="7431"/>
                  </a:cubicBezTo>
                  <a:cubicBezTo>
                    <a:pt x="18250" y="7431"/>
                    <a:pt x="18250" y="7431"/>
                    <a:pt x="18250" y="7431"/>
                  </a:cubicBezTo>
                  <a:cubicBezTo>
                    <a:pt x="18135" y="7431"/>
                    <a:pt x="18135" y="7431"/>
                    <a:pt x="18135" y="7431"/>
                  </a:cubicBezTo>
                  <a:cubicBezTo>
                    <a:pt x="18135" y="7431"/>
                    <a:pt x="18135" y="7431"/>
                    <a:pt x="18135" y="7431"/>
                  </a:cubicBezTo>
                  <a:cubicBezTo>
                    <a:pt x="18135" y="7431"/>
                    <a:pt x="18135" y="7431"/>
                    <a:pt x="18135" y="7431"/>
                  </a:cubicBezTo>
                  <a:cubicBezTo>
                    <a:pt x="18135" y="7530"/>
                    <a:pt x="18135" y="7530"/>
                    <a:pt x="18135" y="7530"/>
                  </a:cubicBezTo>
                  <a:cubicBezTo>
                    <a:pt x="18135" y="7530"/>
                    <a:pt x="18135" y="7530"/>
                    <a:pt x="18135" y="7530"/>
                  </a:cubicBezTo>
                  <a:cubicBezTo>
                    <a:pt x="18135" y="7530"/>
                    <a:pt x="18135" y="7530"/>
                    <a:pt x="18135" y="7530"/>
                  </a:cubicBezTo>
                  <a:cubicBezTo>
                    <a:pt x="18135" y="7629"/>
                    <a:pt x="18135" y="7629"/>
                    <a:pt x="18135" y="7629"/>
                  </a:cubicBezTo>
                  <a:cubicBezTo>
                    <a:pt x="18135" y="7629"/>
                    <a:pt x="18135" y="7629"/>
                    <a:pt x="18135" y="7629"/>
                  </a:cubicBezTo>
                  <a:cubicBezTo>
                    <a:pt x="18135" y="7728"/>
                    <a:pt x="18135" y="7728"/>
                    <a:pt x="18135" y="7728"/>
                  </a:cubicBezTo>
                  <a:cubicBezTo>
                    <a:pt x="18250" y="7728"/>
                    <a:pt x="18250" y="7728"/>
                    <a:pt x="18250" y="7728"/>
                  </a:cubicBezTo>
                  <a:cubicBezTo>
                    <a:pt x="18250" y="7728"/>
                    <a:pt x="18250" y="7728"/>
                    <a:pt x="18250" y="7728"/>
                  </a:cubicBezTo>
                  <a:cubicBezTo>
                    <a:pt x="18366" y="7828"/>
                    <a:pt x="18366" y="7828"/>
                    <a:pt x="18366" y="7828"/>
                  </a:cubicBezTo>
                  <a:cubicBezTo>
                    <a:pt x="18366" y="7927"/>
                    <a:pt x="18366" y="7927"/>
                    <a:pt x="18366" y="7927"/>
                  </a:cubicBezTo>
                  <a:cubicBezTo>
                    <a:pt x="18481" y="7927"/>
                    <a:pt x="18481" y="7927"/>
                    <a:pt x="18481" y="7927"/>
                  </a:cubicBezTo>
                  <a:cubicBezTo>
                    <a:pt x="18481" y="7927"/>
                    <a:pt x="18481" y="7927"/>
                    <a:pt x="18481" y="7927"/>
                  </a:cubicBezTo>
                  <a:cubicBezTo>
                    <a:pt x="18597" y="8026"/>
                    <a:pt x="18597" y="8026"/>
                    <a:pt x="18597" y="8026"/>
                  </a:cubicBezTo>
                  <a:cubicBezTo>
                    <a:pt x="18712" y="8125"/>
                    <a:pt x="18712" y="8125"/>
                    <a:pt x="18712" y="8125"/>
                  </a:cubicBezTo>
                  <a:cubicBezTo>
                    <a:pt x="18597" y="8125"/>
                    <a:pt x="18597" y="8125"/>
                    <a:pt x="18597" y="8125"/>
                  </a:cubicBezTo>
                  <a:cubicBezTo>
                    <a:pt x="18597" y="8224"/>
                    <a:pt x="18597" y="8224"/>
                    <a:pt x="18597" y="8224"/>
                  </a:cubicBezTo>
                  <a:cubicBezTo>
                    <a:pt x="18481" y="8125"/>
                    <a:pt x="18481" y="8125"/>
                    <a:pt x="18481" y="8125"/>
                  </a:cubicBezTo>
                  <a:cubicBezTo>
                    <a:pt x="18366" y="8026"/>
                    <a:pt x="18366" y="8026"/>
                    <a:pt x="18366" y="8026"/>
                  </a:cubicBezTo>
                  <a:cubicBezTo>
                    <a:pt x="18366" y="8026"/>
                    <a:pt x="18366" y="8026"/>
                    <a:pt x="18366" y="8026"/>
                  </a:cubicBezTo>
                  <a:cubicBezTo>
                    <a:pt x="18366" y="8026"/>
                    <a:pt x="18366" y="8026"/>
                    <a:pt x="18366" y="8026"/>
                  </a:cubicBezTo>
                  <a:cubicBezTo>
                    <a:pt x="18250" y="7927"/>
                    <a:pt x="18250" y="7927"/>
                    <a:pt x="18250" y="7927"/>
                  </a:cubicBezTo>
                  <a:cubicBezTo>
                    <a:pt x="18250" y="8026"/>
                    <a:pt x="18250" y="8026"/>
                    <a:pt x="18250" y="8026"/>
                  </a:cubicBezTo>
                  <a:cubicBezTo>
                    <a:pt x="18250" y="8026"/>
                    <a:pt x="18250" y="8026"/>
                    <a:pt x="18250" y="8026"/>
                  </a:cubicBezTo>
                  <a:cubicBezTo>
                    <a:pt x="18250" y="8125"/>
                    <a:pt x="18250" y="8125"/>
                    <a:pt x="18250" y="8125"/>
                  </a:cubicBezTo>
                  <a:cubicBezTo>
                    <a:pt x="18250" y="8125"/>
                    <a:pt x="18250" y="8125"/>
                    <a:pt x="18250" y="8125"/>
                  </a:cubicBezTo>
                  <a:cubicBezTo>
                    <a:pt x="18250" y="8125"/>
                    <a:pt x="18250" y="8125"/>
                    <a:pt x="18250" y="8125"/>
                  </a:cubicBezTo>
                  <a:cubicBezTo>
                    <a:pt x="18250" y="8125"/>
                    <a:pt x="18250" y="8125"/>
                    <a:pt x="18250" y="8125"/>
                  </a:cubicBezTo>
                  <a:cubicBezTo>
                    <a:pt x="18250" y="8125"/>
                    <a:pt x="18250" y="8125"/>
                    <a:pt x="18250" y="8125"/>
                  </a:cubicBezTo>
                  <a:cubicBezTo>
                    <a:pt x="18135" y="8125"/>
                    <a:pt x="18135" y="8125"/>
                    <a:pt x="18135" y="8125"/>
                  </a:cubicBezTo>
                  <a:cubicBezTo>
                    <a:pt x="18250" y="8224"/>
                    <a:pt x="18250" y="8224"/>
                    <a:pt x="18250" y="8224"/>
                  </a:cubicBezTo>
                  <a:cubicBezTo>
                    <a:pt x="18250" y="8224"/>
                    <a:pt x="18250" y="8224"/>
                    <a:pt x="18250" y="8224"/>
                  </a:cubicBezTo>
                  <a:cubicBezTo>
                    <a:pt x="18250" y="8224"/>
                    <a:pt x="18250" y="8224"/>
                    <a:pt x="18250" y="8224"/>
                  </a:cubicBezTo>
                  <a:cubicBezTo>
                    <a:pt x="18250" y="8323"/>
                    <a:pt x="18250" y="8323"/>
                    <a:pt x="18250" y="8323"/>
                  </a:cubicBezTo>
                  <a:cubicBezTo>
                    <a:pt x="18250" y="8323"/>
                    <a:pt x="18250" y="8323"/>
                    <a:pt x="18250" y="8323"/>
                  </a:cubicBezTo>
                  <a:cubicBezTo>
                    <a:pt x="18366" y="8323"/>
                    <a:pt x="18366" y="8323"/>
                    <a:pt x="18366" y="8323"/>
                  </a:cubicBezTo>
                  <a:cubicBezTo>
                    <a:pt x="18366" y="8323"/>
                    <a:pt x="18366" y="8323"/>
                    <a:pt x="18366" y="8323"/>
                  </a:cubicBezTo>
                  <a:cubicBezTo>
                    <a:pt x="18481" y="8323"/>
                    <a:pt x="18481" y="8323"/>
                    <a:pt x="18481" y="8323"/>
                  </a:cubicBezTo>
                  <a:cubicBezTo>
                    <a:pt x="18481" y="8422"/>
                    <a:pt x="18481" y="8422"/>
                    <a:pt x="18481" y="8422"/>
                  </a:cubicBezTo>
                  <a:cubicBezTo>
                    <a:pt x="18481" y="8422"/>
                    <a:pt x="18481" y="8422"/>
                    <a:pt x="18481" y="8422"/>
                  </a:cubicBezTo>
                  <a:cubicBezTo>
                    <a:pt x="18481" y="8422"/>
                    <a:pt x="18481" y="8422"/>
                    <a:pt x="18481" y="8422"/>
                  </a:cubicBezTo>
                  <a:cubicBezTo>
                    <a:pt x="18481" y="8422"/>
                    <a:pt x="18481" y="8422"/>
                    <a:pt x="18481" y="8422"/>
                  </a:cubicBezTo>
                  <a:cubicBezTo>
                    <a:pt x="18597" y="8323"/>
                    <a:pt x="18597" y="8323"/>
                    <a:pt x="18597" y="8323"/>
                  </a:cubicBezTo>
                  <a:cubicBezTo>
                    <a:pt x="18712" y="8323"/>
                    <a:pt x="18712" y="8323"/>
                    <a:pt x="18712" y="8323"/>
                  </a:cubicBezTo>
                  <a:cubicBezTo>
                    <a:pt x="18712" y="8323"/>
                    <a:pt x="18712" y="8323"/>
                    <a:pt x="18712" y="8323"/>
                  </a:cubicBezTo>
                  <a:cubicBezTo>
                    <a:pt x="18712" y="8323"/>
                    <a:pt x="18712" y="8323"/>
                    <a:pt x="18712" y="8323"/>
                  </a:cubicBezTo>
                  <a:cubicBezTo>
                    <a:pt x="18712" y="8323"/>
                    <a:pt x="18712" y="8323"/>
                    <a:pt x="18712" y="8323"/>
                  </a:cubicBezTo>
                  <a:cubicBezTo>
                    <a:pt x="18828" y="8323"/>
                    <a:pt x="18828" y="8323"/>
                    <a:pt x="18828" y="8323"/>
                  </a:cubicBezTo>
                  <a:cubicBezTo>
                    <a:pt x="18828" y="8422"/>
                    <a:pt x="18828" y="8422"/>
                    <a:pt x="18828" y="8422"/>
                  </a:cubicBezTo>
                  <a:cubicBezTo>
                    <a:pt x="18943" y="8422"/>
                    <a:pt x="18943" y="8422"/>
                    <a:pt x="18943" y="8422"/>
                  </a:cubicBezTo>
                  <a:cubicBezTo>
                    <a:pt x="18943" y="8521"/>
                    <a:pt x="18943" y="8521"/>
                    <a:pt x="18943" y="8521"/>
                  </a:cubicBezTo>
                  <a:cubicBezTo>
                    <a:pt x="18943" y="8521"/>
                    <a:pt x="18943" y="8521"/>
                    <a:pt x="18943" y="8521"/>
                  </a:cubicBezTo>
                  <a:cubicBezTo>
                    <a:pt x="18943" y="8620"/>
                    <a:pt x="18943" y="8620"/>
                    <a:pt x="18943" y="8620"/>
                  </a:cubicBezTo>
                  <a:cubicBezTo>
                    <a:pt x="18828" y="8719"/>
                    <a:pt x="18828" y="8719"/>
                    <a:pt x="18828" y="8719"/>
                  </a:cubicBezTo>
                  <a:cubicBezTo>
                    <a:pt x="18828" y="8818"/>
                    <a:pt x="18828" y="8818"/>
                    <a:pt x="18828" y="8818"/>
                  </a:cubicBezTo>
                  <a:cubicBezTo>
                    <a:pt x="18828" y="8818"/>
                    <a:pt x="18828" y="8818"/>
                    <a:pt x="18828" y="8818"/>
                  </a:cubicBezTo>
                  <a:cubicBezTo>
                    <a:pt x="18828" y="8917"/>
                    <a:pt x="18828" y="8917"/>
                    <a:pt x="18828" y="8917"/>
                  </a:cubicBezTo>
                  <a:cubicBezTo>
                    <a:pt x="18828" y="9017"/>
                    <a:pt x="18828" y="9017"/>
                    <a:pt x="18828" y="9017"/>
                  </a:cubicBezTo>
                  <a:cubicBezTo>
                    <a:pt x="18828" y="9017"/>
                    <a:pt x="18828" y="9017"/>
                    <a:pt x="18828" y="9017"/>
                  </a:cubicBezTo>
                  <a:cubicBezTo>
                    <a:pt x="18712" y="9116"/>
                    <a:pt x="18712" y="9116"/>
                    <a:pt x="18712" y="9116"/>
                  </a:cubicBezTo>
                  <a:cubicBezTo>
                    <a:pt x="18712" y="9017"/>
                    <a:pt x="18712" y="9017"/>
                    <a:pt x="18712" y="9017"/>
                  </a:cubicBezTo>
                  <a:cubicBezTo>
                    <a:pt x="18712" y="9017"/>
                    <a:pt x="18712" y="9017"/>
                    <a:pt x="18712" y="9017"/>
                  </a:cubicBezTo>
                  <a:cubicBezTo>
                    <a:pt x="18597" y="9017"/>
                    <a:pt x="18597" y="9017"/>
                    <a:pt x="18597" y="9017"/>
                  </a:cubicBezTo>
                  <a:cubicBezTo>
                    <a:pt x="18481" y="8917"/>
                    <a:pt x="18481" y="8917"/>
                    <a:pt x="18481" y="8917"/>
                  </a:cubicBezTo>
                  <a:cubicBezTo>
                    <a:pt x="18481" y="8917"/>
                    <a:pt x="18481" y="8917"/>
                    <a:pt x="18481" y="8917"/>
                  </a:cubicBezTo>
                  <a:cubicBezTo>
                    <a:pt x="18481" y="8917"/>
                    <a:pt x="18481" y="8917"/>
                    <a:pt x="18481" y="8917"/>
                  </a:cubicBezTo>
                  <a:cubicBezTo>
                    <a:pt x="18366" y="8917"/>
                    <a:pt x="18366" y="8917"/>
                    <a:pt x="18366" y="8917"/>
                  </a:cubicBezTo>
                  <a:cubicBezTo>
                    <a:pt x="18366" y="8917"/>
                    <a:pt x="18366" y="8917"/>
                    <a:pt x="18366" y="8917"/>
                  </a:cubicBezTo>
                  <a:cubicBezTo>
                    <a:pt x="18366" y="8818"/>
                    <a:pt x="18366" y="8818"/>
                    <a:pt x="18366" y="8818"/>
                  </a:cubicBezTo>
                  <a:cubicBezTo>
                    <a:pt x="18250" y="8719"/>
                    <a:pt x="18250" y="8719"/>
                    <a:pt x="18250" y="8719"/>
                  </a:cubicBezTo>
                  <a:cubicBezTo>
                    <a:pt x="18250" y="8719"/>
                    <a:pt x="18250" y="8719"/>
                    <a:pt x="18250" y="8719"/>
                  </a:cubicBezTo>
                  <a:cubicBezTo>
                    <a:pt x="18250" y="8818"/>
                    <a:pt x="18250" y="8818"/>
                    <a:pt x="18250" y="8818"/>
                  </a:cubicBezTo>
                  <a:cubicBezTo>
                    <a:pt x="18135" y="8719"/>
                    <a:pt x="18135" y="8719"/>
                    <a:pt x="18135" y="8719"/>
                  </a:cubicBezTo>
                  <a:cubicBezTo>
                    <a:pt x="18135" y="8719"/>
                    <a:pt x="18135" y="8719"/>
                    <a:pt x="18135" y="8719"/>
                  </a:cubicBezTo>
                  <a:cubicBezTo>
                    <a:pt x="18019" y="8719"/>
                    <a:pt x="18019" y="8719"/>
                    <a:pt x="18019" y="8719"/>
                  </a:cubicBezTo>
                  <a:cubicBezTo>
                    <a:pt x="17904" y="8719"/>
                    <a:pt x="17904" y="8719"/>
                    <a:pt x="17904" y="8719"/>
                  </a:cubicBezTo>
                  <a:cubicBezTo>
                    <a:pt x="18019" y="8719"/>
                    <a:pt x="18019" y="8719"/>
                    <a:pt x="18019" y="8719"/>
                  </a:cubicBezTo>
                  <a:cubicBezTo>
                    <a:pt x="18019" y="8818"/>
                    <a:pt x="18019" y="8818"/>
                    <a:pt x="18019" y="8818"/>
                  </a:cubicBezTo>
                  <a:cubicBezTo>
                    <a:pt x="17904" y="8818"/>
                    <a:pt x="17904" y="8818"/>
                    <a:pt x="17904" y="8818"/>
                  </a:cubicBezTo>
                  <a:cubicBezTo>
                    <a:pt x="17904" y="8818"/>
                    <a:pt x="17904" y="8818"/>
                    <a:pt x="17904" y="8818"/>
                  </a:cubicBezTo>
                  <a:cubicBezTo>
                    <a:pt x="17788" y="8719"/>
                    <a:pt x="17788" y="8719"/>
                    <a:pt x="17788" y="8719"/>
                  </a:cubicBezTo>
                  <a:cubicBezTo>
                    <a:pt x="17673" y="8818"/>
                    <a:pt x="17673" y="8818"/>
                    <a:pt x="17673" y="8818"/>
                  </a:cubicBezTo>
                  <a:cubicBezTo>
                    <a:pt x="17788" y="8818"/>
                    <a:pt x="17788" y="8818"/>
                    <a:pt x="17788" y="8818"/>
                  </a:cubicBezTo>
                  <a:cubicBezTo>
                    <a:pt x="17788" y="8818"/>
                    <a:pt x="17788" y="8818"/>
                    <a:pt x="17788" y="8818"/>
                  </a:cubicBezTo>
                  <a:cubicBezTo>
                    <a:pt x="17904" y="8818"/>
                    <a:pt x="17904" y="8818"/>
                    <a:pt x="17904" y="8818"/>
                  </a:cubicBezTo>
                  <a:cubicBezTo>
                    <a:pt x="17904" y="8818"/>
                    <a:pt x="17904" y="8818"/>
                    <a:pt x="17904" y="8818"/>
                  </a:cubicBezTo>
                  <a:cubicBezTo>
                    <a:pt x="17904" y="8917"/>
                    <a:pt x="17904" y="8917"/>
                    <a:pt x="17904" y="8917"/>
                  </a:cubicBezTo>
                  <a:cubicBezTo>
                    <a:pt x="17904" y="8917"/>
                    <a:pt x="17904" y="8917"/>
                    <a:pt x="17904" y="8917"/>
                  </a:cubicBezTo>
                  <a:cubicBezTo>
                    <a:pt x="17788" y="9017"/>
                    <a:pt x="17788" y="9017"/>
                    <a:pt x="17788" y="9017"/>
                  </a:cubicBezTo>
                  <a:cubicBezTo>
                    <a:pt x="17673" y="9017"/>
                    <a:pt x="17673" y="9017"/>
                    <a:pt x="17673" y="9017"/>
                  </a:cubicBezTo>
                  <a:cubicBezTo>
                    <a:pt x="17557" y="9017"/>
                    <a:pt x="17557" y="9017"/>
                    <a:pt x="17557" y="9017"/>
                  </a:cubicBezTo>
                  <a:cubicBezTo>
                    <a:pt x="17557" y="8917"/>
                    <a:pt x="17557" y="8917"/>
                    <a:pt x="17557" y="8917"/>
                  </a:cubicBezTo>
                  <a:cubicBezTo>
                    <a:pt x="17557" y="8917"/>
                    <a:pt x="17557" y="8917"/>
                    <a:pt x="17557" y="8917"/>
                  </a:cubicBezTo>
                  <a:cubicBezTo>
                    <a:pt x="17557" y="8917"/>
                    <a:pt x="17557" y="8917"/>
                    <a:pt x="17557" y="8917"/>
                  </a:cubicBezTo>
                  <a:cubicBezTo>
                    <a:pt x="17442" y="8917"/>
                    <a:pt x="17442" y="8917"/>
                    <a:pt x="17442" y="8917"/>
                  </a:cubicBezTo>
                  <a:cubicBezTo>
                    <a:pt x="17557" y="9017"/>
                    <a:pt x="17557" y="9017"/>
                    <a:pt x="17557" y="9017"/>
                  </a:cubicBezTo>
                  <a:cubicBezTo>
                    <a:pt x="17557" y="9017"/>
                    <a:pt x="17557" y="9017"/>
                    <a:pt x="17557" y="9017"/>
                  </a:cubicBezTo>
                  <a:cubicBezTo>
                    <a:pt x="17442" y="9017"/>
                    <a:pt x="17442" y="9017"/>
                    <a:pt x="17442" y="9017"/>
                  </a:cubicBezTo>
                  <a:cubicBezTo>
                    <a:pt x="17557" y="9116"/>
                    <a:pt x="17557" y="9116"/>
                    <a:pt x="17557" y="9116"/>
                  </a:cubicBezTo>
                  <a:cubicBezTo>
                    <a:pt x="17557" y="9116"/>
                    <a:pt x="17557" y="9116"/>
                    <a:pt x="17557" y="9116"/>
                  </a:cubicBezTo>
                  <a:cubicBezTo>
                    <a:pt x="17442" y="9116"/>
                    <a:pt x="17442" y="9116"/>
                    <a:pt x="17442" y="9116"/>
                  </a:cubicBezTo>
                  <a:cubicBezTo>
                    <a:pt x="17557" y="9215"/>
                    <a:pt x="17557" y="9215"/>
                    <a:pt x="17557" y="9215"/>
                  </a:cubicBezTo>
                  <a:cubicBezTo>
                    <a:pt x="17557" y="9215"/>
                    <a:pt x="17557" y="9215"/>
                    <a:pt x="17557" y="9215"/>
                  </a:cubicBezTo>
                  <a:cubicBezTo>
                    <a:pt x="17442" y="9215"/>
                    <a:pt x="17442" y="9215"/>
                    <a:pt x="17442" y="9215"/>
                  </a:cubicBezTo>
                  <a:cubicBezTo>
                    <a:pt x="17442" y="9215"/>
                    <a:pt x="17442" y="9215"/>
                    <a:pt x="17442" y="9215"/>
                  </a:cubicBezTo>
                  <a:cubicBezTo>
                    <a:pt x="17326" y="9215"/>
                    <a:pt x="17326" y="9215"/>
                    <a:pt x="17326" y="9215"/>
                  </a:cubicBezTo>
                  <a:cubicBezTo>
                    <a:pt x="17326" y="9215"/>
                    <a:pt x="17326" y="9215"/>
                    <a:pt x="17326" y="9215"/>
                  </a:cubicBezTo>
                  <a:cubicBezTo>
                    <a:pt x="17326" y="9314"/>
                    <a:pt x="17326" y="9314"/>
                    <a:pt x="17326" y="9314"/>
                  </a:cubicBezTo>
                  <a:cubicBezTo>
                    <a:pt x="17442" y="9314"/>
                    <a:pt x="17442" y="9314"/>
                    <a:pt x="17442" y="9314"/>
                  </a:cubicBezTo>
                  <a:cubicBezTo>
                    <a:pt x="17557" y="9314"/>
                    <a:pt x="17557" y="9314"/>
                    <a:pt x="17557" y="9314"/>
                  </a:cubicBezTo>
                  <a:cubicBezTo>
                    <a:pt x="17557" y="9314"/>
                    <a:pt x="17557" y="9314"/>
                    <a:pt x="17557" y="9314"/>
                  </a:cubicBezTo>
                  <a:cubicBezTo>
                    <a:pt x="17557" y="9413"/>
                    <a:pt x="17557" y="9413"/>
                    <a:pt x="17557" y="9413"/>
                  </a:cubicBezTo>
                  <a:cubicBezTo>
                    <a:pt x="17557" y="9413"/>
                    <a:pt x="17557" y="9413"/>
                    <a:pt x="17557" y="9413"/>
                  </a:cubicBezTo>
                  <a:cubicBezTo>
                    <a:pt x="17557" y="9413"/>
                    <a:pt x="17557" y="9413"/>
                    <a:pt x="17557" y="9413"/>
                  </a:cubicBezTo>
                  <a:cubicBezTo>
                    <a:pt x="17673" y="9413"/>
                    <a:pt x="17673" y="9413"/>
                    <a:pt x="17673" y="9413"/>
                  </a:cubicBezTo>
                  <a:cubicBezTo>
                    <a:pt x="17673" y="9413"/>
                    <a:pt x="17673" y="9413"/>
                    <a:pt x="17673" y="9413"/>
                  </a:cubicBezTo>
                  <a:cubicBezTo>
                    <a:pt x="17788" y="9413"/>
                    <a:pt x="17788" y="9413"/>
                    <a:pt x="17788" y="9413"/>
                  </a:cubicBezTo>
                  <a:cubicBezTo>
                    <a:pt x="17904" y="9413"/>
                    <a:pt x="17904" y="9413"/>
                    <a:pt x="17904" y="9413"/>
                  </a:cubicBezTo>
                  <a:cubicBezTo>
                    <a:pt x="18019" y="9413"/>
                    <a:pt x="18019" y="9413"/>
                    <a:pt x="18019" y="9413"/>
                  </a:cubicBezTo>
                  <a:cubicBezTo>
                    <a:pt x="18019" y="9512"/>
                    <a:pt x="18019" y="9512"/>
                    <a:pt x="18019" y="9512"/>
                  </a:cubicBezTo>
                  <a:cubicBezTo>
                    <a:pt x="18135" y="9413"/>
                    <a:pt x="18135" y="9413"/>
                    <a:pt x="18135" y="9413"/>
                  </a:cubicBezTo>
                  <a:cubicBezTo>
                    <a:pt x="18135" y="9413"/>
                    <a:pt x="18135" y="9413"/>
                    <a:pt x="18135" y="9413"/>
                  </a:cubicBezTo>
                  <a:cubicBezTo>
                    <a:pt x="18135" y="9413"/>
                    <a:pt x="18135" y="9413"/>
                    <a:pt x="18135" y="9413"/>
                  </a:cubicBezTo>
                  <a:cubicBezTo>
                    <a:pt x="18135" y="9512"/>
                    <a:pt x="18135" y="9512"/>
                    <a:pt x="18135" y="9512"/>
                  </a:cubicBezTo>
                  <a:cubicBezTo>
                    <a:pt x="18135" y="9512"/>
                    <a:pt x="18135" y="9512"/>
                    <a:pt x="18135" y="9512"/>
                  </a:cubicBezTo>
                  <a:cubicBezTo>
                    <a:pt x="18250" y="9611"/>
                    <a:pt x="18250" y="9611"/>
                    <a:pt x="18250" y="9611"/>
                  </a:cubicBezTo>
                  <a:cubicBezTo>
                    <a:pt x="18135" y="9611"/>
                    <a:pt x="18135" y="9611"/>
                    <a:pt x="18135" y="9611"/>
                  </a:cubicBezTo>
                  <a:cubicBezTo>
                    <a:pt x="18135" y="9611"/>
                    <a:pt x="18135" y="9611"/>
                    <a:pt x="18135" y="9611"/>
                  </a:cubicBezTo>
                  <a:cubicBezTo>
                    <a:pt x="18135" y="9611"/>
                    <a:pt x="18135" y="9611"/>
                    <a:pt x="18135" y="9611"/>
                  </a:cubicBezTo>
                  <a:cubicBezTo>
                    <a:pt x="18019" y="9611"/>
                    <a:pt x="18019" y="9611"/>
                    <a:pt x="18019" y="9611"/>
                  </a:cubicBezTo>
                  <a:cubicBezTo>
                    <a:pt x="17904" y="9611"/>
                    <a:pt x="17904" y="9611"/>
                    <a:pt x="17904" y="9611"/>
                  </a:cubicBezTo>
                  <a:cubicBezTo>
                    <a:pt x="17904" y="9611"/>
                    <a:pt x="17904" y="9611"/>
                    <a:pt x="17904" y="9611"/>
                  </a:cubicBezTo>
                  <a:cubicBezTo>
                    <a:pt x="17788" y="9611"/>
                    <a:pt x="17788" y="9611"/>
                    <a:pt x="17788" y="9611"/>
                  </a:cubicBezTo>
                  <a:cubicBezTo>
                    <a:pt x="17673" y="9611"/>
                    <a:pt x="17673" y="9611"/>
                    <a:pt x="17673" y="9611"/>
                  </a:cubicBezTo>
                  <a:cubicBezTo>
                    <a:pt x="17557" y="9611"/>
                    <a:pt x="17557" y="9611"/>
                    <a:pt x="17557" y="9611"/>
                  </a:cubicBezTo>
                  <a:cubicBezTo>
                    <a:pt x="17557" y="9611"/>
                    <a:pt x="17557" y="9611"/>
                    <a:pt x="17557" y="9611"/>
                  </a:cubicBezTo>
                  <a:cubicBezTo>
                    <a:pt x="17557" y="9611"/>
                    <a:pt x="17557" y="9611"/>
                    <a:pt x="17557" y="9611"/>
                  </a:cubicBezTo>
                  <a:cubicBezTo>
                    <a:pt x="17557" y="9611"/>
                    <a:pt x="17557" y="9611"/>
                    <a:pt x="17557" y="9611"/>
                  </a:cubicBezTo>
                  <a:cubicBezTo>
                    <a:pt x="17557" y="9710"/>
                    <a:pt x="17557" y="9710"/>
                    <a:pt x="17557" y="9710"/>
                  </a:cubicBezTo>
                  <a:cubicBezTo>
                    <a:pt x="17557" y="9710"/>
                    <a:pt x="17557" y="9710"/>
                    <a:pt x="17557" y="9710"/>
                  </a:cubicBezTo>
                  <a:cubicBezTo>
                    <a:pt x="17557" y="9710"/>
                    <a:pt x="17557" y="9710"/>
                    <a:pt x="17557" y="9710"/>
                  </a:cubicBezTo>
                  <a:cubicBezTo>
                    <a:pt x="17673" y="9710"/>
                    <a:pt x="17673" y="9710"/>
                    <a:pt x="17673" y="9710"/>
                  </a:cubicBezTo>
                  <a:cubicBezTo>
                    <a:pt x="17904" y="9710"/>
                    <a:pt x="17904" y="9710"/>
                    <a:pt x="17904" y="9710"/>
                  </a:cubicBezTo>
                  <a:cubicBezTo>
                    <a:pt x="17904" y="9710"/>
                    <a:pt x="17904" y="9710"/>
                    <a:pt x="17904" y="9710"/>
                  </a:cubicBezTo>
                  <a:cubicBezTo>
                    <a:pt x="18019" y="9710"/>
                    <a:pt x="18019" y="9710"/>
                    <a:pt x="18019" y="9710"/>
                  </a:cubicBezTo>
                  <a:cubicBezTo>
                    <a:pt x="18019" y="9710"/>
                    <a:pt x="18019" y="9710"/>
                    <a:pt x="18019" y="9710"/>
                  </a:cubicBezTo>
                  <a:cubicBezTo>
                    <a:pt x="18135" y="9809"/>
                    <a:pt x="18135" y="9809"/>
                    <a:pt x="18135" y="9809"/>
                  </a:cubicBezTo>
                  <a:cubicBezTo>
                    <a:pt x="18135" y="9809"/>
                    <a:pt x="18135" y="9809"/>
                    <a:pt x="18135" y="9809"/>
                  </a:cubicBezTo>
                  <a:cubicBezTo>
                    <a:pt x="18250" y="9908"/>
                    <a:pt x="18250" y="9908"/>
                    <a:pt x="18250" y="9908"/>
                  </a:cubicBezTo>
                  <a:cubicBezTo>
                    <a:pt x="18250" y="9908"/>
                    <a:pt x="18250" y="9908"/>
                    <a:pt x="18250" y="9908"/>
                  </a:cubicBezTo>
                  <a:cubicBezTo>
                    <a:pt x="18250" y="10007"/>
                    <a:pt x="18250" y="10007"/>
                    <a:pt x="18250" y="10007"/>
                  </a:cubicBezTo>
                  <a:cubicBezTo>
                    <a:pt x="18250" y="10007"/>
                    <a:pt x="18250" y="10007"/>
                    <a:pt x="18250" y="10007"/>
                  </a:cubicBezTo>
                  <a:cubicBezTo>
                    <a:pt x="18250" y="10007"/>
                    <a:pt x="18250" y="10007"/>
                    <a:pt x="18250" y="10007"/>
                  </a:cubicBezTo>
                  <a:cubicBezTo>
                    <a:pt x="18135" y="9908"/>
                    <a:pt x="18135" y="9908"/>
                    <a:pt x="18135" y="9908"/>
                  </a:cubicBezTo>
                  <a:cubicBezTo>
                    <a:pt x="18135" y="10007"/>
                    <a:pt x="18135" y="10007"/>
                    <a:pt x="18135" y="10007"/>
                  </a:cubicBezTo>
                  <a:cubicBezTo>
                    <a:pt x="18135" y="10007"/>
                    <a:pt x="18135" y="10007"/>
                    <a:pt x="18135" y="10007"/>
                  </a:cubicBezTo>
                  <a:cubicBezTo>
                    <a:pt x="18250" y="10106"/>
                    <a:pt x="18250" y="10106"/>
                    <a:pt x="18250" y="10106"/>
                  </a:cubicBezTo>
                  <a:cubicBezTo>
                    <a:pt x="18250" y="10206"/>
                    <a:pt x="18250" y="10206"/>
                    <a:pt x="18250" y="10206"/>
                  </a:cubicBezTo>
                  <a:cubicBezTo>
                    <a:pt x="18250" y="10206"/>
                    <a:pt x="18250" y="10206"/>
                    <a:pt x="18250" y="10206"/>
                  </a:cubicBezTo>
                  <a:cubicBezTo>
                    <a:pt x="18250" y="10305"/>
                    <a:pt x="18250" y="10305"/>
                    <a:pt x="18250" y="10305"/>
                  </a:cubicBezTo>
                  <a:cubicBezTo>
                    <a:pt x="18250" y="10305"/>
                    <a:pt x="18250" y="10305"/>
                    <a:pt x="18250" y="10305"/>
                  </a:cubicBezTo>
                  <a:cubicBezTo>
                    <a:pt x="18135" y="10404"/>
                    <a:pt x="18135" y="10404"/>
                    <a:pt x="18135" y="10404"/>
                  </a:cubicBezTo>
                  <a:cubicBezTo>
                    <a:pt x="18135" y="10503"/>
                    <a:pt x="18135" y="10503"/>
                    <a:pt x="18135" y="10503"/>
                  </a:cubicBezTo>
                  <a:cubicBezTo>
                    <a:pt x="18019" y="10503"/>
                    <a:pt x="18019" y="10503"/>
                    <a:pt x="18019" y="10503"/>
                  </a:cubicBezTo>
                  <a:cubicBezTo>
                    <a:pt x="18019" y="10503"/>
                    <a:pt x="18019" y="10503"/>
                    <a:pt x="18019" y="10503"/>
                  </a:cubicBezTo>
                  <a:cubicBezTo>
                    <a:pt x="17904" y="10503"/>
                    <a:pt x="17904" y="10503"/>
                    <a:pt x="17904" y="10503"/>
                  </a:cubicBezTo>
                  <a:cubicBezTo>
                    <a:pt x="17904" y="10404"/>
                    <a:pt x="17904" y="10404"/>
                    <a:pt x="17904" y="10404"/>
                  </a:cubicBezTo>
                  <a:cubicBezTo>
                    <a:pt x="18019" y="10404"/>
                    <a:pt x="18019" y="10404"/>
                    <a:pt x="18019" y="10404"/>
                  </a:cubicBezTo>
                  <a:cubicBezTo>
                    <a:pt x="17904" y="10404"/>
                    <a:pt x="17904" y="10404"/>
                    <a:pt x="17904" y="10404"/>
                  </a:cubicBezTo>
                  <a:cubicBezTo>
                    <a:pt x="17904" y="10305"/>
                    <a:pt x="17904" y="10305"/>
                    <a:pt x="17904" y="10305"/>
                  </a:cubicBezTo>
                  <a:cubicBezTo>
                    <a:pt x="17904" y="10404"/>
                    <a:pt x="17904" y="10404"/>
                    <a:pt x="17904" y="10404"/>
                  </a:cubicBezTo>
                  <a:cubicBezTo>
                    <a:pt x="17788" y="10404"/>
                    <a:pt x="17788" y="10404"/>
                    <a:pt x="17788" y="10404"/>
                  </a:cubicBezTo>
                  <a:cubicBezTo>
                    <a:pt x="17673" y="10206"/>
                    <a:pt x="17673" y="10206"/>
                    <a:pt x="17673" y="10206"/>
                  </a:cubicBezTo>
                  <a:cubicBezTo>
                    <a:pt x="17557" y="10206"/>
                    <a:pt x="17557" y="10206"/>
                    <a:pt x="17557" y="10206"/>
                  </a:cubicBezTo>
                  <a:cubicBezTo>
                    <a:pt x="17557" y="10106"/>
                    <a:pt x="17557" y="10106"/>
                    <a:pt x="17557" y="10106"/>
                  </a:cubicBezTo>
                  <a:cubicBezTo>
                    <a:pt x="17557" y="10106"/>
                    <a:pt x="17557" y="10106"/>
                    <a:pt x="17557" y="10106"/>
                  </a:cubicBezTo>
                  <a:cubicBezTo>
                    <a:pt x="17442" y="10007"/>
                    <a:pt x="17442" y="10007"/>
                    <a:pt x="17442" y="10007"/>
                  </a:cubicBezTo>
                  <a:cubicBezTo>
                    <a:pt x="17326" y="9908"/>
                    <a:pt x="17326" y="9908"/>
                    <a:pt x="17326" y="9908"/>
                  </a:cubicBezTo>
                  <a:cubicBezTo>
                    <a:pt x="17326" y="9908"/>
                    <a:pt x="17326" y="9908"/>
                    <a:pt x="17326" y="9908"/>
                  </a:cubicBezTo>
                  <a:cubicBezTo>
                    <a:pt x="17326" y="9908"/>
                    <a:pt x="17326" y="9908"/>
                    <a:pt x="17326" y="9908"/>
                  </a:cubicBezTo>
                  <a:cubicBezTo>
                    <a:pt x="17326" y="9908"/>
                    <a:pt x="17326" y="9908"/>
                    <a:pt x="17326" y="9908"/>
                  </a:cubicBezTo>
                  <a:cubicBezTo>
                    <a:pt x="17326" y="10007"/>
                    <a:pt x="17326" y="10007"/>
                    <a:pt x="17326" y="10007"/>
                  </a:cubicBezTo>
                  <a:cubicBezTo>
                    <a:pt x="17442" y="10007"/>
                    <a:pt x="17442" y="10007"/>
                    <a:pt x="17442" y="10007"/>
                  </a:cubicBezTo>
                  <a:cubicBezTo>
                    <a:pt x="17442" y="10106"/>
                    <a:pt x="17442" y="10106"/>
                    <a:pt x="17442" y="10106"/>
                  </a:cubicBezTo>
                  <a:cubicBezTo>
                    <a:pt x="17326" y="10106"/>
                    <a:pt x="17326" y="10106"/>
                    <a:pt x="17326" y="10106"/>
                  </a:cubicBezTo>
                  <a:cubicBezTo>
                    <a:pt x="17211" y="10106"/>
                    <a:pt x="17211" y="10106"/>
                    <a:pt x="17211" y="10106"/>
                  </a:cubicBezTo>
                  <a:cubicBezTo>
                    <a:pt x="17211" y="10106"/>
                    <a:pt x="17211" y="10106"/>
                    <a:pt x="17211" y="10106"/>
                  </a:cubicBezTo>
                  <a:cubicBezTo>
                    <a:pt x="17095" y="10007"/>
                    <a:pt x="17095" y="10007"/>
                    <a:pt x="17095" y="10007"/>
                  </a:cubicBezTo>
                  <a:cubicBezTo>
                    <a:pt x="17095" y="9908"/>
                    <a:pt x="17095" y="9908"/>
                    <a:pt x="17095" y="9908"/>
                  </a:cubicBezTo>
                  <a:cubicBezTo>
                    <a:pt x="17095" y="10007"/>
                    <a:pt x="17095" y="10007"/>
                    <a:pt x="17095" y="10007"/>
                  </a:cubicBezTo>
                  <a:cubicBezTo>
                    <a:pt x="17095" y="10007"/>
                    <a:pt x="17095" y="10007"/>
                    <a:pt x="17095" y="10007"/>
                  </a:cubicBezTo>
                  <a:cubicBezTo>
                    <a:pt x="17211" y="10106"/>
                    <a:pt x="17211" y="10106"/>
                    <a:pt x="17211" y="10106"/>
                  </a:cubicBezTo>
                  <a:cubicBezTo>
                    <a:pt x="17326" y="10206"/>
                    <a:pt x="17326" y="10206"/>
                    <a:pt x="17326" y="10206"/>
                  </a:cubicBezTo>
                  <a:cubicBezTo>
                    <a:pt x="17442" y="10206"/>
                    <a:pt x="17442" y="10206"/>
                    <a:pt x="17442" y="10206"/>
                  </a:cubicBezTo>
                  <a:cubicBezTo>
                    <a:pt x="17557" y="10206"/>
                    <a:pt x="17557" y="10206"/>
                    <a:pt x="17557" y="10206"/>
                  </a:cubicBezTo>
                  <a:cubicBezTo>
                    <a:pt x="17788" y="10404"/>
                    <a:pt x="17788" y="10404"/>
                    <a:pt x="17788" y="10404"/>
                  </a:cubicBezTo>
                  <a:cubicBezTo>
                    <a:pt x="17788" y="10404"/>
                    <a:pt x="17788" y="10404"/>
                    <a:pt x="17788" y="10404"/>
                  </a:cubicBezTo>
                  <a:cubicBezTo>
                    <a:pt x="17788" y="10503"/>
                    <a:pt x="17788" y="10503"/>
                    <a:pt x="17788" y="10503"/>
                  </a:cubicBezTo>
                  <a:cubicBezTo>
                    <a:pt x="17673" y="10503"/>
                    <a:pt x="17673" y="10503"/>
                    <a:pt x="17673" y="10503"/>
                  </a:cubicBezTo>
                  <a:cubicBezTo>
                    <a:pt x="17673" y="10404"/>
                    <a:pt x="17673" y="10404"/>
                    <a:pt x="17673" y="10404"/>
                  </a:cubicBezTo>
                  <a:cubicBezTo>
                    <a:pt x="17557" y="10404"/>
                    <a:pt x="17557" y="10404"/>
                    <a:pt x="17557" y="10404"/>
                  </a:cubicBezTo>
                  <a:cubicBezTo>
                    <a:pt x="17557" y="10503"/>
                    <a:pt x="17557" y="10503"/>
                    <a:pt x="17557" y="10503"/>
                  </a:cubicBezTo>
                  <a:cubicBezTo>
                    <a:pt x="17442" y="10503"/>
                    <a:pt x="17442" y="10503"/>
                    <a:pt x="17442" y="10503"/>
                  </a:cubicBezTo>
                  <a:cubicBezTo>
                    <a:pt x="17326" y="10503"/>
                    <a:pt x="17326" y="10503"/>
                    <a:pt x="17326" y="10503"/>
                  </a:cubicBezTo>
                  <a:cubicBezTo>
                    <a:pt x="17326" y="10503"/>
                    <a:pt x="17326" y="10503"/>
                    <a:pt x="17326" y="10503"/>
                  </a:cubicBezTo>
                  <a:cubicBezTo>
                    <a:pt x="17211" y="10503"/>
                    <a:pt x="17211" y="10503"/>
                    <a:pt x="17211" y="10503"/>
                  </a:cubicBezTo>
                  <a:cubicBezTo>
                    <a:pt x="17326" y="10404"/>
                    <a:pt x="17326" y="10404"/>
                    <a:pt x="17326" y="10404"/>
                  </a:cubicBezTo>
                  <a:cubicBezTo>
                    <a:pt x="17211" y="10404"/>
                    <a:pt x="17211" y="10404"/>
                    <a:pt x="17211" y="10404"/>
                  </a:cubicBezTo>
                  <a:cubicBezTo>
                    <a:pt x="17211" y="10404"/>
                    <a:pt x="17211" y="10404"/>
                    <a:pt x="17211" y="10404"/>
                  </a:cubicBezTo>
                  <a:cubicBezTo>
                    <a:pt x="17211" y="10404"/>
                    <a:pt x="17211" y="10404"/>
                    <a:pt x="17211" y="10404"/>
                  </a:cubicBezTo>
                  <a:cubicBezTo>
                    <a:pt x="17211" y="10503"/>
                    <a:pt x="17211" y="10503"/>
                    <a:pt x="17211" y="10503"/>
                  </a:cubicBezTo>
                  <a:cubicBezTo>
                    <a:pt x="17211" y="10503"/>
                    <a:pt x="17211" y="10503"/>
                    <a:pt x="17211" y="10503"/>
                  </a:cubicBezTo>
                  <a:cubicBezTo>
                    <a:pt x="17326" y="10602"/>
                    <a:pt x="17326" y="10602"/>
                    <a:pt x="17326" y="10602"/>
                  </a:cubicBezTo>
                  <a:cubicBezTo>
                    <a:pt x="17326" y="10602"/>
                    <a:pt x="17326" y="10602"/>
                    <a:pt x="17326" y="10602"/>
                  </a:cubicBezTo>
                  <a:cubicBezTo>
                    <a:pt x="17442" y="10602"/>
                    <a:pt x="17442" y="10602"/>
                    <a:pt x="17442" y="10602"/>
                  </a:cubicBezTo>
                  <a:cubicBezTo>
                    <a:pt x="17557" y="10503"/>
                    <a:pt x="17557" y="10503"/>
                    <a:pt x="17557" y="10503"/>
                  </a:cubicBezTo>
                  <a:cubicBezTo>
                    <a:pt x="17557" y="10503"/>
                    <a:pt x="17557" y="10503"/>
                    <a:pt x="17557" y="10503"/>
                  </a:cubicBezTo>
                  <a:cubicBezTo>
                    <a:pt x="17673" y="10503"/>
                    <a:pt x="17673" y="10503"/>
                    <a:pt x="17673" y="10503"/>
                  </a:cubicBezTo>
                  <a:cubicBezTo>
                    <a:pt x="17673" y="10602"/>
                    <a:pt x="17673" y="10602"/>
                    <a:pt x="17673" y="10602"/>
                  </a:cubicBezTo>
                  <a:cubicBezTo>
                    <a:pt x="17673" y="10602"/>
                    <a:pt x="17673" y="10602"/>
                    <a:pt x="17673" y="10602"/>
                  </a:cubicBezTo>
                  <a:cubicBezTo>
                    <a:pt x="17673" y="10701"/>
                    <a:pt x="17673" y="10701"/>
                    <a:pt x="17673" y="10701"/>
                  </a:cubicBezTo>
                  <a:cubicBezTo>
                    <a:pt x="17673" y="10800"/>
                    <a:pt x="17673" y="10800"/>
                    <a:pt x="17673" y="10800"/>
                  </a:cubicBezTo>
                  <a:cubicBezTo>
                    <a:pt x="17557" y="10800"/>
                    <a:pt x="17557" y="10800"/>
                    <a:pt x="17557" y="10800"/>
                  </a:cubicBezTo>
                  <a:cubicBezTo>
                    <a:pt x="17557" y="10800"/>
                    <a:pt x="17557" y="10800"/>
                    <a:pt x="17557" y="10800"/>
                  </a:cubicBezTo>
                  <a:cubicBezTo>
                    <a:pt x="17673" y="10899"/>
                    <a:pt x="17673" y="10899"/>
                    <a:pt x="17673" y="10899"/>
                  </a:cubicBezTo>
                  <a:cubicBezTo>
                    <a:pt x="17673" y="10800"/>
                    <a:pt x="17673" y="10800"/>
                    <a:pt x="17673" y="10800"/>
                  </a:cubicBezTo>
                  <a:cubicBezTo>
                    <a:pt x="17788" y="10899"/>
                    <a:pt x="17788" y="10899"/>
                    <a:pt x="17788" y="10899"/>
                  </a:cubicBezTo>
                  <a:cubicBezTo>
                    <a:pt x="17904" y="10899"/>
                    <a:pt x="17904" y="10899"/>
                    <a:pt x="17904" y="10899"/>
                  </a:cubicBezTo>
                  <a:cubicBezTo>
                    <a:pt x="18019" y="10998"/>
                    <a:pt x="18019" y="10998"/>
                    <a:pt x="18019" y="10998"/>
                  </a:cubicBezTo>
                  <a:cubicBezTo>
                    <a:pt x="18019" y="10899"/>
                    <a:pt x="18019" y="10899"/>
                    <a:pt x="18019" y="10899"/>
                  </a:cubicBezTo>
                  <a:cubicBezTo>
                    <a:pt x="18135" y="10899"/>
                    <a:pt x="18135" y="10899"/>
                    <a:pt x="18135" y="10899"/>
                  </a:cubicBezTo>
                  <a:cubicBezTo>
                    <a:pt x="18135" y="10899"/>
                    <a:pt x="18135" y="10899"/>
                    <a:pt x="18135" y="10899"/>
                  </a:cubicBezTo>
                  <a:cubicBezTo>
                    <a:pt x="18135" y="10998"/>
                    <a:pt x="18135" y="10998"/>
                    <a:pt x="18135" y="10998"/>
                  </a:cubicBezTo>
                  <a:cubicBezTo>
                    <a:pt x="18135" y="10998"/>
                    <a:pt x="18135" y="10998"/>
                    <a:pt x="18135" y="10998"/>
                  </a:cubicBezTo>
                  <a:cubicBezTo>
                    <a:pt x="18135" y="11097"/>
                    <a:pt x="18135" y="11097"/>
                    <a:pt x="18135" y="11097"/>
                  </a:cubicBezTo>
                  <a:cubicBezTo>
                    <a:pt x="18250" y="11097"/>
                    <a:pt x="18250" y="11097"/>
                    <a:pt x="18250" y="11097"/>
                  </a:cubicBezTo>
                  <a:cubicBezTo>
                    <a:pt x="18135" y="11196"/>
                    <a:pt x="18135" y="11196"/>
                    <a:pt x="18135" y="11196"/>
                  </a:cubicBezTo>
                  <a:cubicBezTo>
                    <a:pt x="18135" y="11295"/>
                    <a:pt x="18135" y="11295"/>
                    <a:pt x="18135" y="11295"/>
                  </a:cubicBezTo>
                  <a:cubicBezTo>
                    <a:pt x="18019" y="11295"/>
                    <a:pt x="18019" y="11295"/>
                    <a:pt x="18019" y="11295"/>
                  </a:cubicBezTo>
                  <a:cubicBezTo>
                    <a:pt x="17904" y="11295"/>
                    <a:pt x="17904" y="11295"/>
                    <a:pt x="17904" y="11295"/>
                  </a:cubicBezTo>
                  <a:cubicBezTo>
                    <a:pt x="17904" y="11295"/>
                    <a:pt x="17904" y="11295"/>
                    <a:pt x="17904" y="11295"/>
                  </a:cubicBezTo>
                  <a:cubicBezTo>
                    <a:pt x="17788" y="11196"/>
                    <a:pt x="17788" y="11196"/>
                    <a:pt x="17788" y="11196"/>
                  </a:cubicBezTo>
                  <a:cubicBezTo>
                    <a:pt x="17788" y="11196"/>
                    <a:pt x="17788" y="11196"/>
                    <a:pt x="17788" y="11196"/>
                  </a:cubicBezTo>
                  <a:cubicBezTo>
                    <a:pt x="17788" y="11097"/>
                    <a:pt x="17788" y="11097"/>
                    <a:pt x="17788" y="11097"/>
                  </a:cubicBezTo>
                  <a:cubicBezTo>
                    <a:pt x="17673" y="11097"/>
                    <a:pt x="17673" y="11097"/>
                    <a:pt x="17673" y="11097"/>
                  </a:cubicBezTo>
                  <a:cubicBezTo>
                    <a:pt x="17673" y="10998"/>
                    <a:pt x="17673" y="10998"/>
                    <a:pt x="17673" y="10998"/>
                  </a:cubicBezTo>
                  <a:cubicBezTo>
                    <a:pt x="17557" y="10998"/>
                    <a:pt x="17557" y="10998"/>
                    <a:pt x="17557" y="10998"/>
                  </a:cubicBezTo>
                  <a:cubicBezTo>
                    <a:pt x="17442" y="10998"/>
                    <a:pt x="17442" y="10998"/>
                    <a:pt x="17442" y="10998"/>
                  </a:cubicBezTo>
                  <a:cubicBezTo>
                    <a:pt x="17442" y="10998"/>
                    <a:pt x="17442" y="10998"/>
                    <a:pt x="17442" y="10998"/>
                  </a:cubicBezTo>
                  <a:cubicBezTo>
                    <a:pt x="17326" y="10998"/>
                    <a:pt x="17326" y="10998"/>
                    <a:pt x="17326" y="10998"/>
                  </a:cubicBezTo>
                  <a:cubicBezTo>
                    <a:pt x="17326" y="10998"/>
                    <a:pt x="17326" y="10998"/>
                    <a:pt x="17326" y="10998"/>
                  </a:cubicBezTo>
                  <a:cubicBezTo>
                    <a:pt x="17211" y="10899"/>
                    <a:pt x="17211" y="10899"/>
                    <a:pt x="17211" y="10899"/>
                  </a:cubicBezTo>
                  <a:cubicBezTo>
                    <a:pt x="17211" y="10899"/>
                    <a:pt x="17211" y="10899"/>
                    <a:pt x="17211" y="10899"/>
                  </a:cubicBezTo>
                  <a:cubicBezTo>
                    <a:pt x="17211" y="10899"/>
                    <a:pt x="17211" y="10899"/>
                    <a:pt x="17211" y="10899"/>
                  </a:cubicBezTo>
                  <a:cubicBezTo>
                    <a:pt x="17211" y="10899"/>
                    <a:pt x="17211" y="10899"/>
                    <a:pt x="17211" y="10899"/>
                  </a:cubicBezTo>
                  <a:cubicBezTo>
                    <a:pt x="17211" y="10998"/>
                    <a:pt x="17211" y="10998"/>
                    <a:pt x="17211" y="10998"/>
                  </a:cubicBezTo>
                  <a:cubicBezTo>
                    <a:pt x="17211" y="11097"/>
                    <a:pt x="17211" y="11097"/>
                    <a:pt x="17211" y="11097"/>
                  </a:cubicBezTo>
                  <a:cubicBezTo>
                    <a:pt x="17211" y="11097"/>
                    <a:pt x="17211" y="11097"/>
                    <a:pt x="17211" y="11097"/>
                  </a:cubicBezTo>
                  <a:cubicBezTo>
                    <a:pt x="17095" y="11097"/>
                    <a:pt x="17095" y="11097"/>
                    <a:pt x="17095" y="11097"/>
                  </a:cubicBezTo>
                  <a:cubicBezTo>
                    <a:pt x="17095" y="11097"/>
                    <a:pt x="17095" y="11097"/>
                    <a:pt x="17095" y="11097"/>
                  </a:cubicBezTo>
                  <a:cubicBezTo>
                    <a:pt x="16980" y="11196"/>
                    <a:pt x="16980" y="11196"/>
                    <a:pt x="16980" y="11196"/>
                  </a:cubicBezTo>
                  <a:cubicBezTo>
                    <a:pt x="17095" y="11196"/>
                    <a:pt x="17095" y="11196"/>
                    <a:pt x="17095" y="11196"/>
                  </a:cubicBezTo>
                  <a:cubicBezTo>
                    <a:pt x="17095" y="11196"/>
                    <a:pt x="17095" y="11196"/>
                    <a:pt x="17095" y="11196"/>
                  </a:cubicBezTo>
                  <a:cubicBezTo>
                    <a:pt x="17095" y="11295"/>
                    <a:pt x="17095" y="11295"/>
                    <a:pt x="17095" y="11295"/>
                  </a:cubicBezTo>
                  <a:cubicBezTo>
                    <a:pt x="16980" y="11295"/>
                    <a:pt x="16980" y="11295"/>
                    <a:pt x="16980" y="11295"/>
                  </a:cubicBezTo>
                  <a:cubicBezTo>
                    <a:pt x="16980" y="11394"/>
                    <a:pt x="16980" y="11394"/>
                    <a:pt x="16980" y="11394"/>
                  </a:cubicBezTo>
                  <a:cubicBezTo>
                    <a:pt x="16980" y="11394"/>
                    <a:pt x="16980" y="11394"/>
                    <a:pt x="16980" y="11394"/>
                  </a:cubicBezTo>
                  <a:cubicBezTo>
                    <a:pt x="16980" y="11394"/>
                    <a:pt x="16980" y="11394"/>
                    <a:pt x="16980" y="11394"/>
                  </a:cubicBezTo>
                  <a:cubicBezTo>
                    <a:pt x="16980" y="11394"/>
                    <a:pt x="16980" y="11394"/>
                    <a:pt x="16980" y="11394"/>
                  </a:cubicBezTo>
                  <a:cubicBezTo>
                    <a:pt x="17095" y="11494"/>
                    <a:pt x="17095" y="11494"/>
                    <a:pt x="17095" y="11494"/>
                  </a:cubicBezTo>
                  <a:cubicBezTo>
                    <a:pt x="17095" y="11494"/>
                    <a:pt x="17095" y="11494"/>
                    <a:pt x="17095" y="11494"/>
                  </a:cubicBezTo>
                  <a:cubicBezTo>
                    <a:pt x="17095" y="11593"/>
                    <a:pt x="17095" y="11593"/>
                    <a:pt x="17095" y="11593"/>
                  </a:cubicBezTo>
                  <a:cubicBezTo>
                    <a:pt x="17095" y="11692"/>
                    <a:pt x="17095" y="11692"/>
                    <a:pt x="17095" y="11692"/>
                  </a:cubicBezTo>
                  <a:cubicBezTo>
                    <a:pt x="17095" y="11692"/>
                    <a:pt x="17095" y="11692"/>
                    <a:pt x="17095" y="11692"/>
                  </a:cubicBezTo>
                  <a:cubicBezTo>
                    <a:pt x="17211" y="11692"/>
                    <a:pt x="17211" y="11692"/>
                    <a:pt x="17211" y="11692"/>
                  </a:cubicBezTo>
                  <a:cubicBezTo>
                    <a:pt x="17211" y="11593"/>
                    <a:pt x="17211" y="11593"/>
                    <a:pt x="17211" y="11593"/>
                  </a:cubicBezTo>
                  <a:cubicBezTo>
                    <a:pt x="17211" y="11593"/>
                    <a:pt x="17211" y="11593"/>
                    <a:pt x="17211" y="11593"/>
                  </a:cubicBezTo>
                  <a:cubicBezTo>
                    <a:pt x="17095" y="11494"/>
                    <a:pt x="17095" y="11494"/>
                    <a:pt x="17095" y="11494"/>
                  </a:cubicBezTo>
                  <a:cubicBezTo>
                    <a:pt x="17211" y="11494"/>
                    <a:pt x="17211" y="11494"/>
                    <a:pt x="17211" y="11494"/>
                  </a:cubicBezTo>
                  <a:cubicBezTo>
                    <a:pt x="17211" y="11394"/>
                    <a:pt x="17211" y="11394"/>
                    <a:pt x="17211" y="11394"/>
                  </a:cubicBezTo>
                  <a:cubicBezTo>
                    <a:pt x="17211" y="11394"/>
                    <a:pt x="17211" y="11394"/>
                    <a:pt x="17211" y="11394"/>
                  </a:cubicBezTo>
                  <a:cubicBezTo>
                    <a:pt x="17211" y="11494"/>
                    <a:pt x="17211" y="11494"/>
                    <a:pt x="17211" y="11494"/>
                  </a:cubicBezTo>
                  <a:cubicBezTo>
                    <a:pt x="17326" y="11494"/>
                    <a:pt x="17326" y="11494"/>
                    <a:pt x="17326" y="11494"/>
                  </a:cubicBezTo>
                  <a:cubicBezTo>
                    <a:pt x="17326" y="11593"/>
                    <a:pt x="17326" y="11593"/>
                    <a:pt x="17326" y="11593"/>
                  </a:cubicBezTo>
                  <a:cubicBezTo>
                    <a:pt x="17442" y="11593"/>
                    <a:pt x="17442" y="11593"/>
                    <a:pt x="17442" y="11593"/>
                  </a:cubicBezTo>
                  <a:cubicBezTo>
                    <a:pt x="17442" y="11593"/>
                    <a:pt x="17442" y="11593"/>
                    <a:pt x="17442" y="11593"/>
                  </a:cubicBezTo>
                  <a:cubicBezTo>
                    <a:pt x="17442" y="11593"/>
                    <a:pt x="17442" y="11593"/>
                    <a:pt x="17442" y="11593"/>
                  </a:cubicBezTo>
                  <a:cubicBezTo>
                    <a:pt x="17557" y="11593"/>
                    <a:pt x="17557" y="11593"/>
                    <a:pt x="17557" y="11593"/>
                  </a:cubicBezTo>
                  <a:cubicBezTo>
                    <a:pt x="17557" y="11593"/>
                    <a:pt x="17557" y="11593"/>
                    <a:pt x="17557" y="11593"/>
                  </a:cubicBezTo>
                  <a:cubicBezTo>
                    <a:pt x="17673" y="11593"/>
                    <a:pt x="17673" y="11593"/>
                    <a:pt x="17673" y="11593"/>
                  </a:cubicBezTo>
                  <a:cubicBezTo>
                    <a:pt x="17673" y="11593"/>
                    <a:pt x="17673" y="11593"/>
                    <a:pt x="17673" y="11593"/>
                  </a:cubicBezTo>
                  <a:cubicBezTo>
                    <a:pt x="17673" y="11593"/>
                    <a:pt x="17673" y="11593"/>
                    <a:pt x="17673" y="11593"/>
                  </a:cubicBezTo>
                  <a:cubicBezTo>
                    <a:pt x="17673" y="11692"/>
                    <a:pt x="17673" y="11692"/>
                    <a:pt x="17673" y="11692"/>
                  </a:cubicBezTo>
                  <a:cubicBezTo>
                    <a:pt x="17673" y="11692"/>
                    <a:pt x="17673" y="11692"/>
                    <a:pt x="17673" y="11692"/>
                  </a:cubicBezTo>
                  <a:cubicBezTo>
                    <a:pt x="17557" y="11791"/>
                    <a:pt x="17557" y="11791"/>
                    <a:pt x="17557" y="11791"/>
                  </a:cubicBezTo>
                  <a:cubicBezTo>
                    <a:pt x="17557" y="11890"/>
                    <a:pt x="17557" y="11890"/>
                    <a:pt x="17557" y="11890"/>
                  </a:cubicBezTo>
                  <a:cubicBezTo>
                    <a:pt x="17557" y="11989"/>
                    <a:pt x="17557" y="11989"/>
                    <a:pt x="17557" y="11989"/>
                  </a:cubicBezTo>
                  <a:cubicBezTo>
                    <a:pt x="17557" y="11989"/>
                    <a:pt x="17557" y="11989"/>
                    <a:pt x="17557" y="11989"/>
                  </a:cubicBezTo>
                  <a:cubicBezTo>
                    <a:pt x="17442" y="11989"/>
                    <a:pt x="17442" y="11989"/>
                    <a:pt x="17442" y="11989"/>
                  </a:cubicBezTo>
                  <a:cubicBezTo>
                    <a:pt x="17442" y="11989"/>
                    <a:pt x="17442" y="11989"/>
                    <a:pt x="17442" y="11989"/>
                  </a:cubicBezTo>
                  <a:cubicBezTo>
                    <a:pt x="17326" y="11989"/>
                    <a:pt x="17326" y="11989"/>
                    <a:pt x="17326" y="11989"/>
                  </a:cubicBezTo>
                  <a:cubicBezTo>
                    <a:pt x="17211" y="11989"/>
                    <a:pt x="17211" y="11989"/>
                    <a:pt x="17211" y="11989"/>
                  </a:cubicBezTo>
                  <a:cubicBezTo>
                    <a:pt x="17211" y="11989"/>
                    <a:pt x="17211" y="11989"/>
                    <a:pt x="17211" y="11989"/>
                  </a:cubicBezTo>
                  <a:cubicBezTo>
                    <a:pt x="17095" y="11989"/>
                    <a:pt x="17095" y="11989"/>
                    <a:pt x="17095" y="11989"/>
                  </a:cubicBezTo>
                  <a:cubicBezTo>
                    <a:pt x="17095" y="12088"/>
                    <a:pt x="17095" y="12088"/>
                    <a:pt x="17095" y="12088"/>
                  </a:cubicBezTo>
                  <a:cubicBezTo>
                    <a:pt x="17095" y="12088"/>
                    <a:pt x="17095" y="12088"/>
                    <a:pt x="17095" y="12088"/>
                  </a:cubicBezTo>
                  <a:cubicBezTo>
                    <a:pt x="16980" y="12088"/>
                    <a:pt x="16980" y="12088"/>
                    <a:pt x="16980" y="12088"/>
                  </a:cubicBezTo>
                  <a:cubicBezTo>
                    <a:pt x="16980" y="12088"/>
                    <a:pt x="16980" y="12088"/>
                    <a:pt x="16980" y="12088"/>
                  </a:cubicBezTo>
                  <a:cubicBezTo>
                    <a:pt x="16980" y="12088"/>
                    <a:pt x="16980" y="12088"/>
                    <a:pt x="16980" y="12088"/>
                  </a:cubicBezTo>
                  <a:cubicBezTo>
                    <a:pt x="16980" y="12187"/>
                    <a:pt x="16980" y="12187"/>
                    <a:pt x="16980" y="12187"/>
                  </a:cubicBezTo>
                  <a:cubicBezTo>
                    <a:pt x="16864" y="12187"/>
                    <a:pt x="16864" y="12187"/>
                    <a:pt x="16864" y="12187"/>
                  </a:cubicBezTo>
                  <a:cubicBezTo>
                    <a:pt x="16864" y="12187"/>
                    <a:pt x="16864" y="12187"/>
                    <a:pt x="16864" y="12187"/>
                  </a:cubicBezTo>
                  <a:cubicBezTo>
                    <a:pt x="16749" y="12088"/>
                    <a:pt x="16749" y="12088"/>
                    <a:pt x="16749" y="12088"/>
                  </a:cubicBezTo>
                  <a:cubicBezTo>
                    <a:pt x="16633" y="12088"/>
                    <a:pt x="16633" y="12088"/>
                    <a:pt x="16633" y="12088"/>
                  </a:cubicBezTo>
                  <a:cubicBezTo>
                    <a:pt x="16518" y="11989"/>
                    <a:pt x="16518" y="11989"/>
                    <a:pt x="16518" y="11989"/>
                  </a:cubicBezTo>
                  <a:cubicBezTo>
                    <a:pt x="16287" y="11791"/>
                    <a:pt x="16287" y="11791"/>
                    <a:pt x="16287" y="11791"/>
                  </a:cubicBezTo>
                  <a:cubicBezTo>
                    <a:pt x="16287" y="11791"/>
                    <a:pt x="16287" y="11791"/>
                    <a:pt x="16287" y="11791"/>
                  </a:cubicBezTo>
                  <a:cubicBezTo>
                    <a:pt x="16287" y="11692"/>
                    <a:pt x="16287" y="11692"/>
                    <a:pt x="16287" y="11692"/>
                  </a:cubicBezTo>
                  <a:cubicBezTo>
                    <a:pt x="16287" y="11692"/>
                    <a:pt x="16287" y="11692"/>
                    <a:pt x="16287" y="11692"/>
                  </a:cubicBezTo>
                  <a:cubicBezTo>
                    <a:pt x="16402" y="11692"/>
                    <a:pt x="16402" y="11692"/>
                    <a:pt x="16402" y="11692"/>
                  </a:cubicBezTo>
                  <a:cubicBezTo>
                    <a:pt x="16402" y="11692"/>
                    <a:pt x="16402" y="11692"/>
                    <a:pt x="16402" y="11692"/>
                  </a:cubicBezTo>
                  <a:cubicBezTo>
                    <a:pt x="16402" y="11791"/>
                    <a:pt x="16402" y="11791"/>
                    <a:pt x="16402" y="11791"/>
                  </a:cubicBezTo>
                  <a:cubicBezTo>
                    <a:pt x="16633" y="11791"/>
                    <a:pt x="16633" y="11791"/>
                    <a:pt x="16633" y="11791"/>
                  </a:cubicBezTo>
                  <a:cubicBezTo>
                    <a:pt x="16749" y="11890"/>
                    <a:pt x="16749" y="11890"/>
                    <a:pt x="16749" y="11890"/>
                  </a:cubicBezTo>
                  <a:cubicBezTo>
                    <a:pt x="16749" y="11890"/>
                    <a:pt x="16749" y="11890"/>
                    <a:pt x="16749" y="11890"/>
                  </a:cubicBezTo>
                  <a:cubicBezTo>
                    <a:pt x="16864" y="11890"/>
                    <a:pt x="16864" y="11890"/>
                    <a:pt x="16864" y="11890"/>
                  </a:cubicBezTo>
                  <a:cubicBezTo>
                    <a:pt x="16864" y="11791"/>
                    <a:pt x="16864" y="11791"/>
                    <a:pt x="16864" y="11791"/>
                  </a:cubicBezTo>
                  <a:cubicBezTo>
                    <a:pt x="16864" y="11791"/>
                    <a:pt x="16864" y="11791"/>
                    <a:pt x="16864" y="11791"/>
                  </a:cubicBezTo>
                  <a:cubicBezTo>
                    <a:pt x="16749" y="11791"/>
                    <a:pt x="16749" y="11791"/>
                    <a:pt x="16749" y="11791"/>
                  </a:cubicBezTo>
                  <a:cubicBezTo>
                    <a:pt x="16749" y="11791"/>
                    <a:pt x="16749" y="11791"/>
                    <a:pt x="16749" y="11791"/>
                  </a:cubicBezTo>
                  <a:cubicBezTo>
                    <a:pt x="16633" y="11791"/>
                    <a:pt x="16633" y="11791"/>
                    <a:pt x="16633" y="11791"/>
                  </a:cubicBezTo>
                  <a:cubicBezTo>
                    <a:pt x="16518" y="11692"/>
                    <a:pt x="16518" y="11692"/>
                    <a:pt x="16518" y="11692"/>
                  </a:cubicBezTo>
                  <a:cubicBezTo>
                    <a:pt x="16402" y="11692"/>
                    <a:pt x="16402" y="11692"/>
                    <a:pt x="16402" y="11692"/>
                  </a:cubicBezTo>
                  <a:cubicBezTo>
                    <a:pt x="16287" y="11692"/>
                    <a:pt x="16287" y="11692"/>
                    <a:pt x="16287" y="11692"/>
                  </a:cubicBezTo>
                  <a:cubicBezTo>
                    <a:pt x="16287" y="11593"/>
                    <a:pt x="16287" y="11593"/>
                    <a:pt x="16287" y="11593"/>
                  </a:cubicBezTo>
                  <a:cubicBezTo>
                    <a:pt x="16287" y="11593"/>
                    <a:pt x="16287" y="11593"/>
                    <a:pt x="16287" y="11593"/>
                  </a:cubicBezTo>
                  <a:cubicBezTo>
                    <a:pt x="16171" y="11593"/>
                    <a:pt x="16171" y="11593"/>
                    <a:pt x="16171" y="11593"/>
                  </a:cubicBezTo>
                  <a:cubicBezTo>
                    <a:pt x="16171" y="11593"/>
                    <a:pt x="16171" y="11593"/>
                    <a:pt x="16171" y="11593"/>
                  </a:cubicBezTo>
                  <a:cubicBezTo>
                    <a:pt x="16171" y="11593"/>
                    <a:pt x="16171" y="11593"/>
                    <a:pt x="16171" y="11593"/>
                  </a:cubicBezTo>
                  <a:cubicBezTo>
                    <a:pt x="16171" y="11692"/>
                    <a:pt x="16171" y="11692"/>
                    <a:pt x="16171" y="11692"/>
                  </a:cubicBezTo>
                  <a:cubicBezTo>
                    <a:pt x="16171" y="11791"/>
                    <a:pt x="16171" y="11791"/>
                    <a:pt x="16171" y="11791"/>
                  </a:cubicBezTo>
                  <a:cubicBezTo>
                    <a:pt x="16171" y="11890"/>
                    <a:pt x="16171" y="11890"/>
                    <a:pt x="16171" y="11890"/>
                  </a:cubicBezTo>
                  <a:cubicBezTo>
                    <a:pt x="16056" y="11890"/>
                    <a:pt x="16056" y="11890"/>
                    <a:pt x="16056" y="11890"/>
                  </a:cubicBezTo>
                  <a:cubicBezTo>
                    <a:pt x="16056" y="11890"/>
                    <a:pt x="16056" y="11890"/>
                    <a:pt x="16056" y="11890"/>
                  </a:cubicBezTo>
                  <a:cubicBezTo>
                    <a:pt x="15940" y="11692"/>
                    <a:pt x="15940" y="11692"/>
                    <a:pt x="15940" y="11692"/>
                  </a:cubicBezTo>
                  <a:cubicBezTo>
                    <a:pt x="15825" y="11593"/>
                    <a:pt x="15825" y="11593"/>
                    <a:pt x="15825" y="11593"/>
                  </a:cubicBezTo>
                  <a:cubicBezTo>
                    <a:pt x="15825" y="11494"/>
                    <a:pt x="15825" y="11494"/>
                    <a:pt x="15825" y="11494"/>
                  </a:cubicBezTo>
                  <a:cubicBezTo>
                    <a:pt x="15709" y="11494"/>
                    <a:pt x="15709" y="11494"/>
                    <a:pt x="15709" y="11494"/>
                  </a:cubicBezTo>
                  <a:cubicBezTo>
                    <a:pt x="15709" y="11494"/>
                    <a:pt x="15709" y="11494"/>
                    <a:pt x="15709" y="11494"/>
                  </a:cubicBezTo>
                  <a:cubicBezTo>
                    <a:pt x="15709" y="11494"/>
                    <a:pt x="15709" y="11494"/>
                    <a:pt x="15709" y="11494"/>
                  </a:cubicBezTo>
                  <a:cubicBezTo>
                    <a:pt x="15709" y="11494"/>
                    <a:pt x="15709" y="11494"/>
                    <a:pt x="15709" y="11494"/>
                  </a:cubicBezTo>
                  <a:cubicBezTo>
                    <a:pt x="15709" y="11494"/>
                    <a:pt x="15709" y="11494"/>
                    <a:pt x="15709" y="11494"/>
                  </a:cubicBezTo>
                  <a:cubicBezTo>
                    <a:pt x="15709" y="11593"/>
                    <a:pt x="15709" y="11593"/>
                    <a:pt x="15709" y="11593"/>
                  </a:cubicBezTo>
                  <a:cubicBezTo>
                    <a:pt x="15825" y="11692"/>
                    <a:pt x="15825" y="11692"/>
                    <a:pt x="15825" y="11692"/>
                  </a:cubicBezTo>
                  <a:cubicBezTo>
                    <a:pt x="15825" y="11791"/>
                    <a:pt x="15825" y="11791"/>
                    <a:pt x="15825" y="11791"/>
                  </a:cubicBezTo>
                  <a:cubicBezTo>
                    <a:pt x="15940" y="11791"/>
                    <a:pt x="15940" y="11791"/>
                    <a:pt x="15940" y="11791"/>
                  </a:cubicBezTo>
                  <a:cubicBezTo>
                    <a:pt x="15940" y="11791"/>
                    <a:pt x="15940" y="11791"/>
                    <a:pt x="15940" y="11791"/>
                  </a:cubicBezTo>
                  <a:cubicBezTo>
                    <a:pt x="15940" y="11890"/>
                    <a:pt x="15940" y="11890"/>
                    <a:pt x="15940" y="11890"/>
                  </a:cubicBezTo>
                  <a:cubicBezTo>
                    <a:pt x="15940" y="11890"/>
                    <a:pt x="15940" y="11890"/>
                    <a:pt x="15940" y="11890"/>
                  </a:cubicBezTo>
                  <a:cubicBezTo>
                    <a:pt x="15825" y="11890"/>
                    <a:pt x="15825" y="11890"/>
                    <a:pt x="15825" y="11890"/>
                  </a:cubicBezTo>
                  <a:cubicBezTo>
                    <a:pt x="15709" y="11890"/>
                    <a:pt x="15709" y="11890"/>
                    <a:pt x="15709" y="11890"/>
                  </a:cubicBezTo>
                  <a:cubicBezTo>
                    <a:pt x="15709" y="11989"/>
                    <a:pt x="15709" y="11989"/>
                    <a:pt x="15709" y="11989"/>
                  </a:cubicBezTo>
                  <a:cubicBezTo>
                    <a:pt x="15594" y="11989"/>
                    <a:pt x="15594" y="11989"/>
                    <a:pt x="15594" y="11989"/>
                  </a:cubicBezTo>
                  <a:cubicBezTo>
                    <a:pt x="15594" y="11989"/>
                    <a:pt x="15594" y="11989"/>
                    <a:pt x="15594" y="11989"/>
                  </a:cubicBezTo>
                  <a:cubicBezTo>
                    <a:pt x="15478" y="12088"/>
                    <a:pt x="15478" y="12088"/>
                    <a:pt x="15478" y="12088"/>
                  </a:cubicBezTo>
                  <a:cubicBezTo>
                    <a:pt x="15478" y="12088"/>
                    <a:pt x="15478" y="12088"/>
                    <a:pt x="15478" y="12088"/>
                  </a:cubicBezTo>
                  <a:cubicBezTo>
                    <a:pt x="15363" y="11989"/>
                    <a:pt x="15363" y="11989"/>
                    <a:pt x="15363" y="11989"/>
                  </a:cubicBezTo>
                  <a:cubicBezTo>
                    <a:pt x="15363" y="11989"/>
                    <a:pt x="15363" y="11989"/>
                    <a:pt x="15363" y="11989"/>
                  </a:cubicBezTo>
                  <a:cubicBezTo>
                    <a:pt x="15247" y="11989"/>
                    <a:pt x="15247" y="11989"/>
                    <a:pt x="15247" y="11989"/>
                  </a:cubicBezTo>
                  <a:cubicBezTo>
                    <a:pt x="15247" y="11890"/>
                    <a:pt x="15247" y="11890"/>
                    <a:pt x="15247" y="11890"/>
                  </a:cubicBezTo>
                  <a:cubicBezTo>
                    <a:pt x="15132" y="11890"/>
                    <a:pt x="15132" y="11890"/>
                    <a:pt x="15132" y="11890"/>
                  </a:cubicBezTo>
                  <a:cubicBezTo>
                    <a:pt x="15132" y="11890"/>
                    <a:pt x="15132" y="11890"/>
                    <a:pt x="15132" y="11890"/>
                  </a:cubicBezTo>
                  <a:cubicBezTo>
                    <a:pt x="15132" y="11791"/>
                    <a:pt x="15132" y="11791"/>
                    <a:pt x="15132" y="11791"/>
                  </a:cubicBezTo>
                  <a:cubicBezTo>
                    <a:pt x="15016" y="11791"/>
                    <a:pt x="15016" y="11791"/>
                    <a:pt x="15016" y="11791"/>
                  </a:cubicBezTo>
                  <a:cubicBezTo>
                    <a:pt x="15016" y="11791"/>
                    <a:pt x="15016" y="11791"/>
                    <a:pt x="15016" y="11791"/>
                  </a:cubicBezTo>
                  <a:cubicBezTo>
                    <a:pt x="15016" y="11791"/>
                    <a:pt x="15016" y="11791"/>
                    <a:pt x="15016" y="11791"/>
                  </a:cubicBezTo>
                  <a:cubicBezTo>
                    <a:pt x="15016" y="11791"/>
                    <a:pt x="15016" y="11791"/>
                    <a:pt x="15016" y="11791"/>
                  </a:cubicBezTo>
                  <a:cubicBezTo>
                    <a:pt x="15016" y="11890"/>
                    <a:pt x="15016" y="11890"/>
                    <a:pt x="15016" y="11890"/>
                  </a:cubicBezTo>
                  <a:cubicBezTo>
                    <a:pt x="15132" y="11890"/>
                    <a:pt x="15132" y="11890"/>
                    <a:pt x="15132" y="11890"/>
                  </a:cubicBezTo>
                  <a:cubicBezTo>
                    <a:pt x="15247" y="11989"/>
                    <a:pt x="15247" y="11989"/>
                    <a:pt x="15247" y="11989"/>
                  </a:cubicBezTo>
                  <a:cubicBezTo>
                    <a:pt x="15247" y="11989"/>
                    <a:pt x="15247" y="11989"/>
                    <a:pt x="15247" y="11989"/>
                  </a:cubicBezTo>
                  <a:cubicBezTo>
                    <a:pt x="15247" y="12088"/>
                    <a:pt x="15247" y="12088"/>
                    <a:pt x="15247" y="12088"/>
                  </a:cubicBezTo>
                  <a:cubicBezTo>
                    <a:pt x="15247" y="12088"/>
                    <a:pt x="15247" y="12088"/>
                    <a:pt x="15247" y="12088"/>
                  </a:cubicBezTo>
                  <a:cubicBezTo>
                    <a:pt x="15016" y="12088"/>
                    <a:pt x="15016" y="12088"/>
                    <a:pt x="15016" y="12088"/>
                  </a:cubicBezTo>
                  <a:cubicBezTo>
                    <a:pt x="14901" y="12088"/>
                    <a:pt x="14901" y="12088"/>
                    <a:pt x="14901" y="12088"/>
                  </a:cubicBezTo>
                  <a:cubicBezTo>
                    <a:pt x="14901" y="12088"/>
                    <a:pt x="14901" y="12088"/>
                    <a:pt x="14901" y="12088"/>
                  </a:cubicBezTo>
                  <a:cubicBezTo>
                    <a:pt x="14785" y="12187"/>
                    <a:pt x="14785" y="12187"/>
                    <a:pt x="14785" y="12187"/>
                  </a:cubicBezTo>
                  <a:cubicBezTo>
                    <a:pt x="14785" y="12187"/>
                    <a:pt x="14785" y="12187"/>
                    <a:pt x="14785" y="12187"/>
                  </a:cubicBezTo>
                  <a:cubicBezTo>
                    <a:pt x="14901" y="12187"/>
                    <a:pt x="14901" y="12187"/>
                    <a:pt x="14901" y="12187"/>
                  </a:cubicBezTo>
                  <a:cubicBezTo>
                    <a:pt x="14901" y="12187"/>
                    <a:pt x="14901" y="12187"/>
                    <a:pt x="14901" y="12187"/>
                  </a:cubicBezTo>
                  <a:cubicBezTo>
                    <a:pt x="14901" y="12187"/>
                    <a:pt x="14901" y="12187"/>
                    <a:pt x="14901" y="12187"/>
                  </a:cubicBezTo>
                  <a:cubicBezTo>
                    <a:pt x="15016" y="12187"/>
                    <a:pt x="15016" y="12187"/>
                    <a:pt x="15016" y="12187"/>
                  </a:cubicBezTo>
                  <a:cubicBezTo>
                    <a:pt x="15016" y="12187"/>
                    <a:pt x="15016" y="12187"/>
                    <a:pt x="15016" y="12187"/>
                  </a:cubicBezTo>
                  <a:cubicBezTo>
                    <a:pt x="15016" y="12187"/>
                    <a:pt x="15016" y="12187"/>
                    <a:pt x="15016" y="12187"/>
                  </a:cubicBezTo>
                  <a:cubicBezTo>
                    <a:pt x="15016" y="12187"/>
                    <a:pt x="15132" y="12187"/>
                    <a:pt x="15132" y="12187"/>
                  </a:cubicBezTo>
                  <a:cubicBezTo>
                    <a:pt x="15132" y="12187"/>
                    <a:pt x="15247" y="12187"/>
                    <a:pt x="15247" y="12187"/>
                  </a:cubicBezTo>
                  <a:cubicBezTo>
                    <a:pt x="15247" y="12187"/>
                    <a:pt x="15247" y="12187"/>
                    <a:pt x="15247" y="12187"/>
                  </a:cubicBezTo>
                  <a:cubicBezTo>
                    <a:pt x="15247" y="12088"/>
                    <a:pt x="15247" y="12088"/>
                    <a:pt x="15247" y="12088"/>
                  </a:cubicBezTo>
                  <a:cubicBezTo>
                    <a:pt x="15363" y="12088"/>
                    <a:pt x="15363" y="12088"/>
                    <a:pt x="15363" y="12088"/>
                  </a:cubicBezTo>
                  <a:cubicBezTo>
                    <a:pt x="15478" y="12088"/>
                    <a:pt x="15478" y="12088"/>
                    <a:pt x="15478" y="12088"/>
                  </a:cubicBezTo>
                  <a:cubicBezTo>
                    <a:pt x="15594" y="12088"/>
                    <a:pt x="15594" y="12088"/>
                    <a:pt x="15594" y="12088"/>
                  </a:cubicBezTo>
                  <a:cubicBezTo>
                    <a:pt x="15594" y="12088"/>
                    <a:pt x="15594" y="12088"/>
                    <a:pt x="15594" y="12088"/>
                  </a:cubicBezTo>
                  <a:cubicBezTo>
                    <a:pt x="15594" y="12187"/>
                    <a:pt x="15594" y="12187"/>
                    <a:pt x="15594" y="12187"/>
                  </a:cubicBezTo>
                  <a:cubicBezTo>
                    <a:pt x="15709" y="12187"/>
                    <a:pt x="15709" y="12187"/>
                    <a:pt x="15709" y="12187"/>
                  </a:cubicBezTo>
                  <a:cubicBezTo>
                    <a:pt x="15825" y="12187"/>
                    <a:pt x="15825" y="12187"/>
                    <a:pt x="15825" y="12187"/>
                  </a:cubicBezTo>
                  <a:cubicBezTo>
                    <a:pt x="15825" y="12286"/>
                    <a:pt x="15825" y="12286"/>
                    <a:pt x="15825" y="12286"/>
                  </a:cubicBezTo>
                  <a:cubicBezTo>
                    <a:pt x="15825" y="12286"/>
                    <a:pt x="15825" y="12286"/>
                    <a:pt x="15825" y="12286"/>
                  </a:cubicBezTo>
                  <a:cubicBezTo>
                    <a:pt x="15825" y="12286"/>
                    <a:pt x="15825" y="12286"/>
                    <a:pt x="15825" y="12286"/>
                  </a:cubicBezTo>
                  <a:cubicBezTo>
                    <a:pt x="15709" y="12385"/>
                    <a:pt x="15709" y="12385"/>
                    <a:pt x="15709" y="12385"/>
                  </a:cubicBezTo>
                  <a:cubicBezTo>
                    <a:pt x="15594" y="12385"/>
                    <a:pt x="15594" y="12385"/>
                    <a:pt x="15594" y="12385"/>
                  </a:cubicBezTo>
                  <a:cubicBezTo>
                    <a:pt x="15594" y="12385"/>
                    <a:pt x="15594" y="12385"/>
                    <a:pt x="15594" y="12385"/>
                  </a:cubicBezTo>
                  <a:cubicBezTo>
                    <a:pt x="15478" y="12385"/>
                    <a:pt x="15478" y="12385"/>
                    <a:pt x="15478" y="12385"/>
                  </a:cubicBezTo>
                  <a:cubicBezTo>
                    <a:pt x="15363" y="12484"/>
                    <a:pt x="15363" y="12484"/>
                    <a:pt x="15363" y="12484"/>
                  </a:cubicBezTo>
                  <a:cubicBezTo>
                    <a:pt x="15363" y="12484"/>
                    <a:pt x="15363" y="12484"/>
                    <a:pt x="15363" y="12484"/>
                  </a:cubicBezTo>
                  <a:cubicBezTo>
                    <a:pt x="15247" y="12385"/>
                    <a:pt x="15247" y="12385"/>
                    <a:pt x="15247" y="12385"/>
                  </a:cubicBezTo>
                  <a:cubicBezTo>
                    <a:pt x="15247" y="12385"/>
                    <a:pt x="15247" y="12385"/>
                    <a:pt x="15247" y="12385"/>
                  </a:cubicBezTo>
                  <a:cubicBezTo>
                    <a:pt x="15132" y="12385"/>
                    <a:pt x="15132" y="12385"/>
                    <a:pt x="15132" y="12385"/>
                  </a:cubicBezTo>
                  <a:cubicBezTo>
                    <a:pt x="15132" y="12385"/>
                    <a:pt x="15132" y="12385"/>
                    <a:pt x="15132" y="12385"/>
                  </a:cubicBezTo>
                  <a:cubicBezTo>
                    <a:pt x="15016" y="12385"/>
                    <a:pt x="15016" y="12385"/>
                    <a:pt x="15016" y="12385"/>
                  </a:cubicBezTo>
                  <a:cubicBezTo>
                    <a:pt x="15016" y="12385"/>
                    <a:pt x="15016" y="12385"/>
                    <a:pt x="15016" y="12385"/>
                  </a:cubicBezTo>
                  <a:cubicBezTo>
                    <a:pt x="15016" y="12385"/>
                    <a:pt x="15016" y="12385"/>
                    <a:pt x="15016" y="12385"/>
                  </a:cubicBezTo>
                  <a:cubicBezTo>
                    <a:pt x="15016" y="12385"/>
                    <a:pt x="15016" y="12385"/>
                    <a:pt x="15016" y="12385"/>
                  </a:cubicBezTo>
                  <a:cubicBezTo>
                    <a:pt x="15016" y="12385"/>
                    <a:pt x="15016" y="12385"/>
                    <a:pt x="15016" y="12385"/>
                  </a:cubicBezTo>
                  <a:cubicBezTo>
                    <a:pt x="15132" y="12385"/>
                    <a:pt x="15132" y="12385"/>
                    <a:pt x="15132" y="12385"/>
                  </a:cubicBezTo>
                  <a:cubicBezTo>
                    <a:pt x="15132" y="12385"/>
                    <a:pt x="15132" y="12385"/>
                    <a:pt x="15132" y="12385"/>
                  </a:cubicBezTo>
                  <a:cubicBezTo>
                    <a:pt x="15247" y="12385"/>
                    <a:pt x="15247" y="12385"/>
                    <a:pt x="15247" y="12385"/>
                  </a:cubicBezTo>
                  <a:cubicBezTo>
                    <a:pt x="15247" y="12484"/>
                    <a:pt x="15247" y="12484"/>
                    <a:pt x="15247" y="12484"/>
                  </a:cubicBezTo>
                  <a:cubicBezTo>
                    <a:pt x="15247" y="12484"/>
                    <a:pt x="15247" y="12484"/>
                    <a:pt x="15247" y="12484"/>
                  </a:cubicBezTo>
                  <a:cubicBezTo>
                    <a:pt x="15132" y="12484"/>
                    <a:pt x="15132" y="12484"/>
                    <a:pt x="15132" y="12484"/>
                  </a:cubicBezTo>
                  <a:cubicBezTo>
                    <a:pt x="15016" y="12484"/>
                    <a:pt x="15016" y="12484"/>
                    <a:pt x="15016" y="12484"/>
                  </a:cubicBezTo>
                  <a:cubicBezTo>
                    <a:pt x="15016" y="12583"/>
                    <a:pt x="15016" y="12583"/>
                    <a:pt x="15016" y="12583"/>
                  </a:cubicBezTo>
                  <a:cubicBezTo>
                    <a:pt x="15016" y="12583"/>
                    <a:pt x="15016" y="12583"/>
                    <a:pt x="15016" y="12583"/>
                  </a:cubicBezTo>
                  <a:cubicBezTo>
                    <a:pt x="15132" y="12484"/>
                    <a:pt x="15132" y="12484"/>
                    <a:pt x="15132" y="12484"/>
                  </a:cubicBezTo>
                  <a:cubicBezTo>
                    <a:pt x="15247" y="12484"/>
                    <a:pt x="15247" y="12484"/>
                    <a:pt x="15247" y="12484"/>
                  </a:cubicBezTo>
                  <a:cubicBezTo>
                    <a:pt x="15247" y="12484"/>
                    <a:pt x="15247" y="12484"/>
                    <a:pt x="15247" y="12484"/>
                  </a:cubicBezTo>
                  <a:cubicBezTo>
                    <a:pt x="15247" y="12583"/>
                    <a:pt x="15247" y="12583"/>
                    <a:pt x="15247" y="12583"/>
                  </a:cubicBezTo>
                  <a:cubicBezTo>
                    <a:pt x="15247" y="12583"/>
                    <a:pt x="15247" y="12583"/>
                    <a:pt x="15247" y="12583"/>
                  </a:cubicBezTo>
                  <a:cubicBezTo>
                    <a:pt x="15363" y="12583"/>
                    <a:pt x="15363" y="12583"/>
                    <a:pt x="15363" y="12583"/>
                  </a:cubicBezTo>
                  <a:cubicBezTo>
                    <a:pt x="15363" y="12484"/>
                    <a:pt x="15363" y="12484"/>
                    <a:pt x="15363" y="12484"/>
                  </a:cubicBezTo>
                  <a:cubicBezTo>
                    <a:pt x="15478" y="12484"/>
                    <a:pt x="15478" y="12484"/>
                    <a:pt x="15478" y="12484"/>
                  </a:cubicBezTo>
                  <a:cubicBezTo>
                    <a:pt x="15478" y="12484"/>
                    <a:pt x="15478" y="12484"/>
                    <a:pt x="15478" y="12484"/>
                  </a:cubicBezTo>
                  <a:cubicBezTo>
                    <a:pt x="15594" y="12484"/>
                    <a:pt x="15594" y="12484"/>
                    <a:pt x="15594" y="12484"/>
                  </a:cubicBezTo>
                  <a:cubicBezTo>
                    <a:pt x="15594" y="12484"/>
                    <a:pt x="15594" y="12484"/>
                    <a:pt x="15594" y="12484"/>
                  </a:cubicBezTo>
                  <a:cubicBezTo>
                    <a:pt x="15594" y="12484"/>
                    <a:pt x="15594" y="12484"/>
                    <a:pt x="15594" y="12484"/>
                  </a:cubicBezTo>
                  <a:cubicBezTo>
                    <a:pt x="15825" y="12583"/>
                    <a:pt x="15825" y="12583"/>
                    <a:pt x="15825" y="12583"/>
                  </a:cubicBezTo>
                  <a:cubicBezTo>
                    <a:pt x="15825" y="12583"/>
                    <a:pt x="15825" y="12583"/>
                    <a:pt x="15825" y="12583"/>
                  </a:cubicBezTo>
                  <a:cubicBezTo>
                    <a:pt x="15825" y="12583"/>
                    <a:pt x="15825" y="12583"/>
                    <a:pt x="15825" y="12583"/>
                  </a:cubicBezTo>
                  <a:cubicBezTo>
                    <a:pt x="15825" y="12583"/>
                    <a:pt x="15825" y="12583"/>
                    <a:pt x="15825" y="12583"/>
                  </a:cubicBezTo>
                  <a:cubicBezTo>
                    <a:pt x="15825" y="12683"/>
                    <a:pt x="15825" y="12683"/>
                    <a:pt x="15825" y="12683"/>
                  </a:cubicBezTo>
                  <a:cubicBezTo>
                    <a:pt x="15825" y="12782"/>
                    <a:pt x="15825" y="12782"/>
                    <a:pt x="15825" y="12782"/>
                  </a:cubicBezTo>
                  <a:cubicBezTo>
                    <a:pt x="15709" y="12782"/>
                    <a:pt x="15709" y="12782"/>
                    <a:pt x="15709" y="12782"/>
                  </a:cubicBezTo>
                  <a:cubicBezTo>
                    <a:pt x="15594" y="12782"/>
                    <a:pt x="15594" y="12782"/>
                    <a:pt x="15594" y="12782"/>
                  </a:cubicBezTo>
                  <a:cubicBezTo>
                    <a:pt x="15478" y="12782"/>
                    <a:pt x="15478" y="12782"/>
                    <a:pt x="15478" y="12782"/>
                  </a:cubicBezTo>
                  <a:cubicBezTo>
                    <a:pt x="15363" y="12782"/>
                    <a:pt x="15363" y="12782"/>
                    <a:pt x="15363" y="12782"/>
                  </a:cubicBezTo>
                  <a:cubicBezTo>
                    <a:pt x="15363" y="12782"/>
                    <a:pt x="15363" y="12782"/>
                    <a:pt x="15363" y="12782"/>
                  </a:cubicBezTo>
                  <a:cubicBezTo>
                    <a:pt x="15247" y="12782"/>
                    <a:pt x="15247" y="12782"/>
                    <a:pt x="15247" y="12782"/>
                  </a:cubicBezTo>
                  <a:cubicBezTo>
                    <a:pt x="15247" y="12782"/>
                    <a:pt x="15247" y="12782"/>
                    <a:pt x="15247" y="12782"/>
                  </a:cubicBezTo>
                  <a:cubicBezTo>
                    <a:pt x="15363" y="12782"/>
                    <a:pt x="15363" y="12782"/>
                    <a:pt x="15363" y="12782"/>
                  </a:cubicBezTo>
                  <a:cubicBezTo>
                    <a:pt x="15478" y="12782"/>
                    <a:pt x="15478" y="12782"/>
                    <a:pt x="15478" y="12782"/>
                  </a:cubicBezTo>
                  <a:cubicBezTo>
                    <a:pt x="15594" y="12881"/>
                    <a:pt x="15594" y="12881"/>
                    <a:pt x="15594" y="12881"/>
                  </a:cubicBezTo>
                  <a:cubicBezTo>
                    <a:pt x="15594" y="12881"/>
                    <a:pt x="15594" y="12881"/>
                    <a:pt x="15594" y="12881"/>
                  </a:cubicBezTo>
                  <a:cubicBezTo>
                    <a:pt x="15594" y="12881"/>
                    <a:pt x="15594" y="12881"/>
                    <a:pt x="15594" y="12881"/>
                  </a:cubicBezTo>
                  <a:cubicBezTo>
                    <a:pt x="15709" y="12881"/>
                    <a:pt x="15709" y="12881"/>
                    <a:pt x="15709" y="12881"/>
                  </a:cubicBezTo>
                  <a:cubicBezTo>
                    <a:pt x="15825" y="12881"/>
                    <a:pt x="15825" y="12881"/>
                    <a:pt x="15825" y="12881"/>
                  </a:cubicBezTo>
                  <a:cubicBezTo>
                    <a:pt x="15940" y="12881"/>
                    <a:pt x="15940" y="12881"/>
                    <a:pt x="15940" y="12881"/>
                  </a:cubicBezTo>
                  <a:cubicBezTo>
                    <a:pt x="15940" y="12881"/>
                    <a:pt x="15940" y="12881"/>
                    <a:pt x="15940" y="12881"/>
                  </a:cubicBezTo>
                  <a:cubicBezTo>
                    <a:pt x="16056" y="12881"/>
                    <a:pt x="16056" y="12881"/>
                    <a:pt x="16056" y="12881"/>
                  </a:cubicBezTo>
                  <a:cubicBezTo>
                    <a:pt x="16171" y="12980"/>
                    <a:pt x="16171" y="12980"/>
                    <a:pt x="16171" y="12980"/>
                  </a:cubicBezTo>
                  <a:cubicBezTo>
                    <a:pt x="16171" y="12980"/>
                    <a:pt x="16171" y="12980"/>
                    <a:pt x="16171" y="12980"/>
                  </a:cubicBezTo>
                  <a:cubicBezTo>
                    <a:pt x="16171" y="13079"/>
                    <a:pt x="16171" y="13079"/>
                    <a:pt x="16171" y="13079"/>
                  </a:cubicBezTo>
                  <a:cubicBezTo>
                    <a:pt x="16287" y="13079"/>
                    <a:pt x="16287" y="13079"/>
                    <a:pt x="16287" y="13079"/>
                  </a:cubicBezTo>
                  <a:cubicBezTo>
                    <a:pt x="16287" y="13079"/>
                    <a:pt x="16287" y="13079"/>
                    <a:pt x="16287" y="13079"/>
                  </a:cubicBezTo>
                  <a:cubicBezTo>
                    <a:pt x="16287" y="13079"/>
                    <a:pt x="16287" y="13079"/>
                    <a:pt x="16287" y="13079"/>
                  </a:cubicBezTo>
                  <a:cubicBezTo>
                    <a:pt x="16402" y="13178"/>
                    <a:pt x="16402" y="13178"/>
                    <a:pt x="16402" y="13178"/>
                  </a:cubicBezTo>
                  <a:cubicBezTo>
                    <a:pt x="16402" y="13178"/>
                    <a:pt x="16402" y="13178"/>
                    <a:pt x="16402" y="13178"/>
                  </a:cubicBezTo>
                  <a:cubicBezTo>
                    <a:pt x="16518" y="13178"/>
                    <a:pt x="16518" y="13178"/>
                    <a:pt x="16518" y="13178"/>
                  </a:cubicBezTo>
                  <a:cubicBezTo>
                    <a:pt x="16518" y="13277"/>
                    <a:pt x="16518" y="13277"/>
                    <a:pt x="16518" y="13277"/>
                  </a:cubicBezTo>
                  <a:cubicBezTo>
                    <a:pt x="16518" y="13277"/>
                    <a:pt x="16518" y="13277"/>
                    <a:pt x="16518" y="13277"/>
                  </a:cubicBezTo>
                  <a:cubicBezTo>
                    <a:pt x="16633" y="13277"/>
                    <a:pt x="16633" y="13277"/>
                    <a:pt x="16633" y="13277"/>
                  </a:cubicBezTo>
                  <a:cubicBezTo>
                    <a:pt x="16633" y="13277"/>
                    <a:pt x="16633" y="13277"/>
                    <a:pt x="16633" y="13277"/>
                  </a:cubicBezTo>
                  <a:cubicBezTo>
                    <a:pt x="16633" y="13376"/>
                    <a:pt x="16633" y="13376"/>
                    <a:pt x="16633" y="13376"/>
                  </a:cubicBezTo>
                  <a:cubicBezTo>
                    <a:pt x="16518" y="13376"/>
                    <a:pt x="16518" y="13376"/>
                    <a:pt x="16518" y="13376"/>
                  </a:cubicBezTo>
                  <a:cubicBezTo>
                    <a:pt x="16518" y="13475"/>
                    <a:pt x="16518" y="13475"/>
                    <a:pt x="16518" y="13475"/>
                  </a:cubicBezTo>
                  <a:cubicBezTo>
                    <a:pt x="16518" y="13475"/>
                    <a:pt x="16518" y="13475"/>
                    <a:pt x="16518" y="13475"/>
                  </a:cubicBezTo>
                  <a:cubicBezTo>
                    <a:pt x="16402" y="13574"/>
                    <a:pt x="16402" y="13574"/>
                    <a:pt x="16402" y="13574"/>
                  </a:cubicBezTo>
                  <a:cubicBezTo>
                    <a:pt x="16518" y="13574"/>
                    <a:pt x="16518" y="13574"/>
                    <a:pt x="16518" y="13574"/>
                  </a:cubicBezTo>
                  <a:cubicBezTo>
                    <a:pt x="16518" y="13475"/>
                    <a:pt x="16518" y="13475"/>
                    <a:pt x="16518" y="13475"/>
                  </a:cubicBezTo>
                  <a:cubicBezTo>
                    <a:pt x="16633" y="13475"/>
                    <a:pt x="16633" y="13475"/>
                    <a:pt x="16633" y="13475"/>
                  </a:cubicBezTo>
                  <a:cubicBezTo>
                    <a:pt x="16633" y="13376"/>
                    <a:pt x="16633" y="13376"/>
                    <a:pt x="16633" y="13376"/>
                  </a:cubicBezTo>
                  <a:cubicBezTo>
                    <a:pt x="16633" y="13475"/>
                    <a:pt x="16633" y="13475"/>
                    <a:pt x="16633" y="13475"/>
                  </a:cubicBezTo>
                  <a:cubicBezTo>
                    <a:pt x="16633" y="13475"/>
                    <a:pt x="16633" y="13475"/>
                    <a:pt x="16633" y="13475"/>
                  </a:cubicBezTo>
                  <a:cubicBezTo>
                    <a:pt x="16633" y="13574"/>
                    <a:pt x="16633" y="13574"/>
                    <a:pt x="16633" y="13574"/>
                  </a:cubicBezTo>
                  <a:cubicBezTo>
                    <a:pt x="16633" y="13475"/>
                    <a:pt x="16633" y="13475"/>
                    <a:pt x="16633" y="13475"/>
                  </a:cubicBezTo>
                  <a:cubicBezTo>
                    <a:pt x="16633" y="13475"/>
                    <a:pt x="16633" y="13475"/>
                    <a:pt x="16633" y="13475"/>
                  </a:cubicBezTo>
                  <a:cubicBezTo>
                    <a:pt x="16749" y="13475"/>
                    <a:pt x="16749" y="13475"/>
                    <a:pt x="16749" y="13475"/>
                  </a:cubicBezTo>
                  <a:cubicBezTo>
                    <a:pt x="16749" y="13475"/>
                    <a:pt x="16749" y="13475"/>
                    <a:pt x="16749" y="13475"/>
                  </a:cubicBezTo>
                  <a:cubicBezTo>
                    <a:pt x="16864" y="13475"/>
                    <a:pt x="16864" y="13475"/>
                    <a:pt x="16864" y="13475"/>
                  </a:cubicBezTo>
                  <a:cubicBezTo>
                    <a:pt x="16749" y="13574"/>
                    <a:pt x="16749" y="13574"/>
                    <a:pt x="16749" y="13574"/>
                  </a:cubicBezTo>
                  <a:cubicBezTo>
                    <a:pt x="16749" y="13574"/>
                    <a:pt x="16749" y="13574"/>
                    <a:pt x="16749" y="13574"/>
                  </a:cubicBezTo>
                  <a:cubicBezTo>
                    <a:pt x="16633" y="13673"/>
                    <a:pt x="16633" y="13673"/>
                    <a:pt x="16633" y="13673"/>
                  </a:cubicBezTo>
                  <a:cubicBezTo>
                    <a:pt x="16633" y="13673"/>
                    <a:pt x="16633" y="13673"/>
                    <a:pt x="16633" y="13673"/>
                  </a:cubicBezTo>
                  <a:cubicBezTo>
                    <a:pt x="16633" y="13772"/>
                    <a:pt x="16633" y="13772"/>
                    <a:pt x="16633" y="13772"/>
                  </a:cubicBezTo>
                  <a:cubicBezTo>
                    <a:pt x="16633" y="13772"/>
                    <a:pt x="16633" y="13772"/>
                    <a:pt x="16633" y="13772"/>
                  </a:cubicBezTo>
                  <a:cubicBezTo>
                    <a:pt x="16633" y="13772"/>
                    <a:pt x="16633" y="13772"/>
                    <a:pt x="16633" y="13772"/>
                  </a:cubicBezTo>
                  <a:cubicBezTo>
                    <a:pt x="16633" y="13872"/>
                    <a:pt x="16633" y="13872"/>
                    <a:pt x="16633" y="13872"/>
                  </a:cubicBezTo>
                  <a:cubicBezTo>
                    <a:pt x="16633" y="13872"/>
                    <a:pt x="16633" y="13872"/>
                    <a:pt x="16633" y="13872"/>
                  </a:cubicBezTo>
                  <a:cubicBezTo>
                    <a:pt x="16633" y="13872"/>
                    <a:pt x="16633" y="13872"/>
                    <a:pt x="16633" y="13872"/>
                  </a:cubicBezTo>
                  <a:cubicBezTo>
                    <a:pt x="16749" y="13772"/>
                    <a:pt x="16749" y="13772"/>
                    <a:pt x="16749" y="13772"/>
                  </a:cubicBezTo>
                  <a:cubicBezTo>
                    <a:pt x="16749" y="13673"/>
                    <a:pt x="16749" y="13673"/>
                    <a:pt x="16749" y="13673"/>
                  </a:cubicBezTo>
                  <a:cubicBezTo>
                    <a:pt x="16864" y="13673"/>
                    <a:pt x="16864" y="13673"/>
                    <a:pt x="16864" y="13673"/>
                  </a:cubicBezTo>
                  <a:cubicBezTo>
                    <a:pt x="16864" y="13673"/>
                    <a:pt x="16864" y="13673"/>
                    <a:pt x="16864" y="13673"/>
                  </a:cubicBezTo>
                  <a:cubicBezTo>
                    <a:pt x="16864" y="13673"/>
                    <a:pt x="16864" y="13673"/>
                    <a:pt x="16864" y="13673"/>
                  </a:cubicBezTo>
                  <a:cubicBezTo>
                    <a:pt x="16864" y="13772"/>
                    <a:pt x="16864" y="13772"/>
                    <a:pt x="16864" y="13772"/>
                  </a:cubicBezTo>
                  <a:cubicBezTo>
                    <a:pt x="16749" y="13872"/>
                    <a:pt x="16749" y="13872"/>
                    <a:pt x="16749" y="13872"/>
                  </a:cubicBezTo>
                  <a:cubicBezTo>
                    <a:pt x="16864" y="13872"/>
                    <a:pt x="16864" y="13872"/>
                    <a:pt x="16864" y="13872"/>
                  </a:cubicBezTo>
                  <a:cubicBezTo>
                    <a:pt x="16864" y="13872"/>
                    <a:pt x="16864" y="13872"/>
                    <a:pt x="16864" y="13872"/>
                  </a:cubicBezTo>
                  <a:cubicBezTo>
                    <a:pt x="16864" y="13872"/>
                    <a:pt x="16864" y="13872"/>
                    <a:pt x="16864" y="13872"/>
                  </a:cubicBezTo>
                  <a:cubicBezTo>
                    <a:pt x="16864" y="13971"/>
                    <a:pt x="16864" y="13971"/>
                    <a:pt x="16864" y="13971"/>
                  </a:cubicBezTo>
                  <a:cubicBezTo>
                    <a:pt x="16864" y="13971"/>
                    <a:pt x="16864" y="13971"/>
                    <a:pt x="16864" y="13971"/>
                  </a:cubicBezTo>
                  <a:cubicBezTo>
                    <a:pt x="16749" y="13971"/>
                    <a:pt x="16749" y="13971"/>
                    <a:pt x="16749" y="13971"/>
                  </a:cubicBezTo>
                  <a:cubicBezTo>
                    <a:pt x="16749" y="14070"/>
                    <a:pt x="16749" y="14070"/>
                    <a:pt x="16749" y="14070"/>
                  </a:cubicBezTo>
                  <a:cubicBezTo>
                    <a:pt x="16749" y="14070"/>
                    <a:pt x="16749" y="14070"/>
                    <a:pt x="16749" y="14070"/>
                  </a:cubicBezTo>
                  <a:cubicBezTo>
                    <a:pt x="16864" y="14070"/>
                    <a:pt x="16864" y="14070"/>
                    <a:pt x="16864" y="14070"/>
                  </a:cubicBezTo>
                  <a:cubicBezTo>
                    <a:pt x="16864" y="14070"/>
                    <a:pt x="16864" y="14070"/>
                    <a:pt x="16864" y="14070"/>
                  </a:cubicBezTo>
                  <a:cubicBezTo>
                    <a:pt x="16864" y="14070"/>
                    <a:pt x="16864" y="14070"/>
                    <a:pt x="16864" y="14070"/>
                  </a:cubicBezTo>
                  <a:cubicBezTo>
                    <a:pt x="16864" y="14169"/>
                    <a:pt x="16864" y="14169"/>
                    <a:pt x="16864" y="14169"/>
                  </a:cubicBezTo>
                  <a:cubicBezTo>
                    <a:pt x="16864" y="14169"/>
                    <a:pt x="16864" y="14169"/>
                    <a:pt x="16864" y="14169"/>
                  </a:cubicBezTo>
                  <a:cubicBezTo>
                    <a:pt x="16864" y="14169"/>
                    <a:pt x="16864" y="14169"/>
                    <a:pt x="16864" y="14169"/>
                  </a:cubicBezTo>
                  <a:cubicBezTo>
                    <a:pt x="16864" y="14268"/>
                    <a:pt x="16864" y="14268"/>
                    <a:pt x="16864" y="14268"/>
                  </a:cubicBezTo>
                  <a:cubicBezTo>
                    <a:pt x="16864" y="14268"/>
                    <a:pt x="16864" y="14268"/>
                    <a:pt x="16864" y="14268"/>
                  </a:cubicBezTo>
                  <a:cubicBezTo>
                    <a:pt x="16864" y="14367"/>
                    <a:pt x="16864" y="14367"/>
                    <a:pt x="16864" y="14367"/>
                  </a:cubicBezTo>
                  <a:cubicBezTo>
                    <a:pt x="16864" y="14466"/>
                    <a:pt x="16864" y="14466"/>
                    <a:pt x="16864" y="14466"/>
                  </a:cubicBezTo>
                  <a:cubicBezTo>
                    <a:pt x="16864" y="14466"/>
                    <a:pt x="16864" y="14466"/>
                    <a:pt x="16864" y="14466"/>
                  </a:cubicBezTo>
                  <a:cubicBezTo>
                    <a:pt x="16864" y="14565"/>
                    <a:pt x="16864" y="14565"/>
                    <a:pt x="16864" y="14565"/>
                  </a:cubicBezTo>
                  <a:cubicBezTo>
                    <a:pt x="16749" y="14565"/>
                    <a:pt x="16749" y="14565"/>
                    <a:pt x="16749" y="14565"/>
                  </a:cubicBezTo>
                  <a:cubicBezTo>
                    <a:pt x="16749" y="14565"/>
                    <a:pt x="16749" y="14565"/>
                    <a:pt x="16749" y="14565"/>
                  </a:cubicBezTo>
                  <a:cubicBezTo>
                    <a:pt x="16749" y="14565"/>
                    <a:pt x="16749" y="14565"/>
                    <a:pt x="16749" y="14565"/>
                  </a:cubicBezTo>
                  <a:cubicBezTo>
                    <a:pt x="16633" y="14565"/>
                    <a:pt x="16633" y="14565"/>
                    <a:pt x="16633" y="14565"/>
                  </a:cubicBezTo>
                  <a:cubicBezTo>
                    <a:pt x="16749" y="14565"/>
                    <a:pt x="16749" y="14565"/>
                    <a:pt x="16749" y="14565"/>
                  </a:cubicBezTo>
                  <a:cubicBezTo>
                    <a:pt x="16633" y="14466"/>
                    <a:pt x="16633" y="14466"/>
                    <a:pt x="16633" y="14466"/>
                  </a:cubicBezTo>
                  <a:cubicBezTo>
                    <a:pt x="16633" y="14466"/>
                    <a:pt x="16633" y="14466"/>
                    <a:pt x="16633" y="14466"/>
                  </a:cubicBezTo>
                  <a:cubicBezTo>
                    <a:pt x="16633" y="14466"/>
                    <a:pt x="16633" y="14466"/>
                    <a:pt x="16633" y="14466"/>
                  </a:cubicBezTo>
                  <a:cubicBezTo>
                    <a:pt x="16518" y="14565"/>
                    <a:pt x="16518" y="14565"/>
                    <a:pt x="16518" y="14565"/>
                  </a:cubicBezTo>
                  <a:cubicBezTo>
                    <a:pt x="16518" y="14466"/>
                    <a:pt x="16518" y="14466"/>
                    <a:pt x="16518" y="14466"/>
                  </a:cubicBezTo>
                  <a:cubicBezTo>
                    <a:pt x="16518" y="14466"/>
                    <a:pt x="16518" y="14466"/>
                    <a:pt x="16518" y="14466"/>
                  </a:cubicBezTo>
                  <a:cubicBezTo>
                    <a:pt x="16518" y="14367"/>
                    <a:pt x="16518" y="14367"/>
                    <a:pt x="16518" y="14367"/>
                  </a:cubicBezTo>
                  <a:cubicBezTo>
                    <a:pt x="16518" y="14367"/>
                    <a:pt x="16518" y="14367"/>
                    <a:pt x="16518" y="14367"/>
                  </a:cubicBezTo>
                  <a:cubicBezTo>
                    <a:pt x="16518" y="14268"/>
                    <a:pt x="16518" y="14268"/>
                    <a:pt x="16518" y="14268"/>
                  </a:cubicBezTo>
                  <a:cubicBezTo>
                    <a:pt x="16518" y="14169"/>
                    <a:pt x="16518" y="14169"/>
                    <a:pt x="16518" y="14169"/>
                  </a:cubicBezTo>
                  <a:cubicBezTo>
                    <a:pt x="16518" y="14169"/>
                    <a:pt x="16518" y="14169"/>
                    <a:pt x="16518" y="14169"/>
                  </a:cubicBezTo>
                  <a:cubicBezTo>
                    <a:pt x="16518" y="14169"/>
                    <a:pt x="16518" y="14169"/>
                    <a:pt x="16518" y="14169"/>
                  </a:cubicBezTo>
                  <a:cubicBezTo>
                    <a:pt x="16402" y="14169"/>
                    <a:pt x="16402" y="14169"/>
                    <a:pt x="16402" y="14169"/>
                  </a:cubicBezTo>
                  <a:cubicBezTo>
                    <a:pt x="16402" y="14268"/>
                    <a:pt x="16402" y="14268"/>
                    <a:pt x="16402" y="14268"/>
                  </a:cubicBezTo>
                  <a:cubicBezTo>
                    <a:pt x="16402" y="14367"/>
                    <a:pt x="16402" y="14367"/>
                    <a:pt x="16402" y="14367"/>
                  </a:cubicBezTo>
                  <a:cubicBezTo>
                    <a:pt x="16402" y="14466"/>
                    <a:pt x="16402" y="14466"/>
                    <a:pt x="16402" y="14466"/>
                  </a:cubicBezTo>
                  <a:cubicBezTo>
                    <a:pt x="16402" y="14565"/>
                    <a:pt x="16402" y="14565"/>
                    <a:pt x="16402" y="14565"/>
                  </a:cubicBezTo>
                  <a:cubicBezTo>
                    <a:pt x="16402" y="14565"/>
                    <a:pt x="16402" y="14565"/>
                    <a:pt x="16402" y="14565"/>
                  </a:cubicBezTo>
                  <a:cubicBezTo>
                    <a:pt x="16287" y="14565"/>
                    <a:pt x="16287" y="14565"/>
                    <a:pt x="16287" y="14565"/>
                  </a:cubicBezTo>
                  <a:cubicBezTo>
                    <a:pt x="16287" y="14565"/>
                    <a:pt x="16287" y="14565"/>
                    <a:pt x="16287" y="14565"/>
                  </a:cubicBezTo>
                  <a:cubicBezTo>
                    <a:pt x="16171" y="14565"/>
                    <a:pt x="16171" y="14565"/>
                    <a:pt x="16171" y="14565"/>
                  </a:cubicBezTo>
                  <a:cubicBezTo>
                    <a:pt x="16171" y="14565"/>
                    <a:pt x="16171" y="14565"/>
                    <a:pt x="16171" y="14565"/>
                  </a:cubicBezTo>
                  <a:cubicBezTo>
                    <a:pt x="16056" y="14466"/>
                    <a:pt x="16056" y="14466"/>
                    <a:pt x="16056" y="14466"/>
                  </a:cubicBezTo>
                  <a:cubicBezTo>
                    <a:pt x="15940" y="14367"/>
                    <a:pt x="15940" y="14367"/>
                    <a:pt x="15940" y="14367"/>
                  </a:cubicBezTo>
                  <a:cubicBezTo>
                    <a:pt x="15825" y="14268"/>
                    <a:pt x="15825" y="14268"/>
                    <a:pt x="15825" y="14268"/>
                  </a:cubicBezTo>
                  <a:cubicBezTo>
                    <a:pt x="15825" y="14268"/>
                    <a:pt x="15825" y="14268"/>
                    <a:pt x="15825" y="14268"/>
                  </a:cubicBezTo>
                  <a:cubicBezTo>
                    <a:pt x="15825" y="14070"/>
                    <a:pt x="15825" y="14070"/>
                    <a:pt x="15825" y="14070"/>
                  </a:cubicBezTo>
                  <a:cubicBezTo>
                    <a:pt x="15709" y="14070"/>
                    <a:pt x="15709" y="14070"/>
                    <a:pt x="15709" y="14070"/>
                  </a:cubicBezTo>
                  <a:cubicBezTo>
                    <a:pt x="15709" y="13971"/>
                    <a:pt x="15709" y="13971"/>
                    <a:pt x="15709" y="13971"/>
                  </a:cubicBezTo>
                  <a:cubicBezTo>
                    <a:pt x="15709" y="13872"/>
                    <a:pt x="15709" y="13872"/>
                    <a:pt x="15709" y="13872"/>
                  </a:cubicBezTo>
                  <a:cubicBezTo>
                    <a:pt x="15709" y="13872"/>
                    <a:pt x="15709" y="13872"/>
                    <a:pt x="15709" y="13872"/>
                  </a:cubicBezTo>
                  <a:cubicBezTo>
                    <a:pt x="15709" y="13772"/>
                    <a:pt x="15709" y="13772"/>
                    <a:pt x="15709" y="13772"/>
                  </a:cubicBezTo>
                  <a:cubicBezTo>
                    <a:pt x="15709" y="13772"/>
                    <a:pt x="15709" y="13772"/>
                    <a:pt x="15709" y="13772"/>
                  </a:cubicBezTo>
                  <a:cubicBezTo>
                    <a:pt x="15709" y="13772"/>
                    <a:pt x="15709" y="13772"/>
                    <a:pt x="15709" y="13772"/>
                  </a:cubicBezTo>
                  <a:cubicBezTo>
                    <a:pt x="15594" y="13772"/>
                    <a:pt x="15594" y="13772"/>
                    <a:pt x="15594" y="13772"/>
                  </a:cubicBezTo>
                  <a:cubicBezTo>
                    <a:pt x="15594" y="13772"/>
                    <a:pt x="15594" y="13772"/>
                    <a:pt x="15594" y="13772"/>
                  </a:cubicBezTo>
                  <a:cubicBezTo>
                    <a:pt x="15478" y="13772"/>
                    <a:pt x="15478" y="13772"/>
                    <a:pt x="15478" y="13772"/>
                  </a:cubicBezTo>
                  <a:cubicBezTo>
                    <a:pt x="15363" y="13574"/>
                    <a:pt x="15363" y="13574"/>
                    <a:pt x="15363" y="13574"/>
                  </a:cubicBezTo>
                  <a:cubicBezTo>
                    <a:pt x="15247" y="13574"/>
                    <a:pt x="15247" y="13574"/>
                    <a:pt x="15247" y="13574"/>
                  </a:cubicBezTo>
                  <a:cubicBezTo>
                    <a:pt x="15247" y="13475"/>
                    <a:pt x="15247" y="13475"/>
                    <a:pt x="15247" y="13475"/>
                  </a:cubicBezTo>
                  <a:cubicBezTo>
                    <a:pt x="15247" y="13475"/>
                    <a:pt x="15247" y="13475"/>
                    <a:pt x="15247" y="13475"/>
                  </a:cubicBezTo>
                  <a:cubicBezTo>
                    <a:pt x="15132" y="13574"/>
                    <a:pt x="15132" y="13574"/>
                    <a:pt x="15132" y="13574"/>
                  </a:cubicBezTo>
                  <a:cubicBezTo>
                    <a:pt x="15016" y="13475"/>
                    <a:pt x="15016" y="13475"/>
                    <a:pt x="15016" y="13475"/>
                  </a:cubicBezTo>
                  <a:cubicBezTo>
                    <a:pt x="15016" y="13475"/>
                    <a:pt x="15016" y="13475"/>
                    <a:pt x="15016" y="13475"/>
                  </a:cubicBezTo>
                  <a:cubicBezTo>
                    <a:pt x="14901" y="13574"/>
                    <a:pt x="14901" y="13574"/>
                    <a:pt x="14901" y="13574"/>
                  </a:cubicBezTo>
                  <a:cubicBezTo>
                    <a:pt x="14901" y="13475"/>
                    <a:pt x="14901" y="13475"/>
                    <a:pt x="14901" y="13475"/>
                  </a:cubicBezTo>
                  <a:cubicBezTo>
                    <a:pt x="14785" y="13475"/>
                    <a:pt x="14785" y="13475"/>
                    <a:pt x="14785" y="13475"/>
                  </a:cubicBezTo>
                  <a:cubicBezTo>
                    <a:pt x="14785" y="13376"/>
                    <a:pt x="14785" y="13376"/>
                    <a:pt x="14785" y="13376"/>
                  </a:cubicBezTo>
                  <a:cubicBezTo>
                    <a:pt x="14670" y="13376"/>
                    <a:pt x="14670" y="13376"/>
                    <a:pt x="14670" y="13376"/>
                  </a:cubicBezTo>
                  <a:cubicBezTo>
                    <a:pt x="14670" y="13277"/>
                    <a:pt x="14670" y="13277"/>
                    <a:pt x="14670" y="13277"/>
                  </a:cubicBezTo>
                  <a:cubicBezTo>
                    <a:pt x="14670" y="13277"/>
                    <a:pt x="14670" y="13277"/>
                    <a:pt x="14670" y="13277"/>
                  </a:cubicBezTo>
                  <a:cubicBezTo>
                    <a:pt x="14670" y="13178"/>
                    <a:pt x="14670" y="13178"/>
                    <a:pt x="14670" y="13178"/>
                  </a:cubicBezTo>
                  <a:cubicBezTo>
                    <a:pt x="14554" y="13079"/>
                    <a:pt x="14554" y="13079"/>
                    <a:pt x="14554" y="13079"/>
                  </a:cubicBezTo>
                  <a:cubicBezTo>
                    <a:pt x="14554" y="13178"/>
                    <a:pt x="14554" y="13178"/>
                    <a:pt x="14554" y="13178"/>
                  </a:cubicBezTo>
                  <a:cubicBezTo>
                    <a:pt x="14554" y="13277"/>
                    <a:pt x="14554" y="13277"/>
                    <a:pt x="14554" y="13277"/>
                  </a:cubicBezTo>
                  <a:cubicBezTo>
                    <a:pt x="14554" y="13277"/>
                    <a:pt x="14554" y="13277"/>
                    <a:pt x="14554" y="13277"/>
                  </a:cubicBezTo>
                  <a:cubicBezTo>
                    <a:pt x="14439" y="13277"/>
                    <a:pt x="14439" y="13277"/>
                    <a:pt x="14439" y="13277"/>
                  </a:cubicBezTo>
                  <a:cubicBezTo>
                    <a:pt x="14439" y="13277"/>
                    <a:pt x="14439" y="13277"/>
                    <a:pt x="14439" y="13277"/>
                  </a:cubicBezTo>
                  <a:cubicBezTo>
                    <a:pt x="14554" y="13376"/>
                    <a:pt x="14554" y="13376"/>
                    <a:pt x="14554" y="13376"/>
                  </a:cubicBezTo>
                  <a:cubicBezTo>
                    <a:pt x="14554" y="13376"/>
                    <a:pt x="14554" y="13376"/>
                    <a:pt x="14554" y="13376"/>
                  </a:cubicBezTo>
                  <a:cubicBezTo>
                    <a:pt x="14670" y="13475"/>
                    <a:pt x="14670" y="13475"/>
                    <a:pt x="14670" y="13475"/>
                  </a:cubicBezTo>
                  <a:cubicBezTo>
                    <a:pt x="14670" y="13475"/>
                    <a:pt x="14670" y="13475"/>
                    <a:pt x="14670" y="13475"/>
                  </a:cubicBezTo>
                  <a:cubicBezTo>
                    <a:pt x="14670" y="13475"/>
                    <a:pt x="14670" y="13475"/>
                    <a:pt x="14670" y="13475"/>
                  </a:cubicBezTo>
                  <a:cubicBezTo>
                    <a:pt x="14554" y="13475"/>
                    <a:pt x="14554" y="13475"/>
                    <a:pt x="14554" y="13475"/>
                  </a:cubicBezTo>
                  <a:cubicBezTo>
                    <a:pt x="14554" y="13574"/>
                    <a:pt x="14554" y="13574"/>
                    <a:pt x="14554" y="13574"/>
                  </a:cubicBezTo>
                  <a:cubicBezTo>
                    <a:pt x="14439" y="13574"/>
                    <a:pt x="14439" y="13574"/>
                    <a:pt x="14439" y="13574"/>
                  </a:cubicBezTo>
                  <a:cubicBezTo>
                    <a:pt x="14323" y="13574"/>
                    <a:pt x="14323" y="13574"/>
                    <a:pt x="14323" y="13574"/>
                  </a:cubicBezTo>
                  <a:cubicBezTo>
                    <a:pt x="14323" y="13574"/>
                    <a:pt x="14323" y="13574"/>
                    <a:pt x="14323" y="13574"/>
                  </a:cubicBezTo>
                  <a:cubicBezTo>
                    <a:pt x="14439" y="13574"/>
                    <a:pt x="14439" y="13574"/>
                    <a:pt x="14439" y="13574"/>
                  </a:cubicBezTo>
                  <a:cubicBezTo>
                    <a:pt x="14554" y="13574"/>
                    <a:pt x="14554" y="13574"/>
                    <a:pt x="14554" y="13574"/>
                  </a:cubicBezTo>
                  <a:cubicBezTo>
                    <a:pt x="14554" y="13574"/>
                    <a:pt x="14554" y="13574"/>
                    <a:pt x="14554" y="13574"/>
                  </a:cubicBezTo>
                  <a:cubicBezTo>
                    <a:pt x="14670" y="13574"/>
                    <a:pt x="14670" y="13574"/>
                    <a:pt x="14670" y="13574"/>
                  </a:cubicBezTo>
                  <a:cubicBezTo>
                    <a:pt x="14785" y="13475"/>
                    <a:pt x="14785" y="13475"/>
                    <a:pt x="14785" y="13475"/>
                  </a:cubicBezTo>
                  <a:cubicBezTo>
                    <a:pt x="14785" y="13574"/>
                    <a:pt x="14785" y="13574"/>
                    <a:pt x="14785" y="13574"/>
                  </a:cubicBezTo>
                  <a:cubicBezTo>
                    <a:pt x="14785" y="13574"/>
                    <a:pt x="14785" y="13574"/>
                    <a:pt x="14785" y="13574"/>
                  </a:cubicBezTo>
                  <a:cubicBezTo>
                    <a:pt x="14785" y="13673"/>
                    <a:pt x="14785" y="13673"/>
                    <a:pt x="14785" y="13673"/>
                  </a:cubicBezTo>
                  <a:cubicBezTo>
                    <a:pt x="14901" y="13574"/>
                    <a:pt x="14901" y="13574"/>
                    <a:pt x="14901" y="13574"/>
                  </a:cubicBezTo>
                  <a:cubicBezTo>
                    <a:pt x="15016" y="13574"/>
                    <a:pt x="15016" y="13574"/>
                    <a:pt x="15016" y="13574"/>
                  </a:cubicBezTo>
                  <a:cubicBezTo>
                    <a:pt x="15247" y="13673"/>
                    <a:pt x="15247" y="13673"/>
                    <a:pt x="15247" y="13673"/>
                  </a:cubicBezTo>
                  <a:cubicBezTo>
                    <a:pt x="15247" y="13673"/>
                    <a:pt x="15247" y="13673"/>
                    <a:pt x="15247" y="13673"/>
                  </a:cubicBezTo>
                  <a:cubicBezTo>
                    <a:pt x="15363" y="13673"/>
                    <a:pt x="15363" y="13673"/>
                    <a:pt x="15363" y="13673"/>
                  </a:cubicBezTo>
                  <a:cubicBezTo>
                    <a:pt x="15363" y="13772"/>
                    <a:pt x="15363" y="13772"/>
                    <a:pt x="15363" y="13772"/>
                  </a:cubicBezTo>
                  <a:cubicBezTo>
                    <a:pt x="15363" y="13772"/>
                    <a:pt x="15363" y="13772"/>
                    <a:pt x="15363" y="13772"/>
                  </a:cubicBezTo>
                  <a:cubicBezTo>
                    <a:pt x="15363" y="13872"/>
                    <a:pt x="15363" y="13872"/>
                    <a:pt x="15363" y="13872"/>
                  </a:cubicBezTo>
                  <a:cubicBezTo>
                    <a:pt x="15247" y="13872"/>
                    <a:pt x="15247" y="13872"/>
                    <a:pt x="15247" y="13872"/>
                  </a:cubicBezTo>
                  <a:cubicBezTo>
                    <a:pt x="15247" y="13971"/>
                    <a:pt x="15247" y="13971"/>
                    <a:pt x="15247" y="13971"/>
                  </a:cubicBezTo>
                  <a:cubicBezTo>
                    <a:pt x="15247" y="13971"/>
                    <a:pt x="15247" y="13971"/>
                    <a:pt x="15247" y="13971"/>
                  </a:cubicBezTo>
                  <a:cubicBezTo>
                    <a:pt x="15132" y="13971"/>
                    <a:pt x="15132" y="13971"/>
                    <a:pt x="15132" y="13971"/>
                  </a:cubicBezTo>
                  <a:cubicBezTo>
                    <a:pt x="14901" y="14070"/>
                    <a:pt x="14901" y="14070"/>
                    <a:pt x="14901" y="14070"/>
                  </a:cubicBezTo>
                  <a:cubicBezTo>
                    <a:pt x="14785" y="14070"/>
                    <a:pt x="14785" y="14070"/>
                    <a:pt x="14785" y="14070"/>
                  </a:cubicBezTo>
                  <a:cubicBezTo>
                    <a:pt x="14670" y="14070"/>
                    <a:pt x="14670" y="14070"/>
                    <a:pt x="14670" y="14070"/>
                  </a:cubicBezTo>
                  <a:cubicBezTo>
                    <a:pt x="14554" y="14070"/>
                    <a:pt x="14554" y="14070"/>
                    <a:pt x="14554" y="14070"/>
                  </a:cubicBezTo>
                  <a:cubicBezTo>
                    <a:pt x="14554" y="13971"/>
                    <a:pt x="14554" y="13971"/>
                    <a:pt x="14554" y="13971"/>
                  </a:cubicBezTo>
                  <a:cubicBezTo>
                    <a:pt x="14554" y="13971"/>
                    <a:pt x="14554" y="13971"/>
                    <a:pt x="14554" y="13971"/>
                  </a:cubicBezTo>
                  <a:cubicBezTo>
                    <a:pt x="14554" y="13872"/>
                    <a:pt x="14554" y="13872"/>
                    <a:pt x="14554" y="13872"/>
                  </a:cubicBezTo>
                  <a:cubicBezTo>
                    <a:pt x="14439" y="13872"/>
                    <a:pt x="14439" y="13872"/>
                    <a:pt x="14439" y="13872"/>
                  </a:cubicBezTo>
                  <a:cubicBezTo>
                    <a:pt x="14439" y="13971"/>
                    <a:pt x="14439" y="13971"/>
                    <a:pt x="14439" y="13971"/>
                  </a:cubicBezTo>
                  <a:cubicBezTo>
                    <a:pt x="14439" y="13971"/>
                    <a:pt x="14439" y="13971"/>
                    <a:pt x="14439" y="13971"/>
                  </a:cubicBezTo>
                  <a:cubicBezTo>
                    <a:pt x="14439" y="14070"/>
                    <a:pt x="14439" y="14070"/>
                    <a:pt x="14439" y="14070"/>
                  </a:cubicBezTo>
                  <a:cubicBezTo>
                    <a:pt x="14439" y="14070"/>
                    <a:pt x="14439" y="14070"/>
                    <a:pt x="14439" y="14070"/>
                  </a:cubicBezTo>
                  <a:cubicBezTo>
                    <a:pt x="14439" y="14070"/>
                    <a:pt x="14439" y="14070"/>
                    <a:pt x="14439" y="14070"/>
                  </a:cubicBezTo>
                  <a:cubicBezTo>
                    <a:pt x="14323" y="14070"/>
                    <a:pt x="14323" y="14070"/>
                    <a:pt x="14323" y="14070"/>
                  </a:cubicBezTo>
                  <a:cubicBezTo>
                    <a:pt x="14323" y="14070"/>
                    <a:pt x="14323" y="14070"/>
                    <a:pt x="14323" y="14070"/>
                  </a:cubicBezTo>
                  <a:cubicBezTo>
                    <a:pt x="14323" y="14070"/>
                    <a:pt x="14323" y="14070"/>
                    <a:pt x="14323" y="14070"/>
                  </a:cubicBezTo>
                  <a:cubicBezTo>
                    <a:pt x="14323" y="14070"/>
                    <a:pt x="14323" y="14070"/>
                    <a:pt x="14323" y="14070"/>
                  </a:cubicBezTo>
                  <a:cubicBezTo>
                    <a:pt x="14323" y="14070"/>
                    <a:pt x="14323" y="14070"/>
                    <a:pt x="14323" y="14070"/>
                  </a:cubicBezTo>
                  <a:cubicBezTo>
                    <a:pt x="14439" y="14169"/>
                    <a:pt x="14439" y="14169"/>
                    <a:pt x="14439" y="14169"/>
                  </a:cubicBezTo>
                  <a:cubicBezTo>
                    <a:pt x="14439" y="14169"/>
                    <a:pt x="14439" y="14169"/>
                    <a:pt x="14439" y="14169"/>
                  </a:cubicBezTo>
                  <a:cubicBezTo>
                    <a:pt x="14323" y="14268"/>
                    <a:pt x="14323" y="14268"/>
                    <a:pt x="14323" y="14268"/>
                  </a:cubicBezTo>
                  <a:cubicBezTo>
                    <a:pt x="14323" y="14268"/>
                    <a:pt x="14323" y="14268"/>
                    <a:pt x="14323" y="14268"/>
                  </a:cubicBezTo>
                  <a:cubicBezTo>
                    <a:pt x="14323" y="14268"/>
                    <a:pt x="14323" y="14268"/>
                    <a:pt x="14323" y="14268"/>
                  </a:cubicBezTo>
                  <a:cubicBezTo>
                    <a:pt x="14207" y="14268"/>
                    <a:pt x="14207" y="14268"/>
                    <a:pt x="14207" y="14268"/>
                  </a:cubicBezTo>
                  <a:cubicBezTo>
                    <a:pt x="14207" y="14367"/>
                    <a:pt x="14207" y="14367"/>
                    <a:pt x="14207" y="14367"/>
                  </a:cubicBezTo>
                  <a:cubicBezTo>
                    <a:pt x="14207" y="14367"/>
                    <a:pt x="14207" y="14367"/>
                    <a:pt x="14207" y="14367"/>
                  </a:cubicBezTo>
                  <a:cubicBezTo>
                    <a:pt x="13976" y="14466"/>
                    <a:pt x="13976" y="14466"/>
                    <a:pt x="13976" y="14466"/>
                  </a:cubicBezTo>
                  <a:cubicBezTo>
                    <a:pt x="13976" y="14367"/>
                    <a:pt x="13976" y="14367"/>
                    <a:pt x="13976" y="14367"/>
                  </a:cubicBezTo>
                  <a:cubicBezTo>
                    <a:pt x="13861" y="14367"/>
                    <a:pt x="13861" y="14367"/>
                    <a:pt x="13861" y="14367"/>
                  </a:cubicBezTo>
                  <a:cubicBezTo>
                    <a:pt x="13745" y="14466"/>
                    <a:pt x="13745" y="14466"/>
                    <a:pt x="13745" y="14466"/>
                  </a:cubicBezTo>
                  <a:cubicBezTo>
                    <a:pt x="13745" y="14565"/>
                    <a:pt x="13745" y="14565"/>
                    <a:pt x="13745" y="14565"/>
                  </a:cubicBezTo>
                  <a:cubicBezTo>
                    <a:pt x="13745" y="14565"/>
                    <a:pt x="13745" y="14565"/>
                    <a:pt x="13745" y="14565"/>
                  </a:cubicBezTo>
                  <a:cubicBezTo>
                    <a:pt x="13976" y="14466"/>
                    <a:pt x="13976" y="14466"/>
                    <a:pt x="13976" y="14466"/>
                  </a:cubicBezTo>
                  <a:cubicBezTo>
                    <a:pt x="14092" y="14466"/>
                    <a:pt x="14092" y="14466"/>
                    <a:pt x="14092" y="14466"/>
                  </a:cubicBezTo>
                  <a:cubicBezTo>
                    <a:pt x="14092" y="14466"/>
                    <a:pt x="14092" y="14466"/>
                    <a:pt x="14092" y="14466"/>
                  </a:cubicBezTo>
                  <a:cubicBezTo>
                    <a:pt x="14207" y="14466"/>
                    <a:pt x="14207" y="14466"/>
                    <a:pt x="14207" y="14466"/>
                  </a:cubicBezTo>
                  <a:cubicBezTo>
                    <a:pt x="14207" y="14466"/>
                    <a:pt x="14207" y="14466"/>
                    <a:pt x="14207" y="14466"/>
                  </a:cubicBezTo>
                  <a:cubicBezTo>
                    <a:pt x="14323" y="14565"/>
                    <a:pt x="14323" y="14565"/>
                    <a:pt x="14323" y="14565"/>
                  </a:cubicBezTo>
                  <a:cubicBezTo>
                    <a:pt x="14439" y="14565"/>
                    <a:pt x="14439" y="14565"/>
                    <a:pt x="14439" y="14565"/>
                  </a:cubicBezTo>
                  <a:cubicBezTo>
                    <a:pt x="14554" y="14466"/>
                    <a:pt x="14554" y="14466"/>
                    <a:pt x="14554" y="14466"/>
                  </a:cubicBezTo>
                  <a:cubicBezTo>
                    <a:pt x="14670" y="14466"/>
                    <a:pt x="14670" y="14466"/>
                    <a:pt x="14670" y="14466"/>
                  </a:cubicBezTo>
                  <a:cubicBezTo>
                    <a:pt x="14785" y="14565"/>
                    <a:pt x="14785" y="14565"/>
                    <a:pt x="14785" y="14565"/>
                  </a:cubicBezTo>
                  <a:cubicBezTo>
                    <a:pt x="14785" y="14466"/>
                    <a:pt x="14785" y="14466"/>
                    <a:pt x="14785" y="14466"/>
                  </a:cubicBezTo>
                  <a:cubicBezTo>
                    <a:pt x="14901" y="14565"/>
                    <a:pt x="14901" y="14565"/>
                    <a:pt x="14901" y="14565"/>
                  </a:cubicBezTo>
                  <a:cubicBezTo>
                    <a:pt x="14901" y="14565"/>
                    <a:pt x="14901" y="14565"/>
                    <a:pt x="14901" y="14565"/>
                  </a:cubicBezTo>
                  <a:cubicBezTo>
                    <a:pt x="14901" y="14565"/>
                    <a:pt x="14901" y="14565"/>
                    <a:pt x="14901" y="14565"/>
                  </a:cubicBezTo>
                  <a:cubicBezTo>
                    <a:pt x="15016" y="14565"/>
                    <a:pt x="15016" y="14565"/>
                    <a:pt x="15016" y="14565"/>
                  </a:cubicBezTo>
                  <a:cubicBezTo>
                    <a:pt x="14901" y="14664"/>
                    <a:pt x="14901" y="14664"/>
                    <a:pt x="14901" y="14664"/>
                  </a:cubicBezTo>
                  <a:cubicBezTo>
                    <a:pt x="14901" y="14664"/>
                    <a:pt x="14901" y="14664"/>
                    <a:pt x="14901" y="14664"/>
                  </a:cubicBezTo>
                  <a:cubicBezTo>
                    <a:pt x="14785" y="14664"/>
                    <a:pt x="14785" y="14664"/>
                    <a:pt x="14785" y="14664"/>
                  </a:cubicBezTo>
                  <a:cubicBezTo>
                    <a:pt x="14670" y="14664"/>
                    <a:pt x="14670" y="14664"/>
                    <a:pt x="14670" y="14664"/>
                  </a:cubicBezTo>
                  <a:cubicBezTo>
                    <a:pt x="14554" y="14664"/>
                    <a:pt x="14554" y="14664"/>
                    <a:pt x="14554" y="14664"/>
                  </a:cubicBezTo>
                  <a:cubicBezTo>
                    <a:pt x="14439" y="14664"/>
                    <a:pt x="14439" y="14664"/>
                    <a:pt x="14439" y="14664"/>
                  </a:cubicBezTo>
                  <a:cubicBezTo>
                    <a:pt x="14439" y="14763"/>
                    <a:pt x="14439" y="14763"/>
                    <a:pt x="14439" y="14763"/>
                  </a:cubicBezTo>
                  <a:cubicBezTo>
                    <a:pt x="14323" y="14664"/>
                    <a:pt x="14323" y="14664"/>
                    <a:pt x="14323" y="14664"/>
                  </a:cubicBezTo>
                  <a:cubicBezTo>
                    <a:pt x="14323" y="14664"/>
                    <a:pt x="14323" y="14664"/>
                    <a:pt x="14323" y="14664"/>
                  </a:cubicBezTo>
                  <a:cubicBezTo>
                    <a:pt x="14207" y="14664"/>
                    <a:pt x="14207" y="14664"/>
                    <a:pt x="14207" y="14664"/>
                  </a:cubicBezTo>
                  <a:cubicBezTo>
                    <a:pt x="14092" y="14763"/>
                    <a:pt x="14092" y="14763"/>
                    <a:pt x="14092" y="14763"/>
                  </a:cubicBezTo>
                  <a:cubicBezTo>
                    <a:pt x="14207" y="14763"/>
                    <a:pt x="14207" y="14763"/>
                    <a:pt x="14207" y="14763"/>
                  </a:cubicBezTo>
                  <a:cubicBezTo>
                    <a:pt x="14207" y="14763"/>
                    <a:pt x="14207" y="14763"/>
                    <a:pt x="14207" y="14763"/>
                  </a:cubicBezTo>
                  <a:cubicBezTo>
                    <a:pt x="14323" y="14763"/>
                    <a:pt x="14323" y="14763"/>
                    <a:pt x="14323" y="14763"/>
                  </a:cubicBezTo>
                  <a:cubicBezTo>
                    <a:pt x="14439" y="14763"/>
                    <a:pt x="14439" y="14763"/>
                    <a:pt x="14439" y="14763"/>
                  </a:cubicBezTo>
                  <a:cubicBezTo>
                    <a:pt x="14554" y="14763"/>
                    <a:pt x="14554" y="14763"/>
                    <a:pt x="14554" y="14763"/>
                  </a:cubicBezTo>
                  <a:cubicBezTo>
                    <a:pt x="14554" y="14862"/>
                    <a:pt x="14554" y="14862"/>
                    <a:pt x="14554" y="14862"/>
                  </a:cubicBezTo>
                  <a:cubicBezTo>
                    <a:pt x="14554" y="14763"/>
                    <a:pt x="14554" y="14763"/>
                    <a:pt x="14554" y="14763"/>
                  </a:cubicBezTo>
                  <a:cubicBezTo>
                    <a:pt x="14670" y="14664"/>
                    <a:pt x="14670" y="14664"/>
                    <a:pt x="14670" y="14664"/>
                  </a:cubicBezTo>
                  <a:cubicBezTo>
                    <a:pt x="14670" y="14664"/>
                    <a:pt x="14785" y="14664"/>
                    <a:pt x="14785" y="14664"/>
                  </a:cubicBezTo>
                  <a:cubicBezTo>
                    <a:pt x="14785" y="14664"/>
                    <a:pt x="14901" y="14664"/>
                    <a:pt x="14901" y="14664"/>
                  </a:cubicBezTo>
                  <a:cubicBezTo>
                    <a:pt x="14901" y="14664"/>
                    <a:pt x="14901" y="14664"/>
                    <a:pt x="14901" y="14664"/>
                  </a:cubicBezTo>
                  <a:cubicBezTo>
                    <a:pt x="14901" y="14763"/>
                    <a:pt x="14901" y="14763"/>
                    <a:pt x="14901" y="14763"/>
                  </a:cubicBezTo>
                  <a:cubicBezTo>
                    <a:pt x="15016" y="14664"/>
                    <a:pt x="15016" y="14664"/>
                    <a:pt x="15016" y="14664"/>
                  </a:cubicBezTo>
                  <a:cubicBezTo>
                    <a:pt x="15132" y="14664"/>
                    <a:pt x="15132" y="14664"/>
                    <a:pt x="15132" y="14664"/>
                  </a:cubicBezTo>
                  <a:cubicBezTo>
                    <a:pt x="15247" y="14664"/>
                    <a:pt x="15247" y="14664"/>
                    <a:pt x="15247" y="14664"/>
                  </a:cubicBezTo>
                  <a:cubicBezTo>
                    <a:pt x="15363" y="14565"/>
                    <a:pt x="15363" y="14565"/>
                    <a:pt x="15363" y="14565"/>
                  </a:cubicBezTo>
                  <a:cubicBezTo>
                    <a:pt x="15363" y="14565"/>
                    <a:pt x="15363" y="14565"/>
                    <a:pt x="15363" y="14565"/>
                  </a:cubicBezTo>
                  <a:cubicBezTo>
                    <a:pt x="15363" y="14565"/>
                    <a:pt x="15363" y="14565"/>
                    <a:pt x="15363" y="14565"/>
                  </a:cubicBezTo>
                  <a:cubicBezTo>
                    <a:pt x="15363" y="14565"/>
                    <a:pt x="15363" y="14565"/>
                    <a:pt x="15363" y="14565"/>
                  </a:cubicBezTo>
                  <a:cubicBezTo>
                    <a:pt x="15363" y="14664"/>
                    <a:pt x="15363" y="14664"/>
                    <a:pt x="15363" y="14664"/>
                  </a:cubicBezTo>
                  <a:cubicBezTo>
                    <a:pt x="15478" y="14565"/>
                    <a:pt x="15478" y="14565"/>
                    <a:pt x="15478" y="14565"/>
                  </a:cubicBezTo>
                  <a:cubicBezTo>
                    <a:pt x="15478" y="14565"/>
                    <a:pt x="15478" y="14565"/>
                    <a:pt x="15478" y="14565"/>
                  </a:cubicBezTo>
                  <a:cubicBezTo>
                    <a:pt x="15594" y="14664"/>
                    <a:pt x="15594" y="14664"/>
                    <a:pt x="15594" y="14664"/>
                  </a:cubicBezTo>
                  <a:cubicBezTo>
                    <a:pt x="15709" y="14664"/>
                    <a:pt x="15709" y="14664"/>
                    <a:pt x="15709" y="14664"/>
                  </a:cubicBezTo>
                  <a:cubicBezTo>
                    <a:pt x="15825" y="14763"/>
                    <a:pt x="15825" y="14763"/>
                    <a:pt x="15825" y="14763"/>
                  </a:cubicBezTo>
                  <a:cubicBezTo>
                    <a:pt x="15940" y="14763"/>
                    <a:pt x="15940" y="14763"/>
                    <a:pt x="15940" y="14763"/>
                  </a:cubicBezTo>
                  <a:cubicBezTo>
                    <a:pt x="16056" y="14763"/>
                    <a:pt x="16056" y="14763"/>
                    <a:pt x="16056" y="14763"/>
                  </a:cubicBezTo>
                  <a:cubicBezTo>
                    <a:pt x="16171" y="14763"/>
                    <a:pt x="16171" y="14763"/>
                    <a:pt x="16171" y="14763"/>
                  </a:cubicBezTo>
                  <a:cubicBezTo>
                    <a:pt x="16287" y="14763"/>
                    <a:pt x="16287" y="14763"/>
                    <a:pt x="16287" y="14763"/>
                  </a:cubicBezTo>
                  <a:cubicBezTo>
                    <a:pt x="16287" y="14763"/>
                    <a:pt x="16287" y="14763"/>
                    <a:pt x="16287" y="14763"/>
                  </a:cubicBezTo>
                  <a:cubicBezTo>
                    <a:pt x="16402" y="14763"/>
                    <a:pt x="16402" y="14763"/>
                    <a:pt x="16402" y="14763"/>
                  </a:cubicBezTo>
                  <a:cubicBezTo>
                    <a:pt x="16518" y="14763"/>
                    <a:pt x="16518" y="14763"/>
                    <a:pt x="16518" y="14763"/>
                  </a:cubicBezTo>
                  <a:cubicBezTo>
                    <a:pt x="16518" y="14763"/>
                    <a:pt x="16518" y="14763"/>
                    <a:pt x="16518" y="14763"/>
                  </a:cubicBezTo>
                  <a:cubicBezTo>
                    <a:pt x="16518" y="14862"/>
                    <a:pt x="16518" y="14862"/>
                    <a:pt x="16518" y="14862"/>
                  </a:cubicBezTo>
                  <a:cubicBezTo>
                    <a:pt x="16402" y="14862"/>
                    <a:pt x="16402" y="14862"/>
                    <a:pt x="16402" y="14862"/>
                  </a:cubicBezTo>
                  <a:cubicBezTo>
                    <a:pt x="16287" y="14961"/>
                    <a:pt x="16287" y="14961"/>
                    <a:pt x="16287" y="14961"/>
                  </a:cubicBezTo>
                  <a:cubicBezTo>
                    <a:pt x="16287" y="14961"/>
                    <a:pt x="16287" y="14961"/>
                    <a:pt x="16287" y="14961"/>
                  </a:cubicBezTo>
                  <a:cubicBezTo>
                    <a:pt x="16171" y="14961"/>
                    <a:pt x="16171" y="14961"/>
                    <a:pt x="16171" y="14961"/>
                  </a:cubicBezTo>
                  <a:cubicBezTo>
                    <a:pt x="16171" y="14961"/>
                    <a:pt x="16171" y="14961"/>
                    <a:pt x="16171" y="14961"/>
                  </a:cubicBezTo>
                  <a:cubicBezTo>
                    <a:pt x="16287" y="15061"/>
                    <a:pt x="16287" y="15061"/>
                    <a:pt x="16287" y="15061"/>
                  </a:cubicBezTo>
                  <a:cubicBezTo>
                    <a:pt x="16287" y="15061"/>
                    <a:pt x="16287" y="15061"/>
                    <a:pt x="16287" y="15061"/>
                  </a:cubicBezTo>
                  <a:cubicBezTo>
                    <a:pt x="16171" y="15061"/>
                    <a:pt x="16171" y="15061"/>
                    <a:pt x="16171" y="15061"/>
                  </a:cubicBezTo>
                  <a:cubicBezTo>
                    <a:pt x="16171" y="15061"/>
                    <a:pt x="16171" y="15061"/>
                    <a:pt x="16171" y="15061"/>
                  </a:cubicBezTo>
                  <a:cubicBezTo>
                    <a:pt x="16171" y="15061"/>
                    <a:pt x="16171" y="15061"/>
                    <a:pt x="16171" y="15061"/>
                  </a:cubicBezTo>
                  <a:cubicBezTo>
                    <a:pt x="16056" y="15061"/>
                    <a:pt x="16056" y="15061"/>
                    <a:pt x="16056" y="15061"/>
                  </a:cubicBezTo>
                  <a:cubicBezTo>
                    <a:pt x="16056" y="15061"/>
                    <a:pt x="16056" y="15061"/>
                    <a:pt x="16056" y="15061"/>
                  </a:cubicBezTo>
                  <a:cubicBezTo>
                    <a:pt x="16056" y="15061"/>
                    <a:pt x="16056" y="15061"/>
                    <a:pt x="16056" y="15061"/>
                  </a:cubicBezTo>
                  <a:cubicBezTo>
                    <a:pt x="16056" y="15061"/>
                    <a:pt x="16056" y="15061"/>
                    <a:pt x="16056" y="15061"/>
                  </a:cubicBezTo>
                  <a:cubicBezTo>
                    <a:pt x="15940" y="15061"/>
                    <a:pt x="15940" y="15061"/>
                    <a:pt x="15940" y="15061"/>
                  </a:cubicBezTo>
                  <a:cubicBezTo>
                    <a:pt x="15940" y="15061"/>
                    <a:pt x="15940" y="15061"/>
                    <a:pt x="15940" y="15061"/>
                  </a:cubicBezTo>
                  <a:cubicBezTo>
                    <a:pt x="15940" y="15160"/>
                    <a:pt x="15940" y="15160"/>
                    <a:pt x="15940" y="15160"/>
                  </a:cubicBezTo>
                  <a:cubicBezTo>
                    <a:pt x="15940" y="15160"/>
                    <a:pt x="15940" y="15160"/>
                    <a:pt x="15940" y="15160"/>
                  </a:cubicBezTo>
                  <a:cubicBezTo>
                    <a:pt x="15940" y="15160"/>
                    <a:pt x="15940" y="15160"/>
                    <a:pt x="15940" y="15160"/>
                  </a:cubicBezTo>
                  <a:cubicBezTo>
                    <a:pt x="15825" y="15259"/>
                    <a:pt x="15825" y="15259"/>
                    <a:pt x="15825" y="15259"/>
                  </a:cubicBezTo>
                  <a:cubicBezTo>
                    <a:pt x="15825" y="15259"/>
                    <a:pt x="15825" y="15259"/>
                    <a:pt x="15825" y="15259"/>
                  </a:cubicBezTo>
                  <a:cubicBezTo>
                    <a:pt x="15825" y="15259"/>
                    <a:pt x="15825" y="15259"/>
                    <a:pt x="15825" y="15259"/>
                  </a:cubicBezTo>
                  <a:cubicBezTo>
                    <a:pt x="15709" y="15160"/>
                    <a:pt x="15709" y="15160"/>
                    <a:pt x="15709" y="15160"/>
                  </a:cubicBezTo>
                  <a:cubicBezTo>
                    <a:pt x="15709" y="15259"/>
                    <a:pt x="15709" y="15259"/>
                    <a:pt x="15709" y="15259"/>
                  </a:cubicBezTo>
                  <a:cubicBezTo>
                    <a:pt x="15709" y="15259"/>
                    <a:pt x="15709" y="15259"/>
                    <a:pt x="15709" y="15259"/>
                  </a:cubicBezTo>
                  <a:cubicBezTo>
                    <a:pt x="15709" y="15259"/>
                    <a:pt x="15709" y="15259"/>
                    <a:pt x="15709" y="15259"/>
                  </a:cubicBezTo>
                  <a:cubicBezTo>
                    <a:pt x="15709" y="15259"/>
                    <a:pt x="15709" y="15259"/>
                    <a:pt x="15709" y="15259"/>
                  </a:cubicBezTo>
                  <a:cubicBezTo>
                    <a:pt x="15594" y="15358"/>
                    <a:pt x="15594" y="15358"/>
                    <a:pt x="15594" y="15358"/>
                  </a:cubicBezTo>
                  <a:cubicBezTo>
                    <a:pt x="15594" y="15358"/>
                    <a:pt x="15594" y="15358"/>
                    <a:pt x="15594" y="15358"/>
                  </a:cubicBezTo>
                  <a:cubicBezTo>
                    <a:pt x="15478" y="15358"/>
                    <a:pt x="15478" y="15358"/>
                    <a:pt x="15478" y="15358"/>
                  </a:cubicBezTo>
                  <a:cubicBezTo>
                    <a:pt x="15478" y="15259"/>
                    <a:pt x="15478" y="15259"/>
                    <a:pt x="15478" y="15259"/>
                  </a:cubicBezTo>
                  <a:cubicBezTo>
                    <a:pt x="15478" y="15259"/>
                    <a:pt x="15478" y="15259"/>
                    <a:pt x="15478" y="15259"/>
                  </a:cubicBezTo>
                  <a:cubicBezTo>
                    <a:pt x="15478" y="15358"/>
                    <a:pt x="15478" y="15358"/>
                    <a:pt x="15478" y="15358"/>
                  </a:cubicBezTo>
                  <a:cubicBezTo>
                    <a:pt x="15478" y="15457"/>
                    <a:pt x="15478" y="15457"/>
                    <a:pt x="15478" y="15457"/>
                  </a:cubicBezTo>
                  <a:cubicBezTo>
                    <a:pt x="15478" y="15457"/>
                    <a:pt x="15478" y="15457"/>
                    <a:pt x="15478" y="15457"/>
                  </a:cubicBezTo>
                  <a:cubicBezTo>
                    <a:pt x="15363" y="15457"/>
                    <a:pt x="15363" y="15457"/>
                    <a:pt x="15363" y="15457"/>
                  </a:cubicBezTo>
                  <a:cubicBezTo>
                    <a:pt x="15363" y="15358"/>
                    <a:pt x="15363" y="15358"/>
                    <a:pt x="15363" y="15358"/>
                  </a:cubicBezTo>
                  <a:cubicBezTo>
                    <a:pt x="15247" y="15457"/>
                    <a:pt x="15247" y="15457"/>
                    <a:pt x="15247" y="15457"/>
                  </a:cubicBezTo>
                  <a:cubicBezTo>
                    <a:pt x="15247" y="15457"/>
                    <a:pt x="15247" y="15457"/>
                    <a:pt x="15247" y="15457"/>
                  </a:cubicBezTo>
                  <a:cubicBezTo>
                    <a:pt x="15363" y="15457"/>
                    <a:pt x="15363" y="15457"/>
                    <a:pt x="15363" y="15457"/>
                  </a:cubicBezTo>
                  <a:cubicBezTo>
                    <a:pt x="15363" y="15556"/>
                    <a:pt x="15363" y="15556"/>
                    <a:pt x="15363" y="15556"/>
                  </a:cubicBezTo>
                  <a:cubicBezTo>
                    <a:pt x="15247" y="15556"/>
                    <a:pt x="15247" y="15556"/>
                    <a:pt x="15247" y="15556"/>
                  </a:cubicBezTo>
                  <a:cubicBezTo>
                    <a:pt x="15132" y="15556"/>
                    <a:pt x="15132" y="15556"/>
                    <a:pt x="15132" y="15556"/>
                  </a:cubicBezTo>
                  <a:cubicBezTo>
                    <a:pt x="15132" y="15556"/>
                    <a:pt x="15132" y="15556"/>
                    <a:pt x="15132" y="15556"/>
                  </a:cubicBezTo>
                  <a:cubicBezTo>
                    <a:pt x="15132" y="15556"/>
                    <a:pt x="15132" y="15556"/>
                    <a:pt x="15132" y="15556"/>
                  </a:cubicBezTo>
                  <a:cubicBezTo>
                    <a:pt x="15016" y="15556"/>
                    <a:pt x="15016" y="15556"/>
                    <a:pt x="15016" y="15556"/>
                  </a:cubicBezTo>
                  <a:cubicBezTo>
                    <a:pt x="15016" y="15556"/>
                    <a:pt x="15016" y="15556"/>
                    <a:pt x="15016" y="15556"/>
                  </a:cubicBezTo>
                  <a:cubicBezTo>
                    <a:pt x="15132" y="15655"/>
                    <a:pt x="15132" y="15655"/>
                    <a:pt x="15132" y="15655"/>
                  </a:cubicBezTo>
                  <a:cubicBezTo>
                    <a:pt x="15132" y="15655"/>
                    <a:pt x="15132" y="15655"/>
                    <a:pt x="15132" y="15655"/>
                  </a:cubicBezTo>
                  <a:cubicBezTo>
                    <a:pt x="15016" y="15655"/>
                    <a:pt x="15016" y="15655"/>
                    <a:pt x="15016" y="15655"/>
                  </a:cubicBezTo>
                  <a:cubicBezTo>
                    <a:pt x="14901" y="15655"/>
                    <a:pt x="14901" y="15655"/>
                    <a:pt x="14901" y="15655"/>
                  </a:cubicBezTo>
                  <a:cubicBezTo>
                    <a:pt x="14901" y="15754"/>
                    <a:pt x="14901" y="15754"/>
                    <a:pt x="14901" y="15754"/>
                  </a:cubicBezTo>
                  <a:cubicBezTo>
                    <a:pt x="14785" y="15754"/>
                    <a:pt x="14785" y="15754"/>
                    <a:pt x="14785" y="15754"/>
                  </a:cubicBezTo>
                  <a:cubicBezTo>
                    <a:pt x="14785" y="15754"/>
                    <a:pt x="14785" y="15754"/>
                    <a:pt x="14785" y="15754"/>
                  </a:cubicBezTo>
                  <a:cubicBezTo>
                    <a:pt x="14670" y="15853"/>
                    <a:pt x="14670" y="15853"/>
                    <a:pt x="14670" y="15853"/>
                  </a:cubicBezTo>
                  <a:cubicBezTo>
                    <a:pt x="14670" y="15853"/>
                    <a:pt x="14670" y="15853"/>
                    <a:pt x="14670" y="15853"/>
                  </a:cubicBezTo>
                  <a:cubicBezTo>
                    <a:pt x="14670" y="15754"/>
                    <a:pt x="14670" y="15754"/>
                    <a:pt x="14670" y="15754"/>
                  </a:cubicBezTo>
                  <a:cubicBezTo>
                    <a:pt x="14554" y="15754"/>
                    <a:pt x="14554" y="15754"/>
                    <a:pt x="14554" y="15754"/>
                  </a:cubicBezTo>
                  <a:cubicBezTo>
                    <a:pt x="14554" y="15853"/>
                    <a:pt x="14554" y="15853"/>
                    <a:pt x="14554" y="15853"/>
                  </a:cubicBezTo>
                  <a:cubicBezTo>
                    <a:pt x="14439" y="15853"/>
                    <a:pt x="14439" y="15853"/>
                    <a:pt x="14439" y="15853"/>
                  </a:cubicBezTo>
                  <a:cubicBezTo>
                    <a:pt x="14439" y="15853"/>
                    <a:pt x="14439" y="15853"/>
                    <a:pt x="14439" y="15853"/>
                  </a:cubicBezTo>
                  <a:cubicBezTo>
                    <a:pt x="14323" y="15853"/>
                    <a:pt x="14323" y="15853"/>
                    <a:pt x="14323" y="15853"/>
                  </a:cubicBezTo>
                  <a:cubicBezTo>
                    <a:pt x="14323" y="15853"/>
                    <a:pt x="14323" y="15853"/>
                    <a:pt x="14323" y="15853"/>
                  </a:cubicBezTo>
                  <a:cubicBezTo>
                    <a:pt x="14207" y="15853"/>
                    <a:pt x="14207" y="15853"/>
                    <a:pt x="14207" y="15853"/>
                  </a:cubicBezTo>
                  <a:cubicBezTo>
                    <a:pt x="14207" y="15853"/>
                    <a:pt x="14207" y="15853"/>
                    <a:pt x="14207" y="15853"/>
                  </a:cubicBezTo>
                  <a:cubicBezTo>
                    <a:pt x="14207" y="15853"/>
                    <a:pt x="14207" y="15853"/>
                    <a:pt x="14207" y="15853"/>
                  </a:cubicBezTo>
                  <a:cubicBezTo>
                    <a:pt x="14092" y="15952"/>
                    <a:pt x="14092" y="15952"/>
                    <a:pt x="14092" y="15952"/>
                  </a:cubicBezTo>
                  <a:cubicBezTo>
                    <a:pt x="14092" y="15952"/>
                    <a:pt x="14092" y="15952"/>
                    <a:pt x="14092" y="15952"/>
                  </a:cubicBezTo>
                  <a:cubicBezTo>
                    <a:pt x="14092" y="15853"/>
                    <a:pt x="14092" y="15853"/>
                    <a:pt x="14092" y="15853"/>
                  </a:cubicBezTo>
                  <a:cubicBezTo>
                    <a:pt x="14092" y="15853"/>
                    <a:pt x="14092" y="15853"/>
                    <a:pt x="14092" y="15853"/>
                  </a:cubicBezTo>
                  <a:cubicBezTo>
                    <a:pt x="13976" y="15952"/>
                    <a:pt x="13976" y="15952"/>
                    <a:pt x="13976" y="15952"/>
                  </a:cubicBezTo>
                  <a:cubicBezTo>
                    <a:pt x="13976" y="15952"/>
                    <a:pt x="13976" y="15952"/>
                    <a:pt x="13976" y="15952"/>
                  </a:cubicBezTo>
                  <a:cubicBezTo>
                    <a:pt x="13976" y="15952"/>
                    <a:pt x="13976" y="15952"/>
                    <a:pt x="13976" y="15952"/>
                  </a:cubicBezTo>
                  <a:cubicBezTo>
                    <a:pt x="13861" y="15853"/>
                    <a:pt x="13861" y="15853"/>
                    <a:pt x="13861" y="15853"/>
                  </a:cubicBezTo>
                  <a:cubicBezTo>
                    <a:pt x="13861" y="15853"/>
                    <a:pt x="13861" y="15853"/>
                    <a:pt x="13861" y="15853"/>
                  </a:cubicBezTo>
                  <a:cubicBezTo>
                    <a:pt x="13861" y="15952"/>
                    <a:pt x="13861" y="15952"/>
                    <a:pt x="13861" y="15952"/>
                  </a:cubicBezTo>
                  <a:cubicBezTo>
                    <a:pt x="13861" y="15952"/>
                    <a:pt x="13861" y="15952"/>
                    <a:pt x="13861" y="15952"/>
                  </a:cubicBezTo>
                  <a:cubicBezTo>
                    <a:pt x="13745" y="15952"/>
                    <a:pt x="13745" y="15952"/>
                    <a:pt x="13745" y="15952"/>
                  </a:cubicBezTo>
                  <a:cubicBezTo>
                    <a:pt x="13745" y="15952"/>
                    <a:pt x="13745" y="15952"/>
                    <a:pt x="13745" y="15952"/>
                  </a:cubicBezTo>
                  <a:cubicBezTo>
                    <a:pt x="13745" y="15952"/>
                    <a:pt x="13745" y="15952"/>
                    <a:pt x="13745" y="15952"/>
                  </a:cubicBezTo>
                  <a:cubicBezTo>
                    <a:pt x="13745" y="16051"/>
                    <a:pt x="13745" y="16051"/>
                    <a:pt x="13745" y="16051"/>
                  </a:cubicBezTo>
                  <a:cubicBezTo>
                    <a:pt x="13630" y="16051"/>
                    <a:pt x="13630" y="16051"/>
                    <a:pt x="13630" y="16051"/>
                  </a:cubicBezTo>
                  <a:cubicBezTo>
                    <a:pt x="13630" y="15952"/>
                    <a:pt x="13630" y="15952"/>
                    <a:pt x="13630" y="15952"/>
                  </a:cubicBezTo>
                  <a:cubicBezTo>
                    <a:pt x="13630" y="16051"/>
                    <a:pt x="13630" y="16051"/>
                    <a:pt x="13630" y="16051"/>
                  </a:cubicBezTo>
                  <a:cubicBezTo>
                    <a:pt x="13514" y="16051"/>
                    <a:pt x="13514" y="16051"/>
                    <a:pt x="13514" y="16051"/>
                  </a:cubicBezTo>
                  <a:cubicBezTo>
                    <a:pt x="13514" y="16051"/>
                    <a:pt x="13514" y="16051"/>
                    <a:pt x="13514" y="16051"/>
                  </a:cubicBezTo>
                  <a:cubicBezTo>
                    <a:pt x="13514" y="16051"/>
                    <a:pt x="13514" y="16051"/>
                    <a:pt x="13514" y="16051"/>
                  </a:cubicBezTo>
                  <a:cubicBezTo>
                    <a:pt x="13514" y="16051"/>
                    <a:pt x="13514" y="16051"/>
                    <a:pt x="13514" y="16051"/>
                  </a:cubicBezTo>
                  <a:cubicBezTo>
                    <a:pt x="13514" y="16051"/>
                    <a:pt x="13514" y="16051"/>
                    <a:pt x="13514" y="16051"/>
                  </a:cubicBezTo>
                  <a:cubicBezTo>
                    <a:pt x="13399" y="16150"/>
                    <a:pt x="13399" y="16150"/>
                    <a:pt x="13399" y="16150"/>
                  </a:cubicBezTo>
                  <a:cubicBezTo>
                    <a:pt x="13399" y="16150"/>
                    <a:pt x="13399" y="16150"/>
                    <a:pt x="13399" y="16150"/>
                  </a:cubicBezTo>
                  <a:cubicBezTo>
                    <a:pt x="13283" y="16150"/>
                    <a:pt x="13283" y="16150"/>
                    <a:pt x="13283" y="16150"/>
                  </a:cubicBezTo>
                  <a:cubicBezTo>
                    <a:pt x="13283" y="16150"/>
                    <a:pt x="13283" y="16150"/>
                    <a:pt x="13283" y="16150"/>
                  </a:cubicBezTo>
                  <a:cubicBezTo>
                    <a:pt x="13168" y="16051"/>
                    <a:pt x="13168" y="16051"/>
                    <a:pt x="13168" y="16051"/>
                  </a:cubicBezTo>
                  <a:cubicBezTo>
                    <a:pt x="13168" y="15952"/>
                    <a:pt x="13168" y="15952"/>
                    <a:pt x="13168" y="15952"/>
                  </a:cubicBezTo>
                  <a:cubicBezTo>
                    <a:pt x="13052" y="16051"/>
                    <a:pt x="13052" y="16051"/>
                    <a:pt x="13052" y="16051"/>
                  </a:cubicBezTo>
                  <a:cubicBezTo>
                    <a:pt x="13052" y="16051"/>
                    <a:pt x="13052" y="16051"/>
                    <a:pt x="13052" y="16051"/>
                  </a:cubicBezTo>
                  <a:cubicBezTo>
                    <a:pt x="13052" y="16051"/>
                    <a:pt x="13052" y="16051"/>
                    <a:pt x="13052" y="16051"/>
                  </a:cubicBezTo>
                  <a:cubicBezTo>
                    <a:pt x="13052" y="16150"/>
                    <a:pt x="13052" y="16150"/>
                    <a:pt x="13052" y="16150"/>
                  </a:cubicBezTo>
                  <a:cubicBezTo>
                    <a:pt x="12937" y="16150"/>
                    <a:pt x="12937" y="16150"/>
                    <a:pt x="12937" y="16150"/>
                  </a:cubicBezTo>
                  <a:cubicBezTo>
                    <a:pt x="12937" y="16150"/>
                    <a:pt x="12937" y="16150"/>
                    <a:pt x="12937" y="16150"/>
                  </a:cubicBezTo>
                  <a:cubicBezTo>
                    <a:pt x="12937" y="16150"/>
                    <a:pt x="12937" y="16150"/>
                    <a:pt x="12937" y="16150"/>
                  </a:cubicBezTo>
                  <a:cubicBezTo>
                    <a:pt x="12821" y="16150"/>
                    <a:pt x="12821" y="16150"/>
                    <a:pt x="12821" y="16150"/>
                  </a:cubicBezTo>
                  <a:cubicBezTo>
                    <a:pt x="12821" y="16150"/>
                    <a:pt x="12821" y="16150"/>
                    <a:pt x="12821" y="16150"/>
                  </a:cubicBezTo>
                  <a:cubicBezTo>
                    <a:pt x="12706" y="16150"/>
                    <a:pt x="12706" y="16150"/>
                    <a:pt x="12706" y="16150"/>
                  </a:cubicBezTo>
                  <a:cubicBezTo>
                    <a:pt x="12706" y="16150"/>
                    <a:pt x="12706" y="16150"/>
                    <a:pt x="12706" y="16150"/>
                  </a:cubicBezTo>
                  <a:cubicBezTo>
                    <a:pt x="12590" y="16150"/>
                    <a:pt x="12590" y="16150"/>
                    <a:pt x="12590" y="16150"/>
                  </a:cubicBezTo>
                  <a:cubicBezTo>
                    <a:pt x="12590" y="16150"/>
                    <a:pt x="12590" y="16150"/>
                    <a:pt x="12590" y="16150"/>
                  </a:cubicBezTo>
                  <a:cubicBezTo>
                    <a:pt x="12590" y="16150"/>
                    <a:pt x="12590" y="16150"/>
                    <a:pt x="12590" y="16150"/>
                  </a:cubicBezTo>
                  <a:cubicBezTo>
                    <a:pt x="12475" y="16150"/>
                    <a:pt x="12475" y="16150"/>
                    <a:pt x="12475" y="16150"/>
                  </a:cubicBezTo>
                  <a:cubicBezTo>
                    <a:pt x="12475" y="16150"/>
                    <a:pt x="12475" y="16150"/>
                    <a:pt x="12475" y="16150"/>
                  </a:cubicBezTo>
                  <a:cubicBezTo>
                    <a:pt x="12359" y="16051"/>
                    <a:pt x="12359" y="16051"/>
                    <a:pt x="12359" y="16051"/>
                  </a:cubicBezTo>
                  <a:cubicBezTo>
                    <a:pt x="12475" y="16051"/>
                    <a:pt x="12475" y="16051"/>
                    <a:pt x="12475" y="16051"/>
                  </a:cubicBezTo>
                  <a:cubicBezTo>
                    <a:pt x="12359" y="15952"/>
                    <a:pt x="12359" y="15952"/>
                    <a:pt x="12359" y="15952"/>
                  </a:cubicBezTo>
                  <a:cubicBezTo>
                    <a:pt x="12359" y="15952"/>
                    <a:pt x="12359" y="15952"/>
                    <a:pt x="12359" y="15952"/>
                  </a:cubicBezTo>
                  <a:cubicBezTo>
                    <a:pt x="12244" y="15952"/>
                    <a:pt x="12244" y="15952"/>
                    <a:pt x="12244" y="15952"/>
                  </a:cubicBezTo>
                  <a:cubicBezTo>
                    <a:pt x="12244" y="15853"/>
                    <a:pt x="12244" y="15853"/>
                    <a:pt x="12244" y="15853"/>
                  </a:cubicBezTo>
                  <a:cubicBezTo>
                    <a:pt x="12244" y="15754"/>
                    <a:pt x="12244" y="15754"/>
                    <a:pt x="12244" y="15754"/>
                  </a:cubicBezTo>
                  <a:cubicBezTo>
                    <a:pt x="12244" y="15754"/>
                    <a:pt x="12244" y="15754"/>
                    <a:pt x="12244" y="15754"/>
                  </a:cubicBezTo>
                  <a:cubicBezTo>
                    <a:pt x="12128" y="15655"/>
                    <a:pt x="12128" y="15655"/>
                    <a:pt x="12128" y="15655"/>
                  </a:cubicBezTo>
                  <a:cubicBezTo>
                    <a:pt x="12128" y="15754"/>
                    <a:pt x="12128" y="15754"/>
                    <a:pt x="12128" y="15754"/>
                  </a:cubicBezTo>
                  <a:cubicBezTo>
                    <a:pt x="12128" y="15754"/>
                    <a:pt x="12128" y="15754"/>
                    <a:pt x="12128" y="15754"/>
                  </a:cubicBezTo>
                  <a:cubicBezTo>
                    <a:pt x="12128" y="15754"/>
                    <a:pt x="12128" y="15754"/>
                    <a:pt x="12128" y="15754"/>
                  </a:cubicBezTo>
                  <a:cubicBezTo>
                    <a:pt x="12244" y="15853"/>
                    <a:pt x="12244" y="15853"/>
                    <a:pt x="12244" y="15853"/>
                  </a:cubicBezTo>
                  <a:cubicBezTo>
                    <a:pt x="12244" y="15853"/>
                    <a:pt x="12244" y="15853"/>
                    <a:pt x="12244" y="15853"/>
                  </a:cubicBezTo>
                  <a:cubicBezTo>
                    <a:pt x="12244" y="15952"/>
                    <a:pt x="12244" y="15952"/>
                    <a:pt x="12244" y="15952"/>
                  </a:cubicBezTo>
                  <a:cubicBezTo>
                    <a:pt x="12244" y="16051"/>
                    <a:pt x="12244" y="16051"/>
                    <a:pt x="12244" y="16051"/>
                  </a:cubicBezTo>
                  <a:cubicBezTo>
                    <a:pt x="12244" y="16051"/>
                    <a:pt x="12244" y="16051"/>
                    <a:pt x="12244" y="16051"/>
                  </a:cubicBezTo>
                  <a:cubicBezTo>
                    <a:pt x="12244" y="16051"/>
                    <a:pt x="12244" y="16051"/>
                    <a:pt x="12244" y="16051"/>
                  </a:cubicBezTo>
                  <a:cubicBezTo>
                    <a:pt x="12359" y="16051"/>
                    <a:pt x="12359" y="16051"/>
                    <a:pt x="12359" y="16051"/>
                  </a:cubicBezTo>
                  <a:cubicBezTo>
                    <a:pt x="12359" y="16150"/>
                    <a:pt x="12359" y="16150"/>
                    <a:pt x="12359" y="16150"/>
                  </a:cubicBezTo>
                  <a:cubicBezTo>
                    <a:pt x="12359" y="16250"/>
                    <a:pt x="12359" y="16250"/>
                    <a:pt x="12359" y="16250"/>
                  </a:cubicBezTo>
                  <a:cubicBezTo>
                    <a:pt x="12244" y="16349"/>
                    <a:pt x="12244" y="16349"/>
                    <a:pt x="12244" y="16349"/>
                  </a:cubicBezTo>
                  <a:cubicBezTo>
                    <a:pt x="12244" y="16349"/>
                    <a:pt x="12244" y="16349"/>
                    <a:pt x="12244" y="16349"/>
                  </a:cubicBezTo>
                  <a:cubicBezTo>
                    <a:pt x="12128" y="16349"/>
                    <a:pt x="12128" y="16349"/>
                    <a:pt x="12128" y="16349"/>
                  </a:cubicBezTo>
                  <a:cubicBezTo>
                    <a:pt x="12128" y="16349"/>
                    <a:pt x="12128" y="16349"/>
                    <a:pt x="12128" y="16349"/>
                  </a:cubicBezTo>
                  <a:cubicBezTo>
                    <a:pt x="12013" y="16349"/>
                    <a:pt x="12013" y="16349"/>
                    <a:pt x="12013" y="16349"/>
                  </a:cubicBezTo>
                  <a:cubicBezTo>
                    <a:pt x="12013" y="16448"/>
                    <a:pt x="12013" y="16448"/>
                    <a:pt x="12013" y="16448"/>
                  </a:cubicBezTo>
                  <a:cubicBezTo>
                    <a:pt x="11897" y="16448"/>
                    <a:pt x="11897" y="16448"/>
                    <a:pt x="11897" y="16448"/>
                  </a:cubicBezTo>
                  <a:cubicBezTo>
                    <a:pt x="11897" y="16448"/>
                    <a:pt x="11897" y="16448"/>
                    <a:pt x="11897" y="16448"/>
                  </a:cubicBezTo>
                  <a:cubicBezTo>
                    <a:pt x="11897" y="16448"/>
                    <a:pt x="11897" y="16448"/>
                    <a:pt x="11897" y="16448"/>
                  </a:cubicBezTo>
                  <a:cubicBezTo>
                    <a:pt x="11897" y="16448"/>
                    <a:pt x="11897" y="16448"/>
                    <a:pt x="11897" y="16448"/>
                  </a:cubicBezTo>
                  <a:cubicBezTo>
                    <a:pt x="11897" y="16547"/>
                    <a:pt x="11897" y="16547"/>
                    <a:pt x="11897" y="16547"/>
                  </a:cubicBezTo>
                  <a:cubicBezTo>
                    <a:pt x="11782" y="16547"/>
                    <a:pt x="11782" y="16547"/>
                    <a:pt x="11782" y="16547"/>
                  </a:cubicBezTo>
                  <a:cubicBezTo>
                    <a:pt x="11782" y="16547"/>
                    <a:pt x="11782" y="16547"/>
                    <a:pt x="11782" y="16547"/>
                  </a:cubicBezTo>
                  <a:cubicBezTo>
                    <a:pt x="11666" y="16646"/>
                    <a:pt x="11666" y="16646"/>
                    <a:pt x="11666" y="16646"/>
                  </a:cubicBezTo>
                  <a:cubicBezTo>
                    <a:pt x="11666" y="16646"/>
                    <a:pt x="11666" y="16646"/>
                    <a:pt x="11666" y="16646"/>
                  </a:cubicBezTo>
                  <a:cubicBezTo>
                    <a:pt x="11666" y="16646"/>
                    <a:pt x="11666" y="16646"/>
                    <a:pt x="11666" y="16646"/>
                  </a:cubicBezTo>
                  <a:cubicBezTo>
                    <a:pt x="11666" y="16646"/>
                    <a:pt x="11666" y="16646"/>
                    <a:pt x="11666" y="16646"/>
                  </a:cubicBezTo>
                  <a:cubicBezTo>
                    <a:pt x="11666" y="16646"/>
                    <a:pt x="11666" y="16646"/>
                    <a:pt x="11666" y="16646"/>
                  </a:cubicBezTo>
                  <a:cubicBezTo>
                    <a:pt x="11666" y="16646"/>
                    <a:pt x="11666" y="16646"/>
                    <a:pt x="11666" y="16646"/>
                  </a:cubicBezTo>
                  <a:cubicBezTo>
                    <a:pt x="11666" y="16745"/>
                    <a:pt x="11666" y="16745"/>
                    <a:pt x="11666" y="16745"/>
                  </a:cubicBezTo>
                  <a:cubicBezTo>
                    <a:pt x="11666" y="16745"/>
                    <a:pt x="11666" y="16745"/>
                    <a:pt x="11666" y="16745"/>
                  </a:cubicBezTo>
                  <a:cubicBezTo>
                    <a:pt x="11551" y="16745"/>
                    <a:pt x="11551" y="16745"/>
                    <a:pt x="11551" y="16745"/>
                  </a:cubicBezTo>
                  <a:cubicBezTo>
                    <a:pt x="11551" y="16745"/>
                    <a:pt x="11551" y="16745"/>
                    <a:pt x="11551" y="16745"/>
                  </a:cubicBezTo>
                  <a:cubicBezTo>
                    <a:pt x="11551" y="16745"/>
                    <a:pt x="11551" y="16745"/>
                    <a:pt x="11551" y="16745"/>
                  </a:cubicBezTo>
                  <a:cubicBezTo>
                    <a:pt x="11551" y="16745"/>
                    <a:pt x="11551" y="16745"/>
                    <a:pt x="11551" y="16745"/>
                  </a:cubicBezTo>
                  <a:cubicBezTo>
                    <a:pt x="11551" y="16745"/>
                    <a:pt x="11551" y="16745"/>
                    <a:pt x="11551" y="16745"/>
                  </a:cubicBezTo>
                  <a:cubicBezTo>
                    <a:pt x="11551" y="16844"/>
                    <a:pt x="11551" y="16844"/>
                    <a:pt x="11551" y="16844"/>
                  </a:cubicBezTo>
                  <a:cubicBezTo>
                    <a:pt x="11551" y="16844"/>
                    <a:pt x="11551" y="16844"/>
                    <a:pt x="11551" y="16844"/>
                  </a:cubicBezTo>
                  <a:cubicBezTo>
                    <a:pt x="11435" y="16844"/>
                    <a:pt x="11435" y="16844"/>
                    <a:pt x="11435" y="16844"/>
                  </a:cubicBezTo>
                  <a:cubicBezTo>
                    <a:pt x="11320" y="16943"/>
                    <a:pt x="11320" y="16943"/>
                    <a:pt x="11320" y="16943"/>
                  </a:cubicBezTo>
                  <a:cubicBezTo>
                    <a:pt x="11320" y="17042"/>
                    <a:pt x="11320" y="17042"/>
                    <a:pt x="11320" y="17042"/>
                  </a:cubicBezTo>
                  <a:cubicBezTo>
                    <a:pt x="11320" y="17042"/>
                    <a:pt x="11320" y="17042"/>
                    <a:pt x="11320" y="17042"/>
                  </a:cubicBezTo>
                  <a:cubicBezTo>
                    <a:pt x="11320" y="17141"/>
                    <a:pt x="11320" y="17141"/>
                    <a:pt x="11320" y="17141"/>
                  </a:cubicBezTo>
                  <a:cubicBezTo>
                    <a:pt x="11204" y="17240"/>
                    <a:pt x="11204" y="17240"/>
                    <a:pt x="11204" y="17240"/>
                  </a:cubicBezTo>
                  <a:cubicBezTo>
                    <a:pt x="11204" y="17240"/>
                    <a:pt x="11204" y="17240"/>
                    <a:pt x="11204" y="17240"/>
                  </a:cubicBezTo>
                  <a:cubicBezTo>
                    <a:pt x="11089" y="17240"/>
                    <a:pt x="11089" y="17240"/>
                    <a:pt x="11089" y="17240"/>
                  </a:cubicBezTo>
                  <a:cubicBezTo>
                    <a:pt x="11089" y="17141"/>
                    <a:pt x="11089" y="17141"/>
                    <a:pt x="11089" y="17141"/>
                  </a:cubicBezTo>
                  <a:cubicBezTo>
                    <a:pt x="11089" y="17141"/>
                    <a:pt x="11089" y="17141"/>
                    <a:pt x="11089" y="17141"/>
                  </a:cubicBezTo>
                  <a:cubicBezTo>
                    <a:pt x="11089" y="17141"/>
                    <a:pt x="11089" y="17141"/>
                    <a:pt x="11089" y="17141"/>
                  </a:cubicBezTo>
                  <a:cubicBezTo>
                    <a:pt x="11089" y="17141"/>
                    <a:pt x="11089" y="17141"/>
                    <a:pt x="11089" y="17141"/>
                  </a:cubicBezTo>
                  <a:cubicBezTo>
                    <a:pt x="11089" y="17240"/>
                    <a:pt x="11089" y="17240"/>
                    <a:pt x="11089" y="17240"/>
                  </a:cubicBezTo>
                  <a:cubicBezTo>
                    <a:pt x="11089" y="17240"/>
                    <a:pt x="11089" y="17240"/>
                    <a:pt x="11089" y="17240"/>
                  </a:cubicBezTo>
                  <a:cubicBezTo>
                    <a:pt x="10973" y="17240"/>
                    <a:pt x="10973" y="17240"/>
                    <a:pt x="10973" y="17240"/>
                  </a:cubicBezTo>
                  <a:cubicBezTo>
                    <a:pt x="10858" y="17339"/>
                    <a:pt x="10858" y="17339"/>
                    <a:pt x="10858" y="17339"/>
                  </a:cubicBezTo>
                  <a:cubicBezTo>
                    <a:pt x="10858" y="17439"/>
                    <a:pt x="10858" y="17439"/>
                    <a:pt x="10858" y="17439"/>
                  </a:cubicBezTo>
                  <a:cubicBezTo>
                    <a:pt x="10858" y="17339"/>
                    <a:pt x="10858" y="17339"/>
                    <a:pt x="10858" y="17339"/>
                  </a:cubicBezTo>
                  <a:cubicBezTo>
                    <a:pt x="10858" y="17339"/>
                    <a:pt x="10858" y="17339"/>
                    <a:pt x="10858" y="17339"/>
                  </a:cubicBezTo>
                  <a:cubicBezTo>
                    <a:pt x="10742" y="17339"/>
                    <a:pt x="10742" y="17339"/>
                    <a:pt x="10742" y="17339"/>
                  </a:cubicBezTo>
                  <a:cubicBezTo>
                    <a:pt x="10742" y="17339"/>
                    <a:pt x="10742" y="17339"/>
                    <a:pt x="10742" y="17339"/>
                  </a:cubicBezTo>
                  <a:cubicBezTo>
                    <a:pt x="10742" y="17339"/>
                    <a:pt x="10742" y="17339"/>
                    <a:pt x="10742" y="17339"/>
                  </a:cubicBezTo>
                  <a:cubicBezTo>
                    <a:pt x="10742" y="17339"/>
                    <a:pt x="10742" y="17339"/>
                    <a:pt x="10742" y="17339"/>
                  </a:cubicBezTo>
                  <a:cubicBezTo>
                    <a:pt x="10627" y="17339"/>
                    <a:pt x="10627" y="17339"/>
                    <a:pt x="10627" y="17339"/>
                  </a:cubicBezTo>
                  <a:cubicBezTo>
                    <a:pt x="10627" y="17240"/>
                    <a:pt x="10627" y="17240"/>
                    <a:pt x="10627" y="17240"/>
                  </a:cubicBezTo>
                  <a:cubicBezTo>
                    <a:pt x="10511" y="17240"/>
                    <a:pt x="10511" y="17240"/>
                    <a:pt x="10511" y="17240"/>
                  </a:cubicBezTo>
                  <a:cubicBezTo>
                    <a:pt x="10511" y="17339"/>
                    <a:pt x="10511" y="17339"/>
                    <a:pt x="10511" y="17339"/>
                  </a:cubicBezTo>
                  <a:cubicBezTo>
                    <a:pt x="10511" y="17339"/>
                    <a:pt x="10511" y="17339"/>
                    <a:pt x="10511" y="17339"/>
                  </a:cubicBezTo>
                  <a:cubicBezTo>
                    <a:pt x="10627" y="17339"/>
                    <a:pt x="10627" y="17339"/>
                    <a:pt x="10627" y="17339"/>
                  </a:cubicBezTo>
                  <a:cubicBezTo>
                    <a:pt x="10627" y="17439"/>
                    <a:pt x="10627" y="17439"/>
                    <a:pt x="10627" y="17439"/>
                  </a:cubicBezTo>
                  <a:cubicBezTo>
                    <a:pt x="10627" y="17439"/>
                    <a:pt x="10627" y="17439"/>
                    <a:pt x="10627" y="17439"/>
                  </a:cubicBezTo>
                  <a:cubicBezTo>
                    <a:pt x="10627" y="17538"/>
                    <a:pt x="10627" y="17538"/>
                    <a:pt x="10627" y="17538"/>
                  </a:cubicBezTo>
                  <a:cubicBezTo>
                    <a:pt x="10511" y="17538"/>
                    <a:pt x="10511" y="17538"/>
                    <a:pt x="10511" y="17538"/>
                  </a:cubicBezTo>
                  <a:cubicBezTo>
                    <a:pt x="10396" y="17538"/>
                    <a:pt x="10396" y="17538"/>
                    <a:pt x="10396" y="17538"/>
                  </a:cubicBezTo>
                  <a:cubicBezTo>
                    <a:pt x="10280" y="17637"/>
                    <a:pt x="10280" y="17637"/>
                    <a:pt x="10280" y="17637"/>
                  </a:cubicBezTo>
                  <a:cubicBezTo>
                    <a:pt x="10280" y="17637"/>
                    <a:pt x="10280" y="17637"/>
                    <a:pt x="10280" y="17637"/>
                  </a:cubicBezTo>
                  <a:cubicBezTo>
                    <a:pt x="10165" y="17637"/>
                    <a:pt x="10165" y="17637"/>
                    <a:pt x="10165" y="17637"/>
                  </a:cubicBezTo>
                  <a:cubicBezTo>
                    <a:pt x="10165" y="17538"/>
                    <a:pt x="10165" y="17538"/>
                    <a:pt x="10165" y="17538"/>
                  </a:cubicBezTo>
                  <a:cubicBezTo>
                    <a:pt x="10280" y="17538"/>
                    <a:pt x="10280" y="17538"/>
                    <a:pt x="10280" y="17538"/>
                  </a:cubicBezTo>
                  <a:cubicBezTo>
                    <a:pt x="10165" y="17538"/>
                    <a:pt x="10165" y="17538"/>
                    <a:pt x="10165" y="17538"/>
                  </a:cubicBezTo>
                  <a:cubicBezTo>
                    <a:pt x="10165" y="17538"/>
                    <a:pt x="10165" y="17538"/>
                    <a:pt x="10165" y="17538"/>
                  </a:cubicBezTo>
                  <a:cubicBezTo>
                    <a:pt x="10165" y="17538"/>
                    <a:pt x="10165" y="17538"/>
                    <a:pt x="10165" y="17538"/>
                  </a:cubicBezTo>
                  <a:cubicBezTo>
                    <a:pt x="10165" y="17538"/>
                    <a:pt x="10165" y="17538"/>
                    <a:pt x="10165" y="17538"/>
                  </a:cubicBezTo>
                  <a:cubicBezTo>
                    <a:pt x="10165" y="17637"/>
                    <a:pt x="10165" y="17637"/>
                    <a:pt x="10165" y="17637"/>
                  </a:cubicBezTo>
                  <a:cubicBezTo>
                    <a:pt x="10049" y="17637"/>
                    <a:pt x="10049" y="17637"/>
                    <a:pt x="10049" y="17637"/>
                  </a:cubicBezTo>
                  <a:cubicBezTo>
                    <a:pt x="10049" y="17637"/>
                    <a:pt x="10049" y="17637"/>
                    <a:pt x="10049" y="17637"/>
                  </a:cubicBezTo>
                  <a:cubicBezTo>
                    <a:pt x="9934" y="17637"/>
                    <a:pt x="9934" y="17637"/>
                    <a:pt x="9934" y="17637"/>
                  </a:cubicBezTo>
                  <a:cubicBezTo>
                    <a:pt x="9934" y="17538"/>
                    <a:pt x="9934" y="17538"/>
                    <a:pt x="9934" y="17538"/>
                  </a:cubicBezTo>
                  <a:cubicBezTo>
                    <a:pt x="9934" y="17538"/>
                    <a:pt x="9934" y="17538"/>
                    <a:pt x="9934" y="17538"/>
                  </a:cubicBezTo>
                  <a:cubicBezTo>
                    <a:pt x="9934" y="17439"/>
                    <a:pt x="9934" y="17439"/>
                    <a:pt x="9934" y="17439"/>
                  </a:cubicBezTo>
                  <a:cubicBezTo>
                    <a:pt x="9934" y="17439"/>
                    <a:pt x="9934" y="17439"/>
                    <a:pt x="9934" y="17439"/>
                  </a:cubicBezTo>
                  <a:cubicBezTo>
                    <a:pt x="9818" y="17439"/>
                    <a:pt x="9818" y="17439"/>
                    <a:pt x="9818" y="17439"/>
                  </a:cubicBezTo>
                  <a:cubicBezTo>
                    <a:pt x="9818" y="17538"/>
                    <a:pt x="9818" y="17538"/>
                    <a:pt x="9818" y="17538"/>
                  </a:cubicBezTo>
                  <a:cubicBezTo>
                    <a:pt x="9818" y="17538"/>
                    <a:pt x="9818" y="17538"/>
                    <a:pt x="9818" y="17538"/>
                  </a:cubicBezTo>
                  <a:cubicBezTo>
                    <a:pt x="9818" y="17637"/>
                    <a:pt x="9818" y="17637"/>
                    <a:pt x="9818" y="17637"/>
                  </a:cubicBezTo>
                  <a:cubicBezTo>
                    <a:pt x="9818" y="17637"/>
                    <a:pt x="9818" y="17637"/>
                    <a:pt x="9818" y="17637"/>
                  </a:cubicBezTo>
                  <a:cubicBezTo>
                    <a:pt x="9818" y="17637"/>
                    <a:pt x="9818" y="17637"/>
                    <a:pt x="9818" y="17637"/>
                  </a:cubicBezTo>
                  <a:cubicBezTo>
                    <a:pt x="9703" y="17538"/>
                    <a:pt x="9703" y="17538"/>
                    <a:pt x="9703" y="17538"/>
                  </a:cubicBezTo>
                  <a:cubicBezTo>
                    <a:pt x="9703" y="17439"/>
                    <a:pt x="9703" y="17439"/>
                    <a:pt x="9703" y="17439"/>
                  </a:cubicBezTo>
                  <a:cubicBezTo>
                    <a:pt x="9703" y="17439"/>
                    <a:pt x="9703" y="17439"/>
                    <a:pt x="9703" y="17439"/>
                  </a:cubicBezTo>
                  <a:cubicBezTo>
                    <a:pt x="9818" y="17339"/>
                    <a:pt x="9818" y="17339"/>
                    <a:pt x="9818" y="17339"/>
                  </a:cubicBezTo>
                  <a:cubicBezTo>
                    <a:pt x="9818" y="17339"/>
                    <a:pt x="9818" y="17339"/>
                    <a:pt x="9818" y="17339"/>
                  </a:cubicBezTo>
                  <a:cubicBezTo>
                    <a:pt x="9818" y="17339"/>
                    <a:pt x="9818" y="17339"/>
                    <a:pt x="9818" y="17339"/>
                  </a:cubicBezTo>
                  <a:cubicBezTo>
                    <a:pt x="9703" y="17240"/>
                    <a:pt x="9703" y="17240"/>
                    <a:pt x="9703" y="17240"/>
                  </a:cubicBezTo>
                  <a:cubicBezTo>
                    <a:pt x="9587" y="17240"/>
                    <a:pt x="9587" y="17240"/>
                    <a:pt x="9587" y="17240"/>
                  </a:cubicBezTo>
                  <a:cubicBezTo>
                    <a:pt x="9587" y="17240"/>
                    <a:pt x="9587" y="17240"/>
                    <a:pt x="9587" y="17240"/>
                  </a:cubicBezTo>
                  <a:cubicBezTo>
                    <a:pt x="9587" y="17240"/>
                    <a:pt x="9587" y="17240"/>
                    <a:pt x="9587" y="17240"/>
                  </a:cubicBezTo>
                  <a:cubicBezTo>
                    <a:pt x="9587" y="17240"/>
                    <a:pt x="9587" y="17240"/>
                    <a:pt x="9587" y="17240"/>
                  </a:cubicBezTo>
                  <a:cubicBezTo>
                    <a:pt x="9587" y="17240"/>
                    <a:pt x="9587" y="17240"/>
                    <a:pt x="9587" y="17240"/>
                  </a:cubicBezTo>
                  <a:cubicBezTo>
                    <a:pt x="9587" y="17339"/>
                    <a:pt x="9587" y="17339"/>
                    <a:pt x="9587" y="17339"/>
                  </a:cubicBezTo>
                  <a:cubicBezTo>
                    <a:pt x="9587" y="17339"/>
                    <a:pt x="9587" y="17339"/>
                    <a:pt x="9587" y="17339"/>
                  </a:cubicBezTo>
                  <a:cubicBezTo>
                    <a:pt x="9587" y="17339"/>
                    <a:pt x="9587" y="17339"/>
                    <a:pt x="9587" y="17339"/>
                  </a:cubicBezTo>
                  <a:cubicBezTo>
                    <a:pt x="9587" y="17439"/>
                    <a:pt x="9587" y="17439"/>
                    <a:pt x="9587" y="17439"/>
                  </a:cubicBezTo>
                  <a:cubicBezTo>
                    <a:pt x="9587" y="17538"/>
                    <a:pt x="9587" y="17538"/>
                    <a:pt x="9587" y="17538"/>
                  </a:cubicBezTo>
                  <a:cubicBezTo>
                    <a:pt x="9472" y="17538"/>
                    <a:pt x="9472" y="17538"/>
                    <a:pt x="9472" y="17538"/>
                  </a:cubicBezTo>
                  <a:cubicBezTo>
                    <a:pt x="9472" y="17538"/>
                    <a:pt x="9472" y="17538"/>
                    <a:pt x="9472" y="17538"/>
                  </a:cubicBezTo>
                  <a:cubicBezTo>
                    <a:pt x="9356" y="17439"/>
                    <a:pt x="9356" y="17439"/>
                    <a:pt x="9356" y="17439"/>
                  </a:cubicBezTo>
                  <a:cubicBezTo>
                    <a:pt x="9356" y="17439"/>
                    <a:pt x="9356" y="17439"/>
                    <a:pt x="9356" y="17439"/>
                  </a:cubicBezTo>
                  <a:cubicBezTo>
                    <a:pt x="9356" y="17538"/>
                    <a:pt x="9356" y="17538"/>
                    <a:pt x="9356" y="17538"/>
                  </a:cubicBezTo>
                  <a:cubicBezTo>
                    <a:pt x="9356" y="17538"/>
                    <a:pt x="9356" y="17538"/>
                    <a:pt x="9356" y="17538"/>
                  </a:cubicBezTo>
                  <a:cubicBezTo>
                    <a:pt x="9356" y="17637"/>
                    <a:pt x="9356" y="17637"/>
                    <a:pt x="9356" y="17637"/>
                  </a:cubicBezTo>
                  <a:cubicBezTo>
                    <a:pt x="9472" y="17736"/>
                    <a:pt x="9472" y="17736"/>
                    <a:pt x="9472" y="17736"/>
                  </a:cubicBezTo>
                  <a:cubicBezTo>
                    <a:pt x="9472" y="17736"/>
                    <a:pt x="9472" y="17736"/>
                    <a:pt x="9472" y="17736"/>
                  </a:cubicBezTo>
                  <a:cubicBezTo>
                    <a:pt x="9356" y="17736"/>
                    <a:pt x="9356" y="17736"/>
                    <a:pt x="9356" y="17736"/>
                  </a:cubicBezTo>
                  <a:cubicBezTo>
                    <a:pt x="9356" y="17736"/>
                    <a:pt x="9356" y="17736"/>
                    <a:pt x="9356" y="17736"/>
                  </a:cubicBezTo>
                  <a:cubicBezTo>
                    <a:pt x="9356" y="17835"/>
                    <a:pt x="9356" y="17835"/>
                    <a:pt x="9356" y="17835"/>
                  </a:cubicBezTo>
                  <a:cubicBezTo>
                    <a:pt x="9241" y="17835"/>
                    <a:pt x="9241" y="17835"/>
                    <a:pt x="9241" y="17835"/>
                  </a:cubicBezTo>
                  <a:cubicBezTo>
                    <a:pt x="9241" y="17736"/>
                    <a:pt x="9241" y="17736"/>
                    <a:pt x="9241" y="17736"/>
                  </a:cubicBezTo>
                  <a:cubicBezTo>
                    <a:pt x="9125" y="17835"/>
                    <a:pt x="9125" y="17835"/>
                    <a:pt x="9125" y="17835"/>
                  </a:cubicBezTo>
                  <a:cubicBezTo>
                    <a:pt x="9125" y="17835"/>
                    <a:pt x="9125" y="17835"/>
                    <a:pt x="9125" y="17835"/>
                  </a:cubicBezTo>
                  <a:cubicBezTo>
                    <a:pt x="9010" y="17835"/>
                    <a:pt x="9010" y="17835"/>
                    <a:pt x="9010" y="17835"/>
                  </a:cubicBezTo>
                  <a:cubicBezTo>
                    <a:pt x="9010" y="17835"/>
                    <a:pt x="9010" y="17835"/>
                    <a:pt x="9010" y="17835"/>
                  </a:cubicBezTo>
                  <a:cubicBezTo>
                    <a:pt x="9010" y="17736"/>
                    <a:pt x="9010" y="17736"/>
                    <a:pt x="9010" y="17736"/>
                  </a:cubicBezTo>
                  <a:cubicBezTo>
                    <a:pt x="8894" y="17736"/>
                    <a:pt x="8894" y="17736"/>
                    <a:pt x="8894" y="17736"/>
                  </a:cubicBezTo>
                  <a:cubicBezTo>
                    <a:pt x="8894" y="17736"/>
                    <a:pt x="8894" y="17736"/>
                    <a:pt x="8894" y="17736"/>
                  </a:cubicBezTo>
                  <a:cubicBezTo>
                    <a:pt x="8894" y="17736"/>
                    <a:pt x="8894" y="17736"/>
                    <a:pt x="8894" y="17736"/>
                  </a:cubicBezTo>
                  <a:cubicBezTo>
                    <a:pt x="8894" y="17835"/>
                    <a:pt x="8894" y="17835"/>
                    <a:pt x="8894" y="17835"/>
                  </a:cubicBezTo>
                  <a:cubicBezTo>
                    <a:pt x="8894" y="17835"/>
                    <a:pt x="8894" y="17835"/>
                    <a:pt x="8894" y="17835"/>
                  </a:cubicBezTo>
                  <a:cubicBezTo>
                    <a:pt x="8779" y="17835"/>
                    <a:pt x="8779" y="17835"/>
                    <a:pt x="8779" y="17835"/>
                  </a:cubicBezTo>
                  <a:cubicBezTo>
                    <a:pt x="8779" y="17736"/>
                    <a:pt x="8779" y="17736"/>
                    <a:pt x="8779" y="17736"/>
                  </a:cubicBezTo>
                  <a:cubicBezTo>
                    <a:pt x="8779" y="17736"/>
                    <a:pt x="8779" y="17736"/>
                    <a:pt x="8779" y="17736"/>
                  </a:cubicBezTo>
                  <a:cubicBezTo>
                    <a:pt x="8663" y="17736"/>
                    <a:pt x="8663" y="17736"/>
                    <a:pt x="8663" y="17736"/>
                  </a:cubicBezTo>
                  <a:cubicBezTo>
                    <a:pt x="8663" y="17736"/>
                    <a:pt x="8663" y="17736"/>
                    <a:pt x="8663" y="17736"/>
                  </a:cubicBezTo>
                  <a:cubicBezTo>
                    <a:pt x="8663" y="17736"/>
                    <a:pt x="8663" y="17736"/>
                    <a:pt x="8663" y="17736"/>
                  </a:cubicBezTo>
                  <a:cubicBezTo>
                    <a:pt x="8548" y="17835"/>
                    <a:pt x="8548" y="17835"/>
                    <a:pt x="8548" y="17835"/>
                  </a:cubicBezTo>
                  <a:cubicBezTo>
                    <a:pt x="8548" y="17835"/>
                    <a:pt x="8548" y="17835"/>
                    <a:pt x="8548" y="17835"/>
                  </a:cubicBezTo>
                  <a:cubicBezTo>
                    <a:pt x="8663" y="17835"/>
                    <a:pt x="8663" y="17835"/>
                    <a:pt x="8663" y="17835"/>
                  </a:cubicBezTo>
                  <a:cubicBezTo>
                    <a:pt x="8663" y="17934"/>
                    <a:pt x="8663" y="17934"/>
                    <a:pt x="8663" y="17934"/>
                  </a:cubicBezTo>
                  <a:cubicBezTo>
                    <a:pt x="8548" y="18033"/>
                    <a:pt x="8548" y="18033"/>
                    <a:pt x="8548" y="18033"/>
                  </a:cubicBezTo>
                  <a:cubicBezTo>
                    <a:pt x="8432" y="18132"/>
                    <a:pt x="8432" y="18132"/>
                    <a:pt x="8432" y="18132"/>
                  </a:cubicBezTo>
                  <a:cubicBezTo>
                    <a:pt x="8432" y="18132"/>
                    <a:pt x="8432" y="18132"/>
                    <a:pt x="8432" y="18132"/>
                  </a:cubicBezTo>
                  <a:cubicBezTo>
                    <a:pt x="8317" y="18132"/>
                    <a:pt x="8317" y="18132"/>
                    <a:pt x="8317" y="18132"/>
                  </a:cubicBezTo>
                  <a:cubicBezTo>
                    <a:pt x="8317" y="18033"/>
                    <a:pt x="8317" y="18033"/>
                    <a:pt x="8317" y="18033"/>
                  </a:cubicBezTo>
                  <a:cubicBezTo>
                    <a:pt x="8317" y="18033"/>
                    <a:pt x="8317" y="18033"/>
                    <a:pt x="8317" y="18033"/>
                  </a:cubicBezTo>
                  <a:cubicBezTo>
                    <a:pt x="8201" y="18033"/>
                    <a:pt x="8201" y="18033"/>
                    <a:pt x="8201" y="18033"/>
                  </a:cubicBezTo>
                  <a:cubicBezTo>
                    <a:pt x="8201" y="18033"/>
                    <a:pt x="8201" y="18033"/>
                    <a:pt x="8201" y="18033"/>
                  </a:cubicBezTo>
                  <a:cubicBezTo>
                    <a:pt x="8201" y="18033"/>
                    <a:pt x="8201" y="18033"/>
                    <a:pt x="8201" y="18033"/>
                  </a:cubicBezTo>
                  <a:cubicBezTo>
                    <a:pt x="8086" y="18033"/>
                    <a:pt x="8086" y="18033"/>
                    <a:pt x="8086" y="18033"/>
                  </a:cubicBezTo>
                  <a:cubicBezTo>
                    <a:pt x="8086" y="18033"/>
                    <a:pt x="8086" y="18033"/>
                    <a:pt x="8086" y="18033"/>
                  </a:cubicBezTo>
                  <a:cubicBezTo>
                    <a:pt x="8086" y="18033"/>
                    <a:pt x="8086" y="18033"/>
                    <a:pt x="8086" y="18033"/>
                  </a:cubicBezTo>
                  <a:cubicBezTo>
                    <a:pt x="8086" y="18033"/>
                    <a:pt x="8086" y="18033"/>
                    <a:pt x="8086" y="18033"/>
                  </a:cubicBezTo>
                  <a:cubicBezTo>
                    <a:pt x="8086" y="18132"/>
                    <a:pt x="8086" y="18132"/>
                    <a:pt x="8086" y="18132"/>
                  </a:cubicBezTo>
                  <a:cubicBezTo>
                    <a:pt x="8086" y="18132"/>
                    <a:pt x="8086" y="18132"/>
                    <a:pt x="8086" y="18132"/>
                  </a:cubicBezTo>
                  <a:cubicBezTo>
                    <a:pt x="8086" y="18231"/>
                    <a:pt x="8086" y="18231"/>
                    <a:pt x="8086" y="18231"/>
                  </a:cubicBezTo>
                  <a:cubicBezTo>
                    <a:pt x="8086" y="18231"/>
                    <a:pt x="8086" y="18231"/>
                    <a:pt x="8086" y="18231"/>
                  </a:cubicBezTo>
                  <a:cubicBezTo>
                    <a:pt x="8201" y="18231"/>
                    <a:pt x="8201" y="18231"/>
                    <a:pt x="8201" y="18231"/>
                  </a:cubicBezTo>
                  <a:cubicBezTo>
                    <a:pt x="8201" y="18330"/>
                    <a:pt x="8201" y="18330"/>
                    <a:pt x="8201" y="18330"/>
                  </a:cubicBezTo>
                  <a:cubicBezTo>
                    <a:pt x="8201" y="18429"/>
                    <a:pt x="8201" y="18429"/>
                    <a:pt x="8201" y="18429"/>
                  </a:cubicBezTo>
                  <a:cubicBezTo>
                    <a:pt x="8201" y="18528"/>
                    <a:pt x="8201" y="18528"/>
                    <a:pt x="8201" y="18528"/>
                  </a:cubicBezTo>
                  <a:cubicBezTo>
                    <a:pt x="8086" y="18528"/>
                    <a:pt x="8086" y="18528"/>
                    <a:pt x="8086" y="18528"/>
                  </a:cubicBezTo>
                  <a:cubicBezTo>
                    <a:pt x="8086" y="18528"/>
                    <a:pt x="8086" y="18528"/>
                    <a:pt x="8086" y="18528"/>
                  </a:cubicBezTo>
                  <a:cubicBezTo>
                    <a:pt x="8086" y="18528"/>
                    <a:pt x="8086" y="18528"/>
                    <a:pt x="8086" y="18528"/>
                  </a:cubicBezTo>
                  <a:cubicBezTo>
                    <a:pt x="7970" y="18528"/>
                    <a:pt x="7970" y="18528"/>
                    <a:pt x="7970" y="18528"/>
                  </a:cubicBezTo>
                  <a:cubicBezTo>
                    <a:pt x="7855" y="18528"/>
                    <a:pt x="7855" y="18528"/>
                    <a:pt x="7855" y="18528"/>
                  </a:cubicBezTo>
                  <a:cubicBezTo>
                    <a:pt x="7739" y="18528"/>
                    <a:pt x="7739" y="18528"/>
                    <a:pt x="7739" y="18528"/>
                  </a:cubicBezTo>
                  <a:cubicBezTo>
                    <a:pt x="7739" y="18528"/>
                    <a:pt x="7739" y="18528"/>
                    <a:pt x="7739" y="18528"/>
                  </a:cubicBezTo>
                  <a:cubicBezTo>
                    <a:pt x="7739" y="18628"/>
                    <a:pt x="7739" y="18628"/>
                    <a:pt x="7739" y="18628"/>
                  </a:cubicBezTo>
                  <a:cubicBezTo>
                    <a:pt x="7855" y="18628"/>
                    <a:pt x="7855" y="18628"/>
                    <a:pt x="7855" y="18628"/>
                  </a:cubicBezTo>
                  <a:cubicBezTo>
                    <a:pt x="7970" y="18628"/>
                    <a:pt x="7970" y="18628"/>
                    <a:pt x="7970" y="18628"/>
                  </a:cubicBezTo>
                  <a:cubicBezTo>
                    <a:pt x="7970" y="18727"/>
                    <a:pt x="7970" y="18727"/>
                    <a:pt x="7970" y="18727"/>
                  </a:cubicBezTo>
                  <a:cubicBezTo>
                    <a:pt x="8086" y="18727"/>
                    <a:pt x="8086" y="18727"/>
                    <a:pt x="8086" y="18727"/>
                  </a:cubicBezTo>
                  <a:cubicBezTo>
                    <a:pt x="8086" y="18727"/>
                    <a:pt x="8086" y="18727"/>
                    <a:pt x="8086" y="18727"/>
                  </a:cubicBezTo>
                  <a:cubicBezTo>
                    <a:pt x="8086" y="18727"/>
                    <a:pt x="8086" y="18727"/>
                    <a:pt x="8086" y="18727"/>
                  </a:cubicBezTo>
                  <a:cubicBezTo>
                    <a:pt x="8086" y="18727"/>
                    <a:pt x="8086" y="18727"/>
                    <a:pt x="8086" y="18727"/>
                  </a:cubicBezTo>
                  <a:cubicBezTo>
                    <a:pt x="8086" y="18826"/>
                    <a:pt x="8086" y="18826"/>
                    <a:pt x="8086" y="18826"/>
                  </a:cubicBezTo>
                  <a:cubicBezTo>
                    <a:pt x="8086" y="18826"/>
                    <a:pt x="8086" y="18826"/>
                    <a:pt x="8086" y="18826"/>
                  </a:cubicBezTo>
                  <a:cubicBezTo>
                    <a:pt x="7970" y="18826"/>
                    <a:pt x="7970" y="18826"/>
                    <a:pt x="7970" y="18826"/>
                  </a:cubicBezTo>
                  <a:cubicBezTo>
                    <a:pt x="7970" y="18826"/>
                    <a:pt x="7970" y="18826"/>
                    <a:pt x="7970" y="18826"/>
                  </a:cubicBezTo>
                  <a:cubicBezTo>
                    <a:pt x="8086" y="18826"/>
                    <a:pt x="8086" y="18826"/>
                    <a:pt x="8086" y="18826"/>
                  </a:cubicBezTo>
                  <a:cubicBezTo>
                    <a:pt x="8086" y="18925"/>
                    <a:pt x="8086" y="18925"/>
                    <a:pt x="8086" y="18925"/>
                  </a:cubicBezTo>
                  <a:cubicBezTo>
                    <a:pt x="8086" y="18925"/>
                    <a:pt x="8086" y="18925"/>
                    <a:pt x="8086" y="18925"/>
                  </a:cubicBezTo>
                  <a:cubicBezTo>
                    <a:pt x="8086" y="19024"/>
                    <a:pt x="8086" y="19024"/>
                    <a:pt x="8086" y="19024"/>
                  </a:cubicBezTo>
                  <a:cubicBezTo>
                    <a:pt x="8086" y="19024"/>
                    <a:pt x="8086" y="19024"/>
                    <a:pt x="8086" y="19024"/>
                  </a:cubicBezTo>
                  <a:cubicBezTo>
                    <a:pt x="7970" y="19024"/>
                    <a:pt x="7970" y="19024"/>
                    <a:pt x="7970" y="19024"/>
                  </a:cubicBezTo>
                  <a:cubicBezTo>
                    <a:pt x="7970" y="19024"/>
                    <a:pt x="7970" y="19024"/>
                    <a:pt x="7970" y="19024"/>
                  </a:cubicBezTo>
                  <a:cubicBezTo>
                    <a:pt x="7855" y="18925"/>
                    <a:pt x="7855" y="18925"/>
                    <a:pt x="7855" y="18925"/>
                  </a:cubicBezTo>
                  <a:cubicBezTo>
                    <a:pt x="7855" y="18925"/>
                    <a:pt x="7855" y="18925"/>
                    <a:pt x="7855" y="18925"/>
                  </a:cubicBezTo>
                  <a:cubicBezTo>
                    <a:pt x="7739" y="18925"/>
                    <a:pt x="7739" y="18925"/>
                    <a:pt x="7739" y="18925"/>
                  </a:cubicBezTo>
                  <a:cubicBezTo>
                    <a:pt x="7739" y="18925"/>
                    <a:pt x="7739" y="18925"/>
                    <a:pt x="7739" y="18925"/>
                  </a:cubicBezTo>
                  <a:cubicBezTo>
                    <a:pt x="7624" y="18826"/>
                    <a:pt x="7624" y="18826"/>
                    <a:pt x="7624" y="18826"/>
                  </a:cubicBezTo>
                  <a:cubicBezTo>
                    <a:pt x="7624" y="18925"/>
                    <a:pt x="7624" y="18925"/>
                    <a:pt x="7624" y="18925"/>
                  </a:cubicBezTo>
                  <a:cubicBezTo>
                    <a:pt x="7624" y="18925"/>
                    <a:pt x="7624" y="18925"/>
                    <a:pt x="7624" y="18925"/>
                  </a:cubicBezTo>
                  <a:cubicBezTo>
                    <a:pt x="7739" y="18925"/>
                    <a:pt x="7739" y="18925"/>
                    <a:pt x="7739" y="18925"/>
                  </a:cubicBezTo>
                  <a:cubicBezTo>
                    <a:pt x="7739" y="18925"/>
                    <a:pt x="7739" y="18925"/>
                    <a:pt x="7739" y="18925"/>
                  </a:cubicBezTo>
                  <a:cubicBezTo>
                    <a:pt x="7855" y="19024"/>
                    <a:pt x="7855" y="19024"/>
                    <a:pt x="7855" y="19024"/>
                  </a:cubicBezTo>
                  <a:cubicBezTo>
                    <a:pt x="7970" y="19024"/>
                    <a:pt x="7970" y="19024"/>
                    <a:pt x="7970" y="19024"/>
                  </a:cubicBezTo>
                  <a:cubicBezTo>
                    <a:pt x="7970" y="19024"/>
                    <a:pt x="7970" y="19024"/>
                    <a:pt x="7970" y="19024"/>
                  </a:cubicBezTo>
                  <a:cubicBezTo>
                    <a:pt x="7970" y="19123"/>
                    <a:pt x="7970" y="19123"/>
                    <a:pt x="7970" y="19123"/>
                  </a:cubicBezTo>
                  <a:cubicBezTo>
                    <a:pt x="7970" y="19123"/>
                    <a:pt x="7970" y="19123"/>
                    <a:pt x="7970" y="19123"/>
                  </a:cubicBezTo>
                  <a:cubicBezTo>
                    <a:pt x="7855" y="19123"/>
                    <a:pt x="7855" y="19123"/>
                    <a:pt x="7855" y="19123"/>
                  </a:cubicBezTo>
                  <a:cubicBezTo>
                    <a:pt x="7855" y="19123"/>
                    <a:pt x="7855" y="19123"/>
                    <a:pt x="7855" y="19123"/>
                  </a:cubicBezTo>
                  <a:cubicBezTo>
                    <a:pt x="7855" y="19222"/>
                    <a:pt x="7855" y="19222"/>
                    <a:pt x="7855" y="19222"/>
                  </a:cubicBezTo>
                  <a:cubicBezTo>
                    <a:pt x="7739" y="19123"/>
                    <a:pt x="7739" y="19123"/>
                    <a:pt x="7739" y="19123"/>
                  </a:cubicBezTo>
                  <a:cubicBezTo>
                    <a:pt x="7624" y="19123"/>
                    <a:pt x="7624" y="19123"/>
                    <a:pt x="7624" y="19123"/>
                  </a:cubicBezTo>
                  <a:cubicBezTo>
                    <a:pt x="7624" y="19024"/>
                    <a:pt x="7624" y="19024"/>
                    <a:pt x="7624" y="19024"/>
                  </a:cubicBezTo>
                  <a:cubicBezTo>
                    <a:pt x="7508" y="19024"/>
                    <a:pt x="7508" y="19024"/>
                    <a:pt x="7508" y="19024"/>
                  </a:cubicBezTo>
                  <a:cubicBezTo>
                    <a:pt x="7508" y="19123"/>
                    <a:pt x="7508" y="19123"/>
                    <a:pt x="7508" y="19123"/>
                  </a:cubicBezTo>
                  <a:cubicBezTo>
                    <a:pt x="7508" y="19123"/>
                    <a:pt x="7508" y="19123"/>
                    <a:pt x="7508" y="19123"/>
                  </a:cubicBezTo>
                  <a:cubicBezTo>
                    <a:pt x="7508" y="19222"/>
                    <a:pt x="7508" y="19222"/>
                    <a:pt x="7508" y="19222"/>
                  </a:cubicBezTo>
                  <a:cubicBezTo>
                    <a:pt x="7508" y="19222"/>
                    <a:pt x="7508" y="19222"/>
                    <a:pt x="7508" y="19222"/>
                  </a:cubicBezTo>
                  <a:cubicBezTo>
                    <a:pt x="7624" y="19222"/>
                    <a:pt x="7624" y="19222"/>
                    <a:pt x="7624" y="19222"/>
                  </a:cubicBezTo>
                  <a:cubicBezTo>
                    <a:pt x="7624" y="19321"/>
                    <a:pt x="7624" y="19321"/>
                    <a:pt x="7624" y="19321"/>
                  </a:cubicBezTo>
                  <a:cubicBezTo>
                    <a:pt x="7624" y="19321"/>
                    <a:pt x="7624" y="19321"/>
                    <a:pt x="7624" y="19321"/>
                  </a:cubicBezTo>
                  <a:cubicBezTo>
                    <a:pt x="7624" y="19321"/>
                    <a:pt x="7624" y="19321"/>
                    <a:pt x="7624" y="19321"/>
                  </a:cubicBezTo>
                  <a:cubicBezTo>
                    <a:pt x="7624" y="19321"/>
                    <a:pt x="7624" y="19321"/>
                    <a:pt x="7624" y="19321"/>
                  </a:cubicBezTo>
                  <a:cubicBezTo>
                    <a:pt x="7508" y="19321"/>
                    <a:pt x="7508" y="19321"/>
                    <a:pt x="7508" y="19321"/>
                  </a:cubicBezTo>
                  <a:cubicBezTo>
                    <a:pt x="7393" y="19222"/>
                    <a:pt x="7393" y="19222"/>
                    <a:pt x="7393" y="19222"/>
                  </a:cubicBezTo>
                  <a:cubicBezTo>
                    <a:pt x="7393" y="19222"/>
                    <a:pt x="7393" y="19222"/>
                    <a:pt x="7393" y="19222"/>
                  </a:cubicBezTo>
                  <a:cubicBezTo>
                    <a:pt x="7393" y="19222"/>
                    <a:pt x="7393" y="19222"/>
                    <a:pt x="7393" y="19222"/>
                  </a:cubicBezTo>
                  <a:cubicBezTo>
                    <a:pt x="7393" y="19321"/>
                    <a:pt x="7393" y="19321"/>
                    <a:pt x="7393" y="19321"/>
                  </a:cubicBezTo>
                  <a:cubicBezTo>
                    <a:pt x="7508" y="19321"/>
                    <a:pt x="7508" y="19321"/>
                    <a:pt x="7508" y="19321"/>
                  </a:cubicBezTo>
                  <a:cubicBezTo>
                    <a:pt x="7508" y="19321"/>
                    <a:pt x="7508" y="19321"/>
                    <a:pt x="7508" y="19321"/>
                  </a:cubicBezTo>
                  <a:cubicBezTo>
                    <a:pt x="7624" y="19420"/>
                    <a:pt x="7624" y="19420"/>
                    <a:pt x="7624" y="19420"/>
                  </a:cubicBezTo>
                  <a:cubicBezTo>
                    <a:pt x="7624" y="19420"/>
                    <a:pt x="7624" y="19420"/>
                    <a:pt x="7624" y="19420"/>
                  </a:cubicBezTo>
                  <a:cubicBezTo>
                    <a:pt x="7508" y="19420"/>
                    <a:pt x="7508" y="19420"/>
                    <a:pt x="7508" y="19420"/>
                  </a:cubicBezTo>
                  <a:cubicBezTo>
                    <a:pt x="7393" y="19420"/>
                    <a:pt x="7393" y="19420"/>
                    <a:pt x="7393" y="19420"/>
                  </a:cubicBezTo>
                  <a:cubicBezTo>
                    <a:pt x="7393" y="19420"/>
                    <a:pt x="7393" y="19420"/>
                    <a:pt x="7393" y="19420"/>
                  </a:cubicBezTo>
                  <a:cubicBezTo>
                    <a:pt x="7393" y="19321"/>
                    <a:pt x="7393" y="19321"/>
                    <a:pt x="7393" y="19321"/>
                  </a:cubicBezTo>
                  <a:cubicBezTo>
                    <a:pt x="7277" y="19321"/>
                    <a:pt x="7277" y="19321"/>
                    <a:pt x="7277" y="19321"/>
                  </a:cubicBezTo>
                  <a:cubicBezTo>
                    <a:pt x="7277" y="19321"/>
                    <a:pt x="7277" y="19321"/>
                    <a:pt x="7277" y="19321"/>
                  </a:cubicBezTo>
                  <a:cubicBezTo>
                    <a:pt x="7277" y="19321"/>
                    <a:pt x="7277" y="19321"/>
                    <a:pt x="7277" y="19321"/>
                  </a:cubicBezTo>
                  <a:cubicBezTo>
                    <a:pt x="7277" y="19321"/>
                    <a:pt x="7277" y="19321"/>
                    <a:pt x="7277" y="19321"/>
                  </a:cubicBezTo>
                  <a:cubicBezTo>
                    <a:pt x="7277" y="19420"/>
                    <a:pt x="7277" y="19420"/>
                    <a:pt x="7277" y="19420"/>
                  </a:cubicBezTo>
                  <a:cubicBezTo>
                    <a:pt x="7277" y="19420"/>
                    <a:pt x="7277" y="19420"/>
                    <a:pt x="7277" y="19420"/>
                  </a:cubicBezTo>
                  <a:cubicBezTo>
                    <a:pt x="7277" y="19519"/>
                    <a:pt x="7277" y="19519"/>
                    <a:pt x="7277" y="19519"/>
                  </a:cubicBezTo>
                  <a:cubicBezTo>
                    <a:pt x="7277" y="19519"/>
                    <a:pt x="7277" y="19519"/>
                    <a:pt x="7277" y="19519"/>
                  </a:cubicBezTo>
                  <a:cubicBezTo>
                    <a:pt x="7508" y="19519"/>
                    <a:pt x="7508" y="19519"/>
                    <a:pt x="7508" y="19519"/>
                  </a:cubicBezTo>
                  <a:cubicBezTo>
                    <a:pt x="7508" y="19519"/>
                    <a:pt x="7508" y="19519"/>
                    <a:pt x="7508" y="19519"/>
                  </a:cubicBezTo>
                  <a:cubicBezTo>
                    <a:pt x="7508" y="19519"/>
                    <a:pt x="7508" y="19519"/>
                    <a:pt x="7508" y="19519"/>
                  </a:cubicBezTo>
                  <a:cubicBezTo>
                    <a:pt x="7508" y="19618"/>
                    <a:pt x="7508" y="19618"/>
                    <a:pt x="7508" y="19618"/>
                  </a:cubicBezTo>
                  <a:cubicBezTo>
                    <a:pt x="7508" y="19618"/>
                    <a:pt x="7508" y="19618"/>
                    <a:pt x="7508" y="19618"/>
                  </a:cubicBezTo>
                  <a:cubicBezTo>
                    <a:pt x="7508" y="19618"/>
                    <a:pt x="7508" y="19618"/>
                    <a:pt x="7508" y="19618"/>
                  </a:cubicBezTo>
                  <a:cubicBezTo>
                    <a:pt x="7393" y="19618"/>
                    <a:pt x="7393" y="19618"/>
                    <a:pt x="7393" y="19618"/>
                  </a:cubicBezTo>
                  <a:cubicBezTo>
                    <a:pt x="7393" y="19618"/>
                    <a:pt x="7393" y="19618"/>
                    <a:pt x="7393" y="19618"/>
                  </a:cubicBezTo>
                  <a:cubicBezTo>
                    <a:pt x="7277" y="19618"/>
                    <a:pt x="7277" y="19618"/>
                    <a:pt x="7277" y="19618"/>
                  </a:cubicBezTo>
                  <a:cubicBezTo>
                    <a:pt x="7161" y="19618"/>
                    <a:pt x="7161" y="19618"/>
                    <a:pt x="7161" y="19618"/>
                  </a:cubicBezTo>
                  <a:cubicBezTo>
                    <a:pt x="7161" y="19519"/>
                    <a:pt x="7161" y="19519"/>
                    <a:pt x="7161" y="19519"/>
                  </a:cubicBezTo>
                  <a:cubicBezTo>
                    <a:pt x="7161" y="19519"/>
                    <a:pt x="7161" y="19519"/>
                    <a:pt x="7161" y="19519"/>
                  </a:cubicBezTo>
                  <a:cubicBezTo>
                    <a:pt x="7161" y="19519"/>
                    <a:pt x="7161" y="19519"/>
                    <a:pt x="7161" y="19519"/>
                  </a:cubicBezTo>
                  <a:cubicBezTo>
                    <a:pt x="7161" y="19519"/>
                    <a:pt x="7161" y="19519"/>
                    <a:pt x="7161" y="19519"/>
                  </a:cubicBezTo>
                  <a:cubicBezTo>
                    <a:pt x="7161" y="19618"/>
                    <a:pt x="7161" y="19618"/>
                    <a:pt x="7161" y="19618"/>
                  </a:cubicBezTo>
                  <a:cubicBezTo>
                    <a:pt x="7046" y="19618"/>
                    <a:pt x="7046" y="19618"/>
                    <a:pt x="7046" y="19618"/>
                  </a:cubicBezTo>
                  <a:cubicBezTo>
                    <a:pt x="7046" y="19618"/>
                    <a:pt x="7046" y="19618"/>
                    <a:pt x="7046" y="19618"/>
                  </a:cubicBezTo>
                  <a:cubicBezTo>
                    <a:pt x="6930" y="19618"/>
                    <a:pt x="6930" y="19618"/>
                    <a:pt x="6930" y="19618"/>
                  </a:cubicBezTo>
                  <a:cubicBezTo>
                    <a:pt x="6930" y="19618"/>
                    <a:pt x="6930" y="19618"/>
                    <a:pt x="6930" y="19618"/>
                  </a:cubicBezTo>
                  <a:cubicBezTo>
                    <a:pt x="6930" y="19618"/>
                    <a:pt x="6930" y="19618"/>
                    <a:pt x="6930" y="19618"/>
                  </a:cubicBezTo>
                  <a:cubicBezTo>
                    <a:pt x="6815" y="19618"/>
                    <a:pt x="6815" y="19618"/>
                    <a:pt x="6815" y="19618"/>
                  </a:cubicBezTo>
                  <a:cubicBezTo>
                    <a:pt x="6815" y="19618"/>
                    <a:pt x="6815" y="19618"/>
                    <a:pt x="6815" y="19618"/>
                  </a:cubicBezTo>
                  <a:cubicBezTo>
                    <a:pt x="6815" y="19717"/>
                    <a:pt x="6815" y="19717"/>
                    <a:pt x="6815" y="19717"/>
                  </a:cubicBezTo>
                  <a:cubicBezTo>
                    <a:pt x="7046" y="19717"/>
                    <a:pt x="7046" y="19717"/>
                    <a:pt x="7046" y="19717"/>
                  </a:cubicBezTo>
                  <a:cubicBezTo>
                    <a:pt x="7161" y="19717"/>
                    <a:pt x="7161" y="19717"/>
                    <a:pt x="7161" y="19717"/>
                  </a:cubicBezTo>
                  <a:cubicBezTo>
                    <a:pt x="7161" y="19817"/>
                    <a:pt x="7161" y="19817"/>
                    <a:pt x="7161" y="19817"/>
                  </a:cubicBezTo>
                  <a:cubicBezTo>
                    <a:pt x="7161" y="19916"/>
                    <a:pt x="7161" y="19916"/>
                    <a:pt x="7161" y="19916"/>
                  </a:cubicBezTo>
                  <a:cubicBezTo>
                    <a:pt x="7161" y="19916"/>
                    <a:pt x="7161" y="19916"/>
                    <a:pt x="7161" y="19916"/>
                  </a:cubicBezTo>
                  <a:cubicBezTo>
                    <a:pt x="7161" y="19916"/>
                    <a:pt x="7161" y="19916"/>
                    <a:pt x="7161" y="19916"/>
                  </a:cubicBezTo>
                  <a:cubicBezTo>
                    <a:pt x="7046" y="19916"/>
                    <a:pt x="7046" y="19916"/>
                    <a:pt x="7046" y="19916"/>
                  </a:cubicBezTo>
                  <a:cubicBezTo>
                    <a:pt x="6930" y="19817"/>
                    <a:pt x="6930" y="19817"/>
                    <a:pt x="6930" y="19817"/>
                  </a:cubicBezTo>
                  <a:cubicBezTo>
                    <a:pt x="6930" y="19817"/>
                    <a:pt x="6930" y="19817"/>
                    <a:pt x="6930" y="19817"/>
                  </a:cubicBezTo>
                  <a:cubicBezTo>
                    <a:pt x="6815" y="19817"/>
                    <a:pt x="6815" y="19817"/>
                    <a:pt x="6815" y="19817"/>
                  </a:cubicBezTo>
                  <a:cubicBezTo>
                    <a:pt x="6815" y="19817"/>
                    <a:pt x="6815" y="19817"/>
                    <a:pt x="6815" y="19817"/>
                  </a:cubicBezTo>
                  <a:cubicBezTo>
                    <a:pt x="6930" y="19817"/>
                    <a:pt x="6930" y="19817"/>
                    <a:pt x="6930" y="19817"/>
                  </a:cubicBezTo>
                  <a:cubicBezTo>
                    <a:pt x="6930" y="19817"/>
                    <a:pt x="6930" y="19817"/>
                    <a:pt x="6930" y="19817"/>
                  </a:cubicBezTo>
                  <a:cubicBezTo>
                    <a:pt x="7046" y="19916"/>
                    <a:pt x="7046" y="19916"/>
                    <a:pt x="7046" y="19916"/>
                  </a:cubicBezTo>
                  <a:cubicBezTo>
                    <a:pt x="7161" y="20015"/>
                    <a:pt x="7161" y="20015"/>
                    <a:pt x="7161" y="20015"/>
                  </a:cubicBezTo>
                  <a:cubicBezTo>
                    <a:pt x="7161" y="20015"/>
                    <a:pt x="7161" y="20015"/>
                    <a:pt x="7161" y="20015"/>
                  </a:cubicBezTo>
                  <a:cubicBezTo>
                    <a:pt x="7046" y="20114"/>
                    <a:pt x="7046" y="20114"/>
                    <a:pt x="7046" y="20114"/>
                  </a:cubicBezTo>
                  <a:cubicBezTo>
                    <a:pt x="7161" y="20114"/>
                    <a:pt x="7161" y="20114"/>
                    <a:pt x="7161" y="20114"/>
                  </a:cubicBezTo>
                  <a:cubicBezTo>
                    <a:pt x="7161" y="20114"/>
                    <a:pt x="7161" y="20114"/>
                    <a:pt x="7161" y="20114"/>
                  </a:cubicBezTo>
                  <a:cubicBezTo>
                    <a:pt x="7046" y="20213"/>
                    <a:pt x="7046" y="20213"/>
                    <a:pt x="7046" y="20213"/>
                  </a:cubicBezTo>
                  <a:cubicBezTo>
                    <a:pt x="7046" y="20213"/>
                    <a:pt x="7046" y="20213"/>
                    <a:pt x="7046" y="20213"/>
                  </a:cubicBezTo>
                  <a:cubicBezTo>
                    <a:pt x="7046" y="20312"/>
                    <a:pt x="7046" y="20312"/>
                    <a:pt x="7046" y="20312"/>
                  </a:cubicBezTo>
                  <a:cubicBezTo>
                    <a:pt x="6930" y="20312"/>
                    <a:pt x="6930" y="20312"/>
                    <a:pt x="6930" y="20312"/>
                  </a:cubicBezTo>
                  <a:cubicBezTo>
                    <a:pt x="6930" y="20312"/>
                    <a:pt x="6930" y="20312"/>
                    <a:pt x="6930" y="20312"/>
                  </a:cubicBezTo>
                  <a:cubicBezTo>
                    <a:pt x="6815" y="20213"/>
                    <a:pt x="6815" y="20213"/>
                    <a:pt x="6815" y="20213"/>
                  </a:cubicBezTo>
                  <a:cubicBezTo>
                    <a:pt x="6815" y="20213"/>
                    <a:pt x="6815" y="20213"/>
                    <a:pt x="6815" y="20213"/>
                  </a:cubicBezTo>
                  <a:cubicBezTo>
                    <a:pt x="6699" y="20213"/>
                    <a:pt x="6699" y="20213"/>
                    <a:pt x="6699" y="20213"/>
                  </a:cubicBezTo>
                  <a:cubicBezTo>
                    <a:pt x="6815" y="20213"/>
                    <a:pt x="6815" y="20213"/>
                    <a:pt x="6815" y="20213"/>
                  </a:cubicBezTo>
                  <a:cubicBezTo>
                    <a:pt x="6815" y="20312"/>
                    <a:pt x="6815" y="20312"/>
                    <a:pt x="6815" y="20312"/>
                  </a:cubicBezTo>
                  <a:cubicBezTo>
                    <a:pt x="6930" y="20312"/>
                    <a:pt x="6930" y="20312"/>
                    <a:pt x="6930" y="20312"/>
                  </a:cubicBezTo>
                  <a:cubicBezTo>
                    <a:pt x="6930" y="20312"/>
                    <a:pt x="6930" y="20312"/>
                    <a:pt x="6930" y="20312"/>
                  </a:cubicBezTo>
                  <a:cubicBezTo>
                    <a:pt x="6930" y="20411"/>
                    <a:pt x="6930" y="20411"/>
                    <a:pt x="6930" y="20411"/>
                  </a:cubicBezTo>
                  <a:cubicBezTo>
                    <a:pt x="6815" y="20411"/>
                    <a:pt x="6815" y="20411"/>
                    <a:pt x="6815" y="20411"/>
                  </a:cubicBezTo>
                  <a:cubicBezTo>
                    <a:pt x="6815" y="20312"/>
                    <a:pt x="6815" y="20312"/>
                    <a:pt x="6815" y="20312"/>
                  </a:cubicBezTo>
                  <a:cubicBezTo>
                    <a:pt x="6815" y="20312"/>
                    <a:pt x="6815" y="20312"/>
                    <a:pt x="6815" y="20312"/>
                  </a:cubicBezTo>
                  <a:cubicBezTo>
                    <a:pt x="6699" y="20411"/>
                    <a:pt x="6699" y="20411"/>
                    <a:pt x="6699" y="20411"/>
                  </a:cubicBezTo>
                  <a:cubicBezTo>
                    <a:pt x="6815" y="20411"/>
                    <a:pt x="6815" y="20411"/>
                    <a:pt x="6815" y="20411"/>
                  </a:cubicBezTo>
                  <a:cubicBezTo>
                    <a:pt x="6815" y="20411"/>
                    <a:pt x="6815" y="20411"/>
                    <a:pt x="6815" y="20411"/>
                  </a:cubicBezTo>
                  <a:cubicBezTo>
                    <a:pt x="6815" y="20510"/>
                    <a:pt x="6815" y="20510"/>
                    <a:pt x="6815" y="20510"/>
                  </a:cubicBezTo>
                  <a:cubicBezTo>
                    <a:pt x="6815" y="20510"/>
                    <a:pt x="6815" y="20510"/>
                    <a:pt x="6815" y="20510"/>
                  </a:cubicBezTo>
                  <a:cubicBezTo>
                    <a:pt x="6699" y="20510"/>
                    <a:pt x="6699" y="20510"/>
                    <a:pt x="6699" y="20510"/>
                  </a:cubicBezTo>
                  <a:cubicBezTo>
                    <a:pt x="6699" y="20510"/>
                    <a:pt x="6699" y="20510"/>
                    <a:pt x="6699" y="20510"/>
                  </a:cubicBezTo>
                  <a:cubicBezTo>
                    <a:pt x="6699" y="20510"/>
                    <a:pt x="6699" y="20510"/>
                    <a:pt x="6699" y="20510"/>
                  </a:cubicBezTo>
                  <a:cubicBezTo>
                    <a:pt x="6584" y="20510"/>
                    <a:pt x="6584" y="20510"/>
                    <a:pt x="6584" y="20510"/>
                  </a:cubicBezTo>
                  <a:cubicBezTo>
                    <a:pt x="6584" y="20510"/>
                    <a:pt x="6584" y="20510"/>
                    <a:pt x="6584" y="20510"/>
                  </a:cubicBezTo>
                  <a:cubicBezTo>
                    <a:pt x="6699" y="20510"/>
                    <a:pt x="6699" y="20510"/>
                    <a:pt x="6699" y="20510"/>
                  </a:cubicBezTo>
                  <a:cubicBezTo>
                    <a:pt x="6699" y="20609"/>
                    <a:pt x="6699" y="20609"/>
                    <a:pt x="6699" y="20609"/>
                  </a:cubicBezTo>
                  <a:cubicBezTo>
                    <a:pt x="6699" y="20609"/>
                    <a:pt x="6699" y="20609"/>
                    <a:pt x="6699" y="20609"/>
                  </a:cubicBezTo>
                  <a:cubicBezTo>
                    <a:pt x="6699" y="20609"/>
                    <a:pt x="6699" y="20609"/>
                    <a:pt x="6699" y="20609"/>
                  </a:cubicBezTo>
                  <a:cubicBezTo>
                    <a:pt x="6584" y="20609"/>
                    <a:pt x="6584" y="20609"/>
                    <a:pt x="6584" y="20609"/>
                  </a:cubicBezTo>
                  <a:cubicBezTo>
                    <a:pt x="6468" y="20609"/>
                    <a:pt x="6468" y="20609"/>
                    <a:pt x="6468" y="20609"/>
                  </a:cubicBezTo>
                  <a:cubicBezTo>
                    <a:pt x="6468" y="20609"/>
                    <a:pt x="6468" y="20609"/>
                    <a:pt x="6468" y="20609"/>
                  </a:cubicBezTo>
                  <a:cubicBezTo>
                    <a:pt x="6468" y="20609"/>
                    <a:pt x="6468" y="20609"/>
                    <a:pt x="6468" y="20609"/>
                  </a:cubicBezTo>
                  <a:cubicBezTo>
                    <a:pt x="6584" y="20708"/>
                    <a:pt x="6584" y="20708"/>
                    <a:pt x="6584" y="20708"/>
                  </a:cubicBezTo>
                  <a:cubicBezTo>
                    <a:pt x="6699" y="20708"/>
                    <a:pt x="6699" y="20708"/>
                    <a:pt x="6699" y="20708"/>
                  </a:cubicBezTo>
                  <a:cubicBezTo>
                    <a:pt x="6815" y="20708"/>
                    <a:pt x="6815" y="20708"/>
                    <a:pt x="6815" y="20708"/>
                  </a:cubicBezTo>
                  <a:cubicBezTo>
                    <a:pt x="6815" y="20708"/>
                    <a:pt x="6815" y="20708"/>
                    <a:pt x="6815" y="20708"/>
                  </a:cubicBezTo>
                  <a:cubicBezTo>
                    <a:pt x="6815" y="20807"/>
                    <a:pt x="6815" y="20807"/>
                    <a:pt x="6815" y="20807"/>
                  </a:cubicBezTo>
                  <a:cubicBezTo>
                    <a:pt x="6699" y="20807"/>
                    <a:pt x="6699" y="20807"/>
                    <a:pt x="6699" y="20807"/>
                  </a:cubicBezTo>
                  <a:cubicBezTo>
                    <a:pt x="6584" y="20807"/>
                    <a:pt x="6584" y="20807"/>
                    <a:pt x="6584" y="20807"/>
                  </a:cubicBezTo>
                  <a:cubicBezTo>
                    <a:pt x="6468" y="20807"/>
                    <a:pt x="6468" y="20807"/>
                    <a:pt x="6468" y="20807"/>
                  </a:cubicBezTo>
                  <a:cubicBezTo>
                    <a:pt x="6468" y="20807"/>
                    <a:pt x="6468" y="20807"/>
                    <a:pt x="6468" y="20807"/>
                  </a:cubicBezTo>
                  <a:cubicBezTo>
                    <a:pt x="6353" y="20807"/>
                    <a:pt x="6353" y="20807"/>
                    <a:pt x="6353" y="20807"/>
                  </a:cubicBezTo>
                  <a:cubicBezTo>
                    <a:pt x="6468" y="20807"/>
                    <a:pt x="6468" y="20807"/>
                    <a:pt x="6468" y="20807"/>
                  </a:cubicBezTo>
                  <a:cubicBezTo>
                    <a:pt x="6584" y="20807"/>
                    <a:pt x="6584" y="20807"/>
                    <a:pt x="6584" y="20807"/>
                  </a:cubicBezTo>
                  <a:cubicBezTo>
                    <a:pt x="6584" y="20906"/>
                    <a:pt x="6584" y="20906"/>
                    <a:pt x="6584" y="20906"/>
                  </a:cubicBezTo>
                  <a:cubicBezTo>
                    <a:pt x="6584" y="20906"/>
                    <a:pt x="6584" y="20906"/>
                    <a:pt x="6584" y="20906"/>
                  </a:cubicBezTo>
                  <a:cubicBezTo>
                    <a:pt x="6468" y="20906"/>
                    <a:pt x="6468" y="20906"/>
                    <a:pt x="6468" y="20906"/>
                  </a:cubicBezTo>
                  <a:cubicBezTo>
                    <a:pt x="6468" y="20906"/>
                    <a:pt x="6468" y="20906"/>
                    <a:pt x="6468" y="20906"/>
                  </a:cubicBezTo>
                  <a:cubicBezTo>
                    <a:pt x="6584" y="20906"/>
                    <a:pt x="6584" y="20906"/>
                    <a:pt x="6584" y="20906"/>
                  </a:cubicBezTo>
                  <a:cubicBezTo>
                    <a:pt x="6699" y="20906"/>
                    <a:pt x="6699" y="20906"/>
                    <a:pt x="6699" y="20906"/>
                  </a:cubicBezTo>
                  <a:cubicBezTo>
                    <a:pt x="6699" y="21006"/>
                    <a:pt x="6699" y="21006"/>
                    <a:pt x="6699" y="21006"/>
                  </a:cubicBezTo>
                  <a:cubicBezTo>
                    <a:pt x="6584" y="21006"/>
                    <a:pt x="6584" y="21006"/>
                    <a:pt x="6584" y="21006"/>
                  </a:cubicBezTo>
                  <a:cubicBezTo>
                    <a:pt x="6468" y="21006"/>
                    <a:pt x="6468" y="21006"/>
                    <a:pt x="6468" y="21006"/>
                  </a:cubicBezTo>
                  <a:cubicBezTo>
                    <a:pt x="6468" y="21006"/>
                    <a:pt x="6468" y="21006"/>
                    <a:pt x="6468" y="21006"/>
                  </a:cubicBezTo>
                  <a:cubicBezTo>
                    <a:pt x="6468" y="21006"/>
                    <a:pt x="6468" y="21006"/>
                    <a:pt x="6468" y="21006"/>
                  </a:cubicBezTo>
                  <a:cubicBezTo>
                    <a:pt x="6468" y="21006"/>
                    <a:pt x="6468" y="21006"/>
                    <a:pt x="6468" y="21006"/>
                  </a:cubicBezTo>
                  <a:cubicBezTo>
                    <a:pt x="6584" y="21006"/>
                    <a:pt x="6584" y="21006"/>
                    <a:pt x="6584" y="21006"/>
                  </a:cubicBezTo>
                  <a:cubicBezTo>
                    <a:pt x="6699" y="21006"/>
                    <a:pt x="6699" y="21006"/>
                    <a:pt x="6699" y="21006"/>
                  </a:cubicBezTo>
                  <a:cubicBezTo>
                    <a:pt x="6699" y="21105"/>
                    <a:pt x="6699" y="21105"/>
                    <a:pt x="6699" y="21105"/>
                  </a:cubicBezTo>
                  <a:cubicBezTo>
                    <a:pt x="6584" y="21105"/>
                    <a:pt x="6584" y="21105"/>
                    <a:pt x="6584" y="21105"/>
                  </a:cubicBezTo>
                  <a:cubicBezTo>
                    <a:pt x="6468" y="21105"/>
                    <a:pt x="6468" y="21105"/>
                    <a:pt x="6468" y="21105"/>
                  </a:cubicBezTo>
                  <a:cubicBezTo>
                    <a:pt x="6468" y="21105"/>
                    <a:pt x="6468" y="21105"/>
                    <a:pt x="6468" y="21105"/>
                  </a:cubicBezTo>
                  <a:cubicBezTo>
                    <a:pt x="6353" y="21105"/>
                    <a:pt x="6353" y="21105"/>
                    <a:pt x="6353" y="21105"/>
                  </a:cubicBezTo>
                  <a:cubicBezTo>
                    <a:pt x="6353" y="21006"/>
                    <a:pt x="6353" y="21006"/>
                    <a:pt x="6353" y="21006"/>
                  </a:cubicBezTo>
                  <a:cubicBezTo>
                    <a:pt x="6237" y="21006"/>
                    <a:pt x="6237" y="21006"/>
                    <a:pt x="6237" y="21006"/>
                  </a:cubicBezTo>
                  <a:cubicBezTo>
                    <a:pt x="6237" y="21006"/>
                    <a:pt x="6237" y="21006"/>
                    <a:pt x="6237" y="21006"/>
                  </a:cubicBezTo>
                  <a:cubicBezTo>
                    <a:pt x="6237" y="21006"/>
                    <a:pt x="6237" y="21006"/>
                    <a:pt x="6237" y="21006"/>
                  </a:cubicBezTo>
                  <a:cubicBezTo>
                    <a:pt x="6122" y="21006"/>
                    <a:pt x="6122" y="21006"/>
                    <a:pt x="6122" y="21006"/>
                  </a:cubicBezTo>
                  <a:cubicBezTo>
                    <a:pt x="6122" y="21006"/>
                    <a:pt x="6122" y="21006"/>
                    <a:pt x="6122" y="21006"/>
                  </a:cubicBezTo>
                  <a:cubicBezTo>
                    <a:pt x="6122" y="21105"/>
                    <a:pt x="6122" y="21105"/>
                    <a:pt x="6122" y="21105"/>
                  </a:cubicBezTo>
                  <a:cubicBezTo>
                    <a:pt x="6353" y="21105"/>
                    <a:pt x="6353" y="21105"/>
                    <a:pt x="6353" y="21105"/>
                  </a:cubicBezTo>
                  <a:cubicBezTo>
                    <a:pt x="6353" y="21204"/>
                    <a:pt x="6353" y="21204"/>
                    <a:pt x="6353" y="21204"/>
                  </a:cubicBezTo>
                  <a:cubicBezTo>
                    <a:pt x="6353" y="21204"/>
                    <a:pt x="6353" y="21204"/>
                    <a:pt x="6353" y="21204"/>
                  </a:cubicBezTo>
                  <a:cubicBezTo>
                    <a:pt x="6353" y="21204"/>
                    <a:pt x="6353" y="21204"/>
                    <a:pt x="6353" y="21204"/>
                  </a:cubicBezTo>
                  <a:cubicBezTo>
                    <a:pt x="6353" y="21204"/>
                    <a:pt x="6353" y="21204"/>
                    <a:pt x="6353" y="21204"/>
                  </a:cubicBezTo>
                  <a:cubicBezTo>
                    <a:pt x="6353" y="21204"/>
                    <a:pt x="6353" y="21204"/>
                    <a:pt x="6353" y="21204"/>
                  </a:cubicBezTo>
                  <a:cubicBezTo>
                    <a:pt x="6468" y="21204"/>
                    <a:pt x="6468" y="21204"/>
                    <a:pt x="6468" y="21204"/>
                  </a:cubicBezTo>
                  <a:cubicBezTo>
                    <a:pt x="6468" y="21303"/>
                    <a:pt x="6468" y="21303"/>
                    <a:pt x="6468" y="21303"/>
                  </a:cubicBezTo>
                  <a:cubicBezTo>
                    <a:pt x="6584" y="21303"/>
                    <a:pt x="6584" y="21303"/>
                    <a:pt x="6584" y="21303"/>
                  </a:cubicBezTo>
                  <a:cubicBezTo>
                    <a:pt x="6584" y="21303"/>
                    <a:pt x="6584" y="21303"/>
                    <a:pt x="6584" y="21303"/>
                  </a:cubicBezTo>
                  <a:cubicBezTo>
                    <a:pt x="6468" y="21303"/>
                    <a:pt x="6468" y="21303"/>
                    <a:pt x="6468" y="21303"/>
                  </a:cubicBezTo>
                  <a:cubicBezTo>
                    <a:pt x="6468" y="21303"/>
                    <a:pt x="6468" y="21303"/>
                    <a:pt x="6468" y="21303"/>
                  </a:cubicBezTo>
                  <a:cubicBezTo>
                    <a:pt x="6468" y="21402"/>
                    <a:pt x="6468" y="21402"/>
                    <a:pt x="6468" y="21402"/>
                  </a:cubicBezTo>
                  <a:cubicBezTo>
                    <a:pt x="6353" y="21402"/>
                    <a:pt x="6353" y="21402"/>
                    <a:pt x="6353" y="21402"/>
                  </a:cubicBezTo>
                  <a:close/>
                  <a:moveTo>
                    <a:pt x="6237" y="21402"/>
                  </a:moveTo>
                  <a:cubicBezTo>
                    <a:pt x="6122" y="21303"/>
                    <a:pt x="6122" y="21303"/>
                    <a:pt x="6122" y="21303"/>
                  </a:cubicBezTo>
                  <a:cubicBezTo>
                    <a:pt x="6006" y="21303"/>
                    <a:pt x="6006" y="21303"/>
                    <a:pt x="6006" y="21303"/>
                  </a:cubicBezTo>
                  <a:cubicBezTo>
                    <a:pt x="6006" y="21303"/>
                    <a:pt x="6006" y="21303"/>
                    <a:pt x="6006" y="21303"/>
                  </a:cubicBezTo>
                  <a:cubicBezTo>
                    <a:pt x="6122" y="21402"/>
                    <a:pt x="6122" y="21402"/>
                    <a:pt x="6122" y="21402"/>
                  </a:cubicBezTo>
                  <a:cubicBezTo>
                    <a:pt x="6237" y="21402"/>
                    <a:pt x="6237" y="21402"/>
                    <a:pt x="6237" y="21402"/>
                  </a:cubicBezTo>
                  <a:cubicBezTo>
                    <a:pt x="6237" y="21402"/>
                    <a:pt x="6237" y="21402"/>
                    <a:pt x="6237" y="21402"/>
                  </a:cubicBezTo>
                  <a:close/>
                  <a:moveTo>
                    <a:pt x="14323" y="14466"/>
                  </a:moveTo>
                  <a:cubicBezTo>
                    <a:pt x="14323" y="14466"/>
                    <a:pt x="14323" y="14466"/>
                    <a:pt x="14323" y="14466"/>
                  </a:cubicBezTo>
                  <a:cubicBezTo>
                    <a:pt x="14439" y="14466"/>
                    <a:pt x="14439" y="14466"/>
                    <a:pt x="14439" y="14466"/>
                  </a:cubicBezTo>
                  <a:cubicBezTo>
                    <a:pt x="14670" y="14466"/>
                    <a:pt x="14670" y="14466"/>
                    <a:pt x="14670" y="14466"/>
                  </a:cubicBezTo>
                  <a:cubicBezTo>
                    <a:pt x="14901" y="14466"/>
                    <a:pt x="14901" y="14466"/>
                    <a:pt x="14901" y="14466"/>
                  </a:cubicBezTo>
                  <a:cubicBezTo>
                    <a:pt x="14901" y="14367"/>
                    <a:pt x="14901" y="14367"/>
                    <a:pt x="14901" y="14367"/>
                  </a:cubicBezTo>
                  <a:cubicBezTo>
                    <a:pt x="15016" y="14367"/>
                    <a:pt x="15016" y="14367"/>
                    <a:pt x="15016" y="14367"/>
                  </a:cubicBezTo>
                  <a:cubicBezTo>
                    <a:pt x="15132" y="14466"/>
                    <a:pt x="15132" y="14466"/>
                    <a:pt x="15132" y="14466"/>
                  </a:cubicBezTo>
                  <a:cubicBezTo>
                    <a:pt x="15247" y="14367"/>
                    <a:pt x="15247" y="14367"/>
                    <a:pt x="15247" y="14367"/>
                  </a:cubicBezTo>
                  <a:cubicBezTo>
                    <a:pt x="15363" y="14466"/>
                    <a:pt x="15363" y="14466"/>
                    <a:pt x="15363" y="14466"/>
                  </a:cubicBezTo>
                  <a:cubicBezTo>
                    <a:pt x="15478" y="14367"/>
                    <a:pt x="15478" y="14367"/>
                    <a:pt x="15478" y="14367"/>
                  </a:cubicBezTo>
                  <a:cubicBezTo>
                    <a:pt x="15478" y="14169"/>
                    <a:pt x="15478" y="14169"/>
                    <a:pt x="15478" y="14169"/>
                  </a:cubicBezTo>
                  <a:cubicBezTo>
                    <a:pt x="15363" y="14070"/>
                    <a:pt x="15363" y="14070"/>
                    <a:pt x="15363" y="14070"/>
                  </a:cubicBezTo>
                  <a:cubicBezTo>
                    <a:pt x="15363" y="13971"/>
                    <a:pt x="15363" y="13971"/>
                    <a:pt x="15363" y="13971"/>
                  </a:cubicBezTo>
                  <a:cubicBezTo>
                    <a:pt x="15247" y="13971"/>
                    <a:pt x="15247" y="13971"/>
                    <a:pt x="15247" y="13971"/>
                  </a:cubicBezTo>
                  <a:cubicBezTo>
                    <a:pt x="15016" y="14070"/>
                    <a:pt x="15016" y="14070"/>
                    <a:pt x="15016" y="14070"/>
                  </a:cubicBezTo>
                  <a:cubicBezTo>
                    <a:pt x="14670" y="14169"/>
                    <a:pt x="14670" y="14169"/>
                    <a:pt x="14670" y="14169"/>
                  </a:cubicBezTo>
                  <a:cubicBezTo>
                    <a:pt x="14670" y="14169"/>
                    <a:pt x="14670" y="14169"/>
                    <a:pt x="14670" y="14169"/>
                  </a:cubicBezTo>
                  <a:cubicBezTo>
                    <a:pt x="14554" y="14268"/>
                    <a:pt x="14554" y="14268"/>
                    <a:pt x="14554" y="14268"/>
                  </a:cubicBezTo>
                  <a:cubicBezTo>
                    <a:pt x="14439" y="14367"/>
                    <a:pt x="14439" y="14367"/>
                    <a:pt x="14439" y="14367"/>
                  </a:cubicBezTo>
                  <a:cubicBezTo>
                    <a:pt x="14323" y="14367"/>
                    <a:pt x="14323" y="14367"/>
                    <a:pt x="14323" y="14367"/>
                  </a:cubicBezTo>
                  <a:cubicBezTo>
                    <a:pt x="14323" y="14367"/>
                    <a:pt x="14323" y="14367"/>
                    <a:pt x="14323" y="14367"/>
                  </a:cubicBezTo>
                  <a:cubicBezTo>
                    <a:pt x="14323" y="14466"/>
                    <a:pt x="14323" y="14466"/>
                    <a:pt x="14323" y="14466"/>
                  </a:cubicBezTo>
                  <a:close/>
                  <a:moveTo>
                    <a:pt x="6584" y="20906"/>
                  </a:moveTo>
                  <a:cubicBezTo>
                    <a:pt x="6699" y="20906"/>
                    <a:pt x="6699" y="20906"/>
                    <a:pt x="6699" y="20906"/>
                  </a:cubicBezTo>
                  <a:cubicBezTo>
                    <a:pt x="6699" y="20906"/>
                    <a:pt x="6699" y="20906"/>
                    <a:pt x="6699" y="20906"/>
                  </a:cubicBezTo>
                  <a:cubicBezTo>
                    <a:pt x="6699" y="20807"/>
                    <a:pt x="6699" y="20807"/>
                    <a:pt x="6699" y="20807"/>
                  </a:cubicBezTo>
                  <a:cubicBezTo>
                    <a:pt x="6699" y="20807"/>
                    <a:pt x="6699" y="20807"/>
                    <a:pt x="6699" y="20807"/>
                  </a:cubicBezTo>
                  <a:cubicBezTo>
                    <a:pt x="6584" y="20906"/>
                    <a:pt x="6584" y="20906"/>
                    <a:pt x="6584" y="20906"/>
                  </a:cubicBezTo>
                  <a:close/>
                  <a:moveTo>
                    <a:pt x="7161" y="20114"/>
                  </a:moveTo>
                  <a:cubicBezTo>
                    <a:pt x="7161" y="20114"/>
                    <a:pt x="7161" y="20114"/>
                    <a:pt x="7161" y="20114"/>
                  </a:cubicBezTo>
                  <a:cubicBezTo>
                    <a:pt x="7161" y="20015"/>
                    <a:pt x="7161" y="20015"/>
                    <a:pt x="7161" y="20015"/>
                  </a:cubicBezTo>
                  <a:cubicBezTo>
                    <a:pt x="7161" y="20114"/>
                    <a:pt x="7161" y="20114"/>
                    <a:pt x="7161" y="20114"/>
                  </a:cubicBezTo>
                  <a:close/>
                  <a:moveTo>
                    <a:pt x="7161" y="20015"/>
                  </a:moveTo>
                  <a:cubicBezTo>
                    <a:pt x="7161" y="20015"/>
                    <a:pt x="7161" y="20015"/>
                    <a:pt x="7161" y="20015"/>
                  </a:cubicBezTo>
                  <a:cubicBezTo>
                    <a:pt x="7277" y="20015"/>
                    <a:pt x="7277" y="20015"/>
                    <a:pt x="7277" y="20015"/>
                  </a:cubicBezTo>
                  <a:cubicBezTo>
                    <a:pt x="7277" y="19916"/>
                    <a:pt x="7277" y="19916"/>
                    <a:pt x="7277" y="19916"/>
                  </a:cubicBezTo>
                  <a:cubicBezTo>
                    <a:pt x="7161" y="20015"/>
                    <a:pt x="7161" y="20015"/>
                    <a:pt x="7161" y="20015"/>
                  </a:cubicBezTo>
                  <a:close/>
                  <a:moveTo>
                    <a:pt x="7277" y="19817"/>
                  </a:moveTo>
                  <a:cubicBezTo>
                    <a:pt x="7277" y="19817"/>
                    <a:pt x="7277" y="19817"/>
                    <a:pt x="7277" y="19817"/>
                  </a:cubicBezTo>
                  <a:cubicBezTo>
                    <a:pt x="7277" y="19817"/>
                    <a:pt x="7277" y="19817"/>
                    <a:pt x="7277" y="19817"/>
                  </a:cubicBezTo>
                  <a:cubicBezTo>
                    <a:pt x="7277" y="19817"/>
                    <a:pt x="7277" y="19817"/>
                    <a:pt x="7277" y="19817"/>
                  </a:cubicBezTo>
                  <a:cubicBezTo>
                    <a:pt x="7277" y="19817"/>
                    <a:pt x="7277" y="19817"/>
                    <a:pt x="7277" y="19817"/>
                  </a:cubicBezTo>
                  <a:cubicBezTo>
                    <a:pt x="7277" y="19817"/>
                    <a:pt x="7277" y="19817"/>
                    <a:pt x="7277" y="19817"/>
                  </a:cubicBezTo>
                  <a:close/>
                  <a:moveTo>
                    <a:pt x="7161" y="19618"/>
                  </a:moveTo>
                  <a:cubicBezTo>
                    <a:pt x="7161" y="19717"/>
                    <a:pt x="7161" y="19717"/>
                    <a:pt x="7161" y="19717"/>
                  </a:cubicBezTo>
                  <a:cubicBezTo>
                    <a:pt x="7277" y="19717"/>
                    <a:pt x="7277" y="19717"/>
                    <a:pt x="7277" y="19717"/>
                  </a:cubicBezTo>
                  <a:cubicBezTo>
                    <a:pt x="7277" y="19717"/>
                    <a:pt x="7277" y="19717"/>
                    <a:pt x="7277" y="19717"/>
                  </a:cubicBezTo>
                  <a:cubicBezTo>
                    <a:pt x="7393" y="19717"/>
                    <a:pt x="7393" y="19717"/>
                    <a:pt x="7393" y="19717"/>
                  </a:cubicBezTo>
                  <a:cubicBezTo>
                    <a:pt x="7393" y="19717"/>
                    <a:pt x="7393" y="19717"/>
                    <a:pt x="7393" y="19717"/>
                  </a:cubicBezTo>
                  <a:cubicBezTo>
                    <a:pt x="7393" y="19717"/>
                    <a:pt x="7393" y="19717"/>
                    <a:pt x="7393" y="19717"/>
                  </a:cubicBezTo>
                  <a:cubicBezTo>
                    <a:pt x="7277" y="19717"/>
                    <a:pt x="7277" y="19717"/>
                    <a:pt x="7277" y="19717"/>
                  </a:cubicBezTo>
                  <a:cubicBezTo>
                    <a:pt x="7161" y="19618"/>
                    <a:pt x="7161" y="19618"/>
                    <a:pt x="7161" y="19618"/>
                  </a:cubicBezTo>
                  <a:cubicBezTo>
                    <a:pt x="7161" y="19618"/>
                    <a:pt x="7161" y="19618"/>
                    <a:pt x="7161" y="19618"/>
                  </a:cubicBezTo>
                  <a:close/>
                  <a:moveTo>
                    <a:pt x="7624" y="19618"/>
                  </a:moveTo>
                  <a:cubicBezTo>
                    <a:pt x="7624" y="19618"/>
                    <a:pt x="7624" y="19618"/>
                    <a:pt x="7624" y="19618"/>
                  </a:cubicBezTo>
                  <a:cubicBezTo>
                    <a:pt x="7624" y="19519"/>
                    <a:pt x="7624" y="19519"/>
                    <a:pt x="7624" y="19519"/>
                  </a:cubicBezTo>
                  <a:cubicBezTo>
                    <a:pt x="7624" y="19519"/>
                    <a:pt x="7624" y="19519"/>
                    <a:pt x="7624" y="19519"/>
                  </a:cubicBezTo>
                  <a:cubicBezTo>
                    <a:pt x="7624" y="19618"/>
                    <a:pt x="7624" y="19618"/>
                    <a:pt x="7624" y="19618"/>
                  </a:cubicBezTo>
                  <a:close/>
                  <a:moveTo>
                    <a:pt x="7508" y="19123"/>
                  </a:moveTo>
                  <a:cubicBezTo>
                    <a:pt x="7508" y="19123"/>
                    <a:pt x="7508" y="19123"/>
                    <a:pt x="7508" y="19123"/>
                  </a:cubicBezTo>
                  <a:cubicBezTo>
                    <a:pt x="7624" y="19222"/>
                    <a:pt x="7624" y="19222"/>
                    <a:pt x="7624" y="19222"/>
                  </a:cubicBezTo>
                  <a:cubicBezTo>
                    <a:pt x="7739" y="19222"/>
                    <a:pt x="7739" y="19222"/>
                    <a:pt x="7739" y="19222"/>
                  </a:cubicBezTo>
                  <a:cubicBezTo>
                    <a:pt x="7739" y="19321"/>
                    <a:pt x="7739" y="19321"/>
                    <a:pt x="7739" y="19321"/>
                  </a:cubicBezTo>
                  <a:cubicBezTo>
                    <a:pt x="7739" y="19222"/>
                    <a:pt x="7739" y="19222"/>
                    <a:pt x="7739" y="19222"/>
                  </a:cubicBezTo>
                  <a:cubicBezTo>
                    <a:pt x="7739" y="19222"/>
                    <a:pt x="7739" y="19222"/>
                    <a:pt x="7739" y="19222"/>
                  </a:cubicBezTo>
                  <a:cubicBezTo>
                    <a:pt x="7624" y="19222"/>
                    <a:pt x="7624" y="19222"/>
                    <a:pt x="7624" y="19222"/>
                  </a:cubicBezTo>
                  <a:cubicBezTo>
                    <a:pt x="7624" y="19123"/>
                    <a:pt x="7624" y="19123"/>
                    <a:pt x="7624" y="19123"/>
                  </a:cubicBezTo>
                  <a:cubicBezTo>
                    <a:pt x="7508" y="19123"/>
                    <a:pt x="7508" y="19123"/>
                    <a:pt x="7508" y="19123"/>
                  </a:cubicBezTo>
                  <a:close/>
                  <a:moveTo>
                    <a:pt x="8201" y="18231"/>
                  </a:moveTo>
                  <a:cubicBezTo>
                    <a:pt x="8201" y="18330"/>
                    <a:pt x="8201" y="18330"/>
                    <a:pt x="8201" y="18330"/>
                  </a:cubicBezTo>
                  <a:cubicBezTo>
                    <a:pt x="8317" y="18330"/>
                    <a:pt x="8317" y="18330"/>
                    <a:pt x="8317" y="18330"/>
                  </a:cubicBezTo>
                  <a:cubicBezTo>
                    <a:pt x="8201" y="18429"/>
                    <a:pt x="8201" y="18429"/>
                    <a:pt x="8201" y="18429"/>
                  </a:cubicBezTo>
                  <a:cubicBezTo>
                    <a:pt x="8317" y="18528"/>
                    <a:pt x="8317" y="18528"/>
                    <a:pt x="8317" y="18528"/>
                  </a:cubicBezTo>
                  <a:cubicBezTo>
                    <a:pt x="8317" y="18528"/>
                    <a:pt x="8317" y="18528"/>
                    <a:pt x="8317" y="18528"/>
                  </a:cubicBezTo>
                  <a:cubicBezTo>
                    <a:pt x="8317" y="18429"/>
                    <a:pt x="8317" y="18429"/>
                    <a:pt x="8317" y="18429"/>
                  </a:cubicBezTo>
                  <a:cubicBezTo>
                    <a:pt x="8317" y="18330"/>
                    <a:pt x="8317" y="18330"/>
                    <a:pt x="8317" y="18330"/>
                  </a:cubicBezTo>
                  <a:cubicBezTo>
                    <a:pt x="8317" y="18330"/>
                    <a:pt x="8317" y="18330"/>
                    <a:pt x="8317" y="18330"/>
                  </a:cubicBezTo>
                  <a:cubicBezTo>
                    <a:pt x="8201" y="18231"/>
                    <a:pt x="8201" y="18231"/>
                    <a:pt x="8201" y="18231"/>
                  </a:cubicBezTo>
                  <a:cubicBezTo>
                    <a:pt x="8201" y="18231"/>
                    <a:pt x="8201" y="18231"/>
                    <a:pt x="8201" y="18231"/>
                  </a:cubicBezTo>
                  <a:cubicBezTo>
                    <a:pt x="8201" y="18231"/>
                    <a:pt x="8201" y="18231"/>
                    <a:pt x="8201" y="18231"/>
                  </a:cubicBezTo>
                  <a:close/>
                  <a:moveTo>
                    <a:pt x="8663" y="17934"/>
                  </a:moveTo>
                  <a:cubicBezTo>
                    <a:pt x="8663" y="18033"/>
                    <a:pt x="8663" y="18033"/>
                    <a:pt x="8663" y="18033"/>
                  </a:cubicBezTo>
                  <a:cubicBezTo>
                    <a:pt x="8779" y="18033"/>
                    <a:pt x="8779" y="18033"/>
                    <a:pt x="8779" y="18033"/>
                  </a:cubicBezTo>
                  <a:cubicBezTo>
                    <a:pt x="8779" y="18033"/>
                    <a:pt x="8779" y="18033"/>
                    <a:pt x="8779" y="18033"/>
                  </a:cubicBezTo>
                  <a:cubicBezTo>
                    <a:pt x="8779" y="17934"/>
                    <a:pt x="8779" y="17934"/>
                    <a:pt x="8779" y="17934"/>
                  </a:cubicBezTo>
                  <a:cubicBezTo>
                    <a:pt x="8663" y="17934"/>
                    <a:pt x="8663" y="17934"/>
                    <a:pt x="8663" y="17934"/>
                  </a:cubicBezTo>
                  <a:close/>
                  <a:moveTo>
                    <a:pt x="8779" y="17934"/>
                  </a:moveTo>
                  <a:cubicBezTo>
                    <a:pt x="8894" y="17934"/>
                    <a:pt x="8894" y="17934"/>
                    <a:pt x="8894" y="17934"/>
                  </a:cubicBezTo>
                  <a:cubicBezTo>
                    <a:pt x="8894" y="17934"/>
                    <a:pt x="8894" y="17934"/>
                    <a:pt x="8894" y="17934"/>
                  </a:cubicBezTo>
                  <a:cubicBezTo>
                    <a:pt x="8779" y="17835"/>
                    <a:pt x="8779" y="17835"/>
                    <a:pt x="8779" y="17835"/>
                  </a:cubicBezTo>
                  <a:cubicBezTo>
                    <a:pt x="8779" y="17934"/>
                    <a:pt x="8779" y="17934"/>
                    <a:pt x="8779" y="17934"/>
                  </a:cubicBezTo>
                  <a:close/>
                  <a:moveTo>
                    <a:pt x="9587" y="17835"/>
                  </a:moveTo>
                  <a:cubicBezTo>
                    <a:pt x="9703" y="17835"/>
                    <a:pt x="9703" y="17835"/>
                    <a:pt x="9703" y="17835"/>
                  </a:cubicBezTo>
                  <a:cubicBezTo>
                    <a:pt x="9818" y="17835"/>
                    <a:pt x="9818" y="17835"/>
                    <a:pt x="9818" y="17835"/>
                  </a:cubicBezTo>
                  <a:cubicBezTo>
                    <a:pt x="9818" y="17736"/>
                    <a:pt x="9818" y="17736"/>
                    <a:pt x="9818" y="17736"/>
                  </a:cubicBezTo>
                  <a:cubicBezTo>
                    <a:pt x="9703" y="17637"/>
                    <a:pt x="9703" y="17637"/>
                    <a:pt x="9703" y="17637"/>
                  </a:cubicBezTo>
                  <a:cubicBezTo>
                    <a:pt x="9703" y="17637"/>
                    <a:pt x="9703" y="17637"/>
                    <a:pt x="9703" y="17637"/>
                  </a:cubicBezTo>
                  <a:cubicBezTo>
                    <a:pt x="9703" y="17637"/>
                    <a:pt x="9703" y="17637"/>
                    <a:pt x="9703" y="17637"/>
                  </a:cubicBezTo>
                  <a:cubicBezTo>
                    <a:pt x="9587" y="17637"/>
                    <a:pt x="9587" y="17637"/>
                    <a:pt x="9587" y="17637"/>
                  </a:cubicBezTo>
                  <a:cubicBezTo>
                    <a:pt x="9587" y="17637"/>
                    <a:pt x="9587" y="17637"/>
                    <a:pt x="9587" y="17637"/>
                  </a:cubicBezTo>
                  <a:cubicBezTo>
                    <a:pt x="9587" y="17736"/>
                    <a:pt x="9587" y="17736"/>
                    <a:pt x="9587" y="17736"/>
                  </a:cubicBezTo>
                  <a:cubicBezTo>
                    <a:pt x="9472" y="17736"/>
                    <a:pt x="9472" y="17736"/>
                    <a:pt x="9472" y="17736"/>
                  </a:cubicBezTo>
                  <a:cubicBezTo>
                    <a:pt x="9587" y="17835"/>
                    <a:pt x="9587" y="17835"/>
                    <a:pt x="9587" y="17835"/>
                  </a:cubicBezTo>
                  <a:cubicBezTo>
                    <a:pt x="9587" y="17835"/>
                    <a:pt x="9587" y="17835"/>
                    <a:pt x="9587" y="17835"/>
                  </a:cubicBezTo>
                  <a:cubicBezTo>
                    <a:pt x="9587" y="17835"/>
                    <a:pt x="9587" y="17835"/>
                    <a:pt x="9587" y="17835"/>
                  </a:cubicBezTo>
                  <a:close/>
                  <a:moveTo>
                    <a:pt x="9934" y="17835"/>
                  </a:moveTo>
                  <a:cubicBezTo>
                    <a:pt x="9934" y="17736"/>
                    <a:pt x="9934" y="17736"/>
                    <a:pt x="9934" y="17736"/>
                  </a:cubicBezTo>
                  <a:cubicBezTo>
                    <a:pt x="9934" y="17736"/>
                    <a:pt x="9934" y="17736"/>
                    <a:pt x="9934" y="17736"/>
                  </a:cubicBezTo>
                  <a:cubicBezTo>
                    <a:pt x="9934" y="17736"/>
                    <a:pt x="9934" y="17736"/>
                    <a:pt x="9934" y="17736"/>
                  </a:cubicBezTo>
                  <a:cubicBezTo>
                    <a:pt x="9934" y="17736"/>
                    <a:pt x="9934" y="17736"/>
                    <a:pt x="9934" y="17736"/>
                  </a:cubicBezTo>
                  <a:cubicBezTo>
                    <a:pt x="9934" y="17835"/>
                    <a:pt x="9934" y="17835"/>
                    <a:pt x="9934" y="17835"/>
                  </a:cubicBezTo>
                  <a:cubicBezTo>
                    <a:pt x="9934" y="17835"/>
                    <a:pt x="9934" y="17835"/>
                    <a:pt x="9934" y="17835"/>
                  </a:cubicBezTo>
                  <a:close/>
                  <a:moveTo>
                    <a:pt x="16056" y="15160"/>
                  </a:moveTo>
                  <a:cubicBezTo>
                    <a:pt x="16056" y="15160"/>
                    <a:pt x="16056" y="15160"/>
                    <a:pt x="16056" y="15160"/>
                  </a:cubicBezTo>
                  <a:cubicBezTo>
                    <a:pt x="16056" y="15160"/>
                    <a:pt x="16056" y="15160"/>
                    <a:pt x="16056" y="15160"/>
                  </a:cubicBezTo>
                  <a:cubicBezTo>
                    <a:pt x="16056" y="15160"/>
                    <a:pt x="16056" y="15160"/>
                    <a:pt x="16056" y="15160"/>
                  </a:cubicBezTo>
                  <a:cubicBezTo>
                    <a:pt x="16056" y="15160"/>
                    <a:pt x="16056" y="15160"/>
                    <a:pt x="16056" y="15160"/>
                  </a:cubicBezTo>
                  <a:cubicBezTo>
                    <a:pt x="16056" y="15160"/>
                    <a:pt x="16056" y="15160"/>
                    <a:pt x="16056" y="15160"/>
                  </a:cubicBezTo>
                  <a:close/>
                  <a:moveTo>
                    <a:pt x="14901" y="14466"/>
                  </a:moveTo>
                  <a:cubicBezTo>
                    <a:pt x="15016" y="14466"/>
                    <a:pt x="15016" y="14466"/>
                    <a:pt x="15016" y="14466"/>
                  </a:cubicBezTo>
                  <a:cubicBezTo>
                    <a:pt x="15016" y="14466"/>
                    <a:pt x="15016" y="14466"/>
                    <a:pt x="15016" y="14466"/>
                  </a:cubicBezTo>
                  <a:cubicBezTo>
                    <a:pt x="15016" y="14466"/>
                    <a:pt x="15016" y="14466"/>
                    <a:pt x="15016" y="14466"/>
                  </a:cubicBezTo>
                  <a:cubicBezTo>
                    <a:pt x="15016" y="14466"/>
                    <a:pt x="15016" y="14466"/>
                    <a:pt x="15016" y="14466"/>
                  </a:cubicBezTo>
                  <a:cubicBezTo>
                    <a:pt x="15016" y="14466"/>
                    <a:pt x="14901" y="14466"/>
                    <a:pt x="14901" y="14466"/>
                  </a:cubicBezTo>
                  <a:close/>
                  <a:moveTo>
                    <a:pt x="14439" y="14169"/>
                  </a:moveTo>
                  <a:cubicBezTo>
                    <a:pt x="14554" y="14169"/>
                    <a:pt x="14554" y="14169"/>
                    <a:pt x="14554" y="14169"/>
                  </a:cubicBezTo>
                  <a:cubicBezTo>
                    <a:pt x="14554" y="14169"/>
                    <a:pt x="14554" y="14169"/>
                    <a:pt x="14554" y="14169"/>
                  </a:cubicBezTo>
                  <a:cubicBezTo>
                    <a:pt x="14554" y="14169"/>
                    <a:pt x="14554" y="14169"/>
                    <a:pt x="14554" y="14169"/>
                  </a:cubicBezTo>
                  <a:cubicBezTo>
                    <a:pt x="14554" y="14169"/>
                    <a:pt x="14554" y="14169"/>
                    <a:pt x="14554" y="14169"/>
                  </a:cubicBezTo>
                  <a:cubicBezTo>
                    <a:pt x="14439" y="14169"/>
                    <a:pt x="14439" y="14169"/>
                    <a:pt x="14439" y="14169"/>
                  </a:cubicBezTo>
                  <a:close/>
                  <a:moveTo>
                    <a:pt x="15363" y="13971"/>
                  </a:moveTo>
                  <a:cubicBezTo>
                    <a:pt x="15363" y="13971"/>
                    <a:pt x="15363" y="13971"/>
                    <a:pt x="15363" y="13971"/>
                  </a:cubicBezTo>
                  <a:cubicBezTo>
                    <a:pt x="15478" y="14070"/>
                    <a:pt x="15478" y="14070"/>
                    <a:pt x="15478" y="14070"/>
                  </a:cubicBezTo>
                  <a:cubicBezTo>
                    <a:pt x="15478" y="13971"/>
                    <a:pt x="15478" y="13971"/>
                    <a:pt x="15478" y="13971"/>
                  </a:cubicBezTo>
                  <a:cubicBezTo>
                    <a:pt x="15478" y="13971"/>
                    <a:pt x="15478" y="13971"/>
                    <a:pt x="15478" y="13971"/>
                  </a:cubicBezTo>
                  <a:cubicBezTo>
                    <a:pt x="15478" y="13971"/>
                    <a:pt x="15478" y="13971"/>
                    <a:pt x="15478" y="13971"/>
                  </a:cubicBezTo>
                  <a:cubicBezTo>
                    <a:pt x="15363" y="13971"/>
                    <a:pt x="15363" y="13971"/>
                    <a:pt x="15363" y="13971"/>
                  </a:cubicBezTo>
                  <a:close/>
                  <a:moveTo>
                    <a:pt x="16056" y="12484"/>
                  </a:moveTo>
                  <a:cubicBezTo>
                    <a:pt x="16056" y="12484"/>
                    <a:pt x="16056" y="12484"/>
                    <a:pt x="16056" y="12484"/>
                  </a:cubicBezTo>
                  <a:cubicBezTo>
                    <a:pt x="16056" y="12583"/>
                    <a:pt x="16056" y="12583"/>
                    <a:pt x="16056" y="12583"/>
                  </a:cubicBezTo>
                  <a:cubicBezTo>
                    <a:pt x="16056" y="12583"/>
                    <a:pt x="16056" y="12583"/>
                    <a:pt x="16056" y="12583"/>
                  </a:cubicBezTo>
                  <a:cubicBezTo>
                    <a:pt x="16171" y="12683"/>
                    <a:pt x="16171" y="12683"/>
                    <a:pt x="16171" y="12683"/>
                  </a:cubicBezTo>
                  <a:cubicBezTo>
                    <a:pt x="16171" y="12782"/>
                    <a:pt x="16171" y="12782"/>
                    <a:pt x="16171" y="12782"/>
                  </a:cubicBezTo>
                  <a:cubicBezTo>
                    <a:pt x="16287" y="12782"/>
                    <a:pt x="16287" y="12782"/>
                    <a:pt x="16287" y="12782"/>
                  </a:cubicBezTo>
                  <a:cubicBezTo>
                    <a:pt x="16402" y="12881"/>
                    <a:pt x="16402" y="12881"/>
                    <a:pt x="16402" y="12881"/>
                  </a:cubicBezTo>
                  <a:cubicBezTo>
                    <a:pt x="16518" y="12980"/>
                    <a:pt x="16518" y="12980"/>
                    <a:pt x="16518" y="12980"/>
                  </a:cubicBezTo>
                  <a:cubicBezTo>
                    <a:pt x="16633" y="12980"/>
                    <a:pt x="16633" y="12980"/>
                    <a:pt x="16633" y="12980"/>
                  </a:cubicBezTo>
                  <a:cubicBezTo>
                    <a:pt x="16633" y="12980"/>
                    <a:pt x="16633" y="12980"/>
                    <a:pt x="16633" y="12980"/>
                  </a:cubicBezTo>
                  <a:cubicBezTo>
                    <a:pt x="16633" y="13079"/>
                    <a:pt x="16633" y="13079"/>
                    <a:pt x="16633" y="13079"/>
                  </a:cubicBezTo>
                  <a:cubicBezTo>
                    <a:pt x="16749" y="13079"/>
                    <a:pt x="16749" y="13079"/>
                    <a:pt x="16749" y="13079"/>
                  </a:cubicBezTo>
                  <a:cubicBezTo>
                    <a:pt x="16749" y="13079"/>
                    <a:pt x="16749" y="13079"/>
                    <a:pt x="16749" y="13079"/>
                  </a:cubicBezTo>
                  <a:cubicBezTo>
                    <a:pt x="16749" y="12980"/>
                    <a:pt x="16749" y="12980"/>
                    <a:pt x="16749" y="12980"/>
                  </a:cubicBezTo>
                  <a:cubicBezTo>
                    <a:pt x="16864" y="12980"/>
                    <a:pt x="16864" y="12980"/>
                    <a:pt x="16864" y="12980"/>
                  </a:cubicBezTo>
                  <a:cubicBezTo>
                    <a:pt x="16749" y="12881"/>
                    <a:pt x="16749" y="12881"/>
                    <a:pt x="16749" y="12881"/>
                  </a:cubicBezTo>
                  <a:cubicBezTo>
                    <a:pt x="16633" y="12881"/>
                    <a:pt x="16633" y="12881"/>
                    <a:pt x="16633" y="12881"/>
                  </a:cubicBezTo>
                  <a:cubicBezTo>
                    <a:pt x="16633" y="12881"/>
                    <a:pt x="16633" y="12881"/>
                    <a:pt x="16633" y="12881"/>
                  </a:cubicBezTo>
                  <a:cubicBezTo>
                    <a:pt x="16518" y="12782"/>
                    <a:pt x="16518" y="12782"/>
                    <a:pt x="16518" y="12782"/>
                  </a:cubicBezTo>
                  <a:cubicBezTo>
                    <a:pt x="16633" y="12782"/>
                    <a:pt x="16633" y="12782"/>
                    <a:pt x="16633" y="12782"/>
                  </a:cubicBezTo>
                  <a:cubicBezTo>
                    <a:pt x="16633" y="12782"/>
                    <a:pt x="16633" y="12782"/>
                    <a:pt x="16633" y="12782"/>
                  </a:cubicBezTo>
                  <a:cubicBezTo>
                    <a:pt x="16749" y="12782"/>
                    <a:pt x="16749" y="12782"/>
                    <a:pt x="16749" y="12782"/>
                  </a:cubicBezTo>
                  <a:cubicBezTo>
                    <a:pt x="16749" y="12782"/>
                    <a:pt x="16749" y="12782"/>
                    <a:pt x="16749" y="12782"/>
                  </a:cubicBezTo>
                  <a:cubicBezTo>
                    <a:pt x="16864" y="12782"/>
                    <a:pt x="16864" y="12782"/>
                    <a:pt x="16864" y="12782"/>
                  </a:cubicBezTo>
                  <a:cubicBezTo>
                    <a:pt x="16864" y="12881"/>
                    <a:pt x="16864" y="12881"/>
                    <a:pt x="16864" y="12881"/>
                  </a:cubicBezTo>
                  <a:cubicBezTo>
                    <a:pt x="16980" y="12782"/>
                    <a:pt x="16980" y="12782"/>
                    <a:pt x="16980" y="12782"/>
                  </a:cubicBezTo>
                  <a:cubicBezTo>
                    <a:pt x="16864" y="12782"/>
                    <a:pt x="16864" y="12782"/>
                    <a:pt x="16864" y="12782"/>
                  </a:cubicBezTo>
                  <a:cubicBezTo>
                    <a:pt x="16633" y="12683"/>
                    <a:pt x="16633" y="12683"/>
                    <a:pt x="16633" y="12683"/>
                  </a:cubicBezTo>
                  <a:cubicBezTo>
                    <a:pt x="16518" y="12583"/>
                    <a:pt x="16518" y="12583"/>
                    <a:pt x="16518" y="12583"/>
                  </a:cubicBezTo>
                  <a:cubicBezTo>
                    <a:pt x="16518" y="12484"/>
                    <a:pt x="16518" y="12484"/>
                    <a:pt x="16518" y="12484"/>
                  </a:cubicBezTo>
                  <a:cubicBezTo>
                    <a:pt x="16402" y="12484"/>
                    <a:pt x="16402" y="12484"/>
                    <a:pt x="16402" y="12484"/>
                  </a:cubicBezTo>
                  <a:cubicBezTo>
                    <a:pt x="16287" y="12484"/>
                    <a:pt x="16287" y="12484"/>
                    <a:pt x="16287" y="12484"/>
                  </a:cubicBezTo>
                  <a:cubicBezTo>
                    <a:pt x="16287" y="12484"/>
                    <a:pt x="16287" y="12484"/>
                    <a:pt x="16287" y="12484"/>
                  </a:cubicBezTo>
                  <a:cubicBezTo>
                    <a:pt x="16171" y="12484"/>
                    <a:pt x="16171" y="12484"/>
                    <a:pt x="16171" y="12484"/>
                  </a:cubicBezTo>
                  <a:cubicBezTo>
                    <a:pt x="16056" y="12385"/>
                    <a:pt x="16056" y="12385"/>
                    <a:pt x="16056" y="12385"/>
                  </a:cubicBezTo>
                  <a:cubicBezTo>
                    <a:pt x="16056" y="12484"/>
                    <a:pt x="16056" y="12484"/>
                    <a:pt x="16056" y="12484"/>
                  </a:cubicBezTo>
                  <a:close/>
                  <a:moveTo>
                    <a:pt x="15825" y="12484"/>
                  </a:moveTo>
                  <a:cubicBezTo>
                    <a:pt x="15825" y="12484"/>
                    <a:pt x="15825" y="12484"/>
                    <a:pt x="15825" y="12484"/>
                  </a:cubicBezTo>
                  <a:cubicBezTo>
                    <a:pt x="15825" y="12385"/>
                    <a:pt x="15825" y="12385"/>
                    <a:pt x="15825" y="12385"/>
                  </a:cubicBezTo>
                  <a:cubicBezTo>
                    <a:pt x="15940" y="12385"/>
                    <a:pt x="15940" y="12385"/>
                    <a:pt x="15940" y="12385"/>
                  </a:cubicBezTo>
                  <a:cubicBezTo>
                    <a:pt x="15709" y="12385"/>
                    <a:pt x="15709" y="12385"/>
                    <a:pt x="15709" y="12385"/>
                  </a:cubicBezTo>
                  <a:cubicBezTo>
                    <a:pt x="15709" y="12484"/>
                    <a:pt x="15709" y="12484"/>
                    <a:pt x="15709" y="12484"/>
                  </a:cubicBezTo>
                  <a:cubicBezTo>
                    <a:pt x="15825" y="12484"/>
                    <a:pt x="15825" y="12484"/>
                    <a:pt x="15825" y="12484"/>
                  </a:cubicBezTo>
                  <a:close/>
                  <a:moveTo>
                    <a:pt x="16056" y="12385"/>
                  </a:moveTo>
                  <a:cubicBezTo>
                    <a:pt x="16056" y="12385"/>
                    <a:pt x="16056" y="12385"/>
                    <a:pt x="16056" y="12385"/>
                  </a:cubicBezTo>
                  <a:cubicBezTo>
                    <a:pt x="16287" y="12385"/>
                    <a:pt x="16287" y="12385"/>
                    <a:pt x="16287" y="12385"/>
                  </a:cubicBezTo>
                  <a:cubicBezTo>
                    <a:pt x="16287" y="12484"/>
                    <a:pt x="16287" y="12484"/>
                    <a:pt x="16287" y="12484"/>
                  </a:cubicBezTo>
                  <a:cubicBezTo>
                    <a:pt x="16518" y="12484"/>
                    <a:pt x="16518" y="12484"/>
                    <a:pt x="16518" y="12484"/>
                  </a:cubicBezTo>
                  <a:cubicBezTo>
                    <a:pt x="16633" y="12484"/>
                    <a:pt x="16633" y="12484"/>
                    <a:pt x="16633" y="12484"/>
                  </a:cubicBezTo>
                  <a:cubicBezTo>
                    <a:pt x="16633" y="12484"/>
                    <a:pt x="16633" y="12484"/>
                    <a:pt x="16633" y="12484"/>
                  </a:cubicBezTo>
                  <a:cubicBezTo>
                    <a:pt x="16749" y="12484"/>
                    <a:pt x="16749" y="12484"/>
                    <a:pt x="16749" y="12484"/>
                  </a:cubicBezTo>
                  <a:cubicBezTo>
                    <a:pt x="16749" y="12583"/>
                    <a:pt x="16749" y="12583"/>
                    <a:pt x="16749" y="12583"/>
                  </a:cubicBezTo>
                  <a:cubicBezTo>
                    <a:pt x="16749" y="12583"/>
                    <a:pt x="16749" y="12583"/>
                    <a:pt x="16749" y="12583"/>
                  </a:cubicBezTo>
                  <a:cubicBezTo>
                    <a:pt x="16864" y="12583"/>
                    <a:pt x="16864" y="12583"/>
                    <a:pt x="16864" y="12583"/>
                  </a:cubicBezTo>
                  <a:cubicBezTo>
                    <a:pt x="16864" y="12583"/>
                    <a:pt x="16864" y="12583"/>
                    <a:pt x="16864" y="12583"/>
                  </a:cubicBezTo>
                  <a:cubicBezTo>
                    <a:pt x="16980" y="12583"/>
                    <a:pt x="16980" y="12583"/>
                    <a:pt x="16980" y="12583"/>
                  </a:cubicBezTo>
                  <a:cubicBezTo>
                    <a:pt x="16980" y="12583"/>
                    <a:pt x="16980" y="12583"/>
                    <a:pt x="16980" y="12583"/>
                  </a:cubicBezTo>
                  <a:cubicBezTo>
                    <a:pt x="16980" y="12484"/>
                    <a:pt x="16980" y="12484"/>
                    <a:pt x="16980" y="12484"/>
                  </a:cubicBezTo>
                  <a:cubicBezTo>
                    <a:pt x="16980" y="12484"/>
                    <a:pt x="16980" y="12484"/>
                    <a:pt x="16980" y="12484"/>
                  </a:cubicBezTo>
                  <a:cubicBezTo>
                    <a:pt x="16980" y="12484"/>
                    <a:pt x="16980" y="12484"/>
                    <a:pt x="16980" y="12484"/>
                  </a:cubicBezTo>
                  <a:cubicBezTo>
                    <a:pt x="16864" y="12385"/>
                    <a:pt x="16864" y="12385"/>
                    <a:pt x="16864" y="12385"/>
                  </a:cubicBezTo>
                  <a:cubicBezTo>
                    <a:pt x="16864" y="12385"/>
                    <a:pt x="16864" y="12385"/>
                    <a:pt x="16864" y="12385"/>
                  </a:cubicBezTo>
                  <a:cubicBezTo>
                    <a:pt x="16749" y="12286"/>
                    <a:pt x="16749" y="12286"/>
                    <a:pt x="16749" y="12286"/>
                  </a:cubicBezTo>
                  <a:cubicBezTo>
                    <a:pt x="16633" y="12286"/>
                    <a:pt x="16633" y="12286"/>
                    <a:pt x="16633" y="12286"/>
                  </a:cubicBezTo>
                  <a:cubicBezTo>
                    <a:pt x="16402" y="12385"/>
                    <a:pt x="16402" y="12385"/>
                    <a:pt x="16402" y="12385"/>
                  </a:cubicBezTo>
                  <a:cubicBezTo>
                    <a:pt x="16287" y="12286"/>
                    <a:pt x="16287" y="12286"/>
                    <a:pt x="16287" y="12286"/>
                  </a:cubicBezTo>
                  <a:cubicBezTo>
                    <a:pt x="16171" y="12286"/>
                    <a:pt x="16171" y="12286"/>
                    <a:pt x="16171" y="12286"/>
                  </a:cubicBezTo>
                  <a:cubicBezTo>
                    <a:pt x="16056" y="12286"/>
                    <a:pt x="16056" y="12286"/>
                    <a:pt x="16056" y="12286"/>
                  </a:cubicBezTo>
                  <a:cubicBezTo>
                    <a:pt x="16056" y="12286"/>
                    <a:pt x="16056" y="12385"/>
                    <a:pt x="16056" y="12385"/>
                  </a:cubicBezTo>
                  <a:close/>
                  <a:moveTo>
                    <a:pt x="15594" y="12088"/>
                  </a:moveTo>
                  <a:cubicBezTo>
                    <a:pt x="15709" y="12088"/>
                    <a:pt x="15709" y="12088"/>
                    <a:pt x="15709" y="12088"/>
                  </a:cubicBezTo>
                  <a:cubicBezTo>
                    <a:pt x="15825" y="12187"/>
                    <a:pt x="15825" y="12187"/>
                    <a:pt x="15825" y="12187"/>
                  </a:cubicBezTo>
                  <a:cubicBezTo>
                    <a:pt x="15940" y="12286"/>
                    <a:pt x="15940" y="12286"/>
                    <a:pt x="15940" y="12286"/>
                  </a:cubicBezTo>
                  <a:cubicBezTo>
                    <a:pt x="16056" y="12286"/>
                    <a:pt x="16056" y="12286"/>
                    <a:pt x="16056" y="12286"/>
                  </a:cubicBezTo>
                  <a:cubicBezTo>
                    <a:pt x="16287" y="12286"/>
                    <a:pt x="16287" y="12286"/>
                    <a:pt x="16287" y="12286"/>
                  </a:cubicBezTo>
                  <a:cubicBezTo>
                    <a:pt x="16518" y="12286"/>
                    <a:pt x="16518" y="12286"/>
                    <a:pt x="16518" y="12286"/>
                  </a:cubicBezTo>
                  <a:cubicBezTo>
                    <a:pt x="16749" y="12286"/>
                    <a:pt x="16749" y="12286"/>
                    <a:pt x="16749" y="12286"/>
                  </a:cubicBezTo>
                  <a:cubicBezTo>
                    <a:pt x="16633" y="12187"/>
                    <a:pt x="16633" y="12187"/>
                    <a:pt x="16633" y="12187"/>
                  </a:cubicBezTo>
                  <a:cubicBezTo>
                    <a:pt x="16518" y="12187"/>
                    <a:pt x="16518" y="12187"/>
                    <a:pt x="16518" y="12187"/>
                  </a:cubicBezTo>
                  <a:cubicBezTo>
                    <a:pt x="16287" y="12187"/>
                    <a:pt x="16287" y="12187"/>
                    <a:pt x="16287" y="12187"/>
                  </a:cubicBezTo>
                  <a:cubicBezTo>
                    <a:pt x="16287" y="12187"/>
                    <a:pt x="16287" y="12187"/>
                    <a:pt x="16287" y="12187"/>
                  </a:cubicBezTo>
                  <a:cubicBezTo>
                    <a:pt x="16056" y="12088"/>
                    <a:pt x="16056" y="12088"/>
                    <a:pt x="16056" y="12088"/>
                  </a:cubicBezTo>
                  <a:cubicBezTo>
                    <a:pt x="15940" y="12088"/>
                    <a:pt x="15940" y="12088"/>
                    <a:pt x="15940" y="12088"/>
                  </a:cubicBezTo>
                  <a:cubicBezTo>
                    <a:pt x="15940" y="12088"/>
                    <a:pt x="15940" y="12088"/>
                    <a:pt x="15940" y="12088"/>
                  </a:cubicBezTo>
                  <a:cubicBezTo>
                    <a:pt x="15940" y="12088"/>
                    <a:pt x="15940" y="12088"/>
                    <a:pt x="15940" y="12088"/>
                  </a:cubicBezTo>
                  <a:cubicBezTo>
                    <a:pt x="16056" y="12088"/>
                    <a:pt x="16056" y="12088"/>
                    <a:pt x="16056" y="12088"/>
                  </a:cubicBezTo>
                  <a:cubicBezTo>
                    <a:pt x="16171" y="12088"/>
                    <a:pt x="16171" y="12088"/>
                    <a:pt x="16171" y="12088"/>
                  </a:cubicBezTo>
                  <a:cubicBezTo>
                    <a:pt x="16402" y="12187"/>
                    <a:pt x="16402" y="12187"/>
                    <a:pt x="16402" y="12187"/>
                  </a:cubicBezTo>
                  <a:cubicBezTo>
                    <a:pt x="16402" y="12187"/>
                    <a:pt x="16402" y="12187"/>
                    <a:pt x="16402" y="12187"/>
                  </a:cubicBezTo>
                  <a:cubicBezTo>
                    <a:pt x="16402" y="12088"/>
                    <a:pt x="16402" y="12088"/>
                    <a:pt x="16402" y="12088"/>
                  </a:cubicBezTo>
                  <a:cubicBezTo>
                    <a:pt x="16171" y="11989"/>
                    <a:pt x="16171" y="11989"/>
                    <a:pt x="16171" y="11989"/>
                  </a:cubicBezTo>
                  <a:cubicBezTo>
                    <a:pt x="15940" y="11989"/>
                    <a:pt x="15940" y="11989"/>
                    <a:pt x="15940" y="11989"/>
                  </a:cubicBezTo>
                  <a:cubicBezTo>
                    <a:pt x="15825" y="11989"/>
                    <a:pt x="15825" y="11989"/>
                    <a:pt x="15825" y="11989"/>
                  </a:cubicBezTo>
                  <a:cubicBezTo>
                    <a:pt x="15825" y="11989"/>
                    <a:pt x="15825" y="11989"/>
                    <a:pt x="15825" y="11989"/>
                  </a:cubicBezTo>
                  <a:cubicBezTo>
                    <a:pt x="15709" y="12088"/>
                    <a:pt x="15709" y="12088"/>
                    <a:pt x="15709" y="12088"/>
                  </a:cubicBezTo>
                  <a:cubicBezTo>
                    <a:pt x="15594" y="12088"/>
                    <a:pt x="15594" y="12088"/>
                    <a:pt x="15594" y="12088"/>
                  </a:cubicBezTo>
                  <a:close/>
                  <a:moveTo>
                    <a:pt x="17211" y="12286"/>
                  </a:moveTo>
                  <a:cubicBezTo>
                    <a:pt x="17211" y="12286"/>
                    <a:pt x="17211" y="12286"/>
                    <a:pt x="17211" y="12286"/>
                  </a:cubicBezTo>
                  <a:cubicBezTo>
                    <a:pt x="17326" y="12286"/>
                    <a:pt x="17326" y="12286"/>
                    <a:pt x="17326" y="12286"/>
                  </a:cubicBezTo>
                  <a:cubicBezTo>
                    <a:pt x="17326" y="12187"/>
                    <a:pt x="17326" y="12187"/>
                    <a:pt x="17326" y="12187"/>
                  </a:cubicBezTo>
                  <a:cubicBezTo>
                    <a:pt x="17211" y="12286"/>
                    <a:pt x="17211" y="12286"/>
                    <a:pt x="17211" y="12286"/>
                  </a:cubicBezTo>
                  <a:cubicBezTo>
                    <a:pt x="17211" y="12286"/>
                    <a:pt x="17211" y="12286"/>
                    <a:pt x="17211" y="12286"/>
                  </a:cubicBezTo>
                  <a:close/>
                  <a:moveTo>
                    <a:pt x="17326" y="11097"/>
                  </a:moveTo>
                  <a:cubicBezTo>
                    <a:pt x="17211" y="11196"/>
                    <a:pt x="17211" y="11196"/>
                    <a:pt x="17211" y="11196"/>
                  </a:cubicBezTo>
                  <a:cubicBezTo>
                    <a:pt x="17211" y="11295"/>
                    <a:pt x="17211" y="11295"/>
                    <a:pt x="17211" y="11295"/>
                  </a:cubicBezTo>
                  <a:cubicBezTo>
                    <a:pt x="17211" y="11295"/>
                    <a:pt x="17211" y="11295"/>
                    <a:pt x="17211" y="11295"/>
                  </a:cubicBezTo>
                  <a:cubicBezTo>
                    <a:pt x="17326" y="11295"/>
                    <a:pt x="17326" y="11295"/>
                    <a:pt x="17326" y="11295"/>
                  </a:cubicBezTo>
                  <a:cubicBezTo>
                    <a:pt x="17442" y="11394"/>
                    <a:pt x="17442" y="11394"/>
                    <a:pt x="17442" y="11394"/>
                  </a:cubicBezTo>
                  <a:cubicBezTo>
                    <a:pt x="17557" y="11394"/>
                    <a:pt x="17557" y="11394"/>
                    <a:pt x="17557" y="11394"/>
                  </a:cubicBezTo>
                  <a:cubicBezTo>
                    <a:pt x="17673" y="11394"/>
                    <a:pt x="17673" y="11394"/>
                    <a:pt x="17673" y="11394"/>
                  </a:cubicBezTo>
                  <a:cubicBezTo>
                    <a:pt x="17673" y="11394"/>
                    <a:pt x="17673" y="11394"/>
                    <a:pt x="17673" y="11394"/>
                  </a:cubicBezTo>
                  <a:cubicBezTo>
                    <a:pt x="17673" y="11295"/>
                    <a:pt x="17673" y="11295"/>
                    <a:pt x="17673" y="11295"/>
                  </a:cubicBezTo>
                  <a:cubicBezTo>
                    <a:pt x="17788" y="11295"/>
                    <a:pt x="17788" y="11295"/>
                    <a:pt x="17788" y="11295"/>
                  </a:cubicBezTo>
                  <a:cubicBezTo>
                    <a:pt x="17788" y="11196"/>
                    <a:pt x="17788" y="11196"/>
                    <a:pt x="17788" y="11196"/>
                  </a:cubicBezTo>
                  <a:cubicBezTo>
                    <a:pt x="17557" y="11097"/>
                    <a:pt x="17557" y="11097"/>
                    <a:pt x="17557" y="11097"/>
                  </a:cubicBezTo>
                  <a:cubicBezTo>
                    <a:pt x="17442" y="11097"/>
                    <a:pt x="17442" y="11097"/>
                    <a:pt x="17442" y="11097"/>
                  </a:cubicBezTo>
                  <a:cubicBezTo>
                    <a:pt x="17326" y="11097"/>
                    <a:pt x="17326" y="11097"/>
                    <a:pt x="17326" y="11097"/>
                  </a:cubicBezTo>
                  <a:close/>
                  <a:moveTo>
                    <a:pt x="18250" y="10998"/>
                  </a:moveTo>
                  <a:cubicBezTo>
                    <a:pt x="18250" y="10998"/>
                    <a:pt x="18250" y="10998"/>
                    <a:pt x="18250" y="10998"/>
                  </a:cubicBezTo>
                  <a:cubicBezTo>
                    <a:pt x="18366" y="10998"/>
                    <a:pt x="18366" y="10998"/>
                    <a:pt x="18366" y="10998"/>
                  </a:cubicBezTo>
                  <a:cubicBezTo>
                    <a:pt x="18366" y="10899"/>
                    <a:pt x="18366" y="10899"/>
                    <a:pt x="18366" y="10899"/>
                  </a:cubicBezTo>
                  <a:cubicBezTo>
                    <a:pt x="18250" y="10899"/>
                    <a:pt x="18250" y="10899"/>
                    <a:pt x="18250" y="10899"/>
                  </a:cubicBezTo>
                  <a:cubicBezTo>
                    <a:pt x="18250" y="10998"/>
                    <a:pt x="18250" y="10998"/>
                    <a:pt x="18250" y="10998"/>
                  </a:cubicBezTo>
                  <a:cubicBezTo>
                    <a:pt x="18250" y="10998"/>
                    <a:pt x="18250" y="10998"/>
                    <a:pt x="18250" y="10998"/>
                  </a:cubicBezTo>
                  <a:close/>
                  <a:moveTo>
                    <a:pt x="17788" y="10602"/>
                  </a:moveTo>
                  <a:cubicBezTo>
                    <a:pt x="17788" y="10602"/>
                    <a:pt x="17788" y="10602"/>
                    <a:pt x="17788" y="10602"/>
                  </a:cubicBezTo>
                  <a:cubicBezTo>
                    <a:pt x="17788" y="10701"/>
                    <a:pt x="17788" y="10701"/>
                    <a:pt x="17788" y="10701"/>
                  </a:cubicBezTo>
                  <a:cubicBezTo>
                    <a:pt x="17788" y="10800"/>
                    <a:pt x="17788" y="10800"/>
                    <a:pt x="17788" y="10800"/>
                  </a:cubicBezTo>
                  <a:cubicBezTo>
                    <a:pt x="17904" y="10800"/>
                    <a:pt x="17904" y="10800"/>
                    <a:pt x="17904" y="10800"/>
                  </a:cubicBezTo>
                  <a:cubicBezTo>
                    <a:pt x="17904" y="10800"/>
                    <a:pt x="17904" y="10800"/>
                    <a:pt x="17904" y="10800"/>
                  </a:cubicBezTo>
                  <a:cubicBezTo>
                    <a:pt x="17904" y="10800"/>
                    <a:pt x="17904" y="10800"/>
                    <a:pt x="17904" y="10800"/>
                  </a:cubicBezTo>
                  <a:cubicBezTo>
                    <a:pt x="18019" y="10701"/>
                    <a:pt x="18019" y="10701"/>
                    <a:pt x="18019" y="10701"/>
                  </a:cubicBezTo>
                  <a:cubicBezTo>
                    <a:pt x="18019" y="10602"/>
                    <a:pt x="18019" y="10602"/>
                    <a:pt x="18019" y="10602"/>
                  </a:cubicBezTo>
                  <a:cubicBezTo>
                    <a:pt x="17904" y="10602"/>
                    <a:pt x="17904" y="10602"/>
                    <a:pt x="17904" y="10602"/>
                  </a:cubicBezTo>
                  <a:cubicBezTo>
                    <a:pt x="17788" y="10602"/>
                    <a:pt x="17788" y="10602"/>
                    <a:pt x="17788" y="10602"/>
                  </a:cubicBezTo>
                  <a:close/>
                  <a:moveTo>
                    <a:pt x="18481" y="10305"/>
                  </a:moveTo>
                  <a:cubicBezTo>
                    <a:pt x="18481" y="10404"/>
                    <a:pt x="18481" y="10404"/>
                    <a:pt x="18481" y="10404"/>
                  </a:cubicBezTo>
                  <a:cubicBezTo>
                    <a:pt x="18366" y="10503"/>
                    <a:pt x="18366" y="10503"/>
                    <a:pt x="18366" y="10503"/>
                  </a:cubicBezTo>
                  <a:cubicBezTo>
                    <a:pt x="18481" y="10602"/>
                    <a:pt x="18481" y="10602"/>
                    <a:pt x="18481" y="10602"/>
                  </a:cubicBezTo>
                  <a:cubicBezTo>
                    <a:pt x="18481" y="10701"/>
                    <a:pt x="18481" y="10701"/>
                    <a:pt x="18481" y="10701"/>
                  </a:cubicBezTo>
                  <a:cubicBezTo>
                    <a:pt x="18597" y="10602"/>
                    <a:pt x="18597" y="10602"/>
                    <a:pt x="18597" y="10602"/>
                  </a:cubicBezTo>
                  <a:cubicBezTo>
                    <a:pt x="18712" y="10602"/>
                    <a:pt x="18712" y="10602"/>
                    <a:pt x="18712" y="10602"/>
                  </a:cubicBezTo>
                  <a:cubicBezTo>
                    <a:pt x="18828" y="10602"/>
                    <a:pt x="18828" y="10602"/>
                    <a:pt x="18828" y="10602"/>
                  </a:cubicBezTo>
                  <a:cubicBezTo>
                    <a:pt x="18828" y="10701"/>
                    <a:pt x="18828" y="10701"/>
                    <a:pt x="18828" y="10701"/>
                  </a:cubicBezTo>
                  <a:cubicBezTo>
                    <a:pt x="18828" y="10701"/>
                    <a:pt x="18828" y="10701"/>
                    <a:pt x="18828" y="10701"/>
                  </a:cubicBezTo>
                  <a:cubicBezTo>
                    <a:pt x="18943" y="10602"/>
                    <a:pt x="18943" y="10602"/>
                    <a:pt x="18943" y="10602"/>
                  </a:cubicBezTo>
                  <a:cubicBezTo>
                    <a:pt x="18943" y="10602"/>
                    <a:pt x="18943" y="10602"/>
                    <a:pt x="18943" y="10602"/>
                  </a:cubicBezTo>
                  <a:cubicBezTo>
                    <a:pt x="18943" y="10503"/>
                    <a:pt x="18943" y="10503"/>
                    <a:pt x="18943" y="10503"/>
                  </a:cubicBezTo>
                  <a:cubicBezTo>
                    <a:pt x="18943" y="10404"/>
                    <a:pt x="18943" y="10404"/>
                    <a:pt x="18943" y="10404"/>
                  </a:cubicBezTo>
                  <a:cubicBezTo>
                    <a:pt x="18828" y="10503"/>
                    <a:pt x="18828" y="10503"/>
                    <a:pt x="18828" y="10503"/>
                  </a:cubicBezTo>
                  <a:cubicBezTo>
                    <a:pt x="18828" y="10503"/>
                    <a:pt x="18828" y="10503"/>
                    <a:pt x="18828" y="10503"/>
                  </a:cubicBezTo>
                  <a:cubicBezTo>
                    <a:pt x="18828" y="10503"/>
                    <a:pt x="18828" y="10503"/>
                    <a:pt x="18828" y="10503"/>
                  </a:cubicBezTo>
                  <a:cubicBezTo>
                    <a:pt x="18712" y="10404"/>
                    <a:pt x="18712" y="10404"/>
                    <a:pt x="18712" y="10404"/>
                  </a:cubicBezTo>
                  <a:cubicBezTo>
                    <a:pt x="18712" y="10404"/>
                    <a:pt x="18712" y="10404"/>
                    <a:pt x="18712" y="10404"/>
                  </a:cubicBezTo>
                  <a:cubicBezTo>
                    <a:pt x="18712" y="10305"/>
                    <a:pt x="18712" y="10305"/>
                    <a:pt x="18712" y="10305"/>
                  </a:cubicBezTo>
                  <a:cubicBezTo>
                    <a:pt x="18712" y="10305"/>
                    <a:pt x="18712" y="10305"/>
                    <a:pt x="18712" y="10305"/>
                  </a:cubicBezTo>
                  <a:cubicBezTo>
                    <a:pt x="18828" y="10305"/>
                    <a:pt x="18828" y="10305"/>
                    <a:pt x="18828" y="10305"/>
                  </a:cubicBezTo>
                  <a:cubicBezTo>
                    <a:pt x="18828" y="10206"/>
                    <a:pt x="18828" y="10206"/>
                    <a:pt x="18828" y="10206"/>
                  </a:cubicBezTo>
                  <a:cubicBezTo>
                    <a:pt x="18712" y="10206"/>
                    <a:pt x="18712" y="10206"/>
                    <a:pt x="18712" y="10206"/>
                  </a:cubicBezTo>
                  <a:cubicBezTo>
                    <a:pt x="18597" y="10305"/>
                    <a:pt x="18597" y="10305"/>
                    <a:pt x="18597" y="10305"/>
                  </a:cubicBezTo>
                  <a:cubicBezTo>
                    <a:pt x="18597" y="10206"/>
                    <a:pt x="18597" y="10206"/>
                    <a:pt x="18597" y="10206"/>
                  </a:cubicBezTo>
                  <a:cubicBezTo>
                    <a:pt x="18481" y="10305"/>
                    <a:pt x="18481" y="10305"/>
                    <a:pt x="18481" y="10305"/>
                  </a:cubicBezTo>
                  <a:cubicBezTo>
                    <a:pt x="18481" y="10305"/>
                    <a:pt x="18481" y="10305"/>
                    <a:pt x="18481" y="10305"/>
                  </a:cubicBezTo>
                  <a:close/>
                  <a:moveTo>
                    <a:pt x="18597" y="9017"/>
                  </a:moveTo>
                  <a:cubicBezTo>
                    <a:pt x="18481" y="9017"/>
                    <a:pt x="18481" y="9017"/>
                    <a:pt x="18481" y="9017"/>
                  </a:cubicBezTo>
                  <a:cubicBezTo>
                    <a:pt x="18481" y="9116"/>
                    <a:pt x="18481" y="9116"/>
                    <a:pt x="18481" y="9116"/>
                  </a:cubicBezTo>
                  <a:cubicBezTo>
                    <a:pt x="18597" y="9116"/>
                    <a:pt x="18597" y="9116"/>
                    <a:pt x="18597" y="9116"/>
                  </a:cubicBezTo>
                  <a:cubicBezTo>
                    <a:pt x="18597" y="9215"/>
                    <a:pt x="18597" y="9215"/>
                    <a:pt x="18597" y="9215"/>
                  </a:cubicBezTo>
                  <a:cubicBezTo>
                    <a:pt x="18481" y="9215"/>
                    <a:pt x="18481" y="9215"/>
                    <a:pt x="18481" y="9215"/>
                  </a:cubicBezTo>
                  <a:cubicBezTo>
                    <a:pt x="18481" y="9314"/>
                    <a:pt x="18481" y="9314"/>
                    <a:pt x="18481" y="9314"/>
                  </a:cubicBezTo>
                  <a:cubicBezTo>
                    <a:pt x="18597" y="9413"/>
                    <a:pt x="18597" y="9413"/>
                    <a:pt x="18597" y="9413"/>
                  </a:cubicBezTo>
                  <a:cubicBezTo>
                    <a:pt x="18597" y="9512"/>
                    <a:pt x="18597" y="9512"/>
                    <a:pt x="18597" y="9512"/>
                  </a:cubicBezTo>
                  <a:cubicBezTo>
                    <a:pt x="18597" y="9611"/>
                    <a:pt x="18597" y="9611"/>
                    <a:pt x="18597" y="9611"/>
                  </a:cubicBezTo>
                  <a:cubicBezTo>
                    <a:pt x="18597" y="9710"/>
                    <a:pt x="18597" y="9710"/>
                    <a:pt x="18597" y="9710"/>
                  </a:cubicBezTo>
                  <a:cubicBezTo>
                    <a:pt x="18597" y="9710"/>
                    <a:pt x="18597" y="9710"/>
                    <a:pt x="18597" y="9710"/>
                  </a:cubicBezTo>
                  <a:cubicBezTo>
                    <a:pt x="18597" y="9710"/>
                    <a:pt x="18597" y="9710"/>
                    <a:pt x="18597" y="9710"/>
                  </a:cubicBezTo>
                  <a:cubicBezTo>
                    <a:pt x="18597" y="9611"/>
                    <a:pt x="18597" y="9611"/>
                    <a:pt x="18597" y="9611"/>
                  </a:cubicBezTo>
                  <a:cubicBezTo>
                    <a:pt x="18712" y="9512"/>
                    <a:pt x="18712" y="9512"/>
                    <a:pt x="18712" y="9512"/>
                  </a:cubicBezTo>
                  <a:cubicBezTo>
                    <a:pt x="18712" y="9413"/>
                    <a:pt x="18712" y="9413"/>
                    <a:pt x="18712" y="9413"/>
                  </a:cubicBezTo>
                  <a:cubicBezTo>
                    <a:pt x="18597" y="9314"/>
                    <a:pt x="18597" y="9314"/>
                    <a:pt x="18597" y="9314"/>
                  </a:cubicBezTo>
                  <a:cubicBezTo>
                    <a:pt x="18597" y="9215"/>
                    <a:pt x="18597" y="9215"/>
                    <a:pt x="18597" y="9215"/>
                  </a:cubicBezTo>
                  <a:cubicBezTo>
                    <a:pt x="18597" y="9116"/>
                    <a:pt x="18597" y="9116"/>
                    <a:pt x="18597" y="9116"/>
                  </a:cubicBezTo>
                  <a:cubicBezTo>
                    <a:pt x="18597" y="9017"/>
                    <a:pt x="18597" y="9017"/>
                    <a:pt x="18597" y="9017"/>
                  </a:cubicBezTo>
                  <a:cubicBezTo>
                    <a:pt x="18597" y="9017"/>
                    <a:pt x="18597" y="9017"/>
                    <a:pt x="18597" y="9017"/>
                  </a:cubicBezTo>
                  <a:close/>
                  <a:moveTo>
                    <a:pt x="17788" y="9215"/>
                  </a:moveTo>
                  <a:cubicBezTo>
                    <a:pt x="17788" y="9314"/>
                    <a:pt x="17788" y="9314"/>
                    <a:pt x="17788" y="9314"/>
                  </a:cubicBezTo>
                  <a:cubicBezTo>
                    <a:pt x="17788" y="9314"/>
                    <a:pt x="17788" y="9314"/>
                    <a:pt x="17788" y="9314"/>
                  </a:cubicBezTo>
                  <a:cubicBezTo>
                    <a:pt x="17904" y="9314"/>
                    <a:pt x="17904" y="9314"/>
                    <a:pt x="17904" y="9314"/>
                  </a:cubicBezTo>
                  <a:cubicBezTo>
                    <a:pt x="18019" y="9215"/>
                    <a:pt x="18019" y="9215"/>
                    <a:pt x="18019" y="9215"/>
                  </a:cubicBezTo>
                  <a:cubicBezTo>
                    <a:pt x="17904" y="9215"/>
                    <a:pt x="17904" y="9215"/>
                    <a:pt x="17904" y="9215"/>
                  </a:cubicBezTo>
                  <a:cubicBezTo>
                    <a:pt x="17788" y="9215"/>
                    <a:pt x="17788" y="9215"/>
                    <a:pt x="17788" y="9215"/>
                  </a:cubicBezTo>
                  <a:cubicBezTo>
                    <a:pt x="17788" y="9215"/>
                    <a:pt x="17788" y="9215"/>
                    <a:pt x="17788" y="9215"/>
                  </a:cubicBezTo>
                  <a:close/>
                  <a:moveTo>
                    <a:pt x="17673" y="9116"/>
                  </a:moveTo>
                  <a:cubicBezTo>
                    <a:pt x="17673" y="9116"/>
                    <a:pt x="17673" y="9116"/>
                    <a:pt x="17673" y="9116"/>
                  </a:cubicBezTo>
                  <a:cubicBezTo>
                    <a:pt x="17788" y="9116"/>
                    <a:pt x="17788" y="9116"/>
                    <a:pt x="17788" y="9116"/>
                  </a:cubicBezTo>
                  <a:cubicBezTo>
                    <a:pt x="17788" y="9017"/>
                    <a:pt x="17788" y="9017"/>
                    <a:pt x="17788" y="9017"/>
                  </a:cubicBezTo>
                  <a:cubicBezTo>
                    <a:pt x="17673" y="9017"/>
                    <a:pt x="17673" y="9017"/>
                    <a:pt x="17673" y="9017"/>
                  </a:cubicBezTo>
                  <a:cubicBezTo>
                    <a:pt x="17673" y="9116"/>
                    <a:pt x="17673" y="9116"/>
                    <a:pt x="17673" y="9116"/>
                  </a:cubicBezTo>
                  <a:close/>
                  <a:moveTo>
                    <a:pt x="18366" y="7728"/>
                  </a:moveTo>
                  <a:cubicBezTo>
                    <a:pt x="18366" y="7828"/>
                    <a:pt x="18366" y="7828"/>
                    <a:pt x="18366" y="7828"/>
                  </a:cubicBezTo>
                  <a:cubicBezTo>
                    <a:pt x="18481" y="7927"/>
                    <a:pt x="18481" y="7927"/>
                    <a:pt x="18481" y="7927"/>
                  </a:cubicBezTo>
                  <a:cubicBezTo>
                    <a:pt x="18597" y="7927"/>
                    <a:pt x="18597" y="7927"/>
                    <a:pt x="18597" y="7927"/>
                  </a:cubicBezTo>
                  <a:cubicBezTo>
                    <a:pt x="18597" y="7828"/>
                    <a:pt x="18597" y="7828"/>
                    <a:pt x="18597" y="7828"/>
                  </a:cubicBezTo>
                  <a:cubicBezTo>
                    <a:pt x="18481" y="7828"/>
                    <a:pt x="18481" y="7828"/>
                    <a:pt x="18481" y="7828"/>
                  </a:cubicBezTo>
                  <a:cubicBezTo>
                    <a:pt x="18366" y="7728"/>
                    <a:pt x="18366" y="7728"/>
                    <a:pt x="18366" y="7728"/>
                  </a:cubicBezTo>
                  <a:cubicBezTo>
                    <a:pt x="18366" y="7728"/>
                    <a:pt x="18366" y="7728"/>
                    <a:pt x="18366" y="7728"/>
                  </a:cubicBezTo>
                  <a:cubicBezTo>
                    <a:pt x="18366" y="7728"/>
                    <a:pt x="18366" y="7728"/>
                    <a:pt x="18366" y="7728"/>
                  </a:cubicBezTo>
                  <a:close/>
                  <a:moveTo>
                    <a:pt x="18943" y="8125"/>
                  </a:moveTo>
                  <a:cubicBezTo>
                    <a:pt x="18943" y="8125"/>
                    <a:pt x="19059" y="8125"/>
                    <a:pt x="19059" y="8125"/>
                  </a:cubicBezTo>
                  <a:cubicBezTo>
                    <a:pt x="19059" y="8125"/>
                    <a:pt x="19059" y="8125"/>
                    <a:pt x="19059" y="8125"/>
                  </a:cubicBezTo>
                  <a:cubicBezTo>
                    <a:pt x="19059" y="8125"/>
                    <a:pt x="19059" y="8125"/>
                    <a:pt x="19059" y="8125"/>
                  </a:cubicBezTo>
                  <a:cubicBezTo>
                    <a:pt x="19059" y="8026"/>
                    <a:pt x="19059" y="8026"/>
                    <a:pt x="19059" y="8026"/>
                  </a:cubicBezTo>
                  <a:cubicBezTo>
                    <a:pt x="19059" y="7927"/>
                    <a:pt x="19059" y="7927"/>
                    <a:pt x="19059" y="7927"/>
                  </a:cubicBezTo>
                  <a:cubicBezTo>
                    <a:pt x="19174" y="7927"/>
                    <a:pt x="19174" y="7927"/>
                    <a:pt x="19174" y="7927"/>
                  </a:cubicBezTo>
                  <a:cubicBezTo>
                    <a:pt x="19174" y="7828"/>
                    <a:pt x="19174" y="7828"/>
                    <a:pt x="19174" y="7828"/>
                  </a:cubicBezTo>
                  <a:cubicBezTo>
                    <a:pt x="19059" y="7927"/>
                    <a:pt x="19059" y="7927"/>
                    <a:pt x="19059" y="7927"/>
                  </a:cubicBezTo>
                  <a:cubicBezTo>
                    <a:pt x="19059" y="8026"/>
                    <a:pt x="19059" y="8026"/>
                    <a:pt x="19059" y="8026"/>
                  </a:cubicBezTo>
                  <a:cubicBezTo>
                    <a:pt x="18943" y="8125"/>
                    <a:pt x="18943" y="8125"/>
                    <a:pt x="18943" y="8125"/>
                  </a:cubicBezTo>
                  <a:close/>
                  <a:moveTo>
                    <a:pt x="18712" y="7629"/>
                  </a:moveTo>
                  <a:cubicBezTo>
                    <a:pt x="18712" y="7629"/>
                    <a:pt x="18712" y="7629"/>
                    <a:pt x="18712" y="7629"/>
                  </a:cubicBezTo>
                  <a:cubicBezTo>
                    <a:pt x="18712" y="7629"/>
                    <a:pt x="18712" y="7629"/>
                    <a:pt x="18712" y="7629"/>
                  </a:cubicBezTo>
                  <a:cubicBezTo>
                    <a:pt x="18828" y="7530"/>
                    <a:pt x="18828" y="7530"/>
                    <a:pt x="18828" y="7530"/>
                  </a:cubicBezTo>
                  <a:cubicBezTo>
                    <a:pt x="18828" y="7530"/>
                    <a:pt x="18828" y="7530"/>
                    <a:pt x="18828" y="7530"/>
                  </a:cubicBezTo>
                  <a:cubicBezTo>
                    <a:pt x="18712" y="7530"/>
                    <a:pt x="18712" y="7530"/>
                    <a:pt x="18712" y="7530"/>
                  </a:cubicBezTo>
                  <a:cubicBezTo>
                    <a:pt x="18712" y="7629"/>
                    <a:pt x="18712" y="7629"/>
                    <a:pt x="18712" y="7629"/>
                  </a:cubicBezTo>
                  <a:close/>
                  <a:moveTo>
                    <a:pt x="18712" y="7332"/>
                  </a:moveTo>
                  <a:cubicBezTo>
                    <a:pt x="18712" y="7332"/>
                    <a:pt x="18712" y="7332"/>
                    <a:pt x="18712" y="7332"/>
                  </a:cubicBezTo>
                  <a:cubicBezTo>
                    <a:pt x="18828" y="7431"/>
                    <a:pt x="18828" y="7431"/>
                    <a:pt x="18828" y="7431"/>
                  </a:cubicBezTo>
                  <a:cubicBezTo>
                    <a:pt x="18828" y="7332"/>
                    <a:pt x="18828" y="7332"/>
                    <a:pt x="18828" y="7332"/>
                  </a:cubicBezTo>
                  <a:cubicBezTo>
                    <a:pt x="18828" y="7332"/>
                    <a:pt x="18828" y="7332"/>
                    <a:pt x="18828" y="7332"/>
                  </a:cubicBezTo>
                  <a:cubicBezTo>
                    <a:pt x="18712" y="7332"/>
                    <a:pt x="18712" y="7332"/>
                    <a:pt x="18712" y="7332"/>
                  </a:cubicBezTo>
                  <a:close/>
                  <a:moveTo>
                    <a:pt x="19174" y="6440"/>
                  </a:moveTo>
                  <a:cubicBezTo>
                    <a:pt x="19290" y="6539"/>
                    <a:pt x="19290" y="6539"/>
                    <a:pt x="19290" y="6539"/>
                  </a:cubicBezTo>
                  <a:cubicBezTo>
                    <a:pt x="19290" y="6639"/>
                    <a:pt x="19290" y="6639"/>
                    <a:pt x="19290" y="6639"/>
                  </a:cubicBezTo>
                  <a:cubicBezTo>
                    <a:pt x="19290" y="6539"/>
                    <a:pt x="19290" y="6539"/>
                    <a:pt x="19290" y="6539"/>
                  </a:cubicBezTo>
                  <a:cubicBezTo>
                    <a:pt x="19405" y="6440"/>
                    <a:pt x="19405" y="6440"/>
                    <a:pt x="19405" y="6440"/>
                  </a:cubicBezTo>
                  <a:cubicBezTo>
                    <a:pt x="19405" y="6341"/>
                    <a:pt x="19405" y="6341"/>
                    <a:pt x="19405" y="6341"/>
                  </a:cubicBezTo>
                  <a:cubicBezTo>
                    <a:pt x="19405" y="6341"/>
                    <a:pt x="19405" y="6341"/>
                    <a:pt x="19405" y="6341"/>
                  </a:cubicBezTo>
                  <a:cubicBezTo>
                    <a:pt x="19405" y="6242"/>
                    <a:pt x="19405" y="6242"/>
                    <a:pt x="19405" y="6242"/>
                  </a:cubicBezTo>
                  <a:cubicBezTo>
                    <a:pt x="19290" y="6341"/>
                    <a:pt x="19290" y="6341"/>
                    <a:pt x="19290" y="6341"/>
                  </a:cubicBezTo>
                  <a:cubicBezTo>
                    <a:pt x="19290" y="6341"/>
                    <a:pt x="19290" y="6341"/>
                    <a:pt x="19290" y="6341"/>
                  </a:cubicBezTo>
                  <a:cubicBezTo>
                    <a:pt x="19174" y="6440"/>
                    <a:pt x="19174" y="6440"/>
                    <a:pt x="19174" y="6440"/>
                  </a:cubicBezTo>
                  <a:close/>
                  <a:moveTo>
                    <a:pt x="18943" y="5350"/>
                  </a:moveTo>
                  <a:cubicBezTo>
                    <a:pt x="18943" y="5350"/>
                    <a:pt x="18943" y="5350"/>
                    <a:pt x="18943" y="5350"/>
                  </a:cubicBezTo>
                  <a:cubicBezTo>
                    <a:pt x="18943" y="5251"/>
                    <a:pt x="18943" y="5251"/>
                    <a:pt x="18943" y="5251"/>
                  </a:cubicBezTo>
                  <a:cubicBezTo>
                    <a:pt x="19059" y="5251"/>
                    <a:pt x="19059" y="5251"/>
                    <a:pt x="19059" y="5251"/>
                  </a:cubicBezTo>
                  <a:cubicBezTo>
                    <a:pt x="19174" y="5251"/>
                    <a:pt x="19174" y="5251"/>
                    <a:pt x="19174" y="5251"/>
                  </a:cubicBezTo>
                  <a:cubicBezTo>
                    <a:pt x="19174" y="5152"/>
                    <a:pt x="19174" y="5152"/>
                    <a:pt x="19174" y="5152"/>
                  </a:cubicBezTo>
                  <a:cubicBezTo>
                    <a:pt x="19059" y="5053"/>
                    <a:pt x="19059" y="5053"/>
                    <a:pt x="19059" y="5053"/>
                  </a:cubicBezTo>
                  <a:cubicBezTo>
                    <a:pt x="18943" y="5152"/>
                    <a:pt x="18943" y="5152"/>
                    <a:pt x="18943" y="5152"/>
                  </a:cubicBezTo>
                  <a:cubicBezTo>
                    <a:pt x="18943" y="5251"/>
                    <a:pt x="18943" y="5251"/>
                    <a:pt x="18943" y="5251"/>
                  </a:cubicBezTo>
                  <a:cubicBezTo>
                    <a:pt x="18943" y="5350"/>
                    <a:pt x="18943" y="5350"/>
                    <a:pt x="18943" y="5350"/>
                  </a:cubicBezTo>
                  <a:close/>
                  <a:moveTo>
                    <a:pt x="19983" y="3171"/>
                  </a:moveTo>
                  <a:cubicBezTo>
                    <a:pt x="19983" y="3072"/>
                    <a:pt x="19983" y="3072"/>
                    <a:pt x="19983" y="3072"/>
                  </a:cubicBezTo>
                  <a:cubicBezTo>
                    <a:pt x="19983" y="2972"/>
                    <a:pt x="19983" y="2972"/>
                    <a:pt x="19983" y="2972"/>
                  </a:cubicBezTo>
                  <a:cubicBezTo>
                    <a:pt x="19983" y="2873"/>
                    <a:pt x="19983" y="2873"/>
                    <a:pt x="19983" y="2873"/>
                  </a:cubicBezTo>
                  <a:cubicBezTo>
                    <a:pt x="19983" y="2873"/>
                    <a:pt x="19983" y="2873"/>
                    <a:pt x="19983" y="2873"/>
                  </a:cubicBezTo>
                  <a:cubicBezTo>
                    <a:pt x="19983" y="2774"/>
                    <a:pt x="19983" y="2774"/>
                    <a:pt x="19983" y="2774"/>
                  </a:cubicBezTo>
                  <a:cubicBezTo>
                    <a:pt x="19867" y="2774"/>
                    <a:pt x="19867" y="2774"/>
                    <a:pt x="19867" y="2774"/>
                  </a:cubicBezTo>
                  <a:cubicBezTo>
                    <a:pt x="19867" y="2873"/>
                    <a:pt x="19867" y="2873"/>
                    <a:pt x="19867" y="2873"/>
                  </a:cubicBezTo>
                  <a:cubicBezTo>
                    <a:pt x="19983" y="2873"/>
                    <a:pt x="19983" y="2873"/>
                    <a:pt x="19983" y="2873"/>
                  </a:cubicBezTo>
                  <a:cubicBezTo>
                    <a:pt x="19983" y="2972"/>
                    <a:pt x="19983" y="2972"/>
                    <a:pt x="19983" y="2972"/>
                  </a:cubicBezTo>
                  <a:cubicBezTo>
                    <a:pt x="19867" y="2972"/>
                    <a:pt x="19867" y="2972"/>
                    <a:pt x="19867" y="2972"/>
                  </a:cubicBezTo>
                  <a:cubicBezTo>
                    <a:pt x="19983" y="3171"/>
                    <a:pt x="19983" y="3171"/>
                    <a:pt x="19983" y="3171"/>
                  </a:cubicBezTo>
                  <a:close/>
                  <a:moveTo>
                    <a:pt x="19636" y="3369"/>
                  </a:moveTo>
                  <a:cubicBezTo>
                    <a:pt x="19636" y="3369"/>
                    <a:pt x="19636" y="3369"/>
                    <a:pt x="19636" y="3369"/>
                  </a:cubicBezTo>
                  <a:cubicBezTo>
                    <a:pt x="19752" y="3369"/>
                    <a:pt x="19752" y="3369"/>
                    <a:pt x="19752" y="3369"/>
                  </a:cubicBezTo>
                  <a:cubicBezTo>
                    <a:pt x="19752" y="3171"/>
                    <a:pt x="19752" y="3171"/>
                    <a:pt x="19752" y="3171"/>
                  </a:cubicBezTo>
                  <a:cubicBezTo>
                    <a:pt x="19636" y="3171"/>
                    <a:pt x="19636" y="3171"/>
                    <a:pt x="19636" y="3171"/>
                  </a:cubicBezTo>
                  <a:cubicBezTo>
                    <a:pt x="19636" y="3171"/>
                    <a:pt x="19636" y="3171"/>
                    <a:pt x="19636" y="3171"/>
                  </a:cubicBezTo>
                  <a:cubicBezTo>
                    <a:pt x="19636" y="3270"/>
                    <a:pt x="19636" y="3270"/>
                    <a:pt x="19636" y="3270"/>
                  </a:cubicBezTo>
                  <a:cubicBezTo>
                    <a:pt x="19636" y="3369"/>
                    <a:pt x="19636" y="3369"/>
                    <a:pt x="19636" y="3369"/>
                  </a:cubicBezTo>
                  <a:close/>
                  <a:moveTo>
                    <a:pt x="19521" y="3171"/>
                  </a:moveTo>
                  <a:cubicBezTo>
                    <a:pt x="19521" y="3171"/>
                    <a:pt x="19521" y="3171"/>
                    <a:pt x="19521" y="3171"/>
                  </a:cubicBezTo>
                  <a:cubicBezTo>
                    <a:pt x="19521" y="3171"/>
                    <a:pt x="19521" y="3171"/>
                    <a:pt x="19521" y="3171"/>
                  </a:cubicBezTo>
                  <a:cubicBezTo>
                    <a:pt x="19636" y="3072"/>
                    <a:pt x="19636" y="3072"/>
                    <a:pt x="19636" y="3072"/>
                  </a:cubicBezTo>
                  <a:cubicBezTo>
                    <a:pt x="19636" y="2972"/>
                    <a:pt x="19636" y="2972"/>
                    <a:pt x="19636" y="2972"/>
                  </a:cubicBezTo>
                  <a:cubicBezTo>
                    <a:pt x="19636" y="2972"/>
                    <a:pt x="19636" y="2972"/>
                    <a:pt x="19636" y="2972"/>
                  </a:cubicBezTo>
                  <a:cubicBezTo>
                    <a:pt x="19636" y="2873"/>
                    <a:pt x="19636" y="2873"/>
                    <a:pt x="19636" y="2873"/>
                  </a:cubicBezTo>
                  <a:cubicBezTo>
                    <a:pt x="19521" y="2972"/>
                    <a:pt x="19521" y="2972"/>
                    <a:pt x="19521" y="2972"/>
                  </a:cubicBezTo>
                  <a:cubicBezTo>
                    <a:pt x="19405" y="2972"/>
                    <a:pt x="19405" y="2972"/>
                    <a:pt x="19405" y="2972"/>
                  </a:cubicBezTo>
                  <a:cubicBezTo>
                    <a:pt x="19521" y="3072"/>
                    <a:pt x="19521" y="3072"/>
                    <a:pt x="19521" y="3072"/>
                  </a:cubicBezTo>
                  <a:cubicBezTo>
                    <a:pt x="19521" y="3171"/>
                    <a:pt x="19521" y="3171"/>
                    <a:pt x="19521" y="3171"/>
                  </a:cubicBezTo>
                  <a:close/>
                  <a:moveTo>
                    <a:pt x="14092" y="198"/>
                  </a:moveTo>
                  <a:cubicBezTo>
                    <a:pt x="14092" y="198"/>
                    <a:pt x="14092" y="198"/>
                    <a:pt x="14092" y="198"/>
                  </a:cubicBezTo>
                  <a:cubicBezTo>
                    <a:pt x="14207" y="198"/>
                    <a:pt x="14207" y="198"/>
                    <a:pt x="14207" y="198"/>
                  </a:cubicBezTo>
                  <a:cubicBezTo>
                    <a:pt x="14207" y="99"/>
                    <a:pt x="14207" y="99"/>
                    <a:pt x="14207" y="99"/>
                  </a:cubicBezTo>
                  <a:cubicBezTo>
                    <a:pt x="14092" y="99"/>
                    <a:pt x="14092" y="99"/>
                    <a:pt x="14092" y="99"/>
                  </a:cubicBezTo>
                  <a:cubicBezTo>
                    <a:pt x="14092" y="99"/>
                    <a:pt x="14092" y="99"/>
                    <a:pt x="14092" y="99"/>
                  </a:cubicBezTo>
                  <a:cubicBezTo>
                    <a:pt x="14092" y="198"/>
                    <a:pt x="14092" y="198"/>
                    <a:pt x="14092" y="198"/>
                  </a:cubicBezTo>
                  <a:cubicBezTo>
                    <a:pt x="14092" y="198"/>
                    <a:pt x="14092" y="198"/>
                    <a:pt x="14092" y="198"/>
                  </a:cubicBezTo>
                  <a:close/>
                  <a:moveTo>
                    <a:pt x="14092" y="396"/>
                  </a:moveTo>
                  <a:cubicBezTo>
                    <a:pt x="14092" y="396"/>
                    <a:pt x="14092" y="396"/>
                    <a:pt x="14092" y="396"/>
                  </a:cubicBezTo>
                  <a:cubicBezTo>
                    <a:pt x="14207" y="396"/>
                    <a:pt x="14207" y="396"/>
                    <a:pt x="14207" y="396"/>
                  </a:cubicBezTo>
                  <a:cubicBezTo>
                    <a:pt x="14207" y="396"/>
                    <a:pt x="14207" y="396"/>
                    <a:pt x="14207" y="396"/>
                  </a:cubicBezTo>
                  <a:cubicBezTo>
                    <a:pt x="14207" y="297"/>
                    <a:pt x="14207" y="297"/>
                    <a:pt x="14207" y="297"/>
                  </a:cubicBezTo>
                  <a:cubicBezTo>
                    <a:pt x="14207" y="297"/>
                    <a:pt x="14207" y="297"/>
                    <a:pt x="14207" y="297"/>
                  </a:cubicBezTo>
                  <a:cubicBezTo>
                    <a:pt x="14092" y="297"/>
                    <a:pt x="14092" y="297"/>
                    <a:pt x="14092" y="297"/>
                  </a:cubicBezTo>
                  <a:cubicBezTo>
                    <a:pt x="14092" y="396"/>
                    <a:pt x="14092" y="396"/>
                    <a:pt x="14092" y="396"/>
                  </a:cubicBezTo>
                  <a:close/>
                  <a:moveTo>
                    <a:pt x="13630" y="396"/>
                  </a:moveTo>
                  <a:cubicBezTo>
                    <a:pt x="13745" y="495"/>
                    <a:pt x="13745" y="495"/>
                    <a:pt x="13745" y="495"/>
                  </a:cubicBezTo>
                  <a:cubicBezTo>
                    <a:pt x="13745" y="495"/>
                    <a:pt x="13745" y="495"/>
                    <a:pt x="13745" y="495"/>
                  </a:cubicBezTo>
                  <a:cubicBezTo>
                    <a:pt x="13861" y="495"/>
                    <a:pt x="13861" y="495"/>
                    <a:pt x="13861" y="495"/>
                  </a:cubicBezTo>
                  <a:cubicBezTo>
                    <a:pt x="13861" y="495"/>
                    <a:pt x="13861" y="495"/>
                    <a:pt x="13861" y="495"/>
                  </a:cubicBezTo>
                  <a:cubicBezTo>
                    <a:pt x="13976" y="396"/>
                    <a:pt x="13976" y="396"/>
                    <a:pt x="13976" y="396"/>
                  </a:cubicBezTo>
                  <a:cubicBezTo>
                    <a:pt x="13745" y="396"/>
                    <a:pt x="13745" y="396"/>
                    <a:pt x="13745" y="396"/>
                  </a:cubicBezTo>
                  <a:cubicBezTo>
                    <a:pt x="13745" y="297"/>
                    <a:pt x="13745" y="297"/>
                    <a:pt x="13745" y="297"/>
                  </a:cubicBezTo>
                  <a:cubicBezTo>
                    <a:pt x="13745" y="198"/>
                    <a:pt x="13745" y="198"/>
                    <a:pt x="13745" y="198"/>
                  </a:cubicBezTo>
                  <a:cubicBezTo>
                    <a:pt x="13745" y="297"/>
                    <a:pt x="13745" y="297"/>
                    <a:pt x="13745" y="297"/>
                  </a:cubicBezTo>
                  <a:cubicBezTo>
                    <a:pt x="13630" y="297"/>
                    <a:pt x="13630" y="297"/>
                    <a:pt x="13630" y="297"/>
                  </a:cubicBezTo>
                  <a:cubicBezTo>
                    <a:pt x="13630" y="297"/>
                    <a:pt x="13630" y="297"/>
                    <a:pt x="13630" y="297"/>
                  </a:cubicBezTo>
                  <a:cubicBezTo>
                    <a:pt x="13630" y="396"/>
                    <a:pt x="13630" y="396"/>
                    <a:pt x="13630" y="396"/>
                  </a:cubicBezTo>
                  <a:close/>
                  <a:moveTo>
                    <a:pt x="13399" y="495"/>
                  </a:moveTo>
                  <a:cubicBezTo>
                    <a:pt x="13399" y="495"/>
                    <a:pt x="13399" y="495"/>
                    <a:pt x="13399" y="495"/>
                  </a:cubicBezTo>
                  <a:cubicBezTo>
                    <a:pt x="13514" y="495"/>
                    <a:pt x="13514" y="495"/>
                    <a:pt x="13514" y="495"/>
                  </a:cubicBezTo>
                  <a:cubicBezTo>
                    <a:pt x="13514" y="495"/>
                    <a:pt x="13514" y="495"/>
                    <a:pt x="13514" y="495"/>
                  </a:cubicBezTo>
                  <a:cubicBezTo>
                    <a:pt x="13514" y="495"/>
                    <a:pt x="13514" y="495"/>
                    <a:pt x="13514" y="495"/>
                  </a:cubicBezTo>
                  <a:cubicBezTo>
                    <a:pt x="13399" y="396"/>
                    <a:pt x="13399" y="396"/>
                    <a:pt x="13399" y="396"/>
                  </a:cubicBezTo>
                  <a:cubicBezTo>
                    <a:pt x="13399" y="495"/>
                    <a:pt x="13399" y="495"/>
                    <a:pt x="13399" y="495"/>
                  </a:cubicBezTo>
                  <a:close/>
                  <a:moveTo>
                    <a:pt x="11897" y="793"/>
                  </a:moveTo>
                  <a:cubicBezTo>
                    <a:pt x="11897" y="892"/>
                    <a:pt x="11897" y="892"/>
                    <a:pt x="11897" y="892"/>
                  </a:cubicBezTo>
                  <a:cubicBezTo>
                    <a:pt x="12013" y="892"/>
                    <a:pt x="12013" y="892"/>
                    <a:pt x="12013" y="892"/>
                  </a:cubicBezTo>
                  <a:cubicBezTo>
                    <a:pt x="12128" y="991"/>
                    <a:pt x="12128" y="991"/>
                    <a:pt x="12128" y="991"/>
                  </a:cubicBezTo>
                  <a:cubicBezTo>
                    <a:pt x="12244" y="991"/>
                    <a:pt x="12244" y="991"/>
                    <a:pt x="12244" y="991"/>
                  </a:cubicBezTo>
                  <a:cubicBezTo>
                    <a:pt x="12244" y="892"/>
                    <a:pt x="12244" y="892"/>
                    <a:pt x="12244" y="892"/>
                  </a:cubicBezTo>
                  <a:cubicBezTo>
                    <a:pt x="12244" y="793"/>
                    <a:pt x="12244" y="793"/>
                    <a:pt x="12244" y="793"/>
                  </a:cubicBezTo>
                  <a:cubicBezTo>
                    <a:pt x="12244" y="793"/>
                    <a:pt x="12244" y="793"/>
                    <a:pt x="12244" y="793"/>
                  </a:cubicBezTo>
                  <a:cubicBezTo>
                    <a:pt x="12244" y="793"/>
                    <a:pt x="12244" y="793"/>
                    <a:pt x="12244" y="793"/>
                  </a:cubicBezTo>
                  <a:cubicBezTo>
                    <a:pt x="12244" y="694"/>
                    <a:pt x="12244" y="694"/>
                    <a:pt x="12244" y="694"/>
                  </a:cubicBezTo>
                  <a:cubicBezTo>
                    <a:pt x="12128" y="694"/>
                    <a:pt x="12128" y="694"/>
                    <a:pt x="12128" y="694"/>
                  </a:cubicBezTo>
                  <a:cubicBezTo>
                    <a:pt x="12013" y="594"/>
                    <a:pt x="12013" y="594"/>
                    <a:pt x="12013" y="594"/>
                  </a:cubicBezTo>
                  <a:cubicBezTo>
                    <a:pt x="12013" y="694"/>
                    <a:pt x="12013" y="694"/>
                    <a:pt x="12013" y="694"/>
                  </a:cubicBezTo>
                  <a:cubicBezTo>
                    <a:pt x="12013" y="793"/>
                    <a:pt x="12013" y="793"/>
                    <a:pt x="12013" y="793"/>
                  </a:cubicBezTo>
                  <a:cubicBezTo>
                    <a:pt x="12013" y="793"/>
                    <a:pt x="12013" y="793"/>
                    <a:pt x="12013" y="793"/>
                  </a:cubicBezTo>
                  <a:cubicBezTo>
                    <a:pt x="12013" y="793"/>
                    <a:pt x="12013" y="793"/>
                    <a:pt x="12013" y="793"/>
                  </a:cubicBezTo>
                  <a:cubicBezTo>
                    <a:pt x="11897" y="793"/>
                    <a:pt x="11897" y="793"/>
                    <a:pt x="11897" y="793"/>
                  </a:cubicBezTo>
                  <a:cubicBezTo>
                    <a:pt x="11897" y="793"/>
                    <a:pt x="11897" y="793"/>
                    <a:pt x="11897" y="793"/>
                  </a:cubicBezTo>
                  <a:close/>
                  <a:moveTo>
                    <a:pt x="11782" y="892"/>
                  </a:moveTo>
                  <a:cubicBezTo>
                    <a:pt x="11897" y="991"/>
                    <a:pt x="11897" y="991"/>
                    <a:pt x="11897" y="991"/>
                  </a:cubicBezTo>
                  <a:cubicBezTo>
                    <a:pt x="11897" y="991"/>
                    <a:pt x="11897" y="991"/>
                    <a:pt x="11897" y="991"/>
                  </a:cubicBezTo>
                  <a:cubicBezTo>
                    <a:pt x="11897" y="892"/>
                    <a:pt x="11897" y="892"/>
                    <a:pt x="11897" y="892"/>
                  </a:cubicBezTo>
                  <a:cubicBezTo>
                    <a:pt x="11782" y="793"/>
                    <a:pt x="11782" y="793"/>
                    <a:pt x="11782" y="793"/>
                  </a:cubicBezTo>
                  <a:cubicBezTo>
                    <a:pt x="11782" y="892"/>
                    <a:pt x="11782" y="892"/>
                    <a:pt x="11782" y="892"/>
                  </a:cubicBezTo>
                  <a:close/>
                  <a:moveTo>
                    <a:pt x="11320" y="793"/>
                  </a:moveTo>
                  <a:cubicBezTo>
                    <a:pt x="11320" y="892"/>
                    <a:pt x="11320" y="892"/>
                    <a:pt x="11320" y="892"/>
                  </a:cubicBezTo>
                  <a:cubicBezTo>
                    <a:pt x="11435" y="892"/>
                    <a:pt x="11435" y="892"/>
                    <a:pt x="11435" y="892"/>
                  </a:cubicBezTo>
                  <a:cubicBezTo>
                    <a:pt x="11435" y="892"/>
                    <a:pt x="11435" y="892"/>
                    <a:pt x="11435" y="892"/>
                  </a:cubicBezTo>
                  <a:cubicBezTo>
                    <a:pt x="11551" y="892"/>
                    <a:pt x="11551" y="892"/>
                    <a:pt x="11551" y="892"/>
                  </a:cubicBezTo>
                  <a:cubicBezTo>
                    <a:pt x="11551" y="892"/>
                    <a:pt x="11551" y="892"/>
                    <a:pt x="11551" y="892"/>
                  </a:cubicBezTo>
                  <a:cubicBezTo>
                    <a:pt x="11435" y="892"/>
                    <a:pt x="11435" y="892"/>
                    <a:pt x="11435" y="892"/>
                  </a:cubicBezTo>
                  <a:cubicBezTo>
                    <a:pt x="11435" y="793"/>
                    <a:pt x="11435" y="793"/>
                    <a:pt x="11435" y="793"/>
                  </a:cubicBezTo>
                  <a:cubicBezTo>
                    <a:pt x="11435" y="793"/>
                    <a:pt x="11435" y="793"/>
                    <a:pt x="11435" y="793"/>
                  </a:cubicBezTo>
                  <a:cubicBezTo>
                    <a:pt x="11320" y="694"/>
                    <a:pt x="11320" y="694"/>
                    <a:pt x="11320" y="694"/>
                  </a:cubicBezTo>
                  <a:cubicBezTo>
                    <a:pt x="11320" y="793"/>
                    <a:pt x="11320" y="793"/>
                    <a:pt x="11320" y="793"/>
                  </a:cubicBezTo>
                  <a:cubicBezTo>
                    <a:pt x="11320" y="793"/>
                    <a:pt x="11320" y="793"/>
                    <a:pt x="11320" y="793"/>
                  </a:cubicBezTo>
                  <a:close/>
                  <a:moveTo>
                    <a:pt x="10973" y="1585"/>
                  </a:moveTo>
                  <a:cubicBezTo>
                    <a:pt x="10973" y="1585"/>
                    <a:pt x="10973" y="1585"/>
                    <a:pt x="10973" y="1585"/>
                  </a:cubicBezTo>
                  <a:cubicBezTo>
                    <a:pt x="11089" y="1585"/>
                    <a:pt x="11089" y="1585"/>
                    <a:pt x="11089" y="1585"/>
                  </a:cubicBezTo>
                  <a:cubicBezTo>
                    <a:pt x="11089" y="1486"/>
                    <a:pt x="11089" y="1486"/>
                    <a:pt x="11089" y="1486"/>
                  </a:cubicBezTo>
                  <a:cubicBezTo>
                    <a:pt x="11089" y="1486"/>
                    <a:pt x="11089" y="1486"/>
                    <a:pt x="11089" y="1486"/>
                  </a:cubicBezTo>
                  <a:cubicBezTo>
                    <a:pt x="10973" y="1387"/>
                    <a:pt x="10973" y="1387"/>
                    <a:pt x="10973" y="1387"/>
                  </a:cubicBezTo>
                  <a:cubicBezTo>
                    <a:pt x="10973" y="1288"/>
                    <a:pt x="10973" y="1288"/>
                    <a:pt x="10973" y="1288"/>
                  </a:cubicBezTo>
                  <a:cubicBezTo>
                    <a:pt x="10858" y="1288"/>
                    <a:pt x="10858" y="1288"/>
                    <a:pt x="10858" y="1288"/>
                  </a:cubicBezTo>
                  <a:cubicBezTo>
                    <a:pt x="10858" y="1387"/>
                    <a:pt x="10858" y="1387"/>
                    <a:pt x="10858" y="1387"/>
                  </a:cubicBezTo>
                  <a:cubicBezTo>
                    <a:pt x="10973" y="1387"/>
                    <a:pt x="10973" y="1387"/>
                    <a:pt x="10973" y="1387"/>
                  </a:cubicBezTo>
                  <a:cubicBezTo>
                    <a:pt x="10973" y="1486"/>
                    <a:pt x="10973" y="1486"/>
                    <a:pt x="10973" y="1486"/>
                  </a:cubicBezTo>
                  <a:cubicBezTo>
                    <a:pt x="10973" y="1585"/>
                    <a:pt x="10973" y="1585"/>
                    <a:pt x="10973" y="1585"/>
                  </a:cubicBezTo>
                  <a:close/>
                  <a:moveTo>
                    <a:pt x="11089" y="2279"/>
                  </a:moveTo>
                  <a:cubicBezTo>
                    <a:pt x="11204" y="2279"/>
                    <a:pt x="11204" y="2279"/>
                    <a:pt x="11204" y="2279"/>
                  </a:cubicBezTo>
                  <a:cubicBezTo>
                    <a:pt x="11320" y="2279"/>
                    <a:pt x="11320" y="2279"/>
                    <a:pt x="11320" y="2279"/>
                  </a:cubicBezTo>
                  <a:cubicBezTo>
                    <a:pt x="11320" y="2180"/>
                    <a:pt x="11320" y="2180"/>
                    <a:pt x="11320" y="2180"/>
                  </a:cubicBezTo>
                  <a:cubicBezTo>
                    <a:pt x="11204" y="2180"/>
                    <a:pt x="11204" y="2180"/>
                    <a:pt x="11204" y="2180"/>
                  </a:cubicBezTo>
                  <a:cubicBezTo>
                    <a:pt x="11204" y="2081"/>
                    <a:pt x="11204" y="2081"/>
                    <a:pt x="11204" y="2081"/>
                  </a:cubicBezTo>
                  <a:cubicBezTo>
                    <a:pt x="11204" y="2081"/>
                    <a:pt x="11204" y="2081"/>
                    <a:pt x="11204" y="2081"/>
                  </a:cubicBezTo>
                  <a:cubicBezTo>
                    <a:pt x="11089" y="2081"/>
                    <a:pt x="11089" y="2081"/>
                    <a:pt x="11089" y="2081"/>
                  </a:cubicBezTo>
                  <a:cubicBezTo>
                    <a:pt x="10973" y="2180"/>
                    <a:pt x="10973" y="2180"/>
                    <a:pt x="10973" y="2180"/>
                  </a:cubicBezTo>
                  <a:cubicBezTo>
                    <a:pt x="10973" y="2279"/>
                    <a:pt x="10973" y="2279"/>
                    <a:pt x="10973" y="2279"/>
                  </a:cubicBezTo>
                  <a:cubicBezTo>
                    <a:pt x="11089" y="2279"/>
                    <a:pt x="11089" y="2279"/>
                    <a:pt x="11089" y="2279"/>
                  </a:cubicBezTo>
                  <a:cubicBezTo>
                    <a:pt x="11089" y="2279"/>
                    <a:pt x="11089" y="2279"/>
                    <a:pt x="11089" y="2279"/>
                  </a:cubicBezTo>
                  <a:close/>
                  <a:moveTo>
                    <a:pt x="11089" y="2378"/>
                  </a:moveTo>
                  <a:cubicBezTo>
                    <a:pt x="11089" y="2477"/>
                    <a:pt x="11089" y="2477"/>
                    <a:pt x="11089" y="2477"/>
                  </a:cubicBezTo>
                  <a:cubicBezTo>
                    <a:pt x="11089" y="2576"/>
                    <a:pt x="11089" y="2576"/>
                    <a:pt x="11089" y="2576"/>
                  </a:cubicBezTo>
                  <a:cubicBezTo>
                    <a:pt x="11089" y="2576"/>
                    <a:pt x="11089" y="2576"/>
                    <a:pt x="11089" y="2576"/>
                  </a:cubicBezTo>
                  <a:cubicBezTo>
                    <a:pt x="11320" y="2675"/>
                    <a:pt x="11320" y="2675"/>
                    <a:pt x="11320" y="2675"/>
                  </a:cubicBezTo>
                  <a:cubicBezTo>
                    <a:pt x="11320" y="2675"/>
                    <a:pt x="11320" y="2675"/>
                    <a:pt x="11320" y="2675"/>
                  </a:cubicBezTo>
                  <a:cubicBezTo>
                    <a:pt x="11320" y="2477"/>
                    <a:pt x="11320" y="2477"/>
                    <a:pt x="11320" y="2477"/>
                  </a:cubicBezTo>
                  <a:cubicBezTo>
                    <a:pt x="11204" y="2378"/>
                    <a:pt x="11204" y="2378"/>
                    <a:pt x="11204" y="2378"/>
                  </a:cubicBezTo>
                  <a:cubicBezTo>
                    <a:pt x="11204" y="2378"/>
                    <a:pt x="11204" y="2378"/>
                    <a:pt x="11204" y="2378"/>
                  </a:cubicBezTo>
                  <a:cubicBezTo>
                    <a:pt x="11089" y="2378"/>
                    <a:pt x="11089" y="2378"/>
                    <a:pt x="11089" y="2378"/>
                  </a:cubicBezTo>
                  <a:close/>
                  <a:moveTo>
                    <a:pt x="9703" y="1684"/>
                  </a:moveTo>
                  <a:cubicBezTo>
                    <a:pt x="9703" y="1585"/>
                    <a:pt x="9703" y="1585"/>
                    <a:pt x="9703" y="1585"/>
                  </a:cubicBezTo>
                  <a:cubicBezTo>
                    <a:pt x="9703" y="1585"/>
                    <a:pt x="9703" y="1585"/>
                    <a:pt x="9703" y="1585"/>
                  </a:cubicBezTo>
                  <a:cubicBezTo>
                    <a:pt x="9703" y="1585"/>
                    <a:pt x="9703" y="1585"/>
                    <a:pt x="9703" y="1585"/>
                  </a:cubicBezTo>
                  <a:cubicBezTo>
                    <a:pt x="9703" y="1486"/>
                    <a:pt x="9703" y="1486"/>
                    <a:pt x="9703" y="1486"/>
                  </a:cubicBezTo>
                  <a:cubicBezTo>
                    <a:pt x="9587" y="1486"/>
                    <a:pt x="9587" y="1486"/>
                    <a:pt x="9587" y="1486"/>
                  </a:cubicBezTo>
                  <a:cubicBezTo>
                    <a:pt x="9587" y="1585"/>
                    <a:pt x="9587" y="1585"/>
                    <a:pt x="9587" y="1585"/>
                  </a:cubicBezTo>
                  <a:cubicBezTo>
                    <a:pt x="9703" y="1684"/>
                    <a:pt x="9703" y="1684"/>
                    <a:pt x="9703" y="1684"/>
                  </a:cubicBezTo>
                  <a:close/>
                  <a:moveTo>
                    <a:pt x="9472" y="2180"/>
                  </a:moveTo>
                  <a:cubicBezTo>
                    <a:pt x="9472" y="2180"/>
                    <a:pt x="9472" y="2180"/>
                    <a:pt x="9472" y="2180"/>
                  </a:cubicBezTo>
                  <a:cubicBezTo>
                    <a:pt x="9587" y="2081"/>
                    <a:pt x="9587" y="2081"/>
                    <a:pt x="9587" y="2081"/>
                  </a:cubicBezTo>
                  <a:cubicBezTo>
                    <a:pt x="9587" y="1982"/>
                    <a:pt x="9587" y="1982"/>
                    <a:pt x="9587" y="1982"/>
                  </a:cubicBezTo>
                  <a:cubicBezTo>
                    <a:pt x="9472" y="1883"/>
                    <a:pt x="9472" y="1883"/>
                    <a:pt x="9472" y="1883"/>
                  </a:cubicBezTo>
                  <a:cubicBezTo>
                    <a:pt x="9472" y="1783"/>
                    <a:pt x="9472" y="1783"/>
                    <a:pt x="9472" y="1783"/>
                  </a:cubicBezTo>
                  <a:cubicBezTo>
                    <a:pt x="9472" y="1684"/>
                    <a:pt x="9472" y="1684"/>
                    <a:pt x="9472" y="1684"/>
                  </a:cubicBezTo>
                  <a:cubicBezTo>
                    <a:pt x="9472" y="1585"/>
                    <a:pt x="9472" y="1585"/>
                    <a:pt x="9472" y="1585"/>
                  </a:cubicBezTo>
                  <a:cubicBezTo>
                    <a:pt x="9472" y="1486"/>
                    <a:pt x="9472" y="1486"/>
                    <a:pt x="9472" y="1486"/>
                  </a:cubicBezTo>
                  <a:cubicBezTo>
                    <a:pt x="9472" y="1387"/>
                    <a:pt x="9472" y="1387"/>
                    <a:pt x="9472" y="1387"/>
                  </a:cubicBezTo>
                  <a:cubicBezTo>
                    <a:pt x="9356" y="1288"/>
                    <a:pt x="9356" y="1288"/>
                    <a:pt x="9356" y="1288"/>
                  </a:cubicBezTo>
                  <a:cubicBezTo>
                    <a:pt x="9356" y="1387"/>
                    <a:pt x="9356" y="1387"/>
                    <a:pt x="9356" y="1387"/>
                  </a:cubicBezTo>
                  <a:cubicBezTo>
                    <a:pt x="9356" y="1585"/>
                    <a:pt x="9356" y="1585"/>
                    <a:pt x="9356" y="1585"/>
                  </a:cubicBezTo>
                  <a:cubicBezTo>
                    <a:pt x="9241" y="1684"/>
                    <a:pt x="9241" y="1684"/>
                    <a:pt x="9241" y="1684"/>
                  </a:cubicBezTo>
                  <a:cubicBezTo>
                    <a:pt x="9241" y="1783"/>
                    <a:pt x="9241" y="1783"/>
                    <a:pt x="9241" y="1783"/>
                  </a:cubicBezTo>
                  <a:cubicBezTo>
                    <a:pt x="9356" y="1883"/>
                    <a:pt x="9356" y="1883"/>
                    <a:pt x="9356" y="1883"/>
                  </a:cubicBezTo>
                  <a:cubicBezTo>
                    <a:pt x="9356" y="1982"/>
                    <a:pt x="9356" y="1982"/>
                    <a:pt x="9356" y="1982"/>
                  </a:cubicBezTo>
                  <a:cubicBezTo>
                    <a:pt x="9472" y="2180"/>
                    <a:pt x="9472" y="2180"/>
                    <a:pt x="9472" y="2180"/>
                  </a:cubicBezTo>
                  <a:close/>
                  <a:moveTo>
                    <a:pt x="3927" y="2774"/>
                  </a:moveTo>
                  <a:cubicBezTo>
                    <a:pt x="4043" y="2873"/>
                    <a:pt x="4043" y="2873"/>
                    <a:pt x="4043" y="2873"/>
                  </a:cubicBezTo>
                  <a:cubicBezTo>
                    <a:pt x="4043" y="2873"/>
                    <a:pt x="4043" y="2873"/>
                    <a:pt x="4043" y="2873"/>
                  </a:cubicBezTo>
                  <a:cubicBezTo>
                    <a:pt x="4043" y="2972"/>
                    <a:pt x="4043" y="2972"/>
                    <a:pt x="4043" y="2972"/>
                  </a:cubicBezTo>
                  <a:cubicBezTo>
                    <a:pt x="4158" y="2873"/>
                    <a:pt x="4158" y="2873"/>
                    <a:pt x="4158" y="2873"/>
                  </a:cubicBezTo>
                  <a:cubicBezTo>
                    <a:pt x="4043" y="2774"/>
                    <a:pt x="4043" y="2774"/>
                    <a:pt x="4043" y="2774"/>
                  </a:cubicBezTo>
                  <a:cubicBezTo>
                    <a:pt x="3927" y="2774"/>
                    <a:pt x="3927" y="2774"/>
                    <a:pt x="3927" y="2774"/>
                  </a:cubicBezTo>
                  <a:close/>
                  <a:moveTo>
                    <a:pt x="462" y="6242"/>
                  </a:moveTo>
                  <a:cubicBezTo>
                    <a:pt x="578" y="6341"/>
                    <a:pt x="578" y="6341"/>
                    <a:pt x="578" y="6341"/>
                  </a:cubicBezTo>
                  <a:cubicBezTo>
                    <a:pt x="693" y="6341"/>
                    <a:pt x="693" y="6341"/>
                    <a:pt x="693" y="6341"/>
                  </a:cubicBezTo>
                  <a:cubicBezTo>
                    <a:pt x="693" y="6341"/>
                    <a:pt x="693" y="6341"/>
                    <a:pt x="693" y="6341"/>
                  </a:cubicBezTo>
                  <a:cubicBezTo>
                    <a:pt x="809" y="6341"/>
                    <a:pt x="809" y="6341"/>
                    <a:pt x="809" y="6341"/>
                  </a:cubicBezTo>
                  <a:cubicBezTo>
                    <a:pt x="809" y="6341"/>
                    <a:pt x="809" y="6341"/>
                    <a:pt x="809" y="6341"/>
                  </a:cubicBezTo>
                  <a:cubicBezTo>
                    <a:pt x="693" y="6341"/>
                    <a:pt x="693" y="6341"/>
                    <a:pt x="693" y="6341"/>
                  </a:cubicBezTo>
                  <a:cubicBezTo>
                    <a:pt x="578" y="6242"/>
                    <a:pt x="578" y="6242"/>
                    <a:pt x="578" y="6242"/>
                  </a:cubicBezTo>
                  <a:cubicBezTo>
                    <a:pt x="578" y="6242"/>
                    <a:pt x="578" y="6242"/>
                    <a:pt x="578" y="6242"/>
                  </a:cubicBezTo>
                  <a:cubicBezTo>
                    <a:pt x="462" y="6242"/>
                    <a:pt x="462" y="6242"/>
                    <a:pt x="462" y="6242"/>
                  </a:cubicBezTo>
                  <a:cubicBezTo>
                    <a:pt x="462" y="6242"/>
                    <a:pt x="462" y="6242"/>
                    <a:pt x="462" y="6242"/>
                  </a:cubicBezTo>
                  <a:close/>
                  <a:moveTo>
                    <a:pt x="0" y="6242"/>
                  </a:moveTo>
                  <a:cubicBezTo>
                    <a:pt x="116" y="6341"/>
                    <a:pt x="116" y="6341"/>
                    <a:pt x="116" y="6341"/>
                  </a:cubicBezTo>
                  <a:cubicBezTo>
                    <a:pt x="231" y="6341"/>
                    <a:pt x="231" y="6341"/>
                    <a:pt x="231" y="6341"/>
                  </a:cubicBezTo>
                  <a:cubicBezTo>
                    <a:pt x="231" y="6440"/>
                    <a:pt x="231" y="6440"/>
                    <a:pt x="231" y="6440"/>
                  </a:cubicBezTo>
                  <a:cubicBezTo>
                    <a:pt x="347" y="6341"/>
                    <a:pt x="347" y="6341"/>
                    <a:pt x="347" y="6341"/>
                  </a:cubicBezTo>
                  <a:cubicBezTo>
                    <a:pt x="231" y="6242"/>
                    <a:pt x="231" y="6242"/>
                    <a:pt x="231" y="6242"/>
                  </a:cubicBezTo>
                  <a:cubicBezTo>
                    <a:pt x="116" y="6242"/>
                    <a:pt x="116" y="6242"/>
                    <a:pt x="116" y="6242"/>
                  </a:cubicBezTo>
                  <a:cubicBezTo>
                    <a:pt x="0" y="6242"/>
                    <a:pt x="0" y="6242"/>
                    <a:pt x="0" y="6242"/>
                  </a:cubicBezTo>
                  <a:cubicBezTo>
                    <a:pt x="0" y="6242"/>
                    <a:pt x="0" y="6242"/>
                    <a:pt x="0" y="6242"/>
                  </a:cubicBezTo>
                  <a:close/>
                  <a:moveTo>
                    <a:pt x="3927" y="9611"/>
                  </a:moveTo>
                  <a:cubicBezTo>
                    <a:pt x="3812" y="9611"/>
                    <a:pt x="3812" y="9611"/>
                    <a:pt x="3812" y="9611"/>
                  </a:cubicBezTo>
                  <a:cubicBezTo>
                    <a:pt x="3927" y="9611"/>
                    <a:pt x="3927" y="9611"/>
                    <a:pt x="3927" y="9611"/>
                  </a:cubicBezTo>
                  <a:cubicBezTo>
                    <a:pt x="3927" y="9611"/>
                    <a:pt x="3927" y="9611"/>
                    <a:pt x="3927" y="9611"/>
                  </a:cubicBezTo>
                  <a:cubicBezTo>
                    <a:pt x="3927" y="9512"/>
                    <a:pt x="3927" y="9512"/>
                    <a:pt x="3927" y="9512"/>
                  </a:cubicBezTo>
                  <a:cubicBezTo>
                    <a:pt x="3927" y="9611"/>
                    <a:pt x="3927" y="9611"/>
                    <a:pt x="3927" y="9611"/>
                  </a:cubicBezTo>
                  <a:close/>
                  <a:moveTo>
                    <a:pt x="3927" y="9908"/>
                  </a:moveTo>
                  <a:cubicBezTo>
                    <a:pt x="3927" y="9908"/>
                    <a:pt x="3927" y="9908"/>
                    <a:pt x="3927" y="9908"/>
                  </a:cubicBezTo>
                  <a:cubicBezTo>
                    <a:pt x="4043" y="9908"/>
                    <a:pt x="4043" y="9908"/>
                    <a:pt x="4043" y="9908"/>
                  </a:cubicBezTo>
                  <a:cubicBezTo>
                    <a:pt x="4158" y="9908"/>
                    <a:pt x="4158" y="9908"/>
                    <a:pt x="4158" y="9908"/>
                  </a:cubicBezTo>
                  <a:cubicBezTo>
                    <a:pt x="4274" y="10007"/>
                    <a:pt x="4274" y="10007"/>
                    <a:pt x="4274" y="10007"/>
                  </a:cubicBezTo>
                  <a:cubicBezTo>
                    <a:pt x="4274" y="10007"/>
                    <a:pt x="4274" y="10007"/>
                    <a:pt x="4274" y="10007"/>
                  </a:cubicBezTo>
                  <a:cubicBezTo>
                    <a:pt x="4274" y="9908"/>
                    <a:pt x="4274" y="9908"/>
                    <a:pt x="4274" y="9908"/>
                  </a:cubicBezTo>
                  <a:cubicBezTo>
                    <a:pt x="4274" y="9908"/>
                    <a:pt x="4274" y="9908"/>
                    <a:pt x="4274" y="9908"/>
                  </a:cubicBezTo>
                  <a:cubicBezTo>
                    <a:pt x="4158" y="9908"/>
                    <a:pt x="4158" y="9908"/>
                    <a:pt x="4158" y="9908"/>
                  </a:cubicBezTo>
                  <a:cubicBezTo>
                    <a:pt x="4043" y="9908"/>
                    <a:pt x="4043" y="9908"/>
                    <a:pt x="4043" y="9908"/>
                  </a:cubicBezTo>
                  <a:cubicBezTo>
                    <a:pt x="3927" y="9809"/>
                    <a:pt x="3927" y="9809"/>
                    <a:pt x="3927" y="9809"/>
                  </a:cubicBezTo>
                  <a:cubicBezTo>
                    <a:pt x="3927" y="9809"/>
                    <a:pt x="3927" y="9809"/>
                    <a:pt x="3927" y="9809"/>
                  </a:cubicBezTo>
                  <a:cubicBezTo>
                    <a:pt x="3927" y="9908"/>
                    <a:pt x="3927" y="9908"/>
                    <a:pt x="3927" y="9908"/>
                  </a:cubicBezTo>
                  <a:cubicBezTo>
                    <a:pt x="3927" y="9908"/>
                    <a:pt x="3927" y="9908"/>
                    <a:pt x="3927" y="9908"/>
                  </a:cubicBezTo>
                  <a:close/>
                  <a:moveTo>
                    <a:pt x="4043" y="10007"/>
                  </a:moveTo>
                  <a:cubicBezTo>
                    <a:pt x="4043" y="10007"/>
                    <a:pt x="4043" y="10007"/>
                    <a:pt x="4043" y="10007"/>
                  </a:cubicBezTo>
                  <a:cubicBezTo>
                    <a:pt x="4043" y="10007"/>
                    <a:pt x="4043" y="10007"/>
                    <a:pt x="4043" y="10007"/>
                  </a:cubicBezTo>
                  <a:cubicBezTo>
                    <a:pt x="4043" y="10007"/>
                    <a:pt x="4043" y="10007"/>
                    <a:pt x="4043" y="10007"/>
                  </a:cubicBezTo>
                  <a:cubicBezTo>
                    <a:pt x="4043" y="10007"/>
                    <a:pt x="4043" y="10007"/>
                    <a:pt x="4043" y="10007"/>
                  </a:cubicBezTo>
                  <a:close/>
                  <a:moveTo>
                    <a:pt x="4043" y="10503"/>
                  </a:moveTo>
                  <a:cubicBezTo>
                    <a:pt x="4043" y="10602"/>
                    <a:pt x="4043" y="10602"/>
                    <a:pt x="4043" y="10602"/>
                  </a:cubicBezTo>
                  <a:cubicBezTo>
                    <a:pt x="4158" y="10602"/>
                    <a:pt x="4158" y="10602"/>
                    <a:pt x="4158" y="10602"/>
                  </a:cubicBezTo>
                  <a:cubicBezTo>
                    <a:pt x="4158" y="10602"/>
                    <a:pt x="4158" y="10602"/>
                    <a:pt x="4158" y="10602"/>
                  </a:cubicBezTo>
                  <a:cubicBezTo>
                    <a:pt x="4274" y="10602"/>
                    <a:pt x="4274" y="10602"/>
                    <a:pt x="4274" y="10602"/>
                  </a:cubicBezTo>
                  <a:cubicBezTo>
                    <a:pt x="4274" y="10503"/>
                    <a:pt x="4274" y="10503"/>
                    <a:pt x="4274" y="10503"/>
                  </a:cubicBezTo>
                  <a:cubicBezTo>
                    <a:pt x="4158" y="10503"/>
                    <a:pt x="4158" y="10503"/>
                    <a:pt x="4158" y="10503"/>
                  </a:cubicBezTo>
                  <a:cubicBezTo>
                    <a:pt x="4043" y="10503"/>
                    <a:pt x="4043" y="10503"/>
                    <a:pt x="4043" y="10503"/>
                  </a:cubicBezTo>
                  <a:cubicBezTo>
                    <a:pt x="4043" y="10503"/>
                    <a:pt x="4043" y="10503"/>
                    <a:pt x="4043" y="10503"/>
                  </a:cubicBezTo>
                  <a:close/>
                  <a:moveTo>
                    <a:pt x="3927" y="10701"/>
                  </a:moveTo>
                  <a:cubicBezTo>
                    <a:pt x="3927" y="10800"/>
                    <a:pt x="3927" y="10800"/>
                    <a:pt x="3927" y="10800"/>
                  </a:cubicBezTo>
                  <a:cubicBezTo>
                    <a:pt x="4043" y="10800"/>
                    <a:pt x="4043" y="10800"/>
                    <a:pt x="4043" y="10800"/>
                  </a:cubicBezTo>
                  <a:cubicBezTo>
                    <a:pt x="4158" y="10701"/>
                    <a:pt x="4158" y="10701"/>
                    <a:pt x="4158" y="10701"/>
                  </a:cubicBezTo>
                  <a:cubicBezTo>
                    <a:pt x="4043" y="10701"/>
                    <a:pt x="4043" y="10701"/>
                    <a:pt x="4043" y="10701"/>
                  </a:cubicBezTo>
                  <a:cubicBezTo>
                    <a:pt x="3927" y="10701"/>
                    <a:pt x="3927" y="10701"/>
                    <a:pt x="3927" y="10701"/>
                  </a:cubicBezTo>
                  <a:cubicBezTo>
                    <a:pt x="3927" y="10701"/>
                    <a:pt x="3927" y="10701"/>
                    <a:pt x="3927" y="10701"/>
                  </a:cubicBezTo>
                  <a:close/>
                  <a:moveTo>
                    <a:pt x="4043" y="10998"/>
                  </a:moveTo>
                  <a:cubicBezTo>
                    <a:pt x="4158" y="10998"/>
                    <a:pt x="4158" y="10998"/>
                    <a:pt x="4158" y="10998"/>
                  </a:cubicBezTo>
                  <a:cubicBezTo>
                    <a:pt x="4158" y="10998"/>
                    <a:pt x="4158" y="10998"/>
                    <a:pt x="4158" y="10998"/>
                  </a:cubicBezTo>
                  <a:cubicBezTo>
                    <a:pt x="4158" y="10998"/>
                    <a:pt x="4158" y="10998"/>
                    <a:pt x="4158" y="10998"/>
                  </a:cubicBezTo>
                  <a:cubicBezTo>
                    <a:pt x="4158" y="10899"/>
                    <a:pt x="4158" y="10899"/>
                    <a:pt x="4158" y="10899"/>
                  </a:cubicBezTo>
                  <a:cubicBezTo>
                    <a:pt x="4043" y="10998"/>
                    <a:pt x="4043" y="10998"/>
                    <a:pt x="4043" y="10998"/>
                  </a:cubicBezTo>
                  <a:cubicBezTo>
                    <a:pt x="4043" y="10998"/>
                    <a:pt x="4043" y="10998"/>
                    <a:pt x="4043" y="10998"/>
                  </a:cubicBezTo>
                  <a:close/>
                  <a:moveTo>
                    <a:pt x="4274" y="11097"/>
                  </a:moveTo>
                  <a:cubicBezTo>
                    <a:pt x="4274" y="11196"/>
                    <a:pt x="4274" y="11196"/>
                    <a:pt x="4274" y="11196"/>
                  </a:cubicBezTo>
                  <a:cubicBezTo>
                    <a:pt x="4274" y="11196"/>
                    <a:pt x="4274" y="11196"/>
                    <a:pt x="4274" y="11196"/>
                  </a:cubicBezTo>
                  <a:cubicBezTo>
                    <a:pt x="4274" y="11097"/>
                    <a:pt x="4274" y="11097"/>
                    <a:pt x="4274" y="11097"/>
                  </a:cubicBezTo>
                  <a:cubicBezTo>
                    <a:pt x="4274" y="11097"/>
                    <a:pt x="4274" y="11097"/>
                    <a:pt x="4274" y="11097"/>
                  </a:cubicBezTo>
                  <a:close/>
                  <a:moveTo>
                    <a:pt x="3927" y="11196"/>
                  </a:moveTo>
                  <a:cubicBezTo>
                    <a:pt x="3927" y="11196"/>
                    <a:pt x="3927" y="11196"/>
                    <a:pt x="3927" y="11196"/>
                  </a:cubicBezTo>
                  <a:cubicBezTo>
                    <a:pt x="3927" y="11097"/>
                    <a:pt x="3927" y="11097"/>
                    <a:pt x="3927" y="11097"/>
                  </a:cubicBezTo>
                  <a:cubicBezTo>
                    <a:pt x="3927" y="11196"/>
                    <a:pt x="3927" y="11196"/>
                    <a:pt x="3927" y="11196"/>
                  </a:cubicBezTo>
                  <a:cubicBezTo>
                    <a:pt x="3927" y="11196"/>
                    <a:pt x="3927" y="11196"/>
                    <a:pt x="3927" y="11196"/>
                  </a:cubicBezTo>
                  <a:close/>
                  <a:moveTo>
                    <a:pt x="4043" y="11196"/>
                  </a:moveTo>
                  <a:cubicBezTo>
                    <a:pt x="4043" y="11196"/>
                    <a:pt x="4043" y="11196"/>
                    <a:pt x="4043" y="11196"/>
                  </a:cubicBezTo>
                  <a:cubicBezTo>
                    <a:pt x="4158" y="11097"/>
                    <a:pt x="4158" y="11097"/>
                    <a:pt x="4158" y="11097"/>
                  </a:cubicBezTo>
                  <a:cubicBezTo>
                    <a:pt x="4043" y="11097"/>
                    <a:pt x="4043" y="11097"/>
                    <a:pt x="4043" y="11097"/>
                  </a:cubicBezTo>
                  <a:cubicBezTo>
                    <a:pt x="4043" y="11196"/>
                    <a:pt x="4043" y="11196"/>
                    <a:pt x="4043" y="11196"/>
                  </a:cubicBezTo>
                  <a:close/>
                  <a:moveTo>
                    <a:pt x="4043" y="11295"/>
                  </a:moveTo>
                  <a:cubicBezTo>
                    <a:pt x="4043" y="11196"/>
                    <a:pt x="4043" y="11196"/>
                    <a:pt x="4043" y="11196"/>
                  </a:cubicBezTo>
                  <a:cubicBezTo>
                    <a:pt x="4043" y="11196"/>
                    <a:pt x="4043" y="11196"/>
                    <a:pt x="4043" y="11196"/>
                  </a:cubicBezTo>
                  <a:cubicBezTo>
                    <a:pt x="4043" y="11196"/>
                    <a:pt x="4043" y="11196"/>
                    <a:pt x="4043" y="11196"/>
                  </a:cubicBezTo>
                  <a:cubicBezTo>
                    <a:pt x="4043" y="11295"/>
                    <a:pt x="4043" y="11295"/>
                    <a:pt x="4043" y="11295"/>
                  </a:cubicBezTo>
                  <a:close/>
                  <a:moveTo>
                    <a:pt x="4043" y="11394"/>
                  </a:moveTo>
                  <a:cubicBezTo>
                    <a:pt x="4158" y="11394"/>
                    <a:pt x="4158" y="11394"/>
                    <a:pt x="4158" y="11394"/>
                  </a:cubicBezTo>
                  <a:cubicBezTo>
                    <a:pt x="4043" y="11394"/>
                    <a:pt x="4043" y="11394"/>
                    <a:pt x="4043" y="11394"/>
                  </a:cubicBezTo>
                  <a:cubicBezTo>
                    <a:pt x="4043" y="11394"/>
                    <a:pt x="4043" y="11394"/>
                    <a:pt x="4043" y="11394"/>
                  </a:cubicBezTo>
                  <a:cubicBezTo>
                    <a:pt x="4043" y="11394"/>
                    <a:pt x="4043" y="11394"/>
                    <a:pt x="4043" y="11394"/>
                  </a:cubicBezTo>
                  <a:cubicBezTo>
                    <a:pt x="4043" y="11394"/>
                    <a:pt x="4043" y="11394"/>
                    <a:pt x="4043" y="11394"/>
                  </a:cubicBezTo>
                  <a:close/>
                  <a:moveTo>
                    <a:pt x="4158" y="11494"/>
                  </a:moveTo>
                  <a:cubicBezTo>
                    <a:pt x="4274" y="11494"/>
                    <a:pt x="4274" y="11494"/>
                    <a:pt x="4274" y="11494"/>
                  </a:cubicBezTo>
                  <a:cubicBezTo>
                    <a:pt x="4274" y="11394"/>
                    <a:pt x="4274" y="11394"/>
                    <a:pt x="4274" y="11394"/>
                  </a:cubicBezTo>
                  <a:cubicBezTo>
                    <a:pt x="4158" y="11394"/>
                    <a:pt x="4158" y="11394"/>
                    <a:pt x="4158" y="11394"/>
                  </a:cubicBezTo>
                  <a:cubicBezTo>
                    <a:pt x="4158" y="11394"/>
                    <a:pt x="4158" y="11394"/>
                    <a:pt x="4158" y="11394"/>
                  </a:cubicBezTo>
                  <a:cubicBezTo>
                    <a:pt x="4158" y="11394"/>
                    <a:pt x="4158" y="11494"/>
                    <a:pt x="4158" y="11494"/>
                  </a:cubicBezTo>
                  <a:close/>
                  <a:moveTo>
                    <a:pt x="3812" y="11692"/>
                  </a:moveTo>
                  <a:cubicBezTo>
                    <a:pt x="3927" y="11593"/>
                    <a:pt x="3927" y="11593"/>
                    <a:pt x="3927" y="11593"/>
                  </a:cubicBezTo>
                  <a:cubicBezTo>
                    <a:pt x="3927" y="11593"/>
                    <a:pt x="3927" y="11593"/>
                    <a:pt x="3927" y="11593"/>
                  </a:cubicBezTo>
                  <a:cubicBezTo>
                    <a:pt x="3927" y="11593"/>
                    <a:pt x="3927" y="11593"/>
                    <a:pt x="3927" y="11593"/>
                  </a:cubicBezTo>
                  <a:cubicBezTo>
                    <a:pt x="3812" y="11593"/>
                    <a:pt x="3812" y="11593"/>
                    <a:pt x="3812" y="11593"/>
                  </a:cubicBezTo>
                  <a:cubicBezTo>
                    <a:pt x="3812" y="11593"/>
                    <a:pt x="3812" y="11593"/>
                    <a:pt x="3812" y="11593"/>
                  </a:cubicBezTo>
                  <a:cubicBezTo>
                    <a:pt x="3812" y="11692"/>
                    <a:pt x="3812" y="11692"/>
                    <a:pt x="3812" y="11692"/>
                  </a:cubicBezTo>
                  <a:close/>
                  <a:moveTo>
                    <a:pt x="4043" y="11791"/>
                  </a:moveTo>
                  <a:cubicBezTo>
                    <a:pt x="4158" y="11692"/>
                    <a:pt x="4158" y="11692"/>
                    <a:pt x="4158" y="11692"/>
                  </a:cubicBezTo>
                  <a:cubicBezTo>
                    <a:pt x="4274" y="11593"/>
                    <a:pt x="4274" y="11593"/>
                    <a:pt x="4274" y="11593"/>
                  </a:cubicBezTo>
                  <a:cubicBezTo>
                    <a:pt x="4274" y="11593"/>
                    <a:pt x="4274" y="11593"/>
                    <a:pt x="4274" y="11593"/>
                  </a:cubicBezTo>
                  <a:cubicBezTo>
                    <a:pt x="4158" y="11593"/>
                    <a:pt x="4158" y="11593"/>
                    <a:pt x="4158" y="11593"/>
                  </a:cubicBezTo>
                  <a:cubicBezTo>
                    <a:pt x="4043" y="11593"/>
                    <a:pt x="4043" y="11593"/>
                    <a:pt x="4043" y="11593"/>
                  </a:cubicBezTo>
                  <a:cubicBezTo>
                    <a:pt x="4043" y="11692"/>
                    <a:pt x="4043" y="11692"/>
                    <a:pt x="4043" y="11692"/>
                  </a:cubicBezTo>
                  <a:cubicBezTo>
                    <a:pt x="4043" y="11692"/>
                    <a:pt x="4043" y="11692"/>
                    <a:pt x="4043" y="11692"/>
                  </a:cubicBezTo>
                  <a:cubicBezTo>
                    <a:pt x="3927" y="11692"/>
                    <a:pt x="3927" y="11692"/>
                    <a:pt x="3927" y="11692"/>
                  </a:cubicBezTo>
                  <a:cubicBezTo>
                    <a:pt x="3927" y="11791"/>
                    <a:pt x="3927" y="11791"/>
                    <a:pt x="3927" y="11791"/>
                  </a:cubicBezTo>
                  <a:cubicBezTo>
                    <a:pt x="3927" y="11791"/>
                    <a:pt x="3927" y="11791"/>
                    <a:pt x="3927" y="11791"/>
                  </a:cubicBezTo>
                  <a:cubicBezTo>
                    <a:pt x="4043" y="11791"/>
                    <a:pt x="4043" y="11791"/>
                    <a:pt x="4043" y="11791"/>
                  </a:cubicBezTo>
                  <a:cubicBezTo>
                    <a:pt x="4043" y="11791"/>
                    <a:pt x="4043" y="11791"/>
                    <a:pt x="4043" y="11791"/>
                  </a:cubicBezTo>
                  <a:close/>
                  <a:moveTo>
                    <a:pt x="4158" y="11791"/>
                  </a:moveTo>
                  <a:cubicBezTo>
                    <a:pt x="4158" y="11791"/>
                    <a:pt x="4158" y="11791"/>
                    <a:pt x="4158" y="11791"/>
                  </a:cubicBezTo>
                  <a:cubicBezTo>
                    <a:pt x="4274" y="11692"/>
                    <a:pt x="4274" y="11692"/>
                    <a:pt x="4274" y="11692"/>
                  </a:cubicBezTo>
                  <a:cubicBezTo>
                    <a:pt x="4274" y="11692"/>
                    <a:pt x="4274" y="11692"/>
                    <a:pt x="4274" y="11692"/>
                  </a:cubicBezTo>
                  <a:cubicBezTo>
                    <a:pt x="4158" y="11791"/>
                    <a:pt x="4158" y="11791"/>
                    <a:pt x="4158" y="11791"/>
                  </a:cubicBezTo>
                  <a:close/>
                  <a:moveTo>
                    <a:pt x="4158" y="11890"/>
                  </a:moveTo>
                  <a:cubicBezTo>
                    <a:pt x="4158" y="11791"/>
                    <a:pt x="4158" y="11791"/>
                    <a:pt x="4158" y="11791"/>
                  </a:cubicBezTo>
                  <a:cubicBezTo>
                    <a:pt x="4158" y="11791"/>
                    <a:pt x="4158" y="11791"/>
                    <a:pt x="4158" y="11791"/>
                  </a:cubicBezTo>
                  <a:cubicBezTo>
                    <a:pt x="4158" y="11791"/>
                    <a:pt x="4158" y="11791"/>
                    <a:pt x="4158" y="11791"/>
                  </a:cubicBezTo>
                  <a:cubicBezTo>
                    <a:pt x="4158" y="11890"/>
                    <a:pt x="4158" y="11890"/>
                    <a:pt x="4158" y="11890"/>
                  </a:cubicBezTo>
                  <a:close/>
                  <a:moveTo>
                    <a:pt x="3927" y="11890"/>
                  </a:moveTo>
                  <a:cubicBezTo>
                    <a:pt x="4043" y="11890"/>
                    <a:pt x="4043" y="11890"/>
                    <a:pt x="4043" y="11890"/>
                  </a:cubicBezTo>
                  <a:cubicBezTo>
                    <a:pt x="3927" y="11791"/>
                    <a:pt x="3927" y="11791"/>
                    <a:pt x="3927" y="11791"/>
                  </a:cubicBezTo>
                  <a:cubicBezTo>
                    <a:pt x="3927" y="11791"/>
                    <a:pt x="3927" y="11791"/>
                    <a:pt x="3927" y="11791"/>
                  </a:cubicBezTo>
                  <a:cubicBezTo>
                    <a:pt x="3927" y="11890"/>
                    <a:pt x="3927" y="11890"/>
                    <a:pt x="3927" y="11890"/>
                  </a:cubicBezTo>
                  <a:cubicBezTo>
                    <a:pt x="3927" y="11890"/>
                    <a:pt x="3927" y="11890"/>
                    <a:pt x="3927" y="11890"/>
                  </a:cubicBezTo>
                  <a:close/>
                  <a:moveTo>
                    <a:pt x="3812" y="12187"/>
                  </a:moveTo>
                  <a:cubicBezTo>
                    <a:pt x="3812" y="12187"/>
                    <a:pt x="3812" y="12187"/>
                    <a:pt x="3812" y="12187"/>
                  </a:cubicBezTo>
                  <a:cubicBezTo>
                    <a:pt x="3812" y="12187"/>
                    <a:pt x="3812" y="12187"/>
                    <a:pt x="3812" y="12187"/>
                  </a:cubicBezTo>
                  <a:cubicBezTo>
                    <a:pt x="3927" y="12088"/>
                    <a:pt x="3927" y="12088"/>
                    <a:pt x="3927" y="12088"/>
                  </a:cubicBezTo>
                  <a:cubicBezTo>
                    <a:pt x="4043" y="12088"/>
                    <a:pt x="4043" y="12088"/>
                    <a:pt x="4043" y="12088"/>
                  </a:cubicBezTo>
                  <a:cubicBezTo>
                    <a:pt x="4043" y="12088"/>
                    <a:pt x="4043" y="12088"/>
                    <a:pt x="4043" y="12088"/>
                  </a:cubicBezTo>
                  <a:cubicBezTo>
                    <a:pt x="4043" y="12088"/>
                    <a:pt x="4043" y="12088"/>
                    <a:pt x="4043" y="12088"/>
                  </a:cubicBezTo>
                  <a:cubicBezTo>
                    <a:pt x="3927" y="12088"/>
                    <a:pt x="3927" y="12088"/>
                    <a:pt x="3927" y="12088"/>
                  </a:cubicBezTo>
                  <a:cubicBezTo>
                    <a:pt x="3812" y="12088"/>
                    <a:pt x="3812" y="12088"/>
                    <a:pt x="3812" y="12088"/>
                  </a:cubicBezTo>
                  <a:cubicBezTo>
                    <a:pt x="3812" y="12088"/>
                    <a:pt x="3812" y="12088"/>
                    <a:pt x="3812" y="12088"/>
                  </a:cubicBezTo>
                  <a:cubicBezTo>
                    <a:pt x="3812" y="12088"/>
                    <a:pt x="3812" y="12187"/>
                    <a:pt x="3812" y="12187"/>
                  </a:cubicBezTo>
                  <a:close/>
                  <a:moveTo>
                    <a:pt x="3696" y="12385"/>
                  </a:moveTo>
                  <a:cubicBezTo>
                    <a:pt x="3696" y="12484"/>
                    <a:pt x="3696" y="12484"/>
                    <a:pt x="3696" y="12484"/>
                  </a:cubicBezTo>
                  <a:cubicBezTo>
                    <a:pt x="3812" y="12484"/>
                    <a:pt x="3812" y="12484"/>
                    <a:pt x="3812" y="12484"/>
                  </a:cubicBezTo>
                  <a:cubicBezTo>
                    <a:pt x="3812" y="12385"/>
                    <a:pt x="3812" y="12385"/>
                    <a:pt x="3812" y="12385"/>
                  </a:cubicBezTo>
                  <a:cubicBezTo>
                    <a:pt x="3812" y="12385"/>
                    <a:pt x="3812" y="12385"/>
                    <a:pt x="3812" y="12385"/>
                  </a:cubicBezTo>
                  <a:cubicBezTo>
                    <a:pt x="3696" y="12385"/>
                    <a:pt x="3696" y="12385"/>
                    <a:pt x="3696" y="12385"/>
                  </a:cubicBezTo>
                  <a:close/>
                  <a:moveTo>
                    <a:pt x="6006" y="21600"/>
                  </a:moveTo>
                  <a:cubicBezTo>
                    <a:pt x="6006" y="21501"/>
                    <a:pt x="6006" y="21501"/>
                    <a:pt x="6006" y="21501"/>
                  </a:cubicBezTo>
                  <a:cubicBezTo>
                    <a:pt x="6122" y="21501"/>
                    <a:pt x="6122" y="21501"/>
                    <a:pt x="6122" y="21501"/>
                  </a:cubicBezTo>
                  <a:cubicBezTo>
                    <a:pt x="6122" y="21501"/>
                    <a:pt x="6122" y="21501"/>
                    <a:pt x="6122" y="21501"/>
                  </a:cubicBezTo>
                  <a:cubicBezTo>
                    <a:pt x="6122" y="21600"/>
                    <a:pt x="6122" y="21600"/>
                    <a:pt x="6122" y="21600"/>
                  </a:cubicBezTo>
                  <a:cubicBezTo>
                    <a:pt x="6006" y="21600"/>
                    <a:pt x="6006" y="21600"/>
                    <a:pt x="6006" y="21600"/>
                  </a:cubicBezTo>
                  <a:cubicBezTo>
                    <a:pt x="6006" y="21600"/>
                    <a:pt x="6006" y="21600"/>
                    <a:pt x="6006" y="21600"/>
                  </a:cubicBezTo>
                  <a:cubicBezTo>
                    <a:pt x="6006" y="21600"/>
                    <a:pt x="6006" y="21600"/>
                    <a:pt x="6006" y="21600"/>
                  </a:cubicBezTo>
                  <a:close/>
                  <a:moveTo>
                    <a:pt x="5429" y="21303"/>
                  </a:moveTo>
                  <a:cubicBezTo>
                    <a:pt x="5429" y="21303"/>
                    <a:pt x="5429" y="21303"/>
                    <a:pt x="5429" y="21303"/>
                  </a:cubicBezTo>
                  <a:cubicBezTo>
                    <a:pt x="5429" y="21303"/>
                    <a:pt x="5429" y="21303"/>
                    <a:pt x="5429" y="21303"/>
                  </a:cubicBezTo>
                  <a:cubicBezTo>
                    <a:pt x="5544" y="21204"/>
                    <a:pt x="5544" y="21204"/>
                    <a:pt x="5544" y="21204"/>
                  </a:cubicBezTo>
                  <a:cubicBezTo>
                    <a:pt x="5544" y="21204"/>
                    <a:pt x="5544" y="21204"/>
                    <a:pt x="5544" y="21204"/>
                  </a:cubicBezTo>
                  <a:cubicBezTo>
                    <a:pt x="5429" y="21204"/>
                    <a:pt x="5429" y="21204"/>
                    <a:pt x="5429" y="21204"/>
                  </a:cubicBezTo>
                  <a:cubicBezTo>
                    <a:pt x="5429" y="21204"/>
                    <a:pt x="5429" y="21204"/>
                    <a:pt x="5429" y="21204"/>
                  </a:cubicBezTo>
                  <a:cubicBezTo>
                    <a:pt x="5429" y="21204"/>
                    <a:pt x="5429" y="21204"/>
                    <a:pt x="5429" y="21204"/>
                  </a:cubicBezTo>
                  <a:cubicBezTo>
                    <a:pt x="5429" y="21303"/>
                    <a:pt x="5429" y="21303"/>
                    <a:pt x="5429" y="21303"/>
                  </a:cubicBezTo>
                  <a:close/>
                  <a:moveTo>
                    <a:pt x="5082" y="20807"/>
                  </a:moveTo>
                  <a:cubicBezTo>
                    <a:pt x="5082" y="20807"/>
                    <a:pt x="5082" y="20807"/>
                    <a:pt x="5082" y="20807"/>
                  </a:cubicBezTo>
                  <a:cubicBezTo>
                    <a:pt x="5082" y="20807"/>
                    <a:pt x="5082" y="20807"/>
                    <a:pt x="5082" y="20807"/>
                  </a:cubicBezTo>
                  <a:cubicBezTo>
                    <a:pt x="5198" y="20807"/>
                    <a:pt x="5198" y="20807"/>
                    <a:pt x="5198" y="20807"/>
                  </a:cubicBezTo>
                  <a:cubicBezTo>
                    <a:pt x="5198" y="20708"/>
                    <a:pt x="5198" y="20708"/>
                    <a:pt x="5198" y="20708"/>
                  </a:cubicBezTo>
                  <a:cubicBezTo>
                    <a:pt x="5082" y="20708"/>
                    <a:pt x="5082" y="20708"/>
                    <a:pt x="5082" y="20708"/>
                  </a:cubicBezTo>
                  <a:cubicBezTo>
                    <a:pt x="5082" y="20807"/>
                    <a:pt x="5082" y="20807"/>
                    <a:pt x="5082" y="20807"/>
                  </a:cubicBezTo>
                  <a:close/>
                  <a:moveTo>
                    <a:pt x="4851" y="20807"/>
                  </a:moveTo>
                  <a:cubicBezTo>
                    <a:pt x="4851" y="20807"/>
                    <a:pt x="4851" y="20807"/>
                    <a:pt x="4851" y="20807"/>
                  </a:cubicBezTo>
                  <a:cubicBezTo>
                    <a:pt x="4967" y="20807"/>
                    <a:pt x="4967" y="20807"/>
                    <a:pt x="4967" y="20807"/>
                  </a:cubicBezTo>
                  <a:cubicBezTo>
                    <a:pt x="4967" y="20807"/>
                    <a:pt x="4967" y="20807"/>
                    <a:pt x="4967" y="20807"/>
                  </a:cubicBezTo>
                  <a:cubicBezTo>
                    <a:pt x="4851" y="20708"/>
                    <a:pt x="4851" y="20708"/>
                    <a:pt x="4851" y="20708"/>
                  </a:cubicBezTo>
                  <a:cubicBezTo>
                    <a:pt x="4851" y="20807"/>
                    <a:pt x="4851" y="20807"/>
                    <a:pt x="4851" y="20807"/>
                  </a:cubicBezTo>
                  <a:close/>
                  <a:moveTo>
                    <a:pt x="4274" y="20807"/>
                  </a:moveTo>
                  <a:cubicBezTo>
                    <a:pt x="4274" y="20807"/>
                    <a:pt x="4274" y="20807"/>
                    <a:pt x="4274" y="20807"/>
                  </a:cubicBezTo>
                  <a:cubicBezTo>
                    <a:pt x="4389" y="20807"/>
                    <a:pt x="4389" y="20807"/>
                    <a:pt x="4389" y="20807"/>
                  </a:cubicBezTo>
                  <a:cubicBezTo>
                    <a:pt x="4389" y="20906"/>
                    <a:pt x="4389" y="20906"/>
                    <a:pt x="4389" y="20906"/>
                  </a:cubicBezTo>
                  <a:cubicBezTo>
                    <a:pt x="4505" y="20906"/>
                    <a:pt x="4505" y="20906"/>
                    <a:pt x="4505" y="20906"/>
                  </a:cubicBezTo>
                  <a:cubicBezTo>
                    <a:pt x="4389" y="20807"/>
                    <a:pt x="4389" y="20807"/>
                    <a:pt x="4389" y="20807"/>
                  </a:cubicBezTo>
                  <a:cubicBezTo>
                    <a:pt x="4389" y="20807"/>
                    <a:pt x="4389" y="20807"/>
                    <a:pt x="4389" y="20807"/>
                  </a:cubicBezTo>
                  <a:cubicBezTo>
                    <a:pt x="4274" y="20807"/>
                    <a:pt x="4274" y="20807"/>
                    <a:pt x="4274" y="20807"/>
                  </a:cubicBezTo>
                  <a:close/>
                  <a:moveTo>
                    <a:pt x="3581" y="18429"/>
                  </a:moveTo>
                  <a:cubicBezTo>
                    <a:pt x="3581" y="18429"/>
                    <a:pt x="3581" y="18429"/>
                    <a:pt x="3581" y="18429"/>
                  </a:cubicBezTo>
                  <a:cubicBezTo>
                    <a:pt x="3696" y="18330"/>
                    <a:pt x="3696" y="18330"/>
                    <a:pt x="3696" y="18330"/>
                  </a:cubicBezTo>
                  <a:cubicBezTo>
                    <a:pt x="3812" y="18231"/>
                    <a:pt x="3812" y="18231"/>
                    <a:pt x="3812" y="18231"/>
                  </a:cubicBezTo>
                  <a:cubicBezTo>
                    <a:pt x="3696" y="18231"/>
                    <a:pt x="3696" y="18231"/>
                    <a:pt x="3696" y="18231"/>
                  </a:cubicBezTo>
                  <a:cubicBezTo>
                    <a:pt x="3696" y="18330"/>
                    <a:pt x="3696" y="18330"/>
                    <a:pt x="3696" y="18330"/>
                  </a:cubicBezTo>
                  <a:cubicBezTo>
                    <a:pt x="3581" y="18429"/>
                    <a:pt x="3581" y="18429"/>
                    <a:pt x="3581" y="18429"/>
                  </a:cubicBezTo>
                  <a:close/>
                  <a:moveTo>
                    <a:pt x="3581" y="18330"/>
                  </a:moveTo>
                  <a:cubicBezTo>
                    <a:pt x="3581" y="18330"/>
                    <a:pt x="3581" y="18330"/>
                    <a:pt x="3581" y="18330"/>
                  </a:cubicBezTo>
                  <a:cubicBezTo>
                    <a:pt x="3581" y="18330"/>
                    <a:pt x="3581" y="18330"/>
                    <a:pt x="3581" y="18330"/>
                  </a:cubicBezTo>
                  <a:cubicBezTo>
                    <a:pt x="3696" y="18330"/>
                    <a:pt x="3696" y="18330"/>
                    <a:pt x="3696" y="18330"/>
                  </a:cubicBezTo>
                  <a:cubicBezTo>
                    <a:pt x="3696" y="18231"/>
                    <a:pt x="3696" y="18231"/>
                    <a:pt x="3696" y="18231"/>
                  </a:cubicBezTo>
                  <a:cubicBezTo>
                    <a:pt x="3696" y="18231"/>
                    <a:pt x="3696" y="18231"/>
                    <a:pt x="3696" y="18231"/>
                  </a:cubicBezTo>
                  <a:cubicBezTo>
                    <a:pt x="3581" y="18330"/>
                    <a:pt x="3581" y="18330"/>
                    <a:pt x="3581" y="18330"/>
                  </a:cubicBezTo>
                  <a:close/>
                  <a:moveTo>
                    <a:pt x="3119" y="17538"/>
                  </a:moveTo>
                  <a:cubicBezTo>
                    <a:pt x="3119" y="17538"/>
                    <a:pt x="3119" y="17538"/>
                    <a:pt x="3119" y="17538"/>
                  </a:cubicBezTo>
                  <a:cubicBezTo>
                    <a:pt x="3119" y="17538"/>
                    <a:pt x="3119" y="17538"/>
                    <a:pt x="3119" y="17538"/>
                  </a:cubicBezTo>
                  <a:cubicBezTo>
                    <a:pt x="3234" y="17538"/>
                    <a:pt x="3234" y="17538"/>
                    <a:pt x="3234" y="17538"/>
                  </a:cubicBezTo>
                  <a:cubicBezTo>
                    <a:pt x="3234" y="17538"/>
                    <a:pt x="3234" y="17538"/>
                    <a:pt x="3234" y="17538"/>
                  </a:cubicBezTo>
                  <a:cubicBezTo>
                    <a:pt x="3234" y="17439"/>
                    <a:pt x="3234" y="17439"/>
                    <a:pt x="3234" y="17439"/>
                  </a:cubicBezTo>
                  <a:cubicBezTo>
                    <a:pt x="3119" y="17538"/>
                    <a:pt x="3119" y="17538"/>
                    <a:pt x="3119" y="17538"/>
                  </a:cubicBezTo>
                  <a:close/>
                  <a:moveTo>
                    <a:pt x="3119" y="17439"/>
                  </a:moveTo>
                  <a:cubicBezTo>
                    <a:pt x="3119" y="17439"/>
                    <a:pt x="3119" y="17439"/>
                    <a:pt x="3119" y="17439"/>
                  </a:cubicBezTo>
                  <a:cubicBezTo>
                    <a:pt x="3234" y="17439"/>
                    <a:pt x="3234" y="17439"/>
                    <a:pt x="3234" y="17439"/>
                  </a:cubicBezTo>
                  <a:cubicBezTo>
                    <a:pt x="3234" y="17339"/>
                    <a:pt x="3234" y="17339"/>
                    <a:pt x="3234" y="17339"/>
                  </a:cubicBezTo>
                  <a:cubicBezTo>
                    <a:pt x="3119" y="17339"/>
                    <a:pt x="3119" y="17339"/>
                    <a:pt x="3119" y="17339"/>
                  </a:cubicBezTo>
                  <a:cubicBezTo>
                    <a:pt x="3119" y="17439"/>
                    <a:pt x="3119" y="17439"/>
                    <a:pt x="3119" y="17439"/>
                  </a:cubicBezTo>
                  <a:close/>
                  <a:moveTo>
                    <a:pt x="3119" y="16646"/>
                  </a:moveTo>
                  <a:cubicBezTo>
                    <a:pt x="3234" y="16646"/>
                    <a:pt x="3234" y="16646"/>
                    <a:pt x="3234" y="16646"/>
                  </a:cubicBezTo>
                  <a:cubicBezTo>
                    <a:pt x="3350" y="16646"/>
                    <a:pt x="3350" y="16646"/>
                    <a:pt x="3350" y="16646"/>
                  </a:cubicBezTo>
                  <a:cubicBezTo>
                    <a:pt x="3234" y="16547"/>
                    <a:pt x="3234" y="16547"/>
                    <a:pt x="3234" y="16547"/>
                  </a:cubicBezTo>
                  <a:cubicBezTo>
                    <a:pt x="3119" y="16646"/>
                    <a:pt x="3119" y="16646"/>
                    <a:pt x="3119" y="16646"/>
                  </a:cubicBezTo>
                  <a:close/>
                  <a:moveTo>
                    <a:pt x="3234" y="16547"/>
                  </a:moveTo>
                  <a:cubicBezTo>
                    <a:pt x="3234" y="16547"/>
                    <a:pt x="3234" y="16547"/>
                    <a:pt x="3234" y="16547"/>
                  </a:cubicBezTo>
                  <a:cubicBezTo>
                    <a:pt x="3350" y="16547"/>
                    <a:pt x="3350" y="16547"/>
                    <a:pt x="3350" y="16547"/>
                  </a:cubicBezTo>
                  <a:cubicBezTo>
                    <a:pt x="3350" y="16547"/>
                    <a:pt x="3350" y="16547"/>
                    <a:pt x="3350" y="16547"/>
                  </a:cubicBezTo>
                  <a:cubicBezTo>
                    <a:pt x="3350" y="16547"/>
                    <a:pt x="3350" y="16547"/>
                    <a:pt x="3350" y="16547"/>
                  </a:cubicBezTo>
                  <a:cubicBezTo>
                    <a:pt x="3234" y="16547"/>
                    <a:pt x="3234" y="16547"/>
                    <a:pt x="3234" y="16547"/>
                  </a:cubicBezTo>
                  <a:cubicBezTo>
                    <a:pt x="3234" y="16547"/>
                    <a:pt x="3234" y="16547"/>
                    <a:pt x="3234" y="16547"/>
                  </a:cubicBezTo>
                  <a:close/>
                  <a:moveTo>
                    <a:pt x="3003" y="16547"/>
                  </a:moveTo>
                  <a:cubicBezTo>
                    <a:pt x="3003" y="16547"/>
                    <a:pt x="3003" y="16547"/>
                    <a:pt x="3003" y="16547"/>
                  </a:cubicBezTo>
                  <a:cubicBezTo>
                    <a:pt x="3119" y="16547"/>
                    <a:pt x="3119" y="16547"/>
                    <a:pt x="3119" y="16547"/>
                  </a:cubicBezTo>
                  <a:cubicBezTo>
                    <a:pt x="3119" y="16547"/>
                    <a:pt x="3119" y="16547"/>
                    <a:pt x="3119" y="16547"/>
                  </a:cubicBezTo>
                  <a:cubicBezTo>
                    <a:pt x="3003" y="16547"/>
                    <a:pt x="3003" y="16547"/>
                    <a:pt x="3003" y="16547"/>
                  </a:cubicBezTo>
                  <a:cubicBezTo>
                    <a:pt x="3003" y="16547"/>
                    <a:pt x="3003" y="16547"/>
                    <a:pt x="3003" y="16547"/>
                  </a:cubicBezTo>
                  <a:close/>
                  <a:moveTo>
                    <a:pt x="3350" y="15853"/>
                  </a:moveTo>
                  <a:cubicBezTo>
                    <a:pt x="3234" y="15853"/>
                    <a:pt x="3234" y="15853"/>
                    <a:pt x="3234" y="15853"/>
                  </a:cubicBezTo>
                  <a:cubicBezTo>
                    <a:pt x="3350" y="15853"/>
                    <a:pt x="3350" y="15853"/>
                    <a:pt x="3350" y="15853"/>
                  </a:cubicBezTo>
                  <a:cubicBezTo>
                    <a:pt x="3350" y="15853"/>
                    <a:pt x="3350" y="15853"/>
                    <a:pt x="3350" y="15853"/>
                  </a:cubicBezTo>
                  <a:cubicBezTo>
                    <a:pt x="3350" y="15853"/>
                    <a:pt x="3350" y="15853"/>
                    <a:pt x="3350" y="15853"/>
                  </a:cubicBezTo>
                  <a:cubicBezTo>
                    <a:pt x="3465" y="15754"/>
                    <a:pt x="3465" y="15754"/>
                    <a:pt x="3465" y="15754"/>
                  </a:cubicBezTo>
                  <a:cubicBezTo>
                    <a:pt x="3350" y="15754"/>
                    <a:pt x="3350" y="15754"/>
                    <a:pt x="3350" y="15754"/>
                  </a:cubicBezTo>
                  <a:cubicBezTo>
                    <a:pt x="3350" y="15853"/>
                    <a:pt x="3350" y="15853"/>
                    <a:pt x="3350" y="15853"/>
                  </a:cubicBezTo>
                  <a:close/>
                  <a:moveTo>
                    <a:pt x="4158" y="15556"/>
                  </a:moveTo>
                  <a:cubicBezTo>
                    <a:pt x="4158" y="15556"/>
                    <a:pt x="4158" y="15556"/>
                    <a:pt x="4158" y="15556"/>
                  </a:cubicBezTo>
                  <a:cubicBezTo>
                    <a:pt x="4274" y="15556"/>
                    <a:pt x="4274" y="15556"/>
                    <a:pt x="4274" y="15556"/>
                  </a:cubicBezTo>
                  <a:cubicBezTo>
                    <a:pt x="4274" y="15556"/>
                    <a:pt x="4274" y="15556"/>
                    <a:pt x="4274" y="15556"/>
                  </a:cubicBezTo>
                  <a:cubicBezTo>
                    <a:pt x="4158" y="15556"/>
                    <a:pt x="4158" y="15556"/>
                    <a:pt x="4158" y="15556"/>
                  </a:cubicBezTo>
                  <a:cubicBezTo>
                    <a:pt x="4158" y="15556"/>
                    <a:pt x="4158" y="15556"/>
                    <a:pt x="4158" y="15556"/>
                  </a:cubicBezTo>
                  <a:cubicBezTo>
                    <a:pt x="4158" y="15556"/>
                    <a:pt x="4158" y="15556"/>
                    <a:pt x="4158" y="15556"/>
                  </a:cubicBezTo>
                  <a:close/>
                  <a:moveTo>
                    <a:pt x="3812" y="15160"/>
                  </a:moveTo>
                  <a:cubicBezTo>
                    <a:pt x="3812" y="15259"/>
                    <a:pt x="3812" y="15259"/>
                    <a:pt x="3812" y="15259"/>
                  </a:cubicBezTo>
                  <a:cubicBezTo>
                    <a:pt x="3812" y="15259"/>
                    <a:pt x="3812" y="15259"/>
                    <a:pt x="3812" y="15259"/>
                  </a:cubicBezTo>
                  <a:cubicBezTo>
                    <a:pt x="3927" y="15259"/>
                    <a:pt x="3927" y="15259"/>
                    <a:pt x="3927" y="15259"/>
                  </a:cubicBezTo>
                  <a:cubicBezTo>
                    <a:pt x="3927" y="15160"/>
                    <a:pt x="3927" y="15160"/>
                    <a:pt x="3927" y="15160"/>
                  </a:cubicBezTo>
                  <a:cubicBezTo>
                    <a:pt x="3812" y="15160"/>
                    <a:pt x="3812" y="15160"/>
                    <a:pt x="3812" y="15160"/>
                  </a:cubicBezTo>
                  <a:cubicBezTo>
                    <a:pt x="3812" y="15160"/>
                    <a:pt x="3812" y="15160"/>
                    <a:pt x="3812" y="15160"/>
                  </a:cubicBezTo>
                  <a:close/>
                  <a:moveTo>
                    <a:pt x="4158" y="15160"/>
                  </a:moveTo>
                  <a:cubicBezTo>
                    <a:pt x="4274" y="15160"/>
                    <a:pt x="4274" y="15160"/>
                    <a:pt x="4274" y="15160"/>
                  </a:cubicBezTo>
                  <a:cubicBezTo>
                    <a:pt x="4274" y="15160"/>
                    <a:pt x="4274" y="15160"/>
                    <a:pt x="4274" y="15160"/>
                  </a:cubicBezTo>
                  <a:cubicBezTo>
                    <a:pt x="4389" y="15160"/>
                    <a:pt x="4389" y="15160"/>
                    <a:pt x="4389" y="15160"/>
                  </a:cubicBezTo>
                  <a:cubicBezTo>
                    <a:pt x="4274" y="15160"/>
                    <a:pt x="4274" y="15160"/>
                    <a:pt x="4274" y="15160"/>
                  </a:cubicBezTo>
                  <a:cubicBezTo>
                    <a:pt x="4158" y="15160"/>
                    <a:pt x="4158" y="15160"/>
                    <a:pt x="4158" y="15160"/>
                  </a:cubicBezTo>
                  <a:close/>
                  <a:moveTo>
                    <a:pt x="3927" y="15160"/>
                  </a:moveTo>
                  <a:cubicBezTo>
                    <a:pt x="4043" y="15160"/>
                    <a:pt x="4043" y="15160"/>
                    <a:pt x="4043" y="15160"/>
                  </a:cubicBezTo>
                  <a:cubicBezTo>
                    <a:pt x="4158" y="15160"/>
                    <a:pt x="4158" y="15160"/>
                    <a:pt x="4158" y="15160"/>
                  </a:cubicBezTo>
                  <a:cubicBezTo>
                    <a:pt x="4274" y="15061"/>
                    <a:pt x="4274" y="15061"/>
                    <a:pt x="4274" y="15061"/>
                  </a:cubicBezTo>
                  <a:cubicBezTo>
                    <a:pt x="4158" y="15061"/>
                    <a:pt x="4158" y="15061"/>
                    <a:pt x="4158" y="15061"/>
                  </a:cubicBezTo>
                  <a:cubicBezTo>
                    <a:pt x="4043" y="15061"/>
                    <a:pt x="4043" y="15061"/>
                    <a:pt x="4043" y="15061"/>
                  </a:cubicBezTo>
                  <a:cubicBezTo>
                    <a:pt x="3927" y="15061"/>
                    <a:pt x="3927" y="15061"/>
                    <a:pt x="3927" y="15061"/>
                  </a:cubicBezTo>
                  <a:cubicBezTo>
                    <a:pt x="3927" y="15160"/>
                    <a:pt x="3927" y="15160"/>
                    <a:pt x="3927" y="15160"/>
                  </a:cubicBezTo>
                  <a:close/>
                  <a:moveTo>
                    <a:pt x="4851" y="13574"/>
                  </a:moveTo>
                  <a:cubicBezTo>
                    <a:pt x="4851" y="13673"/>
                    <a:pt x="4851" y="13673"/>
                    <a:pt x="4851" y="13673"/>
                  </a:cubicBezTo>
                  <a:cubicBezTo>
                    <a:pt x="4967" y="13673"/>
                    <a:pt x="4967" y="13673"/>
                    <a:pt x="4967" y="13673"/>
                  </a:cubicBezTo>
                  <a:cubicBezTo>
                    <a:pt x="4967" y="13574"/>
                    <a:pt x="4967" y="13574"/>
                    <a:pt x="4967" y="13574"/>
                  </a:cubicBezTo>
                  <a:cubicBezTo>
                    <a:pt x="4967" y="13574"/>
                    <a:pt x="4967" y="13574"/>
                    <a:pt x="4967" y="13574"/>
                  </a:cubicBezTo>
                  <a:cubicBezTo>
                    <a:pt x="4851" y="13574"/>
                    <a:pt x="4851" y="13574"/>
                    <a:pt x="4851" y="13574"/>
                  </a:cubicBezTo>
                  <a:close/>
                  <a:moveTo>
                    <a:pt x="4851" y="13376"/>
                  </a:moveTo>
                  <a:cubicBezTo>
                    <a:pt x="4736" y="13376"/>
                    <a:pt x="4736" y="13376"/>
                    <a:pt x="4736" y="13376"/>
                  </a:cubicBezTo>
                  <a:cubicBezTo>
                    <a:pt x="4851" y="13475"/>
                    <a:pt x="4851" y="13475"/>
                    <a:pt x="4851" y="13475"/>
                  </a:cubicBezTo>
                  <a:cubicBezTo>
                    <a:pt x="4967" y="13475"/>
                    <a:pt x="4967" y="13475"/>
                    <a:pt x="4967" y="13475"/>
                  </a:cubicBezTo>
                  <a:cubicBezTo>
                    <a:pt x="4851" y="13376"/>
                    <a:pt x="4851" y="13376"/>
                    <a:pt x="4851" y="13376"/>
                  </a:cubicBezTo>
                  <a:cubicBezTo>
                    <a:pt x="4851" y="13376"/>
                    <a:pt x="4851" y="13376"/>
                    <a:pt x="4851" y="13376"/>
                  </a:cubicBezTo>
                  <a:close/>
                  <a:moveTo>
                    <a:pt x="4505" y="12881"/>
                  </a:moveTo>
                  <a:cubicBezTo>
                    <a:pt x="4620" y="12881"/>
                    <a:pt x="4620" y="12881"/>
                    <a:pt x="4620" y="12881"/>
                  </a:cubicBezTo>
                  <a:cubicBezTo>
                    <a:pt x="4620" y="12782"/>
                    <a:pt x="4620" y="12782"/>
                    <a:pt x="4620" y="12782"/>
                  </a:cubicBezTo>
                  <a:cubicBezTo>
                    <a:pt x="4736" y="12782"/>
                    <a:pt x="4736" y="12782"/>
                    <a:pt x="4736" y="12782"/>
                  </a:cubicBezTo>
                  <a:cubicBezTo>
                    <a:pt x="4736" y="12782"/>
                    <a:pt x="4736" y="12782"/>
                    <a:pt x="4736" y="12782"/>
                  </a:cubicBezTo>
                  <a:cubicBezTo>
                    <a:pt x="4620" y="12782"/>
                    <a:pt x="4620" y="12782"/>
                    <a:pt x="4620" y="12782"/>
                  </a:cubicBezTo>
                  <a:cubicBezTo>
                    <a:pt x="4620" y="12683"/>
                    <a:pt x="4620" y="12683"/>
                    <a:pt x="4620" y="12683"/>
                  </a:cubicBezTo>
                  <a:cubicBezTo>
                    <a:pt x="4505" y="12782"/>
                    <a:pt x="4505" y="12782"/>
                    <a:pt x="4505" y="12782"/>
                  </a:cubicBezTo>
                  <a:cubicBezTo>
                    <a:pt x="4505" y="12782"/>
                    <a:pt x="4505" y="12782"/>
                    <a:pt x="4505" y="12782"/>
                  </a:cubicBezTo>
                  <a:cubicBezTo>
                    <a:pt x="4505" y="12881"/>
                    <a:pt x="4505" y="12881"/>
                    <a:pt x="4505" y="12881"/>
                  </a:cubicBezTo>
                  <a:close/>
                  <a:moveTo>
                    <a:pt x="4505" y="13178"/>
                  </a:moveTo>
                  <a:cubicBezTo>
                    <a:pt x="4620" y="13178"/>
                    <a:pt x="4620" y="13178"/>
                    <a:pt x="4620" y="13178"/>
                  </a:cubicBezTo>
                  <a:cubicBezTo>
                    <a:pt x="4620" y="13178"/>
                    <a:pt x="4620" y="13178"/>
                    <a:pt x="4620" y="13178"/>
                  </a:cubicBezTo>
                  <a:cubicBezTo>
                    <a:pt x="4736" y="13079"/>
                    <a:pt x="4736" y="13079"/>
                    <a:pt x="4736" y="13079"/>
                  </a:cubicBezTo>
                  <a:cubicBezTo>
                    <a:pt x="4736" y="12980"/>
                    <a:pt x="4736" y="12980"/>
                    <a:pt x="4736" y="12980"/>
                  </a:cubicBezTo>
                  <a:cubicBezTo>
                    <a:pt x="4620" y="12980"/>
                    <a:pt x="4620" y="12980"/>
                    <a:pt x="4620" y="12980"/>
                  </a:cubicBezTo>
                  <a:cubicBezTo>
                    <a:pt x="4620" y="12980"/>
                    <a:pt x="4620" y="12980"/>
                    <a:pt x="4620" y="12980"/>
                  </a:cubicBezTo>
                  <a:cubicBezTo>
                    <a:pt x="4505" y="13178"/>
                    <a:pt x="4505" y="13178"/>
                    <a:pt x="4505" y="13178"/>
                  </a:cubicBezTo>
                  <a:close/>
                  <a:moveTo>
                    <a:pt x="4158" y="13178"/>
                  </a:moveTo>
                  <a:cubicBezTo>
                    <a:pt x="4274" y="13178"/>
                    <a:pt x="4274" y="13178"/>
                    <a:pt x="4274" y="13178"/>
                  </a:cubicBezTo>
                  <a:cubicBezTo>
                    <a:pt x="4389" y="13178"/>
                    <a:pt x="4389" y="13178"/>
                    <a:pt x="4389" y="13178"/>
                  </a:cubicBezTo>
                  <a:cubicBezTo>
                    <a:pt x="4389" y="13079"/>
                    <a:pt x="4389" y="13079"/>
                    <a:pt x="4389" y="13079"/>
                  </a:cubicBezTo>
                  <a:cubicBezTo>
                    <a:pt x="4389" y="12980"/>
                    <a:pt x="4389" y="12980"/>
                    <a:pt x="4389" y="12980"/>
                  </a:cubicBezTo>
                  <a:cubicBezTo>
                    <a:pt x="4274" y="13079"/>
                    <a:pt x="4274" y="13079"/>
                    <a:pt x="4274" y="13079"/>
                  </a:cubicBezTo>
                  <a:cubicBezTo>
                    <a:pt x="4158" y="13079"/>
                    <a:pt x="4158" y="13079"/>
                    <a:pt x="4158" y="13079"/>
                  </a:cubicBezTo>
                  <a:cubicBezTo>
                    <a:pt x="4158" y="13178"/>
                    <a:pt x="4158" y="13178"/>
                    <a:pt x="4158" y="13178"/>
                  </a:cubicBezTo>
                  <a:close/>
                  <a:moveTo>
                    <a:pt x="3581" y="13574"/>
                  </a:moveTo>
                  <a:cubicBezTo>
                    <a:pt x="3581" y="13574"/>
                    <a:pt x="3581" y="13574"/>
                    <a:pt x="3581" y="13574"/>
                  </a:cubicBezTo>
                  <a:cubicBezTo>
                    <a:pt x="3581" y="13673"/>
                    <a:pt x="3581" y="13673"/>
                    <a:pt x="3581" y="13673"/>
                  </a:cubicBezTo>
                  <a:cubicBezTo>
                    <a:pt x="3696" y="13673"/>
                    <a:pt x="3696" y="13673"/>
                    <a:pt x="3696" y="13673"/>
                  </a:cubicBezTo>
                  <a:cubicBezTo>
                    <a:pt x="3696" y="13574"/>
                    <a:pt x="3696" y="13574"/>
                    <a:pt x="3696" y="13574"/>
                  </a:cubicBezTo>
                  <a:cubicBezTo>
                    <a:pt x="3696" y="13574"/>
                    <a:pt x="3696" y="13574"/>
                    <a:pt x="3696" y="13574"/>
                  </a:cubicBezTo>
                  <a:cubicBezTo>
                    <a:pt x="3581" y="13574"/>
                    <a:pt x="3581" y="13574"/>
                    <a:pt x="3581" y="13574"/>
                  </a:cubicBezTo>
                  <a:close/>
                  <a:moveTo>
                    <a:pt x="4736" y="14268"/>
                  </a:moveTo>
                  <a:cubicBezTo>
                    <a:pt x="4736" y="14367"/>
                    <a:pt x="4736" y="14367"/>
                    <a:pt x="4736" y="14367"/>
                  </a:cubicBezTo>
                  <a:cubicBezTo>
                    <a:pt x="4851" y="14268"/>
                    <a:pt x="4851" y="14268"/>
                    <a:pt x="4851" y="14268"/>
                  </a:cubicBezTo>
                  <a:cubicBezTo>
                    <a:pt x="4851" y="14367"/>
                    <a:pt x="4851" y="14367"/>
                    <a:pt x="4851" y="14367"/>
                  </a:cubicBezTo>
                  <a:cubicBezTo>
                    <a:pt x="4851" y="14466"/>
                    <a:pt x="4851" y="14466"/>
                    <a:pt x="4851" y="14466"/>
                  </a:cubicBezTo>
                  <a:cubicBezTo>
                    <a:pt x="4851" y="14466"/>
                    <a:pt x="4851" y="14466"/>
                    <a:pt x="4851" y="14466"/>
                  </a:cubicBezTo>
                  <a:cubicBezTo>
                    <a:pt x="4967" y="14466"/>
                    <a:pt x="4967" y="14466"/>
                    <a:pt x="4967" y="14466"/>
                  </a:cubicBezTo>
                  <a:cubicBezTo>
                    <a:pt x="4967" y="14367"/>
                    <a:pt x="4967" y="14367"/>
                    <a:pt x="4967" y="14367"/>
                  </a:cubicBezTo>
                  <a:cubicBezTo>
                    <a:pt x="5082" y="14268"/>
                    <a:pt x="5082" y="14268"/>
                    <a:pt x="5082" y="14268"/>
                  </a:cubicBezTo>
                  <a:cubicBezTo>
                    <a:pt x="4967" y="14268"/>
                    <a:pt x="4967" y="14268"/>
                    <a:pt x="4967" y="14268"/>
                  </a:cubicBezTo>
                  <a:cubicBezTo>
                    <a:pt x="4967" y="14268"/>
                    <a:pt x="4967" y="14268"/>
                    <a:pt x="4967" y="14268"/>
                  </a:cubicBezTo>
                  <a:cubicBezTo>
                    <a:pt x="4851" y="14268"/>
                    <a:pt x="4851" y="14268"/>
                    <a:pt x="4851" y="14268"/>
                  </a:cubicBezTo>
                  <a:cubicBezTo>
                    <a:pt x="4736" y="14268"/>
                    <a:pt x="4736" y="14268"/>
                    <a:pt x="4736" y="14268"/>
                  </a:cubicBezTo>
                  <a:close/>
                  <a:moveTo>
                    <a:pt x="3581" y="14565"/>
                  </a:moveTo>
                  <a:cubicBezTo>
                    <a:pt x="3581" y="14565"/>
                    <a:pt x="3581" y="14565"/>
                    <a:pt x="3581" y="14565"/>
                  </a:cubicBezTo>
                  <a:cubicBezTo>
                    <a:pt x="3812" y="14565"/>
                    <a:pt x="3812" y="14565"/>
                    <a:pt x="3812" y="14565"/>
                  </a:cubicBezTo>
                  <a:cubicBezTo>
                    <a:pt x="3812" y="14664"/>
                    <a:pt x="3812" y="14664"/>
                    <a:pt x="3812" y="14664"/>
                  </a:cubicBezTo>
                  <a:cubicBezTo>
                    <a:pt x="3927" y="14664"/>
                    <a:pt x="3927" y="14664"/>
                    <a:pt x="3927" y="14664"/>
                  </a:cubicBezTo>
                  <a:cubicBezTo>
                    <a:pt x="3927" y="14664"/>
                    <a:pt x="3927" y="14664"/>
                    <a:pt x="3927" y="14664"/>
                  </a:cubicBezTo>
                  <a:cubicBezTo>
                    <a:pt x="4274" y="14565"/>
                    <a:pt x="4274" y="14565"/>
                    <a:pt x="4274" y="14565"/>
                  </a:cubicBezTo>
                  <a:cubicBezTo>
                    <a:pt x="4389" y="14565"/>
                    <a:pt x="4389" y="14565"/>
                    <a:pt x="4389" y="14565"/>
                  </a:cubicBezTo>
                  <a:cubicBezTo>
                    <a:pt x="4620" y="14466"/>
                    <a:pt x="4620" y="14466"/>
                    <a:pt x="4620" y="14466"/>
                  </a:cubicBezTo>
                  <a:cubicBezTo>
                    <a:pt x="4505" y="14367"/>
                    <a:pt x="4505" y="14367"/>
                    <a:pt x="4505" y="14367"/>
                  </a:cubicBezTo>
                  <a:cubicBezTo>
                    <a:pt x="4505" y="14268"/>
                    <a:pt x="4505" y="14268"/>
                    <a:pt x="4505" y="14268"/>
                  </a:cubicBezTo>
                  <a:cubicBezTo>
                    <a:pt x="4389" y="14268"/>
                    <a:pt x="4389" y="14268"/>
                    <a:pt x="4389" y="14268"/>
                  </a:cubicBezTo>
                  <a:cubicBezTo>
                    <a:pt x="4274" y="14268"/>
                    <a:pt x="4274" y="14268"/>
                    <a:pt x="4274" y="14268"/>
                  </a:cubicBezTo>
                  <a:cubicBezTo>
                    <a:pt x="4274" y="14070"/>
                    <a:pt x="4274" y="14070"/>
                    <a:pt x="4274" y="14070"/>
                  </a:cubicBezTo>
                  <a:cubicBezTo>
                    <a:pt x="4158" y="13872"/>
                    <a:pt x="4158" y="13872"/>
                    <a:pt x="4158" y="13872"/>
                  </a:cubicBezTo>
                  <a:cubicBezTo>
                    <a:pt x="3927" y="13872"/>
                    <a:pt x="3927" y="13872"/>
                    <a:pt x="3927" y="13872"/>
                  </a:cubicBezTo>
                  <a:cubicBezTo>
                    <a:pt x="3927" y="13772"/>
                    <a:pt x="3927" y="13772"/>
                    <a:pt x="3927" y="13772"/>
                  </a:cubicBezTo>
                  <a:cubicBezTo>
                    <a:pt x="3696" y="13772"/>
                    <a:pt x="3696" y="13772"/>
                    <a:pt x="3696" y="13772"/>
                  </a:cubicBezTo>
                  <a:cubicBezTo>
                    <a:pt x="3581" y="13772"/>
                    <a:pt x="3581" y="13772"/>
                    <a:pt x="3581" y="13772"/>
                  </a:cubicBezTo>
                  <a:cubicBezTo>
                    <a:pt x="3581" y="13772"/>
                    <a:pt x="3581" y="13772"/>
                    <a:pt x="3581" y="13772"/>
                  </a:cubicBezTo>
                  <a:cubicBezTo>
                    <a:pt x="3465" y="13872"/>
                    <a:pt x="3465" y="13872"/>
                    <a:pt x="3465" y="13872"/>
                  </a:cubicBezTo>
                  <a:cubicBezTo>
                    <a:pt x="3465" y="13971"/>
                    <a:pt x="3465" y="13971"/>
                    <a:pt x="3465" y="13971"/>
                  </a:cubicBezTo>
                  <a:cubicBezTo>
                    <a:pt x="3581" y="14070"/>
                    <a:pt x="3581" y="14070"/>
                    <a:pt x="3581" y="14070"/>
                  </a:cubicBezTo>
                  <a:cubicBezTo>
                    <a:pt x="3696" y="14070"/>
                    <a:pt x="3696" y="14070"/>
                    <a:pt x="3696" y="14070"/>
                  </a:cubicBezTo>
                  <a:cubicBezTo>
                    <a:pt x="3581" y="14070"/>
                    <a:pt x="3581" y="14070"/>
                    <a:pt x="3581" y="14070"/>
                  </a:cubicBezTo>
                  <a:cubicBezTo>
                    <a:pt x="3465" y="14070"/>
                    <a:pt x="3465" y="14070"/>
                    <a:pt x="3465" y="14070"/>
                  </a:cubicBezTo>
                  <a:cubicBezTo>
                    <a:pt x="3465" y="14169"/>
                    <a:pt x="3465" y="14169"/>
                    <a:pt x="3465" y="14169"/>
                  </a:cubicBezTo>
                  <a:cubicBezTo>
                    <a:pt x="3465" y="14169"/>
                    <a:pt x="3465" y="14169"/>
                    <a:pt x="3465" y="14169"/>
                  </a:cubicBezTo>
                  <a:cubicBezTo>
                    <a:pt x="3581" y="14268"/>
                    <a:pt x="3581" y="14268"/>
                    <a:pt x="3581" y="14268"/>
                  </a:cubicBezTo>
                  <a:cubicBezTo>
                    <a:pt x="3465" y="14268"/>
                    <a:pt x="3465" y="14268"/>
                    <a:pt x="3465" y="14268"/>
                  </a:cubicBezTo>
                  <a:cubicBezTo>
                    <a:pt x="3465" y="14268"/>
                    <a:pt x="3465" y="14268"/>
                    <a:pt x="3465" y="14268"/>
                  </a:cubicBezTo>
                  <a:cubicBezTo>
                    <a:pt x="3465" y="14367"/>
                    <a:pt x="3465" y="14367"/>
                    <a:pt x="3465" y="14367"/>
                  </a:cubicBezTo>
                  <a:cubicBezTo>
                    <a:pt x="3696" y="14466"/>
                    <a:pt x="3696" y="14466"/>
                    <a:pt x="3696" y="14466"/>
                  </a:cubicBezTo>
                  <a:cubicBezTo>
                    <a:pt x="3812" y="14466"/>
                    <a:pt x="3812" y="14466"/>
                    <a:pt x="3812" y="14466"/>
                  </a:cubicBezTo>
                  <a:cubicBezTo>
                    <a:pt x="3812" y="14466"/>
                    <a:pt x="3812" y="14466"/>
                    <a:pt x="3812" y="14466"/>
                  </a:cubicBezTo>
                  <a:cubicBezTo>
                    <a:pt x="4043" y="14367"/>
                    <a:pt x="4043" y="14367"/>
                    <a:pt x="4043" y="14367"/>
                  </a:cubicBezTo>
                  <a:cubicBezTo>
                    <a:pt x="3927" y="14466"/>
                    <a:pt x="3927" y="14466"/>
                    <a:pt x="3927" y="14466"/>
                  </a:cubicBezTo>
                  <a:cubicBezTo>
                    <a:pt x="3812" y="14565"/>
                    <a:pt x="3812" y="14565"/>
                    <a:pt x="3812" y="14565"/>
                  </a:cubicBezTo>
                  <a:cubicBezTo>
                    <a:pt x="3696" y="14466"/>
                    <a:pt x="3696" y="14466"/>
                    <a:pt x="3696" y="14466"/>
                  </a:cubicBezTo>
                  <a:cubicBezTo>
                    <a:pt x="3581" y="14466"/>
                    <a:pt x="3581" y="14466"/>
                    <a:pt x="3581" y="14466"/>
                  </a:cubicBezTo>
                  <a:lnTo>
                    <a:pt x="3581" y="14565"/>
                  </a:lnTo>
                  <a:close/>
                  <a:moveTo>
                    <a:pt x="3581" y="14565"/>
                  </a:moveTo>
                </a:path>
              </a:pathLst>
            </a:custGeom>
            <a:grpFill/>
            <a:ln>
              <a:noFill/>
            </a:ln>
          </p:spPr>
          <p:txBody>
            <a:bodyPr lIns="0" tIns="0" rIns="0" bIns="0"/>
            <a:lstStyle/>
            <a:p>
              <a:pPr defTabSz="913765">
                <a:defRPr/>
              </a:pPr>
              <a:endParaRPr lang="es-ES">
                <a:solidFill>
                  <a:prstClr val="black"/>
                </a:solidFill>
              </a:endParaRPr>
            </a:p>
          </p:txBody>
        </p:sp>
        <p:sp>
          <p:nvSpPr>
            <p:cNvPr id="437" name="AutoShape 159"/>
            <p:cNvSpPr/>
            <p:nvPr/>
          </p:nvSpPr>
          <p:spPr bwMode="auto">
            <a:xfrm>
              <a:off x="1755" y="0"/>
              <a:ext cx="3618" cy="2961"/>
            </a:xfrm>
            <a:custGeom>
              <a:avLst/>
              <a:gdLst>
                <a:gd name="T0" fmla="*/ 2650 w 21600"/>
                <a:gd name="T1" fmla="*/ 211 h 21600"/>
                <a:gd name="T2" fmla="*/ 2650 w 21600"/>
                <a:gd name="T3" fmla="*/ 504 h 21600"/>
                <a:gd name="T4" fmla="*/ 2641 w 21600"/>
                <a:gd name="T5" fmla="*/ 559 h 21600"/>
                <a:gd name="T6" fmla="*/ 2819 w 21600"/>
                <a:gd name="T7" fmla="*/ 348 h 21600"/>
                <a:gd name="T8" fmla="*/ 2829 w 21600"/>
                <a:gd name="T9" fmla="*/ 202 h 21600"/>
                <a:gd name="T10" fmla="*/ 3054 w 21600"/>
                <a:gd name="T11" fmla="*/ 92 h 21600"/>
                <a:gd name="T12" fmla="*/ 3562 w 21600"/>
                <a:gd name="T13" fmla="*/ 110 h 21600"/>
                <a:gd name="T14" fmla="*/ 3101 w 21600"/>
                <a:gd name="T15" fmla="*/ 422 h 21600"/>
                <a:gd name="T16" fmla="*/ 2782 w 21600"/>
                <a:gd name="T17" fmla="*/ 614 h 21600"/>
                <a:gd name="T18" fmla="*/ 2894 w 21600"/>
                <a:gd name="T19" fmla="*/ 1384 h 21600"/>
                <a:gd name="T20" fmla="*/ 2537 w 21600"/>
                <a:gd name="T21" fmla="*/ 578 h 21600"/>
                <a:gd name="T22" fmla="*/ 2265 w 21600"/>
                <a:gd name="T23" fmla="*/ 394 h 21600"/>
                <a:gd name="T24" fmla="*/ 1889 w 21600"/>
                <a:gd name="T25" fmla="*/ 367 h 21600"/>
                <a:gd name="T26" fmla="*/ 2471 w 21600"/>
                <a:gd name="T27" fmla="*/ 651 h 21600"/>
                <a:gd name="T28" fmla="*/ 2565 w 21600"/>
                <a:gd name="T29" fmla="*/ 898 h 21600"/>
                <a:gd name="T30" fmla="*/ 1551 w 21600"/>
                <a:gd name="T31" fmla="*/ 477 h 21600"/>
                <a:gd name="T32" fmla="*/ 2246 w 21600"/>
                <a:gd name="T33" fmla="*/ 743 h 21600"/>
                <a:gd name="T34" fmla="*/ 2086 w 21600"/>
                <a:gd name="T35" fmla="*/ 651 h 21600"/>
                <a:gd name="T36" fmla="*/ 2002 w 21600"/>
                <a:gd name="T37" fmla="*/ 678 h 21600"/>
                <a:gd name="T38" fmla="*/ 1889 w 21600"/>
                <a:gd name="T39" fmla="*/ 578 h 21600"/>
                <a:gd name="T40" fmla="*/ 1363 w 21600"/>
                <a:gd name="T41" fmla="*/ 642 h 21600"/>
                <a:gd name="T42" fmla="*/ 1945 w 21600"/>
                <a:gd name="T43" fmla="*/ 926 h 21600"/>
                <a:gd name="T44" fmla="*/ 2077 w 21600"/>
                <a:gd name="T45" fmla="*/ 972 h 21600"/>
                <a:gd name="T46" fmla="*/ 2603 w 21600"/>
                <a:gd name="T47" fmla="*/ 1027 h 21600"/>
                <a:gd name="T48" fmla="*/ 2500 w 21600"/>
                <a:gd name="T49" fmla="*/ 1329 h 21600"/>
                <a:gd name="T50" fmla="*/ 1795 w 21600"/>
                <a:gd name="T51" fmla="*/ 1357 h 21600"/>
                <a:gd name="T52" fmla="*/ 1767 w 21600"/>
                <a:gd name="T53" fmla="*/ 999 h 21600"/>
                <a:gd name="T54" fmla="*/ 1522 w 21600"/>
                <a:gd name="T55" fmla="*/ 798 h 21600"/>
                <a:gd name="T56" fmla="*/ 1334 w 21600"/>
                <a:gd name="T57" fmla="*/ 1192 h 21600"/>
                <a:gd name="T58" fmla="*/ 1710 w 21600"/>
                <a:gd name="T59" fmla="*/ 1274 h 21600"/>
                <a:gd name="T60" fmla="*/ 2603 w 21600"/>
                <a:gd name="T61" fmla="*/ 1778 h 21600"/>
                <a:gd name="T62" fmla="*/ 2631 w 21600"/>
                <a:gd name="T63" fmla="*/ 1412 h 21600"/>
                <a:gd name="T64" fmla="*/ 2274 w 21600"/>
                <a:gd name="T65" fmla="*/ 1238 h 21600"/>
                <a:gd name="T66" fmla="*/ 2425 w 21600"/>
                <a:gd name="T67" fmla="*/ 1100 h 21600"/>
                <a:gd name="T68" fmla="*/ 2697 w 21600"/>
                <a:gd name="T69" fmla="*/ 1100 h 21600"/>
                <a:gd name="T70" fmla="*/ 2782 w 21600"/>
                <a:gd name="T71" fmla="*/ 1311 h 21600"/>
                <a:gd name="T72" fmla="*/ 2866 w 21600"/>
                <a:gd name="T73" fmla="*/ 1448 h 21600"/>
                <a:gd name="T74" fmla="*/ 3007 w 21600"/>
                <a:gd name="T75" fmla="*/ 1623 h 21600"/>
                <a:gd name="T76" fmla="*/ 2876 w 21600"/>
                <a:gd name="T77" fmla="*/ 1632 h 21600"/>
                <a:gd name="T78" fmla="*/ 2800 w 21600"/>
                <a:gd name="T79" fmla="*/ 1852 h 21600"/>
                <a:gd name="T80" fmla="*/ 2265 w 21600"/>
                <a:gd name="T81" fmla="*/ 1696 h 21600"/>
                <a:gd name="T82" fmla="*/ 2659 w 21600"/>
                <a:gd name="T83" fmla="*/ 2017 h 21600"/>
                <a:gd name="T84" fmla="*/ 2152 w 21600"/>
                <a:gd name="T85" fmla="*/ 2246 h 21600"/>
                <a:gd name="T86" fmla="*/ 2866 w 21600"/>
                <a:gd name="T87" fmla="*/ 2723 h 21600"/>
                <a:gd name="T88" fmla="*/ 3064 w 21600"/>
                <a:gd name="T89" fmla="*/ 2723 h 21600"/>
                <a:gd name="T90" fmla="*/ 2988 w 21600"/>
                <a:gd name="T91" fmla="*/ 2549 h 21600"/>
                <a:gd name="T92" fmla="*/ 329 w 21600"/>
                <a:gd name="T93" fmla="*/ 2457 h 21600"/>
                <a:gd name="T94" fmla="*/ 188 w 21600"/>
                <a:gd name="T95" fmla="*/ 2200 h 21600"/>
                <a:gd name="T96" fmla="*/ 611 w 21600"/>
                <a:gd name="T97" fmla="*/ 1027 h 21600"/>
                <a:gd name="T98" fmla="*/ 263 w 21600"/>
                <a:gd name="T99" fmla="*/ 2246 h 21600"/>
                <a:gd name="T100" fmla="*/ 639 w 21600"/>
                <a:gd name="T101" fmla="*/ 1063 h 21600"/>
                <a:gd name="T102" fmla="*/ 1053 w 21600"/>
                <a:gd name="T103" fmla="*/ 1073 h 21600"/>
                <a:gd name="T104" fmla="*/ 1588 w 21600"/>
                <a:gd name="T105" fmla="*/ 1256 h 21600"/>
                <a:gd name="T106" fmla="*/ 1889 w 21600"/>
                <a:gd name="T107" fmla="*/ 1430 h 21600"/>
                <a:gd name="T108" fmla="*/ 2114 w 21600"/>
                <a:gd name="T109" fmla="*/ 1210 h 21600"/>
                <a:gd name="T110" fmla="*/ 2425 w 21600"/>
                <a:gd name="T111" fmla="*/ 1357 h 21600"/>
                <a:gd name="T112" fmla="*/ 2030 w 21600"/>
                <a:gd name="T113" fmla="*/ 1696 h 21600"/>
                <a:gd name="T114" fmla="*/ 1673 w 21600"/>
                <a:gd name="T115" fmla="*/ 2145 h 21600"/>
                <a:gd name="T116" fmla="*/ 2312 w 21600"/>
                <a:gd name="T117" fmla="*/ 2035 h 21600"/>
                <a:gd name="T118" fmla="*/ 2753 w 21600"/>
                <a:gd name="T119" fmla="*/ 2054 h 21600"/>
                <a:gd name="T120" fmla="*/ 2932 w 21600"/>
                <a:gd name="T121" fmla="*/ 2365 h 21600"/>
                <a:gd name="T122" fmla="*/ 2584 w 21600"/>
                <a:gd name="T123" fmla="*/ 2576 h 21600"/>
                <a:gd name="T124" fmla="*/ 2641 w 21600"/>
                <a:gd name="T125" fmla="*/ 2833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5597" y="3812"/>
                  </a:moveTo>
                  <a:cubicBezTo>
                    <a:pt x="15653" y="3745"/>
                    <a:pt x="15653" y="3745"/>
                    <a:pt x="15653" y="3745"/>
                  </a:cubicBezTo>
                  <a:cubicBezTo>
                    <a:pt x="15709" y="3745"/>
                    <a:pt x="15709" y="3745"/>
                    <a:pt x="15709" y="3745"/>
                  </a:cubicBezTo>
                  <a:cubicBezTo>
                    <a:pt x="15765" y="3611"/>
                    <a:pt x="15765" y="3611"/>
                    <a:pt x="15765" y="3611"/>
                  </a:cubicBezTo>
                  <a:cubicBezTo>
                    <a:pt x="15821" y="3477"/>
                    <a:pt x="15821" y="3477"/>
                    <a:pt x="15821" y="3477"/>
                  </a:cubicBezTo>
                  <a:cubicBezTo>
                    <a:pt x="15821" y="3477"/>
                    <a:pt x="15821" y="3477"/>
                    <a:pt x="15821" y="3477"/>
                  </a:cubicBezTo>
                  <a:cubicBezTo>
                    <a:pt x="15821" y="3544"/>
                    <a:pt x="15821" y="3544"/>
                    <a:pt x="15821" y="3544"/>
                  </a:cubicBezTo>
                  <a:cubicBezTo>
                    <a:pt x="15821" y="3611"/>
                    <a:pt x="15821" y="3611"/>
                    <a:pt x="15821" y="3611"/>
                  </a:cubicBezTo>
                  <a:cubicBezTo>
                    <a:pt x="15821" y="3611"/>
                    <a:pt x="15821" y="3611"/>
                    <a:pt x="15821" y="3611"/>
                  </a:cubicBezTo>
                  <a:cubicBezTo>
                    <a:pt x="15877" y="3611"/>
                    <a:pt x="15877" y="3611"/>
                    <a:pt x="15877" y="3611"/>
                  </a:cubicBezTo>
                  <a:cubicBezTo>
                    <a:pt x="15877" y="3544"/>
                    <a:pt x="15877" y="3544"/>
                    <a:pt x="15877" y="3544"/>
                  </a:cubicBezTo>
                  <a:cubicBezTo>
                    <a:pt x="15934" y="3544"/>
                    <a:pt x="15934" y="3544"/>
                    <a:pt x="15934" y="3544"/>
                  </a:cubicBezTo>
                  <a:cubicBezTo>
                    <a:pt x="15934" y="3477"/>
                    <a:pt x="15934" y="3477"/>
                    <a:pt x="15934" y="3477"/>
                  </a:cubicBezTo>
                  <a:cubicBezTo>
                    <a:pt x="15877" y="3477"/>
                    <a:pt x="15877" y="3477"/>
                    <a:pt x="15877" y="3477"/>
                  </a:cubicBezTo>
                  <a:cubicBezTo>
                    <a:pt x="15877" y="3477"/>
                    <a:pt x="15877" y="3477"/>
                    <a:pt x="15877" y="3477"/>
                  </a:cubicBezTo>
                  <a:cubicBezTo>
                    <a:pt x="15934" y="3411"/>
                    <a:pt x="15934" y="3411"/>
                    <a:pt x="15934" y="3411"/>
                  </a:cubicBezTo>
                  <a:cubicBezTo>
                    <a:pt x="15934" y="3344"/>
                    <a:pt x="15934" y="3344"/>
                    <a:pt x="15934" y="3344"/>
                  </a:cubicBezTo>
                  <a:cubicBezTo>
                    <a:pt x="15934" y="3344"/>
                    <a:pt x="15934" y="3344"/>
                    <a:pt x="15934" y="3344"/>
                  </a:cubicBezTo>
                  <a:cubicBezTo>
                    <a:pt x="15934" y="3277"/>
                    <a:pt x="15934" y="3277"/>
                    <a:pt x="15934" y="3277"/>
                  </a:cubicBezTo>
                  <a:cubicBezTo>
                    <a:pt x="15990" y="3210"/>
                    <a:pt x="15990" y="3210"/>
                    <a:pt x="15990" y="3210"/>
                  </a:cubicBezTo>
                  <a:cubicBezTo>
                    <a:pt x="15990" y="3143"/>
                    <a:pt x="15990" y="3143"/>
                    <a:pt x="15990" y="3143"/>
                  </a:cubicBezTo>
                  <a:cubicBezTo>
                    <a:pt x="16046" y="3143"/>
                    <a:pt x="16046" y="3143"/>
                    <a:pt x="16046" y="3143"/>
                  </a:cubicBezTo>
                  <a:cubicBezTo>
                    <a:pt x="16102" y="3076"/>
                    <a:pt x="16102" y="3076"/>
                    <a:pt x="16102" y="3076"/>
                  </a:cubicBezTo>
                  <a:cubicBezTo>
                    <a:pt x="16102" y="3143"/>
                    <a:pt x="16102" y="3143"/>
                    <a:pt x="16102" y="3143"/>
                  </a:cubicBezTo>
                  <a:cubicBezTo>
                    <a:pt x="16102" y="3143"/>
                    <a:pt x="16102" y="3143"/>
                    <a:pt x="16102" y="3143"/>
                  </a:cubicBezTo>
                  <a:cubicBezTo>
                    <a:pt x="16046" y="3143"/>
                    <a:pt x="16046" y="3143"/>
                    <a:pt x="16046" y="3143"/>
                  </a:cubicBezTo>
                  <a:cubicBezTo>
                    <a:pt x="16046" y="3277"/>
                    <a:pt x="16046" y="3277"/>
                    <a:pt x="16046" y="3277"/>
                  </a:cubicBezTo>
                  <a:cubicBezTo>
                    <a:pt x="15990" y="3344"/>
                    <a:pt x="15990" y="3344"/>
                    <a:pt x="15990" y="3344"/>
                  </a:cubicBezTo>
                  <a:cubicBezTo>
                    <a:pt x="15990" y="3411"/>
                    <a:pt x="15990" y="3411"/>
                    <a:pt x="15990" y="3411"/>
                  </a:cubicBezTo>
                  <a:cubicBezTo>
                    <a:pt x="15990" y="3411"/>
                    <a:pt x="15990" y="3411"/>
                    <a:pt x="15990" y="3411"/>
                  </a:cubicBezTo>
                  <a:cubicBezTo>
                    <a:pt x="15990" y="3477"/>
                    <a:pt x="15990" y="3477"/>
                    <a:pt x="15990" y="3477"/>
                  </a:cubicBezTo>
                  <a:cubicBezTo>
                    <a:pt x="16046" y="3477"/>
                    <a:pt x="16046" y="3477"/>
                    <a:pt x="16046" y="3477"/>
                  </a:cubicBezTo>
                  <a:cubicBezTo>
                    <a:pt x="16102" y="3411"/>
                    <a:pt x="16102" y="3411"/>
                    <a:pt x="16102" y="3411"/>
                  </a:cubicBezTo>
                  <a:cubicBezTo>
                    <a:pt x="16158" y="3277"/>
                    <a:pt x="16158" y="3277"/>
                    <a:pt x="16158" y="3277"/>
                  </a:cubicBezTo>
                  <a:cubicBezTo>
                    <a:pt x="16214" y="3210"/>
                    <a:pt x="16214" y="3210"/>
                    <a:pt x="16214" y="3210"/>
                  </a:cubicBezTo>
                  <a:cubicBezTo>
                    <a:pt x="16214" y="3143"/>
                    <a:pt x="16214" y="3143"/>
                    <a:pt x="16214" y="3143"/>
                  </a:cubicBezTo>
                  <a:cubicBezTo>
                    <a:pt x="16214" y="3143"/>
                    <a:pt x="16214" y="3143"/>
                    <a:pt x="16214" y="3143"/>
                  </a:cubicBezTo>
                  <a:cubicBezTo>
                    <a:pt x="16270" y="3076"/>
                    <a:pt x="16270" y="3076"/>
                    <a:pt x="16270" y="3076"/>
                  </a:cubicBezTo>
                  <a:cubicBezTo>
                    <a:pt x="16270" y="3143"/>
                    <a:pt x="16270" y="3143"/>
                    <a:pt x="16270" y="3143"/>
                  </a:cubicBezTo>
                  <a:cubicBezTo>
                    <a:pt x="16270" y="3143"/>
                    <a:pt x="16270" y="3143"/>
                    <a:pt x="16270" y="3143"/>
                  </a:cubicBezTo>
                  <a:cubicBezTo>
                    <a:pt x="16270" y="3210"/>
                    <a:pt x="16270" y="3210"/>
                    <a:pt x="16270" y="3210"/>
                  </a:cubicBezTo>
                  <a:cubicBezTo>
                    <a:pt x="16270" y="3210"/>
                    <a:pt x="16270" y="3210"/>
                    <a:pt x="16270" y="3210"/>
                  </a:cubicBezTo>
                  <a:cubicBezTo>
                    <a:pt x="16326" y="3143"/>
                    <a:pt x="16326" y="3143"/>
                    <a:pt x="16326" y="3143"/>
                  </a:cubicBezTo>
                  <a:cubicBezTo>
                    <a:pt x="16382" y="3143"/>
                    <a:pt x="16382" y="3143"/>
                    <a:pt x="16382" y="3143"/>
                  </a:cubicBezTo>
                  <a:cubicBezTo>
                    <a:pt x="16438" y="3143"/>
                    <a:pt x="16438" y="3143"/>
                    <a:pt x="16438" y="3143"/>
                  </a:cubicBezTo>
                  <a:cubicBezTo>
                    <a:pt x="16551" y="3076"/>
                    <a:pt x="16551" y="3076"/>
                    <a:pt x="16551" y="3076"/>
                  </a:cubicBezTo>
                  <a:cubicBezTo>
                    <a:pt x="16607" y="3076"/>
                    <a:pt x="16607" y="3076"/>
                    <a:pt x="16607" y="3076"/>
                  </a:cubicBezTo>
                  <a:cubicBezTo>
                    <a:pt x="16607" y="3076"/>
                    <a:pt x="16607" y="3076"/>
                    <a:pt x="16607" y="3076"/>
                  </a:cubicBezTo>
                  <a:cubicBezTo>
                    <a:pt x="16663" y="3076"/>
                    <a:pt x="16663" y="3076"/>
                    <a:pt x="16663" y="3076"/>
                  </a:cubicBezTo>
                  <a:cubicBezTo>
                    <a:pt x="16663" y="3009"/>
                    <a:pt x="16663" y="3009"/>
                    <a:pt x="16663" y="3009"/>
                  </a:cubicBezTo>
                  <a:cubicBezTo>
                    <a:pt x="16663" y="2942"/>
                    <a:pt x="16663" y="2942"/>
                    <a:pt x="16663" y="2942"/>
                  </a:cubicBezTo>
                  <a:cubicBezTo>
                    <a:pt x="16719" y="2942"/>
                    <a:pt x="16719" y="2942"/>
                    <a:pt x="16719" y="2942"/>
                  </a:cubicBezTo>
                  <a:cubicBezTo>
                    <a:pt x="16663" y="2876"/>
                    <a:pt x="16663" y="2876"/>
                    <a:pt x="16663" y="2876"/>
                  </a:cubicBezTo>
                  <a:cubicBezTo>
                    <a:pt x="16663" y="2809"/>
                    <a:pt x="16663" y="2809"/>
                    <a:pt x="16663" y="2809"/>
                  </a:cubicBezTo>
                  <a:cubicBezTo>
                    <a:pt x="16663" y="2675"/>
                    <a:pt x="16663" y="2675"/>
                    <a:pt x="16663" y="2675"/>
                  </a:cubicBezTo>
                  <a:cubicBezTo>
                    <a:pt x="16663" y="2675"/>
                    <a:pt x="16663" y="2675"/>
                    <a:pt x="16663" y="2675"/>
                  </a:cubicBezTo>
                  <a:cubicBezTo>
                    <a:pt x="16607" y="2742"/>
                    <a:pt x="16607" y="2742"/>
                    <a:pt x="16607" y="2742"/>
                  </a:cubicBezTo>
                  <a:cubicBezTo>
                    <a:pt x="16551" y="2876"/>
                    <a:pt x="16551" y="2876"/>
                    <a:pt x="16551" y="2876"/>
                  </a:cubicBezTo>
                  <a:cubicBezTo>
                    <a:pt x="16551" y="2876"/>
                    <a:pt x="16551" y="2876"/>
                    <a:pt x="16551" y="2876"/>
                  </a:cubicBezTo>
                  <a:cubicBezTo>
                    <a:pt x="16551" y="2809"/>
                    <a:pt x="16551" y="2809"/>
                    <a:pt x="16551" y="2809"/>
                  </a:cubicBezTo>
                  <a:cubicBezTo>
                    <a:pt x="16607" y="2742"/>
                    <a:pt x="16607" y="2742"/>
                    <a:pt x="16607" y="2742"/>
                  </a:cubicBezTo>
                  <a:cubicBezTo>
                    <a:pt x="16663" y="2742"/>
                    <a:pt x="16663" y="2742"/>
                    <a:pt x="16663" y="2742"/>
                  </a:cubicBezTo>
                  <a:cubicBezTo>
                    <a:pt x="16663" y="2675"/>
                    <a:pt x="16663" y="2675"/>
                    <a:pt x="16663" y="2675"/>
                  </a:cubicBezTo>
                  <a:cubicBezTo>
                    <a:pt x="16607" y="2608"/>
                    <a:pt x="16607" y="2608"/>
                    <a:pt x="16607" y="2608"/>
                  </a:cubicBezTo>
                  <a:cubicBezTo>
                    <a:pt x="16551" y="2608"/>
                    <a:pt x="16551" y="2608"/>
                    <a:pt x="16551" y="2608"/>
                  </a:cubicBezTo>
                  <a:cubicBezTo>
                    <a:pt x="16551" y="2608"/>
                    <a:pt x="16551" y="2608"/>
                    <a:pt x="16551" y="2608"/>
                  </a:cubicBezTo>
                  <a:cubicBezTo>
                    <a:pt x="16551" y="2608"/>
                    <a:pt x="16551" y="2608"/>
                    <a:pt x="16551" y="2608"/>
                  </a:cubicBezTo>
                  <a:cubicBezTo>
                    <a:pt x="16495" y="2608"/>
                    <a:pt x="16495" y="2608"/>
                    <a:pt x="16495" y="2608"/>
                  </a:cubicBezTo>
                  <a:cubicBezTo>
                    <a:pt x="16495" y="2608"/>
                    <a:pt x="16495" y="2608"/>
                    <a:pt x="16495" y="2608"/>
                  </a:cubicBezTo>
                  <a:cubicBezTo>
                    <a:pt x="16438" y="2608"/>
                    <a:pt x="16438" y="2608"/>
                    <a:pt x="16438" y="2608"/>
                  </a:cubicBezTo>
                  <a:cubicBezTo>
                    <a:pt x="16382" y="2675"/>
                    <a:pt x="16382" y="2675"/>
                    <a:pt x="16382" y="2675"/>
                  </a:cubicBezTo>
                  <a:cubicBezTo>
                    <a:pt x="16382" y="2608"/>
                    <a:pt x="16382" y="2608"/>
                    <a:pt x="16382" y="2608"/>
                  </a:cubicBezTo>
                  <a:cubicBezTo>
                    <a:pt x="16382" y="2608"/>
                    <a:pt x="16382" y="2608"/>
                    <a:pt x="16382" y="2608"/>
                  </a:cubicBezTo>
                  <a:cubicBezTo>
                    <a:pt x="16495" y="2541"/>
                    <a:pt x="16495" y="2541"/>
                    <a:pt x="16495" y="2541"/>
                  </a:cubicBezTo>
                  <a:cubicBezTo>
                    <a:pt x="16551" y="2541"/>
                    <a:pt x="16551" y="2541"/>
                    <a:pt x="16551" y="2541"/>
                  </a:cubicBezTo>
                  <a:cubicBezTo>
                    <a:pt x="16607" y="2474"/>
                    <a:pt x="16607" y="2474"/>
                    <a:pt x="16607" y="2474"/>
                  </a:cubicBezTo>
                  <a:cubicBezTo>
                    <a:pt x="16663" y="2407"/>
                    <a:pt x="16663" y="2407"/>
                    <a:pt x="16663" y="2407"/>
                  </a:cubicBezTo>
                  <a:cubicBezTo>
                    <a:pt x="16719" y="2341"/>
                    <a:pt x="16719" y="2341"/>
                    <a:pt x="16719" y="2341"/>
                  </a:cubicBezTo>
                  <a:cubicBezTo>
                    <a:pt x="16719" y="2207"/>
                    <a:pt x="16719" y="2207"/>
                    <a:pt x="16719" y="2207"/>
                  </a:cubicBezTo>
                  <a:cubicBezTo>
                    <a:pt x="16719" y="2207"/>
                    <a:pt x="16719" y="2207"/>
                    <a:pt x="16719" y="2207"/>
                  </a:cubicBezTo>
                  <a:cubicBezTo>
                    <a:pt x="16663" y="2207"/>
                    <a:pt x="16663" y="2207"/>
                    <a:pt x="16663" y="2207"/>
                  </a:cubicBezTo>
                  <a:cubicBezTo>
                    <a:pt x="16663" y="2274"/>
                    <a:pt x="16663" y="2274"/>
                    <a:pt x="16663" y="2274"/>
                  </a:cubicBezTo>
                  <a:cubicBezTo>
                    <a:pt x="16607" y="2207"/>
                    <a:pt x="16607" y="2207"/>
                    <a:pt x="16607" y="2207"/>
                  </a:cubicBezTo>
                  <a:cubicBezTo>
                    <a:pt x="16663" y="2207"/>
                    <a:pt x="16663" y="2207"/>
                    <a:pt x="16663" y="2207"/>
                  </a:cubicBezTo>
                  <a:cubicBezTo>
                    <a:pt x="16663" y="2207"/>
                    <a:pt x="16663" y="2207"/>
                    <a:pt x="16663" y="2207"/>
                  </a:cubicBezTo>
                  <a:cubicBezTo>
                    <a:pt x="16719" y="2207"/>
                    <a:pt x="16719" y="2207"/>
                    <a:pt x="16719" y="2207"/>
                  </a:cubicBezTo>
                  <a:cubicBezTo>
                    <a:pt x="16719" y="2140"/>
                    <a:pt x="16719" y="2140"/>
                    <a:pt x="16719" y="2140"/>
                  </a:cubicBezTo>
                  <a:cubicBezTo>
                    <a:pt x="16719" y="2073"/>
                    <a:pt x="16719" y="2073"/>
                    <a:pt x="16719" y="2073"/>
                  </a:cubicBezTo>
                  <a:cubicBezTo>
                    <a:pt x="16775" y="2006"/>
                    <a:pt x="16775" y="2006"/>
                    <a:pt x="16775" y="2006"/>
                  </a:cubicBezTo>
                  <a:cubicBezTo>
                    <a:pt x="16775" y="2006"/>
                    <a:pt x="16775" y="2006"/>
                    <a:pt x="16775" y="2006"/>
                  </a:cubicBezTo>
                  <a:cubicBezTo>
                    <a:pt x="16775" y="1939"/>
                    <a:pt x="16775" y="1939"/>
                    <a:pt x="16775" y="1939"/>
                  </a:cubicBezTo>
                  <a:cubicBezTo>
                    <a:pt x="16775" y="1939"/>
                    <a:pt x="16775" y="1939"/>
                    <a:pt x="16775" y="1939"/>
                  </a:cubicBezTo>
                  <a:cubicBezTo>
                    <a:pt x="16719" y="1872"/>
                    <a:pt x="16719" y="1872"/>
                    <a:pt x="16719" y="1872"/>
                  </a:cubicBezTo>
                  <a:cubicBezTo>
                    <a:pt x="16663" y="1939"/>
                    <a:pt x="16663" y="1939"/>
                    <a:pt x="16663" y="1939"/>
                  </a:cubicBezTo>
                  <a:cubicBezTo>
                    <a:pt x="16607" y="2006"/>
                    <a:pt x="16607" y="2006"/>
                    <a:pt x="16607" y="2006"/>
                  </a:cubicBezTo>
                  <a:cubicBezTo>
                    <a:pt x="16607" y="2073"/>
                    <a:pt x="16607" y="2073"/>
                    <a:pt x="16607" y="2073"/>
                  </a:cubicBezTo>
                  <a:cubicBezTo>
                    <a:pt x="16663" y="2140"/>
                    <a:pt x="16663" y="2140"/>
                    <a:pt x="16663" y="2140"/>
                  </a:cubicBezTo>
                  <a:cubicBezTo>
                    <a:pt x="16607" y="2207"/>
                    <a:pt x="16607" y="2207"/>
                    <a:pt x="16607" y="2207"/>
                  </a:cubicBezTo>
                  <a:cubicBezTo>
                    <a:pt x="16607" y="2207"/>
                    <a:pt x="16607" y="2207"/>
                    <a:pt x="16607" y="2207"/>
                  </a:cubicBezTo>
                  <a:cubicBezTo>
                    <a:pt x="16551" y="2207"/>
                    <a:pt x="16551" y="2207"/>
                    <a:pt x="16551" y="2207"/>
                  </a:cubicBezTo>
                  <a:cubicBezTo>
                    <a:pt x="16551" y="2140"/>
                    <a:pt x="16551" y="2140"/>
                    <a:pt x="16551" y="2140"/>
                  </a:cubicBezTo>
                  <a:cubicBezTo>
                    <a:pt x="16551" y="2140"/>
                    <a:pt x="16551" y="2140"/>
                    <a:pt x="16551" y="2140"/>
                  </a:cubicBezTo>
                  <a:cubicBezTo>
                    <a:pt x="16551" y="2073"/>
                    <a:pt x="16551" y="2073"/>
                    <a:pt x="16551" y="2073"/>
                  </a:cubicBezTo>
                  <a:cubicBezTo>
                    <a:pt x="16607" y="2006"/>
                    <a:pt x="16607" y="2006"/>
                    <a:pt x="16607" y="2006"/>
                  </a:cubicBezTo>
                  <a:cubicBezTo>
                    <a:pt x="16607" y="1939"/>
                    <a:pt x="16607" y="1939"/>
                    <a:pt x="16607" y="1939"/>
                  </a:cubicBezTo>
                  <a:cubicBezTo>
                    <a:pt x="16607" y="1939"/>
                    <a:pt x="16607" y="1939"/>
                    <a:pt x="16607" y="1939"/>
                  </a:cubicBezTo>
                  <a:cubicBezTo>
                    <a:pt x="16607" y="1939"/>
                    <a:pt x="16607" y="1939"/>
                    <a:pt x="16607" y="1939"/>
                  </a:cubicBezTo>
                  <a:cubicBezTo>
                    <a:pt x="16663" y="1939"/>
                    <a:pt x="16663" y="1939"/>
                    <a:pt x="16663" y="1939"/>
                  </a:cubicBezTo>
                  <a:cubicBezTo>
                    <a:pt x="16607" y="1872"/>
                    <a:pt x="16607" y="1872"/>
                    <a:pt x="16607" y="1872"/>
                  </a:cubicBezTo>
                  <a:cubicBezTo>
                    <a:pt x="16607" y="1806"/>
                    <a:pt x="16607" y="1806"/>
                    <a:pt x="16607" y="1806"/>
                  </a:cubicBezTo>
                  <a:cubicBezTo>
                    <a:pt x="16551" y="1806"/>
                    <a:pt x="16551" y="1806"/>
                    <a:pt x="16551" y="1806"/>
                  </a:cubicBezTo>
                  <a:cubicBezTo>
                    <a:pt x="16495" y="1806"/>
                    <a:pt x="16495" y="1806"/>
                    <a:pt x="16495" y="1806"/>
                  </a:cubicBezTo>
                  <a:cubicBezTo>
                    <a:pt x="16495" y="1872"/>
                    <a:pt x="16495" y="1872"/>
                    <a:pt x="16495" y="1872"/>
                  </a:cubicBezTo>
                  <a:cubicBezTo>
                    <a:pt x="16438" y="1806"/>
                    <a:pt x="16438" y="1806"/>
                    <a:pt x="16438" y="1806"/>
                  </a:cubicBezTo>
                  <a:cubicBezTo>
                    <a:pt x="16438" y="1806"/>
                    <a:pt x="16438" y="1806"/>
                    <a:pt x="16438" y="1806"/>
                  </a:cubicBezTo>
                  <a:cubicBezTo>
                    <a:pt x="16438" y="1739"/>
                    <a:pt x="16438" y="1739"/>
                    <a:pt x="16438" y="1739"/>
                  </a:cubicBezTo>
                  <a:cubicBezTo>
                    <a:pt x="16438" y="1672"/>
                    <a:pt x="16438" y="1672"/>
                    <a:pt x="16438" y="1672"/>
                  </a:cubicBezTo>
                  <a:cubicBezTo>
                    <a:pt x="16438" y="1538"/>
                    <a:pt x="16438" y="1538"/>
                    <a:pt x="16438" y="1538"/>
                  </a:cubicBezTo>
                  <a:cubicBezTo>
                    <a:pt x="16438" y="1471"/>
                    <a:pt x="16438" y="1471"/>
                    <a:pt x="16438" y="1471"/>
                  </a:cubicBezTo>
                  <a:cubicBezTo>
                    <a:pt x="16438" y="1404"/>
                    <a:pt x="16438" y="1404"/>
                    <a:pt x="16438" y="1404"/>
                  </a:cubicBezTo>
                  <a:cubicBezTo>
                    <a:pt x="16495" y="1337"/>
                    <a:pt x="16495" y="1337"/>
                    <a:pt x="16495" y="1337"/>
                  </a:cubicBezTo>
                  <a:cubicBezTo>
                    <a:pt x="16438" y="1271"/>
                    <a:pt x="16438" y="1271"/>
                    <a:pt x="16438" y="1271"/>
                  </a:cubicBezTo>
                  <a:cubicBezTo>
                    <a:pt x="16495" y="1137"/>
                    <a:pt x="16495" y="1137"/>
                    <a:pt x="16495" y="1137"/>
                  </a:cubicBezTo>
                  <a:cubicBezTo>
                    <a:pt x="16495" y="1070"/>
                    <a:pt x="16495" y="1070"/>
                    <a:pt x="16495" y="1070"/>
                  </a:cubicBezTo>
                  <a:cubicBezTo>
                    <a:pt x="16438" y="1070"/>
                    <a:pt x="16438" y="1070"/>
                    <a:pt x="16438" y="1070"/>
                  </a:cubicBezTo>
                  <a:cubicBezTo>
                    <a:pt x="16438" y="1003"/>
                    <a:pt x="16438" y="1003"/>
                    <a:pt x="16438" y="1003"/>
                  </a:cubicBezTo>
                  <a:cubicBezTo>
                    <a:pt x="16382" y="936"/>
                    <a:pt x="16382" y="936"/>
                    <a:pt x="16382" y="936"/>
                  </a:cubicBezTo>
                  <a:cubicBezTo>
                    <a:pt x="16382" y="869"/>
                    <a:pt x="16382" y="869"/>
                    <a:pt x="16382" y="869"/>
                  </a:cubicBezTo>
                  <a:cubicBezTo>
                    <a:pt x="16270" y="869"/>
                    <a:pt x="16270" y="869"/>
                    <a:pt x="16270" y="869"/>
                  </a:cubicBezTo>
                  <a:cubicBezTo>
                    <a:pt x="16270" y="869"/>
                    <a:pt x="16270" y="869"/>
                    <a:pt x="16270" y="869"/>
                  </a:cubicBezTo>
                  <a:cubicBezTo>
                    <a:pt x="16270" y="869"/>
                    <a:pt x="16270" y="869"/>
                    <a:pt x="16270" y="869"/>
                  </a:cubicBezTo>
                  <a:cubicBezTo>
                    <a:pt x="16270" y="936"/>
                    <a:pt x="16270" y="936"/>
                    <a:pt x="16270" y="936"/>
                  </a:cubicBezTo>
                  <a:cubicBezTo>
                    <a:pt x="16214" y="869"/>
                    <a:pt x="16214" y="869"/>
                    <a:pt x="16214" y="869"/>
                  </a:cubicBezTo>
                  <a:cubicBezTo>
                    <a:pt x="16158" y="869"/>
                    <a:pt x="16158" y="869"/>
                    <a:pt x="16158" y="869"/>
                  </a:cubicBezTo>
                  <a:cubicBezTo>
                    <a:pt x="16158" y="936"/>
                    <a:pt x="16158" y="936"/>
                    <a:pt x="16158" y="936"/>
                  </a:cubicBezTo>
                  <a:cubicBezTo>
                    <a:pt x="16102" y="1003"/>
                    <a:pt x="16102" y="1003"/>
                    <a:pt x="16102" y="1003"/>
                  </a:cubicBezTo>
                  <a:cubicBezTo>
                    <a:pt x="16158" y="1003"/>
                    <a:pt x="16158" y="1003"/>
                    <a:pt x="16158" y="1003"/>
                  </a:cubicBezTo>
                  <a:cubicBezTo>
                    <a:pt x="16158" y="1003"/>
                    <a:pt x="16158" y="1003"/>
                    <a:pt x="16158" y="1003"/>
                  </a:cubicBezTo>
                  <a:cubicBezTo>
                    <a:pt x="16214" y="1003"/>
                    <a:pt x="16214" y="1003"/>
                    <a:pt x="16214" y="1003"/>
                  </a:cubicBezTo>
                  <a:cubicBezTo>
                    <a:pt x="16270" y="1003"/>
                    <a:pt x="16270" y="1003"/>
                    <a:pt x="16270" y="1003"/>
                  </a:cubicBezTo>
                  <a:cubicBezTo>
                    <a:pt x="16326" y="1070"/>
                    <a:pt x="16326" y="1070"/>
                    <a:pt x="16326" y="1070"/>
                  </a:cubicBezTo>
                  <a:cubicBezTo>
                    <a:pt x="16326" y="1070"/>
                    <a:pt x="16326" y="1070"/>
                    <a:pt x="16326" y="1070"/>
                  </a:cubicBezTo>
                  <a:cubicBezTo>
                    <a:pt x="16326" y="1137"/>
                    <a:pt x="16326" y="1137"/>
                    <a:pt x="16326" y="1137"/>
                  </a:cubicBezTo>
                  <a:cubicBezTo>
                    <a:pt x="16270" y="1204"/>
                    <a:pt x="16270" y="1204"/>
                    <a:pt x="16270" y="1204"/>
                  </a:cubicBezTo>
                  <a:cubicBezTo>
                    <a:pt x="16214" y="1204"/>
                    <a:pt x="16214" y="1204"/>
                    <a:pt x="16214" y="1204"/>
                  </a:cubicBezTo>
                  <a:cubicBezTo>
                    <a:pt x="16158" y="1137"/>
                    <a:pt x="16158" y="1137"/>
                    <a:pt x="16158" y="1137"/>
                  </a:cubicBezTo>
                  <a:cubicBezTo>
                    <a:pt x="16158" y="1137"/>
                    <a:pt x="16158" y="1137"/>
                    <a:pt x="16158" y="1137"/>
                  </a:cubicBezTo>
                  <a:cubicBezTo>
                    <a:pt x="16102" y="1137"/>
                    <a:pt x="16102" y="1137"/>
                    <a:pt x="16102" y="1137"/>
                  </a:cubicBezTo>
                  <a:cubicBezTo>
                    <a:pt x="16102" y="1204"/>
                    <a:pt x="16102" y="1204"/>
                    <a:pt x="16102" y="1204"/>
                  </a:cubicBezTo>
                  <a:cubicBezTo>
                    <a:pt x="16158" y="1204"/>
                    <a:pt x="16158" y="1204"/>
                    <a:pt x="16158" y="1204"/>
                  </a:cubicBezTo>
                  <a:cubicBezTo>
                    <a:pt x="16102" y="1271"/>
                    <a:pt x="16102" y="1271"/>
                    <a:pt x="16102" y="1271"/>
                  </a:cubicBezTo>
                  <a:cubicBezTo>
                    <a:pt x="16046" y="1271"/>
                    <a:pt x="16046" y="1271"/>
                    <a:pt x="16046" y="1271"/>
                  </a:cubicBezTo>
                  <a:cubicBezTo>
                    <a:pt x="15990" y="1204"/>
                    <a:pt x="15990" y="1204"/>
                    <a:pt x="15990" y="1204"/>
                  </a:cubicBezTo>
                  <a:cubicBezTo>
                    <a:pt x="15934" y="1204"/>
                    <a:pt x="15934" y="1204"/>
                    <a:pt x="15934" y="1204"/>
                  </a:cubicBezTo>
                  <a:cubicBezTo>
                    <a:pt x="15877" y="1271"/>
                    <a:pt x="15877" y="1271"/>
                    <a:pt x="15877" y="1271"/>
                  </a:cubicBezTo>
                  <a:cubicBezTo>
                    <a:pt x="15877" y="1337"/>
                    <a:pt x="15877" y="1337"/>
                    <a:pt x="15877" y="1337"/>
                  </a:cubicBezTo>
                  <a:cubicBezTo>
                    <a:pt x="15877" y="1337"/>
                    <a:pt x="15877" y="1337"/>
                    <a:pt x="15877" y="1337"/>
                  </a:cubicBezTo>
                  <a:cubicBezTo>
                    <a:pt x="15934" y="1337"/>
                    <a:pt x="15934" y="1337"/>
                    <a:pt x="15934" y="1337"/>
                  </a:cubicBezTo>
                  <a:cubicBezTo>
                    <a:pt x="15934" y="1404"/>
                    <a:pt x="15934" y="1404"/>
                    <a:pt x="15934" y="1404"/>
                  </a:cubicBezTo>
                  <a:cubicBezTo>
                    <a:pt x="15990" y="1471"/>
                    <a:pt x="15990" y="1471"/>
                    <a:pt x="15990" y="1471"/>
                  </a:cubicBezTo>
                  <a:cubicBezTo>
                    <a:pt x="15990" y="1471"/>
                    <a:pt x="15990" y="1471"/>
                    <a:pt x="15990" y="1471"/>
                  </a:cubicBezTo>
                  <a:cubicBezTo>
                    <a:pt x="15934" y="1471"/>
                    <a:pt x="15934" y="1471"/>
                    <a:pt x="15934" y="1471"/>
                  </a:cubicBezTo>
                  <a:cubicBezTo>
                    <a:pt x="15934" y="1538"/>
                    <a:pt x="15934" y="1538"/>
                    <a:pt x="15934" y="1538"/>
                  </a:cubicBezTo>
                  <a:cubicBezTo>
                    <a:pt x="15990" y="1538"/>
                    <a:pt x="15990" y="1538"/>
                    <a:pt x="15990" y="1538"/>
                  </a:cubicBezTo>
                  <a:cubicBezTo>
                    <a:pt x="15990" y="1605"/>
                    <a:pt x="15990" y="1605"/>
                    <a:pt x="15990" y="1605"/>
                  </a:cubicBezTo>
                  <a:cubicBezTo>
                    <a:pt x="15934" y="1605"/>
                    <a:pt x="15934" y="1605"/>
                    <a:pt x="15934" y="1605"/>
                  </a:cubicBezTo>
                  <a:cubicBezTo>
                    <a:pt x="15877" y="1538"/>
                    <a:pt x="15877" y="1538"/>
                    <a:pt x="15877" y="1538"/>
                  </a:cubicBezTo>
                  <a:cubicBezTo>
                    <a:pt x="15821" y="1538"/>
                    <a:pt x="15821" y="1538"/>
                    <a:pt x="15821" y="1538"/>
                  </a:cubicBezTo>
                  <a:cubicBezTo>
                    <a:pt x="15821" y="1538"/>
                    <a:pt x="15821" y="1538"/>
                    <a:pt x="15821" y="1538"/>
                  </a:cubicBezTo>
                  <a:cubicBezTo>
                    <a:pt x="15765" y="1538"/>
                    <a:pt x="15765" y="1538"/>
                    <a:pt x="15765" y="1538"/>
                  </a:cubicBezTo>
                  <a:cubicBezTo>
                    <a:pt x="15709" y="1538"/>
                    <a:pt x="15709" y="1538"/>
                    <a:pt x="15709" y="1538"/>
                  </a:cubicBezTo>
                  <a:cubicBezTo>
                    <a:pt x="15709" y="1605"/>
                    <a:pt x="15709" y="1605"/>
                    <a:pt x="15709" y="1605"/>
                  </a:cubicBezTo>
                  <a:cubicBezTo>
                    <a:pt x="15709" y="1605"/>
                    <a:pt x="15709" y="1605"/>
                    <a:pt x="15709" y="1605"/>
                  </a:cubicBezTo>
                  <a:cubicBezTo>
                    <a:pt x="15709" y="1672"/>
                    <a:pt x="15709" y="1672"/>
                    <a:pt x="15709" y="1672"/>
                  </a:cubicBezTo>
                  <a:cubicBezTo>
                    <a:pt x="15709" y="1672"/>
                    <a:pt x="15709" y="1672"/>
                    <a:pt x="15709" y="1672"/>
                  </a:cubicBezTo>
                  <a:cubicBezTo>
                    <a:pt x="15709" y="1605"/>
                    <a:pt x="15709" y="1605"/>
                    <a:pt x="15709" y="1605"/>
                  </a:cubicBezTo>
                  <a:cubicBezTo>
                    <a:pt x="15653" y="1605"/>
                    <a:pt x="15653" y="1605"/>
                    <a:pt x="15653" y="1605"/>
                  </a:cubicBezTo>
                  <a:cubicBezTo>
                    <a:pt x="15597" y="1605"/>
                    <a:pt x="15597" y="1605"/>
                    <a:pt x="15597" y="1605"/>
                  </a:cubicBezTo>
                  <a:cubicBezTo>
                    <a:pt x="15597" y="1605"/>
                    <a:pt x="15597" y="1605"/>
                    <a:pt x="15597" y="1605"/>
                  </a:cubicBezTo>
                  <a:cubicBezTo>
                    <a:pt x="15541" y="1538"/>
                    <a:pt x="15541" y="1538"/>
                    <a:pt x="15541" y="1538"/>
                  </a:cubicBezTo>
                  <a:cubicBezTo>
                    <a:pt x="15541" y="1538"/>
                    <a:pt x="15541" y="1538"/>
                    <a:pt x="15541" y="1538"/>
                  </a:cubicBezTo>
                  <a:cubicBezTo>
                    <a:pt x="15485" y="1538"/>
                    <a:pt x="15485" y="1538"/>
                    <a:pt x="15485" y="1538"/>
                  </a:cubicBezTo>
                  <a:cubicBezTo>
                    <a:pt x="15541" y="1605"/>
                    <a:pt x="15541" y="1605"/>
                    <a:pt x="15541" y="1605"/>
                  </a:cubicBezTo>
                  <a:cubicBezTo>
                    <a:pt x="15541" y="1672"/>
                    <a:pt x="15541" y="1672"/>
                    <a:pt x="15541" y="1672"/>
                  </a:cubicBezTo>
                  <a:cubicBezTo>
                    <a:pt x="15541" y="1739"/>
                    <a:pt x="15541" y="1739"/>
                    <a:pt x="15541" y="1739"/>
                  </a:cubicBezTo>
                  <a:cubicBezTo>
                    <a:pt x="15597" y="1806"/>
                    <a:pt x="15597" y="1806"/>
                    <a:pt x="15597" y="1806"/>
                  </a:cubicBezTo>
                  <a:cubicBezTo>
                    <a:pt x="15653" y="1806"/>
                    <a:pt x="15653" y="1806"/>
                    <a:pt x="15653" y="1806"/>
                  </a:cubicBezTo>
                  <a:cubicBezTo>
                    <a:pt x="15653" y="1806"/>
                    <a:pt x="15653" y="1806"/>
                    <a:pt x="15653" y="1806"/>
                  </a:cubicBezTo>
                  <a:cubicBezTo>
                    <a:pt x="15653" y="1806"/>
                    <a:pt x="15653" y="1806"/>
                    <a:pt x="15653" y="1806"/>
                  </a:cubicBezTo>
                  <a:cubicBezTo>
                    <a:pt x="15597" y="1806"/>
                    <a:pt x="15597" y="1806"/>
                    <a:pt x="15597" y="1806"/>
                  </a:cubicBezTo>
                  <a:cubicBezTo>
                    <a:pt x="15653" y="1872"/>
                    <a:pt x="15653" y="1872"/>
                    <a:pt x="15653" y="1872"/>
                  </a:cubicBezTo>
                  <a:cubicBezTo>
                    <a:pt x="15653" y="1939"/>
                    <a:pt x="15653" y="1939"/>
                    <a:pt x="15653" y="1939"/>
                  </a:cubicBezTo>
                  <a:cubicBezTo>
                    <a:pt x="15709" y="1939"/>
                    <a:pt x="15709" y="1939"/>
                    <a:pt x="15709" y="1939"/>
                  </a:cubicBezTo>
                  <a:cubicBezTo>
                    <a:pt x="15765" y="1939"/>
                    <a:pt x="15765" y="1939"/>
                    <a:pt x="15765" y="1939"/>
                  </a:cubicBezTo>
                  <a:cubicBezTo>
                    <a:pt x="15821" y="1872"/>
                    <a:pt x="15821" y="1872"/>
                    <a:pt x="15821" y="1872"/>
                  </a:cubicBezTo>
                  <a:cubicBezTo>
                    <a:pt x="15821" y="1939"/>
                    <a:pt x="15821" y="1939"/>
                    <a:pt x="15821" y="1939"/>
                  </a:cubicBezTo>
                  <a:cubicBezTo>
                    <a:pt x="15821" y="1939"/>
                    <a:pt x="15821" y="1939"/>
                    <a:pt x="15821" y="1939"/>
                  </a:cubicBezTo>
                  <a:cubicBezTo>
                    <a:pt x="15821" y="2006"/>
                    <a:pt x="15821" y="2006"/>
                    <a:pt x="15821" y="2006"/>
                  </a:cubicBezTo>
                  <a:cubicBezTo>
                    <a:pt x="15765" y="2073"/>
                    <a:pt x="15765" y="2073"/>
                    <a:pt x="15765" y="2073"/>
                  </a:cubicBezTo>
                  <a:cubicBezTo>
                    <a:pt x="15765" y="2073"/>
                    <a:pt x="15765" y="2073"/>
                    <a:pt x="15765" y="2073"/>
                  </a:cubicBezTo>
                  <a:cubicBezTo>
                    <a:pt x="15709" y="2006"/>
                    <a:pt x="15709" y="2006"/>
                    <a:pt x="15709" y="2006"/>
                  </a:cubicBezTo>
                  <a:cubicBezTo>
                    <a:pt x="15541" y="2006"/>
                    <a:pt x="15541" y="2006"/>
                    <a:pt x="15541" y="2006"/>
                  </a:cubicBezTo>
                  <a:cubicBezTo>
                    <a:pt x="15485" y="1872"/>
                    <a:pt x="15485" y="1872"/>
                    <a:pt x="15485" y="1872"/>
                  </a:cubicBezTo>
                  <a:cubicBezTo>
                    <a:pt x="15485" y="1872"/>
                    <a:pt x="15485" y="1872"/>
                    <a:pt x="15485" y="1872"/>
                  </a:cubicBezTo>
                  <a:cubicBezTo>
                    <a:pt x="15429" y="1872"/>
                    <a:pt x="15429" y="1872"/>
                    <a:pt x="15429" y="1872"/>
                  </a:cubicBezTo>
                  <a:cubicBezTo>
                    <a:pt x="15429" y="1872"/>
                    <a:pt x="15429" y="1872"/>
                    <a:pt x="15429" y="1872"/>
                  </a:cubicBezTo>
                  <a:cubicBezTo>
                    <a:pt x="15429" y="1939"/>
                    <a:pt x="15429" y="1939"/>
                    <a:pt x="15429" y="1939"/>
                  </a:cubicBezTo>
                  <a:cubicBezTo>
                    <a:pt x="15429" y="1939"/>
                    <a:pt x="15429" y="1939"/>
                    <a:pt x="15429" y="1939"/>
                  </a:cubicBezTo>
                  <a:cubicBezTo>
                    <a:pt x="15372" y="1939"/>
                    <a:pt x="15372" y="1939"/>
                    <a:pt x="15372" y="1939"/>
                  </a:cubicBezTo>
                  <a:cubicBezTo>
                    <a:pt x="15429" y="2073"/>
                    <a:pt x="15429" y="2073"/>
                    <a:pt x="15429" y="2073"/>
                  </a:cubicBezTo>
                  <a:cubicBezTo>
                    <a:pt x="15372" y="2073"/>
                    <a:pt x="15372" y="2073"/>
                    <a:pt x="15372" y="2073"/>
                  </a:cubicBezTo>
                  <a:cubicBezTo>
                    <a:pt x="15372" y="2073"/>
                    <a:pt x="15372" y="2073"/>
                    <a:pt x="15372" y="2073"/>
                  </a:cubicBezTo>
                  <a:cubicBezTo>
                    <a:pt x="15372" y="2140"/>
                    <a:pt x="15372" y="2140"/>
                    <a:pt x="15372" y="2140"/>
                  </a:cubicBezTo>
                  <a:cubicBezTo>
                    <a:pt x="15316" y="2140"/>
                    <a:pt x="15316" y="2140"/>
                    <a:pt x="15316" y="2140"/>
                  </a:cubicBezTo>
                  <a:cubicBezTo>
                    <a:pt x="15316" y="2274"/>
                    <a:pt x="15316" y="2274"/>
                    <a:pt x="15316" y="2274"/>
                  </a:cubicBezTo>
                  <a:cubicBezTo>
                    <a:pt x="15372" y="2274"/>
                    <a:pt x="15372" y="2274"/>
                    <a:pt x="15372" y="2274"/>
                  </a:cubicBezTo>
                  <a:cubicBezTo>
                    <a:pt x="15429" y="2274"/>
                    <a:pt x="15429" y="2274"/>
                    <a:pt x="15429" y="2274"/>
                  </a:cubicBezTo>
                  <a:cubicBezTo>
                    <a:pt x="15485" y="2341"/>
                    <a:pt x="15485" y="2341"/>
                    <a:pt x="15485" y="2341"/>
                  </a:cubicBezTo>
                  <a:cubicBezTo>
                    <a:pt x="15541" y="2341"/>
                    <a:pt x="15541" y="2341"/>
                    <a:pt x="15541" y="2341"/>
                  </a:cubicBezTo>
                  <a:cubicBezTo>
                    <a:pt x="15541" y="2341"/>
                    <a:pt x="15541" y="2341"/>
                    <a:pt x="15541" y="2341"/>
                  </a:cubicBezTo>
                  <a:cubicBezTo>
                    <a:pt x="15485" y="2341"/>
                    <a:pt x="15485" y="2341"/>
                    <a:pt x="15485" y="2341"/>
                  </a:cubicBezTo>
                  <a:cubicBezTo>
                    <a:pt x="15429" y="2341"/>
                    <a:pt x="15429" y="2341"/>
                    <a:pt x="15429" y="2341"/>
                  </a:cubicBezTo>
                  <a:cubicBezTo>
                    <a:pt x="15372" y="2341"/>
                    <a:pt x="15372" y="2341"/>
                    <a:pt x="15372" y="2341"/>
                  </a:cubicBezTo>
                  <a:cubicBezTo>
                    <a:pt x="15316" y="2341"/>
                    <a:pt x="15316" y="2341"/>
                    <a:pt x="15316" y="2341"/>
                  </a:cubicBezTo>
                  <a:cubicBezTo>
                    <a:pt x="15260" y="2341"/>
                    <a:pt x="15260" y="2341"/>
                    <a:pt x="15260" y="2341"/>
                  </a:cubicBezTo>
                  <a:cubicBezTo>
                    <a:pt x="15204" y="2407"/>
                    <a:pt x="15204" y="2407"/>
                    <a:pt x="15204" y="2407"/>
                  </a:cubicBezTo>
                  <a:cubicBezTo>
                    <a:pt x="15204" y="2474"/>
                    <a:pt x="15204" y="2474"/>
                    <a:pt x="15204" y="2474"/>
                  </a:cubicBezTo>
                  <a:cubicBezTo>
                    <a:pt x="15260" y="2474"/>
                    <a:pt x="15260" y="2474"/>
                    <a:pt x="15260" y="2474"/>
                  </a:cubicBezTo>
                  <a:cubicBezTo>
                    <a:pt x="15204" y="2541"/>
                    <a:pt x="15204" y="2541"/>
                    <a:pt x="15204" y="2541"/>
                  </a:cubicBezTo>
                  <a:cubicBezTo>
                    <a:pt x="15204" y="2541"/>
                    <a:pt x="15204" y="2541"/>
                    <a:pt x="15204" y="2541"/>
                  </a:cubicBezTo>
                  <a:cubicBezTo>
                    <a:pt x="15204" y="2608"/>
                    <a:pt x="15204" y="2608"/>
                    <a:pt x="15204" y="2608"/>
                  </a:cubicBezTo>
                  <a:cubicBezTo>
                    <a:pt x="15204" y="2608"/>
                    <a:pt x="15204" y="2608"/>
                    <a:pt x="15204" y="2608"/>
                  </a:cubicBezTo>
                  <a:cubicBezTo>
                    <a:pt x="15260" y="2608"/>
                    <a:pt x="15260" y="2608"/>
                    <a:pt x="15260" y="2608"/>
                  </a:cubicBezTo>
                  <a:cubicBezTo>
                    <a:pt x="15316" y="2608"/>
                    <a:pt x="15316" y="2608"/>
                    <a:pt x="15316" y="2608"/>
                  </a:cubicBezTo>
                  <a:cubicBezTo>
                    <a:pt x="15372" y="2541"/>
                    <a:pt x="15372" y="2541"/>
                    <a:pt x="15372" y="2541"/>
                  </a:cubicBezTo>
                  <a:cubicBezTo>
                    <a:pt x="15372" y="2541"/>
                    <a:pt x="15372" y="2541"/>
                    <a:pt x="15372" y="2541"/>
                  </a:cubicBezTo>
                  <a:cubicBezTo>
                    <a:pt x="15372" y="2608"/>
                    <a:pt x="15372" y="2608"/>
                    <a:pt x="15372" y="2608"/>
                  </a:cubicBezTo>
                  <a:cubicBezTo>
                    <a:pt x="15316" y="2608"/>
                    <a:pt x="15316" y="2608"/>
                    <a:pt x="15316" y="2608"/>
                  </a:cubicBezTo>
                  <a:cubicBezTo>
                    <a:pt x="15316" y="2675"/>
                    <a:pt x="15316" y="2675"/>
                    <a:pt x="15316" y="2675"/>
                  </a:cubicBezTo>
                  <a:cubicBezTo>
                    <a:pt x="15316" y="2675"/>
                    <a:pt x="15316" y="2675"/>
                    <a:pt x="15316" y="2675"/>
                  </a:cubicBezTo>
                  <a:cubicBezTo>
                    <a:pt x="15372" y="2675"/>
                    <a:pt x="15372" y="2675"/>
                    <a:pt x="15372" y="2675"/>
                  </a:cubicBezTo>
                  <a:cubicBezTo>
                    <a:pt x="15429" y="2675"/>
                    <a:pt x="15429" y="2675"/>
                    <a:pt x="15429" y="2675"/>
                  </a:cubicBezTo>
                  <a:cubicBezTo>
                    <a:pt x="15429" y="2675"/>
                    <a:pt x="15429" y="2675"/>
                    <a:pt x="15429" y="2675"/>
                  </a:cubicBezTo>
                  <a:cubicBezTo>
                    <a:pt x="15485" y="2608"/>
                    <a:pt x="15485" y="2608"/>
                    <a:pt x="15485" y="2608"/>
                  </a:cubicBezTo>
                  <a:cubicBezTo>
                    <a:pt x="15485" y="2675"/>
                    <a:pt x="15485" y="2675"/>
                    <a:pt x="15485" y="2675"/>
                  </a:cubicBezTo>
                  <a:cubicBezTo>
                    <a:pt x="15429" y="2675"/>
                    <a:pt x="15429" y="2675"/>
                    <a:pt x="15429" y="2675"/>
                  </a:cubicBezTo>
                  <a:cubicBezTo>
                    <a:pt x="15485" y="2675"/>
                    <a:pt x="15485" y="2675"/>
                    <a:pt x="15485" y="2675"/>
                  </a:cubicBezTo>
                  <a:cubicBezTo>
                    <a:pt x="15541" y="2675"/>
                    <a:pt x="15541" y="2675"/>
                    <a:pt x="15541" y="2675"/>
                  </a:cubicBezTo>
                  <a:cubicBezTo>
                    <a:pt x="15597" y="2742"/>
                    <a:pt x="15597" y="2742"/>
                    <a:pt x="15597" y="2742"/>
                  </a:cubicBezTo>
                  <a:cubicBezTo>
                    <a:pt x="15541" y="2742"/>
                    <a:pt x="15541" y="2742"/>
                    <a:pt x="15541" y="2742"/>
                  </a:cubicBezTo>
                  <a:cubicBezTo>
                    <a:pt x="15541" y="2742"/>
                    <a:pt x="15541" y="2742"/>
                    <a:pt x="15541" y="2742"/>
                  </a:cubicBezTo>
                  <a:cubicBezTo>
                    <a:pt x="15541" y="2809"/>
                    <a:pt x="15541" y="2809"/>
                    <a:pt x="15541" y="2809"/>
                  </a:cubicBezTo>
                  <a:cubicBezTo>
                    <a:pt x="15597" y="2742"/>
                    <a:pt x="15597" y="2742"/>
                    <a:pt x="15597" y="2742"/>
                  </a:cubicBezTo>
                  <a:cubicBezTo>
                    <a:pt x="15653" y="2809"/>
                    <a:pt x="15653" y="2809"/>
                    <a:pt x="15653" y="2809"/>
                  </a:cubicBezTo>
                  <a:cubicBezTo>
                    <a:pt x="15821" y="2809"/>
                    <a:pt x="15821" y="2809"/>
                    <a:pt x="15821" y="2809"/>
                  </a:cubicBezTo>
                  <a:cubicBezTo>
                    <a:pt x="15821" y="2876"/>
                    <a:pt x="15821" y="2876"/>
                    <a:pt x="15821" y="2876"/>
                  </a:cubicBezTo>
                  <a:cubicBezTo>
                    <a:pt x="15709" y="2876"/>
                    <a:pt x="15709" y="2876"/>
                    <a:pt x="15709" y="2876"/>
                  </a:cubicBezTo>
                  <a:cubicBezTo>
                    <a:pt x="15653" y="2876"/>
                    <a:pt x="15653" y="2876"/>
                    <a:pt x="15653" y="2876"/>
                  </a:cubicBezTo>
                  <a:cubicBezTo>
                    <a:pt x="15597" y="2809"/>
                    <a:pt x="15597" y="2809"/>
                    <a:pt x="15597" y="2809"/>
                  </a:cubicBezTo>
                  <a:cubicBezTo>
                    <a:pt x="15541" y="2809"/>
                    <a:pt x="15541" y="2809"/>
                    <a:pt x="15541" y="2809"/>
                  </a:cubicBezTo>
                  <a:cubicBezTo>
                    <a:pt x="15541" y="2876"/>
                    <a:pt x="15541" y="2876"/>
                    <a:pt x="15541" y="2876"/>
                  </a:cubicBezTo>
                  <a:cubicBezTo>
                    <a:pt x="15597" y="2876"/>
                    <a:pt x="15597" y="2876"/>
                    <a:pt x="15597" y="2876"/>
                  </a:cubicBezTo>
                  <a:cubicBezTo>
                    <a:pt x="15709" y="2942"/>
                    <a:pt x="15709" y="2942"/>
                    <a:pt x="15709" y="2942"/>
                  </a:cubicBezTo>
                  <a:cubicBezTo>
                    <a:pt x="15765" y="2942"/>
                    <a:pt x="15765" y="2942"/>
                    <a:pt x="15765" y="2942"/>
                  </a:cubicBezTo>
                  <a:cubicBezTo>
                    <a:pt x="15821" y="2942"/>
                    <a:pt x="15821" y="2942"/>
                    <a:pt x="15821" y="2942"/>
                  </a:cubicBezTo>
                  <a:cubicBezTo>
                    <a:pt x="15709" y="2942"/>
                    <a:pt x="15709" y="2942"/>
                    <a:pt x="15709" y="2942"/>
                  </a:cubicBezTo>
                  <a:cubicBezTo>
                    <a:pt x="15653" y="2942"/>
                    <a:pt x="15653" y="2942"/>
                    <a:pt x="15653" y="2942"/>
                  </a:cubicBezTo>
                  <a:cubicBezTo>
                    <a:pt x="15597" y="2942"/>
                    <a:pt x="15597" y="2942"/>
                    <a:pt x="15597" y="2942"/>
                  </a:cubicBezTo>
                  <a:cubicBezTo>
                    <a:pt x="15541" y="2942"/>
                    <a:pt x="15541" y="2942"/>
                    <a:pt x="15541" y="2942"/>
                  </a:cubicBezTo>
                  <a:cubicBezTo>
                    <a:pt x="15485" y="2876"/>
                    <a:pt x="15485" y="2876"/>
                    <a:pt x="15485" y="2876"/>
                  </a:cubicBezTo>
                  <a:cubicBezTo>
                    <a:pt x="15429" y="2876"/>
                    <a:pt x="15429" y="2876"/>
                    <a:pt x="15429" y="2876"/>
                  </a:cubicBezTo>
                  <a:cubicBezTo>
                    <a:pt x="15372" y="2809"/>
                    <a:pt x="15372" y="2809"/>
                    <a:pt x="15372" y="2809"/>
                  </a:cubicBezTo>
                  <a:cubicBezTo>
                    <a:pt x="15316" y="2809"/>
                    <a:pt x="15316" y="2809"/>
                    <a:pt x="15316" y="2809"/>
                  </a:cubicBezTo>
                  <a:cubicBezTo>
                    <a:pt x="15316" y="2876"/>
                    <a:pt x="15316" y="2876"/>
                    <a:pt x="15316" y="2876"/>
                  </a:cubicBezTo>
                  <a:cubicBezTo>
                    <a:pt x="15260" y="2876"/>
                    <a:pt x="15260" y="2876"/>
                    <a:pt x="15260" y="2876"/>
                  </a:cubicBezTo>
                  <a:cubicBezTo>
                    <a:pt x="15204" y="2876"/>
                    <a:pt x="15204" y="2876"/>
                    <a:pt x="15204" y="2876"/>
                  </a:cubicBezTo>
                  <a:cubicBezTo>
                    <a:pt x="15204" y="3009"/>
                    <a:pt x="15204" y="3009"/>
                    <a:pt x="15204" y="3009"/>
                  </a:cubicBezTo>
                  <a:cubicBezTo>
                    <a:pt x="15260" y="3076"/>
                    <a:pt x="15260" y="3076"/>
                    <a:pt x="15260" y="3076"/>
                  </a:cubicBezTo>
                  <a:cubicBezTo>
                    <a:pt x="15260" y="3143"/>
                    <a:pt x="15260" y="3143"/>
                    <a:pt x="15260" y="3143"/>
                  </a:cubicBezTo>
                  <a:cubicBezTo>
                    <a:pt x="15204" y="3143"/>
                    <a:pt x="15204" y="3143"/>
                    <a:pt x="15204" y="3143"/>
                  </a:cubicBezTo>
                  <a:cubicBezTo>
                    <a:pt x="15204" y="3076"/>
                    <a:pt x="15204" y="3076"/>
                    <a:pt x="15204" y="3076"/>
                  </a:cubicBezTo>
                  <a:cubicBezTo>
                    <a:pt x="15148" y="3076"/>
                    <a:pt x="15148" y="3076"/>
                    <a:pt x="15148" y="3076"/>
                  </a:cubicBezTo>
                  <a:cubicBezTo>
                    <a:pt x="15148" y="3143"/>
                    <a:pt x="15148" y="3143"/>
                    <a:pt x="15148" y="3143"/>
                  </a:cubicBezTo>
                  <a:cubicBezTo>
                    <a:pt x="15148" y="3210"/>
                    <a:pt x="15148" y="3210"/>
                    <a:pt x="15148" y="3210"/>
                  </a:cubicBezTo>
                  <a:cubicBezTo>
                    <a:pt x="15148" y="3277"/>
                    <a:pt x="15148" y="3277"/>
                    <a:pt x="15148" y="3277"/>
                  </a:cubicBezTo>
                  <a:cubicBezTo>
                    <a:pt x="15204" y="3210"/>
                    <a:pt x="15204" y="3210"/>
                    <a:pt x="15204" y="3210"/>
                  </a:cubicBezTo>
                  <a:cubicBezTo>
                    <a:pt x="15204" y="3210"/>
                    <a:pt x="15204" y="3210"/>
                    <a:pt x="15204" y="3210"/>
                  </a:cubicBezTo>
                  <a:cubicBezTo>
                    <a:pt x="15260" y="3277"/>
                    <a:pt x="15260" y="3277"/>
                    <a:pt x="15260" y="3277"/>
                  </a:cubicBezTo>
                  <a:cubicBezTo>
                    <a:pt x="15316" y="3277"/>
                    <a:pt x="15316" y="3277"/>
                    <a:pt x="15316" y="3277"/>
                  </a:cubicBezTo>
                  <a:cubicBezTo>
                    <a:pt x="15260" y="3344"/>
                    <a:pt x="15260" y="3344"/>
                    <a:pt x="15260" y="3344"/>
                  </a:cubicBezTo>
                  <a:cubicBezTo>
                    <a:pt x="15204" y="3344"/>
                    <a:pt x="15204" y="3344"/>
                    <a:pt x="15204" y="3344"/>
                  </a:cubicBezTo>
                  <a:cubicBezTo>
                    <a:pt x="15204" y="3277"/>
                    <a:pt x="15204" y="3277"/>
                    <a:pt x="15204" y="3277"/>
                  </a:cubicBezTo>
                  <a:cubicBezTo>
                    <a:pt x="15092" y="3277"/>
                    <a:pt x="15092" y="3277"/>
                    <a:pt x="15092" y="3277"/>
                  </a:cubicBezTo>
                  <a:cubicBezTo>
                    <a:pt x="15092" y="3411"/>
                    <a:pt x="15092" y="3411"/>
                    <a:pt x="15092" y="3411"/>
                  </a:cubicBezTo>
                  <a:cubicBezTo>
                    <a:pt x="15148" y="3411"/>
                    <a:pt x="15148" y="3411"/>
                    <a:pt x="15148" y="3411"/>
                  </a:cubicBezTo>
                  <a:cubicBezTo>
                    <a:pt x="15148" y="3411"/>
                    <a:pt x="15148" y="3411"/>
                    <a:pt x="15148" y="3411"/>
                  </a:cubicBezTo>
                  <a:cubicBezTo>
                    <a:pt x="15148" y="3411"/>
                    <a:pt x="15148" y="3411"/>
                    <a:pt x="15148" y="3411"/>
                  </a:cubicBezTo>
                  <a:cubicBezTo>
                    <a:pt x="15148" y="3544"/>
                    <a:pt x="15148" y="3544"/>
                    <a:pt x="15148" y="3544"/>
                  </a:cubicBezTo>
                  <a:cubicBezTo>
                    <a:pt x="15148" y="3544"/>
                    <a:pt x="15148" y="3544"/>
                    <a:pt x="15148" y="3544"/>
                  </a:cubicBezTo>
                  <a:cubicBezTo>
                    <a:pt x="15204" y="3544"/>
                    <a:pt x="15204" y="3544"/>
                    <a:pt x="15204" y="3544"/>
                  </a:cubicBezTo>
                  <a:cubicBezTo>
                    <a:pt x="15204" y="3611"/>
                    <a:pt x="15204" y="3611"/>
                    <a:pt x="15204" y="3611"/>
                  </a:cubicBezTo>
                  <a:cubicBezTo>
                    <a:pt x="15260" y="3611"/>
                    <a:pt x="15260" y="3611"/>
                    <a:pt x="15260" y="3611"/>
                  </a:cubicBezTo>
                  <a:cubicBezTo>
                    <a:pt x="15372" y="3745"/>
                    <a:pt x="15372" y="3745"/>
                    <a:pt x="15372" y="3745"/>
                  </a:cubicBezTo>
                  <a:cubicBezTo>
                    <a:pt x="15429" y="3678"/>
                    <a:pt x="15429" y="3678"/>
                    <a:pt x="15429" y="3678"/>
                  </a:cubicBezTo>
                  <a:cubicBezTo>
                    <a:pt x="15429" y="3678"/>
                    <a:pt x="15429" y="3678"/>
                    <a:pt x="15429" y="3678"/>
                  </a:cubicBezTo>
                  <a:cubicBezTo>
                    <a:pt x="15429" y="3611"/>
                    <a:pt x="15429" y="3611"/>
                    <a:pt x="15429" y="3611"/>
                  </a:cubicBezTo>
                  <a:cubicBezTo>
                    <a:pt x="15485" y="3611"/>
                    <a:pt x="15485" y="3611"/>
                    <a:pt x="15485" y="3611"/>
                  </a:cubicBezTo>
                  <a:cubicBezTo>
                    <a:pt x="15541" y="3678"/>
                    <a:pt x="15541" y="3678"/>
                    <a:pt x="15541" y="3678"/>
                  </a:cubicBezTo>
                  <a:cubicBezTo>
                    <a:pt x="15485" y="3678"/>
                    <a:pt x="15485" y="3678"/>
                    <a:pt x="15485" y="3678"/>
                  </a:cubicBezTo>
                  <a:cubicBezTo>
                    <a:pt x="15485" y="3745"/>
                    <a:pt x="15485" y="3745"/>
                    <a:pt x="15485" y="3745"/>
                  </a:cubicBezTo>
                  <a:cubicBezTo>
                    <a:pt x="15541" y="3745"/>
                    <a:pt x="15541" y="3745"/>
                    <a:pt x="15541" y="3745"/>
                  </a:cubicBezTo>
                  <a:cubicBezTo>
                    <a:pt x="15597" y="3611"/>
                    <a:pt x="15597" y="3611"/>
                    <a:pt x="15597" y="3611"/>
                  </a:cubicBezTo>
                  <a:cubicBezTo>
                    <a:pt x="15597" y="3477"/>
                    <a:pt x="15597" y="3477"/>
                    <a:pt x="15597" y="3477"/>
                  </a:cubicBezTo>
                  <a:cubicBezTo>
                    <a:pt x="15597" y="3411"/>
                    <a:pt x="15597" y="3411"/>
                    <a:pt x="15597" y="3411"/>
                  </a:cubicBezTo>
                  <a:cubicBezTo>
                    <a:pt x="15653" y="3344"/>
                    <a:pt x="15653" y="3344"/>
                    <a:pt x="15653" y="3344"/>
                  </a:cubicBezTo>
                  <a:cubicBezTo>
                    <a:pt x="15653" y="3344"/>
                    <a:pt x="15653" y="3344"/>
                    <a:pt x="15653" y="3344"/>
                  </a:cubicBezTo>
                  <a:cubicBezTo>
                    <a:pt x="15653" y="3411"/>
                    <a:pt x="15653" y="3411"/>
                    <a:pt x="15653" y="3411"/>
                  </a:cubicBezTo>
                  <a:cubicBezTo>
                    <a:pt x="15597" y="3477"/>
                    <a:pt x="15597" y="3477"/>
                    <a:pt x="15597" y="3477"/>
                  </a:cubicBezTo>
                  <a:cubicBezTo>
                    <a:pt x="15597" y="3544"/>
                    <a:pt x="15597" y="3544"/>
                    <a:pt x="15597" y="3544"/>
                  </a:cubicBezTo>
                  <a:cubicBezTo>
                    <a:pt x="15597" y="3611"/>
                    <a:pt x="15597" y="3611"/>
                    <a:pt x="15597" y="3611"/>
                  </a:cubicBezTo>
                  <a:cubicBezTo>
                    <a:pt x="15597" y="3678"/>
                    <a:pt x="15597" y="3678"/>
                    <a:pt x="15597" y="3678"/>
                  </a:cubicBezTo>
                  <a:cubicBezTo>
                    <a:pt x="15597" y="3745"/>
                    <a:pt x="15597" y="3745"/>
                    <a:pt x="15597" y="3745"/>
                  </a:cubicBezTo>
                  <a:cubicBezTo>
                    <a:pt x="15597" y="3812"/>
                    <a:pt x="15597" y="3812"/>
                    <a:pt x="15597" y="3812"/>
                  </a:cubicBezTo>
                  <a:cubicBezTo>
                    <a:pt x="15597" y="3812"/>
                    <a:pt x="15597" y="3812"/>
                    <a:pt x="15597" y="3812"/>
                  </a:cubicBezTo>
                  <a:close/>
                  <a:moveTo>
                    <a:pt x="15765" y="1471"/>
                  </a:moveTo>
                  <a:cubicBezTo>
                    <a:pt x="15765" y="1404"/>
                    <a:pt x="15765" y="1404"/>
                    <a:pt x="15765" y="1404"/>
                  </a:cubicBezTo>
                  <a:cubicBezTo>
                    <a:pt x="15765" y="1404"/>
                    <a:pt x="15765" y="1404"/>
                    <a:pt x="15765" y="1404"/>
                  </a:cubicBezTo>
                  <a:cubicBezTo>
                    <a:pt x="15821" y="1471"/>
                    <a:pt x="15821" y="1471"/>
                    <a:pt x="15821" y="1471"/>
                  </a:cubicBezTo>
                  <a:cubicBezTo>
                    <a:pt x="15821" y="1471"/>
                    <a:pt x="15821" y="1471"/>
                    <a:pt x="15821" y="1471"/>
                  </a:cubicBezTo>
                  <a:cubicBezTo>
                    <a:pt x="15877" y="1471"/>
                    <a:pt x="15877" y="1471"/>
                    <a:pt x="15877" y="1471"/>
                  </a:cubicBezTo>
                  <a:cubicBezTo>
                    <a:pt x="15821" y="1471"/>
                    <a:pt x="15821" y="1471"/>
                    <a:pt x="15821" y="1471"/>
                  </a:cubicBezTo>
                  <a:cubicBezTo>
                    <a:pt x="15821" y="1471"/>
                    <a:pt x="15821" y="1471"/>
                    <a:pt x="15821" y="1471"/>
                  </a:cubicBezTo>
                  <a:cubicBezTo>
                    <a:pt x="15765" y="1471"/>
                    <a:pt x="15765" y="1471"/>
                    <a:pt x="15765" y="1471"/>
                  </a:cubicBezTo>
                  <a:cubicBezTo>
                    <a:pt x="15765" y="1471"/>
                    <a:pt x="15765" y="1471"/>
                    <a:pt x="15765" y="1471"/>
                  </a:cubicBezTo>
                  <a:close/>
                  <a:moveTo>
                    <a:pt x="15765" y="3812"/>
                  </a:moveTo>
                  <a:cubicBezTo>
                    <a:pt x="15765" y="3745"/>
                    <a:pt x="15765" y="3745"/>
                    <a:pt x="15765" y="3745"/>
                  </a:cubicBezTo>
                  <a:cubicBezTo>
                    <a:pt x="15821" y="3678"/>
                    <a:pt x="15821" y="3678"/>
                    <a:pt x="15821" y="3678"/>
                  </a:cubicBezTo>
                  <a:cubicBezTo>
                    <a:pt x="15821" y="3678"/>
                    <a:pt x="15821" y="3678"/>
                    <a:pt x="15821" y="3678"/>
                  </a:cubicBezTo>
                  <a:cubicBezTo>
                    <a:pt x="15877" y="3678"/>
                    <a:pt x="15877" y="3678"/>
                    <a:pt x="15877" y="3678"/>
                  </a:cubicBezTo>
                  <a:cubicBezTo>
                    <a:pt x="15877" y="3678"/>
                    <a:pt x="15877" y="3678"/>
                    <a:pt x="15877" y="3678"/>
                  </a:cubicBezTo>
                  <a:cubicBezTo>
                    <a:pt x="15877" y="3678"/>
                    <a:pt x="15877" y="3678"/>
                    <a:pt x="15877" y="3678"/>
                  </a:cubicBezTo>
                  <a:cubicBezTo>
                    <a:pt x="15821" y="3745"/>
                    <a:pt x="15821" y="3745"/>
                    <a:pt x="15821" y="3745"/>
                  </a:cubicBezTo>
                  <a:cubicBezTo>
                    <a:pt x="15821" y="3812"/>
                    <a:pt x="15821" y="3812"/>
                    <a:pt x="15821" y="3812"/>
                  </a:cubicBezTo>
                  <a:cubicBezTo>
                    <a:pt x="15765" y="3812"/>
                    <a:pt x="15765" y="3812"/>
                    <a:pt x="15765" y="3812"/>
                  </a:cubicBezTo>
                  <a:close/>
                  <a:moveTo>
                    <a:pt x="16270" y="3277"/>
                  </a:moveTo>
                  <a:cubicBezTo>
                    <a:pt x="16326" y="3210"/>
                    <a:pt x="16326" y="3210"/>
                    <a:pt x="16326" y="3210"/>
                  </a:cubicBezTo>
                  <a:cubicBezTo>
                    <a:pt x="16382" y="3210"/>
                    <a:pt x="16382" y="3210"/>
                    <a:pt x="16382" y="3210"/>
                  </a:cubicBezTo>
                  <a:cubicBezTo>
                    <a:pt x="16438" y="3143"/>
                    <a:pt x="16438" y="3143"/>
                    <a:pt x="16438" y="3143"/>
                  </a:cubicBezTo>
                  <a:cubicBezTo>
                    <a:pt x="16495" y="3210"/>
                    <a:pt x="16495" y="3210"/>
                    <a:pt x="16495" y="3210"/>
                  </a:cubicBezTo>
                  <a:cubicBezTo>
                    <a:pt x="16551" y="3210"/>
                    <a:pt x="16551" y="3210"/>
                    <a:pt x="16551" y="3210"/>
                  </a:cubicBezTo>
                  <a:cubicBezTo>
                    <a:pt x="16495" y="3277"/>
                    <a:pt x="16495" y="3277"/>
                    <a:pt x="16495" y="3277"/>
                  </a:cubicBezTo>
                  <a:cubicBezTo>
                    <a:pt x="16438" y="3277"/>
                    <a:pt x="16438" y="3277"/>
                    <a:pt x="16438" y="3277"/>
                  </a:cubicBezTo>
                  <a:cubicBezTo>
                    <a:pt x="16382" y="3277"/>
                    <a:pt x="16382" y="3277"/>
                    <a:pt x="16382" y="3277"/>
                  </a:cubicBezTo>
                  <a:cubicBezTo>
                    <a:pt x="16326" y="3344"/>
                    <a:pt x="16326" y="3344"/>
                    <a:pt x="16326" y="3344"/>
                  </a:cubicBezTo>
                  <a:cubicBezTo>
                    <a:pt x="16326" y="3277"/>
                    <a:pt x="16326" y="3277"/>
                    <a:pt x="16326" y="3277"/>
                  </a:cubicBezTo>
                  <a:cubicBezTo>
                    <a:pt x="16270" y="3277"/>
                    <a:pt x="16270" y="3277"/>
                    <a:pt x="16270" y="3277"/>
                  </a:cubicBezTo>
                  <a:close/>
                  <a:moveTo>
                    <a:pt x="20029" y="134"/>
                  </a:moveTo>
                  <a:cubicBezTo>
                    <a:pt x="20029" y="67"/>
                    <a:pt x="20029" y="67"/>
                    <a:pt x="20029" y="67"/>
                  </a:cubicBezTo>
                  <a:cubicBezTo>
                    <a:pt x="20085" y="67"/>
                    <a:pt x="20085" y="67"/>
                    <a:pt x="20085" y="67"/>
                  </a:cubicBezTo>
                  <a:cubicBezTo>
                    <a:pt x="20085" y="134"/>
                    <a:pt x="20085" y="134"/>
                    <a:pt x="20085" y="134"/>
                  </a:cubicBezTo>
                  <a:cubicBezTo>
                    <a:pt x="20085" y="134"/>
                    <a:pt x="20085" y="134"/>
                    <a:pt x="20085" y="134"/>
                  </a:cubicBezTo>
                  <a:cubicBezTo>
                    <a:pt x="20029" y="134"/>
                    <a:pt x="20029" y="134"/>
                    <a:pt x="20029" y="134"/>
                  </a:cubicBezTo>
                  <a:close/>
                  <a:moveTo>
                    <a:pt x="18234" y="3879"/>
                  </a:moveTo>
                  <a:cubicBezTo>
                    <a:pt x="18234" y="3946"/>
                    <a:pt x="18234" y="3946"/>
                    <a:pt x="18234" y="3946"/>
                  </a:cubicBezTo>
                  <a:cubicBezTo>
                    <a:pt x="18234" y="3946"/>
                    <a:pt x="18234" y="3946"/>
                    <a:pt x="18234" y="3946"/>
                  </a:cubicBezTo>
                  <a:cubicBezTo>
                    <a:pt x="18290" y="3946"/>
                    <a:pt x="18290" y="3946"/>
                    <a:pt x="18290" y="3946"/>
                  </a:cubicBezTo>
                  <a:cubicBezTo>
                    <a:pt x="18290" y="3946"/>
                    <a:pt x="18290" y="3946"/>
                    <a:pt x="18290" y="3946"/>
                  </a:cubicBezTo>
                  <a:cubicBezTo>
                    <a:pt x="18234" y="3879"/>
                    <a:pt x="18234" y="3879"/>
                    <a:pt x="18234" y="3879"/>
                  </a:cubicBezTo>
                  <a:cubicBezTo>
                    <a:pt x="18234" y="3879"/>
                    <a:pt x="18234" y="3879"/>
                    <a:pt x="18234" y="3879"/>
                  </a:cubicBezTo>
                  <a:close/>
                  <a:moveTo>
                    <a:pt x="17336" y="4480"/>
                  </a:moveTo>
                  <a:cubicBezTo>
                    <a:pt x="17336" y="4547"/>
                    <a:pt x="17336" y="4547"/>
                    <a:pt x="17336" y="4547"/>
                  </a:cubicBezTo>
                  <a:cubicBezTo>
                    <a:pt x="17392" y="4547"/>
                    <a:pt x="17392" y="4547"/>
                    <a:pt x="17392" y="4547"/>
                  </a:cubicBezTo>
                  <a:cubicBezTo>
                    <a:pt x="17392" y="4480"/>
                    <a:pt x="17392" y="4480"/>
                    <a:pt x="17392" y="4480"/>
                  </a:cubicBezTo>
                  <a:cubicBezTo>
                    <a:pt x="17336" y="4480"/>
                    <a:pt x="17336" y="4480"/>
                    <a:pt x="17336" y="4480"/>
                  </a:cubicBezTo>
                  <a:close/>
                  <a:moveTo>
                    <a:pt x="16102" y="4480"/>
                  </a:moveTo>
                  <a:cubicBezTo>
                    <a:pt x="16046" y="4414"/>
                    <a:pt x="16046" y="4414"/>
                    <a:pt x="16046" y="4414"/>
                  </a:cubicBezTo>
                  <a:cubicBezTo>
                    <a:pt x="16046" y="4347"/>
                    <a:pt x="16046" y="4347"/>
                    <a:pt x="16046" y="4347"/>
                  </a:cubicBezTo>
                  <a:cubicBezTo>
                    <a:pt x="16102" y="4347"/>
                    <a:pt x="16102" y="4347"/>
                    <a:pt x="16102" y="4347"/>
                  </a:cubicBezTo>
                  <a:cubicBezTo>
                    <a:pt x="16102" y="4414"/>
                    <a:pt x="16102" y="4414"/>
                    <a:pt x="16102" y="4414"/>
                  </a:cubicBezTo>
                  <a:cubicBezTo>
                    <a:pt x="16102" y="4480"/>
                    <a:pt x="16102" y="4480"/>
                    <a:pt x="16102" y="4480"/>
                  </a:cubicBezTo>
                  <a:cubicBezTo>
                    <a:pt x="16102" y="4480"/>
                    <a:pt x="16102" y="4480"/>
                    <a:pt x="16102" y="4480"/>
                  </a:cubicBezTo>
                  <a:cubicBezTo>
                    <a:pt x="16102" y="4480"/>
                    <a:pt x="16102" y="4480"/>
                    <a:pt x="16102" y="4480"/>
                  </a:cubicBezTo>
                  <a:close/>
                  <a:moveTo>
                    <a:pt x="15709" y="5283"/>
                  </a:moveTo>
                  <a:cubicBezTo>
                    <a:pt x="15709" y="5216"/>
                    <a:pt x="15709" y="5216"/>
                    <a:pt x="15709" y="5216"/>
                  </a:cubicBezTo>
                  <a:cubicBezTo>
                    <a:pt x="15709" y="5216"/>
                    <a:pt x="15709" y="5216"/>
                    <a:pt x="15709" y="5216"/>
                  </a:cubicBezTo>
                  <a:cubicBezTo>
                    <a:pt x="15709" y="5149"/>
                    <a:pt x="15709" y="5149"/>
                    <a:pt x="15709" y="5149"/>
                  </a:cubicBezTo>
                  <a:cubicBezTo>
                    <a:pt x="15709" y="5149"/>
                    <a:pt x="15709" y="5149"/>
                    <a:pt x="15709" y="5149"/>
                  </a:cubicBezTo>
                  <a:cubicBezTo>
                    <a:pt x="15653" y="5149"/>
                    <a:pt x="15653" y="5149"/>
                    <a:pt x="15653" y="5149"/>
                  </a:cubicBezTo>
                  <a:cubicBezTo>
                    <a:pt x="15653" y="5216"/>
                    <a:pt x="15653" y="5216"/>
                    <a:pt x="15653" y="5216"/>
                  </a:cubicBezTo>
                  <a:cubicBezTo>
                    <a:pt x="15653" y="5283"/>
                    <a:pt x="15653" y="5283"/>
                    <a:pt x="15653" y="5283"/>
                  </a:cubicBezTo>
                  <a:cubicBezTo>
                    <a:pt x="15709" y="5350"/>
                    <a:pt x="15709" y="5350"/>
                    <a:pt x="15709" y="5350"/>
                  </a:cubicBezTo>
                  <a:cubicBezTo>
                    <a:pt x="15709" y="5417"/>
                    <a:pt x="15709" y="5417"/>
                    <a:pt x="15709" y="5417"/>
                  </a:cubicBezTo>
                  <a:cubicBezTo>
                    <a:pt x="15653" y="5417"/>
                    <a:pt x="15653" y="5417"/>
                    <a:pt x="15653" y="5417"/>
                  </a:cubicBezTo>
                  <a:cubicBezTo>
                    <a:pt x="15653" y="5350"/>
                    <a:pt x="15653" y="5350"/>
                    <a:pt x="15653" y="5350"/>
                  </a:cubicBezTo>
                  <a:cubicBezTo>
                    <a:pt x="15541" y="5350"/>
                    <a:pt x="15541" y="5350"/>
                    <a:pt x="15541" y="5350"/>
                  </a:cubicBezTo>
                  <a:cubicBezTo>
                    <a:pt x="15541" y="5350"/>
                    <a:pt x="15541" y="5350"/>
                    <a:pt x="15541" y="5350"/>
                  </a:cubicBezTo>
                  <a:cubicBezTo>
                    <a:pt x="15485" y="5350"/>
                    <a:pt x="15485" y="5350"/>
                    <a:pt x="15485" y="5350"/>
                  </a:cubicBezTo>
                  <a:cubicBezTo>
                    <a:pt x="15429" y="5283"/>
                    <a:pt x="15429" y="5283"/>
                    <a:pt x="15429" y="5283"/>
                  </a:cubicBezTo>
                  <a:cubicBezTo>
                    <a:pt x="15429" y="5283"/>
                    <a:pt x="15429" y="5283"/>
                    <a:pt x="15429" y="5283"/>
                  </a:cubicBezTo>
                  <a:cubicBezTo>
                    <a:pt x="15372" y="5283"/>
                    <a:pt x="15372" y="5283"/>
                    <a:pt x="15372" y="5283"/>
                  </a:cubicBezTo>
                  <a:cubicBezTo>
                    <a:pt x="15372" y="5216"/>
                    <a:pt x="15372" y="5216"/>
                    <a:pt x="15372" y="5216"/>
                  </a:cubicBezTo>
                  <a:cubicBezTo>
                    <a:pt x="15372" y="5216"/>
                    <a:pt x="15372" y="5216"/>
                    <a:pt x="15372" y="5216"/>
                  </a:cubicBezTo>
                  <a:cubicBezTo>
                    <a:pt x="15372" y="5216"/>
                    <a:pt x="15372" y="5216"/>
                    <a:pt x="15372" y="5216"/>
                  </a:cubicBezTo>
                  <a:cubicBezTo>
                    <a:pt x="15372" y="5149"/>
                    <a:pt x="15372" y="5149"/>
                    <a:pt x="15372" y="5149"/>
                  </a:cubicBezTo>
                  <a:cubicBezTo>
                    <a:pt x="15372" y="5149"/>
                    <a:pt x="15372" y="5149"/>
                    <a:pt x="15372" y="5149"/>
                  </a:cubicBezTo>
                  <a:cubicBezTo>
                    <a:pt x="15429" y="5149"/>
                    <a:pt x="15429" y="5149"/>
                    <a:pt x="15429" y="5149"/>
                  </a:cubicBezTo>
                  <a:cubicBezTo>
                    <a:pt x="15429" y="5082"/>
                    <a:pt x="15429" y="5082"/>
                    <a:pt x="15429" y="5082"/>
                  </a:cubicBezTo>
                  <a:cubicBezTo>
                    <a:pt x="15372" y="5015"/>
                    <a:pt x="15372" y="5015"/>
                    <a:pt x="15372" y="5015"/>
                  </a:cubicBezTo>
                  <a:cubicBezTo>
                    <a:pt x="15372" y="5015"/>
                    <a:pt x="15372" y="5015"/>
                    <a:pt x="15372" y="5015"/>
                  </a:cubicBezTo>
                  <a:cubicBezTo>
                    <a:pt x="15372" y="5015"/>
                    <a:pt x="15372" y="5015"/>
                    <a:pt x="15372" y="5015"/>
                  </a:cubicBezTo>
                  <a:cubicBezTo>
                    <a:pt x="15372" y="5082"/>
                    <a:pt x="15372" y="5082"/>
                    <a:pt x="15372" y="5082"/>
                  </a:cubicBezTo>
                  <a:cubicBezTo>
                    <a:pt x="15372" y="5082"/>
                    <a:pt x="15372" y="5082"/>
                    <a:pt x="15372" y="5082"/>
                  </a:cubicBezTo>
                  <a:cubicBezTo>
                    <a:pt x="15372" y="5149"/>
                    <a:pt x="15372" y="5149"/>
                    <a:pt x="15372" y="5149"/>
                  </a:cubicBezTo>
                  <a:cubicBezTo>
                    <a:pt x="15316" y="5149"/>
                    <a:pt x="15316" y="5149"/>
                    <a:pt x="15316" y="5149"/>
                  </a:cubicBezTo>
                  <a:cubicBezTo>
                    <a:pt x="15316" y="5149"/>
                    <a:pt x="15316" y="5149"/>
                    <a:pt x="15316" y="5149"/>
                  </a:cubicBezTo>
                  <a:cubicBezTo>
                    <a:pt x="15316" y="5149"/>
                    <a:pt x="15316" y="5149"/>
                    <a:pt x="15316" y="5149"/>
                  </a:cubicBezTo>
                  <a:cubicBezTo>
                    <a:pt x="15316" y="5216"/>
                    <a:pt x="15316" y="5216"/>
                    <a:pt x="15316" y="5216"/>
                  </a:cubicBezTo>
                  <a:cubicBezTo>
                    <a:pt x="15316" y="5216"/>
                    <a:pt x="15316" y="5216"/>
                    <a:pt x="15316" y="5216"/>
                  </a:cubicBezTo>
                  <a:cubicBezTo>
                    <a:pt x="15260" y="5216"/>
                    <a:pt x="15260" y="5216"/>
                    <a:pt x="15260" y="5216"/>
                  </a:cubicBezTo>
                  <a:cubicBezTo>
                    <a:pt x="15260" y="5149"/>
                    <a:pt x="15260" y="5149"/>
                    <a:pt x="15260" y="5149"/>
                  </a:cubicBezTo>
                  <a:cubicBezTo>
                    <a:pt x="15260" y="5149"/>
                    <a:pt x="15260" y="5149"/>
                    <a:pt x="15260" y="5149"/>
                  </a:cubicBezTo>
                  <a:cubicBezTo>
                    <a:pt x="15260" y="5082"/>
                    <a:pt x="15260" y="5082"/>
                    <a:pt x="15260" y="5082"/>
                  </a:cubicBezTo>
                  <a:cubicBezTo>
                    <a:pt x="15260" y="5015"/>
                    <a:pt x="15260" y="5015"/>
                    <a:pt x="15260" y="5015"/>
                  </a:cubicBezTo>
                  <a:cubicBezTo>
                    <a:pt x="15260" y="5015"/>
                    <a:pt x="15260" y="5015"/>
                    <a:pt x="15260" y="5015"/>
                  </a:cubicBezTo>
                  <a:cubicBezTo>
                    <a:pt x="15260" y="4949"/>
                    <a:pt x="15260" y="4949"/>
                    <a:pt x="15260" y="4949"/>
                  </a:cubicBezTo>
                  <a:cubicBezTo>
                    <a:pt x="15260" y="5015"/>
                    <a:pt x="15260" y="5015"/>
                    <a:pt x="15260" y="5015"/>
                  </a:cubicBezTo>
                  <a:cubicBezTo>
                    <a:pt x="15204" y="5015"/>
                    <a:pt x="15204" y="5015"/>
                    <a:pt x="15204" y="5015"/>
                  </a:cubicBezTo>
                  <a:cubicBezTo>
                    <a:pt x="15204" y="5082"/>
                    <a:pt x="15204" y="5082"/>
                    <a:pt x="15204" y="5082"/>
                  </a:cubicBezTo>
                  <a:cubicBezTo>
                    <a:pt x="15204" y="5082"/>
                    <a:pt x="15204" y="5082"/>
                    <a:pt x="15204" y="5082"/>
                  </a:cubicBezTo>
                  <a:cubicBezTo>
                    <a:pt x="15204" y="5149"/>
                    <a:pt x="15204" y="5149"/>
                    <a:pt x="15204" y="5149"/>
                  </a:cubicBezTo>
                  <a:cubicBezTo>
                    <a:pt x="15148" y="5149"/>
                    <a:pt x="15148" y="5149"/>
                    <a:pt x="15148" y="5149"/>
                  </a:cubicBezTo>
                  <a:cubicBezTo>
                    <a:pt x="15092" y="5149"/>
                    <a:pt x="15092" y="5149"/>
                    <a:pt x="15092" y="5149"/>
                  </a:cubicBezTo>
                  <a:cubicBezTo>
                    <a:pt x="15092" y="5149"/>
                    <a:pt x="15092" y="5149"/>
                    <a:pt x="15092" y="5149"/>
                  </a:cubicBezTo>
                  <a:cubicBezTo>
                    <a:pt x="15092" y="5082"/>
                    <a:pt x="15092" y="5082"/>
                    <a:pt x="15092" y="5082"/>
                  </a:cubicBezTo>
                  <a:cubicBezTo>
                    <a:pt x="15092" y="5082"/>
                    <a:pt x="15092" y="5082"/>
                    <a:pt x="15092" y="5082"/>
                  </a:cubicBezTo>
                  <a:cubicBezTo>
                    <a:pt x="15092" y="5015"/>
                    <a:pt x="15092" y="5015"/>
                    <a:pt x="15092" y="5015"/>
                  </a:cubicBezTo>
                  <a:cubicBezTo>
                    <a:pt x="15092" y="4949"/>
                    <a:pt x="15092" y="4949"/>
                    <a:pt x="15092" y="4949"/>
                  </a:cubicBezTo>
                  <a:cubicBezTo>
                    <a:pt x="15092" y="4949"/>
                    <a:pt x="15092" y="4949"/>
                    <a:pt x="15092" y="4949"/>
                  </a:cubicBezTo>
                  <a:cubicBezTo>
                    <a:pt x="15148" y="4815"/>
                    <a:pt x="15148" y="4815"/>
                    <a:pt x="15148" y="4815"/>
                  </a:cubicBezTo>
                  <a:cubicBezTo>
                    <a:pt x="15148" y="4815"/>
                    <a:pt x="15148" y="4815"/>
                    <a:pt x="15148" y="4815"/>
                  </a:cubicBezTo>
                  <a:cubicBezTo>
                    <a:pt x="15092" y="4882"/>
                    <a:pt x="15092" y="4882"/>
                    <a:pt x="15092" y="4882"/>
                  </a:cubicBezTo>
                  <a:cubicBezTo>
                    <a:pt x="15092" y="4949"/>
                    <a:pt x="15092" y="4949"/>
                    <a:pt x="15092" y="4949"/>
                  </a:cubicBezTo>
                  <a:cubicBezTo>
                    <a:pt x="15092" y="5015"/>
                    <a:pt x="15092" y="5015"/>
                    <a:pt x="15092" y="5015"/>
                  </a:cubicBezTo>
                  <a:cubicBezTo>
                    <a:pt x="15036" y="5082"/>
                    <a:pt x="15036" y="5082"/>
                    <a:pt x="15036" y="5082"/>
                  </a:cubicBezTo>
                  <a:cubicBezTo>
                    <a:pt x="15036" y="5082"/>
                    <a:pt x="15036" y="5082"/>
                    <a:pt x="15036" y="5082"/>
                  </a:cubicBezTo>
                  <a:cubicBezTo>
                    <a:pt x="15036" y="5015"/>
                    <a:pt x="15036" y="5015"/>
                    <a:pt x="15036" y="5015"/>
                  </a:cubicBezTo>
                  <a:cubicBezTo>
                    <a:pt x="15036" y="5015"/>
                    <a:pt x="15036" y="5015"/>
                    <a:pt x="15036" y="5015"/>
                  </a:cubicBezTo>
                  <a:cubicBezTo>
                    <a:pt x="15036" y="5015"/>
                    <a:pt x="15036" y="5015"/>
                    <a:pt x="15036" y="5015"/>
                  </a:cubicBezTo>
                  <a:cubicBezTo>
                    <a:pt x="15036" y="5082"/>
                    <a:pt x="15036" y="5082"/>
                    <a:pt x="15036" y="5082"/>
                  </a:cubicBezTo>
                  <a:cubicBezTo>
                    <a:pt x="14980" y="5082"/>
                    <a:pt x="14980" y="5082"/>
                    <a:pt x="14980" y="5082"/>
                  </a:cubicBezTo>
                  <a:cubicBezTo>
                    <a:pt x="14924" y="5015"/>
                    <a:pt x="14924" y="5015"/>
                    <a:pt x="14924" y="5015"/>
                  </a:cubicBezTo>
                  <a:cubicBezTo>
                    <a:pt x="14924" y="4949"/>
                    <a:pt x="14924" y="4949"/>
                    <a:pt x="14924" y="4949"/>
                  </a:cubicBezTo>
                  <a:cubicBezTo>
                    <a:pt x="14924" y="4949"/>
                    <a:pt x="14924" y="4949"/>
                    <a:pt x="14924" y="4949"/>
                  </a:cubicBezTo>
                  <a:cubicBezTo>
                    <a:pt x="14924" y="4882"/>
                    <a:pt x="14924" y="4882"/>
                    <a:pt x="14924" y="4882"/>
                  </a:cubicBezTo>
                  <a:cubicBezTo>
                    <a:pt x="14980" y="4882"/>
                    <a:pt x="14980" y="4882"/>
                    <a:pt x="14980" y="4882"/>
                  </a:cubicBezTo>
                  <a:cubicBezTo>
                    <a:pt x="15036" y="4815"/>
                    <a:pt x="15036" y="4815"/>
                    <a:pt x="15036" y="4815"/>
                  </a:cubicBezTo>
                  <a:cubicBezTo>
                    <a:pt x="14980" y="4815"/>
                    <a:pt x="14980" y="4815"/>
                    <a:pt x="14980" y="4815"/>
                  </a:cubicBezTo>
                  <a:cubicBezTo>
                    <a:pt x="15036" y="4748"/>
                    <a:pt x="15036" y="4748"/>
                    <a:pt x="15036" y="4748"/>
                  </a:cubicBezTo>
                  <a:cubicBezTo>
                    <a:pt x="15036" y="4681"/>
                    <a:pt x="15036" y="4681"/>
                    <a:pt x="15036" y="4681"/>
                  </a:cubicBezTo>
                  <a:cubicBezTo>
                    <a:pt x="15092" y="4681"/>
                    <a:pt x="15092" y="4681"/>
                    <a:pt x="15092" y="4681"/>
                  </a:cubicBezTo>
                  <a:cubicBezTo>
                    <a:pt x="15092" y="4681"/>
                    <a:pt x="15092" y="4681"/>
                    <a:pt x="15092" y="4681"/>
                  </a:cubicBezTo>
                  <a:cubicBezTo>
                    <a:pt x="15204" y="4681"/>
                    <a:pt x="15204" y="4681"/>
                    <a:pt x="15204" y="4681"/>
                  </a:cubicBezTo>
                  <a:cubicBezTo>
                    <a:pt x="15204" y="4614"/>
                    <a:pt x="15204" y="4614"/>
                    <a:pt x="15204" y="4614"/>
                  </a:cubicBezTo>
                  <a:cubicBezTo>
                    <a:pt x="15260" y="4614"/>
                    <a:pt x="15260" y="4614"/>
                    <a:pt x="15260" y="4614"/>
                  </a:cubicBezTo>
                  <a:cubicBezTo>
                    <a:pt x="15260" y="4614"/>
                    <a:pt x="15260" y="4614"/>
                    <a:pt x="15260" y="4614"/>
                  </a:cubicBezTo>
                  <a:cubicBezTo>
                    <a:pt x="15260" y="4614"/>
                    <a:pt x="15260" y="4614"/>
                    <a:pt x="15260" y="4614"/>
                  </a:cubicBezTo>
                  <a:cubicBezTo>
                    <a:pt x="15316" y="4547"/>
                    <a:pt x="15316" y="4547"/>
                    <a:pt x="15316" y="4547"/>
                  </a:cubicBezTo>
                  <a:cubicBezTo>
                    <a:pt x="15372" y="4547"/>
                    <a:pt x="15372" y="4547"/>
                    <a:pt x="15372" y="4547"/>
                  </a:cubicBezTo>
                  <a:cubicBezTo>
                    <a:pt x="15429" y="4614"/>
                    <a:pt x="15429" y="4614"/>
                    <a:pt x="15429" y="4614"/>
                  </a:cubicBezTo>
                  <a:cubicBezTo>
                    <a:pt x="15485" y="4614"/>
                    <a:pt x="15485" y="4614"/>
                    <a:pt x="15485" y="4614"/>
                  </a:cubicBezTo>
                  <a:cubicBezTo>
                    <a:pt x="15541" y="4547"/>
                    <a:pt x="15541" y="4547"/>
                    <a:pt x="15541" y="4547"/>
                  </a:cubicBezTo>
                  <a:cubicBezTo>
                    <a:pt x="15541" y="4614"/>
                    <a:pt x="15541" y="4614"/>
                    <a:pt x="15541" y="4614"/>
                  </a:cubicBezTo>
                  <a:cubicBezTo>
                    <a:pt x="15597" y="4614"/>
                    <a:pt x="15597" y="4614"/>
                    <a:pt x="15597" y="4614"/>
                  </a:cubicBezTo>
                  <a:cubicBezTo>
                    <a:pt x="15597" y="4614"/>
                    <a:pt x="15597" y="4614"/>
                    <a:pt x="15597" y="4614"/>
                  </a:cubicBezTo>
                  <a:cubicBezTo>
                    <a:pt x="15597" y="4614"/>
                    <a:pt x="15597" y="4614"/>
                    <a:pt x="15597" y="4614"/>
                  </a:cubicBezTo>
                  <a:cubicBezTo>
                    <a:pt x="15653" y="4614"/>
                    <a:pt x="15653" y="4614"/>
                    <a:pt x="15653" y="4614"/>
                  </a:cubicBezTo>
                  <a:cubicBezTo>
                    <a:pt x="15709" y="4614"/>
                    <a:pt x="15709" y="4614"/>
                    <a:pt x="15709" y="4614"/>
                  </a:cubicBezTo>
                  <a:cubicBezTo>
                    <a:pt x="15709" y="4614"/>
                    <a:pt x="15709" y="4614"/>
                    <a:pt x="15709" y="4614"/>
                  </a:cubicBezTo>
                  <a:cubicBezTo>
                    <a:pt x="15765" y="4614"/>
                    <a:pt x="15765" y="4614"/>
                    <a:pt x="15765" y="4614"/>
                  </a:cubicBezTo>
                  <a:cubicBezTo>
                    <a:pt x="15765" y="4614"/>
                    <a:pt x="15765" y="4614"/>
                    <a:pt x="15765" y="4614"/>
                  </a:cubicBezTo>
                  <a:cubicBezTo>
                    <a:pt x="15765" y="4614"/>
                    <a:pt x="15765" y="4614"/>
                    <a:pt x="15765" y="4614"/>
                  </a:cubicBezTo>
                  <a:cubicBezTo>
                    <a:pt x="15709" y="4614"/>
                    <a:pt x="15709" y="4614"/>
                    <a:pt x="15709" y="4614"/>
                  </a:cubicBezTo>
                  <a:cubicBezTo>
                    <a:pt x="15709" y="4547"/>
                    <a:pt x="15709" y="4547"/>
                    <a:pt x="15709" y="4547"/>
                  </a:cubicBezTo>
                  <a:cubicBezTo>
                    <a:pt x="15653" y="4547"/>
                    <a:pt x="15653" y="4547"/>
                    <a:pt x="15653" y="4547"/>
                  </a:cubicBezTo>
                  <a:cubicBezTo>
                    <a:pt x="15709" y="4547"/>
                    <a:pt x="15709" y="4547"/>
                    <a:pt x="15709" y="4547"/>
                  </a:cubicBezTo>
                  <a:cubicBezTo>
                    <a:pt x="15709" y="4547"/>
                    <a:pt x="15709" y="4547"/>
                    <a:pt x="15709" y="4547"/>
                  </a:cubicBezTo>
                  <a:cubicBezTo>
                    <a:pt x="15709" y="4480"/>
                    <a:pt x="15709" y="4480"/>
                    <a:pt x="15709" y="4480"/>
                  </a:cubicBezTo>
                  <a:cubicBezTo>
                    <a:pt x="15653" y="4480"/>
                    <a:pt x="15653" y="4480"/>
                    <a:pt x="15653" y="4480"/>
                  </a:cubicBezTo>
                  <a:cubicBezTo>
                    <a:pt x="15709" y="4480"/>
                    <a:pt x="15709" y="4480"/>
                    <a:pt x="15709" y="4480"/>
                  </a:cubicBezTo>
                  <a:cubicBezTo>
                    <a:pt x="15709" y="4480"/>
                    <a:pt x="15709" y="4480"/>
                    <a:pt x="15709" y="4480"/>
                  </a:cubicBezTo>
                  <a:cubicBezTo>
                    <a:pt x="15765" y="4480"/>
                    <a:pt x="15765" y="4480"/>
                    <a:pt x="15765" y="4480"/>
                  </a:cubicBezTo>
                  <a:cubicBezTo>
                    <a:pt x="15709" y="4414"/>
                    <a:pt x="15709" y="4414"/>
                    <a:pt x="15709" y="4414"/>
                  </a:cubicBezTo>
                  <a:cubicBezTo>
                    <a:pt x="15653" y="4414"/>
                    <a:pt x="15653" y="4414"/>
                    <a:pt x="15653" y="4414"/>
                  </a:cubicBezTo>
                  <a:cubicBezTo>
                    <a:pt x="15653" y="4480"/>
                    <a:pt x="15653" y="4480"/>
                    <a:pt x="15653" y="4480"/>
                  </a:cubicBezTo>
                  <a:cubicBezTo>
                    <a:pt x="15597" y="4414"/>
                    <a:pt x="15597" y="4414"/>
                    <a:pt x="15597" y="4414"/>
                  </a:cubicBezTo>
                  <a:cubicBezTo>
                    <a:pt x="15653" y="4347"/>
                    <a:pt x="15653" y="4347"/>
                    <a:pt x="15653" y="4347"/>
                  </a:cubicBezTo>
                  <a:cubicBezTo>
                    <a:pt x="15653" y="4347"/>
                    <a:pt x="15653" y="4347"/>
                    <a:pt x="15653" y="4347"/>
                  </a:cubicBezTo>
                  <a:cubicBezTo>
                    <a:pt x="15653" y="4280"/>
                    <a:pt x="15653" y="4280"/>
                    <a:pt x="15653" y="4280"/>
                  </a:cubicBezTo>
                  <a:cubicBezTo>
                    <a:pt x="15653" y="4280"/>
                    <a:pt x="15653" y="4280"/>
                    <a:pt x="15653" y="4280"/>
                  </a:cubicBezTo>
                  <a:cubicBezTo>
                    <a:pt x="15653" y="4280"/>
                    <a:pt x="15653" y="4280"/>
                    <a:pt x="15653" y="4280"/>
                  </a:cubicBezTo>
                  <a:cubicBezTo>
                    <a:pt x="15653" y="4146"/>
                    <a:pt x="15653" y="4146"/>
                    <a:pt x="15653" y="4146"/>
                  </a:cubicBezTo>
                  <a:cubicBezTo>
                    <a:pt x="15653" y="4146"/>
                    <a:pt x="15653" y="4146"/>
                    <a:pt x="15653" y="4146"/>
                  </a:cubicBezTo>
                  <a:cubicBezTo>
                    <a:pt x="15653" y="4079"/>
                    <a:pt x="15653" y="4079"/>
                    <a:pt x="15653" y="4079"/>
                  </a:cubicBezTo>
                  <a:cubicBezTo>
                    <a:pt x="15653" y="4079"/>
                    <a:pt x="15653" y="4079"/>
                    <a:pt x="15653" y="4079"/>
                  </a:cubicBezTo>
                  <a:cubicBezTo>
                    <a:pt x="15653" y="4079"/>
                    <a:pt x="15653" y="4079"/>
                    <a:pt x="15653" y="4079"/>
                  </a:cubicBezTo>
                  <a:cubicBezTo>
                    <a:pt x="15709" y="4012"/>
                    <a:pt x="15709" y="4012"/>
                    <a:pt x="15709" y="4012"/>
                  </a:cubicBezTo>
                  <a:cubicBezTo>
                    <a:pt x="15765" y="4079"/>
                    <a:pt x="15765" y="4079"/>
                    <a:pt x="15765" y="4079"/>
                  </a:cubicBezTo>
                  <a:cubicBezTo>
                    <a:pt x="15821" y="4012"/>
                    <a:pt x="15821" y="4012"/>
                    <a:pt x="15821" y="4012"/>
                  </a:cubicBezTo>
                  <a:cubicBezTo>
                    <a:pt x="15877" y="4079"/>
                    <a:pt x="15877" y="4079"/>
                    <a:pt x="15877" y="4079"/>
                  </a:cubicBezTo>
                  <a:cubicBezTo>
                    <a:pt x="15877" y="4079"/>
                    <a:pt x="15877" y="4079"/>
                    <a:pt x="15877" y="4079"/>
                  </a:cubicBezTo>
                  <a:cubicBezTo>
                    <a:pt x="15934" y="4146"/>
                    <a:pt x="15934" y="4146"/>
                    <a:pt x="15934" y="4146"/>
                  </a:cubicBezTo>
                  <a:cubicBezTo>
                    <a:pt x="15990" y="4213"/>
                    <a:pt x="15990" y="4213"/>
                    <a:pt x="15990" y="4213"/>
                  </a:cubicBezTo>
                  <a:cubicBezTo>
                    <a:pt x="15990" y="4414"/>
                    <a:pt x="15990" y="4414"/>
                    <a:pt x="15990" y="4414"/>
                  </a:cubicBezTo>
                  <a:cubicBezTo>
                    <a:pt x="15934" y="4480"/>
                    <a:pt x="15934" y="4480"/>
                    <a:pt x="15934" y="4480"/>
                  </a:cubicBezTo>
                  <a:cubicBezTo>
                    <a:pt x="15990" y="4480"/>
                    <a:pt x="15990" y="4480"/>
                    <a:pt x="15990" y="4480"/>
                  </a:cubicBezTo>
                  <a:cubicBezTo>
                    <a:pt x="15990" y="4480"/>
                    <a:pt x="15990" y="4480"/>
                    <a:pt x="15990" y="4480"/>
                  </a:cubicBezTo>
                  <a:cubicBezTo>
                    <a:pt x="16102" y="4480"/>
                    <a:pt x="16102" y="4480"/>
                    <a:pt x="16102" y="4480"/>
                  </a:cubicBezTo>
                  <a:cubicBezTo>
                    <a:pt x="16102" y="4547"/>
                    <a:pt x="16102" y="4547"/>
                    <a:pt x="16102" y="4547"/>
                  </a:cubicBezTo>
                  <a:cubicBezTo>
                    <a:pt x="16158" y="4614"/>
                    <a:pt x="16158" y="4614"/>
                    <a:pt x="16158" y="4614"/>
                  </a:cubicBezTo>
                  <a:cubicBezTo>
                    <a:pt x="16158" y="4547"/>
                    <a:pt x="16158" y="4547"/>
                    <a:pt x="16158" y="4547"/>
                  </a:cubicBezTo>
                  <a:cubicBezTo>
                    <a:pt x="16270" y="4547"/>
                    <a:pt x="16270" y="4547"/>
                    <a:pt x="16270" y="4547"/>
                  </a:cubicBezTo>
                  <a:cubicBezTo>
                    <a:pt x="16326" y="4614"/>
                    <a:pt x="16326" y="4614"/>
                    <a:pt x="16326" y="4614"/>
                  </a:cubicBezTo>
                  <a:cubicBezTo>
                    <a:pt x="16326" y="4614"/>
                    <a:pt x="16326" y="4614"/>
                    <a:pt x="16326" y="4614"/>
                  </a:cubicBezTo>
                  <a:cubicBezTo>
                    <a:pt x="16326" y="4547"/>
                    <a:pt x="16326" y="4547"/>
                    <a:pt x="16326" y="4547"/>
                  </a:cubicBezTo>
                  <a:cubicBezTo>
                    <a:pt x="16382" y="4547"/>
                    <a:pt x="16382" y="4547"/>
                    <a:pt x="16382" y="4547"/>
                  </a:cubicBezTo>
                  <a:cubicBezTo>
                    <a:pt x="16438" y="4480"/>
                    <a:pt x="16438" y="4480"/>
                    <a:pt x="16438" y="4480"/>
                  </a:cubicBezTo>
                  <a:cubicBezTo>
                    <a:pt x="16495" y="4414"/>
                    <a:pt x="16495" y="4414"/>
                    <a:pt x="16495" y="4414"/>
                  </a:cubicBezTo>
                  <a:cubicBezTo>
                    <a:pt x="16551" y="4347"/>
                    <a:pt x="16551" y="4347"/>
                    <a:pt x="16551" y="4347"/>
                  </a:cubicBezTo>
                  <a:cubicBezTo>
                    <a:pt x="16663" y="4280"/>
                    <a:pt x="16663" y="4280"/>
                    <a:pt x="16663" y="4280"/>
                  </a:cubicBezTo>
                  <a:cubicBezTo>
                    <a:pt x="16663" y="4213"/>
                    <a:pt x="16663" y="4213"/>
                    <a:pt x="16663" y="4213"/>
                  </a:cubicBezTo>
                  <a:cubicBezTo>
                    <a:pt x="16719" y="4146"/>
                    <a:pt x="16719" y="4146"/>
                    <a:pt x="16719" y="4146"/>
                  </a:cubicBezTo>
                  <a:cubicBezTo>
                    <a:pt x="16663" y="4146"/>
                    <a:pt x="16663" y="4146"/>
                    <a:pt x="16663" y="4146"/>
                  </a:cubicBezTo>
                  <a:cubicBezTo>
                    <a:pt x="16607" y="4213"/>
                    <a:pt x="16607" y="4213"/>
                    <a:pt x="16607" y="4213"/>
                  </a:cubicBezTo>
                  <a:cubicBezTo>
                    <a:pt x="16607" y="4213"/>
                    <a:pt x="16607" y="4213"/>
                    <a:pt x="16607" y="4213"/>
                  </a:cubicBezTo>
                  <a:cubicBezTo>
                    <a:pt x="16551" y="4347"/>
                    <a:pt x="16551" y="4347"/>
                    <a:pt x="16551" y="4347"/>
                  </a:cubicBezTo>
                  <a:cubicBezTo>
                    <a:pt x="16495" y="4347"/>
                    <a:pt x="16495" y="4347"/>
                    <a:pt x="16495" y="4347"/>
                  </a:cubicBezTo>
                  <a:cubicBezTo>
                    <a:pt x="16495" y="4414"/>
                    <a:pt x="16495" y="4414"/>
                    <a:pt x="16495" y="4414"/>
                  </a:cubicBezTo>
                  <a:cubicBezTo>
                    <a:pt x="16438" y="4480"/>
                    <a:pt x="16438" y="4480"/>
                    <a:pt x="16438" y="4480"/>
                  </a:cubicBezTo>
                  <a:cubicBezTo>
                    <a:pt x="16326" y="4480"/>
                    <a:pt x="16326" y="4480"/>
                    <a:pt x="16326" y="4480"/>
                  </a:cubicBezTo>
                  <a:cubicBezTo>
                    <a:pt x="16326" y="4480"/>
                    <a:pt x="16326" y="4480"/>
                    <a:pt x="16326" y="4480"/>
                  </a:cubicBezTo>
                  <a:cubicBezTo>
                    <a:pt x="16270" y="4480"/>
                    <a:pt x="16270" y="4480"/>
                    <a:pt x="16270" y="4480"/>
                  </a:cubicBezTo>
                  <a:cubicBezTo>
                    <a:pt x="16270" y="4480"/>
                    <a:pt x="16270" y="4480"/>
                    <a:pt x="16270" y="4480"/>
                  </a:cubicBezTo>
                  <a:cubicBezTo>
                    <a:pt x="16214" y="4480"/>
                    <a:pt x="16214" y="4480"/>
                    <a:pt x="16214" y="4480"/>
                  </a:cubicBezTo>
                  <a:cubicBezTo>
                    <a:pt x="16158" y="4414"/>
                    <a:pt x="16158" y="4414"/>
                    <a:pt x="16158" y="4414"/>
                  </a:cubicBezTo>
                  <a:cubicBezTo>
                    <a:pt x="16158" y="4414"/>
                    <a:pt x="16158" y="4414"/>
                    <a:pt x="16158" y="4414"/>
                  </a:cubicBezTo>
                  <a:cubicBezTo>
                    <a:pt x="16214" y="4347"/>
                    <a:pt x="16214" y="4347"/>
                    <a:pt x="16214" y="4347"/>
                  </a:cubicBezTo>
                  <a:cubicBezTo>
                    <a:pt x="16214" y="4347"/>
                    <a:pt x="16214" y="4347"/>
                    <a:pt x="16214" y="4347"/>
                  </a:cubicBezTo>
                  <a:cubicBezTo>
                    <a:pt x="16270" y="4280"/>
                    <a:pt x="16270" y="4280"/>
                    <a:pt x="16270" y="4280"/>
                  </a:cubicBezTo>
                  <a:cubicBezTo>
                    <a:pt x="16214" y="4347"/>
                    <a:pt x="16214" y="4347"/>
                    <a:pt x="16214" y="4347"/>
                  </a:cubicBezTo>
                  <a:cubicBezTo>
                    <a:pt x="16158" y="4347"/>
                    <a:pt x="16158" y="4347"/>
                    <a:pt x="16158" y="4347"/>
                  </a:cubicBezTo>
                  <a:cubicBezTo>
                    <a:pt x="16102" y="4347"/>
                    <a:pt x="16102" y="4347"/>
                    <a:pt x="16102" y="4347"/>
                  </a:cubicBezTo>
                  <a:cubicBezTo>
                    <a:pt x="16102" y="4280"/>
                    <a:pt x="16102" y="4280"/>
                    <a:pt x="16102" y="4280"/>
                  </a:cubicBezTo>
                  <a:cubicBezTo>
                    <a:pt x="16102" y="4280"/>
                    <a:pt x="16102" y="4280"/>
                    <a:pt x="16102" y="4280"/>
                  </a:cubicBezTo>
                  <a:cubicBezTo>
                    <a:pt x="16158" y="4280"/>
                    <a:pt x="16158" y="4280"/>
                    <a:pt x="16158" y="4280"/>
                  </a:cubicBezTo>
                  <a:cubicBezTo>
                    <a:pt x="16158" y="4280"/>
                    <a:pt x="16158" y="4280"/>
                    <a:pt x="16158" y="4280"/>
                  </a:cubicBezTo>
                  <a:cubicBezTo>
                    <a:pt x="16158" y="4213"/>
                    <a:pt x="16158" y="4213"/>
                    <a:pt x="16158" y="4213"/>
                  </a:cubicBezTo>
                  <a:cubicBezTo>
                    <a:pt x="16158" y="4213"/>
                    <a:pt x="16158" y="4213"/>
                    <a:pt x="16158" y="4213"/>
                  </a:cubicBezTo>
                  <a:cubicBezTo>
                    <a:pt x="16158" y="4213"/>
                    <a:pt x="16158" y="4213"/>
                    <a:pt x="16158" y="4213"/>
                  </a:cubicBezTo>
                  <a:cubicBezTo>
                    <a:pt x="16158" y="4213"/>
                    <a:pt x="16158" y="4213"/>
                    <a:pt x="16158" y="4213"/>
                  </a:cubicBezTo>
                  <a:cubicBezTo>
                    <a:pt x="16214" y="4213"/>
                    <a:pt x="16214" y="4213"/>
                    <a:pt x="16214" y="4213"/>
                  </a:cubicBezTo>
                  <a:cubicBezTo>
                    <a:pt x="16214" y="4213"/>
                    <a:pt x="16214" y="4213"/>
                    <a:pt x="16214" y="4213"/>
                  </a:cubicBezTo>
                  <a:cubicBezTo>
                    <a:pt x="16214" y="4146"/>
                    <a:pt x="16214" y="4146"/>
                    <a:pt x="16214" y="4146"/>
                  </a:cubicBezTo>
                  <a:cubicBezTo>
                    <a:pt x="16214" y="4146"/>
                    <a:pt x="16214" y="4146"/>
                    <a:pt x="16214" y="4146"/>
                  </a:cubicBezTo>
                  <a:cubicBezTo>
                    <a:pt x="16158" y="4146"/>
                    <a:pt x="16158" y="4146"/>
                    <a:pt x="16158" y="4146"/>
                  </a:cubicBezTo>
                  <a:cubicBezTo>
                    <a:pt x="16158" y="4146"/>
                    <a:pt x="16158" y="4146"/>
                    <a:pt x="16158" y="4146"/>
                  </a:cubicBezTo>
                  <a:cubicBezTo>
                    <a:pt x="16102" y="4146"/>
                    <a:pt x="16102" y="4146"/>
                    <a:pt x="16102" y="4146"/>
                  </a:cubicBezTo>
                  <a:cubicBezTo>
                    <a:pt x="16102" y="4146"/>
                    <a:pt x="16102" y="4146"/>
                    <a:pt x="16102" y="4146"/>
                  </a:cubicBezTo>
                  <a:cubicBezTo>
                    <a:pt x="16102" y="4079"/>
                    <a:pt x="16102" y="4079"/>
                    <a:pt x="16102" y="4079"/>
                  </a:cubicBezTo>
                  <a:cubicBezTo>
                    <a:pt x="16158" y="4079"/>
                    <a:pt x="16158" y="4079"/>
                    <a:pt x="16158" y="4079"/>
                  </a:cubicBezTo>
                  <a:cubicBezTo>
                    <a:pt x="16158" y="4079"/>
                    <a:pt x="16158" y="4079"/>
                    <a:pt x="16158" y="4079"/>
                  </a:cubicBezTo>
                  <a:cubicBezTo>
                    <a:pt x="16214" y="4079"/>
                    <a:pt x="16214" y="4079"/>
                    <a:pt x="16214" y="4079"/>
                  </a:cubicBezTo>
                  <a:cubicBezTo>
                    <a:pt x="16270" y="4079"/>
                    <a:pt x="16270" y="4079"/>
                    <a:pt x="16270" y="4079"/>
                  </a:cubicBezTo>
                  <a:cubicBezTo>
                    <a:pt x="16326" y="4079"/>
                    <a:pt x="16326" y="4079"/>
                    <a:pt x="16326" y="4079"/>
                  </a:cubicBezTo>
                  <a:cubicBezTo>
                    <a:pt x="16270" y="4079"/>
                    <a:pt x="16270" y="4079"/>
                    <a:pt x="16270" y="4079"/>
                  </a:cubicBezTo>
                  <a:cubicBezTo>
                    <a:pt x="16270" y="4012"/>
                    <a:pt x="16270" y="4012"/>
                    <a:pt x="16270" y="4012"/>
                  </a:cubicBezTo>
                  <a:cubicBezTo>
                    <a:pt x="16270" y="4012"/>
                    <a:pt x="16270" y="4012"/>
                    <a:pt x="16270" y="4012"/>
                  </a:cubicBezTo>
                  <a:cubicBezTo>
                    <a:pt x="16326" y="4012"/>
                    <a:pt x="16326" y="4012"/>
                    <a:pt x="16326" y="4012"/>
                  </a:cubicBezTo>
                  <a:cubicBezTo>
                    <a:pt x="16326" y="3946"/>
                    <a:pt x="16326" y="3946"/>
                    <a:pt x="16326" y="3946"/>
                  </a:cubicBezTo>
                  <a:cubicBezTo>
                    <a:pt x="16326" y="3946"/>
                    <a:pt x="16326" y="3946"/>
                    <a:pt x="16326" y="3946"/>
                  </a:cubicBezTo>
                  <a:cubicBezTo>
                    <a:pt x="16326" y="3946"/>
                    <a:pt x="16326" y="3946"/>
                    <a:pt x="16326" y="3946"/>
                  </a:cubicBezTo>
                  <a:cubicBezTo>
                    <a:pt x="16326" y="3879"/>
                    <a:pt x="16326" y="3879"/>
                    <a:pt x="16326" y="3879"/>
                  </a:cubicBezTo>
                  <a:cubicBezTo>
                    <a:pt x="16382" y="3879"/>
                    <a:pt x="16382" y="3879"/>
                    <a:pt x="16382" y="3879"/>
                  </a:cubicBezTo>
                  <a:cubicBezTo>
                    <a:pt x="16382" y="3812"/>
                    <a:pt x="16382" y="3812"/>
                    <a:pt x="16382" y="3812"/>
                  </a:cubicBezTo>
                  <a:cubicBezTo>
                    <a:pt x="16438" y="3745"/>
                    <a:pt x="16438" y="3745"/>
                    <a:pt x="16438" y="3745"/>
                  </a:cubicBezTo>
                  <a:cubicBezTo>
                    <a:pt x="16438" y="3745"/>
                    <a:pt x="16438" y="3745"/>
                    <a:pt x="16438" y="3745"/>
                  </a:cubicBezTo>
                  <a:cubicBezTo>
                    <a:pt x="16495" y="3678"/>
                    <a:pt x="16495" y="3678"/>
                    <a:pt x="16495" y="3678"/>
                  </a:cubicBezTo>
                  <a:cubicBezTo>
                    <a:pt x="16438" y="3678"/>
                    <a:pt x="16438" y="3678"/>
                    <a:pt x="16438" y="3678"/>
                  </a:cubicBezTo>
                  <a:cubicBezTo>
                    <a:pt x="16382" y="3812"/>
                    <a:pt x="16382" y="3812"/>
                    <a:pt x="16382" y="3812"/>
                  </a:cubicBezTo>
                  <a:cubicBezTo>
                    <a:pt x="16326" y="3879"/>
                    <a:pt x="16326" y="3879"/>
                    <a:pt x="16326" y="3879"/>
                  </a:cubicBezTo>
                  <a:cubicBezTo>
                    <a:pt x="16214" y="3946"/>
                    <a:pt x="16214" y="3946"/>
                    <a:pt x="16214" y="3946"/>
                  </a:cubicBezTo>
                  <a:cubicBezTo>
                    <a:pt x="16158" y="4012"/>
                    <a:pt x="16158" y="4012"/>
                    <a:pt x="16158" y="4012"/>
                  </a:cubicBezTo>
                  <a:cubicBezTo>
                    <a:pt x="16158" y="4012"/>
                    <a:pt x="16158" y="4012"/>
                    <a:pt x="16158" y="4012"/>
                  </a:cubicBezTo>
                  <a:cubicBezTo>
                    <a:pt x="16046" y="4012"/>
                    <a:pt x="16046" y="4012"/>
                    <a:pt x="16046" y="4012"/>
                  </a:cubicBezTo>
                  <a:cubicBezTo>
                    <a:pt x="16046" y="3946"/>
                    <a:pt x="16046" y="3946"/>
                    <a:pt x="16046" y="3946"/>
                  </a:cubicBezTo>
                  <a:cubicBezTo>
                    <a:pt x="16102" y="3946"/>
                    <a:pt x="16102" y="3946"/>
                    <a:pt x="16102" y="3946"/>
                  </a:cubicBezTo>
                  <a:cubicBezTo>
                    <a:pt x="16158" y="3879"/>
                    <a:pt x="16158" y="3879"/>
                    <a:pt x="16158" y="3879"/>
                  </a:cubicBezTo>
                  <a:cubicBezTo>
                    <a:pt x="16158" y="3812"/>
                    <a:pt x="16158" y="3812"/>
                    <a:pt x="16158" y="3812"/>
                  </a:cubicBezTo>
                  <a:cubicBezTo>
                    <a:pt x="16102" y="3879"/>
                    <a:pt x="16102" y="3879"/>
                    <a:pt x="16102" y="3879"/>
                  </a:cubicBezTo>
                  <a:cubicBezTo>
                    <a:pt x="15990" y="3879"/>
                    <a:pt x="15990" y="3879"/>
                    <a:pt x="15990" y="3879"/>
                  </a:cubicBezTo>
                  <a:cubicBezTo>
                    <a:pt x="15990" y="3946"/>
                    <a:pt x="15990" y="3946"/>
                    <a:pt x="15990" y="3946"/>
                  </a:cubicBezTo>
                  <a:cubicBezTo>
                    <a:pt x="15990" y="3946"/>
                    <a:pt x="15990" y="3946"/>
                    <a:pt x="15990" y="3946"/>
                  </a:cubicBezTo>
                  <a:cubicBezTo>
                    <a:pt x="15934" y="3946"/>
                    <a:pt x="15934" y="3946"/>
                    <a:pt x="15934" y="3946"/>
                  </a:cubicBezTo>
                  <a:cubicBezTo>
                    <a:pt x="15821" y="3879"/>
                    <a:pt x="15821" y="3879"/>
                    <a:pt x="15821" y="3879"/>
                  </a:cubicBezTo>
                  <a:cubicBezTo>
                    <a:pt x="15877" y="3879"/>
                    <a:pt x="15877" y="3879"/>
                    <a:pt x="15877" y="3879"/>
                  </a:cubicBezTo>
                  <a:cubicBezTo>
                    <a:pt x="15934" y="3879"/>
                    <a:pt x="15934" y="3879"/>
                    <a:pt x="15934" y="3879"/>
                  </a:cubicBezTo>
                  <a:cubicBezTo>
                    <a:pt x="15934" y="3812"/>
                    <a:pt x="15934" y="3812"/>
                    <a:pt x="15934" y="3812"/>
                  </a:cubicBezTo>
                  <a:cubicBezTo>
                    <a:pt x="15877" y="3812"/>
                    <a:pt x="15877" y="3812"/>
                    <a:pt x="15877" y="3812"/>
                  </a:cubicBezTo>
                  <a:cubicBezTo>
                    <a:pt x="15877" y="3745"/>
                    <a:pt x="15877" y="3745"/>
                    <a:pt x="15877" y="3745"/>
                  </a:cubicBezTo>
                  <a:cubicBezTo>
                    <a:pt x="15934" y="3745"/>
                    <a:pt x="15934" y="3745"/>
                    <a:pt x="15934" y="3745"/>
                  </a:cubicBezTo>
                  <a:cubicBezTo>
                    <a:pt x="15934" y="3678"/>
                    <a:pt x="15934" y="3678"/>
                    <a:pt x="15934" y="3678"/>
                  </a:cubicBezTo>
                  <a:cubicBezTo>
                    <a:pt x="15990" y="3678"/>
                    <a:pt x="15990" y="3678"/>
                    <a:pt x="15990" y="3678"/>
                  </a:cubicBezTo>
                  <a:cubicBezTo>
                    <a:pt x="16046" y="3611"/>
                    <a:pt x="16046" y="3611"/>
                    <a:pt x="16046" y="3611"/>
                  </a:cubicBezTo>
                  <a:cubicBezTo>
                    <a:pt x="16102" y="3611"/>
                    <a:pt x="16102" y="3611"/>
                    <a:pt x="16102" y="3611"/>
                  </a:cubicBezTo>
                  <a:cubicBezTo>
                    <a:pt x="16102" y="3544"/>
                    <a:pt x="16102" y="3544"/>
                    <a:pt x="16102" y="3544"/>
                  </a:cubicBezTo>
                  <a:cubicBezTo>
                    <a:pt x="16158" y="3477"/>
                    <a:pt x="16158" y="3477"/>
                    <a:pt x="16158" y="3477"/>
                  </a:cubicBezTo>
                  <a:cubicBezTo>
                    <a:pt x="16214" y="3411"/>
                    <a:pt x="16214" y="3411"/>
                    <a:pt x="16214" y="3411"/>
                  </a:cubicBezTo>
                  <a:cubicBezTo>
                    <a:pt x="16270" y="3411"/>
                    <a:pt x="16270" y="3411"/>
                    <a:pt x="16270" y="3411"/>
                  </a:cubicBezTo>
                  <a:cubicBezTo>
                    <a:pt x="16326" y="3411"/>
                    <a:pt x="16326" y="3411"/>
                    <a:pt x="16326" y="3411"/>
                  </a:cubicBezTo>
                  <a:cubicBezTo>
                    <a:pt x="16438" y="3411"/>
                    <a:pt x="16438" y="3411"/>
                    <a:pt x="16438" y="3411"/>
                  </a:cubicBezTo>
                  <a:cubicBezTo>
                    <a:pt x="16438" y="3411"/>
                    <a:pt x="16438" y="3411"/>
                    <a:pt x="16438" y="3411"/>
                  </a:cubicBezTo>
                  <a:cubicBezTo>
                    <a:pt x="16495" y="3411"/>
                    <a:pt x="16495" y="3411"/>
                    <a:pt x="16495" y="3411"/>
                  </a:cubicBezTo>
                  <a:cubicBezTo>
                    <a:pt x="16551" y="3344"/>
                    <a:pt x="16551" y="3344"/>
                    <a:pt x="16551" y="3344"/>
                  </a:cubicBezTo>
                  <a:cubicBezTo>
                    <a:pt x="16607" y="3344"/>
                    <a:pt x="16607" y="3344"/>
                    <a:pt x="16607" y="3344"/>
                  </a:cubicBezTo>
                  <a:cubicBezTo>
                    <a:pt x="16607" y="3344"/>
                    <a:pt x="16607" y="3344"/>
                    <a:pt x="16607" y="3344"/>
                  </a:cubicBezTo>
                  <a:cubicBezTo>
                    <a:pt x="16663" y="3411"/>
                    <a:pt x="16663" y="3411"/>
                    <a:pt x="16663" y="3411"/>
                  </a:cubicBezTo>
                  <a:cubicBezTo>
                    <a:pt x="16663" y="3411"/>
                    <a:pt x="16663" y="3411"/>
                    <a:pt x="16663" y="3411"/>
                  </a:cubicBezTo>
                  <a:cubicBezTo>
                    <a:pt x="16775" y="3477"/>
                    <a:pt x="16775" y="3477"/>
                    <a:pt x="16775" y="3477"/>
                  </a:cubicBezTo>
                  <a:cubicBezTo>
                    <a:pt x="16831" y="3544"/>
                    <a:pt x="16831" y="3544"/>
                    <a:pt x="16831" y="3544"/>
                  </a:cubicBezTo>
                  <a:cubicBezTo>
                    <a:pt x="16831" y="3611"/>
                    <a:pt x="16831" y="3611"/>
                    <a:pt x="16831" y="3611"/>
                  </a:cubicBezTo>
                  <a:cubicBezTo>
                    <a:pt x="16887" y="3611"/>
                    <a:pt x="16887" y="3611"/>
                    <a:pt x="16887" y="3611"/>
                  </a:cubicBezTo>
                  <a:cubicBezTo>
                    <a:pt x="16943" y="3678"/>
                    <a:pt x="16943" y="3678"/>
                    <a:pt x="16943" y="3678"/>
                  </a:cubicBezTo>
                  <a:cubicBezTo>
                    <a:pt x="16943" y="3611"/>
                    <a:pt x="16943" y="3611"/>
                    <a:pt x="16943" y="3611"/>
                  </a:cubicBezTo>
                  <a:cubicBezTo>
                    <a:pt x="16999" y="3611"/>
                    <a:pt x="16999" y="3611"/>
                    <a:pt x="16999" y="3611"/>
                  </a:cubicBezTo>
                  <a:cubicBezTo>
                    <a:pt x="16943" y="3611"/>
                    <a:pt x="16943" y="3611"/>
                    <a:pt x="16943" y="3611"/>
                  </a:cubicBezTo>
                  <a:cubicBezTo>
                    <a:pt x="16887" y="3611"/>
                    <a:pt x="16887" y="3611"/>
                    <a:pt x="16887" y="3611"/>
                  </a:cubicBezTo>
                  <a:cubicBezTo>
                    <a:pt x="16887" y="3544"/>
                    <a:pt x="16887" y="3544"/>
                    <a:pt x="16887" y="3544"/>
                  </a:cubicBezTo>
                  <a:cubicBezTo>
                    <a:pt x="16887" y="3544"/>
                    <a:pt x="16887" y="3544"/>
                    <a:pt x="16887" y="3544"/>
                  </a:cubicBezTo>
                  <a:cubicBezTo>
                    <a:pt x="16943" y="3477"/>
                    <a:pt x="16943" y="3477"/>
                    <a:pt x="16943" y="3477"/>
                  </a:cubicBezTo>
                  <a:cubicBezTo>
                    <a:pt x="17056" y="3477"/>
                    <a:pt x="17056" y="3477"/>
                    <a:pt x="17056" y="3477"/>
                  </a:cubicBezTo>
                  <a:cubicBezTo>
                    <a:pt x="17112" y="3544"/>
                    <a:pt x="17112" y="3544"/>
                    <a:pt x="17112" y="3544"/>
                  </a:cubicBezTo>
                  <a:cubicBezTo>
                    <a:pt x="17112" y="3544"/>
                    <a:pt x="17112" y="3544"/>
                    <a:pt x="17112" y="3544"/>
                  </a:cubicBezTo>
                  <a:cubicBezTo>
                    <a:pt x="17112" y="3477"/>
                    <a:pt x="17112" y="3477"/>
                    <a:pt x="17112" y="3477"/>
                  </a:cubicBezTo>
                  <a:cubicBezTo>
                    <a:pt x="17112" y="3411"/>
                    <a:pt x="17112" y="3411"/>
                    <a:pt x="17112" y="3411"/>
                  </a:cubicBezTo>
                  <a:cubicBezTo>
                    <a:pt x="17112" y="3344"/>
                    <a:pt x="17112" y="3344"/>
                    <a:pt x="17112" y="3344"/>
                  </a:cubicBezTo>
                  <a:cubicBezTo>
                    <a:pt x="17112" y="3344"/>
                    <a:pt x="17112" y="3344"/>
                    <a:pt x="17112" y="3344"/>
                  </a:cubicBezTo>
                  <a:cubicBezTo>
                    <a:pt x="17112" y="3411"/>
                    <a:pt x="17112" y="3411"/>
                    <a:pt x="17112" y="3411"/>
                  </a:cubicBezTo>
                  <a:cubicBezTo>
                    <a:pt x="17056" y="3477"/>
                    <a:pt x="17056" y="3477"/>
                    <a:pt x="17056" y="3477"/>
                  </a:cubicBezTo>
                  <a:cubicBezTo>
                    <a:pt x="16999" y="3477"/>
                    <a:pt x="16999" y="3477"/>
                    <a:pt x="16999" y="3477"/>
                  </a:cubicBezTo>
                  <a:cubicBezTo>
                    <a:pt x="16887" y="3477"/>
                    <a:pt x="16887" y="3477"/>
                    <a:pt x="16887" y="3477"/>
                  </a:cubicBezTo>
                  <a:cubicBezTo>
                    <a:pt x="16831" y="3477"/>
                    <a:pt x="16831" y="3477"/>
                    <a:pt x="16831" y="3477"/>
                  </a:cubicBezTo>
                  <a:cubicBezTo>
                    <a:pt x="16831" y="3411"/>
                    <a:pt x="16831" y="3411"/>
                    <a:pt x="16831" y="3411"/>
                  </a:cubicBezTo>
                  <a:cubicBezTo>
                    <a:pt x="16775" y="3411"/>
                    <a:pt x="16775" y="3411"/>
                    <a:pt x="16775" y="3411"/>
                  </a:cubicBezTo>
                  <a:cubicBezTo>
                    <a:pt x="16719" y="3411"/>
                    <a:pt x="16719" y="3411"/>
                    <a:pt x="16719" y="3411"/>
                  </a:cubicBezTo>
                  <a:cubicBezTo>
                    <a:pt x="16663" y="3277"/>
                    <a:pt x="16663" y="3277"/>
                    <a:pt x="16663" y="3277"/>
                  </a:cubicBezTo>
                  <a:cubicBezTo>
                    <a:pt x="16607" y="3210"/>
                    <a:pt x="16607" y="3210"/>
                    <a:pt x="16607" y="3210"/>
                  </a:cubicBezTo>
                  <a:cubicBezTo>
                    <a:pt x="16663" y="3143"/>
                    <a:pt x="16663" y="3143"/>
                    <a:pt x="16663" y="3143"/>
                  </a:cubicBezTo>
                  <a:cubicBezTo>
                    <a:pt x="16719" y="3210"/>
                    <a:pt x="16719" y="3210"/>
                    <a:pt x="16719" y="3210"/>
                  </a:cubicBezTo>
                  <a:cubicBezTo>
                    <a:pt x="16719" y="3277"/>
                    <a:pt x="16719" y="3277"/>
                    <a:pt x="16719" y="3277"/>
                  </a:cubicBezTo>
                  <a:cubicBezTo>
                    <a:pt x="16719" y="3277"/>
                    <a:pt x="16719" y="3277"/>
                    <a:pt x="16719" y="3277"/>
                  </a:cubicBezTo>
                  <a:cubicBezTo>
                    <a:pt x="16775" y="3210"/>
                    <a:pt x="16775" y="3210"/>
                    <a:pt x="16775" y="3210"/>
                  </a:cubicBezTo>
                  <a:cubicBezTo>
                    <a:pt x="16775" y="3143"/>
                    <a:pt x="16775" y="3143"/>
                    <a:pt x="16775" y="3143"/>
                  </a:cubicBezTo>
                  <a:cubicBezTo>
                    <a:pt x="16775" y="3143"/>
                    <a:pt x="16775" y="3143"/>
                    <a:pt x="16775" y="3143"/>
                  </a:cubicBezTo>
                  <a:cubicBezTo>
                    <a:pt x="16719" y="3143"/>
                    <a:pt x="16719" y="3143"/>
                    <a:pt x="16719" y="3143"/>
                  </a:cubicBezTo>
                  <a:cubicBezTo>
                    <a:pt x="16719" y="3076"/>
                    <a:pt x="16719" y="3076"/>
                    <a:pt x="16719" y="3076"/>
                  </a:cubicBezTo>
                  <a:cubicBezTo>
                    <a:pt x="16775" y="3009"/>
                    <a:pt x="16775" y="3009"/>
                    <a:pt x="16775" y="3009"/>
                  </a:cubicBezTo>
                  <a:cubicBezTo>
                    <a:pt x="16775" y="2942"/>
                    <a:pt x="16775" y="2942"/>
                    <a:pt x="16775" y="2942"/>
                  </a:cubicBezTo>
                  <a:cubicBezTo>
                    <a:pt x="16831" y="2876"/>
                    <a:pt x="16831" y="2876"/>
                    <a:pt x="16831" y="2876"/>
                  </a:cubicBezTo>
                  <a:cubicBezTo>
                    <a:pt x="16775" y="2675"/>
                    <a:pt x="16775" y="2675"/>
                    <a:pt x="16775" y="2675"/>
                  </a:cubicBezTo>
                  <a:cubicBezTo>
                    <a:pt x="16775" y="2608"/>
                    <a:pt x="16775" y="2608"/>
                    <a:pt x="16775" y="2608"/>
                  </a:cubicBezTo>
                  <a:cubicBezTo>
                    <a:pt x="16719" y="2608"/>
                    <a:pt x="16719" y="2608"/>
                    <a:pt x="16719" y="2608"/>
                  </a:cubicBezTo>
                  <a:cubicBezTo>
                    <a:pt x="16719" y="2541"/>
                    <a:pt x="16719" y="2541"/>
                    <a:pt x="16719" y="2541"/>
                  </a:cubicBezTo>
                  <a:cubicBezTo>
                    <a:pt x="16719" y="2541"/>
                    <a:pt x="16719" y="2541"/>
                    <a:pt x="16719" y="2541"/>
                  </a:cubicBezTo>
                  <a:cubicBezTo>
                    <a:pt x="16775" y="2474"/>
                    <a:pt x="16775" y="2474"/>
                    <a:pt x="16775" y="2474"/>
                  </a:cubicBezTo>
                  <a:cubicBezTo>
                    <a:pt x="16775" y="2474"/>
                    <a:pt x="16775" y="2474"/>
                    <a:pt x="16775" y="2474"/>
                  </a:cubicBezTo>
                  <a:cubicBezTo>
                    <a:pt x="16831" y="2541"/>
                    <a:pt x="16831" y="2541"/>
                    <a:pt x="16831" y="2541"/>
                  </a:cubicBezTo>
                  <a:cubicBezTo>
                    <a:pt x="16831" y="2541"/>
                    <a:pt x="16831" y="2541"/>
                    <a:pt x="16831" y="2541"/>
                  </a:cubicBezTo>
                  <a:cubicBezTo>
                    <a:pt x="16887" y="2608"/>
                    <a:pt x="16887" y="2608"/>
                    <a:pt x="16887" y="2608"/>
                  </a:cubicBezTo>
                  <a:cubicBezTo>
                    <a:pt x="16887" y="2608"/>
                    <a:pt x="16887" y="2608"/>
                    <a:pt x="16887" y="2608"/>
                  </a:cubicBezTo>
                  <a:cubicBezTo>
                    <a:pt x="16887" y="2541"/>
                    <a:pt x="16887" y="2541"/>
                    <a:pt x="16887" y="2541"/>
                  </a:cubicBezTo>
                  <a:cubicBezTo>
                    <a:pt x="16887" y="2474"/>
                    <a:pt x="16887" y="2474"/>
                    <a:pt x="16887" y="2474"/>
                  </a:cubicBezTo>
                  <a:cubicBezTo>
                    <a:pt x="16831" y="2474"/>
                    <a:pt x="16831" y="2474"/>
                    <a:pt x="16831" y="2474"/>
                  </a:cubicBezTo>
                  <a:cubicBezTo>
                    <a:pt x="16775" y="2407"/>
                    <a:pt x="16775" y="2407"/>
                    <a:pt x="16775" y="2407"/>
                  </a:cubicBezTo>
                  <a:cubicBezTo>
                    <a:pt x="16775" y="2407"/>
                    <a:pt x="16775" y="2407"/>
                    <a:pt x="16775" y="2407"/>
                  </a:cubicBezTo>
                  <a:cubicBezTo>
                    <a:pt x="16831" y="2341"/>
                    <a:pt x="16831" y="2341"/>
                    <a:pt x="16831" y="2341"/>
                  </a:cubicBezTo>
                  <a:cubicBezTo>
                    <a:pt x="16943" y="2140"/>
                    <a:pt x="16943" y="2140"/>
                    <a:pt x="16943" y="2140"/>
                  </a:cubicBezTo>
                  <a:cubicBezTo>
                    <a:pt x="17056" y="2140"/>
                    <a:pt x="17056" y="2140"/>
                    <a:pt x="17056" y="2140"/>
                  </a:cubicBezTo>
                  <a:cubicBezTo>
                    <a:pt x="17056" y="2140"/>
                    <a:pt x="17056" y="2140"/>
                    <a:pt x="17056" y="2140"/>
                  </a:cubicBezTo>
                  <a:cubicBezTo>
                    <a:pt x="17112" y="2207"/>
                    <a:pt x="17112" y="2207"/>
                    <a:pt x="17112" y="2207"/>
                  </a:cubicBezTo>
                  <a:cubicBezTo>
                    <a:pt x="17168" y="2207"/>
                    <a:pt x="17168" y="2207"/>
                    <a:pt x="17168" y="2207"/>
                  </a:cubicBezTo>
                  <a:cubicBezTo>
                    <a:pt x="17224" y="2207"/>
                    <a:pt x="17224" y="2207"/>
                    <a:pt x="17224" y="2207"/>
                  </a:cubicBezTo>
                  <a:cubicBezTo>
                    <a:pt x="17280" y="2341"/>
                    <a:pt x="17280" y="2341"/>
                    <a:pt x="17280" y="2341"/>
                  </a:cubicBezTo>
                  <a:cubicBezTo>
                    <a:pt x="17280" y="2341"/>
                    <a:pt x="17280" y="2341"/>
                    <a:pt x="17280" y="2341"/>
                  </a:cubicBezTo>
                  <a:cubicBezTo>
                    <a:pt x="17336" y="2474"/>
                    <a:pt x="17336" y="2474"/>
                    <a:pt x="17336" y="2474"/>
                  </a:cubicBezTo>
                  <a:cubicBezTo>
                    <a:pt x="17392" y="2541"/>
                    <a:pt x="17392" y="2541"/>
                    <a:pt x="17392" y="2541"/>
                  </a:cubicBezTo>
                  <a:cubicBezTo>
                    <a:pt x="17392" y="2675"/>
                    <a:pt x="17392" y="2675"/>
                    <a:pt x="17392" y="2675"/>
                  </a:cubicBezTo>
                  <a:cubicBezTo>
                    <a:pt x="17392" y="2742"/>
                    <a:pt x="17392" y="2742"/>
                    <a:pt x="17392" y="2742"/>
                  </a:cubicBezTo>
                  <a:cubicBezTo>
                    <a:pt x="17448" y="2809"/>
                    <a:pt x="17448" y="2809"/>
                    <a:pt x="17448" y="2809"/>
                  </a:cubicBezTo>
                  <a:cubicBezTo>
                    <a:pt x="17448" y="2809"/>
                    <a:pt x="17448" y="2809"/>
                    <a:pt x="17448" y="2809"/>
                  </a:cubicBezTo>
                  <a:cubicBezTo>
                    <a:pt x="17448" y="2809"/>
                    <a:pt x="17448" y="2809"/>
                    <a:pt x="17448" y="2809"/>
                  </a:cubicBezTo>
                  <a:cubicBezTo>
                    <a:pt x="17504" y="2809"/>
                    <a:pt x="17504" y="2809"/>
                    <a:pt x="17504" y="2809"/>
                  </a:cubicBezTo>
                  <a:cubicBezTo>
                    <a:pt x="17504" y="2876"/>
                    <a:pt x="17504" y="2876"/>
                    <a:pt x="17504" y="2876"/>
                  </a:cubicBezTo>
                  <a:cubicBezTo>
                    <a:pt x="17561" y="2809"/>
                    <a:pt x="17561" y="2809"/>
                    <a:pt x="17561" y="2809"/>
                  </a:cubicBezTo>
                  <a:cubicBezTo>
                    <a:pt x="17561" y="2809"/>
                    <a:pt x="17561" y="2809"/>
                    <a:pt x="17561" y="2809"/>
                  </a:cubicBezTo>
                  <a:cubicBezTo>
                    <a:pt x="17617" y="2809"/>
                    <a:pt x="17617" y="2809"/>
                    <a:pt x="17617" y="2809"/>
                  </a:cubicBezTo>
                  <a:cubicBezTo>
                    <a:pt x="17561" y="2809"/>
                    <a:pt x="17561" y="2809"/>
                    <a:pt x="17561" y="2809"/>
                  </a:cubicBezTo>
                  <a:cubicBezTo>
                    <a:pt x="17504" y="2809"/>
                    <a:pt x="17504" y="2809"/>
                    <a:pt x="17504" y="2809"/>
                  </a:cubicBezTo>
                  <a:cubicBezTo>
                    <a:pt x="17504" y="2742"/>
                    <a:pt x="17504" y="2742"/>
                    <a:pt x="17504" y="2742"/>
                  </a:cubicBezTo>
                  <a:cubicBezTo>
                    <a:pt x="17448" y="2742"/>
                    <a:pt x="17448" y="2742"/>
                    <a:pt x="17448" y="2742"/>
                  </a:cubicBezTo>
                  <a:cubicBezTo>
                    <a:pt x="17448" y="2675"/>
                    <a:pt x="17448" y="2675"/>
                    <a:pt x="17448" y="2675"/>
                  </a:cubicBezTo>
                  <a:cubicBezTo>
                    <a:pt x="17504" y="2608"/>
                    <a:pt x="17504" y="2608"/>
                    <a:pt x="17504" y="2608"/>
                  </a:cubicBezTo>
                  <a:cubicBezTo>
                    <a:pt x="17504" y="2608"/>
                    <a:pt x="17504" y="2608"/>
                    <a:pt x="17504" y="2608"/>
                  </a:cubicBezTo>
                  <a:cubicBezTo>
                    <a:pt x="17504" y="2407"/>
                    <a:pt x="17504" y="2407"/>
                    <a:pt x="17504" y="2407"/>
                  </a:cubicBezTo>
                  <a:cubicBezTo>
                    <a:pt x="17448" y="2341"/>
                    <a:pt x="17448" y="2341"/>
                    <a:pt x="17448" y="2341"/>
                  </a:cubicBezTo>
                  <a:cubicBezTo>
                    <a:pt x="17504" y="2274"/>
                    <a:pt x="17504" y="2274"/>
                    <a:pt x="17504" y="2274"/>
                  </a:cubicBezTo>
                  <a:cubicBezTo>
                    <a:pt x="17561" y="2274"/>
                    <a:pt x="17561" y="2274"/>
                    <a:pt x="17561" y="2274"/>
                  </a:cubicBezTo>
                  <a:cubicBezTo>
                    <a:pt x="17617" y="2274"/>
                    <a:pt x="17617" y="2274"/>
                    <a:pt x="17617" y="2274"/>
                  </a:cubicBezTo>
                  <a:cubicBezTo>
                    <a:pt x="17673" y="2341"/>
                    <a:pt x="17673" y="2341"/>
                    <a:pt x="17673" y="2341"/>
                  </a:cubicBezTo>
                  <a:cubicBezTo>
                    <a:pt x="17729" y="2341"/>
                    <a:pt x="17729" y="2341"/>
                    <a:pt x="17729" y="2341"/>
                  </a:cubicBezTo>
                  <a:cubicBezTo>
                    <a:pt x="17841" y="2341"/>
                    <a:pt x="17841" y="2341"/>
                    <a:pt x="17841" y="2341"/>
                  </a:cubicBezTo>
                  <a:cubicBezTo>
                    <a:pt x="17953" y="2341"/>
                    <a:pt x="17953" y="2341"/>
                    <a:pt x="17953" y="2341"/>
                  </a:cubicBezTo>
                  <a:cubicBezTo>
                    <a:pt x="18009" y="2341"/>
                    <a:pt x="18009" y="2341"/>
                    <a:pt x="18009" y="2341"/>
                  </a:cubicBezTo>
                  <a:cubicBezTo>
                    <a:pt x="18065" y="2341"/>
                    <a:pt x="18065" y="2341"/>
                    <a:pt x="18065" y="2341"/>
                  </a:cubicBezTo>
                  <a:cubicBezTo>
                    <a:pt x="18122" y="2341"/>
                    <a:pt x="18122" y="2341"/>
                    <a:pt x="18122" y="2341"/>
                  </a:cubicBezTo>
                  <a:cubicBezTo>
                    <a:pt x="18178" y="2407"/>
                    <a:pt x="18178" y="2407"/>
                    <a:pt x="18178" y="2407"/>
                  </a:cubicBezTo>
                  <a:cubicBezTo>
                    <a:pt x="18234" y="2407"/>
                    <a:pt x="18234" y="2407"/>
                    <a:pt x="18234" y="2407"/>
                  </a:cubicBezTo>
                  <a:cubicBezTo>
                    <a:pt x="18290" y="2407"/>
                    <a:pt x="18290" y="2407"/>
                    <a:pt x="18290" y="2407"/>
                  </a:cubicBezTo>
                  <a:cubicBezTo>
                    <a:pt x="18290" y="2341"/>
                    <a:pt x="18290" y="2341"/>
                    <a:pt x="18290" y="2341"/>
                  </a:cubicBezTo>
                  <a:cubicBezTo>
                    <a:pt x="18234" y="2341"/>
                    <a:pt x="18234" y="2341"/>
                    <a:pt x="18234" y="2341"/>
                  </a:cubicBezTo>
                  <a:cubicBezTo>
                    <a:pt x="18178" y="2341"/>
                    <a:pt x="18178" y="2341"/>
                    <a:pt x="18178" y="2341"/>
                  </a:cubicBezTo>
                  <a:cubicBezTo>
                    <a:pt x="18122" y="2341"/>
                    <a:pt x="18122" y="2341"/>
                    <a:pt x="18122" y="2341"/>
                  </a:cubicBezTo>
                  <a:cubicBezTo>
                    <a:pt x="18065" y="2274"/>
                    <a:pt x="18065" y="2274"/>
                    <a:pt x="18065" y="2274"/>
                  </a:cubicBezTo>
                  <a:cubicBezTo>
                    <a:pt x="18065" y="2274"/>
                    <a:pt x="18065" y="2274"/>
                    <a:pt x="18065" y="2274"/>
                  </a:cubicBezTo>
                  <a:cubicBezTo>
                    <a:pt x="18122" y="2274"/>
                    <a:pt x="18122" y="2274"/>
                    <a:pt x="18122" y="2274"/>
                  </a:cubicBezTo>
                  <a:cubicBezTo>
                    <a:pt x="18178" y="2274"/>
                    <a:pt x="18178" y="2274"/>
                    <a:pt x="18178" y="2274"/>
                  </a:cubicBezTo>
                  <a:cubicBezTo>
                    <a:pt x="18346" y="2207"/>
                    <a:pt x="18346" y="2207"/>
                    <a:pt x="18346" y="2207"/>
                  </a:cubicBezTo>
                  <a:cubicBezTo>
                    <a:pt x="18458" y="2207"/>
                    <a:pt x="18458" y="2207"/>
                    <a:pt x="18458" y="2207"/>
                  </a:cubicBezTo>
                  <a:cubicBezTo>
                    <a:pt x="18570" y="2274"/>
                    <a:pt x="18570" y="2274"/>
                    <a:pt x="18570" y="2274"/>
                  </a:cubicBezTo>
                  <a:cubicBezTo>
                    <a:pt x="18626" y="2274"/>
                    <a:pt x="18626" y="2274"/>
                    <a:pt x="18626" y="2274"/>
                  </a:cubicBezTo>
                  <a:cubicBezTo>
                    <a:pt x="18683" y="2274"/>
                    <a:pt x="18683" y="2274"/>
                    <a:pt x="18683" y="2274"/>
                  </a:cubicBezTo>
                  <a:cubicBezTo>
                    <a:pt x="18739" y="2274"/>
                    <a:pt x="18739" y="2274"/>
                    <a:pt x="18739" y="2274"/>
                  </a:cubicBezTo>
                  <a:cubicBezTo>
                    <a:pt x="18683" y="2207"/>
                    <a:pt x="18683" y="2207"/>
                    <a:pt x="18683" y="2207"/>
                  </a:cubicBezTo>
                  <a:cubicBezTo>
                    <a:pt x="18683" y="2207"/>
                    <a:pt x="18683" y="2207"/>
                    <a:pt x="18683" y="2207"/>
                  </a:cubicBezTo>
                  <a:cubicBezTo>
                    <a:pt x="18626" y="2207"/>
                    <a:pt x="18626" y="2207"/>
                    <a:pt x="18626" y="2207"/>
                  </a:cubicBezTo>
                  <a:cubicBezTo>
                    <a:pt x="18626" y="2207"/>
                    <a:pt x="18626" y="2207"/>
                    <a:pt x="18626" y="2207"/>
                  </a:cubicBezTo>
                  <a:cubicBezTo>
                    <a:pt x="18570" y="2140"/>
                    <a:pt x="18570" y="2140"/>
                    <a:pt x="18570" y="2140"/>
                  </a:cubicBezTo>
                  <a:cubicBezTo>
                    <a:pt x="18514" y="2140"/>
                    <a:pt x="18514" y="2140"/>
                    <a:pt x="18514" y="2140"/>
                  </a:cubicBezTo>
                  <a:cubicBezTo>
                    <a:pt x="18514" y="2140"/>
                    <a:pt x="18514" y="2140"/>
                    <a:pt x="18514" y="2140"/>
                  </a:cubicBezTo>
                  <a:cubicBezTo>
                    <a:pt x="18346" y="2140"/>
                    <a:pt x="18346" y="2140"/>
                    <a:pt x="18346" y="2140"/>
                  </a:cubicBezTo>
                  <a:cubicBezTo>
                    <a:pt x="18346" y="2140"/>
                    <a:pt x="18346" y="2140"/>
                    <a:pt x="18346" y="2140"/>
                  </a:cubicBezTo>
                  <a:cubicBezTo>
                    <a:pt x="18402" y="2073"/>
                    <a:pt x="18402" y="2073"/>
                    <a:pt x="18402" y="2073"/>
                  </a:cubicBezTo>
                  <a:cubicBezTo>
                    <a:pt x="18402" y="2006"/>
                    <a:pt x="18402" y="2006"/>
                    <a:pt x="18402" y="2006"/>
                  </a:cubicBezTo>
                  <a:cubicBezTo>
                    <a:pt x="18458" y="2006"/>
                    <a:pt x="18458" y="2006"/>
                    <a:pt x="18458" y="2006"/>
                  </a:cubicBezTo>
                  <a:cubicBezTo>
                    <a:pt x="18514" y="1939"/>
                    <a:pt x="18514" y="1939"/>
                    <a:pt x="18514" y="1939"/>
                  </a:cubicBezTo>
                  <a:cubicBezTo>
                    <a:pt x="18570" y="1872"/>
                    <a:pt x="18570" y="1872"/>
                    <a:pt x="18570" y="1872"/>
                  </a:cubicBezTo>
                  <a:cubicBezTo>
                    <a:pt x="18683" y="1806"/>
                    <a:pt x="18683" y="1806"/>
                    <a:pt x="18683" y="1806"/>
                  </a:cubicBezTo>
                  <a:cubicBezTo>
                    <a:pt x="18739" y="1806"/>
                    <a:pt x="18739" y="1806"/>
                    <a:pt x="18739" y="1806"/>
                  </a:cubicBezTo>
                  <a:cubicBezTo>
                    <a:pt x="18851" y="1739"/>
                    <a:pt x="18851" y="1739"/>
                    <a:pt x="18851" y="1739"/>
                  </a:cubicBezTo>
                  <a:cubicBezTo>
                    <a:pt x="18851" y="1739"/>
                    <a:pt x="18851" y="1739"/>
                    <a:pt x="18851" y="1739"/>
                  </a:cubicBezTo>
                  <a:cubicBezTo>
                    <a:pt x="18739" y="1739"/>
                    <a:pt x="18739" y="1739"/>
                    <a:pt x="18739" y="1739"/>
                  </a:cubicBezTo>
                  <a:cubicBezTo>
                    <a:pt x="18626" y="1806"/>
                    <a:pt x="18626" y="1806"/>
                    <a:pt x="18626" y="1806"/>
                  </a:cubicBezTo>
                  <a:cubicBezTo>
                    <a:pt x="18514" y="1872"/>
                    <a:pt x="18514" y="1872"/>
                    <a:pt x="18514" y="1872"/>
                  </a:cubicBezTo>
                  <a:cubicBezTo>
                    <a:pt x="18514" y="1939"/>
                    <a:pt x="18514" y="1939"/>
                    <a:pt x="18514" y="1939"/>
                  </a:cubicBezTo>
                  <a:cubicBezTo>
                    <a:pt x="18458" y="1939"/>
                    <a:pt x="18458" y="1939"/>
                    <a:pt x="18458" y="1939"/>
                  </a:cubicBezTo>
                  <a:cubicBezTo>
                    <a:pt x="18458" y="1872"/>
                    <a:pt x="18458" y="1872"/>
                    <a:pt x="18458" y="1872"/>
                  </a:cubicBezTo>
                  <a:cubicBezTo>
                    <a:pt x="18458" y="1872"/>
                    <a:pt x="18458" y="1872"/>
                    <a:pt x="18458" y="1872"/>
                  </a:cubicBezTo>
                  <a:cubicBezTo>
                    <a:pt x="18402" y="1939"/>
                    <a:pt x="18402" y="1939"/>
                    <a:pt x="18402" y="1939"/>
                  </a:cubicBezTo>
                  <a:cubicBezTo>
                    <a:pt x="18346" y="1939"/>
                    <a:pt x="18346" y="1939"/>
                    <a:pt x="18346" y="1939"/>
                  </a:cubicBezTo>
                  <a:cubicBezTo>
                    <a:pt x="18290" y="2006"/>
                    <a:pt x="18290" y="2006"/>
                    <a:pt x="18290" y="2006"/>
                  </a:cubicBezTo>
                  <a:cubicBezTo>
                    <a:pt x="18346" y="2006"/>
                    <a:pt x="18346" y="2006"/>
                    <a:pt x="18346" y="2006"/>
                  </a:cubicBezTo>
                  <a:cubicBezTo>
                    <a:pt x="18346" y="2073"/>
                    <a:pt x="18346" y="2073"/>
                    <a:pt x="18346" y="2073"/>
                  </a:cubicBezTo>
                  <a:cubicBezTo>
                    <a:pt x="18234" y="2140"/>
                    <a:pt x="18234" y="2140"/>
                    <a:pt x="18234" y="2140"/>
                  </a:cubicBezTo>
                  <a:cubicBezTo>
                    <a:pt x="18178" y="2140"/>
                    <a:pt x="18178" y="2140"/>
                    <a:pt x="18178" y="2140"/>
                  </a:cubicBezTo>
                  <a:cubicBezTo>
                    <a:pt x="18009" y="2207"/>
                    <a:pt x="18009" y="2207"/>
                    <a:pt x="18009" y="2207"/>
                  </a:cubicBezTo>
                  <a:cubicBezTo>
                    <a:pt x="17953" y="2207"/>
                    <a:pt x="17953" y="2207"/>
                    <a:pt x="17953" y="2207"/>
                  </a:cubicBezTo>
                  <a:cubicBezTo>
                    <a:pt x="17897" y="2207"/>
                    <a:pt x="17897" y="2207"/>
                    <a:pt x="17897" y="2207"/>
                  </a:cubicBezTo>
                  <a:cubicBezTo>
                    <a:pt x="17785" y="2207"/>
                    <a:pt x="17785" y="2207"/>
                    <a:pt x="17785" y="2207"/>
                  </a:cubicBezTo>
                  <a:cubicBezTo>
                    <a:pt x="17729" y="2140"/>
                    <a:pt x="17729" y="2140"/>
                    <a:pt x="17729" y="2140"/>
                  </a:cubicBezTo>
                  <a:cubicBezTo>
                    <a:pt x="17617" y="2140"/>
                    <a:pt x="17617" y="2140"/>
                    <a:pt x="17617" y="2140"/>
                  </a:cubicBezTo>
                  <a:cubicBezTo>
                    <a:pt x="17617" y="2140"/>
                    <a:pt x="17617" y="2140"/>
                    <a:pt x="17617" y="2140"/>
                  </a:cubicBezTo>
                  <a:cubicBezTo>
                    <a:pt x="17617" y="2140"/>
                    <a:pt x="17617" y="2140"/>
                    <a:pt x="17617" y="2140"/>
                  </a:cubicBezTo>
                  <a:cubicBezTo>
                    <a:pt x="17673" y="2073"/>
                    <a:pt x="17673" y="2073"/>
                    <a:pt x="17673" y="2073"/>
                  </a:cubicBezTo>
                  <a:cubicBezTo>
                    <a:pt x="17729" y="2073"/>
                    <a:pt x="17729" y="2073"/>
                    <a:pt x="17729" y="2073"/>
                  </a:cubicBezTo>
                  <a:cubicBezTo>
                    <a:pt x="17785" y="2006"/>
                    <a:pt x="17785" y="2006"/>
                    <a:pt x="17785" y="2006"/>
                  </a:cubicBezTo>
                  <a:cubicBezTo>
                    <a:pt x="17841" y="2006"/>
                    <a:pt x="17841" y="2006"/>
                    <a:pt x="17841" y="2006"/>
                  </a:cubicBezTo>
                  <a:cubicBezTo>
                    <a:pt x="17897" y="1939"/>
                    <a:pt x="17897" y="1939"/>
                    <a:pt x="17897" y="1939"/>
                  </a:cubicBezTo>
                  <a:cubicBezTo>
                    <a:pt x="17841" y="1939"/>
                    <a:pt x="17841" y="1939"/>
                    <a:pt x="17841" y="1939"/>
                  </a:cubicBezTo>
                  <a:cubicBezTo>
                    <a:pt x="17785" y="2006"/>
                    <a:pt x="17785" y="2006"/>
                    <a:pt x="17785" y="2006"/>
                  </a:cubicBezTo>
                  <a:cubicBezTo>
                    <a:pt x="17729" y="2006"/>
                    <a:pt x="17729" y="2006"/>
                    <a:pt x="17729" y="2006"/>
                  </a:cubicBezTo>
                  <a:cubicBezTo>
                    <a:pt x="17673" y="2006"/>
                    <a:pt x="17673" y="2006"/>
                    <a:pt x="17673" y="2006"/>
                  </a:cubicBezTo>
                  <a:cubicBezTo>
                    <a:pt x="17617" y="2006"/>
                    <a:pt x="17617" y="2006"/>
                    <a:pt x="17617" y="2006"/>
                  </a:cubicBezTo>
                  <a:cubicBezTo>
                    <a:pt x="17617" y="1939"/>
                    <a:pt x="17617" y="1939"/>
                    <a:pt x="17617" y="1939"/>
                  </a:cubicBezTo>
                  <a:cubicBezTo>
                    <a:pt x="17673" y="1939"/>
                    <a:pt x="17673" y="1939"/>
                    <a:pt x="17673" y="1939"/>
                  </a:cubicBezTo>
                  <a:cubicBezTo>
                    <a:pt x="17673" y="1939"/>
                    <a:pt x="17673" y="1939"/>
                    <a:pt x="17673" y="1939"/>
                  </a:cubicBezTo>
                  <a:cubicBezTo>
                    <a:pt x="17561" y="1939"/>
                    <a:pt x="17561" y="1939"/>
                    <a:pt x="17561" y="1939"/>
                  </a:cubicBezTo>
                  <a:cubicBezTo>
                    <a:pt x="17561" y="2006"/>
                    <a:pt x="17561" y="2006"/>
                    <a:pt x="17561" y="2006"/>
                  </a:cubicBezTo>
                  <a:cubicBezTo>
                    <a:pt x="17504" y="2073"/>
                    <a:pt x="17504" y="2073"/>
                    <a:pt x="17504" y="2073"/>
                  </a:cubicBezTo>
                  <a:cubicBezTo>
                    <a:pt x="17392" y="2073"/>
                    <a:pt x="17392" y="2073"/>
                    <a:pt x="17392" y="2073"/>
                  </a:cubicBezTo>
                  <a:cubicBezTo>
                    <a:pt x="17336" y="2073"/>
                    <a:pt x="17336" y="2073"/>
                    <a:pt x="17336" y="2073"/>
                  </a:cubicBezTo>
                  <a:cubicBezTo>
                    <a:pt x="17224" y="2073"/>
                    <a:pt x="17224" y="2073"/>
                    <a:pt x="17224" y="2073"/>
                  </a:cubicBezTo>
                  <a:cubicBezTo>
                    <a:pt x="17168" y="2006"/>
                    <a:pt x="17168" y="2006"/>
                    <a:pt x="17168" y="2006"/>
                  </a:cubicBezTo>
                  <a:cubicBezTo>
                    <a:pt x="17168" y="1939"/>
                    <a:pt x="17168" y="1939"/>
                    <a:pt x="17168" y="1939"/>
                  </a:cubicBezTo>
                  <a:cubicBezTo>
                    <a:pt x="17112" y="1939"/>
                    <a:pt x="17112" y="1939"/>
                    <a:pt x="17112" y="1939"/>
                  </a:cubicBezTo>
                  <a:cubicBezTo>
                    <a:pt x="17056" y="1939"/>
                    <a:pt x="17056" y="1939"/>
                    <a:pt x="17056" y="1939"/>
                  </a:cubicBezTo>
                  <a:cubicBezTo>
                    <a:pt x="17056" y="1872"/>
                    <a:pt x="17056" y="1872"/>
                    <a:pt x="17056" y="1872"/>
                  </a:cubicBezTo>
                  <a:cubicBezTo>
                    <a:pt x="17112" y="1872"/>
                    <a:pt x="17112" y="1872"/>
                    <a:pt x="17112" y="1872"/>
                  </a:cubicBezTo>
                  <a:cubicBezTo>
                    <a:pt x="17168" y="1806"/>
                    <a:pt x="17168" y="1806"/>
                    <a:pt x="17168" y="1806"/>
                  </a:cubicBezTo>
                  <a:cubicBezTo>
                    <a:pt x="17224" y="1739"/>
                    <a:pt x="17224" y="1739"/>
                    <a:pt x="17224" y="1739"/>
                  </a:cubicBezTo>
                  <a:cubicBezTo>
                    <a:pt x="17280" y="1672"/>
                    <a:pt x="17280" y="1672"/>
                    <a:pt x="17280" y="1672"/>
                  </a:cubicBezTo>
                  <a:cubicBezTo>
                    <a:pt x="17336" y="1605"/>
                    <a:pt x="17336" y="1605"/>
                    <a:pt x="17336" y="1605"/>
                  </a:cubicBezTo>
                  <a:cubicBezTo>
                    <a:pt x="17336" y="1605"/>
                    <a:pt x="17336" y="1605"/>
                    <a:pt x="17336" y="1605"/>
                  </a:cubicBezTo>
                  <a:cubicBezTo>
                    <a:pt x="17392" y="1605"/>
                    <a:pt x="17392" y="1605"/>
                    <a:pt x="17392" y="1605"/>
                  </a:cubicBezTo>
                  <a:cubicBezTo>
                    <a:pt x="17504" y="1605"/>
                    <a:pt x="17504" y="1605"/>
                    <a:pt x="17504" y="1605"/>
                  </a:cubicBezTo>
                  <a:cubicBezTo>
                    <a:pt x="17561" y="1605"/>
                    <a:pt x="17561" y="1605"/>
                    <a:pt x="17561" y="1605"/>
                  </a:cubicBezTo>
                  <a:cubicBezTo>
                    <a:pt x="17561" y="1605"/>
                    <a:pt x="17561" y="1605"/>
                    <a:pt x="17561" y="1605"/>
                  </a:cubicBezTo>
                  <a:cubicBezTo>
                    <a:pt x="17673" y="1672"/>
                    <a:pt x="17673" y="1672"/>
                    <a:pt x="17673" y="1672"/>
                  </a:cubicBezTo>
                  <a:cubicBezTo>
                    <a:pt x="17785" y="1672"/>
                    <a:pt x="17785" y="1672"/>
                    <a:pt x="17785" y="1672"/>
                  </a:cubicBezTo>
                  <a:cubicBezTo>
                    <a:pt x="17785" y="1672"/>
                    <a:pt x="17785" y="1672"/>
                    <a:pt x="17785" y="1672"/>
                  </a:cubicBezTo>
                  <a:cubicBezTo>
                    <a:pt x="17897" y="1672"/>
                    <a:pt x="17897" y="1672"/>
                    <a:pt x="17897" y="1672"/>
                  </a:cubicBezTo>
                  <a:cubicBezTo>
                    <a:pt x="17897" y="1672"/>
                    <a:pt x="17897" y="1672"/>
                    <a:pt x="17897" y="1672"/>
                  </a:cubicBezTo>
                  <a:cubicBezTo>
                    <a:pt x="17841" y="1605"/>
                    <a:pt x="17841" y="1605"/>
                    <a:pt x="17841" y="1605"/>
                  </a:cubicBezTo>
                  <a:cubicBezTo>
                    <a:pt x="17785" y="1672"/>
                    <a:pt x="17785" y="1672"/>
                    <a:pt x="17785" y="1672"/>
                  </a:cubicBezTo>
                  <a:cubicBezTo>
                    <a:pt x="17673" y="1605"/>
                    <a:pt x="17673" y="1605"/>
                    <a:pt x="17673" y="1605"/>
                  </a:cubicBezTo>
                  <a:cubicBezTo>
                    <a:pt x="17617" y="1605"/>
                    <a:pt x="17617" y="1605"/>
                    <a:pt x="17617" y="1605"/>
                  </a:cubicBezTo>
                  <a:cubicBezTo>
                    <a:pt x="17561" y="1605"/>
                    <a:pt x="17561" y="1605"/>
                    <a:pt x="17561" y="1605"/>
                  </a:cubicBezTo>
                  <a:cubicBezTo>
                    <a:pt x="17448" y="1605"/>
                    <a:pt x="17448" y="1605"/>
                    <a:pt x="17448" y="1605"/>
                  </a:cubicBezTo>
                  <a:cubicBezTo>
                    <a:pt x="17336" y="1538"/>
                    <a:pt x="17336" y="1538"/>
                    <a:pt x="17336" y="1538"/>
                  </a:cubicBezTo>
                  <a:cubicBezTo>
                    <a:pt x="17280" y="1538"/>
                    <a:pt x="17280" y="1538"/>
                    <a:pt x="17280" y="1538"/>
                  </a:cubicBezTo>
                  <a:cubicBezTo>
                    <a:pt x="17280" y="1605"/>
                    <a:pt x="17280" y="1605"/>
                    <a:pt x="17280" y="1605"/>
                  </a:cubicBezTo>
                  <a:cubicBezTo>
                    <a:pt x="17224" y="1672"/>
                    <a:pt x="17224" y="1672"/>
                    <a:pt x="17224" y="1672"/>
                  </a:cubicBezTo>
                  <a:cubicBezTo>
                    <a:pt x="17168" y="1739"/>
                    <a:pt x="17168" y="1739"/>
                    <a:pt x="17168" y="1739"/>
                  </a:cubicBezTo>
                  <a:cubicBezTo>
                    <a:pt x="17056" y="1739"/>
                    <a:pt x="17056" y="1739"/>
                    <a:pt x="17056" y="1739"/>
                  </a:cubicBezTo>
                  <a:cubicBezTo>
                    <a:pt x="16999" y="1872"/>
                    <a:pt x="16999" y="1872"/>
                    <a:pt x="16999" y="1872"/>
                  </a:cubicBezTo>
                  <a:cubicBezTo>
                    <a:pt x="16999" y="1872"/>
                    <a:pt x="16999" y="1872"/>
                    <a:pt x="16999" y="1872"/>
                  </a:cubicBezTo>
                  <a:cubicBezTo>
                    <a:pt x="16943" y="1806"/>
                    <a:pt x="16943" y="1806"/>
                    <a:pt x="16943" y="1806"/>
                  </a:cubicBezTo>
                  <a:cubicBezTo>
                    <a:pt x="16887" y="1739"/>
                    <a:pt x="16887" y="1739"/>
                    <a:pt x="16887" y="1739"/>
                  </a:cubicBezTo>
                  <a:cubicBezTo>
                    <a:pt x="16831" y="1739"/>
                    <a:pt x="16831" y="1739"/>
                    <a:pt x="16831" y="1739"/>
                  </a:cubicBezTo>
                  <a:cubicBezTo>
                    <a:pt x="16831" y="1672"/>
                    <a:pt x="16831" y="1672"/>
                    <a:pt x="16831" y="1672"/>
                  </a:cubicBezTo>
                  <a:cubicBezTo>
                    <a:pt x="16775" y="1605"/>
                    <a:pt x="16775" y="1605"/>
                    <a:pt x="16775" y="1605"/>
                  </a:cubicBezTo>
                  <a:cubicBezTo>
                    <a:pt x="16775" y="1538"/>
                    <a:pt x="16775" y="1538"/>
                    <a:pt x="16775" y="1538"/>
                  </a:cubicBezTo>
                  <a:cubicBezTo>
                    <a:pt x="16775" y="1538"/>
                    <a:pt x="16775" y="1538"/>
                    <a:pt x="16775" y="1538"/>
                  </a:cubicBezTo>
                  <a:cubicBezTo>
                    <a:pt x="16775" y="1471"/>
                    <a:pt x="16775" y="1471"/>
                    <a:pt x="16775" y="1471"/>
                  </a:cubicBezTo>
                  <a:cubicBezTo>
                    <a:pt x="16775" y="1404"/>
                    <a:pt x="16775" y="1404"/>
                    <a:pt x="16775" y="1404"/>
                  </a:cubicBezTo>
                  <a:cubicBezTo>
                    <a:pt x="16831" y="1471"/>
                    <a:pt x="16831" y="1471"/>
                    <a:pt x="16831" y="1471"/>
                  </a:cubicBezTo>
                  <a:cubicBezTo>
                    <a:pt x="16887" y="1404"/>
                    <a:pt x="16887" y="1404"/>
                    <a:pt x="16887" y="1404"/>
                  </a:cubicBezTo>
                  <a:cubicBezTo>
                    <a:pt x="16887" y="1471"/>
                    <a:pt x="16887" y="1471"/>
                    <a:pt x="16887" y="1471"/>
                  </a:cubicBezTo>
                  <a:cubicBezTo>
                    <a:pt x="17056" y="1471"/>
                    <a:pt x="17056" y="1471"/>
                    <a:pt x="17056" y="1471"/>
                  </a:cubicBezTo>
                  <a:cubicBezTo>
                    <a:pt x="17112" y="1538"/>
                    <a:pt x="17112" y="1538"/>
                    <a:pt x="17112" y="1538"/>
                  </a:cubicBezTo>
                  <a:cubicBezTo>
                    <a:pt x="17168" y="1538"/>
                    <a:pt x="17168" y="1538"/>
                    <a:pt x="17168" y="1538"/>
                  </a:cubicBezTo>
                  <a:cubicBezTo>
                    <a:pt x="17168" y="1538"/>
                    <a:pt x="17168" y="1538"/>
                    <a:pt x="17168" y="1538"/>
                  </a:cubicBezTo>
                  <a:cubicBezTo>
                    <a:pt x="17224" y="1538"/>
                    <a:pt x="17224" y="1538"/>
                    <a:pt x="17224" y="1538"/>
                  </a:cubicBezTo>
                  <a:cubicBezTo>
                    <a:pt x="17280" y="1471"/>
                    <a:pt x="17280" y="1471"/>
                    <a:pt x="17280" y="1471"/>
                  </a:cubicBezTo>
                  <a:cubicBezTo>
                    <a:pt x="17336" y="1538"/>
                    <a:pt x="17336" y="1538"/>
                    <a:pt x="17336" y="1538"/>
                  </a:cubicBezTo>
                  <a:cubicBezTo>
                    <a:pt x="17392" y="1471"/>
                    <a:pt x="17392" y="1471"/>
                    <a:pt x="17392" y="1471"/>
                  </a:cubicBezTo>
                  <a:cubicBezTo>
                    <a:pt x="17448" y="1471"/>
                    <a:pt x="17448" y="1471"/>
                    <a:pt x="17448" y="1471"/>
                  </a:cubicBezTo>
                  <a:cubicBezTo>
                    <a:pt x="17448" y="1471"/>
                    <a:pt x="17448" y="1471"/>
                    <a:pt x="17448" y="1471"/>
                  </a:cubicBezTo>
                  <a:cubicBezTo>
                    <a:pt x="17561" y="1471"/>
                    <a:pt x="17561" y="1471"/>
                    <a:pt x="17561" y="1471"/>
                  </a:cubicBezTo>
                  <a:cubicBezTo>
                    <a:pt x="17673" y="1404"/>
                    <a:pt x="17673" y="1404"/>
                    <a:pt x="17673" y="1404"/>
                  </a:cubicBezTo>
                  <a:cubicBezTo>
                    <a:pt x="17673" y="1404"/>
                    <a:pt x="17673" y="1404"/>
                    <a:pt x="17673" y="1404"/>
                  </a:cubicBezTo>
                  <a:cubicBezTo>
                    <a:pt x="17673" y="1337"/>
                    <a:pt x="17673" y="1337"/>
                    <a:pt x="17673" y="1337"/>
                  </a:cubicBezTo>
                  <a:cubicBezTo>
                    <a:pt x="17617" y="1404"/>
                    <a:pt x="17617" y="1404"/>
                    <a:pt x="17617" y="1404"/>
                  </a:cubicBezTo>
                  <a:cubicBezTo>
                    <a:pt x="17617" y="1404"/>
                    <a:pt x="17617" y="1404"/>
                    <a:pt x="17617" y="1404"/>
                  </a:cubicBezTo>
                  <a:cubicBezTo>
                    <a:pt x="17561" y="1404"/>
                    <a:pt x="17561" y="1404"/>
                    <a:pt x="17561" y="1404"/>
                  </a:cubicBezTo>
                  <a:cubicBezTo>
                    <a:pt x="17504" y="1404"/>
                    <a:pt x="17504" y="1404"/>
                    <a:pt x="17504" y="1404"/>
                  </a:cubicBezTo>
                  <a:cubicBezTo>
                    <a:pt x="17392" y="1404"/>
                    <a:pt x="17392" y="1404"/>
                    <a:pt x="17392" y="1404"/>
                  </a:cubicBezTo>
                  <a:cubicBezTo>
                    <a:pt x="17336" y="1471"/>
                    <a:pt x="17336" y="1471"/>
                    <a:pt x="17336" y="1471"/>
                  </a:cubicBezTo>
                  <a:cubicBezTo>
                    <a:pt x="17280" y="1471"/>
                    <a:pt x="17280" y="1471"/>
                    <a:pt x="17280" y="1471"/>
                  </a:cubicBezTo>
                  <a:cubicBezTo>
                    <a:pt x="17224" y="1471"/>
                    <a:pt x="17224" y="1471"/>
                    <a:pt x="17224" y="1471"/>
                  </a:cubicBezTo>
                  <a:cubicBezTo>
                    <a:pt x="17224" y="1471"/>
                    <a:pt x="17224" y="1471"/>
                    <a:pt x="17224" y="1471"/>
                  </a:cubicBezTo>
                  <a:cubicBezTo>
                    <a:pt x="17168" y="1471"/>
                    <a:pt x="17168" y="1471"/>
                    <a:pt x="17168" y="1471"/>
                  </a:cubicBezTo>
                  <a:cubicBezTo>
                    <a:pt x="17112" y="1404"/>
                    <a:pt x="17112" y="1404"/>
                    <a:pt x="17112" y="1404"/>
                  </a:cubicBezTo>
                  <a:cubicBezTo>
                    <a:pt x="17056" y="1404"/>
                    <a:pt x="17056" y="1404"/>
                    <a:pt x="17056" y="1404"/>
                  </a:cubicBezTo>
                  <a:cubicBezTo>
                    <a:pt x="17056" y="1404"/>
                    <a:pt x="17056" y="1404"/>
                    <a:pt x="17056" y="1404"/>
                  </a:cubicBezTo>
                  <a:cubicBezTo>
                    <a:pt x="16999" y="1404"/>
                    <a:pt x="16999" y="1404"/>
                    <a:pt x="16999" y="1404"/>
                  </a:cubicBezTo>
                  <a:cubicBezTo>
                    <a:pt x="16887" y="1337"/>
                    <a:pt x="16887" y="1337"/>
                    <a:pt x="16887" y="1337"/>
                  </a:cubicBezTo>
                  <a:cubicBezTo>
                    <a:pt x="16831" y="1404"/>
                    <a:pt x="16831" y="1404"/>
                    <a:pt x="16831" y="1404"/>
                  </a:cubicBezTo>
                  <a:cubicBezTo>
                    <a:pt x="16775" y="1337"/>
                    <a:pt x="16775" y="1337"/>
                    <a:pt x="16775" y="1337"/>
                  </a:cubicBezTo>
                  <a:cubicBezTo>
                    <a:pt x="16775" y="1337"/>
                    <a:pt x="16775" y="1337"/>
                    <a:pt x="16775" y="1337"/>
                  </a:cubicBezTo>
                  <a:cubicBezTo>
                    <a:pt x="16831" y="1271"/>
                    <a:pt x="16831" y="1271"/>
                    <a:pt x="16831" y="1271"/>
                  </a:cubicBezTo>
                  <a:cubicBezTo>
                    <a:pt x="16831" y="1204"/>
                    <a:pt x="16831" y="1204"/>
                    <a:pt x="16831" y="1204"/>
                  </a:cubicBezTo>
                  <a:cubicBezTo>
                    <a:pt x="16831" y="1204"/>
                    <a:pt x="16831" y="1204"/>
                    <a:pt x="16831" y="1204"/>
                  </a:cubicBezTo>
                  <a:cubicBezTo>
                    <a:pt x="16887" y="1204"/>
                    <a:pt x="16887" y="1204"/>
                    <a:pt x="16887" y="1204"/>
                  </a:cubicBezTo>
                  <a:cubicBezTo>
                    <a:pt x="16887" y="1271"/>
                    <a:pt x="16887" y="1271"/>
                    <a:pt x="16887" y="1271"/>
                  </a:cubicBezTo>
                  <a:cubicBezTo>
                    <a:pt x="16999" y="1204"/>
                    <a:pt x="16999" y="1204"/>
                    <a:pt x="16999" y="1204"/>
                  </a:cubicBezTo>
                  <a:cubicBezTo>
                    <a:pt x="16999" y="1204"/>
                    <a:pt x="16999" y="1204"/>
                    <a:pt x="16999" y="1204"/>
                  </a:cubicBezTo>
                  <a:cubicBezTo>
                    <a:pt x="16943" y="1204"/>
                    <a:pt x="16943" y="1204"/>
                    <a:pt x="16943" y="1204"/>
                  </a:cubicBezTo>
                  <a:cubicBezTo>
                    <a:pt x="16943" y="1204"/>
                    <a:pt x="16943" y="1204"/>
                    <a:pt x="16943" y="1204"/>
                  </a:cubicBezTo>
                  <a:cubicBezTo>
                    <a:pt x="16887" y="1137"/>
                    <a:pt x="16887" y="1137"/>
                    <a:pt x="16887" y="1137"/>
                  </a:cubicBezTo>
                  <a:cubicBezTo>
                    <a:pt x="16887" y="1137"/>
                    <a:pt x="16887" y="1137"/>
                    <a:pt x="16887" y="1137"/>
                  </a:cubicBezTo>
                  <a:cubicBezTo>
                    <a:pt x="16999" y="1137"/>
                    <a:pt x="16999" y="1137"/>
                    <a:pt x="16999" y="1137"/>
                  </a:cubicBezTo>
                  <a:cubicBezTo>
                    <a:pt x="17056" y="1070"/>
                    <a:pt x="17056" y="1070"/>
                    <a:pt x="17056" y="1070"/>
                  </a:cubicBezTo>
                  <a:cubicBezTo>
                    <a:pt x="17112" y="1070"/>
                    <a:pt x="17112" y="1070"/>
                    <a:pt x="17112" y="1070"/>
                  </a:cubicBezTo>
                  <a:cubicBezTo>
                    <a:pt x="17168" y="1003"/>
                    <a:pt x="17168" y="1003"/>
                    <a:pt x="17168" y="1003"/>
                  </a:cubicBezTo>
                  <a:cubicBezTo>
                    <a:pt x="17224" y="1003"/>
                    <a:pt x="17224" y="1003"/>
                    <a:pt x="17224" y="1003"/>
                  </a:cubicBezTo>
                  <a:cubicBezTo>
                    <a:pt x="17224" y="1070"/>
                    <a:pt x="17224" y="1070"/>
                    <a:pt x="17224" y="1070"/>
                  </a:cubicBezTo>
                  <a:cubicBezTo>
                    <a:pt x="17280" y="1003"/>
                    <a:pt x="17280" y="1003"/>
                    <a:pt x="17280" y="1003"/>
                  </a:cubicBezTo>
                  <a:cubicBezTo>
                    <a:pt x="17280" y="1003"/>
                    <a:pt x="17280" y="1003"/>
                    <a:pt x="17280" y="1003"/>
                  </a:cubicBezTo>
                  <a:cubicBezTo>
                    <a:pt x="17280" y="1003"/>
                    <a:pt x="17280" y="1003"/>
                    <a:pt x="17280" y="1003"/>
                  </a:cubicBezTo>
                  <a:cubicBezTo>
                    <a:pt x="17168" y="1003"/>
                    <a:pt x="17168" y="1003"/>
                    <a:pt x="17168" y="1003"/>
                  </a:cubicBezTo>
                  <a:cubicBezTo>
                    <a:pt x="17056" y="1003"/>
                    <a:pt x="17056" y="1003"/>
                    <a:pt x="17056" y="1003"/>
                  </a:cubicBezTo>
                  <a:cubicBezTo>
                    <a:pt x="16999" y="1003"/>
                    <a:pt x="16999" y="1003"/>
                    <a:pt x="16999" y="1003"/>
                  </a:cubicBezTo>
                  <a:cubicBezTo>
                    <a:pt x="16943" y="1003"/>
                    <a:pt x="16943" y="1003"/>
                    <a:pt x="16943" y="1003"/>
                  </a:cubicBezTo>
                  <a:cubicBezTo>
                    <a:pt x="16943" y="1070"/>
                    <a:pt x="16943" y="1070"/>
                    <a:pt x="16943" y="1070"/>
                  </a:cubicBezTo>
                  <a:cubicBezTo>
                    <a:pt x="16887" y="1070"/>
                    <a:pt x="16887" y="1070"/>
                    <a:pt x="16887" y="1070"/>
                  </a:cubicBezTo>
                  <a:cubicBezTo>
                    <a:pt x="16887" y="1003"/>
                    <a:pt x="16887" y="1003"/>
                    <a:pt x="16887" y="1003"/>
                  </a:cubicBezTo>
                  <a:cubicBezTo>
                    <a:pt x="16887" y="1003"/>
                    <a:pt x="16887" y="1003"/>
                    <a:pt x="16887" y="1003"/>
                  </a:cubicBezTo>
                  <a:cubicBezTo>
                    <a:pt x="16943" y="936"/>
                    <a:pt x="16943" y="936"/>
                    <a:pt x="16943" y="936"/>
                  </a:cubicBezTo>
                  <a:cubicBezTo>
                    <a:pt x="16999" y="869"/>
                    <a:pt x="16999" y="869"/>
                    <a:pt x="16999" y="869"/>
                  </a:cubicBezTo>
                  <a:cubicBezTo>
                    <a:pt x="17056" y="869"/>
                    <a:pt x="17056" y="869"/>
                    <a:pt x="17056" y="869"/>
                  </a:cubicBezTo>
                  <a:cubicBezTo>
                    <a:pt x="17112" y="869"/>
                    <a:pt x="17112" y="869"/>
                    <a:pt x="17112" y="869"/>
                  </a:cubicBezTo>
                  <a:cubicBezTo>
                    <a:pt x="17056" y="869"/>
                    <a:pt x="17056" y="869"/>
                    <a:pt x="17056" y="869"/>
                  </a:cubicBezTo>
                  <a:cubicBezTo>
                    <a:pt x="17056" y="869"/>
                    <a:pt x="17056" y="869"/>
                    <a:pt x="17056" y="869"/>
                  </a:cubicBezTo>
                  <a:cubicBezTo>
                    <a:pt x="17056" y="736"/>
                    <a:pt x="17056" y="736"/>
                    <a:pt x="17056" y="736"/>
                  </a:cubicBezTo>
                  <a:cubicBezTo>
                    <a:pt x="16999" y="802"/>
                    <a:pt x="16999" y="802"/>
                    <a:pt x="16999" y="802"/>
                  </a:cubicBezTo>
                  <a:cubicBezTo>
                    <a:pt x="16999" y="802"/>
                    <a:pt x="16999" y="802"/>
                    <a:pt x="16999" y="802"/>
                  </a:cubicBezTo>
                  <a:cubicBezTo>
                    <a:pt x="16999" y="869"/>
                    <a:pt x="16999" y="869"/>
                    <a:pt x="16999" y="869"/>
                  </a:cubicBezTo>
                  <a:cubicBezTo>
                    <a:pt x="16999" y="802"/>
                    <a:pt x="16999" y="802"/>
                    <a:pt x="16999" y="802"/>
                  </a:cubicBezTo>
                  <a:cubicBezTo>
                    <a:pt x="16943" y="802"/>
                    <a:pt x="16943" y="802"/>
                    <a:pt x="16943" y="802"/>
                  </a:cubicBezTo>
                  <a:cubicBezTo>
                    <a:pt x="16943" y="802"/>
                    <a:pt x="16943" y="802"/>
                    <a:pt x="16943" y="802"/>
                  </a:cubicBezTo>
                  <a:cubicBezTo>
                    <a:pt x="16887" y="802"/>
                    <a:pt x="16887" y="802"/>
                    <a:pt x="16887" y="802"/>
                  </a:cubicBezTo>
                  <a:cubicBezTo>
                    <a:pt x="16887" y="869"/>
                    <a:pt x="16887" y="869"/>
                    <a:pt x="16887" y="869"/>
                  </a:cubicBezTo>
                  <a:cubicBezTo>
                    <a:pt x="16831" y="936"/>
                    <a:pt x="16831" y="936"/>
                    <a:pt x="16831" y="936"/>
                  </a:cubicBezTo>
                  <a:cubicBezTo>
                    <a:pt x="16775" y="936"/>
                    <a:pt x="16775" y="936"/>
                    <a:pt x="16775" y="936"/>
                  </a:cubicBezTo>
                  <a:cubicBezTo>
                    <a:pt x="16775" y="869"/>
                    <a:pt x="16775" y="869"/>
                    <a:pt x="16775" y="869"/>
                  </a:cubicBezTo>
                  <a:cubicBezTo>
                    <a:pt x="16775" y="802"/>
                    <a:pt x="16775" y="802"/>
                    <a:pt x="16775" y="802"/>
                  </a:cubicBezTo>
                  <a:cubicBezTo>
                    <a:pt x="16775" y="802"/>
                    <a:pt x="16775" y="802"/>
                    <a:pt x="16775" y="802"/>
                  </a:cubicBezTo>
                  <a:cubicBezTo>
                    <a:pt x="16775" y="736"/>
                    <a:pt x="16775" y="736"/>
                    <a:pt x="16775" y="736"/>
                  </a:cubicBezTo>
                  <a:cubicBezTo>
                    <a:pt x="16775" y="736"/>
                    <a:pt x="16775" y="736"/>
                    <a:pt x="16775" y="736"/>
                  </a:cubicBezTo>
                  <a:cubicBezTo>
                    <a:pt x="16831" y="802"/>
                    <a:pt x="16831" y="802"/>
                    <a:pt x="16831" y="802"/>
                  </a:cubicBezTo>
                  <a:cubicBezTo>
                    <a:pt x="16831" y="736"/>
                    <a:pt x="16831" y="736"/>
                    <a:pt x="16831" y="736"/>
                  </a:cubicBezTo>
                  <a:cubicBezTo>
                    <a:pt x="16831" y="669"/>
                    <a:pt x="16831" y="669"/>
                    <a:pt x="16831" y="669"/>
                  </a:cubicBezTo>
                  <a:cubicBezTo>
                    <a:pt x="16887" y="669"/>
                    <a:pt x="16887" y="669"/>
                    <a:pt x="16887" y="669"/>
                  </a:cubicBezTo>
                  <a:cubicBezTo>
                    <a:pt x="16943" y="669"/>
                    <a:pt x="16943" y="669"/>
                    <a:pt x="16943" y="669"/>
                  </a:cubicBezTo>
                  <a:cubicBezTo>
                    <a:pt x="16999" y="602"/>
                    <a:pt x="16999" y="602"/>
                    <a:pt x="16999" y="602"/>
                  </a:cubicBezTo>
                  <a:cubicBezTo>
                    <a:pt x="17056" y="602"/>
                    <a:pt x="17056" y="602"/>
                    <a:pt x="17056" y="602"/>
                  </a:cubicBezTo>
                  <a:cubicBezTo>
                    <a:pt x="17112" y="602"/>
                    <a:pt x="17112" y="602"/>
                    <a:pt x="17112" y="602"/>
                  </a:cubicBezTo>
                  <a:cubicBezTo>
                    <a:pt x="17224" y="535"/>
                    <a:pt x="17224" y="535"/>
                    <a:pt x="17224" y="535"/>
                  </a:cubicBezTo>
                  <a:cubicBezTo>
                    <a:pt x="17224" y="535"/>
                    <a:pt x="17224" y="535"/>
                    <a:pt x="17224" y="535"/>
                  </a:cubicBezTo>
                  <a:cubicBezTo>
                    <a:pt x="17280" y="535"/>
                    <a:pt x="17280" y="535"/>
                    <a:pt x="17280" y="535"/>
                  </a:cubicBezTo>
                  <a:cubicBezTo>
                    <a:pt x="17280" y="602"/>
                    <a:pt x="17280" y="602"/>
                    <a:pt x="17280" y="602"/>
                  </a:cubicBezTo>
                  <a:cubicBezTo>
                    <a:pt x="17280" y="602"/>
                    <a:pt x="17280" y="602"/>
                    <a:pt x="17280" y="602"/>
                  </a:cubicBezTo>
                  <a:cubicBezTo>
                    <a:pt x="17280" y="736"/>
                    <a:pt x="17280" y="736"/>
                    <a:pt x="17280" y="736"/>
                  </a:cubicBezTo>
                  <a:cubicBezTo>
                    <a:pt x="17280" y="736"/>
                    <a:pt x="17280" y="736"/>
                    <a:pt x="17280" y="736"/>
                  </a:cubicBezTo>
                  <a:cubicBezTo>
                    <a:pt x="17336" y="669"/>
                    <a:pt x="17336" y="669"/>
                    <a:pt x="17336" y="669"/>
                  </a:cubicBezTo>
                  <a:cubicBezTo>
                    <a:pt x="17336" y="602"/>
                    <a:pt x="17336" y="602"/>
                    <a:pt x="17336" y="602"/>
                  </a:cubicBezTo>
                  <a:cubicBezTo>
                    <a:pt x="17392" y="669"/>
                    <a:pt x="17392" y="669"/>
                    <a:pt x="17392" y="669"/>
                  </a:cubicBezTo>
                  <a:cubicBezTo>
                    <a:pt x="17336" y="669"/>
                    <a:pt x="17336" y="669"/>
                    <a:pt x="17336" y="669"/>
                  </a:cubicBezTo>
                  <a:cubicBezTo>
                    <a:pt x="17336" y="736"/>
                    <a:pt x="17336" y="736"/>
                    <a:pt x="17336" y="736"/>
                  </a:cubicBezTo>
                  <a:cubicBezTo>
                    <a:pt x="17392" y="669"/>
                    <a:pt x="17392" y="669"/>
                    <a:pt x="17392" y="669"/>
                  </a:cubicBezTo>
                  <a:cubicBezTo>
                    <a:pt x="17392" y="669"/>
                    <a:pt x="17392" y="669"/>
                    <a:pt x="17392" y="669"/>
                  </a:cubicBezTo>
                  <a:cubicBezTo>
                    <a:pt x="17392" y="602"/>
                    <a:pt x="17392" y="602"/>
                    <a:pt x="17392" y="602"/>
                  </a:cubicBezTo>
                  <a:cubicBezTo>
                    <a:pt x="17392" y="602"/>
                    <a:pt x="17392" y="602"/>
                    <a:pt x="17392" y="602"/>
                  </a:cubicBezTo>
                  <a:cubicBezTo>
                    <a:pt x="17392" y="535"/>
                    <a:pt x="17392" y="535"/>
                    <a:pt x="17392" y="535"/>
                  </a:cubicBezTo>
                  <a:cubicBezTo>
                    <a:pt x="17448" y="535"/>
                    <a:pt x="17448" y="535"/>
                    <a:pt x="17448" y="535"/>
                  </a:cubicBezTo>
                  <a:cubicBezTo>
                    <a:pt x="17504" y="468"/>
                    <a:pt x="17504" y="468"/>
                    <a:pt x="17504" y="468"/>
                  </a:cubicBezTo>
                  <a:cubicBezTo>
                    <a:pt x="17504" y="468"/>
                    <a:pt x="17504" y="468"/>
                    <a:pt x="17504" y="468"/>
                  </a:cubicBezTo>
                  <a:cubicBezTo>
                    <a:pt x="17504" y="535"/>
                    <a:pt x="17504" y="535"/>
                    <a:pt x="17504" y="535"/>
                  </a:cubicBezTo>
                  <a:cubicBezTo>
                    <a:pt x="17504" y="602"/>
                    <a:pt x="17504" y="602"/>
                    <a:pt x="17504" y="602"/>
                  </a:cubicBezTo>
                  <a:cubicBezTo>
                    <a:pt x="17561" y="602"/>
                    <a:pt x="17561" y="602"/>
                    <a:pt x="17561" y="602"/>
                  </a:cubicBezTo>
                  <a:cubicBezTo>
                    <a:pt x="17561" y="669"/>
                    <a:pt x="17561" y="669"/>
                    <a:pt x="17561" y="669"/>
                  </a:cubicBezTo>
                  <a:cubicBezTo>
                    <a:pt x="17561" y="736"/>
                    <a:pt x="17561" y="736"/>
                    <a:pt x="17561" y="736"/>
                  </a:cubicBezTo>
                  <a:cubicBezTo>
                    <a:pt x="17561" y="736"/>
                    <a:pt x="17561" y="736"/>
                    <a:pt x="17561" y="736"/>
                  </a:cubicBezTo>
                  <a:cubicBezTo>
                    <a:pt x="17561" y="802"/>
                    <a:pt x="17561" y="802"/>
                    <a:pt x="17561" y="802"/>
                  </a:cubicBezTo>
                  <a:cubicBezTo>
                    <a:pt x="17617" y="802"/>
                    <a:pt x="17617" y="802"/>
                    <a:pt x="17617" y="802"/>
                  </a:cubicBezTo>
                  <a:cubicBezTo>
                    <a:pt x="17617" y="802"/>
                    <a:pt x="17617" y="802"/>
                    <a:pt x="17617" y="802"/>
                  </a:cubicBezTo>
                  <a:cubicBezTo>
                    <a:pt x="17617" y="736"/>
                    <a:pt x="17617" y="736"/>
                    <a:pt x="17617" y="736"/>
                  </a:cubicBezTo>
                  <a:cubicBezTo>
                    <a:pt x="17617" y="669"/>
                    <a:pt x="17617" y="669"/>
                    <a:pt x="17617" y="669"/>
                  </a:cubicBezTo>
                  <a:cubicBezTo>
                    <a:pt x="17617" y="669"/>
                    <a:pt x="17617" y="669"/>
                    <a:pt x="17617" y="669"/>
                  </a:cubicBezTo>
                  <a:cubicBezTo>
                    <a:pt x="17673" y="602"/>
                    <a:pt x="17673" y="602"/>
                    <a:pt x="17673" y="602"/>
                  </a:cubicBezTo>
                  <a:cubicBezTo>
                    <a:pt x="17729" y="602"/>
                    <a:pt x="17729" y="602"/>
                    <a:pt x="17729" y="602"/>
                  </a:cubicBezTo>
                  <a:cubicBezTo>
                    <a:pt x="17785" y="669"/>
                    <a:pt x="17785" y="669"/>
                    <a:pt x="17785" y="669"/>
                  </a:cubicBezTo>
                  <a:cubicBezTo>
                    <a:pt x="17785" y="736"/>
                    <a:pt x="17785" y="736"/>
                    <a:pt x="17785" y="736"/>
                  </a:cubicBezTo>
                  <a:cubicBezTo>
                    <a:pt x="17729" y="802"/>
                    <a:pt x="17729" y="802"/>
                    <a:pt x="17729" y="802"/>
                  </a:cubicBezTo>
                  <a:cubicBezTo>
                    <a:pt x="17785" y="802"/>
                    <a:pt x="17785" y="802"/>
                    <a:pt x="17785" y="802"/>
                  </a:cubicBezTo>
                  <a:cubicBezTo>
                    <a:pt x="17785" y="869"/>
                    <a:pt x="17785" y="869"/>
                    <a:pt x="17785" y="869"/>
                  </a:cubicBezTo>
                  <a:cubicBezTo>
                    <a:pt x="17785" y="802"/>
                    <a:pt x="17785" y="802"/>
                    <a:pt x="17785" y="802"/>
                  </a:cubicBezTo>
                  <a:cubicBezTo>
                    <a:pt x="17785" y="736"/>
                    <a:pt x="17785" y="736"/>
                    <a:pt x="17785" y="736"/>
                  </a:cubicBezTo>
                  <a:cubicBezTo>
                    <a:pt x="17841" y="736"/>
                    <a:pt x="17841" y="736"/>
                    <a:pt x="17841" y="736"/>
                  </a:cubicBezTo>
                  <a:cubicBezTo>
                    <a:pt x="17841" y="736"/>
                    <a:pt x="17841" y="736"/>
                    <a:pt x="17841" y="736"/>
                  </a:cubicBezTo>
                  <a:cubicBezTo>
                    <a:pt x="17897" y="736"/>
                    <a:pt x="17897" y="736"/>
                    <a:pt x="17897" y="736"/>
                  </a:cubicBezTo>
                  <a:cubicBezTo>
                    <a:pt x="17841" y="802"/>
                    <a:pt x="17841" y="802"/>
                    <a:pt x="17841" y="802"/>
                  </a:cubicBezTo>
                  <a:cubicBezTo>
                    <a:pt x="17841" y="802"/>
                    <a:pt x="17841" y="802"/>
                    <a:pt x="17841" y="802"/>
                  </a:cubicBezTo>
                  <a:cubicBezTo>
                    <a:pt x="17897" y="869"/>
                    <a:pt x="17897" y="869"/>
                    <a:pt x="17897" y="869"/>
                  </a:cubicBezTo>
                  <a:cubicBezTo>
                    <a:pt x="17897" y="802"/>
                    <a:pt x="17897" y="802"/>
                    <a:pt x="17897" y="802"/>
                  </a:cubicBezTo>
                  <a:cubicBezTo>
                    <a:pt x="17953" y="802"/>
                    <a:pt x="17953" y="802"/>
                    <a:pt x="17953" y="802"/>
                  </a:cubicBezTo>
                  <a:cubicBezTo>
                    <a:pt x="17953" y="869"/>
                    <a:pt x="17953" y="869"/>
                    <a:pt x="17953" y="869"/>
                  </a:cubicBezTo>
                  <a:cubicBezTo>
                    <a:pt x="17953" y="802"/>
                    <a:pt x="17953" y="802"/>
                    <a:pt x="17953" y="802"/>
                  </a:cubicBezTo>
                  <a:cubicBezTo>
                    <a:pt x="17953" y="736"/>
                    <a:pt x="17953" y="736"/>
                    <a:pt x="17953" y="736"/>
                  </a:cubicBezTo>
                  <a:cubicBezTo>
                    <a:pt x="17897" y="669"/>
                    <a:pt x="17897" y="669"/>
                    <a:pt x="17897" y="669"/>
                  </a:cubicBezTo>
                  <a:cubicBezTo>
                    <a:pt x="17897" y="669"/>
                    <a:pt x="17897" y="669"/>
                    <a:pt x="17897" y="669"/>
                  </a:cubicBezTo>
                  <a:cubicBezTo>
                    <a:pt x="17897" y="669"/>
                    <a:pt x="17897" y="669"/>
                    <a:pt x="17897" y="669"/>
                  </a:cubicBezTo>
                  <a:cubicBezTo>
                    <a:pt x="17897" y="602"/>
                    <a:pt x="17897" y="602"/>
                    <a:pt x="17897" y="602"/>
                  </a:cubicBezTo>
                  <a:cubicBezTo>
                    <a:pt x="17841" y="535"/>
                    <a:pt x="17841" y="535"/>
                    <a:pt x="17841" y="535"/>
                  </a:cubicBezTo>
                  <a:cubicBezTo>
                    <a:pt x="17841" y="535"/>
                    <a:pt x="17841" y="535"/>
                    <a:pt x="17841" y="535"/>
                  </a:cubicBezTo>
                  <a:cubicBezTo>
                    <a:pt x="17785" y="468"/>
                    <a:pt x="17785" y="468"/>
                    <a:pt x="17785" y="468"/>
                  </a:cubicBezTo>
                  <a:cubicBezTo>
                    <a:pt x="17785" y="401"/>
                    <a:pt x="17785" y="401"/>
                    <a:pt x="17785" y="401"/>
                  </a:cubicBezTo>
                  <a:cubicBezTo>
                    <a:pt x="17841" y="401"/>
                    <a:pt x="17841" y="401"/>
                    <a:pt x="17841" y="401"/>
                  </a:cubicBezTo>
                  <a:cubicBezTo>
                    <a:pt x="17897" y="468"/>
                    <a:pt x="17897" y="468"/>
                    <a:pt x="17897" y="468"/>
                  </a:cubicBezTo>
                  <a:cubicBezTo>
                    <a:pt x="17953" y="468"/>
                    <a:pt x="17953" y="468"/>
                    <a:pt x="17953" y="468"/>
                  </a:cubicBezTo>
                  <a:cubicBezTo>
                    <a:pt x="18009" y="468"/>
                    <a:pt x="18009" y="468"/>
                    <a:pt x="18009" y="468"/>
                  </a:cubicBezTo>
                  <a:cubicBezTo>
                    <a:pt x="18009" y="401"/>
                    <a:pt x="18009" y="401"/>
                    <a:pt x="18009" y="401"/>
                  </a:cubicBezTo>
                  <a:cubicBezTo>
                    <a:pt x="18009" y="334"/>
                    <a:pt x="18009" y="334"/>
                    <a:pt x="18009" y="334"/>
                  </a:cubicBezTo>
                  <a:cubicBezTo>
                    <a:pt x="17953" y="267"/>
                    <a:pt x="17953" y="267"/>
                    <a:pt x="17953" y="267"/>
                  </a:cubicBezTo>
                  <a:cubicBezTo>
                    <a:pt x="18009" y="267"/>
                    <a:pt x="18009" y="267"/>
                    <a:pt x="18009" y="267"/>
                  </a:cubicBezTo>
                  <a:cubicBezTo>
                    <a:pt x="18065" y="201"/>
                    <a:pt x="18065" y="201"/>
                    <a:pt x="18065" y="201"/>
                  </a:cubicBezTo>
                  <a:cubicBezTo>
                    <a:pt x="18065" y="267"/>
                    <a:pt x="18065" y="267"/>
                    <a:pt x="18065" y="267"/>
                  </a:cubicBezTo>
                  <a:cubicBezTo>
                    <a:pt x="18178" y="267"/>
                    <a:pt x="18178" y="267"/>
                    <a:pt x="18178" y="267"/>
                  </a:cubicBezTo>
                  <a:cubicBezTo>
                    <a:pt x="18178" y="267"/>
                    <a:pt x="18178" y="267"/>
                    <a:pt x="18178" y="267"/>
                  </a:cubicBezTo>
                  <a:cubicBezTo>
                    <a:pt x="18178" y="334"/>
                    <a:pt x="18178" y="334"/>
                    <a:pt x="18178" y="334"/>
                  </a:cubicBezTo>
                  <a:cubicBezTo>
                    <a:pt x="18178" y="334"/>
                    <a:pt x="18178" y="334"/>
                    <a:pt x="18178" y="334"/>
                  </a:cubicBezTo>
                  <a:cubicBezTo>
                    <a:pt x="18178" y="401"/>
                    <a:pt x="18178" y="401"/>
                    <a:pt x="18178" y="401"/>
                  </a:cubicBezTo>
                  <a:cubicBezTo>
                    <a:pt x="18234" y="401"/>
                    <a:pt x="18234" y="401"/>
                    <a:pt x="18234" y="401"/>
                  </a:cubicBezTo>
                  <a:cubicBezTo>
                    <a:pt x="18234" y="468"/>
                    <a:pt x="18234" y="468"/>
                    <a:pt x="18234" y="468"/>
                  </a:cubicBezTo>
                  <a:cubicBezTo>
                    <a:pt x="18234" y="535"/>
                    <a:pt x="18234" y="535"/>
                    <a:pt x="18234" y="535"/>
                  </a:cubicBezTo>
                  <a:cubicBezTo>
                    <a:pt x="18234" y="669"/>
                    <a:pt x="18234" y="669"/>
                    <a:pt x="18234" y="669"/>
                  </a:cubicBezTo>
                  <a:cubicBezTo>
                    <a:pt x="18290" y="602"/>
                    <a:pt x="18290" y="602"/>
                    <a:pt x="18290" y="602"/>
                  </a:cubicBezTo>
                  <a:cubicBezTo>
                    <a:pt x="18346" y="602"/>
                    <a:pt x="18346" y="602"/>
                    <a:pt x="18346" y="602"/>
                  </a:cubicBezTo>
                  <a:cubicBezTo>
                    <a:pt x="18346" y="602"/>
                    <a:pt x="18346" y="602"/>
                    <a:pt x="18346" y="602"/>
                  </a:cubicBezTo>
                  <a:cubicBezTo>
                    <a:pt x="18346" y="602"/>
                    <a:pt x="18346" y="602"/>
                    <a:pt x="18346" y="602"/>
                  </a:cubicBezTo>
                  <a:cubicBezTo>
                    <a:pt x="18346" y="669"/>
                    <a:pt x="18346" y="669"/>
                    <a:pt x="18346" y="669"/>
                  </a:cubicBezTo>
                  <a:cubicBezTo>
                    <a:pt x="18402" y="602"/>
                    <a:pt x="18402" y="602"/>
                    <a:pt x="18402" y="602"/>
                  </a:cubicBezTo>
                  <a:cubicBezTo>
                    <a:pt x="18402" y="602"/>
                    <a:pt x="18402" y="602"/>
                    <a:pt x="18402" y="602"/>
                  </a:cubicBezTo>
                  <a:cubicBezTo>
                    <a:pt x="18458" y="535"/>
                    <a:pt x="18458" y="535"/>
                    <a:pt x="18458" y="535"/>
                  </a:cubicBezTo>
                  <a:cubicBezTo>
                    <a:pt x="18514" y="535"/>
                    <a:pt x="18514" y="535"/>
                    <a:pt x="18514" y="535"/>
                  </a:cubicBezTo>
                  <a:cubicBezTo>
                    <a:pt x="18458" y="401"/>
                    <a:pt x="18458" y="401"/>
                    <a:pt x="18458" y="401"/>
                  </a:cubicBezTo>
                  <a:cubicBezTo>
                    <a:pt x="18514" y="401"/>
                    <a:pt x="18514" y="401"/>
                    <a:pt x="18514" y="401"/>
                  </a:cubicBezTo>
                  <a:cubicBezTo>
                    <a:pt x="18514" y="401"/>
                    <a:pt x="18514" y="401"/>
                    <a:pt x="18514" y="401"/>
                  </a:cubicBezTo>
                  <a:cubicBezTo>
                    <a:pt x="18570" y="401"/>
                    <a:pt x="18570" y="401"/>
                    <a:pt x="18570" y="401"/>
                  </a:cubicBezTo>
                  <a:cubicBezTo>
                    <a:pt x="18626" y="401"/>
                    <a:pt x="18626" y="401"/>
                    <a:pt x="18626" y="401"/>
                  </a:cubicBezTo>
                  <a:cubicBezTo>
                    <a:pt x="18626" y="401"/>
                    <a:pt x="18626" y="401"/>
                    <a:pt x="18626" y="401"/>
                  </a:cubicBezTo>
                  <a:cubicBezTo>
                    <a:pt x="18570" y="334"/>
                    <a:pt x="18570" y="334"/>
                    <a:pt x="18570" y="334"/>
                  </a:cubicBezTo>
                  <a:cubicBezTo>
                    <a:pt x="18514" y="267"/>
                    <a:pt x="18514" y="267"/>
                    <a:pt x="18514" y="267"/>
                  </a:cubicBezTo>
                  <a:cubicBezTo>
                    <a:pt x="18570" y="201"/>
                    <a:pt x="18570" y="201"/>
                    <a:pt x="18570" y="201"/>
                  </a:cubicBezTo>
                  <a:cubicBezTo>
                    <a:pt x="18570" y="201"/>
                    <a:pt x="18570" y="201"/>
                    <a:pt x="18570" y="201"/>
                  </a:cubicBezTo>
                  <a:cubicBezTo>
                    <a:pt x="18570" y="201"/>
                    <a:pt x="18570" y="201"/>
                    <a:pt x="18570" y="201"/>
                  </a:cubicBezTo>
                  <a:cubicBezTo>
                    <a:pt x="18683" y="201"/>
                    <a:pt x="18683" y="201"/>
                    <a:pt x="18683" y="201"/>
                  </a:cubicBezTo>
                  <a:cubicBezTo>
                    <a:pt x="18683" y="334"/>
                    <a:pt x="18683" y="334"/>
                    <a:pt x="18683" y="334"/>
                  </a:cubicBezTo>
                  <a:cubicBezTo>
                    <a:pt x="18739" y="334"/>
                    <a:pt x="18739" y="334"/>
                    <a:pt x="18739" y="334"/>
                  </a:cubicBezTo>
                  <a:cubicBezTo>
                    <a:pt x="18683" y="401"/>
                    <a:pt x="18683" y="401"/>
                    <a:pt x="18683" y="401"/>
                  </a:cubicBezTo>
                  <a:cubicBezTo>
                    <a:pt x="18739" y="468"/>
                    <a:pt x="18739" y="468"/>
                    <a:pt x="18739" y="468"/>
                  </a:cubicBezTo>
                  <a:cubicBezTo>
                    <a:pt x="18739" y="535"/>
                    <a:pt x="18739" y="535"/>
                    <a:pt x="18739" y="535"/>
                  </a:cubicBezTo>
                  <a:cubicBezTo>
                    <a:pt x="18739" y="602"/>
                    <a:pt x="18739" y="602"/>
                    <a:pt x="18739" y="602"/>
                  </a:cubicBezTo>
                  <a:cubicBezTo>
                    <a:pt x="18795" y="535"/>
                    <a:pt x="18795" y="535"/>
                    <a:pt x="18795" y="535"/>
                  </a:cubicBezTo>
                  <a:cubicBezTo>
                    <a:pt x="18795" y="468"/>
                    <a:pt x="18795" y="468"/>
                    <a:pt x="18795" y="468"/>
                  </a:cubicBezTo>
                  <a:cubicBezTo>
                    <a:pt x="18795" y="468"/>
                    <a:pt x="18795" y="468"/>
                    <a:pt x="18795" y="468"/>
                  </a:cubicBezTo>
                  <a:cubicBezTo>
                    <a:pt x="18795" y="401"/>
                    <a:pt x="18795" y="401"/>
                    <a:pt x="18795" y="401"/>
                  </a:cubicBezTo>
                  <a:cubicBezTo>
                    <a:pt x="18739" y="334"/>
                    <a:pt x="18739" y="334"/>
                    <a:pt x="18739" y="334"/>
                  </a:cubicBezTo>
                  <a:cubicBezTo>
                    <a:pt x="18739" y="201"/>
                    <a:pt x="18739" y="201"/>
                    <a:pt x="18739" y="201"/>
                  </a:cubicBezTo>
                  <a:cubicBezTo>
                    <a:pt x="18739" y="134"/>
                    <a:pt x="18739" y="134"/>
                    <a:pt x="18739" y="134"/>
                  </a:cubicBezTo>
                  <a:cubicBezTo>
                    <a:pt x="18795" y="67"/>
                    <a:pt x="18795" y="67"/>
                    <a:pt x="18795" y="67"/>
                  </a:cubicBezTo>
                  <a:cubicBezTo>
                    <a:pt x="18795" y="67"/>
                    <a:pt x="18795" y="67"/>
                    <a:pt x="18795" y="67"/>
                  </a:cubicBezTo>
                  <a:cubicBezTo>
                    <a:pt x="18851" y="134"/>
                    <a:pt x="18851" y="134"/>
                    <a:pt x="18851" y="134"/>
                  </a:cubicBezTo>
                  <a:cubicBezTo>
                    <a:pt x="18907" y="134"/>
                    <a:pt x="18907" y="134"/>
                    <a:pt x="18907" y="134"/>
                  </a:cubicBezTo>
                  <a:cubicBezTo>
                    <a:pt x="18907" y="134"/>
                    <a:pt x="18907" y="134"/>
                    <a:pt x="18907" y="134"/>
                  </a:cubicBezTo>
                  <a:cubicBezTo>
                    <a:pt x="18907" y="201"/>
                    <a:pt x="18907" y="201"/>
                    <a:pt x="18907" y="201"/>
                  </a:cubicBezTo>
                  <a:cubicBezTo>
                    <a:pt x="18907" y="267"/>
                    <a:pt x="18907" y="267"/>
                    <a:pt x="18907" y="267"/>
                  </a:cubicBezTo>
                  <a:cubicBezTo>
                    <a:pt x="18907" y="334"/>
                    <a:pt x="18907" y="334"/>
                    <a:pt x="18907" y="334"/>
                  </a:cubicBezTo>
                  <a:cubicBezTo>
                    <a:pt x="18907" y="401"/>
                    <a:pt x="18907" y="401"/>
                    <a:pt x="18907" y="401"/>
                  </a:cubicBezTo>
                  <a:cubicBezTo>
                    <a:pt x="18963" y="401"/>
                    <a:pt x="18963" y="401"/>
                    <a:pt x="18963" y="401"/>
                  </a:cubicBezTo>
                  <a:cubicBezTo>
                    <a:pt x="18963" y="401"/>
                    <a:pt x="18963" y="401"/>
                    <a:pt x="18963" y="401"/>
                  </a:cubicBezTo>
                  <a:cubicBezTo>
                    <a:pt x="18963" y="334"/>
                    <a:pt x="18963" y="334"/>
                    <a:pt x="18963" y="334"/>
                  </a:cubicBezTo>
                  <a:cubicBezTo>
                    <a:pt x="18963" y="334"/>
                    <a:pt x="18963" y="334"/>
                    <a:pt x="18963" y="334"/>
                  </a:cubicBezTo>
                  <a:cubicBezTo>
                    <a:pt x="19075" y="468"/>
                    <a:pt x="19075" y="468"/>
                    <a:pt x="19075" y="468"/>
                  </a:cubicBezTo>
                  <a:cubicBezTo>
                    <a:pt x="19075" y="401"/>
                    <a:pt x="19075" y="401"/>
                    <a:pt x="19075" y="401"/>
                  </a:cubicBezTo>
                  <a:cubicBezTo>
                    <a:pt x="19131" y="401"/>
                    <a:pt x="19131" y="401"/>
                    <a:pt x="19131" y="401"/>
                  </a:cubicBezTo>
                  <a:cubicBezTo>
                    <a:pt x="19131" y="401"/>
                    <a:pt x="19131" y="401"/>
                    <a:pt x="19131" y="401"/>
                  </a:cubicBezTo>
                  <a:cubicBezTo>
                    <a:pt x="19075" y="401"/>
                    <a:pt x="19075" y="401"/>
                    <a:pt x="19075" y="401"/>
                  </a:cubicBezTo>
                  <a:cubicBezTo>
                    <a:pt x="19075" y="334"/>
                    <a:pt x="19075" y="334"/>
                    <a:pt x="19075" y="334"/>
                  </a:cubicBezTo>
                  <a:cubicBezTo>
                    <a:pt x="19075" y="267"/>
                    <a:pt x="19075" y="267"/>
                    <a:pt x="19075" y="267"/>
                  </a:cubicBezTo>
                  <a:cubicBezTo>
                    <a:pt x="19075" y="267"/>
                    <a:pt x="19075" y="267"/>
                    <a:pt x="19075" y="267"/>
                  </a:cubicBezTo>
                  <a:cubicBezTo>
                    <a:pt x="19019" y="201"/>
                    <a:pt x="19019" y="201"/>
                    <a:pt x="19019" y="201"/>
                  </a:cubicBezTo>
                  <a:cubicBezTo>
                    <a:pt x="19019" y="201"/>
                    <a:pt x="19019" y="201"/>
                    <a:pt x="19019" y="201"/>
                  </a:cubicBezTo>
                  <a:cubicBezTo>
                    <a:pt x="19019" y="134"/>
                    <a:pt x="19019" y="134"/>
                    <a:pt x="19019" y="134"/>
                  </a:cubicBezTo>
                  <a:cubicBezTo>
                    <a:pt x="19075" y="134"/>
                    <a:pt x="19075" y="134"/>
                    <a:pt x="19075" y="134"/>
                  </a:cubicBezTo>
                  <a:cubicBezTo>
                    <a:pt x="19019" y="134"/>
                    <a:pt x="19019" y="134"/>
                    <a:pt x="19019" y="134"/>
                  </a:cubicBezTo>
                  <a:cubicBezTo>
                    <a:pt x="19019" y="134"/>
                    <a:pt x="19019" y="134"/>
                    <a:pt x="19019" y="134"/>
                  </a:cubicBezTo>
                  <a:cubicBezTo>
                    <a:pt x="18963" y="67"/>
                    <a:pt x="18963" y="67"/>
                    <a:pt x="18963" y="67"/>
                  </a:cubicBezTo>
                  <a:cubicBezTo>
                    <a:pt x="19019" y="67"/>
                    <a:pt x="19019" y="67"/>
                    <a:pt x="19019" y="67"/>
                  </a:cubicBezTo>
                  <a:cubicBezTo>
                    <a:pt x="19019" y="67"/>
                    <a:pt x="19019" y="67"/>
                    <a:pt x="19019" y="67"/>
                  </a:cubicBezTo>
                  <a:cubicBezTo>
                    <a:pt x="19075" y="0"/>
                    <a:pt x="19075" y="0"/>
                    <a:pt x="19075" y="0"/>
                  </a:cubicBezTo>
                  <a:cubicBezTo>
                    <a:pt x="19188" y="0"/>
                    <a:pt x="19188" y="0"/>
                    <a:pt x="19188" y="0"/>
                  </a:cubicBezTo>
                  <a:cubicBezTo>
                    <a:pt x="19244" y="67"/>
                    <a:pt x="19244" y="67"/>
                    <a:pt x="19244" y="67"/>
                  </a:cubicBezTo>
                  <a:cubicBezTo>
                    <a:pt x="19244" y="134"/>
                    <a:pt x="19244" y="134"/>
                    <a:pt x="19244" y="134"/>
                  </a:cubicBezTo>
                  <a:cubicBezTo>
                    <a:pt x="19188" y="134"/>
                    <a:pt x="19188" y="134"/>
                    <a:pt x="19188" y="134"/>
                  </a:cubicBezTo>
                  <a:cubicBezTo>
                    <a:pt x="19188" y="201"/>
                    <a:pt x="19188" y="201"/>
                    <a:pt x="19188" y="201"/>
                  </a:cubicBezTo>
                  <a:cubicBezTo>
                    <a:pt x="19244" y="201"/>
                    <a:pt x="19244" y="201"/>
                    <a:pt x="19244" y="201"/>
                  </a:cubicBezTo>
                  <a:cubicBezTo>
                    <a:pt x="19244" y="134"/>
                    <a:pt x="19244" y="134"/>
                    <a:pt x="19244" y="134"/>
                  </a:cubicBezTo>
                  <a:cubicBezTo>
                    <a:pt x="19300" y="134"/>
                    <a:pt x="19300" y="134"/>
                    <a:pt x="19300" y="134"/>
                  </a:cubicBezTo>
                  <a:cubicBezTo>
                    <a:pt x="19300" y="134"/>
                    <a:pt x="19300" y="134"/>
                    <a:pt x="19300" y="134"/>
                  </a:cubicBezTo>
                  <a:cubicBezTo>
                    <a:pt x="19300" y="201"/>
                    <a:pt x="19300" y="201"/>
                    <a:pt x="19300" y="201"/>
                  </a:cubicBezTo>
                  <a:cubicBezTo>
                    <a:pt x="19300" y="201"/>
                    <a:pt x="19300" y="201"/>
                    <a:pt x="19300" y="201"/>
                  </a:cubicBezTo>
                  <a:cubicBezTo>
                    <a:pt x="19356" y="201"/>
                    <a:pt x="19356" y="201"/>
                    <a:pt x="19356" y="201"/>
                  </a:cubicBezTo>
                  <a:cubicBezTo>
                    <a:pt x="19356" y="201"/>
                    <a:pt x="19356" y="201"/>
                    <a:pt x="19356" y="201"/>
                  </a:cubicBezTo>
                  <a:cubicBezTo>
                    <a:pt x="19412" y="134"/>
                    <a:pt x="19412" y="134"/>
                    <a:pt x="19412" y="134"/>
                  </a:cubicBezTo>
                  <a:cubicBezTo>
                    <a:pt x="19412" y="134"/>
                    <a:pt x="19412" y="134"/>
                    <a:pt x="19412" y="134"/>
                  </a:cubicBezTo>
                  <a:cubicBezTo>
                    <a:pt x="19412" y="201"/>
                    <a:pt x="19412" y="201"/>
                    <a:pt x="19412" y="201"/>
                  </a:cubicBezTo>
                  <a:cubicBezTo>
                    <a:pt x="19412" y="267"/>
                    <a:pt x="19412" y="267"/>
                    <a:pt x="19412" y="267"/>
                  </a:cubicBezTo>
                  <a:cubicBezTo>
                    <a:pt x="19412" y="334"/>
                    <a:pt x="19412" y="334"/>
                    <a:pt x="19412" y="334"/>
                  </a:cubicBezTo>
                  <a:cubicBezTo>
                    <a:pt x="19412" y="401"/>
                    <a:pt x="19412" y="401"/>
                    <a:pt x="19412" y="401"/>
                  </a:cubicBezTo>
                  <a:cubicBezTo>
                    <a:pt x="19412" y="401"/>
                    <a:pt x="19412" y="401"/>
                    <a:pt x="19412" y="401"/>
                  </a:cubicBezTo>
                  <a:cubicBezTo>
                    <a:pt x="19468" y="401"/>
                    <a:pt x="19468" y="401"/>
                    <a:pt x="19468" y="401"/>
                  </a:cubicBezTo>
                  <a:cubicBezTo>
                    <a:pt x="19524" y="401"/>
                    <a:pt x="19524" y="401"/>
                    <a:pt x="19524" y="401"/>
                  </a:cubicBezTo>
                  <a:cubicBezTo>
                    <a:pt x="19524" y="401"/>
                    <a:pt x="19524" y="401"/>
                    <a:pt x="19524" y="401"/>
                  </a:cubicBezTo>
                  <a:cubicBezTo>
                    <a:pt x="19524" y="334"/>
                    <a:pt x="19524" y="334"/>
                    <a:pt x="19524" y="334"/>
                  </a:cubicBezTo>
                  <a:cubicBezTo>
                    <a:pt x="19580" y="201"/>
                    <a:pt x="19580" y="201"/>
                    <a:pt x="19580" y="201"/>
                  </a:cubicBezTo>
                  <a:cubicBezTo>
                    <a:pt x="19524" y="134"/>
                    <a:pt x="19524" y="134"/>
                    <a:pt x="19524" y="134"/>
                  </a:cubicBezTo>
                  <a:cubicBezTo>
                    <a:pt x="19524" y="0"/>
                    <a:pt x="19524" y="0"/>
                    <a:pt x="19524" y="0"/>
                  </a:cubicBezTo>
                  <a:cubicBezTo>
                    <a:pt x="19580" y="0"/>
                    <a:pt x="19580" y="0"/>
                    <a:pt x="19580" y="0"/>
                  </a:cubicBezTo>
                  <a:cubicBezTo>
                    <a:pt x="19580" y="67"/>
                    <a:pt x="19580" y="67"/>
                    <a:pt x="19580" y="67"/>
                  </a:cubicBezTo>
                  <a:cubicBezTo>
                    <a:pt x="19636" y="67"/>
                    <a:pt x="19636" y="67"/>
                    <a:pt x="19636" y="67"/>
                  </a:cubicBezTo>
                  <a:cubicBezTo>
                    <a:pt x="19692" y="67"/>
                    <a:pt x="19692" y="67"/>
                    <a:pt x="19692" y="67"/>
                  </a:cubicBezTo>
                  <a:cubicBezTo>
                    <a:pt x="19749" y="0"/>
                    <a:pt x="19749" y="0"/>
                    <a:pt x="19749" y="0"/>
                  </a:cubicBezTo>
                  <a:cubicBezTo>
                    <a:pt x="19805" y="67"/>
                    <a:pt x="19805" y="67"/>
                    <a:pt x="19805" y="67"/>
                  </a:cubicBezTo>
                  <a:cubicBezTo>
                    <a:pt x="19805" y="67"/>
                    <a:pt x="19805" y="67"/>
                    <a:pt x="19805" y="67"/>
                  </a:cubicBezTo>
                  <a:cubicBezTo>
                    <a:pt x="19861" y="134"/>
                    <a:pt x="19861" y="134"/>
                    <a:pt x="19861" y="134"/>
                  </a:cubicBezTo>
                  <a:cubicBezTo>
                    <a:pt x="19917" y="67"/>
                    <a:pt x="19917" y="67"/>
                    <a:pt x="19917" y="67"/>
                  </a:cubicBezTo>
                  <a:cubicBezTo>
                    <a:pt x="20029" y="134"/>
                    <a:pt x="20029" y="134"/>
                    <a:pt x="20029" y="134"/>
                  </a:cubicBezTo>
                  <a:cubicBezTo>
                    <a:pt x="20029" y="201"/>
                    <a:pt x="20029" y="201"/>
                    <a:pt x="20029" y="201"/>
                  </a:cubicBezTo>
                  <a:cubicBezTo>
                    <a:pt x="20029" y="201"/>
                    <a:pt x="20029" y="201"/>
                    <a:pt x="20029" y="201"/>
                  </a:cubicBezTo>
                  <a:cubicBezTo>
                    <a:pt x="20029" y="267"/>
                    <a:pt x="20029" y="267"/>
                    <a:pt x="20029" y="267"/>
                  </a:cubicBezTo>
                  <a:cubicBezTo>
                    <a:pt x="20029" y="334"/>
                    <a:pt x="20029" y="334"/>
                    <a:pt x="20029" y="334"/>
                  </a:cubicBezTo>
                  <a:cubicBezTo>
                    <a:pt x="20029" y="334"/>
                    <a:pt x="20029" y="334"/>
                    <a:pt x="20029" y="334"/>
                  </a:cubicBezTo>
                  <a:cubicBezTo>
                    <a:pt x="20085" y="334"/>
                    <a:pt x="20085" y="334"/>
                    <a:pt x="20085" y="334"/>
                  </a:cubicBezTo>
                  <a:cubicBezTo>
                    <a:pt x="20141" y="267"/>
                    <a:pt x="20141" y="267"/>
                    <a:pt x="20141" y="267"/>
                  </a:cubicBezTo>
                  <a:cubicBezTo>
                    <a:pt x="20197" y="201"/>
                    <a:pt x="20197" y="201"/>
                    <a:pt x="20197" y="201"/>
                  </a:cubicBezTo>
                  <a:cubicBezTo>
                    <a:pt x="20254" y="201"/>
                    <a:pt x="20254" y="201"/>
                    <a:pt x="20254" y="201"/>
                  </a:cubicBezTo>
                  <a:cubicBezTo>
                    <a:pt x="20254" y="201"/>
                    <a:pt x="20254" y="201"/>
                    <a:pt x="20254" y="201"/>
                  </a:cubicBezTo>
                  <a:cubicBezTo>
                    <a:pt x="20310" y="201"/>
                    <a:pt x="20310" y="201"/>
                    <a:pt x="20310" y="201"/>
                  </a:cubicBezTo>
                  <a:cubicBezTo>
                    <a:pt x="20422" y="201"/>
                    <a:pt x="20422" y="201"/>
                    <a:pt x="20422" y="201"/>
                  </a:cubicBezTo>
                  <a:cubicBezTo>
                    <a:pt x="20366" y="267"/>
                    <a:pt x="20366" y="267"/>
                    <a:pt x="20366" y="267"/>
                  </a:cubicBezTo>
                  <a:cubicBezTo>
                    <a:pt x="20310" y="334"/>
                    <a:pt x="20310" y="334"/>
                    <a:pt x="20310" y="334"/>
                  </a:cubicBezTo>
                  <a:cubicBezTo>
                    <a:pt x="20366" y="334"/>
                    <a:pt x="20366" y="334"/>
                    <a:pt x="20366" y="334"/>
                  </a:cubicBezTo>
                  <a:cubicBezTo>
                    <a:pt x="20366" y="334"/>
                    <a:pt x="20366" y="334"/>
                    <a:pt x="20366" y="334"/>
                  </a:cubicBezTo>
                  <a:cubicBezTo>
                    <a:pt x="20422" y="267"/>
                    <a:pt x="20422" y="267"/>
                    <a:pt x="20422" y="267"/>
                  </a:cubicBezTo>
                  <a:cubicBezTo>
                    <a:pt x="20478" y="267"/>
                    <a:pt x="20478" y="267"/>
                    <a:pt x="20478" y="267"/>
                  </a:cubicBezTo>
                  <a:cubicBezTo>
                    <a:pt x="20478" y="267"/>
                    <a:pt x="20478" y="267"/>
                    <a:pt x="20478" y="267"/>
                  </a:cubicBezTo>
                  <a:cubicBezTo>
                    <a:pt x="20590" y="267"/>
                    <a:pt x="20590" y="267"/>
                    <a:pt x="20590" y="267"/>
                  </a:cubicBezTo>
                  <a:cubicBezTo>
                    <a:pt x="20646" y="267"/>
                    <a:pt x="20646" y="267"/>
                    <a:pt x="20646" y="267"/>
                  </a:cubicBezTo>
                  <a:cubicBezTo>
                    <a:pt x="20702" y="334"/>
                    <a:pt x="20702" y="334"/>
                    <a:pt x="20702" y="334"/>
                  </a:cubicBezTo>
                  <a:cubicBezTo>
                    <a:pt x="20702" y="334"/>
                    <a:pt x="20702" y="334"/>
                    <a:pt x="20702" y="334"/>
                  </a:cubicBezTo>
                  <a:cubicBezTo>
                    <a:pt x="20646" y="334"/>
                    <a:pt x="20646" y="334"/>
                    <a:pt x="20646" y="334"/>
                  </a:cubicBezTo>
                  <a:cubicBezTo>
                    <a:pt x="20646" y="401"/>
                    <a:pt x="20646" y="401"/>
                    <a:pt x="20646" y="401"/>
                  </a:cubicBezTo>
                  <a:cubicBezTo>
                    <a:pt x="20646" y="401"/>
                    <a:pt x="20646" y="401"/>
                    <a:pt x="20646" y="401"/>
                  </a:cubicBezTo>
                  <a:cubicBezTo>
                    <a:pt x="20646" y="468"/>
                    <a:pt x="20646" y="468"/>
                    <a:pt x="20646" y="468"/>
                  </a:cubicBezTo>
                  <a:cubicBezTo>
                    <a:pt x="20702" y="468"/>
                    <a:pt x="20702" y="468"/>
                    <a:pt x="20702" y="468"/>
                  </a:cubicBezTo>
                  <a:cubicBezTo>
                    <a:pt x="20758" y="401"/>
                    <a:pt x="20758" y="401"/>
                    <a:pt x="20758" y="401"/>
                  </a:cubicBezTo>
                  <a:cubicBezTo>
                    <a:pt x="20758" y="468"/>
                    <a:pt x="20758" y="468"/>
                    <a:pt x="20758" y="468"/>
                  </a:cubicBezTo>
                  <a:cubicBezTo>
                    <a:pt x="20758" y="468"/>
                    <a:pt x="20758" y="468"/>
                    <a:pt x="20758" y="468"/>
                  </a:cubicBezTo>
                  <a:cubicBezTo>
                    <a:pt x="20815" y="468"/>
                    <a:pt x="20815" y="468"/>
                    <a:pt x="20815" y="468"/>
                  </a:cubicBezTo>
                  <a:cubicBezTo>
                    <a:pt x="20871" y="401"/>
                    <a:pt x="20871" y="401"/>
                    <a:pt x="20871" y="401"/>
                  </a:cubicBezTo>
                  <a:cubicBezTo>
                    <a:pt x="20871" y="468"/>
                    <a:pt x="20871" y="468"/>
                    <a:pt x="20871" y="468"/>
                  </a:cubicBezTo>
                  <a:cubicBezTo>
                    <a:pt x="20871" y="535"/>
                    <a:pt x="20871" y="535"/>
                    <a:pt x="20871" y="535"/>
                  </a:cubicBezTo>
                  <a:cubicBezTo>
                    <a:pt x="20871" y="535"/>
                    <a:pt x="20871" y="535"/>
                    <a:pt x="20871" y="535"/>
                  </a:cubicBezTo>
                  <a:cubicBezTo>
                    <a:pt x="20927" y="535"/>
                    <a:pt x="20927" y="535"/>
                    <a:pt x="20927" y="535"/>
                  </a:cubicBezTo>
                  <a:cubicBezTo>
                    <a:pt x="20927" y="535"/>
                    <a:pt x="20927" y="535"/>
                    <a:pt x="20927" y="535"/>
                  </a:cubicBezTo>
                  <a:cubicBezTo>
                    <a:pt x="20983" y="468"/>
                    <a:pt x="20983" y="468"/>
                    <a:pt x="20983" y="468"/>
                  </a:cubicBezTo>
                  <a:cubicBezTo>
                    <a:pt x="20983" y="468"/>
                    <a:pt x="20983" y="468"/>
                    <a:pt x="20983" y="468"/>
                  </a:cubicBezTo>
                  <a:cubicBezTo>
                    <a:pt x="20983" y="535"/>
                    <a:pt x="20983" y="535"/>
                    <a:pt x="20983" y="535"/>
                  </a:cubicBezTo>
                  <a:cubicBezTo>
                    <a:pt x="21095" y="602"/>
                    <a:pt x="21095" y="602"/>
                    <a:pt x="21095" y="602"/>
                  </a:cubicBezTo>
                  <a:cubicBezTo>
                    <a:pt x="21151" y="602"/>
                    <a:pt x="21151" y="602"/>
                    <a:pt x="21151" y="602"/>
                  </a:cubicBezTo>
                  <a:cubicBezTo>
                    <a:pt x="21151" y="602"/>
                    <a:pt x="21151" y="602"/>
                    <a:pt x="21151" y="602"/>
                  </a:cubicBezTo>
                  <a:cubicBezTo>
                    <a:pt x="21151" y="669"/>
                    <a:pt x="21151" y="669"/>
                    <a:pt x="21151" y="669"/>
                  </a:cubicBezTo>
                  <a:cubicBezTo>
                    <a:pt x="21039" y="669"/>
                    <a:pt x="21039" y="669"/>
                    <a:pt x="21039" y="669"/>
                  </a:cubicBezTo>
                  <a:cubicBezTo>
                    <a:pt x="20983" y="736"/>
                    <a:pt x="20983" y="736"/>
                    <a:pt x="20983" y="736"/>
                  </a:cubicBezTo>
                  <a:cubicBezTo>
                    <a:pt x="20927" y="802"/>
                    <a:pt x="20927" y="802"/>
                    <a:pt x="20927" y="802"/>
                  </a:cubicBezTo>
                  <a:cubicBezTo>
                    <a:pt x="20871" y="802"/>
                    <a:pt x="20871" y="802"/>
                    <a:pt x="20871" y="802"/>
                  </a:cubicBezTo>
                  <a:cubicBezTo>
                    <a:pt x="20815" y="802"/>
                    <a:pt x="20815" y="802"/>
                    <a:pt x="20815" y="802"/>
                  </a:cubicBezTo>
                  <a:cubicBezTo>
                    <a:pt x="20758" y="802"/>
                    <a:pt x="20758" y="802"/>
                    <a:pt x="20758" y="802"/>
                  </a:cubicBezTo>
                  <a:cubicBezTo>
                    <a:pt x="20758" y="802"/>
                    <a:pt x="20758" y="802"/>
                    <a:pt x="20758" y="802"/>
                  </a:cubicBezTo>
                  <a:cubicBezTo>
                    <a:pt x="20702" y="869"/>
                    <a:pt x="20702" y="869"/>
                    <a:pt x="20702" y="869"/>
                  </a:cubicBezTo>
                  <a:cubicBezTo>
                    <a:pt x="20815" y="869"/>
                    <a:pt x="20815" y="869"/>
                    <a:pt x="20815" y="869"/>
                  </a:cubicBezTo>
                  <a:cubicBezTo>
                    <a:pt x="20871" y="869"/>
                    <a:pt x="20871" y="869"/>
                    <a:pt x="20871" y="869"/>
                  </a:cubicBezTo>
                  <a:cubicBezTo>
                    <a:pt x="20927" y="869"/>
                    <a:pt x="20927" y="869"/>
                    <a:pt x="20927" y="869"/>
                  </a:cubicBezTo>
                  <a:cubicBezTo>
                    <a:pt x="20983" y="869"/>
                    <a:pt x="20983" y="869"/>
                    <a:pt x="20983" y="869"/>
                  </a:cubicBezTo>
                  <a:cubicBezTo>
                    <a:pt x="20983" y="802"/>
                    <a:pt x="20983" y="802"/>
                    <a:pt x="20983" y="802"/>
                  </a:cubicBezTo>
                  <a:cubicBezTo>
                    <a:pt x="21039" y="802"/>
                    <a:pt x="21039" y="802"/>
                    <a:pt x="21039" y="802"/>
                  </a:cubicBezTo>
                  <a:cubicBezTo>
                    <a:pt x="21039" y="802"/>
                    <a:pt x="21039" y="802"/>
                    <a:pt x="21039" y="802"/>
                  </a:cubicBezTo>
                  <a:cubicBezTo>
                    <a:pt x="21095" y="736"/>
                    <a:pt x="21095" y="736"/>
                    <a:pt x="21095" y="736"/>
                  </a:cubicBezTo>
                  <a:cubicBezTo>
                    <a:pt x="21151" y="736"/>
                    <a:pt x="21151" y="736"/>
                    <a:pt x="21151" y="736"/>
                  </a:cubicBezTo>
                  <a:cubicBezTo>
                    <a:pt x="21207" y="736"/>
                    <a:pt x="21207" y="736"/>
                    <a:pt x="21207" y="736"/>
                  </a:cubicBezTo>
                  <a:cubicBezTo>
                    <a:pt x="21207" y="736"/>
                    <a:pt x="21207" y="736"/>
                    <a:pt x="21207" y="736"/>
                  </a:cubicBezTo>
                  <a:cubicBezTo>
                    <a:pt x="21207" y="802"/>
                    <a:pt x="21207" y="802"/>
                    <a:pt x="21207" y="802"/>
                  </a:cubicBezTo>
                  <a:cubicBezTo>
                    <a:pt x="21207" y="869"/>
                    <a:pt x="21207" y="869"/>
                    <a:pt x="21207" y="869"/>
                  </a:cubicBezTo>
                  <a:cubicBezTo>
                    <a:pt x="21263" y="802"/>
                    <a:pt x="21263" y="802"/>
                    <a:pt x="21263" y="802"/>
                  </a:cubicBezTo>
                  <a:cubicBezTo>
                    <a:pt x="21263" y="802"/>
                    <a:pt x="21263" y="802"/>
                    <a:pt x="21263" y="802"/>
                  </a:cubicBezTo>
                  <a:cubicBezTo>
                    <a:pt x="21319" y="736"/>
                    <a:pt x="21319" y="736"/>
                    <a:pt x="21319" y="736"/>
                  </a:cubicBezTo>
                  <a:cubicBezTo>
                    <a:pt x="21319" y="736"/>
                    <a:pt x="21319" y="736"/>
                    <a:pt x="21319" y="736"/>
                  </a:cubicBezTo>
                  <a:cubicBezTo>
                    <a:pt x="21319" y="802"/>
                    <a:pt x="21319" y="802"/>
                    <a:pt x="21319" y="802"/>
                  </a:cubicBezTo>
                  <a:cubicBezTo>
                    <a:pt x="21319" y="802"/>
                    <a:pt x="21319" y="802"/>
                    <a:pt x="21319" y="802"/>
                  </a:cubicBezTo>
                  <a:cubicBezTo>
                    <a:pt x="21319" y="869"/>
                    <a:pt x="21319" y="869"/>
                    <a:pt x="21319" y="869"/>
                  </a:cubicBezTo>
                  <a:cubicBezTo>
                    <a:pt x="21319" y="869"/>
                    <a:pt x="21319" y="869"/>
                    <a:pt x="21319" y="869"/>
                  </a:cubicBezTo>
                  <a:cubicBezTo>
                    <a:pt x="21376" y="869"/>
                    <a:pt x="21376" y="869"/>
                    <a:pt x="21376" y="869"/>
                  </a:cubicBezTo>
                  <a:cubicBezTo>
                    <a:pt x="21376" y="869"/>
                    <a:pt x="21376" y="869"/>
                    <a:pt x="21376" y="869"/>
                  </a:cubicBezTo>
                  <a:cubicBezTo>
                    <a:pt x="21376" y="802"/>
                    <a:pt x="21376" y="802"/>
                    <a:pt x="21376" y="802"/>
                  </a:cubicBezTo>
                  <a:cubicBezTo>
                    <a:pt x="21432" y="802"/>
                    <a:pt x="21432" y="802"/>
                    <a:pt x="21432" y="802"/>
                  </a:cubicBezTo>
                  <a:cubicBezTo>
                    <a:pt x="21488" y="802"/>
                    <a:pt x="21488" y="802"/>
                    <a:pt x="21488" y="802"/>
                  </a:cubicBezTo>
                  <a:cubicBezTo>
                    <a:pt x="21432" y="936"/>
                    <a:pt x="21432" y="936"/>
                    <a:pt x="21432" y="936"/>
                  </a:cubicBezTo>
                  <a:cubicBezTo>
                    <a:pt x="21432" y="936"/>
                    <a:pt x="21432" y="936"/>
                    <a:pt x="21432" y="936"/>
                  </a:cubicBezTo>
                  <a:cubicBezTo>
                    <a:pt x="21432" y="936"/>
                    <a:pt x="21432" y="936"/>
                    <a:pt x="21432" y="936"/>
                  </a:cubicBezTo>
                  <a:cubicBezTo>
                    <a:pt x="21432" y="1003"/>
                    <a:pt x="21432" y="1003"/>
                    <a:pt x="21432" y="1003"/>
                  </a:cubicBezTo>
                  <a:cubicBezTo>
                    <a:pt x="21432" y="1070"/>
                    <a:pt x="21432" y="1070"/>
                    <a:pt x="21432" y="1070"/>
                  </a:cubicBezTo>
                  <a:cubicBezTo>
                    <a:pt x="21432" y="1137"/>
                    <a:pt x="21432" y="1137"/>
                    <a:pt x="21432" y="1137"/>
                  </a:cubicBezTo>
                  <a:cubicBezTo>
                    <a:pt x="21376" y="1137"/>
                    <a:pt x="21376" y="1137"/>
                    <a:pt x="21376" y="1137"/>
                  </a:cubicBezTo>
                  <a:cubicBezTo>
                    <a:pt x="21319" y="1204"/>
                    <a:pt x="21319" y="1204"/>
                    <a:pt x="21319" y="1204"/>
                  </a:cubicBezTo>
                  <a:cubicBezTo>
                    <a:pt x="21376" y="1271"/>
                    <a:pt x="21376" y="1271"/>
                    <a:pt x="21376" y="1271"/>
                  </a:cubicBezTo>
                  <a:cubicBezTo>
                    <a:pt x="21376" y="1271"/>
                    <a:pt x="21376" y="1271"/>
                    <a:pt x="21376" y="1271"/>
                  </a:cubicBezTo>
                  <a:cubicBezTo>
                    <a:pt x="21432" y="1204"/>
                    <a:pt x="21432" y="1204"/>
                    <a:pt x="21432" y="1204"/>
                  </a:cubicBezTo>
                  <a:cubicBezTo>
                    <a:pt x="21488" y="1204"/>
                    <a:pt x="21488" y="1204"/>
                    <a:pt x="21488" y="1204"/>
                  </a:cubicBezTo>
                  <a:cubicBezTo>
                    <a:pt x="21488" y="1204"/>
                    <a:pt x="21488" y="1204"/>
                    <a:pt x="21488" y="1204"/>
                  </a:cubicBezTo>
                  <a:cubicBezTo>
                    <a:pt x="21488" y="1204"/>
                    <a:pt x="21488" y="1204"/>
                    <a:pt x="21488" y="1204"/>
                  </a:cubicBezTo>
                  <a:cubicBezTo>
                    <a:pt x="21544" y="1204"/>
                    <a:pt x="21544" y="1204"/>
                    <a:pt x="21544" y="1204"/>
                  </a:cubicBezTo>
                  <a:cubicBezTo>
                    <a:pt x="21600" y="1271"/>
                    <a:pt x="21600" y="1271"/>
                    <a:pt x="21600" y="1271"/>
                  </a:cubicBezTo>
                  <a:cubicBezTo>
                    <a:pt x="21600" y="1337"/>
                    <a:pt x="21600" y="1337"/>
                    <a:pt x="21600" y="1337"/>
                  </a:cubicBezTo>
                  <a:cubicBezTo>
                    <a:pt x="21600" y="1471"/>
                    <a:pt x="21600" y="1471"/>
                    <a:pt x="21600" y="1471"/>
                  </a:cubicBezTo>
                  <a:cubicBezTo>
                    <a:pt x="21544" y="1605"/>
                    <a:pt x="21544" y="1605"/>
                    <a:pt x="21544" y="1605"/>
                  </a:cubicBezTo>
                  <a:cubicBezTo>
                    <a:pt x="21432" y="1672"/>
                    <a:pt x="21432" y="1672"/>
                    <a:pt x="21432" y="1672"/>
                  </a:cubicBezTo>
                  <a:cubicBezTo>
                    <a:pt x="21432" y="1672"/>
                    <a:pt x="21432" y="1672"/>
                    <a:pt x="21432" y="1672"/>
                  </a:cubicBezTo>
                  <a:cubicBezTo>
                    <a:pt x="21376" y="1672"/>
                    <a:pt x="21376" y="1672"/>
                    <a:pt x="21376" y="1672"/>
                  </a:cubicBezTo>
                  <a:cubicBezTo>
                    <a:pt x="21319" y="1672"/>
                    <a:pt x="21319" y="1672"/>
                    <a:pt x="21319" y="1672"/>
                  </a:cubicBezTo>
                  <a:cubicBezTo>
                    <a:pt x="21319" y="1739"/>
                    <a:pt x="21319" y="1739"/>
                    <a:pt x="21319" y="1739"/>
                  </a:cubicBezTo>
                  <a:cubicBezTo>
                    <a:pt x="21263" y="1739"/>
                    <a:pt x="21263" y="1739"/>
                    <a:pt x="21263" y="1739"/>
                  </a:cubicBezTo>
                  <a:cubicBezTo>
                    <a:pt x="21151" y="1806"/>
                    <a:pt x="21151" y="1806"/>
                    <a:pt x="21151" y="1806"/>
                  </a:cubicBezTo>
                  <a:cubicBezTo>
                    <a:pt x="21095" y="1872"/>
                    <a:pt x="21095" y="1872"/>
                    <a:pt x="21095" y="1872"/>
                  </a:cubicBezTo>
                  <a:cubicBezTo>
                    <a:pt x="21039" y="1872"/>
                    <a:pt x="21039" y="1872"/>
                    <a:pt x="21039" y="1872"/>
                  </a:cubicBezTo>
                  <a:cubicBezTo>
                    <a:pt x="20983" y="1939"/>
                    <a:pt x="20983" y="1939"/>
                    <a:pt x="20983" y="1939"/>
                  </a:cubicBezTo>
                  <a:cubicBezTo>
                    <a:pt x="20871" y="1939"/>
                    <a:pt x="20871" y="1939"/>
                    <a:pt x="20871" y="1939"/>
                  </a:cubicBezTo>
                  <a:cubicBezTo>
                    <a:pt x="20871" y="1872"/>
                    <a:pt x="20871" y="1872"/>
                    <a:pt x="20871" y="1872"/>
                  </a:cubicBezTo>
                  <a:cubicBezTo>
                    <a:pt x="20815" y="1939"/>
                    <a:pt x="20815" y="1939"/>
                    <a:pt x="20815" y="1939"/>
                  </a:cubicBezTo>
                  <a:cubicBezTo>
                    <a:pt x="20815" y="1939"/>
                    <a:pt x="20815" y="1939"/>
                    <a:pt x="20815" y="1939"/>
                  </a:cubicBezTo>
                  <a:cubicBezTo>
                    <a:pt x="20758" y="1872"/>
                    <a:pt x="20758" y="1872"/>
                    <a:pt x="20758" y="1872"/>
                  </a:cubicBezTo>
                  <a:cubicBezTo>
                    <a:pt x="20702" y="1872"/>
                    <a:pt x="20702" y="1872"/>
                    <a:pt x="20702" y="1872"/>
                  </a:cubicBezTo>
                  <a:cubicBezTo>
                    <a:pt x="20646" y="1872"/>
                    <a:pt x="20646" y="1872"/>
                    <a:pt x="20646" y="1872"/>
                  </a:cubicBezTo>
                  <a:cubicBezTo>
                    <a:pt x="20646" y="1872"/>
                    <a:pt x="20646" y="1872"/>
                    <a:pt x="20646" y="1872"/>
                  </a:cubicBezTo>
                  <a:cubicBezTo>
                    <a:pt x="20702" y="1872"/>
                    <a:pt x="20702" y="1872"/>
                    <a:pt x="20702" y="1872"/>
                  </a:cubicBezTo>
                  <a:cubicBezTo>
                    <a:pt x="20702" y="1939"/>
                    <a:pt x="20702" y="1939"/>
                    <a:pt x="20702" y="1939"/>
                  </a:cubicBezTo>
                  <a:cubicBezTo>
                    <a:pt x="20646" y="1939"/>
                    <a:pt x="20646" y="1939"/>
                    <a:pt x="20646" y="1939"/>
                  </a:cubicBezTo>
                  <a:cubicBezTo>
                    <a:pt x="20590" y="1939"/>
                    <a:pt x="20590" y="1939"/>
                    <a:pt x="20590" y="1939"/>
                  </a:cubicBezTo>
                  <a:cubicBezTo>
                    <a:pt x="20590" y="1939"/>
                    <a:pt x="20590" y="1939"/>
                    <a:pt x="20590" y="1939"/>
                  </a:cubicBezTo>
                  <a:cubicBezTo>
                    <a:pt x="20534" y="1939"/>
                    <a:pt x="20534" y="1939"/>
                    <a:pt x="20534" y="1939"/>
                  </a:cubicBezTo>
                  <a:cubicBezTo>
                    <a:pt x="20422" y="1872"/>
                    <a:pt x="20422" y="1872"/>
                    <a:pt x="20422" y="1872"/>
                  </a:cubicBezTo>
                  <a:cubicBezTo>
                    <a:pt x="20422" y="1872"/>
                    <a:pt x="20422" y="1872"/>
                    <a:pt x="20422" y="1872"/>
                  </a:cubicBezTo>
                  <a:cubicBezTo>
                    <a:pt x="20366" y="1872"/>
                    <a:pt x="20366" y="1872"/>
                    <a:pt x="20366" y="1872"/>
                  </a:cubicBezTo>
                  <a:cubicBezTo>
                    <a:pt x="20366" y="1872"/>
                    <a:pt x="20366" y="1872"/>
                    <a:pt x="20366" y="1872"/>
                  </a:cubicBezTo>
                  <a:cubicBezTo>
                    <a:pt x="20310" y="1806"/>
                    <a:pt x="20310" y="1806"/>
                    <a:pt x="20310" y="1806"/>
                  </a:cubicBezTo>
                  <a:cubicBezTo>
                    <a:pt x="20254" y="1739"/>
                    <a:pt x="20254" y="1739"/>
                    <a:pt x="20254" y="1739"/>
                  </a:cubicBezTo>
                  <a:cubicBezTo>
                    <a:pt x="20254" y="1806"/>
                    <a:pt x="20254" y="1806"/>
                    <a:pt x="20254" y="1806"/>
                  </a:cubicBezTo>
                  <a:cubicBezTo>
                    <a:pt x="20310" y="1872"/>
                    <a:pt x="20310" y="1872"/>
                    <a:pt x="20310" y="1872"/>
                  </a:cubicBezTo>
                  <a:cubicBezTo>
                    <a:pt x="20310" y="1872"/>
                    <a:pt x="20310" y="1872"/>
                    <a:pt x="20310" y="1872"/>
                  </a:cubicBezTo>
                  <a:cubicBezTo>
                    <a:pt x="20254" y="1872"/>
                    <a:pt x="20254" y="1872"/>
                    <a:pt x="20254" y="1872"/>
                  </a:cubicBezTo>
                  <a:cubicBezTo>
                    <a:pt x="20197" y="1872"/>
                    <a:pt x="20197" y="1872"/>
                    <a:pt x="20197" y="1872"/>
                  </a:cubicBezTo>
                  <a:cubicBezTo>
                    <a:pt x="20254" y="1872"/>
                    <a:pt x="20254" y="1872"/>
                    <a:pt x="20254" y="1872"/>
                  </a:cubicBezTo>
                  <a:cubicBezTo>
                    <a:pt x="20366" y="1939"/>
                    <a:pt x="20366" y="1939"/>
                    <a:pt x="20366" y="1939"/>
                  </a:cubicBezTo>
                  <a:cubicBezTo>
                    <a:pt x="20478" y="1939"/>
                    <a:pt x="20478" y="1939"/>
                    <a:pt x="20478" y="1939"/>
                  </a:cubicBezTo>
                  <a:cubicBezTo>
                    <a:pt x="20534" y="2006"/>
                    <a:pt x="20534" y="2006"/>
                    <a:pt x="20534" y="2006"/>
                  </a:cubicBezTo>
                  <a:cubicBezTo>
                    <a:pt x="20478" y="2006"/>
                    <a:pt x="20478" y="2006"/>
                    <a:pt x="20478" y="2006"/>
                  </a:cubicBezTo>
                  <a:cubicBezTo>
                    <a:pt x="20254" y="2140"/>
                    <a:pt x="20254" y="2140"/>
                    <a:pt x="20254" y="2140"/>
                  </a:cubicBezTo>
                  <a:cubicBezTo>
                    <a:pt x="20141" y="2140"/>
                    <a:pt x="20141" y="2140"/>
                    <a:pt x="20141" y="2140"/>
                  </a:cubicBezTo>
                  <a:cubicBezTo>
                    <a:pt x="20085" y="2140"/>
                    <a:pt x="20085" y="2140"/>
                    <a:pt x="20085" y="2140"/>
                  </a:cubicBezTo>
                  <a:cubicBezTo>
                    <a:pt x="19973" y="2140"/>
                    <a:pt x="19973" y="2140"/>
                    <a:pt x="19973" y="2140"/>
                  </a:cubicBezTo>
                  <a:cubicBezTo>
                    <a:pt x="19917" y="2140"/>
                    <a:pt x="19917" y="2140"/>
                    <a:pt x="19917" y="2140"/>
                  </a:cubicBezTo>
                  <a:cubicBezTo>
                    <a:pt x="19917" y="2140"/>
                    <a:pt x="19917" y="2140"/>
                    <a:pt x="19917" y="2140"/>
                  </a:cubicBezTo>
                  <a:cubicBezTo>
                    <a:pt x="19861" y="2140"/>
                    <a:pt x="19861" y="2140"/>
                    <a:pt x="19861" y="2140"/>
                  </a:cubicBezTo>
                  <a:cubicBezTo>
                    <a:pt x="19861" y="2140"/>
                    <a:pt x="19861" y="2140"/>
                    <a:pt x="19861" y="2140"/>
                  </a:cubicBezTo>
                  <a:cubicBezTo>
                    <a:pt x="19805" y="2140"/>
                    <a:pt x="19805" y="2140"/>
                    <a:pt x="19805" y="2140"/>
                  </a:cubicBezTo>
                  <a:cubicBezTo>
                    <a:pt x="19749" y="2207"/>
                    <a:pt x="19749" y="2207"/>
                    <a:pt x="19749" y="2207"/>
                  </a:cubicBezTo>
                  <a:cubicBezTo>
                    <a:pt x="19805" y="2140"/>
                    <a:pt x="19805" y="2140"/>
                    <a:pt x="19805" y="2140"/>
                  </a:cubicBezTo>
                  <a:cubicBezTo>
                    <a:pt x="19805" y="2207"/>
                    <a:pt x="19805" y="2207"/>
                    <a:pt x="19805" y="2207"/>
                  </a:cubicBezTo>
                  <a:cubicBezTo>
                    <a:pt x="19861" y="2207"/>
                    <a:pt x="19861" y="2207"/>
                    <a:pt x="19861" y="2207"/>
                  </a:cubicBezTo>
                  <a:cubicBezTo>
                    <a:pt x="20029" y="2207"/>
                    <a:pt x="20029" y="2207"/>
                    <a:pt x="20029" y="2207"/>
                  </a:cubicBezTo>
                  <a:cubicBezTo>
                    <a:pt x="20085" y="2207"/>
                    <a:pt x="20085" y="2207"/>
                    <a:pt x="20085" y="2207"/>
                  </a:cubicBezTo>
                  <a:cubicBezTo>
                    <a:pt x="20254" y="2207"/>
                    <a:pt x="20254" y="2207"/>
                    <a:pt x="20254" y="2207"/>
                  </a:cubicBezTo>
                  <a:cubicBezTo>
                    <a:pt x="20422" y="2140"/>
                    <a:pt x="20422" y="2140"/>
                    <a:pt x="20422" y="2140"/>
                  </a:cubicBezTo>
                  <a:cubicBezTo>
                    <a:pt x="20478" y="2073"/>
                    <a:pt x="20478" y="2073"/>
                    <a:pt x="20478" y="2073"/>
                  </a:cubicBezTo>
                  <a:cubicBezTo>
                    <a:pt x="20534" y="2073"/>
                    <a:pt x="20534" y="2073"/>
                    <a:pt x="20534" y="2073"/>
                  </a:cubicBezTo>
                  <a:cubicBezTo>
                    <a:pt x="20590" y="2073"/>
                    <a:pt x="20590" y="2073"/>
                    <a:pt x="20590" y="2073"/>
                  </a:cubicBezTo>
                  <a:cubicBezTo>
                    <a:pt x="20646" y="2073"/>
                    <a:pt x="20646" y="2073"/>
                    <a:pt x="20646" y="2073"/>
                  </a:cubicBezTo>
                  <a:cubicBezTo>
                    <a:pt x="20702" y="2073"/>
                    <a:pt x="20702" y="2073"/>
                    <a:pt x="20702" y="2073"/>
                  </a:cubicBezTo>
                  <a:cubicBezTo>
                    <a:pt x="20702" y="2140"/>
                    <a:pt x="20702" y="2140"/>
                    <a:pt x="20702" y="2140"/>
                  </a:cubicBezTo>
                  <a:cubicBezTo>
                    <a:pt x="20646" y="2207"/>
                    <a:pt x="20646" y="2207"/>
                    <a:pt x="20646" y="2207"/>
                  </a:cubicBezTo>
                  <a:cubicBezTo>
                    <a:pt x="20534" y="2274"/>
                    <a:pt x="20534" y="2274"/>
                    <a:pt x="20534" y="2274"/>
                  </a:cubicBezTo>
                  <a:cubicBezTo>
                    <a:pt x="20534" y="2274"/>
                    <a:pt x="20534" y="2274"/>
                    <a:pt x="20534" y="2274"/>
                  </a:cubicBezTo>
                  <a:cubicBezTo>
                    <a:pt x="20422" y="2341"/>
                    <a:pt x="20422" y="2341"/>
                    <a:pt x="20422" y="2341"/>
                  </a:cubicBezTo>
                  <a:cubicBezTo>
                    <a:pt x="20422" y="2341"/>
                    <a:pt x="20422" y="2341"/>
                    <a:pt x="20422" y="2341"/>
                  </a:cubicBezTo>
                  <a:cubicBezTo>
                    <a:pt x="20366" y="2407"/>
                    <a:pt x="20366" y="2407"/>
                    <a:pt x="20366" y="2407"/>
                  </a:cubicBezTo>
                  <a:cubicBezTo>
                    <a:pt x="20310" y="2407"/>
                    <a:pt x="20310" y="2407"/>
                    <a:pt x="20310" y="2407"/>
                  </a:cubicBezTo>
                  <a:cubicBezTo>
                    <a:pt x="20254" y="2474"/>
                    <a:pt x="20254" y="2474"/>
                    <a:pt x="20254" y="2474"/>
                  </a:cubicBezTo>
                  <a:cubicBezTo>
                    <a:pt x="20197" y="2474"/>
                    <a:pt x="20197" y="2474"/>
                    <a:pt x="20197" y="2474"/>
                  </a:cubicBezTo>
                  <a:cubicBezTo>
                    <a:pt x="20141" y="2474"/>
                    <a:pt x="20141" y="2474"/>
                    <a:pt x="20141" y="2474"/>
                  </a:cubicBezTo>
                  <a:cubicBezTo>
                    <a:pt x="20085" y="2474"/>
                    <a:pt x="20085" y="2474"/>
                    <a:pt x="20085" y="2474"/>
                  </a:cubicBezTo>
                  <a:cubicBezTo>
                    <a:pt x="20029" y="2541"/>
                    <a:pt x="20029" y="2541"/>
                    <a:pt x="20029" y="2541"/>
                  </a:cubicBezTo>
                  <a:cubicBezTo>
                    <a:pt x="19973" y="2541"/>
                    <a:pt x="19973" y="2541"/>
                    <a:pt x="19973" y="2541"/>
                  </a:cubicBezTo>
                  <a:cubicBezTo>
                    <a:pt x="19917" y="2608"/>
                    <a:pt x="19917" y="2608"/>
                    <a:pt x="19917" y="2608"/>
                  </a:cubicBezTo>
                  <a:cubicBezTo>
                    <a:pt x="19805" y="2608"/>
                    <a:pt x="19805" y="2608"/>
                    <a:pt x="19805" y="2608"/>
                  </a:cubicBezTo>
                  <a:cubicBezTo>
                    <a:pt x="19749" y="2675"/>
                    <a:pt x="19749" y="2675"/>
                    <a:pt x="19749" y="2675"/>
                  </a:cubicBezTo>
                  <a:cubicBezTo>
                    <a:pt x="19749" y="2608"/>
                    <a:pt x="19749" y="2608"/>
                    <a:pt x="19749" y="2608"/>
                  </a:cubicBezTo>
                  <a:cubicBezTo>
                    <a:pt x="19692" y="2675"/>
                    <a:pt x="19692" y="2675"/>
                    <a:pt x="19692" y="2675"/>
                  </a:cubicBezTo>
                  <a:cubicBezTo>
                    <a:pt x="19636" y="2675"/>
                    <a:pt x="19636" y="2675"/>
                    <a:pt x="19636" y="2675"/>
                  </a:cubicBezTo>
                  <a:cubicBezTo>
                    <a:pt x="19636" y="2675"/>
                    <a:pt x="19636" y="2675"/>
                    <a:pt x="19636" y="2675"/>
                  </a:cubicBezTo>
                  <a:cubicBezTo>
                    <a:pt x="19636" y="2742"/>
                    <a:pt x="19636" y="2742"/>
                    <a:pt x="19636" y="2742"/>
                  </a:cubicBezTo>
                  <a:cubicBezTo>
                    <a:pt x="19580" y="2809"/>
                    <a:pt x="19580" y="2809"/>
                    <a:pt x="19580" y="2809"/>
                  </a:cubicBezTo>
                  <a:cubicBezTo>
                    <a:pt x="19580" y="2876"/>
                    <a:pt x="19580" y="2876"/>
                    <a:pt x="19580" y="2876"/>
                  </a:cubicBezTo>
                  <a:cubicBezTo>
                    <a:pt x="19468" y="2876"/>
                    <a:pt x="19468" y="2876"/>
                    <a:pt x="19468" y="2876"/>
                  </a:cubicBezTo>
                  <a:cubicBezTo>
                    <a:pt x="19412" y="2876"/>
                    <a:pt x="19412" y="2876"/>
                    <a:pt x="19412" y="2876"/>
                  </a:cubicBezTo>
                  <a:cubicBezTo>
                    <a:pt x="19356" y="2876"/>
                    <a:pt x="19356" y="2876"/>
                    <a:pt x="19356" y="2876"/>
                  </a:cubicBezTo>
                  <a:cubicBezTo>
                    <a:pt x="19356" y="2809"/>
                    <a:pt x="19356" y="2809"/>
                    <a:pt x="19356" y="2809"/>
                  </a:cubicBezTo>
                  <a:cubicBezTo>
                    <a:pt x="19412" y="2809"/>
                    <a:pt x="19412" y="2809"/>
                    <a:pt x="19412" y="2809"/>
                  </a:cubicBezTo>
                  <a:cubicBezTo>
                    <a:pt x="19412" y="2742"/>
                    <a:pt x="19412" y="2742"/>
                    <a:pt x="19412" y="2742"/>
                  </a:cubicBezTo>
                  <a:cubicBezTo>
                    <a:pt x="19356" y="2742"/>
                    <a:pt x="19356" y="2742"/>
                    <a:pt x="19356" y="2742"/>
                  </a:cubicBezTo>
                  <a:cubicBezTo>
                    <a:pt x="19356" y="2809"/>
                    <a:pt x="19356" y="2809"/>
                    <a:pt x="19356" y="2809"/>
                  </a:cubicBezTo>
                  <a:cubicBezTo>
                    <a:pt x="19356" y="2809"/>
                    <a:pt x="19356" y="2809"/>
                    <a:pt x="19356" y="2809"/>
                  </a:cubicBezTo>
                  <a:cubicBezTo>
                    <a:pt x="19300" y="2876"/>
                    <a:pt x="19300" y="2876"/>
                    <a:pt x="19300" y="2876"/>
                  </a:cubicBezTo>
                  <a:cubicBezTo>
                    <a:pt x="19356" y="2876"/>
                    <a:pt x="19356" y="2876"/>
                    <a:pt x="19356" y="2876"/>
                  </a:cubicBezTo>
                  <a:cubicBezTo>
                    <a:pt x="19412" y="2942"/>
                    <a:pt x="19412" y="2942"/>
                    <a:pt x="19412" y="2942"/>
                  </a:cubicBezTo>
                  <a:cubicBezTo>
                    <a:pt x="19356" y="3009"/>
                    <a:pt x="19356" y="3009"/>
                    <a:pt x="19356" y="3009"/>
                  </a:cubicBezTo>
                  <a:cubicBezTo>
                    <a:pt x="19300" y="3009"/>
                    <a:pt x="19300" y="3009"/>
                    <a:pt x="19300" y="3009"/>
                  </a:cubicBezTo>
                  <a:cubicBezTo>
                    <a:pt x="19244" y="2942"/>
                    <a:pt x="19244" y="2942"/>
                    <a:pt x="19244" y="2942"/>
                  </a:cubicBezTo>
                  <a:cubicBezTo>
                    <a:pt x="19244" y="3009"/>
                    <a:pt x="19244" y="3009"/>
                    <a:pt x="19244" y="3009"/>
                  </a:cubicBezTo>
                  <a:cubicBezTo>
                    <a:pt x="19131" y="2942"/>
                    <a:pt x="19131" y="2942"/>
                    <a:pt x="19131" y="2942"/>
                  </a:cubicBezTo>
                  <a:cubicBezTo>
                    <a:pt x="19131" y="2942"/>
                    <a:pt x="19131" y="2942"/>
                    <a:pt x="19131" y="2942"/>
                  </a:cubicBezTo>
                  <a:cubicBezTo>
                    <a:pt x="19075" y="3009"/>
                    <a:pt x="19075" y="3009"/>
                    <a:pt x="19075" y="3009"/>
                  </a:cubicBezTo>
                  <a:cubicBezTo>
                    <a:pt x="19075" y="2942"/>
                    <a:pt x="19075" y="2942"/>
                    <a:pt x="19075" y="2942"/>
                  </a:cubicBezTo>
                  <a:cubicBezTo>
                    <a:pt x="19075" y="2942"/>
                    <a:pt x="19075" y="2942"/>
                    <a:pt x="19075" y="2942"/>
                  </a:cubicBezTo>
                  <a:cubicBezTo>
                    <a:pt x="19019" y="2942"/>
                    <a:pt x="19019" y="2942"/>
                    <a:pt x="19019" y="2942"/>
                  </a:cubicBezTo>
                  <a:cubicBezTo>
                    <a:pt x="19019" y="2942"/>
                    <a:pt x="19019" y="2942"/>
                    <a:pt x="19019" y="2942"/>
                  </a:cubicBezTo>
                  <a:cubicBezTo>
                    <a:pt x="19019" y="3009"/>
                    <a:pt x="19019" y="3009"/>
                    <a:pt x="19019" y="3009"/>
                  </a:cubicBezTo>
                  <a:cubicBezTo>
                    <a:pt x="19075" y="3009"/>
                    <a:pt x="19075" y="3009"/>
                    <a:pt x="19075" y="3009"/>
                  </a:cubicBezTo>
                  <a:cubicBezTo>
                    <a:pt x="19244" y="3009"/>
                    <a:pt x="19244" y="3009"/>
                    <a:pt x="19244" y="3009"/>
                  </a:cubicBezTo>
                  <a:cubicBezTo>
                    <a:pt x="19244" y="3076"/>
                    <a:pt x="19244" y="3076"/>
                    <a:pt x="19244" y="3076"/>
                  </a:cubicBezTo>
                  <a:cubicBezTo>
                    <a:pt x="19244" y="3076"/>
                    <a:pt x="19244" y="3076"/>
                    <a:pt x="19244" y="3076"/>
                  </a:cubicBezTo>
                  <a:cubicBezTo>
                    <a:pt x="19188" y="3143"/>
                    <a:pt x="19188" y="3143"/>
                    <a:pt x="19188" y="3143"/>
                  </a:cubicBezTo>
                  <a:cubicBezTo>
                    <a:pt x="19131" y="3143"/>
                    <a:pt x="19131" y="3143"/>
                    <a:pt x="19131" y="3143"/>
                  </a:cubicBezTo>
                  <a:cubicBezTo>
                    <a:pt x="19075" y="3143"/>
                    <a:pt x="19075" y="3143"/>
                    <a:pt x="19075" y="3143"/>
                  </a:cubicBezTo>
                  <a:cubicBezTo>
                    <a:pt x="19019" y="3143"/>
                    <a:pt x="19019" y="3143"/>
                    <a:pt x="19019" y="3143"/>
                  </a:cubicBezTo>
                  <a:cubicBezTo>
                    <a:pt x="19075" y="3210"/>
                    <a:pt x="19075" y="3210"/>
                    <a:pt x="19075" y="3210"/>
                  </a:cubicBezTo>
                  <a:cubicBezTo>
                    <a:pt x="19075" y="3143"/>
                    <a:pt x="19075" y="3143"/>
                    <a:pt x="19075" y="3143"/>
                  </a:cubicBezTo>
                  <a:cubicBezTo>
                    <a:pt x="19131" y="3210"/>
                    <a:pt x="19131" y="3210"/>
                    <a:pt x="19131" y="3210"/>
                  </a:cubicBezTo>
                  <a:cubicBezTo>
                    <a:pt x="19131" y="3210"/>
                    <a:pt x="19131" y="3210"/>
                    <a:pt x="19131" y="3210"/>
                  </a:cubicBezTo>
                  <a:cubicBezTo>
                    <a:pt x="19019" y="3344"/>
                    <a:pt x="19019" y="3344"/>
                    <a:pt x="19019" y="3344"/>
                  </a:cubicBezTo>
                  <a:cubicBezTo>
                    <a:pt x="18963" y="3344"/>
                    <a:pt x="18963" y="3344"/>
                    <a:pt x="18963" y="3344"/>
                  </a:cubicBezTo>
                  <a:cubicBezTo>
                    <a:pt x="18851" y="3277"/>
                    <a:pt x="18851" y="3277"/>
                    <a:pt x="18851" y="3277"/>
                  </a:cubicBezTo>
                  <a:cubicBezTo>
                    <a:pt x="18851" y="3277"/>
                    <a:pt x="18851" y="3277"/>
                    <a:pt x="18851" y="3277"/>
                  </a:cubicBezTo>
                  <a:cubicBezTo>
                    <a:pt x="18795" y="3277"/>
                    <a:pt x="18795" y="3277"/>
                    <a:pt x="18795" y="3277"/>
                  </a:cubicBezTo>
                  <a:cubicBezTo>
                    <a:pt x="18739" y="3277"/>
                    <a:pt x="18739" y="3277"/>
                    <a:pt x="18739" y="3277"/>
                  </a:cubicBezTo>
                  <a:cubicBezTo>
                    <a:pt x="18739" y="3143"/>
                    <a:pt x="18739" y="3143"/>
                    <a:pt x="18739" y="3143"/>
                  </a:cubicBezTo>
                  <a:cubicBezTo>
                    <a:pt x="18683" y="3143"/>
                    <a:pt x="18683" y="3143"/>
                    <a:pt x="18683" y="3143"/>
                  </a:cubicBezTo>
                  <a:cubicBezTo>
                    <a:pt x="18683" y="3143"/>
                    <a:pt x="18683" y="3143"/>
                    <a:pt x="18683" y="3143"/>
                  </a:cubicBezTo>
                  <a:cubicBezTo>
                    <a:pt x="18683" y="3076"/>
                    <a:pt x="18683" y="3076"/>
                    <a:pt x="18683" y="3076"/>
                  </a:cubicBezTo>
                  <a:cubicBezTo>
                    <a:pt x="18626" y="3076"/>
                    <a:pt x="18626" y="3076"/>
                    <a:pt x="18626" y="3076"/>
                  </a:cubicBezTo>
                  <a:cubicBezTo>
                    <a:pt x="18626" y="3076"/>
                    <a:pt x="18626" y="3076"/>
                    <a:pt x="18626" y="3076"/>
                  </a:cubicBezTo>
                  <a:cubicBezTo>
                    <a:pt x="18570" y="3076"/>
                    <a:pt x="18570" y="3076"/>
                    <a:pt x="18570" y="3076"/>
                  </a:cubicBezTo>
                  <a:cubicBezTo>
                    <a:pt x="18514" y="3076"/>
                    <a:pt x="18514" y="3076"/>
                    <a:pt x="18514" y="3076"/>
                  </a:cubicBezTo>
                  <a:cubicBezTo>
                    <a:pt x="18458" y="3076"/>
                    <a:pt x="18458" y="3076"/>
                    <a:pt x="18458" y="3076"/>
                  </a:cubicBezTo>
                  <a:cubicBezTo>
                    <a:pt x="18514" y="3076"/>
                    <a:pt x="18514" y="3076"/>
                    <a:pt x="18514" y="3076"/>
                  </a:cubicBezTo>
                  <a:cubicBezTo>
                    <a:pt x="18514" y="3076"/>
                    <a:pt x="18514" y="3076"/>
                    <a:pt x="18514" y="3076"/>
                  </a:cubicBezTo>
                  <a:cubicBezTo>
                    <a:pt x="18570" y="3076"/>
                    <a:pt x="18570" y="3076"/>
                    <a:pt x="18570" y="3076"/>
                  </a:cubicBezTo>
                  <a:cubicBezTo>
                    <a:pt x="18683" y="3210"/>
                    <a:pt x="18683" y="3210"/>
                    <a:pt x="18683" y="3210"/>
                  </a:cubicBezTo>
                  <a:cubicBezTo>
                    <a:pt x="18683" y="3344"/>
                    <a:pt x="18683" y="3344"/>
                    <a:pt x="18683" y="3344"/>
                  </a:cubicBezTo>
                  <a:cubicBezTo>
                    <a:pt x="18683" y="3411"/>
                    <a:pt x="18683" y="3411"/>
                    <a:pt x="18683" y="3411"/>
                  </a:cubicBezTo>
                  <a:cubicBezTo>
                    <a:pt x="18626" y="3344"/>
                    <a:pt x="18626" y="3344"/>
                    <a:pt x="18626" y="3344"/>
                  </a:cubicBezTo>
                  <a:cubicBezTo>
                    <a:pt x="18570" y="3344"/>
                    <a:pt x="18570" y="3344"/>
                    <a:pt x="18570" y="3344"/>
                  </a:cubicBezTo>
                  <a:cubicBezTo>
                    <a:pt x="18514" y="3344"/>
                    <a:pt x="18514" y="3344"/>
                    <a:pt x="18514" y="3344"/>
                  </a:cubicBezTo>
                  <a:cubicBezTo>
                    <a:pt x="18514" y="3344"/>
                    <a:pt x="18514" y="3344"/>
                    <a:pt x="18514" y="3344"/>
                  </a:cubicBezTo>
                  <a:cubicBezTo>
                    <a:pt x="18514" y="3411"/>
                    <a:pt x="18514" y="3411"/>
                    <a:pt x="18514" y="3411"/>
                  </a:cubicBezTo>
                  <a:cubicBezTo>
                    <a:pt x="18458" y="3344"/>
                    <a:pt x="18458" y="3344"/>
                    <a:pt x="18458" y="3344"/>
                  </a:cubicBezTo>
                  <a:cubicBezTo>
                    <a:pt x="18402" y="3344"/>
                    <a:pt x="18402" y="3344"/>
                    <a:pt x="18402" y="3344"/>
                  </a:cubicBezTo>
                  <a:cubicBezTo>
                    <a:pt x="18402" y="3411"/>
                    <a:pt x="18402" y="3411"/>
                    <a:pt x="18402" y="3411"/>
                  </a:cubicBezTo>
                  <a:cubicBezTo>
                    <a:pt x="18346" y="3411"/>
                    <a:pt x="18346" y="3411"/>
                    <a:pt x="18346" y="3411"/>
                  </a:cubicBezTo>
                  <a:cubicBezTo>
                    <a:pt x="18346" y="3344"/>
                    <a:pt x="18346" y="3344"/>
                    <a:pt x="18346" y="3344"/>
                  </a:cubicBezTo>
                  <a:cubicBezTo>
                    <a:pt x="18290" y="3344"/>
                    <a:pt x="18290" y="3344"/>
                    <a:pt x="18290" y="3344"/>
                  </a:cubicBezTo>
                  <a:cubicBezTo>
                    <a:pt x="18290" y="3277"/>
                    <a:pt x="18290" y="3277"/>
                    <a:pt x="18290" y="3277"/>
                  </a:cubicBezTo>
                  <a:cubicBezTo>
                    <a:pt x="18234" y="3277"/>
                    <a:pt x="18234" y="3277"/>
                    <a:pt x="18234" y="3277"/>
                  </a:cubicBezTo>
                  <a:cubicBezTo>
                    <a:pt x="18234" y="3210"/>
                    <a:pt x="18234" y="3210"/>
                    <a:pt x="18234" y="3210"/>
                  </a:cubicBezTo>
                  <a:cubicBezTo>
                    <a:pt x="18178" y="3210"/>
                    <a:pt x="18178" y="3210"/>
                    <a:pt x="18178" y="3210"/>
                  </a:cubicBezTo>
                  <a:cubicBezTo>
                    <a:pt x="18122" y="3210"/>
                    <a:pt x="18122" y="3210"/>
                    <a:pt x="18122" y="3210"/>
                  </a:cubicBezTo>
                  <a:cubicBezTo>
                    <a:pt x="18122" y="3143"/>
                    <a:pt x="18122" y="3143"/>
                    <a:pt x="18122" y="3143"/>
                  </a:cubicBezTo>
                  <a:cubicBezTo>
                    <a:pt x="18065" y="3210"/>
                    <a:pt x="18065" y="3210"/>
                    <a:pt x="18065" y="3210"/>
                  </a:cubicBezTo>
                  <a:cubicBezTo>
                    <a:pt x="18065" y="3210"/>
                    <a:pt x="18065" y="3210"/>
                    <a:pt x="18065" y="3210"/>
                  </a:cubicBezTo>
                  <a:cubicBezTo>
                    <a:pt x="18122" y="3277"/>
                    <a:pt x="18122" y="3277"/>
                    <a:pt x="18122" y="3277"/>
                  </a:cubicBezTo>
                  <a:cubicBezTo>
                    <a:pt x="18178" y="3277"/>
                    <a:pt x="18178" y="3277"/>
                    <a:pt x="18178" y="3277"/>
                  </a:cubicBezTo>
                  <a:cubicBezTo>
                    <a:pt x="18234" y="3344"/>
                    <a:pt x="18234" y="3344"/>
                    <a:pt x="18234" y="3344"/>
                  </a:cubicBezTo>
                  <a:cubicBezTo>
                    <a:pt x="18234" y="3411"/>
                    <a:pt x="18234" y="3411"/>
                    <a:pt x="18234" y="3411"/>
                  </a:cubicBezTo>
                  <a:cubicBezTo>
                    <a:pt x="18122" y="3344"/>
                    <a:pt x="18122" y="3344"/>
                    <a:pt x="18122" y="3344"/>
                  </a:cubicBezTo>
                  <a:cubicBezTo>
                    <a:pt x="18065" y="3344"/>
                    <a:pt x="18065" y="3344"/>
                    <a:pt x="18065" y="3344"/>
                  </a:cubicBezTo>
                  <a:cubicBezTo>
                    <a:pt x="18065" y="3277"/>
                    <a:pt x="18065" y="3277"/>
                    <a:pt x="18065" y="3277"/>
                  </a:cubicBezTo>
                  <a:cubicBezTo>
                    <a:pt x="18009" y="3277"/>
                    <a:pt x="18009" y="3277"/>
                    <a:pt x="18009" y="3277"/>
                  </a:cubicBezTo>
                  <a:cubicBezTo>
                    <a:pt x="18009" y="3277"/>
                    <a:pt x="18009" y="3277"/>
                    <a:pt x="18009" y="3277"/>
                  </a:cubicBezTo>
                  <a:cubicBezTo>
                    <a:pt x="18009" y="3277"/>
                    <a:pt x="18009" y="3277"/>
                    <a:pt x="18009" y="3277"/>
                  </a:cubicBezTo>
                  <a:cubicBezTo>
                    <a:pt x="18009" y="3344"/>
                    <a:pt x="18009" y="3344"/>
                    <a:pt x="18009" y="3344"/>
                  </a:cubicBezTo>
                  <a:cubicBezTo>
                    <a:pt x="17953" y="3344"/>
                    <a:pt x="17953" y="3344"/>
                    <a:pt x="17953" y="3344"/>
                  </a:cubicBezTo>
                  <a:cubicBezTo>
                    <a:pt x="17953" y="3277"/>
                    <a:pt x="17953" y="3277"/>
                    <a:pt x="17953" y="3277"/>
                  </a:cubicBezTo>
                  <a:cubicBezTo>
                    <a:pt x="17897" y="3277"/>
                    <a:pt x="17897" y="3277"/>
                    <a:pt x="17897" y="3277"/>
                  </a:cubicBezTo>
                  <a:cubicBezTo>
                    <a:pt x="17897" y="3344"/>
                    <a:pt x="17897" y="3344"/>
                    <a:pt x="17897" y="3344"/>
                  </a:cubicBezTo>
                  <a:cubicBezTo>
                    <a:pt x="17953" y="3344"/>
                    <a:pt x="17953" y="3344"/>
                    <a:pt x="17953" y="3344"/>
                  </a:cubicBezTo>
                  <a:cubicBezTo>
                    <a:pt x="17953" y="3411"/>
                    <a:pt x="17953" y="3411"/>
                    <a:pt x="17953" y="3411"/>
                  </a:cubicBezTo>
                  <a:cubicBezTo>
                    <a:pt x="18009" y="3411"/>
                    <a:pt x="18009" y="3411"/>
                    <a:pt x="18009" y="3411"/>
                  </a:cubicBezTo>
                  <a:cubicBezTo>
                    <a:pt x="18009" y="3411"/>
                    <a:pt x="18009" y="3411"/>
                    <a:pt x="18009" y="3411"/>
                  </a:cubicBezTo>
                  <a:cubicBezTo>
                    <a:pt x="18065" y="3411"/>
                    <a:pt x="18065" y="3411"/>
                    <a:pt x="18065" y="3411"/>
                  </a:cubicBezTo>
                  <a:cubicBezTo>
                    <a:pt x="18065" y="3411"/>
                    <a:pt x="18065" y="3411"/>
                    <a:pt x="18065" y="3411"/>
                  </a:cubicBezTo>
                  <a:cubicBezTo>
                    <a:pt x="18122" y="3477"/>
                    <a:pt x="18122" y="3477"/>
                    <a:pt x="18122" y="3477"/>
                  </a:cubicBezTo>
                  <a:cubicBezTo>
                    <a:pt x="18178" y="3477"/>
                    <a:pt x="18178" y="3477"/>
                    <a:pt x="18178" y="3477"/>
                  </a:cubicBezTo>
                  <a:cubicBezTo>
                    <a:pt x="18178" y="3477"/>
                    <a:pt x="18178" y="3477"/>
                    <a:pt x="18178" y="3477"/>
                  </a:cubicBezTo>
                  <a:cubicBezTo>
                    <a:pt x="18234" y="3477"/>
                    <a:pt x="18234" y="3477"/>
                    <a:pt x="18234" y="3477"/>
                  </a:cubicBezTo>
                  <a:cubicBezTo>
                    <a:pt x="18402" y="3544"/>
                    <a:pt x="18402" y="3544"/>
                    <a:pt x="18402" y="3544"/>
                  </a:cubicBezTo>
                  <a:cubicBezTo>
                    <a:pt x="18402" y="3544"/>
                    <a:pt x="18402" y="3544"/>
                    <a:pt x="18402" y="3544"/>
                  </a:cubicBezTo>
                  <a:cubicBezTo>
                    <a:pt x="18346" y="3611"/>
                    <a:pt x="18346" y="3611"/>
                    <a:pt x="18346" y="3611"/>
                  </a:cubicBezTo>
                  <a:cubicBezTo>
                    <a:pt x="18402" y="3611"/>
                    <a:pt x="18402" y="3611"/>
                    <a:pt x="18402" y="3611"/>
                  </a:cubicBezTo>
                  <a:cubicBezTo>
                    <a:pt x="18346" y="3678"/>
                    <a:pt x="18346" y="3678"/>
                    <a:pt x="18346" y="3678"/>
                  </a:cubicBezTo>
                  <a:cubicBezTo>
                    <a:pt x="18402" y="3745"/>
                    <a:pt x="18402" y="3745"/>
                    <a:pt x="18402" y="3745"/>
                  </a:cubicBezTo>
                  <a:cubicBezTo>
                    <a:pt x="18346" y="3745"/>
                    <a:pt x="18346" y="3745"/>
                    <a:pt x="18346" y="3745"/>
                  </a:cubicBezTo>
                  <a:cubicBezTo>
                    <a:pt x="18346" y="3745"/>
                    <a:pt x="18346" y="3745"/>
                    <a:pt x="18346" y="3745"/>
                  </a:cubicBezTo>
                  <a:cubicBezTo>
                    <a:pt x="18290" y="3678"/>
                    <a:pt x="18290" y="3678"/>
                    <a:pt x="18290" y="3678"/>
                  </a:cubicBezTo>
                  <a:cubicBezTo>
                    <a:pt x="18234" y="3678"/>
                    <a:pt x="18234" y="3678"/>
                    <a:pt x="18234" y="3678"/>
                  </a:cubicBezTo>
                  <a:cubicBezTo>
                    <a:pt x="18178" y="3611"/>
                    <a:pt x="18178" y="3611"/>
                    <a:pt x="18178" y="3611"/>
                  </a:cubicBezTo>
                  <a:cubicBezTo>
                    <a:pt x="18178" y="3611"/>
                    <a:pt x="18178" y="3611"/>
                    <a:pt x="18178" y="3611"/>
                  </a:cubicBezTo>
                  <a:cubicBezTo>
                    <a:pt x="18178" y="3544"/>
                    <a:pt x="18178" y="3544"/>
                    <a:pt x="18178" y="3544"/>
                  </a:cubicBezTo>
                  <a:cubicBezTo>
                    <a:pt x="18122" y="3477"/>
                    <a:pt x="18122" y="3477"/>
                    <a:pt x="18122" y="3477"/>
                  </a:cubicBezTo>
                  <a:cubicBezTo>
                    <a:pt x="18065" y="3477"/>
                    <a:pt x="18065" y="3477"/>
                    <a:pt x="18065" y="3477"/>
                  </a:cubicBezTo>
                  <a:cubicBezTo>
                    <a:pt x="17953" y="3477"/>
                    <a:pt x="17953" y="3477"/>
                    <a:pt x="17953" y="3477"/>
                  </a:cubicBezTo>
                  <a:cubicBezTo>
                    <a:pt x="17897" y="3411"/>
                    <a:pt x="17897" y="3411"/>
                    <a:pt x="17897" y="3411"/>
                  </a:cubicBezTo>
                  <a:cubicBezTo>
                    <a:pt x="17841" y="3411"/>
                    <a:pt x="17841" y="3411"/>
                    <a:pt x="17841" y="3411"/>
                  </a:cubicBezTo>
                  <a:cubicBezTo>
                    <a:pt x="17841" y="3477"/>
                    <a:pt x="17841" y="3477"/>
                    <a:pt x="17841" y="3477"/>
                  </a:cubicBezTo>
                  <a:cubicBezTo>
                    <a:pt x="17897" y="3477"/>
                    <a:pt x="17897" y="3477"/>
                    <a:pt x="17897" y="3477"/>
                  </a:cubicBezTo>
                  <a:cubicBezTo>
                    <a:pt x="18009" y="3477"/>
                    <a:pt x="18009" y="3477"/>
                    <a:pt x="18009" y="3477"/>
                  </a:cubicBezTo>
                  <a:cubicBezTo>
                    <a:pt x="18122" y="3544"/>
                    <a:pt x="18122" y="3544"/>
                    <a:pt x="18122" y="3544"/>
                  </a:cubicBezTo>
                  <a:cubicBezTo>
                    <a:pt x="18122" y="3611"/>
                    <a:pt x="18122" y="3611"/>
                    <a:pt x="18122" y="3611"/>
                  </a:cubicBezTo>
                  <a:cubicBezTo>
                    <a:pt x="18122" y="3611"/>
                    <a:pt x="18122" y="3611"/>
                    <a:pt x="18122" y="3611"/>
                  </a:cubicBezTo>
                  <a:cubicBezTo>
                    <a:pt x="18065" y="3544"/>
                    <a:pt x="18065" y="3544"/>
                    <a:pt x="18065" y="3544"/>
                  </a:cubicBezTo>
                  <a:cubicBezTo>
                    <a:pt x="17953" y="3544"/>
                    <a:pt x="17953" y="3544"/>
                    <a:pt x="17953" y="3544"/>
                  </a:cubicBezTo>
                  <a:cubicBezTo>
                    <a:pt x="17897" y="3611"/>
                    <a:pt x="17897" y="3611"/>
                    <a:pt x="17897" y="3611"/>
                  </a:cubicBezTo>
                  <a:cubicBezTo>
                    <a:pt x="17897" y="3544"/>
                    <a:pt x="17897" y="3544"/>
                    <a:pt x="17897" y="3544"/>
                  </a:cubicBezTo>
                  <a:cubicBezTo>
                    <a:pt x="17841" y="3544"/>
                    <a:pt x="17841" y="3544"/>
                    <a:pt x="17841" y="3544"/>
                  </a:cubicBezTo>
                  <a:cubicBezTo>
                    <a:pt x="17785" y="3477"/>
                    <a:pt x="17785" y="3477"/>
                    <a:pt x="17785" y="3477"/>
                  </a:cubicBezTo>
                  <a:cubicBezTo>
                    <a:pt x="17729" y="3477"/>
                    <a:pt x="17729" y="3477"/>
                    <a:pt x="17729" y="3477"/>
                  </a:cubicBezTo>
                  <a:cubicBezTo>
                    <a:pt x="17729" y="3544"/>
                    <a:pt x="17729" y="3544"/>
                    <a:pt x="17729" y="3544"/>
                  </a:cubicBezTo>
                  <a:cubicBezTo>
                    <a:pt x="17841" y="3544"/>
                    <a:pt x="17841" y="3544"/>
                    <a:pt x="17841" y="3544"/>
                  </a:cubicBezTo>
                  <a:cubicBezTo>
                    <a:pt x="17841" y="3611"/>
                    <a:pt x="17841" y="3611"/>
                    <a:pt x="17841" y="3611"/>
                  </a:cubicBezTo>
                  <a:cubicBezTo>
                    <a:pt x="17841" y="3611"/>
                    <a:pt x="17841" y="3611"/>
                    <a:pt x="17841" y="3611"/>
                  </a:cubicBezTo>
                  <a:cubicBezTo>
                    <a:pt x="17841" y="3611"/>
                    <a:pt x="17841" y="3611"/>
                    <a:pt x="17841" y="3611"/>
                  </a:cubicBezTo>
                  <a:cubicBezTo>
                    <a:pt x="17841" y="3611"/>
                    <a:pt x="17841" y="3611"/>
                    <a:pt x="17841" y="3611"/>
                  </a:cubicBezTo>
                  <a:cubicBezTo>
                    <a:pt x="17897" y="3611"/>
                    <a:pt x="17897" y="3611"/>
                    <a:pt x="17897" y="3611"/>
                  </a:cubicBezTo>
                  <a:cubicBezTo>
                    <a:pt x="17953" y="3611"/>
                    <a:pt x="17953" y="3611"/>
                    <a:pt x="17953" y="3611"/>
                  </a:cubicBezTo>
                  <a:cubicBezTo>
                    <a:pt x="17953" y="3611"/>
                    <a:pt x="17953" y="3611"/>
                    <a:pt x="17953" y="3611"/>
                  </a:cubicBezTo>
                  <a:cubicBezTo>
                    <a:pt x="17953" y="3611"/>
                    <a:pt x="17953" y="3611"/>
                    <a:pt x="17953" y="3611"/>
                  </a:cubicBezTo>
                  <a:cubicBezTo>
                    <a:pt x="18009" y="3611"/>
                    <a:pt x="18009" y="3611"/>
                    <a:pt x="18009" y="3611"/>
                  </a:cubicBezTo>
                  <a:cubicBezTo>
                    <a:pt x="18065" y="3611"/>
                    <a:pt x="18065" y="3611"/>
                    <a:pt x="18065" y="3611"/>
                  </a:cubicBezTo>
                  <a:cubicBezTo>
                    <a:pt x="18122" y="3678"/>
                    <a:pt x="18122" y="3678"/>
                    <a:pt x="18122" y="3678"/>
                  </a:cubicBezTo>
                  <a:cubicBezTo>
                    <a:pt x="18122" y="3745"/>
                    <a:pt x="18122" y="3745"/>
                    <a:pt x="18122" y="3745"/>
                  </a:cubicBezTo>
                  <a:cubicBezTo>
                    <a:pt x="18065" y="3745"/>
                    <a:pt x="18065" y="3745"/>
                    <a:pt x="18065" y="3745"/>
                  </a:cubicBezTo>
                  <a:cubicBezTo>
                    <a:pt x="18009" y="3745"/>
                    <a:pt x="18009" y="3745"/>
                    <a:pt x="18009" y="3745"/>
                  </a:cubicBezTo>
                  <a:cubicBezTo>
                    <a:pt x="18009" y="3745"/>
                    <a:pt x="18009" y="3745"/>
                    <a:pt x="18009" y="3745"/>
                  </a:cubicBezTo>
                  <a:cubicBezTo>
                    <a:pt x="18065" y="3745"/>
                    <a:pt x="18065" y="3745"/>
                    <a:pt x="18065" y="3745"/>
                  </a:cubicBezTo>
                  <a:cubicBezTo>
                    <a:pt x="18065" y="3745"/>
                    <a:pt x="18065" y="3745"/>
                    <a:pt x="18065" y="3745"/>
                  </a:cubicBezTo>
                  <a:cubicBezTo>
                    <a:pt x="18122" y="3745"/>
                    <a:pt x="18122" y="3745"/>
                    <a:pt x="18122" y="3745"/>
                  </a:cubicBezTo>
                  <a:cubicBezTo>
                    <a:pt x="18178" y="3812"/>
                    <a:pt x="18178" y="3812"/>
                    <a:pt x="18178" y="3812"/>
                  </a:cubicBezTo>
                  <a:cubicBezTo>
                    <a:pt x="18234" y="3812"/>
                    <a:pt x="18234" y="3812"/>
                    <a:pt x="18234" y="3812"/>
                  </a:cubicBezTo>
                  <a:cubicBezTo>
                    <a:pt x="18234" y="3879"/>
                    <a:pt x="18234" y="3879"/>
                    <a:pt x="18234" y="3879"/>
                  </a:cubicBezTo>
                  <a:cubicBezTo>
                    <a:pt x="18178" y="3946"/>
                    <a:pt x="18178" y="3946"/>
                    <a:pt x="18178" y="3946"/>
                  </a:cubicBezTo>
                  <a:cubicBezTo>
                    <a:pt x="18122" y="4079"/>
                    <a:pt x="18122" y="4079"/>
                    <a:pt x="18122" y="4079"/>
                  </a:cubicBezTo>
                  <a:cubicBezTo>
                    <a:pt x="18122" y="4079"/>
                    <a:pt x="18122" y="4079"/>
                    <a:pt x="18122" y="4079"/>
                  </a:cubicBezTo>
                  <a:cubicBezTo>
                    <a:pt x="18065" y="4146"/>
                    <a:pt x="18065" y="4146"/>
                    <a:pt x="18065" y="4146"/>
                  </a:cubicBezTo>
                  <a:cubicBezTo>
                    <a:pt x="18009" y="4079"/>
                    <a:pt x="18009" y="4079"/>
                    <a:pt x="18009" y="4079"/>
                  </a:cubicBezTo>
                  <a:cubicBezTo>
                    <a:pt x="17953" y="4079"/>
                    <a:pt x="17953" y="4079"/>
                    <a:pt x="17953" y="4079"/>
                  </a:cubicBezTo>
                  <a:cubicBezTo>
                    <a:pt x="17953" y="4079"/>
                    <a:pt x="17953" y="4079"/>
                    <a:pt x="17953" y="4079"/>
                  </a:cubicBezTo>
                  <a:cubicBezTo>
                    <a:pt x="17953" y="4079"/>
                    <a:pt x="17953" y="4079"/>
                    <a:pt x="17953" y="4079"/>
                  </a:cubicBezTo>
                  <a:cubicBezTo>
                    <a:pt x="17897" y="4012"/>
                    <a:pt x="17897" y="4012"/>
                    <a:pt x="17897" y="4012"/>
                  </a:cubicBezTo>
                  <a:cubicBezTo>
                    <a:pt x="17841" y="4012"/>
                    <a:pt x="17841" y="4012"/>
                    <a:pt x="17841" y="4012"/>
                  </a:cubicBezTo>
                  <a:cubicBezTo>
                    <a:pt x="17841" y="4079"/>
                    <a:pt x="17841" y="4079"/>
                    <a:pt x="17841" y="4079"/>
                  </a:cubicBezTo>
                  <a:cubicBezTo>
                    <a:pt x="17897" y="4079"/>
                    <a:pt x="17897" y="4079"/>
                    <a:pt x="17897" y="4079"/>
                  </a:cubicBezTo>
                  <a:cubicBezTo>
                    <a:pt x="17897" y="4079"/>
                    <a:pt x="17897" y="4079"/>
                    <a:pt x="17897" y="4079"/>
                  </a:cubicBezTo>
                  <a:cubicBezTo>
                    <a:pt x="17953" y="4079"/>
                    <a:pt x="17953" y="4079"/>
                    <a:pt x="17953" y="4079"/>
                  </a:cubicBezTo>
                  <a:cubicBezTo>
                    <a:pt x="18009" y="4146"/>
                    <a:pt x="18009" y="4146"/>
                    <a:pt x="18009" y="4146"/>
                  </a:cubicBezTo>
                  <a:cubicBezTo>
                    <a:pt x="18009" y="4213"/>
                    <a:pt x="18009" y="4213"/>
                    <a:pt x="18009" y="4213"/>
                  </a:cubicBezTo>
                  <a:cubicBezTo>
                    <a:pt x="18009" y="4280"/>
                    <a:pt x="18009" y="4280"/>
                    <a:pt x="18009" y="4280"/>
                  </a:cubicBezTo>
                  <a:cubicBezTo>
                    <a:pt x="17953" y="4280"/>
                    <a:pt x="17953" y="4280"/>
                    <a:pt x="17953" y="4280"/>
                  </a:cubicBezTo>
                  <a:cubicBezTo>
                    <a:pt x="17897" y="4280"/>
                    <a:pt x="17897" y="4280"/>
                    <a:pt x="17897" y="4280"/>
                  </a:cubicBezTo>
                  <a:cubicBezTo>
                    <a:pt x="17841" y="4347"/>
                    <a:pt x="17841" y="4347"/>
                    <a:pt x="17841" y="4347"/>
                  </a:cubicBezTo>
                  <a:cubicBezTo>
                    <a:pt x="17785" y="4280"/>
                    <a:pt x="17785" y="4280"/>
                    <a:pt x="17785" y="4280"/>
                  </a:cubicBezTo>
                  <a:cubicBezTo>
                    <a:pt x="17729" y="4280"/>
                    <a:pt x="17729" y="4280"/>
                    <a:pt x="17729" y="4280"/>
                  </a:cubicBezTo>
                  <a:cubicBezTo>
                    <a:pt x="17729" y="4213"/>
                    <a:pt x="17729" y="4213"/>
                    <a:pt x="17729" y="4213"/>
                  </a:cubicBezTo>
                  <a:cubicBezTo>
                    <a:pt x="17673" y="4213"/>
                    <a:pt x="17673" y="4213"/>
                    <a:pt x="17673" y="4213"/>
                  </a:cubicBezTo>
                  <a:cubicBezTo>
                    <a:pt x="17617" y="4280"/>
                    <a:pt x="17617" y="4280"/>
                    <a:pt x="17617" y="4280"/>
                  </a:cubicBezTo>
                  <a:cubicBezTo>
                    <a:pt x="17673" y="4280"/>
                    <a:pt x="17673" y="4280"/>
                    <a:pt x="17673" y="4280"/>
                  </a:cubicBezTo>
                  <a:cubicBezTo>
                    <a:pt x="17785" y="4347"/>
                    <a:pt x="17785" y="4347"/>
                    <a:pt x="17785" y="4347"/>
                  </a:cubicBezTo>
                  <a:cubicBezTo>
                    <a:pt x="17841" y="4347"/>
                    <a:pt x="17841" y="4347"/>
                    <a:pt x="17841" y="4347"/>
                  </a:cubicBezTo>
                  <a:cubicBezTo>
                    <a:pt x="17841" y="4414"/>
                    <a:pt x="17841" y="4414"/>
                    <a:pt x="17841" y="4414"/>
                  </a:cubicBezTo>
                  <a:cubicBezTo>
                    <a:pt x="17785" y="4414"/>
                    <a:pt x="17785" y="4414"/>
                    <a:pt x="17785" y="4414"/>
                  </a:cubicBezTo>
                  <a:cubicBezTo>
                    <a:pt x="17785" y="4480"/>
                    <a:pt x="17785" y="4480"/>
                    <a:pt x="17785" y="4480"/>
                  </a:cubicBezTo>
                  <a:cubicBezTo>
                    <a:pt x="17729" y="4480"/>
                    <a:pt x="17729" y="4480"/>
                    <a:pt x="17729" y="4480"/>
                  </a:cubicBezTo>
                  <a:cubicBezTo>
                    <a:pt x="17673" y="4414"/>
                    <a:pt x="17673" y="4414"/>
                    <a:pt x="17673" y="4414"/>
                  </a:cubicBezTo>
                  <a:cubicBezTo>
                    <a:pt x="17673" y="4480"/>
                    <a:pt x="17673" y="4480"/>
                    <a:pt x="17673" y="4480"/>
                  </a:cubicBezTo>
                  <a:cubicBezTo>
                    <a:pt x="17617" y="4480"/>
                    <a:pt x="17617" y="4480"/>
                    <a:pt x="17617" y="4480"/>
                  </a:cubicBezTo>
                  <a:cubicBezTo>
                    <a:pt x="17504" y="4480"/>
                    <a:pt x="17504" y="4480"/>
                    <a:pt x="17504" y="4480"/>
                  </a:cubicBezTo>
                  <a:cubicBezTo>
                    <a:pt x="17504" y="4414"/>
                    <a:pt x="17504" y="4414"/>
                    <a:pt x="17504" y="4414"/>
                  </a:cubicBezTo>
                  <a:cubicBezTo>
                    <a:pt x="17392" y="4414"/>
                    <a:pt x="17392" y="4414"/>
                    <a:pt x="17392" y="4414"/>
                  </a:cubicBezTo>
                  <a:cubicBezTo>
                    <a:pt x="17336" y="4414"/>
                    <a:pt x="17336" y="4414"/>
                    <a:pt x="17336" y="4414"/>
                  </a:cubicBezTo>
                  <a:cubicBezTo>
                    <a:pt x="17336" y="4547"/>
                    <a:pt x="17336" y="4547"/>
                    <a:pt x="17336" y="4547"/>
                  </a:cubicBezTo>
                  <a:cubicBezTo>
                    <a:pt x="17280" y="4614"/>
                    <a:pt x="17280" y="4614"/>
                    <a:pt x="17280" y="4614"/>
                  </a:cubicBezTo>
                  <a:cubicBezTo>
                    <a:pt x="17336" y="4547"/>
                    <a:pt x="17336" y="4547"/>
                    <a:pt x="17336" y="4547"/>
                  </a:cubicBezTo>
                  <a:cubicBezTo>
                    <a:pt x="17336" y="4614"/>
                    <a:pt x="17336" y="4614"/>
                    <a:pt x="17336" y="4614"/>
                  </a:cubicBezTo>
                  <a:cubicBezTo>
                    <a:pt x="17336" y="4614"/>
                    <a:pt x="17336" y="4614"/>
                    <a:pt x="17336" y="4614"/>
                  </a:cubicBezTo>
                  <a:cubicBezTo>
                    <a:pt x="17280" y="4681"/>
                    <a:pt x="17280" y="4681"/>
                    <a:pt x="17280" y="4681"/>
                  </a:cubicBezTo>
                  <a:cubicBezTo>
                    <a:pt x="17280" y="4748"/>
                    <a:pt x="17280" y="4748"/>
                    <a:pt x="17280" y="4748"/>
                  </a:cubicBezTo>
                  <a:cubicBezTo>
                    <a:pt x="17224" y="4748"/>
                    <a:pt x="17224" y="4748"/>
                    <a:pt x="17224" y="4748"/>
                  </a:cubicBezTo>
                  <a:cubicBezTo>
                    <a:pt x="17168" y="4748"/>
                    <a:pt x="17168" y="4748"/>
                    <a:pt x="17168" y="4748"/>
                  </a:cubicBezTo>
                  <a:cubicBezTo>
                    <a:pt x="17168" y="4748"/>
                    <a:pt x="17168" y="4748"/>
                    <a:pt x="17168" y="4748"/>
                  </a:cubicBezTo>
                  <a:cubicBezTo>
                    <a:pt x="17168" y="4815"/>
                    <a:pt x="17168" y="4815"/>
                    <a:pt x="17168" y="4815"/>
                  </a:cubicBezTo>
                  <a:cubicBezTo>
                    <a:pt x="17112" y="4815"/>
                    <a:pt x="17112" y="4815"/>
                    <a:pt x="17112" y="4815"/>
                  </a:cubicBezTo>
                  <a:cubicBezTo>
                    <a:pt x="17056" y="4815"/>
                    <a:pt x="17056" y="4815"/>
                    <a:pt x="17056" y="4815"/>
                  </a:cubicBezTo>
                  <a:cubicBezTo>
                    <a:pt x="17112" y="4815"/>
                    <a:pt x="17112" y="4815"/>
                    <a:pt x="17112" y="4815"/>
                  </a:cubicBezTo>
                  <a:cubicBezTo>
                    <a:pt x="17056" y="4815"/>
                    <a:pt x="17056" y="4815"/>
                    <a:pt x="17056" y="4815"/>
                  </a:cubicBezTo>
                  <a:cubicBezTo>
                    <a:pt x="17056" y="4815"/>
                    <a:pt x="17056" y="4815"/>
                    <a:pt x="17056" y="4815"/>
                  </a:cubicBezTo>
                  <a:cubicBezTo>
                    <a:pt x="16999" y="4882"/>
                    <a:pt x="16999" y="4882"/>
                    <a:pt x="16999" y="4882"/>
                  </a:cubicBezTo>
                  <a:cubicBezTo>
                    <a:pt x="16999" y="4882"/>
                    <a:pt x="16999" y="4882"/>
                    <a:pt x="16999" y="4882"/>
                  </a:cubicBezTo>
                  <a:cubicBezTo>
                    <a:pt x="16887" y="4815"/>
                    <a:pt x="16887" y="4815"/>
                    <a:pt x="16887" y="4815"/>
                  </a:cubicBezTo>
                  <a:cubicBezTo>
                    <a:pt x="16831" y="4815"/>
                    <a:pt x="16831" y="4815"/>
                    <a:pt x="16831" y="4815"/>
                  </a:cubicBezTo>
                  <a:cubicBezTo>
                    <a:pt x="16775" y="4882"/>
                    <a:pt x="16775" y="4882"/>
                    <a:pt x="16775" y="4882"/>
                  </a:cubicBezTo>
                  <a:cubicBezTo>
                    <a:pt x="16719" y="4882"/>
                    <a:pt x="16719" y="4882"/>
                    <a:pt x="16719" y="4882"/>
                  </a:cubicBezTo>
                  <a:cubicBezTo>
                    <a:pt x="16607" y="4748"/>
                    <a:pt x="16607" y="4748"/>
                    <a:pt x="16607" y="4748"/>
                  </a:cubicBezTo>
                  <a:cubicBezTo>
                    <a:pt x="16607" y="4614"/>
                    <a:pt x="16607" y="4614"/>
                    <a:pt x="16607" y="4614"/>
                  </a:cubicBezTo>
                  <a:cubicBezTo>
                    <a:pt x="16663" y="4547"/>
                    <a:pt x="16663" y="4547"/>
                    <a:pt x="16663" y="4547"/>
                  </a:cubicBezTo>
                  <a:cubicBezTo>
                    <a:pt x="16663" y="4547"/>
                    <a:pt x="16663" y="4547"/>
                    <a:pt x="16663" y="4547"/>
                  </a:cubicBezTo>
                  <a:cubicBezTo>
                    <a:pt x="16607" y="4480"/>
                    <a:pt x="16607" y="4480"/>
                    <a:pt x="16607" y="4480"/>
                  </a:cubicBezTo>
                  <a:cubicBezTo>
                    <a:pt x="16607" y="4480"/>
                    <a:pt x="16607" y="4480"/>
                    <a:pt x="16607" y="4480"/>
                  </a:cubicBezTo>
                  <a:cubicBezTo>
                    <a:pt x="16607" y="4547"/>
                    <a:pt x="16607" y="4547"/>
                    <a:pt x="16607" y="4547"/>
                  </a:cubicBezTo>
                  <a:cubicBezTo>
                    <a:pt x="16607" y="4547"/>
                    <a:pt x="16607" y="4547"/>
                    <a:pt x="16607" y="4547"/>
                  </a:cubicBezTo>
                  <a:cubicBezTo>
                    <a:pt x="16551" y="4614"/>
                    <a:pt x="16551" y="4614"/>
                    <a:pt x="16551" y="4614"/>
                  </a:cubicBezTo>
                  <a:cubicBezTo>
                    <a:pt x="16551" y="4681"/>
                    <a:pt x="16551" y="4681"/>
                    <a:pt x="16551" y="4681"/>
                  </a:cubicBezTo>
                  <a:cubicBezTo>
                    <a:pt x="16607" y="4748"/>
                    <a:pt x="16607" y="4748"/>
                    <a:pt x="16607" y="4748"/>
                  </a:cubicBezTo>
                  <a:cubicBezTo>
                    <a:pt x="16551" y="4748"/>
                    <a:pt x="16551" y="4748"/>
                    <a:pt x="16551" y="4748"/>
                  </a:cubicBezTo>
                  <a:cubicBezTo>
                    <a:pt x="16551" y="4748"/>
                    <a:pt x="16551" y="4748"/>
                    <a:pt x="16551" y="4748"/>
                  </a:cubicBezTo>
                  <a:cubicBezTo>
                    <a:pt x="16495" y="4748"/>
                    <a:pt x="16495" y="4748"/>
                    <a:pt x="16495" y="4748"/>
                  </a:cubicBezTo>
                  <a:cubicBezTo>
                    <a:pt x="16495" y="4748"/>
                    <a:pt x="16495" y="4748"/>
                    <a:pt x="16495" y="4748"/>
                  </a:cubicBezTo>
                  <a:cubicBezTo>
                    <a:pt x="16438" y="4748"/>
                    <a:pt x="16438" y="4748"/>
                    <a:pt x="16438" y="4748"/>
                  </a:cubicBezTo>
                  <a:cubicBezTo>
                    <a:pt x="16495" y="4815"/>
                    <a:pt x="16495" y="4815"/>
                    <a:pt x="16495" y="4815"/>
                  </a:cubicBezTo>
                  <a:cubicBezTo>
                    <a:pt x="16438" y="4882"/>
                    <a:pt x="16438" y="4882"/>
                    <a:pt x="16438" y="4882"/>
                  </a:cubicBezTo>
                  <a:cubicBezTo>
                    <a:pt x="16495" y="4882"/>
                    <a:pt x="16495" y="4882"/>
                    <a:pt x="16495" y="4882"/>
                  </a:cubicBezTo>
                  <a:cubicBezTo>
                    <a:pt x="16551" y="4815"/>
                    <a:pt x="16551" y="4815"/>
                    <a:pt x="16551" y="4815"/>
                  </a:cubicBezTo>
                  <a:cubicBezTo>
                    <a:pt x="16551" y="4815"/>
                    <a:pt x="16551" y="4815"/>
                    <a:pt x="16551" y="4815"/>
                  </a:cubicBezTo>
                  <a:cubicBezTo>
                    <a:pt x="16607" y="4815"/>
                    <a:pt x="16607" y="4815"/>
                    <a:pt x="16607" y="4815"/>
                  </a:cubicBezTo>
                  <a:cubicBezTo>
                    <a:pt x="16607" y="4815"/>
                    <a:pt x="16607" y="4815"/>
                    <a:pt x="16607" y="4815"/>
                  </a:cubicBezTo>
                  <a:cubicBezTo>
                    <a:pt x="16663" y="4815"/>
                    <a:pt x="16663" y="4815"/>
                    <a:pt x="16663" y="4815"/>
                  </a:cubicBezTo>
                  <a:cubicBezTo>
                    <a:pt x="16719" y="4882"/>
                    <a:pt x="16719" y="4882"/>
                    <a:pt x="16719" y="4882"/>
                  </a:cubicBezTo>
                  <a:cubicBezTo>
                    <a:pt x="16663" y="4949"/>
                    <a:pt x="16663" y="4949"/>
                    <a:pt x="16663" y="4949"/>
                  </a:cubicBezTo>
                  <a:cubicBezTo>
                    <a:pt x="16719" y="4882"/>
                    <a:pt x="16719" y="4882"/>
                    <a:pt x="16719" y="4882"/>
                  </a:cubicBezTo>
                  <a:cubicBezTo>
                    <a:pt x="16831" y="4882"/>
                    <a:pt x="16831" y="4882"/>
                    <a:pt x="16831" y="4882"/>
                  </a:cubicBezTo>
                  <a:cubicBezTo>
                    <a:pt x="16887" y="4882"/>
                    <a:pt x="16887" y="4882"/>
                    <a:pt x="16887" y="4882"/>
                  </a:cubicBezTo>
                  <a:cubicBezTo>
                    <a:pt x="16887" y="4949"/>
                    <a:pt x="16887" y="4949"/>
                    <a:pt x="16887" y="4949"/>
                  </a:cubicBezTo>
                  <a:cubicBezTo>
                    <a:pt x="16887" y="5015"/>
                    <a:pt x="16887" y="5015"/>
                    <a:pt x="16887" y="5015"/>
                  </a:cubicBezTo>
                  <a:cubicBezTo>
                    <a:pt x="16831" y="5082"/>
                    <a:pt x="16831" y="5082"/>
                    <a:pt x="16831" y="5082"/>
                  </a:cubicBezTo>
                  <a:cubicBezTo>
                    <a:pt x="16831" y="5082"/>
                    <a:pt x="16831" y="5082"/>
                    <a:pt x="16831" y="5082"/>
                  </a:cubicBezTo>
                  <a:cubicBezTo>
                    <a:pt x="16831" y="5149"/>
                    <a:pt x="16831" y="5149"/>
                    <a:pt x="16831" y="5149"/>
                  </a:cubicBezTo>
                  <a:cubicBezTo>
                    <a:pt x="16831" y="5149"/>
                    <a:pt x="16831" y="5149"/>
                    <a:pt x="16831" y="5149"/>
                  </a:cubicBezTo>
                  <a:cubicBezTo>
                    <a:pt x="16887" y="5149"/>
                    <a:pt x="16887" y="5149"/>
                    <a:pt x="16887" y="5149"/>
                  </a:cubicBezTo>
                  <a:cubicBezTo>
                    <a:pt x="16887" y="5149"/>
                    <a:pt x="16887" y="5149"/>
                    <a:pt x="16887" y="5149"/>
                  </a:cubicBezTo>
                  <a:cubicBezTo>
                    <a:pt x="16831" y="5216"/>
                    <a:pt x="16831" y="5216"/>
                    <a:pt x="16831" y="5216"/>
                  </a:cubicBezTo>
                  <a:cubicBezTo>
                    <a:pt x="16887" y="5216"/>
                    <a:pt x="16887" y="5216"/>
                    <a:pt x="16887" y="5216"/>
                  </a:cubicBezTo>
                  <a:cubicBezTo>
                    <a:pt x="16887" y="5149"/>
                    <a:pt x="16887" y="5149"/>
                    <a:pt x="16887" y="5149"/>
                  </a:cubicBezTo>
                  <a:cubicBezTo>
                    <a:pt x="16943" y="5149"/>
                    <a:pt x="16943" y="5149"/>
                    <a:pt x="16943" y="5149"/>
                  </a:cubicBezTo>
                  <a:cubicBezTo>
                    <a:pt x="16999" y="5149"/>
                    <a:pt x="16999" y="5149"/>
                    <a:pt x="16999" y="5149"/>
                  </a:cubicBezTo>
                  <a:cubicBezTo>
                    <a:pt x="16999" y="5149"/>
                    <a:pt x="16999" y="5149"/>
                    <a:pt x="16999" y="5149"/>
                  </a:cubicBezTo>
                  <a:cubicBezTo>
                    <a:pt x="17056" y="5149"/>
                    <a:pt x="17056" y="5149"/>
                    <a:pt x="17056" y="5149"/>
                  </a:cubicBezTo>
                  <a:cubicBezTo>
                    <a:pt x="16999" y="5216"/>
                    <a:pt x="16999" y="5216"/>
                    <a:pt x="16999" y="5216"/>
                  </a:cubicBezTo>
                  <a:cubicBezTo>
                    <a:pt x="17056" y="5216"/>
                    <a:pt x="17056" y="5216"/>
                    <a:pt x="17056" y="5216"/>
                  </a:cubicBezTo>
                  <a:cubicBezTo>
                    <a:pt x="16999" y="5350"/>
                    <a:pt x="16999" y="5350"/>
                    <a:pt x="16999" y="5350"/>
                  </a:cubicBezTo>
                  <a:cubicBezTo>
                    <a:pt x="16943" y="5417"/>
                    <a:pt x="16943" y="5417"/>
                    <a:pt x="16943" y="5417"/>
                  </a:cubicBezTo>
                  <a:cubicBezTo>
                    <a:pt x="16943" y="5417"/>
                    <a:pt x="16943" y="5417"/>
                    <a:pt x="16943" y="5417"/>
                  </a:cubicBezTo>
                  <a:cubicBezTo>
                    <a:pt x="16887" y="5484"/>
                    <a:pt x="16887" y="5484"/>
                    <a:pt x="16887" y="5484"/>
                  </a:cubicBezTo>
                  <a:cubicBezTo>
                    <a:pt x="16831" y="5484"/>
                    <a:pt x="16831" y="5484"/>
                    <a:pt x="16831" y="5484"/>
                  </a:cubicBezTo>
                  <a:cubicBezTo>
                    <a:pt x="16775" y="5550"/>
                    <a:pt x="16775" y="5550"/>
                    <a:pt x="16775" y="5550"/>
                  </a:cubicBezTo>
                  <a:cubicBezTo>
                    <a:pt x="16775" y="5550"/>
                    <a:pt x="16775" y="5550"/>
                    <a:pt x="16775" y="5550"/>
                  </a:cubicBezTo>
                  <a:cubicBezTo>
                    <a:pt x="16775" y="5484"/>
                    <a:pt x="16775" y="5484"/>
                    <a:pt x="16775" y="5484"/>
                  </a:cubicBezTo>
                  <a:cubicBezTo>
                    <a:pt x="16775" y="5417"/>
                    <a:pt x="16775" y="5417"/>
                    <a:pt x="16775" y="5417"/>
                  </a:cubicBezTo>
                  <a:cubicBezTo>
                    <a:pt x="16775" y="5417"/>
                    <a:pt x="16775" y="5417"/>
                    <a:pt x="16775" y="5417"/>
                  </a:cubicBezTo>
                  <a:cubicBezTo>
                    <a:pt x="16775" y="5417"/>
                    <a:pt x="16775" y="5417"/>
                    <a:pt x="16775" y="5417"/>
                  </a:cubicBezTo>
                  <a:cubicBezTo>
                    <a:pt x="16719" y="5484"/>
                    <a:pt x="16719" y="5484"/>
                    <a:pt x="16719" y="5484"/>
                  </a:cubicBezTo>
                  <a:cubicBezTo>
                    <a:pt x="16663" y="5484"/>
                    <a:pt x="16663" y="5484"/>
                    <a:pt x="16663" y="5484"/>
                  </a:cubicBezTo>
                  <a:cubicBezTo>
                    <a:pt x="16607" y="5550"/>
                    <a:pt x="16607" y="5550"/>
                    <a:pt x="16607" y="5550"/>
                  </a:cubicBezTo>
                  <a:cubicBezTo>
                    <a:pt x="16607" y="5550"/>
                    <a:pt x="16607" y="5550"/>
                    <a:pt x="16607" y="5550"/>
                  </a:cubicBezTo>
                  <a:cubicBezTo>
                    <a:pt x="16551" y="5550"/>
                    <a:pt x="16551" y="5550"/>
                    <a:pt x="16551" y="5550"/>
                  </a:cubicBezTo>
                  <a:cubicBezTo>
                    <a:pt x="16438" y="5617"/>
                    <a:pt x="16438" y="5617"/>
                    <a:pt x="16438" y="5617"/>
                  </a:cubicBezTo>
                  <a:cubicBezTo>
                    <a:pt x="16438" y="5617"/>
                    <a:pt x="16438" y="5617"/>
                    <a:pt x="16438" y="5617"/>
                  </a:cubicBezTo>
                  <a:cubicBezTo>
                    <a:pt x="16382" y="5617"/>
                    <a:pt x="16382" y="5617"/>
                    <a:pt x="16382" y="5617"/>
                  </a:cubicBezTo>
                  <a:cubicBezTo>
                    <a:pt x="16326" y="5617"/>
                    <a:pt x="16326" y="5617"/>
                    <a:pt x="16326" y="5617"/>
                  </a:cubicBezTo>
                  <a:cubicBezTo>
                    <a:pt x="16326" y="5617"/>
                    <a:pt x="16326" y="5617"/>
                    <a:pt x="16326" y="5617"/>
                  </a:cubicBezTo>
                  <a:cubicBezTo>
                    <a:pt x="16326" y="5550"/>
                    <a:pt x="16326" y="5550"/>
                    <a:pt x="16326" y="5550"/>
                  </a:cubicBezTo>
                  <a:cubicBezTo>
                    <a:pt x="16326" y="5550"/>
                    <a:pt x="16326" y="5550"/>
                    <a:pt x="16326" y="5550"/>
                  </a:cubicBezTo>
                  <a:cubicBezTo>
                    <a:pt x="16382" y="5484"/>
                    <a:pt x="16382" y="5484"/>
                    <a:pt x="16382" y="5484"/>
                  </a:cubicBezTo>
                  <a:cubicBezTo>
                    <a:pt x="16382" y="5417"/>
                    <a:pt x="16382" y="5417"/>
                    <a:pt x="16382" y="5417"/>
                  </a:cubicBezTo>
                  <a:cubicBezTo>
                    <a:pt x="16326" y="5350"/>
                    <a:pt x="16326" y="5350"/>
                    <a:pt x="16326" y="5350"/>
                  </a:cubicBezTo>
                  <a:cubicBezTo>
                    <a:pt x="16326" y="5417"/>
                    <a:pt x="16326" y="5417"/>
                    <a:pt x="16326" y="5417"/>
                  </a:cubicBezTo>
                  <a:cubicBezTo>
                    <a:pt x="16214" y="5350"/>
                    <a:pt x="16214" y="5350"/>
                    <a:pt x="16214" y="5350"/>
                  </a:cubicBezTo>
                  <a:cubicBezTo>
                    <a:pt x="16214" y="5350"/>
                    <a:pt x="16214" y="5350"/>
                    <a:pt x="16214" y="5350"/>
                  </a:cubicBezTo>
                  <a:cubicBezTo>
                    <a:pt x="16270" y="5283"/>
                    <a:pt x="16270" y="5283"/>
                    <a:pt x="16270" y="5283"/>
                  </a:cubicBezTo>
                  <a:cubicBezTo>
                    <a:pt x="16270" y="5283"/>
                    <a:pt x="16270" y="5283"/>
                    <a:pt x="16270" y="5283"/>
                  </a:cubicBezTo>
                  <a:cubicBezTo>
                    <a:pt x="16270" y="5283"/>
                    <a:pt x="16270" y="5283"/>
                    <a:pt x="16270" y="5283"/>
                  </a:cubicBezTo>
                  <a:cubicBezTo>
                    <a:pt x="16214" y="5216"/>
                    <a:pt x="16214" y="5216"/>
                    <a:pt x="16214" y="5216"/>
                  </a:cubicBezTo>
                  <a:cubicBezTo>
                    <a:pt x="16214" y="5149"/>
                    <a:pt x="16214" y="5149"/>
                    <a:pt x="16214" y="5149"/>
                  </a:cubicBezTo>
                  <a:cubicBezTo>
                    <a:pt x="16214" y="5149"/>
                    <a:pt x="16214" y="5149"/>
                    <a:pt x="16214" y="5149"/>
                  </a:cubicBezTo>
                  <a:cubicBezTo>
                    <a:pt x="16214" y="5082"/>
                    <a:pt x="16214" y="5082"/>
                    <a:pt x="16214" y="5082"/>
                  </a:cubicBezTo>
                  <a:cubicBezTo>
                    <a:pt x="16214" y="5015"/>
                    <a:pt x="16214" y="5015"/>
                    <a:pt x="16214" y="5015"/>
                  </a:cubicBezTo>
                  <a:cubicBezTo>
                    <a:pt x="16214" y="5082"/>
                    <a:pt x="16214" y="5082"/>
                    <a:pt x="16214" y="5082"/>
                  </a:cubicBezTo>
                  <a:cubicBezTo>
                    <a:pt x="16158" y="5149"/>
                    <a:pt x="16158" y="5149"/>
                    <a:pt x="16158" y="5149"/>
                  </a:cubicBezTo>
                  <a:cubicBezTo>
                    <a:pt x="16214" y="5283"/>
                    <a:pt x="16214" y="5283"/>
                    <a:pt x="16214" y="5283"/>
                  </a:cubicBezTo>
                  <a:cubicBezTo>
                    <a:pt x="16214" y="5283"/>
                    <a:pt x="16214" y="5283"/>
                    <a:pt x="16214" y="5283"/>
                  </a:cubicBezTo>
                  <a:cubicBezTo>
                    <a:pt x="16158" y="5350"/>
                    <a:pt x="16158" y="5350"/>
                    <a:pt x="16158" y="5350"/>
                  </a:cubicBezTo>
                  <a:cubicBezTo>
                    <a:pt x="16158" y="5350"/>
                    <a:pt x="16158" y="5350"/>
                    <a:pt x="16158" y="5350"/>
                  </a:cubicBezTo>
                  <a:cubicBezTo>
                    <a:pt x="16158" y="5417"/>
                    <a:pt x="16158" y="5417"/>
                    <a:pt x="16158" y="5417"/>
                  </a:cubicBezTo>
                  <a:cubicBezTo>
                    <a:pt x="16102" y="5417"/>
                    <a:pt x="16102" y="5417"/>
                    <a:pt x="16102" y="5417"/>
                  </a:cubicBezTo>
                  <a:cubicBezTo>
                    <a:pt x="16046" y="5417"/>
                    <a:pt x="16046" y="5417"/>
                    <a:pt x="16046" y="5417"/>
                  </a:cubicBezTo>
                  <a:cubicBezTo>
                    <a:pt x="16046" y="5350"/>
                    <a:pt x="16046" y="5350"/>
                    <a:pt x="16046" y="5350"/>
                  </a:cubicBezTo>
                  <a:cubicBezTo>
                    <a:pt x="15990" y="5350"/>
                    <a:pt x="15990" y="5350"/>
                    <a:pt x="15990" y="5350"/>
                  </a:cubicBezTo>
                  <a:cubicBezTo>
                    <a:pt x="16046" y="5216"/>
                    <a:pt x="16046" y="5216"/>
                    <a:pt x="16046" y="5216"/>
                  </a:cubicBezTo>
                  <a:cubicBezTo>
                    <a:pt x="16046" y="5149"/>
                    <a:pt x="16046" y="5149"/>
                    <a:pt x="16046" y="5149"/>
                  </a:cubicBezTo>
                  <a:cubicBezTo>
                    <a:pt x="16046" y="5149"/>
                    <a:pt x="16046" y="5149"/>
                    <a:pt x="16046" y="5149"/>
                  </a:cubicBezTo>
                  <a:cubicBezTo>
                    <a:pt x="16102" y="5082"/>
                    <a:pt x="16102" y="5082"/>
                    <a:pt x="16102" y="5082"/>
                  </a:cubicBezTo>
                  <a:cubicBezTo>
                    <a:pt x="16046" y="5082"/>
                    <a:pt x="16046" y="5082"/>
                    <a:pt x="16046" y="5082"/>
                  </a:cubicBezTo>
                  <a:cubicBezTo>
                    <a:pt x="15990" y="5149"/>
                    <a:pt x="15990" y="5149"/>
                    <a:pt x="15990" y="5149"/>
                  </a:cubicBezTo>
                  <a:cubicBezTo>
                    <a:pt x="15990" y="5216"/>
                    <a:pt x="15990" y="5216"/>
                    <a:pt x="15990" y="5216"/>
                  </a:cubicBezTo>
                  <a:cubicBezTo>
                    <a:pt x="15990" y="5216"/>
                    <a:pt x="15990" y="5216"/>
                    <a:pt x="15990" y="5216"/>
                  </a:cubicBezTo>
                  <a:cubicBezTo>
                    <a:pt x="15990" y="5350"/>
                    <a:pt x="15990" y="5350"/>
                    <a:pt x="15990" y="5350"/>
                  </a:cubicBezTo>
                  <a:cubicBezTo>
                    <a:pt x="15934" y="5350"/>
                    <a:pt x="15934" y="5350"/>
                    <a:pt x="15934" y="5350"/>
                  </a:cubicBezTo>
                  <a:cubicBezTo>
                    <a:pt x="15877" y="5283"/>
                    <a:pt x="15877" y="5283"/>
                    <a:pt x="15877" y="5283"/>
                  </a:cubicBezTo>
                  <a:cubicBezTo>
                    <a:pt x="15877" y="5283"/>
                    <a:pt x="15877" y="5283"/>
                    <a:pt x="15877" y="5283"/>
                  </a:cubicBezTo>
                  <a:cubicBezTo>
                    <a:pt x="15877" y="5216"/>
                    <a:pt x="15877" y="5216"/>
                    <a:pt x="15877" y="5216"/>
                  </a:cubicBezTo>
                  <a:cubicBezTo>
                    <a:pt x="15877" y="5216"/>
                    <a:pt x="15877" y="5216"/>
                    <a:pt x="15877" y="5216"/>
                  </a:cubicBezTo>
                  <a:cubicBezTo>
                    <a:pt x="15877" y="5149"/>
                    <a:pt x="15877" y="5149"/>
                    <a:pt x="15877" y="5149"/>
                  </a:cubicBezTo>
                  <a:cubicBezTo>
                    <a:pt x="15877" y="5149"/>
                    <a:pt x="15877" y="5149"/>
                    <a:pt x="15877" y="5149"/>
                  </a:cubicBezTo>
                  <a:cubicBezTo>
                    <a:pt x="15877" y="5082"/>
                    <a:pt x="15877" y="5082"/>
                    <a:pt x="15877" y="5082"/>
                  </a:cubicBezTo>
                  <a:cubicBezTo>
                    <a:pt x="15877" y="5082"/>
                    <a:pt x="15877" y="5082"/>
                    <a:pt x="15877" y="5082"/>
                  </a:cubicBezTo>
                  <a:cubicBezTo>
                    <a:pt x="15877" y="5082"/>
                    <a:pt x="15877" y="5082"/>
                    <a:pt x="15877" y="5082"/>
                  </a:cubicBezTo>
                  <a:cubicBezTo>
                    <a:pt x="15877" y="5149"/>
                    <a:pt x="15877" y="5149"/>
                    <a:pt x="15877" y="5149"/>
                  </a:cubicBezTo>
                  <a:cubicBezTo>
                    <a:pt x="15821" y="5216"/>
                    <a:pt x="15821" y="5216"/>
                    <a:pt x="15821" y="5216"/>
                  </a:cubicBezTo>
                  <a:cubicBezTo>
                    <a:pt x="15821" y="5216"/>
                    <a:pt x="15821" y="5216"/>
                    <a:pt x="15821" y="5216"/>
                  </a:cubicBezTo>
                  <a:cubicBezTo>
                    <a:pt x="15821" y="5283"/>
                    <a:pt x="15821" y="5283"/>
                    <a:pt x="15821" y="5283"/>
                  </a:cubicBezTo>
                  <a:cubicBezTo>
                    <a:pt x="15765" y="5283"/>
                    <a:pt x="15765" y="5283"/>
                    <a:pt x="15765" y="5283"/>
                  </a:cubicBezTo>
                  <a:cubicBezTo>
                    <a:pt x="15765" y="5283"/>
                    <a:pt x="15765" y="5283"/>
                    <a:pt x="15765" y="5283"/>
                  </a:cubicBezTo>
                  <a:cubicBezTo>
                    <a:pt x="15709" y="5283"/>
                    <a:pt x="15709" y="5283"/>
                    <a:pt x="15709" y="5283"/>
                  </a:cubicBezTo>
                  <a:close/>
                  <a:moveTo>
                    <a:pt x="17056" y="13241"/>
                  </a:moveTo>
                  <a:cubicBezTo>
                    <a:pt x="17056" y="13308"/>
                    <a:pt x="17056" y="13308"/>
                    <a:pt x="17056" y="13308"/>
                  </a:cubicBezTo>
                  <a:cubicBezTo>
                    <a:pt x="17056" y="13375"/>
                    <a:pt x="17056" y="13375"/>
                    <a:pt x="17056" y="13375"/>
                  </a:cubicBezTo>
                  <a:cubicBezTo>
                    <a:pt x="17056" y="13441"/>
                    <a:pt x="17056" y="13441"/>
                    <a:pt x="17056" y="13441"/>
                  </a:cubicBezTo>
                  <a:cubicBezTo>
                    <a:pt x="17112" y="13375"/>
                    <a:pt x="17112" y="13375"/>
                    <a:pt x="17112" y="13375"/>
                  </a:cubicBezTo>
                  <a:cubicBezTo>
                    <a:pt x="17056" y="13375"/>
                    <a:pt x="17056" y="13375"/>
                    <a:pt x="17056" y="13375"/>
                  </a:cubicBezTo>
                  <a:cubicBezTo>
                    <a:pt x="17112" y="13308"/>
                    <a:pt x="17112" y="13308"/>
                    <a:pt x="17112" y="13308"/>
                  </a:cubicBezTo>
                  <a:cubicBezTo>
                    <a:pt x="17112" y="13241"/>
                    <a:pt x="17112" y="13241"/>
                    <a:pt x="17112" y="13241"/>
                  </a:cubicBezTo>
                  <a:cubicBezTo>
                    <a:pt x="17056" y="13241"/>
                    <a:pt x="17056" y="13241"/>
                    <a:pt x="17056" y="13241"/>
                  </a:cubicBezTo>
                  <a:close/>
                  <a:moveTo>
                    <a:pt x="16999" y="12973"/>
                  </a:moveTo>
                  <a:cubicBezTo>
                    <a:pt x="16999" y="12907"/>
                    <a:pt x="16999" y="12907"/>
                    <a:pt x="16999" y="12907"/>
                  </a:cubicBezTo>
                  <a:cubicBezTo>
                    <a:pt x="17056" y="12907"/>
                    <a:pt x="17056" y="12907"/>
                    <a:pt x="17056" y="12907"/>
                  </a:cubicBezTo>
                  <a:cubicBezTo>
                    <a:pt x="17056" y="12907"/>
                    <a:pt x="17056" y="12907"/>
                    <a:pt x="17056" y="12907"/>
                  </a:cubicBezTo>
                  <a:cubicBezTo>
                    <a:pt x="17056" y="12973"/>
                    <a:pt x="17056" y="12973"/>
                    <a:pt x="17056" y="12973"/>
                  </a:cubicBezTo>
                  <a:cubicBezTo>
                    <a:pt x="16999" y="12973"/>
                    <a:pt x="16999" y="12973"/>
                    <a:pt x="16999" y="12973"/>
                  </a:cubicBezTo>
                  <a:close/>
                  <a:moveTo>
                    <a:pt x="16943" y="12773"/>
                  </a:moveTo>
                  <a:cubicBezTo>
                    <a:pt x="16999" y="12706"/>
                    <a:pt x="16999" y="12706"/>
                    <a:pt x="16999" y="12706"/>
                  </a:cubicBezTo>
                  <a:cubicBezTo>
                    <a:pt x="16999" y="12706"/>
                    <a:pt x="16999" y="12706"/>
                    <a:pt x="16999" y="12706"/>
                  </a:cubicBezTo>
                  <a:cubicBezTo>
                    <a:pt x="17056" y="12706"/>
                    <a:pt x="17056" y="12706"/>
                    <a:pt x="17056" y="12706"/>
                  </a:cubicBezTo>
                  <a:cubicBezTo>
                    <a:pt x="16999" y="12773"/>
                    <a:pt x="16999" y="12773"/>
                    <a:pt x="16999" y="12773"/>
                  </a:cubicBezTo>
                  <a:cubicBezTo>
                    <a:pt x="16999" y="12773"/>
                    <a:pt x="16999" y="12773"/>
                    <a:pt x="16999" y="12773"/>
                  </a:cubicBezTo>
                  <a:cubicBezTo>
                    <a:pt x="16943" y="12773"/>
                    <a:pt x="16943" y="12773"/>
                    <a:pt x="16943" y="12773"/>
                  </a:cubicBezTo>
                  <a:close/>
                  <a:moveTo>
                    <a:pt x="16551" y="8760"/>
                  </a:moveTo>
                  <a:cubicBezTo>
                    <a:pt x="16551" y="8760"/>
                    <a:pt x="16551" y="8760"/>
                    <a:pt x="16551" y="8760"/>
                  </a:cubicBezTo>
                  <a:cubicBezTo>
                    <a:pt x="16551" y="8693"/>
                    <a:pt x="16551" y="8693"/>
                    <a:pt x="16551" y="8693"/>
                  </a:cubicBezTo>
                  <a:cubicBezTo>
                    <a:pt x="16551" y="8760"/>
                    <a:pt x="16551" y="8760"/>
                    <a:pt x="16551" y="8760"/>
                  </a:cubicBezTo>
                  <a:cubicBezTo>
                    <a:pt x="16551" y="8760"/>
                    <a:pt x="16551" y="8760"/>
                    <a:pt x="16551" y="8760"/>
                  </a:cubicBezTo>
                  <a:close/>
                  <a:moveTo>
                    <a:pt x="16607" y="8827"/>
                  </a:moveTo>
                  <a:cubicBezTo>
                    <a:pt x="16607" y="8760"/>
                    <a:pt x="16607" y="8760"/>
                    <a:pt x="16607" y="8760"/>
                  </a:cubicBezTo>
                  <a:cubicBezTo>
                    <a:pt x="16607" y="8760"/>
                    <a:pt x="16607" y="8760"/>
                    <a:pt x="16607" y="8760"/>
                  </a:cubicBezTo>
                  <a:cubicBezTo>
                    <a:pt x="16663" y="8760"/>
                    <a:pt x="16663" y="8760"/>
                    <a:pt x="16663" y="8760"/>
                  </a:cubicBezTo>
                  <a:cubicBezTo>
                    <a:pt x="16663" y="8760"/>
                    <a:pt x="16663" y="8760"/>
                    <a:pt x="16663" y="8760"/>
                  </a:cubicBezTo>
                  <a:cubicBezTo>
                    <a:pt x="16663" y="8827"/>
                    <a:pt x="16663" y="8827"/>
                    <a:pt x="16663" y="8827"/>
                  </a:cubicBezTo>
                  <a:cubicBezTo>
                    <a:pt x="16607" y="8827"/>
                    <a:pt x="16607" y="8827"/>
                    <a:pt x="16607" y="8827"/>
                  </a:cubicBezTo>
                  <a:close/>
                  <a:moveTo>
                    <a:pt x="16551" y="8961"/>
                  </a:moveTo>
                  <a:cubicBezTo>
                    <a:pt x="16551" y="8894"/>
                    <a:pt x="16551" y="8894"/>
                    <a:pt x="16551" y="8894"/>
                  </a:cubicBezTo>
                  <a:cubicBezTo>
                    <a:pt x="16551" y="8894"/>
                    <a:pt x="16551" y="8894"/>
                    <a:pt x="16551" y="8894"/>
                  </a:cubicBezTo>
                  <a:cubicBezTo>
                    <a:pt x="16551" y="8827"/>
                    <a:pt x="16551" y="8827"/>
                    <a:pt x="16551" y="8827"/>
                  </a:cubicBezTo>
                  <a:cubicBezTo>
                    <a:pt x="16551" y="8827"/>
                    <a:pt x="16551" y="8827"/>
                    <a:pt x="16551" y="8827"/>
                  </a:cubicBezTo>
                  <a:cubicBezTo>
                    <a:pt x="16551" y="8827"/>
                    <a:pt x="16551" y="8827"/>
                    <a:pt x="16551" y="8827"/>
                  </a:cubicBezTo>
                  <a:cubicBezTo>
                    <a:pt x="16607" y="8827"/>
                    <a:pt x="16607" y="8827"/>
                    <a:pt x="16607" y="8827"/>
                  </a:cubicBezTo>
                  <a:cubicBezTo>
                    <a:pt x="16607" y="8894"/>
                    <a:pt x="16607" y="8894"/>
                    <a:pt x="16607" y="8894"/>
                  </a:cubicBezTo>
                  <a:cubicBezTo>
                    <a:pt x="16551" y="8894"/>
                    <a:pt x="16551" y="8894"/>
                    <a:pt x="16551" y="8894"/>
                  </a:cubicBezTo>
                  <a:cubicBezTo>
                    <a:pt x="16551" y="8961"/>
                    <a:pt x="16551" y="8961"/>
                    <a:pt x="16551" y="8961"/>
                  </a:cubicBezTo>
                  <a:cubicBezTo>
                    <a:pt x="16551" y="8961"/>
                    <a:pt x="16551" y="8961"/>
                    <a:pt x="16551" y="8961"/>
                  </a:cubicBezTo>
                  <a:close/>
                  <a:moveTo>
                    <a:pt x="17280" y="10165"/>
                  </a:moveTo>
                  <a:cubicBezTo>
                    <a:pt x="17336" y="10098"/>
                    <a:pt x="17336" y="10098"/>
                    <a:pt x="17336" y="10098"/>
                  </a:cubicBezTo>
                  <a:cubicBezTo>
                    <a:pt x="17336" y="10165"/>
                    <a:pt x="17336" y="10165"/>
                    <a:pt x="17336" y="10165"/>
                  </a:cubicBezTo>
                  <a:cubicBezTo>
                    <a:pt x="17336" y="10165"/>
                    <a:pt x="17336" y="10165"/>
                    <a:pt x="17336" y="10165"/>
                  </a:cubicBezTo>
                  <a:cubicBezTo>
                    <a:pt x="17280" y="10165"/>
                    <a:pt x="17280" y="10165"/>
                    <a:pt x="17280" y="10165"/>
                  </a:cubicBezTo>
                  <a:cubicBezTo>
                    <a:pt x="17280" y="10165"/>
                    <a:pt x="17280" y="10165"/>
                    <a:pt x="17280" y="10165"/>
                  </a:cubicBezTo>
                  <a:close/>
                  <a:moveTo>
                    <a:pt x="17224" y="10165"/>
                  </a:moveTo>
                  <a:cubicBezTo>
                    <a:pt x="17224" y="10098"/>
                    <a:pt x="17224" y="10098"/>
                    <a:pt x="17224" y="10098"/>
                  </a:cubicBezTo>
                  <a:cubicBezTo>
                    <a:pt x="17280" y="10098"/>
                    <a:pt x="17280" y="10098"/>
                    <a:pt x="17280" y="10098"/>
                  </a:cubicBezTo>
                  <a:cubicBezTo>
                    <a:pt x="17280" y="10098"/>
                    <a:pt x="17280" y="10098"/>
                    <a:pt x="17280" y="10098"/>
                  </a:cubicBezTo>
                  <a:cubicBezTo>
                    <a:pt x="17280" y="10098"/>
                    <a:pt x="17280" y="10098"/>
                    <a:pt x="17280" y="10098"/>
                  </a:cubicBezTo>
                  <a:cubicBezTo>
                    <a:pt x="17224" y="10165"/>
                    <a:pt x="17224" y="10165"/>
                    <a:pt x="17224" y="10165"/>
                  </a:cubicBezTo>
                  <a:cubicBezTo>
                    <a:pt x="17224" y="10165"/>
                    <a:pt x="17224" y="10165"/>
                    <a:pt x="17224" y="10165"/>
                  </a:cubicBezTo>
                  <a:cubicBezTo>
                    <a:pt x="17224" y="10165"/>
                    <a:pt x="17224" y="10165"/>
                    <a:pt x="17224" y="10165"/>
                  </a:cubicBezTo>
                  <a:close/>
                  <a:moveTo>
                    <a:pt x="17056" y="10700"/>
                  </a:moveTo>
                  <a:cubicBezTo>
                    <a:pt x="17112" y="10700"/>
                    <a:pt x="17112" y="10700"/>
                    <a:pt x="17112" y="10700"/>
                  </a:cubicBezTo>
                  <a:cubicBezTo>
                    <a:pt x="17112" y="10700"/>
                    <a:pt x="17112" y="10700"/>
                    <a:pt x="17112" y="10700"/>
                  </a:cubicBezTo>
                  <a:cubicBezTo>
                    <a:pt x="17112" y="10700"/>
                    <a:pt x="17112" y="10700"/>
                    <a:pt x="17112" y="10700"/>
                  </a:cubicBezTo>
                  <a:cubicBezTo>
                    <a:pt x="17056" y="10700"/>
                    <a:pt x="17056" y="10700"/>
                    <a:pt x="17056" y="10700"/>
                  </a:cubicBezTo>
                  <a:close/>
                  <a:moveTo>
                    <a:pt x="17280" y="10900"/>
                  </a:moveTo>
                  <a:cubicBezTo>
                    <a:pt x="17280" y="10967"/>
                    <a:pt x="17280" y="10967"/>
                    <a:pt x="17280" y="10967"/>
                  </a:cubicBezTo>
                  <a:cubicBezTo>
                    <a:pt x="17336" y="10967"/>
                    <a:pt x="17336" y="10967"/>
                    <a:pt x="17336" y="10967"/>
                  </a:cubicBezTo>
                  <a:cubicBezTo>
                    <a:pt x="17336" y="10900"/>
                    <a:pt x="17336" y="10900"/>
                    <a:pt x="17336" y="10900"/>
                  </a:cubicBezTo>
                  <a:cubicBezTo>
                    <a:pt x="17280" y="10900"/>
                    <a:pt x="17280" y="10900"/>
                    <a:pt x="17280" y="10900"/>
                  </a:cubicBezTo>
                  <a:cubicBezTo>
                    <a:pt x="17280" y="10900"/>
                    <a:pt x="17280" y="10900"/>
                    <a:pt x="17280" y="10900"/>
                  </a:cubicBezTo>
                  <a:close/>
                  <a:moveTo>
                    <a:pt x="17673" y="11368"/>
                  </a:moveTo>
                  <a:cubicBezTo>
                    <a:pt x="17617" y="11302"/>
                    <a:pt x="17617" y="11302"/>
                    <a:pt x="17617" y="11302"/>
                  </a:cubicBezTo>
                  <a:cubicBezTo>
                    <a:pt x="17673" y="11235"/>
                    <a:pt x="17673" y="11235"/>
                    <a:pt x="17673" y="11235"/>
                  </a:cubicBezTo>
                  <a:cubicBezTo>
                    <a:pt x="17673" y="11302"/>
                    <a:pt x="17673" y="11302"/>
                    <a:pt x="17673" y="11302"/>
                  </a:cubicBezTo>
                  <a:cubicBezTo>
                    <a:pt x="17673" y="11302"/>
                    <a:pt x="17673" y="11302"/>
                    <a:pt x="17673" y="11302"/>
                  </a:cubicBezTo>
                  <a:cubicBezTo>
                    <a:pt x="17673" y="11368"/>
                    <a:pt x="17673" y="11368"/>
                    <a:pt x="17673" y="11368"/>
                  </a:cubicBezTo>
                  <a:cubicBezTo>
                    <a:pt x="17673" y="11368"/>
                    <a:pt x="17673" y="11368"/>
                    <a:pt x="17673" y="11368"/>
                  </a:cubicBezTo>
                  <a:close/>
                  <a:moveTo>
                    <a:pt x="17841" y="11569"/>
                  </a:moveTo>
                  <a:cubicBezTo>
                    <a:pt x="17841" y="11569"/>
                    <a:pt x="17841" y="11569"/>
                    <a:pt x="17841" y="11569"/>
                  </a:cubicBezTo>
                  <a:cubicBezTo>
                    <a:pt x="17897" y="11502"/>
                    <a:pt x="17897" y="11502"/>
                    <a:pt x="17897" y="11502"/>
                  </a:cubicBezTo>
                  <a:cubicBezTo>
                    <a:pt x="17897" y="11502"/>
                    <a:pt x="17897" y="11502"/>
                    <a:pt x="17897" y="11502"/>
                  </a:cubicBezTo>
                  <a:cubicBezTo>
                    <a:pt x="17897" y="11502"/>
                    <a:pt x="17897" y="11502"/>
                    <a:pt x="17897" y="11502"/>
                  </a:cubicBezTo>
                  <a:cubicBezTo>
                    <a:pt x="17897" y="11569"/>
                    <a:pt x="17897" y="11569"/>
                    <a:pt x="17897" y="11569"/>
                  </a:cubicBezTo>
                  <a:cubicBezTo>
                    <a:pt x="17841" y="11569"/>
                    <a:pt x="17841" y="11569"/>
                    <a:pt x="17841" y="11569"/>
                  </a:cubicBezTo>
                  <a:cubicBezTo>
                    <a:pt x="17841" y="11569"/>
                    <a:pt x="17841" y="11569"/>
                    <a:pt x="17841" y="11569"/>
                  </a:cubicBezTo>
                  <a:close/>
                  <a:moveTo>
                    <a:pt x="16438" y="5885"/>
                  </a:moveTo>
                  <a:cubicBezTo>
                    <a:pt x="16438" y="5818"/>
                    <a:pt x="16438" y="5818"/>
                    <a:pt x="16438" y="5818"/>
                  </a:cubicBezTo>
                  <a:cubicBezTo>
                    <a:pt x="16495" y="5818"/>
                    <a:pt x="16495" y="5818"/>
                    <a:pt x="16495" y="5818"/>
                  </a:cubicBezTo>
                  <a:cubicBezTo>
                    <a:pt x="16495" y="5751"/>
                    <a:pt x="16495" y="5751"/>
                    <a:pt x="16495" y="5751"/>
                  </a:cubicBezTo>
                  <a:cubicBezTo>
                    <a:pt x="16607" y="5684"/>
                    <a:pt x="16607" y="5684"/>
                    <a:pt x="16607" y="5684"/>
                  </a:cubicBezTo>
                  <a:cubicBezTo>
                    <a:pt x="16663" y="5684"/>
                    <a:pt x="16663" y="5684"/>
                    <a:pt x="16663" y="5684"/>
                  </a:cubicBezTo>
                  <a:cubicBezTo>
                    <a:pt x="16663" y="5684"/>
                    <a:pt x="16663" y="5684"/>
                    <a:pt x="16663" y="5684"/>
                  </a:cubicBezTo>
                  <a:cubicBezTo>
                    <a:pt x="16551" y="5751"/>
                    <a:pt x="16551" y="5751"/>
                    <a:pt x="16551" y="5751"/>
                  </a:cubicBezTo>
                  <a:cubicBezTo>
                    <a:pt x="16551" y="5818"/>
                    <a:pt x="16551" y="5818"/>
                    <a:pt x="16551" y="5818"/>
                  </a:cubicBezTo>
                  <a:cubicBezTo>
                    <a:pt x="16551" y="5818"/>
                    <a:pt x="16551" y="5818"/>
                    <a:pt x="16551" y="5818"/>
                  </a:cubicBezTo>
                  <a:cubicBezTo>
                    <a:pt x="16551" y="5885"/>
                    <a:pt x="16551" y="5885"/>
                    <a:pt x="16551" y="5885"/>
                  </a:cubicBezTo>
                  <a:cubicBezTo>
                    <a:pt x="16551" y="5885"/>
                    <a:pt x="16551" y="5885"/>
                    <a:pt x="16551" y="5885"/>
                  </a:cubicBezTo>
                  <a:cubicBezTo>
                    <a:pt x="16551" y="5818"/>
                    <a:pt x="16551" y="5818"/>
                    <a:pt x="16551" y="5818"/>
                  </a:cubicBezTo>
                  <a:cubicBezTo>
                    <a:pt x="16495" y="5818"/>
                    <a:pt x="16495" y="5818"/>
                    <a:pt x="16495" y="5818"/>
                  </a:cubicBezTo>
                  <a:cubicBezTo>
                    <a:pt x="16495" y="5885"/>
                    <a:pt x="16495" y="5885"/>
                    <a:pt x="16495" y="5885"/>
                  </a:cubicBezTo>
                  <a:cubicBezTo>
                    <a:pt x="16438" y="5885"/>
                    <a:pt x="16438" y="5885"/>
                    <a:pt x="16438" y="5885"/>
                  </a:cubicBezTo>
                  <a:close/>
                  <a:moveTo>
                    <a:pt x="16214" y="5617"/>
                  </a:moveTo>
                  <a:cubicBezTo>
                    <a:pt x="16214" y="5617"/>
                    <a:pt x="16214" y="5617"/>
                    <a:pt x="16214" y="5617"/>
                  </a:cubicBezTo>
                  <a:cubicBezTo>
                    <a:pt x="16270" y="5617"/>
                    <a:pt x="16270" y="5617"/>
                    <a:pt x="16270" y="5617"/>
                  </a:cubicBezTo>
                  <a:cubicBezTo>
                    <a:pt x="16270" y="5617"/>
                    <a:pt x="16270" y="5617"/>
                    <a:pt x="16270" y="5617"/>
                  </a:cubicBezTo>
                  <a:cubicBezTo>
                    <a:pt x="16270" y="5617"/>
                    <a:pt x="16270" y="5617"/>
                    <a:pt x="16270" y="5617"/>
                  </a:cubicBezTo>
                  <a:cubicBezTo>
                    <a:pt x="16214" y="5617"/>
                    <a:pt x="16214" y="5617"/>
                    <a:pt x="16214" y="5617"/>
                  </a:cubicBezTo>
                  <a:close/>
                  <a:moveTo>
                    <a:pt x="14868" y="4949"/>
                  </a:moveTo>
                  <a:cubicBezTo>
                    <a:pt x="14811" y="4949"/>
                    <a:pt x="14811" y="4949"/>
                    <a:pt x="14811" y="4949"/>
                  </a:cubicBezTo>
                  <a:cubicBezTo>
                    <a:pt x="14811" y="4882"/>
                    <a:pt x="14811" y="4882"/>
                    <a:pt x="14811" y="4882"/>
                  </a:cubicBezTo>
                  <a:cubicBezTo>
                    <a:pt x="14811" y="4815"/>
                    <a:pt x="14811" y="4815"/>
                    <a:pt x="14811" y="4815"/>
                  </a:cubicBezTo>
                  <a:cubicBezTo>
                    <a:pt x="14811" y="4748"/>
                    <a:pt x="14811" y="4748"/>
                    <a:pt x="14811" y="4748"/>
                  </a:cubicBezTo>
                  <a:cubicBezTo>
                    <a:pt x="14811" y="4681"/>
                    <a:pt x="14811" y="4681"/>
                    <a:pt x="14811" y="4681"/>
                  </a:cubicBezTo>
                  <a:cubicBezTo>
                    <a:pt x="14811" y="4681"/>
                    <a:pt x="14811" y="4681"/>
                    <a:pt x="14811" y="4681"/>
                  </a:cubicBezTo>
                  <a:cubicBezTo>
                    <a:pt x="14868" y="4681"/>
                    <a:pt x="14868" y="4681"/>
                    <a:pt x="14868" y="4681"/>
                  </a:cubicBezTo>
                  <a:cubicBezTo>
                    <a:pt x="14924" y="4681"/>
                    <a:pt x="14924" y="4681"/>
                    <a:pt x="14924" y="4681"/>
                  </a:cubicBezTo>
                  <a:cubicBezTo>
                    <a:pt x="14924" y="4748"/>
                    <a:pt x="14924" y="4748"/>
                    <a:pt x="14924" y="4748"/>
                  </a:cubicBezTo>
                  <a:cubicBezTo>
                    <a:pt x="14868" y="4882"/>
                    <a:pt x="14868" y="4882"/>
                    <a:pt x="14868" y="4882"/>
                  </a:cubicBezTo>
                  <a:cubicBezTo>
                    <a:pt x="14868" y="4882"/>
                    <a:pt x="14868" y="4882"/>
                    <a:pt x="14868" y="4882"/>
                  </a:cubicBezTo>
                  <a:cubicBezTo>
                    <a:pt x="14868" y="4949"/>
                    <a:pt x="14868" y="4949"/>
                    <a:pt x="14868" y="4949"/>
                  </a:cubicBezTo>
                  <a:cubicBezTo>
                    <a:pt x="14924" y="4949"/>
                    <a:pt x="14924" y="4949"/>
                    <a:pt x="14924" y="4949"/>
                  </a:cubicBezTo>
                  <a:cubicBezTo>
                    <a:pt x="14868" y="4949"/>
                    <a:pt x="14868" y="4949"/>
                    <a:pt x="14868" y="4949"/>
                  </a:cubicBezTo>
                  <a:close/>
                  <a:moveTo>
                    <a:pt x="14868" y="2006"/>
                  </a:moveTo>
                  <a:cubicBezTo>
                    <a:pt x="14924" y="1939"/>
                    <a:pt x="14924" y="1939"/>
                    <a:pt x="14924" y="1939"/>
                  </a:cubicBezTo>
                  <a:cubicBezTo>
                    <a:pt x="14924" y="1872"/>
                    <a:pt x="14924" y="1872"/>
                    <a:pt x="14924" y="1872"/>
                  </a:cubicBezTo>
                  <a:cubicBezTo>
                    <a:pt x="14924" y="1806"/>
                    <a:pt x="14924" y="1806"/>
                    <a:pt x="14924" y="1806"/>
                  </a:cubicBezTo>
                  <a:cubicBezTo>
                    <a:pt x="15036" y="1806"/>
                    <a:pt x="15036" y="1806"/>
                    <a:pt x="15036" y="1806"/>
                  </a:cubicBezTo>
                  <a:cubicBezTo>
                    <a:pt x="15036" y="1739"/>
                    <a:pt x="15036" y="1739"/>
                    <a:pt x="15036" y="1739"/>
                  </a:cubicBezTo>
                  <a:cubicBezTo>
                    <a:pt x="15036" y="1672"/>
                    <a:pt x="15036" y="1672"/>
                    <a:pt x="15036" y="1672"/>
                  </a:cubicBezTo>
                  <a:cubicBezTo>
                    <a:pt x="14980" y="1672"/>
                    <a:pt x="14980" y="1672"/>
                    <a:pt x="14980" y="1672"/>
                  </a:cubicBezTo>
                  <a:cubicBezTo>
                    <a:pt x="14924" y="1672"/>
                    <a:pt x="14924" y="1672"/>
                    <a:pt x="14924" y="1672"/>
                  </a:cubicBezTo>
                  <a:cubicBezTo>
                    <a:pt x="14980" y="1605"/>
                    <a:pt x="14980" y="1605"/>
                    <a:pt x="14980" y="1605"/>
                  </a:cubicBezTo>
                  <a:cubicBezTo>
                    <a:pt x="14924" y="1605"/>
                    <a:pt x="14924" y="1605"/>
                    <a:pt x="14924" y="1605"/>
                  </a:cubicBezTo>
                  <a:cubicBezTo>
                    <a:pt x="14868" y="1672"/>
                    <a:pt x="14868" y="1672"/>
                    <a:pt x="14868" y="1672"/>
                  </a:cubicBezTo>
                  <a:cubicBezTo>
                    <a:pt x="14811" y="1672"/>
                    <a:pt x="14811" y="1672"/>
                    <a:pt x="14811" y="1672"/>
                  </a:cubicBezTo>
                  <a:cubicBezTo>
                    <a:pt x="14811" y="1739"/>
                    <a:pt x="14811" y="1739"/>
                    <a:pt x="14811" y="1739"/>
                  </a:cubicBezTo>
                  <a:cubicBezTo>
                    <a:pt x="14755" y="1739"/>
                    <a:pt x="14755" y="1739"/>
                    <a:pt x="14755" y="1739"/>
                  </a:cubicBezTo>
                  <a:cubicBezTo>
                    <a:pt x="14755" y="1806"/>
                    <a:pt x="14755" y="1806"/>
                    <a:pt x="14755" y="1806"/>
                  </a:cubicBezTo>
                  <a:cubicBezTo>
                    <a:pt x="14811" y="1806"/>
                    <a:pt x="14811" y="1806"/>
                    <a:pt x="14811" y="1806"/>
                  </a:cubicBezTo>
                  <a:cubicBezTo>
                    <a:pt x="14868" y="1806"/>
                    <a:pt x="14868" y="1806"/>
                    <a:pt x="14868" y="1806"/>
                  </a:cubicBezTo>
                  <a:cubicBezTo>
                    <a:pt x="14868" y="1872"/>
                    <a:pt x="14868" y="1872"/>
                    <a:pt x="14868" y="1872"/>
                  </a:cubicBezTo>
                  <a:cubicBezTo>
                    <a:pt x="14811" y="1872"/>
                    <a:pt x="14811" y="1872"/>
                    <a:pt x="14811" y="1872"/>
                  </a:cubicBezTo>
                  <a:cubicBezTo>
                    <a:pt x="14811" y="1939"/>
                    <a:pt x="14811" y="1939"/>
                    <a:pt x="14811" y="1939"/>
                  </a:cubicBezTo>
                  <a:cubicBezTo>
                    <a:pt x="14868" y="1939"/>
                    <a:pt x="14868" y="1939"/>
                    <a:pt x="14868" y="1939"/>
                  </a:cubicBezTo>
                  <a:cubicBezTo>
                    <a:pt x="14868" y="2006"/>
                    <a:pt x="14868" y="2006"/>
                    <a:pt x="14868" y="2006"/>
                  </a:cubicBezTo>
                  <a:close/>
                  <a:moveTo>
                    <a:pt x="14194" y="3611"/>
                  </a:moveTo>
                  <a:cubicBezTo>
                    <a:pt x="14194" y="3544"/>
                    <a:pt x="14194" y="3544"/>
                    <a:pt x="14194" y="3544"/>
                  </a:cubicBezTo>
                  <a:cubicBezTo>
                    <a:pt x="14250" y="3544"/>
                    <a:pt x="14250" y="3544"/>
                    <a:pt x="14250" y="3544"/>
                  </a:cubicBezTo>
                  <a:cubicBezTo>
                    <a:pt x="14194" y="3477"/>
                    <a:pt x="14194" y="3477"/>
                    <a:pt x="14194" y="3477"/>
                  </a:cubicBezTo>
                  <a:cubicBezTo>
                    <a:pt x="14194" y="3411"/>
                    <a:pt x="14194" y="3411"/>
                    <a:pt x="14194" y="3411"/>
                  </a:cubicBezTo>
                  <a:cubicBezTo>
                    <a:pt x="14194" y="3411"/>
                    <a:pt x="14194" y="3411"/>
                    <a:pt x="14194" y="3411"/>
                  </a:cubicBezTo>
                  <a:cubicBezTo>
                    <a:pt x="14194" y="3344"/>
                    <a:pt x="14194" y="3344"/>
                    <a:pt x="14194" y="3344"/>
                  </a:cubicBezTo>
                  <a:cubicBezTo>
                    <a:pt x="14194" y="3344"/>
                    <a:pt x="14194" y="3344"/>
                    <a:pt x="14194" y="3344"/>
                  </a:cubicBezTo>
                  <a:cubicBezTo>
                    <a:pt x="14250" y="3344"/>
                    <a:pt x="14250" y="3344"/>
                    <a:pt x="14250" y="3344"/>
                  </a:cubicBezTo>
                  <a:cubicBezTo>
                    <a:pt x="14306" y="3344"/>
                    <a:pt x="14306" y="3344"/>
                    <a:pt x="14306" y="3344"/>
                  </a:cubicBezTo>
                  <a:cubicBezTo>
                    <a:pt x="14306" y="3344"/>
                    <a:pt x="14306" y="3344"/>
                    <a:pt x="14306" y="3344"/>
                  </a:cubicBezTo>
                  <a:cubicBezTo>
                    <a:pt x="14363" y="3344"/>
                    <a:pt x="14363" y="3344"/>
                    <a:pt x="14363" y="3344"/>
                  </a:cubicBezTo>
                  <a:cubicBezTo>
                    <a:pt x="14306" y="3277"/>
                    <a:pt x="14306" y="3277"/>
                    <a:pt x="14306" y="3277"/>
                  </a:cubicBezTo>
                  <a:cubicBezTo>
                    <a:pt x="14250" y="3210"/>
                    <a:pt x="14250" y="3210"/>
                    <a:pt x="14250" y="3210"/>
                  </a:cubicBezTo>
                  <a:cubicBezTo>
                    <a:pt x="14250" y="3210"/>
                    <a:pt x="14250" y="3210"/>
                    <a:pt x="14250" y="3210"/>
                  </a:cubicBezTo>
                  <a:cubicBezTo>
                    <a:pt x="14306" y="3210"/>
                    <a:pt x="14306" y="3210"/>
                    <a:pt x="14306" y="3210"/>
                  </a:cubicBezTo>
                  <a:cubicBezTo>
                    <a:pt x="14250" y="3143"/>
                    <a:pt x="14250" y="3143"/>
                    <a:pt x="14250" y="3143"/>
                  </a:cubicBezTo>
                  <a:cubicBezTo>
                    <a:pt x="14306" y="3076"/>
                    <a:pt x="14306" y="3076"/>
                    <a:pt x="14306" y="3076"/>
                  </a:cubicBezTo>
                  <a:cubicBezTo>
                    <a:pt x="14306" y="3009"/>
                    <a:pt x="14306" y="3009"/>
                    <a:pt x="14306" y="3009"/>
                  </a:cubicBezTo>
                  <a:cubicBezTo>
                    <a:pt x="14306" y="2942"/>
                    <a:pt x="14306" y="2942"/>
                    <a:pt x="14306" y="2942"/>
                  </a:cubicBezTo>
                  <a:cubicBezTo>
                    <a:pt x="14363" y="2942"/>
                    <a:pt x="14363" y="2942"/>
                    <a:pt x="14363" y="2942"/>
                  </a:cubicBezTo>
                  <a:cubicBezTo>
                    <a:pt x="14363" y="2942"/>
                    <a:pt x="14363" y="2942"/>
                    <a:pt x="14363" y="2942"/>
                  </a:cubicBezTo>
                  <a:cubicBezTo>
                    <a:pt x="14363" y="2809"/>
                    <a:pt x="14363" y="2809"/>
                    <a:pt x="14363" y="2809"/>
                  </a:cubicBezTo>
                  <a:cubicBezTo>
                    <a:pt x="14419" y="2809"/>
                    <a:pt x="14419" y="2809"/>
                    <a:pt x="14419" y="2809"/>
                  </a:cubicBezTo>
                  <a:cubicBezTo>
                    <a:pt x="14475" y="2742"/>
                    <a:pt x="14475" y="2742"/>
                    <a:pt x="14475" y="2742"/>
                  </a:cubicBezTo>
                  <a:cubicBezTo>
                    <a:pt x="14531" y="2742"/>
                    <a:pt x="14531" y="2742"/>
                    <a:pt x="14531" y="2742"/>
                  </a:cubicBezTo>
                  <a:cubicBezTo>
                    <a:pt x="14587" y="2809"/>
                    <a:pt x="14587" y="2809"/>
                    <a:pt x="14587" y="2809"/>
                  </a:cubicBezTo>
                  <a:cubicBezTo>
                    <a:pt x="14587" y="2876"/>
                    <a:pt x="14587" y="2876"/>
                    <a:pt x="14587" y="2876"/>
                  </a:cubicBezTo>
                  <a:cubicBezTo>
                    <a:pt x="14587" y="2942"/>
                    <a:pt x="14587" y="2942"/>
                    <a:pt x="14587" y="2942"/>
                  </a:cubicBezTo>
                  <a:cubicBezTo>
                    <a:pt x="14643" y="2942"/>
                    <a:pt x="14643" y="2942"/>
                    <a:pt x="14643" y="2942"/>
                  </a:cubicBezTo>
                  <a:cubicBezTo>
                    <a:pt x="14643" y="2942"/>
                    <a:pt x="14643" y="2942"/>
                    <a:pt x="14643" y="2942"/>
                  </a:cubicBezTo>
                  <a:cubicBezTo>
                    <a:pt x="14643" y="3009"/>
                    <a:pt x="14643" y="3009"/>
                    <a:pt x="14643" y="3009"/>
                  </a:cubicBezTo>
                  <a:cubicBezTo>
                    <a:pt x="14699" y="3076"/>
                    <a:pt x="14699" y="3076"/>
                    <a:pt x="14699" y="3076"/>
                  </a:cubicBezTo>
                  <a:cubicBezTo>
                    <a:pt x="14699" y="3076"/>
                    <a:pt x="14699" y="3076"/>
                    <a:pt x="14699" y="3076"/>
                  </a:cubicBezTo>
                  <a:cubicBezTo>
                    <a:pt x="14699" y="3143"/>
                    <a:pt x="14699" y="3143"/>
                    <a:pt x="14699" y="3143"/>
                  </a:cubicBezTo>
                  <a:cubicBezTo>
                    <a:pt x="14755" y="3143"/>
                    <a:pt x="14755" y="3143"/>
                    <a:pt x="14755" y="3143"/>
                  </a:cubicBezTo>
                  <a:cubicBezTo>
                    <a:pt x="14755" y="3143"/>
                    <a:pt x="14755" y="3143"/>
                    <a:pt x="14755" y="3143"/>
                  </a:cubicBezTo>
                  <a:cubicBezTo>
                    <a:pt x="14755" y="3210"/>
                    <a:pt x="14755" y="3210"/>
                    <a:pt x="14755" y="3210"/>
                  </a:cubicBezTo>
                  <a:cubicBezTo>
                    <a:pt x="14811" y="3344"/>
                    <a:pt x="14811" y="3344"/>
                    <a:pt x="14811" y="3344"/>
                  </a:cubicBezTo>
                  <a:cubicBezTo>
                    <a:pt x="14755" y="3344"/>
                    <a:pt x="14755" y="3344"/>
                    <a:pt x="14755" y="3344"/>
                  </a:cubicBezTo>
                  <a:cubicBezTo>
                    <a:pt x="14699" y="3411"/>
                    <a:pt x="14699" y="3411"/>
                    <a:pt x="14699" y="3411"/>
                  </a:cubicBezTo>
                  <a:cubicBezTo>
                    <a:pt x="14699" y="3411"/>
                    <a:pt x="14699" y="3411"/>
                    <a:pt x="14699" y="3411"/>
                  </a:cubicBezTo>
                  <a:cubicBezTo>
                    <a:pt x="14643" y="3411"/>
                    <a:pt x="14643" y="3411"/>
                    <a:pt x="14643" y="3411"/>
                  </a:cubicBezTo>
                  <a:cubicBezTo>
                    <a:pt x="14643" y="3411"/>
                    <a:pt x="14643" y="3411"/>
                    <a:pt x="14643" y="3411"/>
                  </a:cubicBezTo>
                  <a:cubicBezTo>
                    <a:pt x="14699" y="3411"/>
                    <a:pt x="14699" y="3411"/>
                    <a:pt x="14699" y="3411"/>
                  </a:cubicBezTo>
                  <a:cubicBezTo>
                    <a:pt x="14699" y="3477"/>
                    <a:pt x="14699" y="3477"/>
                    <a:pt x="14699" y="3477"/>
                  </a:cubicBezTo>
                  <a:cubicBezTo>
                    <a:pt x="14699" y="3544"/>
                    <a:pt x="14699" y="3544"/>
                    <a:pt x="14699" y="3544"/>
                  </a:cubicBezTo>
                  <a:cubicBezTo>
                    <a:pt x="14587" y="3611"/>
                    <a:pt x="14587" y="3611"/>
                    <a:pt x="14587" y="3611"/>
                  </a:cubicBezTo>
                  <a:cubicBezTo>
                    <a:pt x="14587" y="3678"/>
                    <a:pt x="14587" y="3678"/>
                    <a:pt x="14587" y="3678"/>
                  </a:cubicBezTo>
                  <a:cubicBezTo>
                    <a:pt x="14531" y="3611"/>
                    <a:pt x="14531" y="3611"/>
                    <a:pt x="14531" y="3611"/>
                  </a:cubicBezTo>
                  <a:cubicBezTo>
                    <a:pt x="14531" y="3611"/>
                    <a:pt x="14531" y="3611"/>
                    <a:pt x="14531" y="3611"/>
                  </a:cubicBezTo>
                  <a:cubicBezTo>
                    <a:pt x="14531" y="3544"/>
                    <a:pt x="14531" y="3544"/>
                    <a:pt x="14531" y="3544"/>
                  </a:cubicBezTo>
                  <a:cubicBezTo>
                    <a:pt x="14475" y="3611"/>
                    <a:pt x="14475" y="3611"/>
                    <a:pt x="14475" y="3611"/>
                  </a:cubicBezTo>
                  <a:cubicBezTo>
                    <a:pt x="14419" y="3611"/>
                    <a:pt x="14419" y="3611"/>
                    <a:pt x="14419" y="3611"/>
                  </a:cubicBezTo>
                  <a:cubicBezTo>
                    <a:pt x="14363" y="3611"/>
                    <a:pt x="14363" y="3611"/>
                    <a:pt x="14363" y="3611"/>
                  </a:cubicBezTo>
                  <a:cubicBezTo>
                    <a:pt x="14306" y="3611"/>
                    <a:pt x="14306" y="3611"/>
                    <a:pt x="14306" y="3611"/>
                  </a:cubicBezTo>
                  <a:cubicBezTo>
                    <a:pt x="14306" y="3544"/>
                    <a:pt x="14306" y="3544"/>
                    <a:pt x="14306" y="3544"/>
                  </a:cubicBezTo>
                  <a:cubicBezTo>
                    <a:pt x="14306" y="3544"/>
                    <a:pt x="14306" y="3544"/>
                    <a:pt x="14306" y="3544"/>
                  </a:cubicBezTo>
                  <a:cubicBezTo>
                    <a:pt x="14250" y="3611"/>
                    <a:pt x="14250" y="3611"/>
                    <a:pt x="14250" y="3611"/>
                  </a:cubicBezTo>
                  <a:cubicBezTo>
                    <a:pt x="14194" y="3611"/>
                    <a:pt x="14194" y="3611"/>
                    <a:pt x="14194" y="3611"/>
                  </a:cubicBezTo>
                  <a:close/>
                  <a:moveTo>
                    <a:pt x="14811" y="3544"/>
                  </a:moveTo>
                  <a:cubicBezTo>
                    <a:pt x="14811" y="3544"/>
                    <a:pt x="14811" y="3544"/>
                    <a:pt x="14811" y="3544"/>
                  </a:cubicBezTo>
                  <a:cubicBezTo>
                    <a:pt x="14811" y="3477"/>
                    <a:pt x="14811" y="3477"/>
                    <a:pt x="14811" y="3477"/>
                  </a:cubicBezTo>
                  <a:cubicBezTo>
                    <a:pt x="14811" y="3411"/>
                    <a:pt x="14811" y="3411"/>
                    <a:pt x="14811" y="3411"/>
                  </a:cubicBezTo>
                  <a:cubicBezTo>
                    <a:pt x="14811" y="3411"/>
                    <a:pt x="14811" y="3411"/>
                    <a:pt x="14811" y="3411"/>
                  </a:cubicBezTo>
                  <a:cubicBezTo>
                    <a:pt x="14755" y="3411"/>
                    <a:pt x="14755" y="3411"/>
                    <a:pt x="14755" y="3411"/>
                  </a:cubicBezTo>
                  <a:cubicBezTo>
                    <a:pt x="14755" y="3477"/>
                    <a:pt x="14755" y="3477"/>
                    <a:pt x="14755" y="3477"/>
                  </a:cubicBezTo>
                  <a:cubicBezTo>
                    <a:pt x="14811" y="3544"/>
                    <a:pt x="14811" y="3544"/>
                    <a:pt x="14811" y="3544"/>
                  </a:cubicBezTo>
                  <a:close/>
                  <a:moveTo>
                    <a:pt x="14980" y="4347"/>
                  </a:moveTo>
                  <a:cubicBezTo>
                    <a:pt x="14980" y="4414"/>
                    <a:pt x="14980" y="4414"/>
                    <a:pt x="14980" y="4414"/>
                  </a:cubicBezTo>
                  <a:cubicBezTo>
                    <a:pt x="15036" y="4414"/>
                    <a:pt x="15036" y="4414"/>
                    <a:pt x="15036" y="4414"/>
                  </a:cubicBezTo>
                  <a:cubicBezTo>
                    <a:pt x="15092" y="4414"/>
                    <a:pt x="15092" y="4414"/>
                    <a:pt x="15092" y="4414"/>
                  </a:cubicBezTo>
                  <a:cubicBezTo>
                    <a:pt x="15148" y="4414"/>
                    <a:pt x="15148" y="4414"/>
                    <a:pt x="15148" y="4414"/>
                  </a:cubicBezTo>
                  <a:cubicBezTo>
                    <a:pt x="15148" y="4347"/>
                    <a:pt x="15148" y="4347"/>
                    <a:pt x="15148" y="4347"/>
                  </a:cubicBezTo>
                  <a:cubicBezTo>
                    <a:pt x="15204" y="4280"/>
                    <a:pt x="15204" y="4280"/>
                    <a:pt x="15204" y="4280"/>
                  </a:cubicBezTo>
                  <a:cubicBezTo>
                    <a:pt x="15148" y="4280"/>
                    <a:pt x="15148" y="4280"/>
                    <a:pt x="15148" y="4280"/>
                  </a:cubicBezTo>
                  <a:cubicBezTo>
                    <a:pt x="15148" y="4213"/>
                    <a:pt x="15148" y="4213"/>
                    <a:pt x="15148" y="4213"/>
                  </a:cubicBezTo>
                  <a:cubicBezTo>
                    <a:pt x="15148" y="4213"/>
                    <a:pt x="15148" y="4213"/>
                    <a:pt x="15148" y="4213"/>
                  </a:cubicBezTo>
                  <a:cubicBezTo>
                    <a:pt x="15092" y="4213"/>
                    <a:pt x="15092" y="4213"/>
                    <a:pt x="15092" y="4213"/>
                  </a:cubicBezTo>
                  <a:cubicBezTo>
                    <a:pt x="15092" y="4146"/>
                    <a:pt x="15092" y="4146"/>
                    <a:pt x="15092" y="4146"/>
                  </a:cubicBezTo>
                  <a:cubicBezTo>
                    <a:pt x="15036" y="4146"/>
                    <a:pt x="15036" y="4146"/>
                    <a:pt x="15036" y="4146"/>
                  </a:cubicBezTo>
                  <a:cubicBezTo>
                    <a:pt x="14980" y="4213"/>
                    <a:pt x="14980" y="4213"/>
                    <a:pt x="14980" y="4213"/>
                  </a:cubicBezTo>
                  <a:cubicBezTo>
                    <a:pt x="14980" y="4213"/>
                    <a:pt x="14980" y="4213"/>
                    <a:pt x="14980" y="4213"/>
                  </a:cubicBezTo>
                  <a:cubicBezTo>
                    <a:pt x="14980" y="4280"/>
                    <a:pt x="14980" y="4280"/>
                    <a:pt x="14980" y="4280"/>
                  </a:cubicBezTo>
                  <a:cubicBezTo>
                    <a:pt x="14980" y="4347"/>
                    <a:pt x="14980" y="4347"/>
                    <a:pt x="14980" y="4347"/>
                  </a:cubicBezTo>
                  <a:close/>
                  <a:moveTo>
                    <a:pt x="14924" y="4347"/>
                  </a:moveTo>
                  <a:cubicBezTo>
                    <a:pt x="14924" y="4414"/>
                    <a:pt x="14924" y="4414"/>
                    <a:pt x="14924" y="4414"/>
                  </a:cubicBezTo>
                  <a:cubicBezTo>
                    <a:pt x="14924" y="4414"/>
                    <a:pt x="14924" y="4414"/>
                    <a:pt x="14924" y="4414"/>
                  </a:cubicBezTo>
                  <a:cubicBezTo>
                    <a:pt x="14924" y="4480"/>
                    <a:pt x="14924" y="4480"/>
                    <a:pt x="14924" y="4480"/>
                  </a:cubicBezTo>
                  <a:cubicBezTo>
                    <a:pt x="14980" y="4414"/>
                    <a:pt x="14980" y="4414"/>
                    <a:pt x="14980" y="4414"/>
                  </a:cubicBezTo>
                  <a:cubicBezTo>
                    <a:pt x="14924" y="4414"/>
                    <a:pt x="14924" y="4414"/>
                    <a:pt x="14924" y="4414"/>
                  </a:cubicBezTo>
                  <a:cubicBezTo>
                    <a:pt x="14924" y="4414"/>
                    <a:pt x="14924" y="4414"/>
                    <a:pt x="14924" y="4414"/>
                  </a:cubicBezTo>
                  <a:cubicBezTo>
                    <a:pt x="14924" y="4347"/>
                    <a:pt x="14924" y="4347"/>
                    <a:pt x="14924" y="4347"/>
                  </a:cubicBezTo>
                  <a:cubicBezTo>
                    <a:pt x="14924" y="4347"/>
                    <a:pt x="14924" y="4347"/>
                    <a:pt x="14924" y="4347"/>
                  </a:cubicBezTo>
                  <a:close/>
                  <a:moveTo>
                    <a:pt x="14194" y="3946"/>
                  </a:moveTo>
                  <a:cubicBezTo>
                    <a:pt x="14194" y="3879"/>
                    <a:pt x="14194" y="3879"/>
                    <a:pt x="14194" y="3879"/>
                  </a:cubicBezTo>
                  <a:cubicBezTo>
                    <a:pt x="14194" y="3812"/>
                    <a:pt x="14194" y="3812"/>
                    <a:pt x="14194" y="3812"/>
                  </a:cubicBezTo>
                  <a:cubicBezTo>
                    <a:pt x="14250" y="3745"/>
                    <a:pt x="14250" y="3745"/>
                    <a:pt x="14250" y="3745"/>
                  </a:cubicBezTo>
                  <a:cubicBezTo>
                    <a:pt x="14306" y="3745"/>
                    <a:pt x="14306" y="3745"/>
                    <a:pt x="14306" y="3745"/>
                  </a:cubicBezTo>
                  <a:cubicBezTo>
                    <a:pt x="14306" y="3745"/>
                    <a:pt x="14306" y="3745"/>
                    <a:pt x="14306" y="3745"/>
                  </a:cubicBezTo>
                  <a:cubicBezTo>
                    <a:pt x="14363" y="3745"/>
                    <a:pt x="14363" y="3745"/>
                    <a:pt x="14363" y="3745"/>
                  </a:cubicBezTo>
                  <a:cubicBezTo>
                    <a:pt x="14419" y="3745"/>
                    <a:pt x="14419" y="3745"/>
                    <a:pt x="14419" y="3745"/>
                  </a:cubicBezTo>
                  <a:cubicBezTo>
                    <a:pt x="14419" y="3745"/>
                    <a:pt x="14419" y="3745"/>
                    <a:pt x="14419" y="3745"/>
                  </a:cubicBezTo>
                  <a:cubicBezTo>
                    <a:pt x="14419" y="3812"/>
                    <a:pt x="14419" y="3812"/>
                    <a:pt x="14419" y="3812"/>
                  </a:cubicBezTo>
                  <a:cubicBezTo>
                    <a:pt x="14475" y="3812"/>
                    <a:pt x="14475" y="3812"/>
                    <a:pt x="14475" y="3812"/>
                  </a:cubicBezTo>
                  <a:cubicBezTo>
                    <a:pt x="14475" y="3745"/>
                    <a:pt x="14475" y="3745"/>
                    <a:pt x="14475" y="3745"/>
                  </a:cubicBezTo>
                  <a:cubicBezTo>
                    <a:pt x="14531" y="3812"/>
                    <a:pt x="14531" y="3812"/>
                    <a:pt x="14531" y="3812"/>
                  </a:cubicBezTo>
                  <a:cubicBezTo>
                    <a:pt x="14587" y="3812"/>
                    <a:pt x="14587" y="3812"/>
                    <a:pt x="14587" y="3812"/>
                  </a:cubicBezTo>
                  <a:cubicBezTo>
                    <a:pt x="14587" y="3879"/>
                    <a:pt x="14587" y="3879"/>
                    <a:pt x="14587" y="3879"/>
                  </a:cubicBezTo>
                  <a:cubicBezTo>
                    <a:pt x="14643" y="3879"/>
                    <a:pt x="14643" y="3879"/>
                    <a:pt x="14643" y="3879"/>
                  </a:cubicBezTo>
                  <a:cubicBezTo>
                    <a:pt x="14643" y="3879"/>
                    <a:pt x="14643" y="3879"/>
                    <a:pt x="14643" y="3879"/>
                  </a:cubicBezTo>
                  <a:cubicBezTo>
                    <a:pt x="14643" y="3946"/>
                    <a:pt x="14643" y="3946"/>
                    <a:pt x="14643" y="3946"/>
                  </a:cubicBezTo>
                  <a:cubicBezTo>
                    <a:pt x="14699" y="3946"/>
                    <a:pt x="14699" y="3946"/>
                    <a:pt x="14699" y="3946"/>
                  </a:cubicBezTo>
                  <a:cubicBezTo>
                    <a:pt x="14699" y="3879"/>
                    <a:pt x="14699" y="3879"/>
                    <a:pt x="14699" y="3879"/>
                  </a:cubicBezTo>
                  <a:cubicBezTo>
                    <a:pt x="14755" y="3946"/>
                    <a:pt x="14755" y="3946"/>
                    <a:pt x="14755" y="3946"/>
                  </a:cubicBezTo>
                  <a:cubicBezTo>
                    <a:pt x="14755" y="4012"/>
                    <a:pt x="14755" y="4012"/>
                    <a:pt x="14755" y="4012"/>
                  </a:cubicBezTo>
                  <a:cubicBezTo>
                    <a:pt x="14755" y="4012"/>
                    <a:pt x="14755" y="4012"/>
                    <a:pt x="14755" y="4012"/>
                  </a:cubicBezTo>
                  <a:cubicBezTo>
                    <a:pt x="14755" y="4012"/>
                    <a:pt x="14755" y="4012"/>
                    <a:pt x="14755" y="4012"/>
                  </a:cubicBezTo>
                  <a:cubicBezTo>
                    <a:pt x="14755" y="4079"/>
                    <a:pt x="14755" y="4079"/>
                    <a:pt x="14755" y="4079"/>
                  </a:cubicBezTo>
                  <a:cubicBezTo>
                    <a:pt x="14699" y="4079"/>
                    <a:pt x="14699" y="4079"/>
                    <a:pt x="14699" y="4079"/>
                  </a:cubicBezTo>
                  <a:cubicBezTo>
                    <a:pt x="14643" y="4079"/>
                    <a:pt x="14643" y="4079"/>
                    <a:pt x="14643" y="4079"/>
                  </a:cubicBezTo>
                  <a:cubicBezTo>
                    <a:pt x="14587" y="4146"/>
                    <a:pt x="14587" y="4146"/>
                    <a:pt x="14587" y="4146"/>
                  </a:cubicBezTo>
                  <a:cubicBezTo>
                    <a:pt x="14531" y="4079"/>
                    <a:pt x="14531" y="4079"/>
                    <a:pt x="14531" y="4079"/>
                  </a:cubicBezTo>
                  <a:cubicBezTo>
                    <a:pt x="14475" y="4079"/>
                    <a:pt x="14475" y="4079"/>
                    <a:pt x="14475" y="4079"/>
                  </a:cubicBezTo>
                  <a:cubicBezTo>
                    <a:pt x="14419" y="4012"/>
                    <a:pt x="14419" y="4012"/>
                    <a:pt x="14419" y="4012"/>
                  </a:cubicBezTo>
                  <a:cubicBezTo>
                    <a:pt x="14363" y="4012"/>
                    <a:pt x="14363" y="4012"/>
                    <a:pt x="14363" y="4012"/>
                  </a:cubicBezTo>
                  <a:cubicBezTo>
                    <a:pt x="14306" y="4012"/>
                    <a:pt x="14306" y="4012"/>
                    <a:pt x="14306" y="4012"/>
                  </a:cubicBezTo>
                  <a:cubicBezTo>
                    <a:pt x="14250" y="3946"/>
                    <a:pt x="14250" y="3946"/>
                    <a:pt x="14250" y="3946"/>
                  </a:cubicBezTo>
                  <a:cubicBezTo>
                    <a:pt x="14194" y="3946"/>
                    <a:pt x="14194" y="3946"/>
                    <a:pt x="14194" y="3946"/>
                  </a:cubicBezTo>
                  <a:cubicBezTo>
                    <a:pt x="14194" y="3946"/>
                    <a:pt x="14194" y="3946"/>
                    <a:pt x="14194" y="3946"/>
                  </a:cubicBezTo>
                  <a:close/>
                  <a:moveTo>
                    <a:pt x="13577" y="3076"/>
                  </a:moveTo>
                  <a:cubicBezTo>
                    <a:pt x="13577" y="3009"/>
                    <a:pt x="13577" y="3009"/>
                    <a:pt x="13577" y="3009"/>
                  </a:cubicBezTo>
                  <a:cubicBezTo>
                    <a:pt x="13633" y="3009"/>
                    <a:pt x="13633" y="3009"/>
                    <a:pt x="13633" y="3009"/>
                  </a:cubicBezTo>
                  <a:cubicBezTo>
                    <a:pt x="13633" y="3009"/>
                    <a:pt x="13633" y="3009"/>
                    <a:pt x="13633" y="3009"/>
                  </a:cubicBezTo>
                  <a:cubicBezTo>
                    <a:pt x="13633" y="3076"/>
                    <a:pt x="13633" y="3076"/>
                    <a:pt x="13633" y="3076"/>
                  </a:cubicBezTo>
                  <a:cubicBezTo>
                    <a:pt x="13577" y="3076"/>
                    <a:pt x="13577" y="3076"/>
                    <a:pt x="13577" y="3076"/>
                  </a:cubicBezTo>
                  <a:cubicBezTo>
                    <a:pt x="13577" y="3076"/>
                    <a:pt x="13577" y="3076"/>
                    <a:pt x="13577" y="3076"/>
                  </a:cubicBezTo>
                  <a:close/>
                  <a:moveTo>
                    <a:pt x="13633" y="3344"/>
                  </a:moveTo>
                  <a:cubicBezTo>
                    <a:pt x="13633" y="3477"/>
                    <a:pt x="13633" y="3477"/>
                    <a:pt x="13633" y="3477"/>
                  </a:cubicBezTo>
                  <a:cubicBezTo>
                    <a:pt x="13689" y="3477"/>
                    <a:pt x="13689" y="3477"/>
                    <a:pt x="13689" y="3477"/>
                  </a:cubicBezTo>
                  <a:cubicBezTo>
                    <a:pt x="13689" y="3477"/>
                    <a:pt x="13689" y="3477"/>
                    <a:pt x="13689" y="3477"/>
                  </a:cubicBezTo>
                  <a:cubicBezTo>
                    <a:pt x="13745" y="3477"/>
                    <a:pt x="13745" y="3477"/>
                    <a:pt x="13745" y="3477"/>
                  </a:cubicBezTo>
                  <a:cubicBezTo>
                    <a:pt x="13745" y="3544"/>
                    <a:pt x="13745" y="3544"/>
                    <a:pt x="13745" y="3544"/>
                  </a:cubicBezTo>
                  <a:cubicBezTo>
                    <a:pt x="13802" y="3544"/>
                    <a:pt x="13802" y="3544"/>
                    <a:pt x="13802" y="3544"/>
                  </a:cubicBezTo>
                  <a:cubicBezTo>
                    <a:pt x="13858" y="3477"/>
                    <a:pt x="13858" y="3477"/>
                    <a:pt x="13858" y="3477"/>
                  </a:cubicBezTo>
                  <a:cubicBezTo>
                    <a:pt x="13858" y="3411"/>
                    <a:pt x="13858" y="3411"/>
                    <a:pt x="13858" y="3411"/>
                  </a:cubicBezTo>
                  <a:cubicBezTo>
                    <a:pt x="13914" y="3411"/>
                    <a:pt x="13914" y="3411"/>
                    <a:pt x="13914" y="3411"/>
                  </a:cubicBezTo>
                  <a:cubicBezTo>
                    <a:pt x="13970" y="3344"/>
                    <a:pt x="13970" y="3344"/>
                    <a:pt x="13970" y="3344"/>
                  </a:cubicBezTo>
                  <a:cubicBezTo>
                    <a:pt x="13970" y="3277"/>
                    <a:pt x="13970" y="3277"/>
                    <a:pt x="13970" y="3277"/>
                  </a:cubicBezTo>
                  <a:cubicBezTo>
                    <a:pt x="13970" y="3210"/>
                    <a:pt x="13970" y="3210"/>
                    <a:pt x="13970" y="3210"/>
                  </a:cubicBezTo>
                  <a:cubicBezTo>
                    <a:pt x="14026" y="3143"/>
                    <a:pt x="14026" y="3143"/>
                    <a:pt x="14026" y="3143"/>
                  </a:cubicBezTo>
                  <a:cubicBezTo>
                    <a:pt x="13970" y="3076"/>
                    <a:pt x="13970" y="3076"/>
                    <a:pt x="13970" y="3076"/>
                  </a:cubicBezTo>
                  <a:cubicBezTo>
                    <a:pt x="13970" y="3076"/>
                    <a:pt x="13970" y="3076"/>
                    <a:pt x="13970" y="3076"/>
                  </a:cubicBezTo>
                  <a:cubicBezTo>
                    <a:pt x="14026" y="3076"/>
                    <a:pt x="14026" y="3076"/>
                    <a:pt x="14026" y="3076"/>
                  </a:cubicBezTo>
                  <a:cubicBezTo>
                    <a:pt x="14026" y="3009"/>
                    <a:pt x="14026" y="3009"/>
                    <a:pt x="14026" y="3009"/>
                  </a:cubicBezTo>
                  <a:cubicBezTo>
                    <a:pt x="14082" y="2942"/>
                    <a:pt x="14082" y="2942"/>
                    <a:pt x="14082" y="2942"/>
                  </a:cubicBezTo>
                  <a:cubicBezTo>
                    <a:pt x="14138" y="2942"/>
                    <a:pt x="14138" y="2942"/>
                    <a:pt x="14138" y="2942"/>
                  </a:cubicBezTo>
                  <a:cubicBezTo>
                    <a:pt x="14194" y="2876"/>
                    <a:pt x="14194" y="2876"/>
                    <a:pt x="14194" y="2876"/>
                  </a:cubicBezTo>
                  <a:cubicBezTo>
                    <a:pt x="14194" y="2809"/>
                    <a:pt x="14194" y="2809"/>
                    <a:pt x="14194" y="2809"/>
                  </a:cubicBezTo>
                  <a:cubicBezTo>
                    <a:pt x="14194" y="2742"/>
                    <a:pt x="14194" y="2742"/>
                    <a:pt x="14194" y="2742"/>
                  </a:cubicBezTo>
                  <a:cubicBezTo>
                    <a:pt x="14194" y="2742"/>
                    <a:pt x="14194" y="2742"/>
                    <a:pt x="14194" y="2742"/>
                  </a:cubicBezTo>
                  <a:cubicBezTo>
                    <a:pt x="14250" y="2675"/>
                    <a:pt x="14250" y="2675"/>
                    <a:pt x="14250" y="2675"/>
                  </a:cubicBezTo>
                  <a:cubicBezTo>
                    <a:pt x="14194" y="2675"/>
                    <a:pt x="14194" y="2675"/>
                    <a:pt x="14194" y="2675"/>
                  </a:cubicBezTo>
                  <a:cubicBezTo>
                    <a:pt x="14194" y="2608"/>
                    <a:pt x="14194" y="2608"/>
                    <a:pt x="14194" y="2608"/>
                  </a:cubicBezTo>
                  <a:cubicBezTo>
                    <a:pt x="14194" y="2608"/>
                    <a:pt x="14194" y="2608"/>
                    <a:pt x="14194" y="2608"/>
                  </a:cubicBezTo>
                  <a:cubicBezTo>
                    <a:pt x="14138" y="2541"/>
                    <a:pt x="14138" y="2541"/>
                    <a:pt x="14138" y="2541"/>
                  </a:cubicBezTo>
                  <a:cubicBezTo>
                    <a:pt x="14082" y="2541"/>
                    <a:pt x="14082" y="2541"/>
                    <a:pt x="14082" y="2541"/>
                  </a:cubicBezTo>
                  <a:cubicBezTo>
                    <a:pt x="14026" y="2541"/>
                    <a:pt x="14026" y="2541"/>
                    <a:pt x="14026" y="2541"/>
                  </a:cubicBezTo>
                  <a:cubicBezTo>
                    <a:pt x="14082" y="2474"/>
                    <a:pt x="14082" y="2474"/>
                    <a:pt x="14082" y="2474"/>
                  </a:cubicBezTo>
                  <a:cubicBezTo>
                    <a:pt x="14138" y="2474"/>
                    <a:pt x="14138" y="2474"/>
                    <a:pt x="14138" y="2474"/>
                  </a:cubicBezTo>
                  <a:cubicBezTo>
                    <a:pt x="14138" y="2407"/>
                    <a:pt x="14138" y="2407"/>
                    <a:pt x="14138" y="2407"/>
                  </a:cubicBezTo>
                  <a:cubicBezTo>
                    <a:pt x="14138" y="2407"/>
                    <a:pt x="14138" y="2407"/>
                    <a:pt x="14138" y="2407"/>
                  </a:cubicBezTo>
                  <a:cubicBezTo>
                    <a:pt x="14138" y="2341"/>
                    <a:pt x="14138" y="2341"/>
                    <a:pt x="14138" y="2341"/>
                  </a:cubicBezTo>
                  <a:cubicBezTo>
                    <a:pt x="14138" y="2274"/>
                    <a:pt x="14138" y="2274"/>
                    <a:pt x="14138" y="2274"/>
                  </a:cubicBezTo>
                  <a:cubicBezTo>
                    <a:pt x="14082" y="2207"/>
                    <a:pt x="14082" y="2207"/>
                    <a:pt x="14082" y="2207"/>
                  </a:cubicBezTo>
                  <a:cubicBezTo>
                    <a:pt x="14082" y="2207"/>
                    <a:pt x="14082" y="2207"/>
                    <a:pt x="14082" y="2207"/>
                  </a:cubicBezTo>
                  <a:cubicBezTo>
                    <a:pt x="13970" y="2274"/>
                    <a:pt x="13970" y="2274"/>
                    <a:pt x="13970" y="2274"/>
                  </a:cubicBezTo>
                  <a:cubicBezTo>
                    <a:pt x="13914" y="2274"/>
                    <a:pt x="13914" y="2274"/>
                    <a:pt x="13914" y="2274"/>
                  </a:cubicBezTo>
                  <a:cubicBezTo>
                    <a:pt x="13914" y="2341"/>
                    <a:pt x="13914" y="2341"/>
                    <a:pt x="13914" y="2341"/>
                  </a:cubicBezTo>
                  <a:cubicBezTo>
                    <a:pt x="13858" y="2407"/>
                    <a:pt x="13858" y="2407"/>
                    <a:pt x="13858" y="2407"/>
                  </a:cubicBezTo>
                  <a:cubicBezTo>
                    <a:pt x="13858" y="2341"/>
                    <a:pt x="13858" y="2341"/>
                    <a:pt x="13858" y="2341"/>
                  </a:cubicBezTo>
                  <a:cubicBezTo>
                    <a:pt x="13858" y="2341"/>
                    <a:pt x="13858" y="2341"/>
                    <a:pt x="13858" y="2341"/>
                  </a:cubicBezTo>
                  <a:cubicBezTo>
                    <a:pt x="13858" y="2274"/>
                    <a:pt x="13858" y="2274"/>
                    <a:pt x="13858" y="2274"/>
                  </a:cubicBezTo>
                  <a:cubicBezTo>
                    <a:pt x="13914" y="2274"/>
                    <a:pt x="13914" y="2274"/>
                    <a:pt x="13914" y="2274"/>
                  </a:cubicBezTo>
                  <a:cubicBezTo>
                    <a:pt x="13914" y="2207"/>
                    <a:pt x="13914" y="2207"/>
                    <a:pt x="13914" y="2207"/>
                  </a:cubicBezTo>
                  <a:cubicBezTo>
                    <a:pt x="13914" y="2073"/>
                    <a:pt x="13914" y="2073"/>
                    <a:pt x="13914" y="2073"/>
                  </a:cubicBezTo>
                  <a:cubicBezTo>
                    <a:pt x="13914" y="2006"/>
                    <a:pt x="13914" y="2006"/>
                    <a:pt x="13914" y="2006"/>
                  </a:cubicBezTo>
                  <a:cubicBezTo>
                    <a:pt x="13858" y="2006"/>
                    <a:pt x="13858" y="2006"/>
                    <a:pt x="13858" y="2006"/>
                  </a:cubicBezTo>
                  <a:cubicBezTo>
                    <a:pt x="13858" y="1939"/>
                    <a:pt x="13858" y="1939"/>
                    <a:pt x="13858" y="1939"/>
                  </a:cubicBezTo>
                  <a:cubicBezTo>
                    <a:pt x="13802" y="1939"/>
                    <a:pt x="13802" y="1939"/>
                    <a:pt x="13802" y="1939"/>
                  </a:cubicBezTo>
                  <a:cubicBezTo>
                    <a:pt x="13745" y="1939"/>
                    <a:pt x="13745" y="1939"/>
                    <a:pt x="13745" y="1939"/>
                  </a:cubicBezTo>
                  <a:cubicBezTo>
                    <a:pt x="13689" y="1939"/>
                    <a:pt x="13689" y="1939"/>
                    <a:pt x="13689" y="1939"/>
                  </a:cubicBezTo>
                  <a:cubicBezTo>
                    <a:pt x="13633" y="2006"/>
                    <a:pt x="13633" y="2006"/>
                    <a:pt x="13633" y="2006"/>
                  </a:cubicBezTo>
                  <a:cubicBezTo>
                    <a:pt x="13633" y="1939"/>
                    <a:pt x="13633" y="1939"/>
                    <a:pt x="13633" y="1939"/>
                  </a:cubicBezTo>
                  <a:cubicBezTo>
                    <a:pt x="13577" y="1872"/>
                    <a:pt x="13577" y="1872"/>
                    <a:pt x="13577" y="1872"/>
                  </a:cubicBezTo>
                  <a:cubicBezTo>
                    <a:pt x="13577" y="1872"/>
                    <a:pt x="13577" y="1872"/>
                    <a:pt x="13577" y="1872"/>
                  </a:cubicBezTo>
                  <a:cubicBezTo>
                    <a:pt x="13577" y="1872"/>
                    <a:pt x="13577" y="1872"/>
                    <a:pt x="13577" y="1872"/>
                  </a:cubicBezTo>
                  <a:cubicBezTo>
                    <a:pt x="13521" y="1939"/>
                    <a:pt x="13521" y="1939"/>
                    <a:pt x="13521" y="1939"/>
                  </a:cubicBezTo>
                  <a:cubicBezTo>
                    <a:pt x="13465" y="2006"/>
                    <a:pt x="13465" y="2006"/>
                    <a:pt x="13465" y="2006"/>
                  </a:cubicBezTo>
                  <a:cubicBezTo>
                    <a:pt x="13465" y="2006"/>
                    <a:pt x="13465" y="2006"/>
                    <a:pt x="13465" y="2006"/>
                  </a:cubicBezTo>
                  <a:cubicBezTo>
                    <a:pt x="13409" y="2073"/>
                    <a:pt x="13409" y="2073"/>
                    <a:pt x="13409" y="2073"/>
                  </a:cubicBezTo>
                  <a:cubicBezTo>
                    <a:pt x="13409" y="2140"/>
                    <a:pt x="13409" y="2140"/>
                    <a:pt x="13409" y="2140"/>
                  </a:cubicBezTo>
                  <a:cubicBezTo>
                    <a:pt x="13465" y="2207"/>
                    <a:pt x="13465" y="2207"/>
                    <a:pt x="13465" y="2207"/>
                  </a:cubicBezTo>
                  <a:cubicBezTo>
                    <a:pt x="13465" y="2140"/>
                    <a:pt x="13465" y="2140"/>
                    <a:pt x="13465" y="2140"/>
                  </a:cubicBezTo>
                  <a:cubicBezTo>
                    <a:pt x="13521" y="2140"/>
                    <a:pt x="13521" y="2140"/>
                    <a:pt x="13521" y="2140"/>
                  </a:cubicBezTo>
                  <a:cubicBezTo>
                    <a:pt x="13577" y="2140"/>
                    <a:pt x="13577" y="2140"/>
                    <a:pt x="13577" y="2140"/>
                  </a:cubicBezTo>
                  <a:cubicBezTo>
                    <a:pt x="13521" y="2207"/>
                    <a:pt x="13521" y="2207"/>
                    <a:pt x="13521" y="2207"/>
                  </a:cubicBezTo>
                  <a:cubicBezTo>
                    <a:pt x="13409" y="2274"/>
                    <a:pt x="13409" y="2274"/>
                    <a:pt x="13409" y="2274"/>
                  </a:cubicBezTo>
                  <a:cubicBezTo>
                    <a:pt x="13409" y="2341"/>
                    <a:pt x="13409" y="2341"/>
                    <a:pt x="13409" y="2341"/>
                  </a:cubicBezTo>
                  <a:cubicBezTo>
                    <a:pt x="13409" y="2341"/>
                    <a:pt x="13409" y="2341"/>
                    <a:pt x="13409" y="2341"/>
                  </a:cubicBezTo>
                  <a:cubicBezTo>
                    <a:pt x="13465" y="2341"/>
                    <a:pt x="13465" y="2341"/>
                    <a:pt x="13465" y="2341"/>
                  </a:cubicBezTo>
                  <a:cubicBezTo>
                    <a:pt x="13521" y="2274"/>
                    <a:pt x="13521" y="2274"/>
                    <a:pt x="13521" y="2274"/>
                  </a:cubicBezTo>
                  <a:cubicBezTo>
                    <a:pt x="13577" y="2274"/>
                    <a:pt x="13577" y="2274"/>
                    <a:pt x="13577" y="2274"/>
                  </a:cubicBezTo>
                  <a:cubicBezTo>
                    <a:pt x="13577" y="2207"/>
                    <a:pt x="13577" y="2207"/>
                    <a:pt x="13577" y="2207"/>
                  </a:cubicBezTo>
                  <a:cubicBezTo>
                    <a:pt x="13633" y="2274"/>
                    <a:pt x="13633" y="2274"/>
                    <a:pt x="13633" y="2274"/>
                  </a:cubicBezTo>
                  <a:cubicBezTo>
                    <a:pt x="13577" y="2341"/>
                    <a:pt x="13577" y="2341"/>
                    <a:pt x="13577" y="2341"/>
                  </a:cubicBezTo>
                  <a:cubicBezTo>
                    <a:pt x="13577" y="2341"/>
                    <a:pt x="13577" y="2341"/>
                    <a:pt x="13577" y="2341"/>
                  </a:cubicBezTo>
                  <a:cubicBezTo>
                    <a:pt x="13521" y="2407"/>
                    <a:pt x="13521" y="2407"/>
                    <a:pt x="13521" y="2407"/>
                  </a:cubicBezTo>
                  <a:cubicBezTo>
                    <a:pt x="13521" y="2407"/>
                    <a:pt x="13521" y="2407"/>
                    <a:pt x="13521" y="2407"/>
                  </a:cubicBezTo>
                  <a:cubicBezTo>
                    <a:pt x="13521" y="2474"/>
                    <a:pt x="13521" y="2474"/>
                    <a:pt x="13521" y="2474"/>
                  </a:cubicBezTo>
                  <a:cubicBezTo>
                    <a:pt x="13577" y="2474"/>
                    <a:pt x="13577" y="2474"/>
                    <a:pt x="13577" y="2474"/>
                  </a:cubicBezTo>
                  <a:cubicBezTo>
                    <a:pt x="13633" y="2474"/>
                    <a:pt x="13633" y="2474"/>
                    <a:pt x="13633" y="2474"/>
                  </a:cubicBezTo>
                  <a:cubicBezTo>
                    <a:pt x="13577" y="2541"/>
                    <a:pt x="13577" y="2541"/>
                    <a:pt x="13577" y="2541"/>
                  </a:cubicBezTo>
                  <a:cubicBezTo>
                    <a:pt x="13521" y="2541"/>
                    <a:pt x="13521" y="2541"/>
                    <a:pt x="13521" y="2541"/>
                  </a:cubicBezTo>
                  <a:cubicBezTo>
                    <a:pt x="13465" y="2541"/>
                    <a:pt x="13465" y="2541"/>
                    <a:pt x="13465" y="2541"/>
                  </a:cubicBezTo>
                  <a:cubicBezTo>
                    <a:pt x="13465" y="2541"/>
                    <a:pt x="13465" y="2541"/>
                    <a:pt x="13465" y="2541"/>
                  </a:cubicBezTo>
                  <a:cubicBezTo>
                    <a:pt x="13521" y="2608"/>
                    <a:pt x="13521" y="2608"/>
                    <a:pt x="13521" y="2608"/>
                  </a:cubicBezTo>
                  <a:cubicBezTo>
                    <a:pt x="13521" y="2608"/>
                    <a:pt x="13521" y="2608"/>
                    <a:pt x="13521" y="2608"/>
                  </a:cubicBezTo>
                  <a:cubicBezTo>
                    <a:pt x="13409" y="2675"/>
                    <a:pt x="13409" y="2675"/>
                    <a:pt x="13409" y="2675"/>
                  </a:cubicBezTo>
                  <a:cubicBezTo>
                    <a:pt x="13409" y="2675"/>
                    <a:pt x="13409" y="2675"/>
                    <a:pt x="13409" y="2675"/>
                  </a:cubicBezTo>
                  <a:cubicBezTo>
                    <a:pt x="13409" y="2608"/>
                    <a:pt x="13409" y="2608"/>
                    <a:pt x="13409" y="2608"/>
                  </a:cubicBezTo>
                  <a:cubicBezTo>
                    <a:pt x="13353" y="2608"/>
                    <a:pt x="13353" y="2608"/>
                    <a:pt x="13353" y="2608"/>
                  </a:cubicBezTo>
                  <a:cubicBezTo>
                    <a:pt x="13297" y="2541"/>
                    <a:pt x="13297" y="2541"/>
                    <a:pt x="13297" y="2541"/>
                  </a:cubicBezTo>
                  <a:cubicBezTo>
                    <a:pt x="13184" y="2608"/>
                    <a:pt x="13184" y="2608"/>
                    <a:pt x="13184" y="2608"/>
                  </a:cubicBezTo>
                  <a:cubicBezTo>
                    <a:pt x="13184" y="2608"/>
                    <a:pt x="13184" y="2608"/>
                    <a:pt x="13184" y="2608"/>
                  </a:cubicBezTo>
                  <a:cubicBezTo>
                    <a:pt x="13184" y="2675"/>
                    <a:pt x="13184" y="2675"/>
                    <a:pt x="13184" y="2675"/>
                  </a:cubicBezTo>
                  <a:cubicBezTo>
                    <a:pt x="13184" y="2742"/>
                    <a:pt x="13184" y="2742"/>
                    <a:pt x="13184" y="2742"/>
                  </a:cubicBezTo>
                  <a:cubicBezTo>
                    <a:pt x="13184" y="2809"/>
                    <a:pt x="13184" y="2809"/>
                    <a:pt x="13184" y="2809"/>
                  </a:cubicBezTo>
                  <a:cubicBezTo>
                    <a:pt x="13241" y="2876"/>
                    <a:pt x="13241" y="2876"/>
                    <a:pt x="13241" y="2876"/>
                  </a:cubicBezTo>
                  <a:cubicBezTo>
                    <a:pt x="13297" y="2809"/>
                    <a:pt x="13297" y="2809"/>
                    <a:pt x="13297" y="2809"/>
                  </a:cubicBezTo>
                  <a:cubicBezTo>
                    <a:pt x="13297" y="2809"/>
                    <a:pt x="13297" y="2809"/>
                    <a:pt x="13297" y="2809"/>
                  </a:cubicBezTo>
                  <a:cubicBezTo>
                    <a:pt x="13409" y="2809"/>
                    <a:pt x="13409" y="2809"/>
                    <a:pt x="13409" y="2809"/>
                  </a:cubicBezTo>
                  <a:cubicBezTo>
                    <a:pt x="13465" y="2809"/>
                    <a:pt x="13465" y="2809"/>
                    <a:pt x="13465" y="2809"/>
                  </a:cubicBezTo>
                  <a:cubicBezTo>
                    <a:pt x="13465" y="2876"/>
                    <a:pt x="13465" y="2876"/>
                    <a:pt x="13465" y="2876"/>
                  </a:cubicBezTo>
                  <a:cubicBezTo>
                    <a:pt x="13577" y="2809"/>
                    <a:pt x="13577" y="2809"/>
                    <a:pt x="13577" y="2809"/>
                  </a:cubicBezTo>
                  <a:cubicBezTo>
                    <a:pt x="13577" y="2876"/>
                    <a:pt x="13577" y="2876"/>
                    <a:pt x="13577" y="2876"/>
                  </a:cubicBezTo>
                  <a:cubicBezTo>
                    <a:pt x="13521" y="2876"/>
                    <a:pt x="13521" y="2876"/>
                    <a:pt x="13521" y="2876"/>
                  </a:cubicBezTo>
                  <a:cubicBezTo>
                    <a:pt x="13521" y="2942"/>
                    <a:pt x="13521" y="2942"/>
                    <a:pt x="13521" y="2942"/>
                  </a:cubicBezTo>
                  <a:cubicBezTo>
                    <a:pt x="13521" y="2942"/>
                    <a:pt x="13521" y="2942"/>
                    <a:pt x="13521" y="2942"/>
                  </a:cubicBezTo>
                  <a:cubicBezTo>
                    <a:pt x="13577" y="2942"/>
                    <a:pt x="13577" y="2942"/>
                    <a:pt x="13577" y="2942"/>
                  </a:cubicBezTo>
                  <a:cubicBezTo>
                    <a:pt x="13633" y="3009"/>
                    <a:pt x="13633" y="3009"/>
                    <a:pt x="13633" y="3009"/>
                  </a:cubicBezTo>
                  <a:cubicBezTo>
                    <a:pt x="13633" y="3076"/>
                    <a:pt x="13633" y="3076"/>
                    <a:pt x="13633" y="3076"/>
                  </a:cubicBezTo>
                  <a:cubicBezTo>
                    <a:pt x="13689" y="3076"/>
                    <a:pt x="13689" y="3076"/>
                    <a:pt x="13689" y="3076"/>
                  </a:cubicBezTo>
                  <a:cubicBezTo>
                    <a:pt x="13689" y="3076"/>
                    <a:pt x="13689" y="3076"/>
                    <a:pt x="13689" y="3076"/>
                  </a:cubicBezTo>
                  <a:cubicBezTo>
                    <a:pt x="13689" y="3143"/>
                    <a:pt x="13689" y="3143"/>
                    <a:pt x="13689" y="3143"/>
                  </a:cubicBezTo>
                  <a:cubicBezTo>
                    <a:pt x="13689" y="3210"/>
                    <a:pt x="13689" y="3210"/>
                    <a:pt x="13689" y="3210"/>
                  </a:cubicBezTo>
                  <a:cubicBezTo>
                    <a:pt x="13633" y="3344"/>
                    <a:pt x="13633" y="3344"/>
                    <a:pt x="13633" y="3344"/>
                  </a:cubicBezTo>
                  <a:close/>
                  <a:moveTo>
                    <a:pt x="13353" y="2942"/>
                  </a:moveTo>
                  <a:cubicBezTo>
                    <a:pt x="13353" y="2942"/>
                    <a:pt x="13353" y="2942"/>
                    <a:pt x="13353" y="2942"/>
                  </a:cubicBezTo>
                  <a:cubicBezTo>
                    <a:pt x="13409" y="2876"/>
                    <a:pt x="13409" y="2876"/>
                    <a:pt x="13409" y="2876"/>
                  </a:cubicBezTo>
                  <a:cubicBezTo>
                    <a:pt x="13465" y="2876"/>
                    <a:pt x="13465" y="2876"/>
                    <a:pt x="13465" y="2876"/>
                  </a:cubicBezTo>
                  <a:cubicBezTo>
                    <a:pt x="13465" y="2942"/>
                    <a:pt x="13465" y="2942"/>
                    <a:pt x="13465" y="2942"/>
                  </a:cubicBezTo>
                  <a:cubicBezTo>
                    <a:pt x="13409" y="2942"/>
                    <a:pt x="13409" y="2942"/>
                    <a:pt x="13409" y="2942"/>
                  </a:cubicBezTo>
                  <a:cubicBezTo>
                    <a:pt x="13353" y="3009"/>
                    <a:pt x="13353" y="3009"/>
                    <a:pt x="13353" y="3009"/>
                  </a:cubicBezTo>
                  <a:cubicBezTo>
                    <a:pt x="13353" y="2942"/>
                    <a:pt x="13353" y="2942"/>
                    <a:pt x="13353" y="2942"/>
                  </a:cubicBezTo>
                  <a:close/>
                  <a:moveTo>
                    <a:pt x="13241" y="3277"/>
                  </a:moveTo>
                  <a:cubicBezTo>
                    <a:pt x="13297" y="3210"/>
                    <a:pt x="13297" y="3210"/>
                    <a:pt x="13297" y="3210"/>
                  </a:cubicBezTo>
                  <a:cubicBezTo>
                    <a:pt x="13353" y="3210"/>
                    <a:pt x="13353" y="3210"/>
                    <a:pt x="13353" y="3210"/>
                  </a:cubicBezTo>
                  <a:cubicBezTo>
                    <a:pt x="13409" y="3210"/>
                    <a:pt x="13409" y="3210"/>
                    <a:pt x="13409" y="3210"/>
                  </a:cubicBezTo>
                  <a:cubicBezTo>
                    <a:pt x="13521" y="3344"/>
                    <a:pt x="13521" y="3344"/>
                    <a:pt x="13521" y="3344"/>
                  </a:cubicBezTo>
                  <a:cubicBezTo>
                    <a:pt x="13465" y="3344"/>
                    <a:pt x="13465" y="3344"/>
                    <a:pt x="13465" y="3344"/>
                  </a:cubicBezTo>
                  <a:cubicBezTo>
                    <a:pt x="13521" y="3477"/>
                    <a:pt x="13521" y="3477"/>
                    <a:pt x="13521" y="3477"/>
                  </a:cubicBezTo>
                  <a:cubicBezTo>
                    <a:pt x="13465" y="3477"/>
                    <a:pt x="13465" y="3477"/>
                    <a:pt x="13465" y="3477"/>
                  </a:cubicBezTo>
                  <a:cubicBezTo>
                    <a:pt x="13409" y="3411"/>
                    <a:pt x="13409" y="3411"/>
                    <a:pt x="13409" y="3411"/>
                  </a:cubicBezTo>
                  <a:cubicBezTo>
                    <a:pt x="13353" y="3477"/>
                    <a:pt x="13353" y="3477"/>
                    <a:pt x="13353" y="3477"/>
                  </a:cubicBezTo>
                  <a:cubicBezTo>
                    <a:pt x="13353" y="3477"/>
                    <a:pt x="13353" y="3477"/>
                    <a:pt x="13353" y="3477"/>
                  </a:cubicBezTo>
                  <a:cubicBezTo>
                    <a:pt x="13297" y="3411"/>
                    <a:pt x="13297" y="3411"/>
                    <a:pt x="13297" y="3411"/>
                  </a:cubicBezTo>
                  <a:cubicBezTo>
                    <a:pt x="13241" y="3344"/>
                    <a:pt x="13241" y="3344"/>
                    <a:pt x="13241" y="3344"/>
                  </a:cubicBezTo>
                  <a:cubicBezTo>
                    <a:pt x="13241" y="3277"/>
                    <a:pt x="13241" y="3277"/>
                    <a:pt x="13241" y="3277"/>
                  </a:cubicBezTo>
                  <a:close/>
                  <a:moveTo>
                    <a:pt x="12623" y="3745"/>
                  </a:moveTo>
                  <a:cubicBezTo>
                    <a:pt x="12679" y="3678"/>
                    <a:pt x="12679" y="3678"/>
                    <a:pt x="12679" y="3678"/>
                  </a:cubicBezTo>
                  <a:cubicBezTo>
                    <a:pt x="12736" y="3678"/>
                    <a:pt x="12736" y="3678"/>
                    <a:pt x="12736" y="3678"/>
                  </a:cubicBezTo>
                  <a:cubicBezTo>
                    <a:pt x="12736" y="3745"/>
                    <a:pt x="12736" y="3745"/>
                    <a:pt x="12736" y="3745"/>
                  </a:cubicBezTo>
                  <a:cubicBezTo>
                    <a:pt x="12679" y="3745"/>
                    <a:pt x="12679" y="3745"/>
                    <a:pt x="12679" y="3745"/>
                  </a:cubicBezTo>
                  <a:cubicBezTo>
                    <a:pt x="12623" y="3745"/>
                    <a:pt x="12623" y="3745"/>
                    <a:pt x="12623" y="3745"/>
                  </a:cubicBezTo>
                  <a:close/>
                  <a:moveTo>
                    <a:pt x="12567" y="3678"/>
                  </a:moveTo>
                  <a:cubicBezTo>
                    <a:pt x="12567" y="3611"/>
                    <a:pt x="12567" y="3611"/>
                    <a:pt x="12567" y="3611"/>
                  </a:cubicBezTo>
                  <a:cubicBezTo>
                    <a:pt x="12567" y="3544"/>
                    <a:pt x="12567" y="3544"/>
                    <a:pt x="12567" y="3544"/>
                  </a:cubicBezTo>
                  <a:cubicBezTo>
                    <a:pt x="12567" y="3477"/>
                    <a:pt x="12567" y="3477"/>
                    <a:pt x="12567" y="3477"/>
                  </a:cubicBezTo>
                  <a:cubicBezTo>
                    <a:pt x="12567" y="3411"/>
                    <a:pt x="12567" y="3411"/>
                    <a:pt x="12567" y="3411"/>
                  </a:cubicBezTo>
                  <a:cubicBezTo>
                    <a:pt x="12623" y="3344"/>
                    <a:pt x="12623" y="3344"/>
                    <a:pt x="12623" y="3344"/>
                  </a:cubicBezTo>
                  <a:cubicBezTo>
                    <a:pt x="12623" y="3344"/>
                    <a:pt x="12623" y="3344"/>
                    <a:pt x="12623" y="3344"/>
                  </a:cubicBezTo>
                  <a:cubicBezTo>
                    <a:pt x="12679" y="3344"/>
                    <a:pt x="12679" y="3344"/>
                    <a:pt x="12679" y="3344"/>
                  </a:cubicBezTo>
                  <a:cubicBezTo>
                    <a:pt x="12679" y="3277"/>
                    <a:pt x="12679" y="3277"/>
                    <a:pt x="12679" y="3277"/>
                  </a:cubicBezTo>
                  <a:cubicBezTo>
                    <a:pt x="12679" y="3210"/>
                    <a:pt x="12679" y="3210"/>
                    <a:pt x="12679" y="3210"/>
                  </a:cubicBezTo>
                  <a:cubicBezTo>
                    <a:pt x="12679" y="3143"/>
                    <a:pt x="12679" y="3143"/>
                    <a:pt x="12679" y="3143"/>
                  </a:cubicBezTo>
                  <a:cubicBezTo>
                    <a:pt x="12736" y="3143"/>
                    <a:pt x="12736" y="3143"/>
                    <a:pt x="12736" y="3143"/>
                  </a:cubicBezTo>
                  <a:cubicBezTo>
                    <a:pt x="12736" y="3143"/>
                    <a:pt x="12736" y="3143"/>
                    <a:pt x="12736" y="3143"/>
                  </a:cubicBezTo>
                  <a:cubicBezTo>
                    <a:pt x="12792" y="3210"/>
                    <a:pt x="12792" y="3210"/>
                    <a:pt x="12792" y="3210"/>
                  </a:cubicBezTo>
                  <a:cubicBezTo>
                    <a:pt x="12792" y="3277"/>
                    <a:pt x="12792" y="3277"/>
                    <a:pt x="12792" y="3277"/>
                  </a:cubicBezTo>
                  <a:cubicBezTo>
                    <a:pt x="12736" y="3344"/>
                    <a:pt x="12736" y="3344"/>
                    <a:pt x="12736" y="3344"/>
                  </a:cubicBezTo>
                  <a:cubicBezTo>
                    <a:pt x="12736" y="3411"/>
                    <a:pt x="12736" y="3411"/>
                    <a:pt x="12736" y="3411"/>
                  </a:cubicBezTo>
                  <a:cubicBezTo>
                    <a:pt x="12736" y="3477"/>
                    <a:pt x="12736" y="3477"/>
                    <a:pt x="12736" y="3477"/>
                  </a:cubicBezTo>
                  <a:cubicBezTo>
                    <a:pt x="12736" y="3477"/>
                    <a:pt x="12736" y="3477"/>
                    <a:pt x="12736" y="3477"/>
                  </a:cubicBezTo>
                  <a:cubicBezTo>
                    <a:pt x="12736" y="3611"/>
                    <a:pt x="12736" y="3611"/>
                    <a:pt x="12736" y="3611"/>
                  </a:cubicBezTo>
                  <a:cubicBezTo>
                    <a:pt x="12623" y="3678"/>
                    <a:pt x="12623" y="3678"/>
                    <a:pt x="12623" y="3678"/>
                  </a:cubicBezTo>
                  <a:cubicBezTo>
                    <a:pt x="12567" y="3678"/>
                    <a:pt x="12567" y="3678"/>
                    <a:pt x="12567" y="3678"/>
                  </a:cubicBezTo>
                  <a:close/>
                  <a:moveTo>
                    <a:pt x="12006" y="2407"/>
                  </a:moveTo>
                  <a:cubicBezTo>
                    <a:pt x="12006" y="2407"/>
                    <a:pt x="12006" y="2407"/>
                    <a:pt x="12006" y="2407"/>
                  </a:cubicBezTo>
                  <a:cubicBezTo>
                    <a:pt x="11950" y="2341"/>
                    <a:pt x="11950" y="2341"/>
                    <a:pt x="11950" y="2341"/>
                  </a:cubicBezTo>
                  <a:cubicBezTo>
                    <a:pt x="12006" y="2274"/>
                    <a:pt x="12006" y="2274"/>
                    <a:pt x="12006" y="2274"/>
                  </a:cubicBezTo>
                  <a:cubicBezTo>
                    <a:pt x="11950" y="2274"/>
                    <a:pt x="11950" y="2274"/>
                    <a:pt x="11950" y="2274"/>
                  </a:cubicBezTo>
                  <a:cubicBezTo>
                    <a:pt x="11894" y="2274"/>
                    <a:pt x="11894" y="2274"/>
                    <a:pt x="11894" y="2274"/>
                  </a:cubicBezTo>
                  <a:cubicBezTo>
                    <a:pt x="11894" y="2274"/>
                    <a:pt x="11894" y="2274"/>
                    <a:pt x="11894" y="2274"/>
                  </a:cubicBezTo>
                  <a:cubicBezTo>
                    <a:pt x="11838" y="2274"/>
                    <a:pt x="11838" y="2274"/>
                    <a:pt x="11838" y="2274"/>
                  </a:cubicBezTo>
                  <a:cubicBezTo>
                    <a:pt x="11782" y="2274"/>
                    <a:pt x="11782" y="2274"/>
                    <a:pt x="11782" y="2274"/>
                  </a:cubicBezTo>
                  <a:cubicBezTo>
                    <a:pt x="11782" y="2274"/>
                    <a:pt x="11782" y="2274"/>
                    <a:pt x="11782" y="2274"/>
                  </a:cubicBezTo>
                  <a:cubicBezTo>
                    <a:pt x="11782" y="2207"/>
                    <a:pt x="11782" y="2207"/>
                    <a:pt x="11782" y="2207"/>
                  </a:cubicBezTo>
                  <a:cubicBezTo>
                    <a:pt x="11782" y="2207"/>
                    <a:pt x="11782" y="2207"/>
                    <a:pt x="11782" y="2207"/>
                  </a:cubicBezTo>
                  <a:cubicBezTo>
                    <a:pt x="11838" y="2140"/>
                    <a:pt x="11838" y="2140"/>
                    <a:pt x="11838" y="2140"/>
                  </a:cubicBezTo>
                  <a:cubicBezTo>
                    <a:pt x="11838" y="2140"/>
                    <a:pt x="11838" y="2140"/>
                    <a:pt x="11838" y="2140"/>
                  </a:cubicBezTo>
                  <a:cubicBezTo>
                    <a:pt x="11894" y="2140"/>
                    <a:pt x="11894" y="2140"/>
                    <a:pt x="11894" y="2140"/>
                  </a:cubicBezTo>
                  <a:cubicBezTo>
                    <a:pt x="12062" y="2073"/>
                    <a:pt x="12062" y="2073"/>
                    <a:pt x="12062" y="2073"/>
                  </a:cubicBezTo>
                  <a:cubicBezTo>
                    <a:pt x="12118" y="2073"/>
                    <a:pt x="12118" y="2073"/>
                    <a:pt x="12118" y="2073"/>
                  </a:cubicBezTo>
                  <a:cubicBezTo>
                    <a:pt x="12175" y="2140"/>
                    <a:pt x="12175" y="2140"/>
                    <a:pt x="12175" y="2140"/>
                  </a:cubicBezTo>
                  <a:cubicBezTo>
                    <a:pt x="12175" y="2140"/>
                    <a:pt x="12175" y="2140"/>
                    <a:pt x="12175" y="2140"/>
                  </a:cubicBezTo>
                  <a:cubicBezTo>
                    <a:pt x="12231" y="2140"/>
                    <a:pt x="12231" y="2140"/>
                    <a:pt x="12231" y="2140"/>
                  </a:cubicBezTo>
                  <a:cubicBezTo>
                    <a:pt x="12287" y="2073"/>
                    <a:pt x="12287" y="2073"/>
                    <a:pt x="12287" y="2073"/>
                  </a:cubicBezTo>
                  <a:cubicBezTo>
                    <a:pt x="12399" y="2073"/>
                    <a:pt x="12399" y="2073"/>
                    <a:pt x="12399" y="2073"/>
                  </a:cubicBezTo>
                  <a:cubicBezTo>
                    <a:pt x="12399" y="2073"/>
                    <a:pt x="12399" y="2073"/>
                    <a:pt x="12399" y="2073"/>
                  </a:cubicBezTo>
                  <a:cubicBezTo>
                    <a:pt x="12399" y="2073"/>
                    <a:pt x="12399" y="2073"/>
                    <a:pt x="12399" y="2073"/>
                  </a:cubicBezTo>
                  <a:cubicBezTo>
                    <a:pt x="12455" y="2073"/>
                    <a:pt x="12455" y="2073"/>
                    <a:pt x="12455" y="2073"/>
                  </a:cubicBezTo>
                  <a:cubicBezTo>
                    <a:pt x="12455" y="2140"/>
                    <a:pt x="12455" y="2140"/>
                    <a:pt x="12455" y="2140"/>
                  </a:cubicBezTo>
                  <a:cubicBezTo>
                    <a:pt x="12511" y="2140"/>
                    <a:pt x="12511" y="2140"/>
                    <a:pt x="12511" y="2140"/>
                  </a:cubicBezTo>
                  <a:cubicBezTo>
                    <a:pt x="12511" y="2207"/>
                    <a:pt x="12511" y="2207"/>
                    <a:pt x="12511" y="2207"/>
                  </a:cubicBezTo>
                  <a:cubicBezTo>
                    <a:pt x="12455" y="2274"/>
                    <a:pt x="12455" y="2274"/>
                    <a:pt x="12455" y="2274"/>
                  </a:cubicBezTo>
                  <a:cubicBezTo>
                    <a:pt x="12455" y="2341"/>
                    <a:pt x="12455" y="2341"/>
                    <a:pt x="12455" y="2341"/>
                  </a:cubicBezTo>
                  <a:cubicBezTo>
                    <a:pt x="12455" y="2474"/>
                    <a:pt x="12455" y="2474"/>
                    <a:pt x="12455" y="2474"/>
                  </a:cubicBezTo>
                  <a:cubicBezTo>
                    <a:pt x="12399" y="2474"/>
                    <a:pt x="12399" y="2474"/>
                    <a:pt x="12399" y="2474"/>
                  </a:cubicBezTo>
                  <a:cubicBezTo>
                    <a:pt x="12343" y="2541"/>
                    <a:pt x="12343" y="2541"/>
                    <a:pt x="12343" y="2541"/>
                  </a:cubicBezTo>
                  <a:cubicBezTo>
                    <a:pt x="12287" y="2541"/>
                    <a:pt x="12287" y="2541"/>
                    <a:pt x="12287" y="2541"/>
                  </a:cubicBezTo>
                  <a:cubicBezTo>
                    <a:pt x="12231" y="2541"/>
                    <a:pt x="12231" y="2541"/>
                    <a:pt x="12231" y="2541"/>
                  </a:cubicBezTo>
                  <a:cubicBezTo>
                    <a:pt x="12231" y="2474"/>
                    <a:pt x="12231" y="2474"/>
                    <a:pt x="12231" y="2474"/>
                  </a:cubicBezTo>
                  <a:cubicBezTo>
                    <a:pt x="12175" y="2541"/>
                    <a:pt x="12175" y="2541"/>
                    <a:pt x="12175" y="2541"/>
                  </a:cubicBezTo>
                  <a:cubicBezTo>
                    <a:pt x="12118" y="2407"/>
                    <a:pt x="12118" y="2407"/>
                    <a:pt x="12118" y="2407"/>
                  </a:cubicBezTo>
                  <a:cubicBezTo>
                    <a:pt x="12118" y="2407"/>
                    <a:pt x="12118" y="2407"/>
                    <a:pt x="12118" y="2407"/>
                  </a:cubicBezTo>
                  <a:cubicBezTo>
                    <a:pt x="12062" y="2341"/>
                    <a:pt x="12062" y="2341"/>
                    <a:pt x="12062" y="2341"/>
                  </a:cubicBezTo>
                  <a:cubicBezTo>
                    <a:pt x="12062" y="2341"/>
                    <a:pt x="12062" y="2341"/>
                    <a:pt x="12062" y="2341"/>
                  </a:cubicBezTo>
                  <a:cubicBezTo>
                    <a:pt x="12062" y="2407"/>
                    <a:pt x="12062" y="2407"/>
                    <a:pt x="12062" y="2407"/>
                  </a:cubicBezTo>
                  <a:cubicBezTo>
                    <a:pt x="12006" y="2407"/>
                    <a:pt x="12006" y="2407"/>
                    <a:pt x="12006" y="2407"/>
                  </a:cubicBezTo>
                  <a:close/>
                  <a:moveTo>
                    <a:pt x="11333" y="2809"/>
                  </a:moveTo>
                  <a:cubicBezTo>
                    <a:pt x="11389" y="2809"/>
                    <a:pt x="11389" y="2809"/>
                    <a:pt x="11389" y="2809"/>
                  </a:cubicBezTo>
                  <a:cubicBezTo>
                    <a:pt x="11389" y="2742"/>
                    <a:pt x="11389" y="2742"/>
                    <a:pt x="11389" y="2742"/>
                  </a:cubicBezTo>
                  <a:cubicBezTo>
                    <a:pt x="11445" y="2675"/>
                    <a:pt x="11445" y="2675"/>
                    <a:pt x="11445" y="2675"/>
                  </a:cubicBezTo>
                  <a:cubicBezTo>
                    <a:pt x="11445" y="2608"/>
                    <a:pt x="11445" y="2608"/>
                    <a:pt x="11445" y="2608"/>
                  </a:cubicBezTo>
                  <a:cubicBezTo>
                    <a:pt x="11501" y="2608"/>
                    <a:pt x="11501" y="2608"/>
                    <a:pt x="11501" y="2608"/>
                  </a:cubicBezTo>
                  <a:cubicBezTo>
                    <a:pt x="11557" y="2608"/>
                    <a:pt x="11557" y="2608"/>
                    <a:pt x="11557" y="2608"/>
                  </a:cubicBezTo>
                  <a:cubicBezTo>
                    <a:pt x="11557" y="2608"/>
                    <a:pt x="11557" y="2608"/>
                    <a:pt x="11557" y="2608"/>
                  </a:cubicBezTo>
                  <a:cubicBezTo>
                    <a:pt x="11670" y="2541"/>
                    <a:pt x="11670" y="2541"/>
                    <a:pt x="11670" y="2541"/>
                  </a:cubicBezTo>
                  <a:cubicBezTo>
                    <a:pt x="11726" y="2541"/>
                    <a:pt x="11726" y="2541"/>
                    <a:pt x="11726" y="2541"/>
                  </a:cubicBezTo>
                  <a:cubicBezTo>
                    <a:pt x="11782" y="2541"/>
                    <a:pt x="11782" y="2541"/>
                    <a:pt x="11782" y="2541"/>
                  </a:cubicBezTo>
                  <a:cubicBezTo>
                    <a:pt x="11782" y="2608"/>
                    <a:pt x="11782" y="2608"/>
                    <a:pt x="11782" y="2608"/>
                  </a:cubicBezTo>
                  <a:cubicBezTo>
                    <a:pt x="11838" y="2608"/>
                    <a:pt x="11838" y="2608"/>
                    <a:pt x="11838" y="2608"/>
                  </a:cubicBezTo>
                  <a:cubicBezTo>
                    <a:pt x="11894" y="2608"/>
                    <a:pt x="11894" y="2608"/>
                    <a:pt x="11894" y="2608"/>
                  </a:cubicBezTo>
                  <a:cubicBezTo>
                    <a:pt x="11950" y="2608"/>
                    <a:pt x="11950" y="2608"/>
                    <a:pt x="11950" y="2608"/>
                  </a:cubicBezTo>
                  <a:cubicBezTo>
                    <a:pt x="11950" y="2608"/>
                    <a:pt x="11950" y="2608"/>
                    <a:pt x="11950" y="2608"/>
                  </a:cubicBezTo>
                  <a:cubicBezTo>
                    <a:pt x="12006" y="2608"/>
                    <a:pt x="12006" y="2608"/>
                    <a:pt x="12006" y="2608"/>
                  </a:cubicBezTo>
                  <a:cubicBezTo>
                    <a:pt x="12062" y="2608"/>
                    <a:pt x="12062" y="2608"/>
                    <a:pt x="12062" y="2608"/>
                  </a:cubicBezTo>
                  <a:cubicBezTo>
                    <a:pt x="12118" y="2675"/>
                    <a:pt x="12118" y="2675"/>
                    <a:pt x="12118" y="2675"/>
                  </a:cubicBezTo>
                  <a:cubicBezTo>
                    <a:pt x="12175" y="2675"/>
                    <a:pt x="12175" y="2675"/>
                    <a:pt x="12175" y="2675"/>
                  </a:cubicBezTo>
                  <a:cubicBezTo>
                    <a:pt x="12175" y="2675"/>
                    <a:pt x="12175" y="2675"/>
                    <a:pt x="12175" y="2675"/>
                  </a:cubicBezTo>
                  <a:cubicBezTo>
                    <a:pt x="12118" y="2742"/>
                    <a:pt x="12118" y="2742"/>
                    <a:pt x="12118" y="2742"/>
                  </a:cubicBezTo>
                  <a:cubicBezTo>
                    <a:pt x="12062" y="2742"/>
                    <a:pt x="12062" y="2742"/>
                    <a:pt x="12062" y="2742"/>
                  </a:cubicBezTo>
                  <a:cubicBezTo>
                    <a:pt x="11950" y="2809"/>
                    <a:pt x="11950" y="2809"/>
                    <a:pt x="11950" y="2809"/>
                  </a:cubicBezTo>
                  <a:cubicBezTo>
                    <a:pt x="11950" y="2809"/>
                    <a:pt x="11950" y="2809"/>
                    <a:pt x="11950" y="2809"/>
                  </a:cubicBezTo>
                  <a:cubicBezTo>
                    <a:pt x="11838" y="2876"/>
                    <a:pt x="11838" y="2876"/>
                    <a:pt x="11838" y="2876"/>
                  </a:cubicBezTo>
                  <a:cubicBezTo>
                    <a:pt x="11838" y="2876"/>
                    <a:pt x="11838" y="2876"/>
                    <a:pt x="11838" y="2876"/>
                  </a:cubicBezTo>
                  <a:cubicBezTo>
                    <a:pt x="11894" y="2876"/>
                    <a:pt x="11894" y="2876"/>
                    <a:pt x="11894" y="2876"/>
                  </a:cubicBezTo>
                  <a:cubicBezTo>
                    <a:pt x="11950" y="2876"/>
                    <a:pt x="11950" y="2876"/>
                    <a:pt x="11950" y="2876"/>
                  </a:cubicBezTo>
                  <a:cubicBezTo>
                    <a:pt x="11950" y="2942"/>
                    <a:pt x="11950" y="2942"/>
                    <a:pt x="11950" y="2942"/>
                  </a:cubicBezTo>
                  <a:cubicBezTo>
                    <a:pt x="11894" y="3009"/>
                    <a:pt x="11894" y="3009"/>
                    <a:pt x="11894" y="3009"/>
                  </a:cubicBezTo>
                  <a:cubicBezTo>
                    <a:pt x="11894" y="3076"/>
                    <a:pt x="11894" y="3076"/>
                    <a:pt x="11894" y="3076"/>
                  </a:cubicBezTo>
                  <a:cubicBezTo>
                    <a:pt x="11838" y="3076"/>
                    <a:pt x="11838" y="3076"/>
                    <a:pt x="11838" y="3076"/>
                  </a:cubicBezTo>
                  <a:cubicBezTo>
                    <a:pt x="11838" y="3076"/>
                    <a:pt x="11838" y="3076"/>
                    <a:pt x="11838" y="3076"/>
                  </a:cubicBezTo>
                  <a:cubicBezTo>
                    <a:pt x="11782" y="3143"/>
                    <a:pt x="11782" y="3143"/>
                    <a:pt x="11782" y="3143"/>
                  </a:cubicBezTo>
                  <a:cubicBezTo>
                    <a:pt x="11726" y="3143"/>
                    <a:pt x="11726" y="3143"/>
                    <a:pt x="11726" y="3143"/>
                  </a:cubicBezTo>
                  <a:cubicBezTo>
                    <a:pt x="11670" y="3143"/>
                    <a:pt x="11670" y="3143"/>
                    <a:pt x="11670" y="3143"/>
                  </a:cubicBezTo>
                  <a:cubicBezTo>
                    <a:pt x="11614" y="3143"/>
                    <a:pt x="11614" y="3143"/>
                    <a:pt x="11614" y="3143"/>
                  </a:cubicBezTo>
                  <a:cubicBezTo>
                    <a:pt x="11614" y="3143"/>
                    <a:pt x="11614" y="3143"/>
                    <a:pt x="11614" y="3143"/>
                  </a:cubicBezTo>
                  <a:cubicBezTo>
                    <a:pt x="11557" y="3143"/>
                    <a:pt x="11557" y="3143"/>
                    <a:pt x="11557" y="3143"/>
                  </a:cubicBezTo>
                  <a:cubicBezTo>
                    <a:pt x="11501" y="3143"/>
                    <a:pt x="11501" y="3143"/>
                    <a:pt x="11501" y="3143"/>
                  </a:cubicBezTo>
                  <a:cubicBezTo>
                    <a:pt x="11445" y="3143"/>
                    <a:pt x="11445" y="3143"/>
                    <a:pt x="11445" y="3143"/>
                  </a:cubicBezTo>
                  <a:cubicBezTo>
                    <a:pt x="11445" y="3076"/>
                    <a:pt x="11445" y="3076"/>
                    <a:pt x="11445" y="3076"/>
                  </a:cubicBezTo>
                  <a:cubicBezTo>
                    <a:pt x="11445" y="3076"/>
                    <a:pt x="11445" y="3076"/>
                    <a:pt x="11445" y="3076"/>
                  </a:cubicBezTo>
                  <a:cubicBezTo>
                    <a:pt x="11445" y="3009"/>
                    <a:pt x="11445" y="3009"/>
                    <a:pt x="11445" y="3009"/>
                  </a:cubicBezTo>
                  <a:cubicBezTo>
                    <a:pt x="11389" y="2942"/>
                    <a:pt x="11389" y="2942"/>
                    <a:pt x="11389" y="2942"/>
                  </a:cubicBezTo>
                  <a:cubicBezTo>
                    <a:pt x="11333" y="2942"/>
                    <a:pt x="11333" y="2942"/>
                    <a:pt x="11333" y="2942"/>
                  </a:cubicBezTo>
                  <a:cubicBezTo>
                    <a:pt x="11333" y="2876"/>
                    <a:pt x="11333" y="2876"/>
                    <a:pt x="11333" y="2876"/>
                  </a:cubicBezTo>
                  <a:cubicBezTo>
                    <a:pt x="11333" y="2809"/>
                    <a:pt x="11333" y="2809"/>
                    <a:pt x="11333" y="2809"/>
                  </a:cubicBezTo>
                  <a:close/>
                  <a:moveTo>
                    <a:pt x="11277" y="2675"/>
                  </a:moveTo>
                  <a:cubicBezTo>
                    <a:pt x="11277" y="2675"/>
                    <a:pt x="11277" y="2675"/>
                    <a:pt x="11277" y="2675"/>
                  </a:cubicBezTo>
                  <a:cubicBezTo>
                    <a:pt x="11389" y="2675"/>
                    <a:pt x="11389" y="2675"/>
                    <a:pt x="11389" y="2675"/>
                  </a:cubicBezTo>
                  <a:cubicBezTo>
                    <a:pt x="11389" y="2608"/>
                    <a:pt x="11389" y="2608"/>
                    <a:pt x="11389" y="2608"/>
                  </a:cubicBezTo>
                  <a:cubicBezTo>
                    <a:pt x="11389" y="2541"/>
                    <a:pt x="11389" y="2541"/>
                    <a:pt x="11389" y="2541"/>
                  </a:cubicBezTo>
                  <a:cubicBezTo>
                    <a:pt x="11445" y="2474"/>
                    <a:pt x="11445" y="2474"/>
                    <a:pt x="11445" y="2474"/>
                  </a:cubicBezTo>
                  <a:cubicBezTo>
                    <a:pt x="11389" y="2474"/>
                    <a:pt x="11389" y="2474"/>
                    <a:pt x="11389" y="2474"/>
                  </a:cubicBezTo>
                  <a:cubicBezTo>
                    <a:pt x="11445" y="2407"/>
                    <a:pt x="11445" y="2407"/>
                    <a:pt x="11445" y="2407"/>
                  </a:cubicBezTo>
                  <a:cubicBezTo>
                    <a:pt x="11389" y="2407"/>
                    <a:pt x="11389" y="2407"/>
                    <a:pt x="11389" y="2407"/>
                  </a:cubicBezTo>
                  <a:cubicBezTo>
                    <a:pt x="11389" y="2407"/>
                    <a:pt x="11389" y="2407"/>
                    <a:pt x="11389" y="2407"/>
                  </a:cubicBezTo>
                  <a:cubicBezTo>
                    <a:pt x="11333" y="2341"/>
                    <a:pt x="11333" y="2341"/>
                    <a:pt x="11333" y="2341"/>
                  </a:cubicBezTo>
                  <a:cubicBezTo>
                    <a:pt x="11277" y="2407"/>
                    <a:pt x="11277" y="2407"/>
                    <a:pt x="11277" y="2407"/>
                  </a:cubicBezTo>
                  <a:cubicBezTo>
                    <a:pt x="11277" y="2407"/>
                    <a:pt x="11277" y="2407"/>
                    <a:pt x="11277" y="2407"/>
                  </a:cubicBezTo>
                  <a:cubicBezTo>
                    <a:pt x="11221" y="2474"/>
                    <a:pt x="11221" y="2474"/>
                    <a:pt x="11221" y="2474"/>
                  </a:cubicBezTo>
                  <a:cubicBezTo>
                    <a:pt x="11221" y="2541"/>
                    <a:pt x="11221" y="2541"/>
                    <a:pt x="11221" y="2541"/>
                  </a:cubicBezTo>
                  <a:cubicBezTo>
                    <a:pt x="11221" y="2541"/>
                    <a:pt x="11221" y="2541"/>
                    <a:pt x="11221" y="2541"/>
                  </a:cubicBezTo>
                  <a:cubicBezTo>
                    <a:pt x="11277" y="2675"/>
                    <a:pt x="11277" y="2675"/>
                    <a:pt x="11277" y="2675"/>
                  </a:cubicBezTo>
                  <a:close/>
                  <a:moveTo>
                    <a:pt x="15485" y="6620"/>
                  </a:moveTo>
                  <a:cubicBezTo>
                    <a:pt x="15541" y="6620"/>
                    <a:pt x="15541" y="6620"/>
                    <a:pt x="15541" y="6620"/>
                  </a:cubicBezTo>
                  <a:cubicBezTo>
                    <a:pt x="15541" y="6620"/>
                    <a:pt x="15541" y="6620"/>
                    <a:pt x="15541" y="6620"/>
                  </a:cubicBezTo>
                  <a:cubicBezTo>
                    <a:pt x="15597" y="6620"/>
                    <a:pt x="15597" y="6620"/>
                    <a:pt x="15597" y="6620"/>
                  </a:cubicBezTo>
                  <a:cubicBezTo>
                    <a:pt x="15597" y="6620"/>
                    <a:pt x="15597" y="6620"/>
                    <a:pt x="15597" y="6620"/>
                  </a:cubicBezTo>
                  <a:cubicBezTo>
                    <a:pt x="15653" y="6687"/>
                    <a:pt x="15653" y="6687"/>
                    <a:pt x="15653" y="6687"/>
                  </a:cubicBezTo>
                  <a:cubicBezTo>
                    <a:pt x="15653" y="6687"/>
                    <a:pt x="15653" y="6687"/>
                    <a:pt x="15653" y="6687"/>
                  </a:cubicBezTo>
                  <a:cubicBezTo>
                    <a:pt x="15765" y="6620"/>
                    <a:pt x="15765" y="6620"/>
                    <a:pt x="15765" y="6620"/>
                  </a:cubicBezTo>
                  <a:cubicBezTo>
                    <a:pt x="15821" y="6620"/>
                    <a:pt x="15821" y="6620"/>
                    <a:pt x="15821" y="6620"/>
                  </a:cubicBezTo>
                  <a:cubicBezTo>
                    <a:pt x="15877" y="6620"/>
                    <a:pt x="15877" y="6620"/>
                    <a:pt x="15877" y="6620"/>
                  </a:cubicBezTo>
                  <a:cubicBezTo>
                    <a:pt x="15934" y="6620"/>
                    <a:pt x="15934" y="6620"/>
                    <a:pt x="15934" y="6620"/>
                  </a:cubicBezTo>
                  <a:cubicBezTo>
                    <a:pt x="15934" y="6687"/>
                    <a:pt x="15934" y="6687"/>
                    <a:pt x="15934" y="6687"/>
                  </a:cubicBezTo>
                  <a:cubicBezTo>
                    <a:pt x="15990" y="6620"/>
                    <a:pt x="15990" y="6620"/>
                    <a:pt x="15990" y="6620"/>
                  </a:cubicBezTo>
                  <a:cubicBezTo>
                    <a:pt x="15990" y="6620"/>
                    <a:pt x="15990" y="6620"/>
                    <a:pt x="15990" y="6620"/>
                  </a:cubicBezTo>
                  <a:cubicBezTo>
                    <a:pt x="15990" y="6554"/>
                    <a:pt x="15990" y="6554"/>
                    <a:pt x="15990" y="6554"/>
                  </a:cubicBezTo>
                  <a:cubicBezTo>
                    <a:pt x="16046" y="6554"/>
                    <a:pt x="16046" y="6554"/>
                    <a:pt x="16046" y="6554"/>
                  </a:cubicBezTo>
                  <a:cubicBezTo>
                    <a:pt x="16046" y="6487"/>
                    <a:pt x="16046" y="6487"/>
                    <a:pt x="16046" y="6487"/>
                  </a:cubicBezTo>
                  <a:cubicBezTo>
                    <a:pt x="15990" y="6420"/>
                    <a:pt x="15990" y="6420"/>
                    <a:pt x="15990" y="6420"/>
                  </a:cubicBezTo>
                  <a:cubicBezTo>
                    <a:pt x="15990" y="6353"/>
                    <a:pt x="15990" y="6353"/>
                    <a:pt x="15990" y="6353"/>
                  </a:cubicBezTo>
                  <a:cubicBezTo>
                    <a:pt x="16046" y="6420"/>
                    <a:pt x="16046" y="6420"/>
                    <a:pt x="16046" y="6420"/>
                  </a:cubicBezTo>
                  <a:cubicBezTo>
                    <a:pt x="16046" y="6420"/>
                    <a:pt x="16046" y="6420"/>
                    <a:pt x="16046" y="6420"/>
                  </a:cubicBezTo>
                  <a:cubicBezTo>
                    <a:pt x="16102" y="6487"/>
                    <a:pt x="16102" y="6487"/>
                    <a:pt x="16102" y="6487"/>
                  </a:cubicBezTo>
                  <a:cubicBezTo>
                    <a:pt x="16102" y="6487"/>
                    <a:pt x="16102" y="6487"/>
                    <a:pt x="16102" y="6487"/>
                  </a:cubicBezTo>
                  <a:cubicBezTo>
                    <a:pt x="16158" y="6487"/>
                    <a:pt x="16158" y="6487"/>
                    <a:pt x="16158" y="6487"/>
                  </a:cubicBezTo>
                  <a:cubicBezTo>
                    <a:pt x="16158" y="6487"/>
                    <a:pt x="16158" y="6487"/>
                    <a:pt x="16158" y="6487"/>
                  </a:cubicBezTo>
                  <a:cubicBezTo>
                    <a:pt x="16214" y="6487"/>
                    <a:pt x="16214" y="6487"/>
                    <a:pt x="16214" y="6487"/>
                  </a:cubicBezTo>
                  <a:cubicBezTo>
                    <a:pt x="16214" y="6487"/>
                    <a:pt x="16214" y="6487"/>
                    <a:pt x="16214" y="6487"/>
                  </a:cubicBezTo>
                  <a:cubicBezTo>
                    <a:pt x="16214" y="6420"/>
                    <a:pt x="16214" y="6420"/>
                    <a:pt x="16214" y="6420"/>
                  </a:cubicBezTo>
                  <a:cubicBezTo>
                    <a:pt x="16214" y="6353"/>
                    <a:pt x="16214" y="6353"/>
                    <a:pt x="16214" y="6353"/>
                  </a:cubicBezTo>
                  <a:cubicBezTo>
                    <a:pt x="16158" y="6353"/>
                    <a:pt x="16158" y="6353"/>
                    <a:pt x="16158" y="6353"/>
                  </a:cubicBezTo>
                  <a:cubicBezTo>
                    <a:pt x="16102" y="6353"/>
                    <a:pt x="16102" y="6353"/>
                    <a:pt x="16102" y="6353"/>
                  </a:cubicBezTo>
                  <a:cubicBezTo>
                    <a:pt x="16046" y="6353"/>
                    <a:pt x="16046" y="6353"/>
                    <a:pt x="16046" y="6353"/>
                  </a:cubicBezTo>
                  <a:cubicBezTo>
                    <a:pt x="16046" y="6353"/>
                    <a:pt x="16046" y="6353"/>
                    <a:pt x="16046" y="6353"/>
                  </a:cubicBezTo>
                  <a:cubicBezTo>
                    <a:pt x="16046" y="6286"/>
                    <a:pt x="16046" y="6286"/>
                    <a:pt x="16046" y="6286"/>
                  </a:cubicBezTo>
                  <a:cubicBezTo>
                    <a:pt x="16102" y="6286"/>
                    <a:pt x="16102" y="6286"/>
                    <a:pt x="16102" y="6286"/>
                  </a:cubicBezTo>
                  <a:cubicBezTo>
                    <a:pt x="16158" y="6286"/>
                    <a:pt x="16158" y="6286"/>
                    <a:pt x="16158" y="6286"/>
                  </a:cubicBezTo>
                  <a:cubicBezTo>
                    <a:pt x="16158" y="6219"/>
                    <a:pt x="16158" y="6219"/>
                    <a:pt x="16158" y="6219"/>
                  </a:cubicBezTo>
                  <a:cubicBezTo>
                    <a:pt x="16214" y="6286"/>
                    <a:pt x="16214" y="6286"/>
                    <a:pt x="16214" y="6286"/>
                  </a:cubicBezTo>
                  <a:cubicBezTo>
                    <a:pt x="16214" y="6286"/>
                    <a:pt x="16214" y="6286"/>
                    <a:pt x="16214" y="6286"/>
                  </a:cubicBezTo>
                  <a:cubicBezTo>
                    <a:pt x="16270" y="6219"/>
                    <a:pt x="16270" y="6219"/>
                    <a:pt x="16270" y="6219"/>
                  </a:cubicBezTo>
                  <a:cubicBezTo>
                    <a:pt x="16270" y="6219"/>
                    <a:pt x="16270" y="6219"/>
                    <a:pt x="16270" y="6219"/>
                  </a:cubicBezTo>
                  <a:cubicBezTo>
                    <a:pt x="16270" y="6152"/>
                    <a:pt x="16270" y="6152"/>
                    <a:pt x="16270" y="6152"/>
                  </a:cubicBezTo>
                  <a:cubicBezTo>
                    <a:pt x="16270" y="6085"/>
                    <a:pt x="16270" y="6085"/>
                    <a:pt x="16270" y="6085"/>
                  </a:cubicBezTo>
                  <a:cubicBezTo>
                    <a:pt x="16270" y="6085"/>
                    <a:pt x="16270" y="6085"/>
                    <a:pt x="16270" y="6085"/>
                  </a:cubicBezTo>
                  <a:cubicBezTo>
                    <a:pt x="16326" y="6085"/>
                    <a:pt x="16326" y="6085"/>
                    <a:pt x="16326" y="6085"/>
                  </a:cubicBezTo>
                  <a:cubicBezTo>
                    <a:pt x="16214" y="6085"/>
                    <a:pt x="16214" y="6085"/>
                    <a:pt x="16214" y="6085"/>
                  </a:cubicBezTo>
                  <a:cubicBezTo>
                    <a:pt x="16214" y="6085"/>
                    <a:pt x="16214" y="6085"/>
                    <a:pt x="16214" y="6085"/>
                  </a:cubicBezTo>
                  <a:cubicBezTo>
                    <a:pt x="16214" y="6019"/>
                    <a:pt x="16214" y="6019"/>
                    <a:pt x="16214" y="6019"/>
                  </a:cubicBezTo>
                  <a:cubicBezTo>
                    <a:pt x="16214" y="6019"/>
                    <a:pt x="16214" y="6019"/>
                    <a:pt x="16214" y="6019"/>
                  </a:cubicBezTo>
                  <a:cubicBezTo>
                    <a:pt x="16270" y="5952"/>
                    <a:pt x="16270" y="5952"/>
                    <a:pt x="16270" y="5952"/>
                  </a:cubicBezTo>
                  <a:cubicBezTo>
                    <a:pt x="16214" y="5952"/>
                    <a:pt x="16214" y="5952"/>
                    <a:pt x="16214" y="5952"/>
                  </a:cubicBezTo>
                  <a:cubicBezTo>
                    <a:pt x="16102" y="5952"/>
                    <a:pt x="16102" y="5952"/>
                    <a:pt x="16102" y="5952"/>
                  </a:cubicBezTo>
                  <a:cubicBezTo>
                    <a:pt x="16102" y="5885"/>
                    <a:pt x="16102" y="5885"/>
                    <a:pt x="16102" y="5885"/>
                  </a:cubicBezTo>
                  <a:cubicBezTo>
                    <a:pt x="16102" y="5885"/>
                    <a:pt x="16102" y="5885"/>
                    <a:pt x="16102" y="5885"/>
                  </a:cubicBezTo>
                  <a:cubicBezTo>
                    <a:pt x="16102" y="5885"/>
                    <a:pt x="16102" y="5885"/>
                    <a:pt x="16102" y="5885"/>
                  </a:cubicBezTo>
                  <a:cubicBezTo>
                    <a:pt x="16102" y="5818"/>
                    <a:pt x="16102" y="5818"/>
                    <a:pt x="16102" y="5818"/>
                  </a:cubicBezTo>
                  <a:cubicBezTo>
                    <a:pt x="16046" y="5751"/>
                    <a:pt x="16046" y="5751"/>
                    <a:pt x="16046" y="5751"/>
                  </a:cubicBezTo>
                  <a:cubicBezTo>
                    <a:pt x="15990" y="5751"/>
                    <a:pt x="15990" y="5751"/>
                    <a:pt x="15990" y="5751"/>
                  </a:cubicBezTo>
                  <a:cubicBezTo>
                    <a:pt x="15934" y="5751"/>
                    <a:pt x="15934" y="5751"/>
                    <a:pt x="15934" y="5751"/>
                  </a:cubicBezTo>
                  <a:cubicBezTo>
                    <a:pt x="15877" y="5751"/>
                    <a:pt x="15877" y="5751"/>
                    <a:pt x="15877" y="5751"/>
                  </a:cubicBezTo>
                  <a:cubicBezTo>
                    <a:pt x="15821" y="5818"/>
                    <a:pt x="15821" y="5818"/>
                    <a:pt x="15821" y="5818"/>
                  </a:cubicBezTo>
                  <a:cubicBezTo>
                    <a:pt x="15709" y="5751"/>
                    <a:pt x="15709" y="5751"/>
                    <a:pt x="15709" y="5751"/>
                  </a:cubicBezTo>
                  <a:cubicBezTo>
                    <a:pt x="15709" y="5684"/>
                    <a:pt x="15709" y="5684"/>
                    <a:pt x="15709" y="5684"/>
                  </a:cubicBezTo>
                  <a:cubicBezTo>
                    <a:pt x="15653" y="5684"/>
                    <a:pt x="15653" y="5684"/>
                    <a:pt x="15653" y="5684"/>
                  </a:cubicBezTo>
                  <a:cubicBezTo>
                    <a:pt x="15653" y="5684"/>
                    <a:pt x="15653" y="5684"/>
                    <a:pt x="15653" y="5684"/>
                  </a:cubicBezTo>
                  <a:cubicBezTo>
                    <a:pt x="15597" y="5684"/>
                    <a:pt x="15597" y="5684"/>
                    <a:pt x="15597" y="5684"/>
                  </a:cubicBezTo>
                  <a:cubicBezTo>
                    <a:pt x="15597" y="5684"/>
                    <a:pt x="15597" y="5684"/>
                    <a:pt x="15597" y="5684"/>
                  </a:cubicBezTo>
                  <a:cubicBezTo>
                    <a:pt x="15541" y="5684"/>
                    <a:pt x="15541" y="5684"/>
                    <a:pt x="15541" y="5684"/>
                  </a:cubicBezTo>
                  <a:cubicBezTo>
                    <a:pt x="15485" y="5751"/>
                    <a:pt x="15485" y="5751"/>
                    <a:pt x="15485" y="5751"/>
                  </a:cubicBezTo>
                  <a:cubicBezTo>
                    <a:pt x="15485" y="5751"/>
                    <a:pt x="15485" y="5751"/>
                    <a:pt x="15485" y="5751"/>
                  </a:cubicBezTo>
                  <a:cubicBezTo>
                    <a:pt x="15429" y="5684"/>
                    <a:pt x="15429" y="5684"/>
                    <a:pt x="15429" y="5684"/>
                  </a:cubicBezTo>
                  <a:cubicBezTo>
                    <a:pt x="15372" y="5751"/>
                    <a:pt x="15372" y="5751"/>
                    <a:pt x="15372" y="5751"/>
                  </a:cubicBezTo>
                  <a:cubicBezTo>
                    <a:pt x="15316" y="5751"/>
                    <a:pt x="15316" y="5751"/>
                    <a:pt x="15316" y="5751"/>
                  </a:cubicBezTo>
                  <a:cubicBezTo>
                    <a:pt x="15316" y="5751"/>
                    <a:pt x="15316" y="5751"/>
                    <a:pt x="15316" y="5751"/>
                  </a:cubicBezTo>
                  <a:cubicBezTo>
                    <a:pt x="15316" y="5818"/>
                    <a:pt x="15316" y="5818"/>
                    <a:pt x="15316" y="5818"/>
                  </a:cubicBezTo>
                  <a:cubicBezTo>
                    <a:pt x="15316" y="5751"/>
                    <a:pt x="15316" y="5751"/>
                    <a:pt x="15316" y="5751"/>
                  </a:cubicBezTo>
                  <a:cubicBezTo>
                    <a:pt x="15316" y="5751"/>
                    <a:pt x="15316" y="5751"/>
                    <a:pt x="15316" y="5751"/>
                  </a:cubicBezTo>
                  <a:cubicBezTo>
                    <a:pt x="15260" y="5751"/>
                    <a:pt x="15260" y="5751"/>
                    <a:pt x="15260" y="5751"/>
                  </a:cubicBezTo>
                  <a:cubicBezTo>
                    <a:pt x="15148" y="5751"/>
                    <a:pt x="15148" y="5751"/>
                    <a:pt x="15148" y="5751"/>
                  </a:cubicBezTo>
                  <a:cubicBezTo>
                    <a:pt x="15148" y="5751"/>
                    <a:pt x="15148" y="5751"/>
                    <a:pt x="15148" y="5751"/>
                  </a:cubicBezTo>
                  <a:cubicBezTo>
                    <a:pt x="15148" y="5751"/>
                    <a:pt x="15148" y="5751"/>
                    <a:pt x="15148" y="5751"/>
                  </a:cubicBezTo>
                  <a:cubicBezTo>
                    <a:pt x="15148" y="5818"/>
                    <a:pt x="15148" y="5818"/>
                    <a:pt x="15148" y="5818"/>
                  </a:cubicBezTo>
                  <a:cubicBezTo>
                    <a:pt x="15204" y="5885"/>
                    <a:pt x="15204" y="5885"/>
                    <a:pt x="15204" y="5885"/>
                  </a:cubicBezTo>
                  <a:cubicBezTo>
                    <a:pt x="15148" y="5818"/>
                    <a:pt x="15148" y="5818"/>
                    <a:pt x="15148" y="5818"/>
                  </a:cubicBezTo>
                  <a:cubicBezTo>
                    <a:pt x="15148" y="5818"/>
                    <a:pt x="15148" y="5818"/>
                    <a:pt x="15148" y="5818"/>
                  </a:cubicBezTo>
                  <a:cubicBezTo>
                    <a:pt x="15092" y="5818"/>
                    <a:pt x="15092" y="5818"/>
                    <a:pt x="15092" y="5818"/>
                  </a:cubicBezTo>
                  <a:cubicBezTo>
                    <a:pt x="15036" y="5818"/>
                    <a:pt x="15036" y="5818"/>
                    <a:pt x="15036" y="5818"/>
                  </a:cubicBezTo>
                  <a:cubicBezTo>
                    <a:pt x="14980" y="5818"/>
                    <a:pt x="14980" y="5818"/>
                    <a:pt x="14980" y="5818"/>
                  </a:cubicBezTo>
                  <a:cubicBezTo>
                    <a:pt x="15036" y="5751"/>
                    <a:pt x="15036" y="5751"/>
                    <a:pt x="15036" y="5751"/>
                  </a:cubicBezTo>
                  <a:cubicBezTo>
                    <a:pt x="15036" y="5751"/>
                    <a:pt x="15036" y="5751"/>
                    <a:pt x="15036" y="5751"/>
                  </a:cubicBezTo>
                  <a:cubicBezTo>
                    <a:pt x="14980" y="5684"/>
                    <a:pt x="14980" y="5684"/>
                    <a:pt x="14980" y="5684"/>
                  </a:cubicBezTo>
                  <a:cubicBezTo>
                    <a:pt x="14980" y="5617"/>
                    <a:pt x="14980" y="5617"/>
                    <a:pt x="14980" y="5617"/>
                  </a:cubicBezTo>
                  <a:cubicBezTo>
                    <a:pt x="14980" y="5617"/>
                    <a:pt x="14980" y="5617"/>
                    <a:pt x="14980" y="5617"/>
                  </a:cubicBezTo>
                  <a:cubicBezTo>
                    <a:pt x="14924" y="5617"/>
                    <a:pt x="14924" y="5617"/>
                    <a:pt x="14924" y="5617"/>
                  </a:cubicBezTo>
                  <a:cubicBezTo>
                    <a:pt x="14924" y="5684"/>
                    <a:pt x="14924" y="5684"/>
                    <a:pt x="14924" y="5684"/>
                  </a:cubicBezTo>
                  <a:cubicBezTo>
                    <a:pt x="14924" y="5684"/>
                    <a:pt x="14924" y="5684"/>
                    <a:pt x="14924" y="5684"/>
                  </a:cubicBezTo>
                  <a:cubicBezTo>
                    <a:pt x="14868" y="5684"/>
                    <a:pt x="14868" y="5684"/>
                    <a:pt x="14868" y="5684"/>
                  </a:cubicBezTo>
                  <a:cubicBezTo>
                    <a:pt x="14924" y="5684"/>
                    <a:pt x="14924" y="5684"/>
                    <a:pt x="14924" y="5684"/>
                  </a:cubicBezTo>
                  <a:cubicBezTo>
                    <a:pt x="14924" y="5617"/>
                    <a:pt x="14924" y="5617"/>
                    <a:pt x="14924" y="5617"/>
                  </a:cubicBezTo>
                  <a:cubicBezTo>
                    <a:pt x="14868" y="5617"/>
                    <a:pt x="14868" y="5617"/>
                    <a:pt x="14868" y="5617"/>
                  </a:cubicBezTo>
                  <a:cubicBezTo>
                    <a:pt x="14811" y="5617"/>
                    <a:pt x="14811" y="5617"/>
                    <a:pt x="14811" y="5617"/>
                  </a:cubicBezTo>
                  <a:cubicBezTo>
                    <a:pt x="14811" y="5617"/>
                    <a:pt x="14811" y="5617"/>
                    <a:pt x="14811" y="5617"/>
                  </a:cubicBezTo>
                  <a:cubicBezTo>
                    <a:pt x="14811" y="5617"/>
                    <a:pt x="14811" y="5617"/>
                    <a:pt x="14811" y="5617"/>
                  </a:cubicBezTo>
                  <a:cubicBezTo>
                    <a:pt x="14811" y="5550"/>
                    <a:pt x="14811" y="5550"/>
                    <a:pt x="14811" y="5550"/>
                  </a:cubicBezTo>
                  <a:cubicBezTo>
                    <a:pt x="14811" y="5484"/>
                    <a:pt x="14811" y="5484"/>
                    <a:pt x="14811" y="5484"/>
                  </a:cubicBezTo>
                  <a:cubicBezTo>
                    <a:pt x="14755" y="5550"/>
                    <a:pt x="14755" y="5550"/>
                    <a:pt x="14755" y="5550"/>
                  </a:cubicBezTo>
                  <a:cubicBezTo>
                    <a:pt x="14699" y="5617"/>
                    <a:pt x="14699" y="5617"/>
                    <a:pt x="14699" y="5617"/>
                  </a:cubicBezTo>
                  <a:cubicBezTo>
                    <a:pt x="14699" y="5684"/>
                    <a:pt x="14699" y="5684"/>
                    <a:pt x="14699" y="5684"/>
                  </a:cubicBezTo>
                  <a:cubicBezTo>
                    <a:pt x="14643" y="5684"/>
                    <a:pt x="14643" y="5684"/>
                    <a:pt x="14643" y="5684"/>
                  </a:cubicBezTo>
                  <a:cubicBezTo>
                    <a:pt x="14643" y="5617"/>
                    <a:pt x="14643" y="5617"/>
                    <a:pt x="14643" y="5617"/>
                  </a:cubicBezTo>
                  <a:cubicBezTo>
                    <a:pt x="14643" y="5550"/>
                    <a:pt x="14643" y="5550"/>
                    <a:pt x="14643" y="5550"/>
                  </a:cubicBezTo>
                  <a:cubicBezTo>
                    <a:pt x="14643" y="5550"/>
                    <a:pt x="14643" y="5550"/>
                    <a:pt x="14643" y="5550"/>
                  </a:cubicBezTo>
                  <a:cubicBezTo>
                    <a:pt x="14699" y="5484"/>
                    <a:pt x="14699" y="5484"/>
                    <a:pt x="14699" y="5484"/>
                  </a:cubicBezTo>
                  <a:cubicBezTo>
                    <a:pt x="14643" y="5417"/>
                    <a:pt x="14643" y="5417"/>
                    <a:pt x="14643" y="5417"/>
                  </a:cubicBezTo>
                  <a:cubicBezTo>
                    <a:pt x="14587" y="5417"/>
                    <a:pt x="14587" y="5417"/>
                    <a:pt x="14587" y="5417"/>
                  </a:cubicBezTo>
                  <a:cubicBezTo>
                    <a:pt x="14587" y="5417"/>
                    <a:pt x="14587" y="5417"/>
                    <a:pt x="14587" y="5417"/>
                  </a:cubicBezTo>
                  <a:cubicBezTo>
                    <a:pt x="14643" y="5417"/>
                    <a:pt x="14643" y="5417"/>
                    <a:pt x="14643" y="5417"/>
                  </a:cubicBezTo>
                  <a:cubicBezTo>
                    <a:pt x="14643" y="5350"/>
                    <a:pt x="14643" y="5350"/>
                    <a:pt x="14643" y="5350"/>
                  </a:cubicBezTo>
                  <a:cubicBezTo>
                    <a:pt x="14643" y="5283"/>
                    <a:pt x="14643" y="5283"/>
                    <a:pt x="14643" y="5283"/>
                  </a:cubicBezTo>
                  <a:cubicBezTo>
                    <a:pt x="14643" y="5283"/>
                    <a:pt x="14643" y="5283"/>
                    <a:pt x="14643" y="5283"/>
                  </a:cubicBezTo>
                  <a:cubicBezTo>
                    <a:pt x="14587" y="5283"/>
                    <a:pt x="14587" y="5283"/>
                    <a:pt x="14587" y="5283"/>
                  </a:cubicBezTo>
                  <a:cubicBezTo>
                    <a:pt x="14587" y="5283"/>
                    <a:pt x="14587" y="5283"/>
                    <a:pt x="14587" y="5283"/>
                  </a:cubicBezTo>
                  <a:cubicBezTo>
                    <a:pt x="14531" y="5283"/>
                    <a:pt x="14531" y="5283"/>
                    <a:pt x="14531" y="5283"/>
                  </a:cubicBezTo>
                  <a:cubicBezTo>
                    <a:pt x="14531" y="5283"/>
                    <a:pt x="14531" y="5283"/>
                    <a:pt x="14531" y="5283"/>
                  </a:cubicBezTo>
                  <a:cubicBezTo>
                    <a:pt x="14531" y="5283"/>
                    <a:pt x="14531" y="5283"/>
                    <a:pt x="14531" y="5283"/>
                  </a:cubicBezTo>
                  <a:cubicBezTo>
                    <a:pt x="14475" y="5283"/>
                    <a:pt x="14475" y="5283"/>
                    <a:pt x="14475" y="5283"/>
                  </a:cubicBezTo>
                  <a:cubicBezTo>
                    <a:pt x="14475" y="5283"/>
                    <a:pt x="14475" y="5283"/>
                    <a:pt x="14475" y="5283"/>
                  </a:cubicBezTo>
                  <a:cubicBezTo>
                    <a:pt x="14419" y="5283"/>
                    <a:pt x="14419" y="5283"/>
                    <a:pt x="14419" y="5283"/>
                  </a:cubicBezTo>
                  <a:cubicBezTo>
                    <a:pt x="14419" y="5283"/>
                    <a:pt x="14419" y="5283"/>
                    <a:pt x="14419" y="5283"/>
                  </a:cubicBezTo>
                  <a:cubicBezTo>
                    <a:pt x="14419" y="5283"/>
                    <a:pt x="14419" y="5283"/>
                    <a:pt x="14419" y="5283"/>
                  </a:cubicBezTo>
                  <a:cubicBezTo>
                    <a:pt x="14475" y="5216"/>
                    <a:pt x="14475" y="5216"/>
                    <a:pt x="14475" y="5216"/>
                  </a:cubicBezTo>
                  <a:cubicBezTo>
                    <a:pt x="14475" y="5149"/>
                    <a:pt x="14475" y="5149"/>
                    <a:pt x="14475" y="5149"/>
                  </a:cubicBezTo>
                  <a:cubicBezTo>
                    <a:pt x="14531" y="5149"/>
                    <a:pt x="14531" y="5149"/>
                    <a:pt x="14531" y="5149"/>
                  </a:cubicBezTo>
                  <a:cubicBezTo>
                    <a:pt x="14531" y="5216"/>
                    <a:pt x="14531" y="5216"/>
                    <a:pt x="14531" y="5216"/>
                  </a:cubicBezTo>
                  <a:cubicBezTo>
                    <a:pt x="14643" y="5216"/>
                    <a:pt x="14643" y="5216"/>
                    <a:pt x="14643" y="5216"/>
                  </a:cubicBezTo>
                  <a:cubicBezTo>
                    <a:pt x="14587" y="5216"/>
                    <a:pt x="14587" y="5216"/>
                    <a:pt x="14587" y="5216"/>
                  </a:cubicBezTo>
                  <a:cubicBezTo>
                    <a:pt x="14587" y="5149"/>
                    <a:pt x="14587" y="5149"/>
                    <a:pt x="14587" y="5149"/>
                  </a:cubicBezTo>
                  <a:cubicBezTo>
                    <a:pt x="14531" y="5149"/>
                    <a:pt x="14531" y="5149"/>
                    <a:pt x="14531" y="5149"/>
                  </a:cubicBezTo>
                  <a:cubicBezTo>
                    <a:pt x="14531" y="5149"/>
                    <a:pt x="14531" y="5149"/>
                    <a:pt x="14531" y="5149"/>
                  </a:cubicBezTo>
                  <a:cubicBezTo>
                    <a:pt x="14475" y="5082"/>
                    <a:pt x="14475" y="5082"/>
                    <a:pt x="14475" y="5082"/>
                  </a:cubicBezTo>
                  <a:cubicBezTo>
                    <a:pt x="14419" y="5015"/>
                    <a:pt x="14419" y="5015"/>
                    <a:pt x="14419" y="5015"/>
                  </a:cubicBezTo>
                  <a:cubicBezTo>
                    <a:pt x="14475" y="5015"/>
                    <a:pt x="14475" y="5015"/>
                    <a:pt x="14475" y="5015"/>
                  </a:cubicBezTo>
                  <a:cubicBezTo>
                    <a:pt x="14475" y="5015"/>
                    <a:pt x="14475" y="5015"/>
                    <a:pt x="14475" y="5015"/>
                  </a:cubicBezTo>
                  <a:cubicBezTo>
                    <a:pt x="14475" y="5015"/>
                    <a:pt x="14475" y="5015"/>
                    <a:pt x="14475" y="5015"/>
                  </a:cubicBezTo>
                  <a:cubicBezTo>
                    <a:pt x="14531" y="5015"/>
                    <a:pt x="14531" y="5015"/>
                    <a:pt x="14531" y="5015"/>
                  </a:cubicBezTo>
                  <a:cubicBezTo>
                    <a:pt x="14587" y="5082"/>
                    <a:pt x="14587" y="5082"/>
                    <a:pt x="14587" y="5082"/>
                  </a:cubicBezTo>
                  <a:cubicBezTo>
                    <a:pt x="14643" y="5082"/>
                    <a:pt x="14643" y="5082"/>
                    <a:pt x="14643" y="5082"/>
                  </a:cubicBezTo>
                  <a:cubicBezTo>
                    <a:pt x="14643" y="5149"/>
                    <a:pt x="14643" y="5149"/>
                    <a:pt x="14643" y="5149"/>
                  </a:cubicBezTo>
                  <a:cubicBezTo>
                    <a:pt x="14699" y="5149"/>
                    <a:pt x="14699" y="5149"/>
                    <a:pt x="14699" y="5149"/>
                  </a:cubicBezTo>
                  <a:cubicBezTo>
                    <a:pt x="14699" y="5149"/>
                    <a:pt x="14699" y="5149"/>
                    <a:pt x="14699" y="5149"/>
                  </a:cubicBezTo>
                  <a:cubicBezTo>
                    <a:pt x="14811" y="5149"/>
                    <a:pt x="14811" y="5149"/>
                    <a:pt x="14811" y="5149"/>
                  </a:cubicBezTo>
                  <a:cubicBezTo>
                    <a:pt x="14868" y="5149"/>
                    <a:pt x="14868" y="5149"/>
                    <a:pt x="14868" y="5149"/>
                  </a:cubicBezTo>
                  <a:cubicBezTo>
                    <a:pt x="14868" y="5149"/>
                    <a:pt x="14868" y="5149"/>
                    <a:pt x="14868" y="5149"/>
                  </a:cubicBezTo>
                  <a:cubicBezTo>
                    <a:pt x="14868" y="5082"/>
                    <a:pt x="14868" y="5082"/>
                    <a:pt x="14868" y="5082"/>
                  </a:cubicBezTo>
                  <a:cubicBezTo>
                    <a:pt x="14755" y="5015"/>
                    <a:pt x="14755" y="5015"/>
                    <a:pt x="14755" y="5015"/>
                  </a:cubicBezTo>
                  <a:cubicBezTo>
                    <a:pt x="14699" y="4949"/>
                    <a:pt x="14699" y="4949"/>
                    <a:pt x="14699" y="4949"/>
                  </a:cubicBezTo>
                  <a:cubicBezTo>
                    <a:pt x="14699" y="4949"/>
                    <a:pt x="14699" y="4949"/>
                    <a:pt x="14699" y="4949"/>
                  </a:cubicBezTo>
                  <a:cubicBezTo>
                    <a:pt x="14643" y="4882"/>
                    <a:pt x="14643" y="4882"/>
                    <a:pt x="14643" y="4882"/>
                  </a:cubicBezTo>
                  <a:cubicBezTo>
                    <a:pt x="14643" y="4882"/>
                    <a:pt x="14643" y="4882"/>
                    <a:pt x="14643" y="4882"/>
                  </a:cubicBezTo>
                  <a:cubicBezTo>
                    <a:pt x="14587" y="4882"/>
                    <a:pt x="14587" y="4882"/>
                    <a:pt x="14587" y="4882"/>
                  </a:cubicBezTo>
                  <a:cubicBezTo>
                    <a:pt x="14587" y="4815"/>
                    <a:pt x="14587" y="4815"/>
                    <a:pt x="14587" y="4815"/>
                  </a:cubicBezTo>
                  <a:cubicBezTo>
                    <a:pt x="14587" y="4815"/>
                    <a:pt x="14587" y="4815"/>
                    <a:pt x="14587" y="4815"/>
                  </a:cubicBezTo>
                  <a:cubicBezTo>
                    <a:pt x="14643" y="4815"/>
                    <a:pt x="14643" y="4815"/>
                    <a:pt x="14643" y="4815"/>
                  </a:cubicBezTo>
                  <a:cubicBezTo>
                    <a:pt x="14643" y="4882"/>
                    <a:pt x="14643" y="4882"/>
                    <a:pt x="14643" y="4882"/>
                  </a:cubicBezTo>
                  <a:cubicBezTo>
                    <a:pt x="14699" y="4882"/>
                    <a:pt x="14699" y="4882"/>
                    <a:pt x="14699" y="4882"/>
                  </a:cubicBezTo>
                  <a:cubicBezTo>
                    <a:pt x="14699" y="4882"/>
                    <a:pt x="14699" y="4882"/>
                    <a:pt x="14699" y="4882"/>
                  </a:cubicBezTo>
                  <a:cubicBezTo>
                    <a:pt x="14755" y="4882"/>
                    <a:pt x="14755" y="4882"/>
                    <a:pt x="14755" y="4882"/>
                  </a:cubicBezTo>
                  <a:cubicBezTo>
                    <a:pt x="14755" y="4882"/>
                    <a:pt x="14755" y="4882"/>
                    <a:pt x="14755" y="4882"/>
                  </a:cubicBezTo>
                  <a:cubicBezTo>
                    <a:pt x="14755" y="4748"/>
                    <a:pt x="14755" y="4748"/>
                    <a:pt x="14755" y="4748"/>
                  </a:cubicBezTo>
                  <a:cubicBezTo>
                    <a:pt x="14699" y="4681"/>
                    <a:pt x="14699" y="4681"/>
                    <a:pt x="14699" y="4681"/>
                  </a:cubicBezTo>
                  <a:cubicBezTo>
                    <a:pt x="14643" y="4681"/>
                    <a:pt x="14643" y="4681"/>
                    <a:pt x="14643" y="4681"/>
                  </a:cubicBezTo>
                  <a:cubicBezTo>
                    <a:pt x="14643" y="4681"/>
                    <a:pt x="14643" y="4681"/>
                    <a:pt x="14643" y="4681"/>
                  </a:cubicBezTo>
                  <a:cubicBezTo>
                    <a:pt x="14587" y="4681"/>
                    <a:pt x="14587" y="4681"/>
                    <a:pt x="14587" y="4681"/>
                  </a:cubicBezTo>
                  <a:cubicBezTo>
                    <a:pt x="14531" y="4748"/>
                    <a:pt x="14531" y="4748"/>
                    <a:pt x="14531" y="4748"/>
                  </a:cubicBezTo>
                  <a:cubicBezTo>
                    <a:pt x="14475" y="4748"/>
                    <a:pt x="14475" y="4748"/>
                    <a:pt x="14475" y="4748"/>
                  </a:cubicBezTo>
                  <a:cubicBezTo>
                    <a:pt x="14419" y="4681"/>
                    <a:pt x="14419" y="4681"/>
                    <a:pt x="14419" y="4681"/>
                  </a:cubicBezTo>
                  <a:cubicBezTo>
                    <a:pt x="14419" y="4681"/>
                    <a:pt x="14419" y="4681"/>
                    <a:pt x="14419" y="4681"/>
                  </a:cubicBezTo>
                  <a:cubicBezTo>
                    <a:pt x="14363" y="4681"/>
                    <a:pt x="14363" y="4681"/>
                    <a:pt x="14363" y="4681"/>
                  </a:cubicBezTo>
                  <a:cubicBezTo>
                    <a:pt x="14306" y="4748"/>
                    <a:pt x="14306" y="4748"/>
                    <a:pt x="14306" y="4748"/>
                  </a:cubicBezTo>
                  <a:cubicBezTo>
                    <a:pt x="14250" y="4748"/>
                    <a:pt x="14250" y="4748"/>
                    <a:pt x="14250" y="4748"/>
                  </a:cubicBezTo>
                  <a:cubicBezTo>
                    <a:pt x="14250" y="4815"/>
                    <a:pt x="14250" y="4815"/>
                    <a:pt x="14250" y="4815"/>
                  </a:cubicBezTo>
                  <a:cubicBezTo>
                    <a:pt x="14194" y="4815"/>
                    <a:pt x="14194" y="4815"/>
                    <a:pt x="14194" y="4815"/>
                  </a:cubicBezTo>
                  <a:cubicBezTo>
                    <a:pt x="14194" y="4815"/>
                    <a:pt x="14194" y="4815"/>
                    <a:pt x="14194" y="4815"/>
                  </a:cubicBezTo>
                  <a:cubicBezTo>
                    <a:pt x="14250" y="4748"/>
                    <a:pt x="14250" y="4748"/>
                    <a:pt x="14250" y="4748"/>
                  </a:cubicBezTo>
                  <a:cubicBezTo>
                    <a:pt x="14250" y="4748"/>
                    <a:pt x="14250" y="4748"/>
                    <a:pt x="14250" y="4748"/>
                  </a:cubicBezTo>
                  <a:cubicBezTo>
                    <a:pt x="14363" y="4614"/>
                    <a:pt x="14363" y="4614"/>
                    <a:pt x="14363" y="4614"/>
                  </a:cubicBezTo>
                  <a:cubicBezTo>
                    <a:pt x="14363" y="4614"/>
                    <a:pt x="14363" y="4614"/>
                    <a:pt x="14363" y="4614"/>
                  </a:cubicBezTo>
                  <a:cubicBezTo>
                    <a:pt x="14363" y="4547"/>
                    <a:pt x="14363" y="4547"/>
                    <a:pt x="14363" y="4547"/>
                  </a:cubicBezTo>
                  <a:cubicBezTo>
                    <a:pt x="14363" y="4414"/>
                    <a:pt x="14363" y="4414"/>
                    <a:pt x="14363" y="4414"/>
                  </a:cubicBezTo>
                  <a:cubicBezTo>
                    <a:pt x="14363" y="4414"/>
                    <a:pt x="14363" y="4414"/>
                    <a:pt x="14363" y="4414"/>
                  </a:cubicBezTo>
                  <a:cubicBezTo>
                    <a:pt x="14306" y="4347"/>
                    <a:pt x="14306" y="4347"/>
                    <a:pt x="14306" y="4347"/>
                  </a:cubicBezTo>
                  <a:cubicBezTo>
                    <a:pt x="14306" y="4414"/>
                    <a:pt x="14306" y="4414"/>
                    <a:pt x="14306" y="4414"/>
                  </a:cubicBezTo>
                  <a:cubicBezTo>
                    <a:pt x="14250" y="4414"/>
                    <a:pt x="14250" y="4414"/>
                    <a:pt x="14250" y="4414"/>
                  </a:cubicBezTo>
                  <a:cubicBezTo>
                    <a:pt x="14250" y="4347"/>
                    <a:pt x="14250" y="4347"/>
                    <a:pt x="14250" y="4347"/>
                  </a:cubicBezTo>
                  <a:cubicBezTo>
                    <a:pt x="14250" y="4347"/>
                    <a:pt x="14250" y="4347"/>
                    <a:pt x="14250" y="4347"/>
                  </a:cubicBezTo>
                  <a:cubicBezTo>
                    <a:pt x="14194" y="4280"/>
                    <a:pt x="14194" y="4280"/>
                    <a:pt x="14194" y="4280"/>
                  </a:cubicBezTo>
                  <a:cubicBezTo>
                    <a:pt x="14138" y="4280"/>
                    <a:pt x="14138" y="4280"/>
                    <a:pt x="14138" y="4280"/>
                  </a:cubicBezTo>
                  <a:cubicBezTo>
                    <a:pt x="14082" y="4213"/>
                    <a:pt x="14082" y="4213"/>
                    <a:pt x="14082" y="4213"/>
                  </a:cubicBezTo>
                  <a:cubicBezTo>
                    <a:pt x="14026" y="4213"/>
                    <a:pt x="14026" y="4213"/>
                    <a:pt x="14026" y="4213"/>
                  </a:cubicBezTo>
                  <a:cubicBezTo>
                    <a:pt x="14026" y="4213"/>
                    <a:pt x="14026" y="4213"/>
                    <a:pt x="14026" y="4213"/>
                  </a:cubicBezTo>
                  <a:cubicBezTo>
                    <a:pt x="13970" y="4213"/>
                    <a:pt x="13970" y="4213"/>
                    <a:pt x="13970" y="4213"/>
                  </a:cubicBezTo>
                  <a:cubicBezTo>
                    <a:pt x="13914" y="4213"/>
                    <a:pt x="13914" y="4213"/>
                    <a:pt x="13914" y="4213"/>
                  </a:cubicBezTo>
                  <a:cubicBezTo>
                    <a:pt x="13858" y="4213"/>
                    <a:pt x="13858" y="4213"/>
                    <a:pt x="13858" y="4213"/>
                  </a:cubicBezTo>
                  <a:cubicBezTo>
                    <a:pt x="13858" y="4213"/>
                    <a:pt x="13858" y="4213"/>
                    <a:pt x="13858" y="4213"/>
                  </a:cubicBezTo>
                  <a:cubicBezTo>
                    <a:pt x="13858" y="4280"/>
                    <a:pt x="13858" y="4280"/>
                    <a:pt x="13858" y="4280"/>
                  </a:cubicBezTo>
                  <a:cubicBezTo>
                    <a:pt x="13858" y="4347"/>
                    <a:pt x="13858" y="4347"/>
                    <a:pt x="13858" y="4347"/>
                  </a:cubicBezTo>
                  <a:cubicBezTo>
                    <a:pt x="13858" y="4414"/>
                    <a:pt x="13858" y="4414"/>
                    <a:pt x="13858" y="4414"/>
                  </a:cubicBezTo>
                  <a:cubicBezTo>
                    <a:pt x="13858" y="4414"/>
                    <a:pt x="13858" y="4414"/>
                    <a:pt x="13858" y="4414"/>
                  </a:cubicBezTo>
                  <a:cubicBezTo>
                    <a:pt x="13802" y="4280"/>
                    <a:pt x="13802" y="4280"/>
                    <a:pt x="13802" y="4280"/>
                  </a:cubicBezTo>
                  <a:cubicBezTo>
                    <a:pt x="13802" y="4347"/>
                    <a:pt x="13802" y="4347"/>
                    <a:pt x="13802" y="4347"/>
                  </a:cubicBezTo>
                  <a:cubicBezTo>
                    <a:pt x="13802" y="4414"/>
                    <a:pt x="13802" y="4414"/>
                    <a:pt x="13802" y="4414"/>
                  </a:cubicBezTo>
                  <a:cubicBezTo>
                    <a:pt x="13858" y="4414"/>
                    <a:pt x="13858" y="4414"/>
                    <a:pt x="13858" y="4414"/>
                  </a:cubicBezTo>
                  <a:cubicBezTo>
                    <a:pt x="13914" y="4547"/>
                    <a:pt x="13914" y="4547"/>
                    <a:pt x="13914" y="4547"/>
                  </a:cubicBezTo>
                  <a:cubicBezTo>
                    <a:pt x="13970" y="4547"/>
                    <a:pt x="13970" y="4547"/>
                    <a:pt x="13970" y="4547"/>
                  </a:cubicBezTo>
                  <a:cubicBezTo>
                    <a:pt x="13914" y="4547"/>
                    <a:pt x="13914" y="4547"/>
                    <a:pt x="13914" y="4547"/>
                  </a:cubicBezTo>
                  <a:cubicBezTo>
                    <a:pt x="13858" y="4547"/>
                    <a:pt x="13858" y="4547"/>
                    <a:pt x="13858" y="4547"/>
                  </a:cubicBezTo>
                  <a:cubicBezTo>
                    <a:pt x="13858" y="4614"/>
                    <a:pt x="13858" y="4614"/>
                    <a:pt x="13858" y="4614"/>
                  </a:cubicBezTo>
                  <a:cubicBezTo>
                    <a:pt x="13914" y="4681"/>
                    <a:pt x="13914" y="4681"/>
                    <a:pt x="13914" y="4681"/>
                  </a:cubicBezTo>
                  <a:cubicBezTo>
                    <a:pt x="13970" y="4681"/>
                    <a:pt x="13970" y="4681"/>
                    <a:pt x="13970" y="4681"/>
                  </a:cubicBezTo>
                  <a:cubicBezTo>
                    <a:pt x="13970" y="4748"/>
                    <a:pt x="13970" y="4748"/>
                    <a:pt x="13970" y="4748"/>
                  </a:cubicBezTo>
                  <a:cubicBezTo>
                    <a:pt x="13970" y="4748"/>
                    <a:pt x="13970" y="4748"/>
                    <a:pt x="13970" y="4748"/>
                  </a:cubicBezTo>
                  <a:cubicBezTo>
                    <a:pt x="13858" y="4748"/>
                    <a:pt x="13858" y="4748"/>
                    <a:pt x="13858" y="4748"/>
                  </a:cubicBezTo>
                  <a:cubicBezTo>
                    <a:pt x="13858" y="4748"/>
                    <a:pt x="13858" y="4748"/>
                    <a:pt x="13858" y="4748"/>
                  </a:cubicBezTo>
                  <a:cubicBezTo>
                    <a:pt x="13858" y="4748"/>
                    <a:pt x="13858" y="4748"/>
                    <a:pt x="13858" y="4748"/>
                  </a:cubicBezTo>
                  <a:cubicBezTo>
                    <a:pt x="13858" y="4815"/>
                    <a:pt x="13858" y="4815"/>
                    <a:pt x="13858" y="4815"/>
                  </a:cubicBezTo>
                  <a:cubicBezTo>
                    <a:pt x="13914" y="4748"/>
                    <a:pt x="13914" y="4748"/>
                    <a:pt x="13914" y="4748"/>
                  </a:cubicBezTo>
                  <a:cubicBezTo>
                    <a:pt x="13914" y="4815"/>
                    <a:pt x="13914" y="4815"/>
                    <a:pt x="13914" y="4815"/>
                  </a:cubicBezTo>
                  <a:cubicBezTo>
                    <a:pt x="14026" y="4748"/>
                    <a:pt x="14026" y="4748"/>
                    <a:pt x="14026" y="4748"/>
                  </a:cubicBezTo>
                  <a:cubicBezTo>
                    <a:pt x="14026" y="4815"/>
                    <a:pt x="14026" y="4815"/>
                    <a:pt x="14026" y="4815"/>
                  </a:cubicBezTo>
                  <a:cubicBezTo>
                    <a:pt x="14082" y="4815"/>
                    <a:pt x="14082" y="4815"/>
                    <a:pt x="14082" y="4815"/>
                  </a:cubicBezTo>
                  <a:cubicBezTo>
                    <a:pt x="14082" y="4882"/>
                    <a:pt x="14082" y="4882"/>
                    <a:pt x="14082" y="4882"/>
                  </a:cubicBezTo>
                  <a:cubicBezTo>
                    <a:pt x="14138" y="4949"/>
                    <a:pt x="14138" y="4949"/>
                    <a:pt x="14138" y="4949"/>
                  </a:cubicBezTo>
                  <a:cubicBezTo>
                    <a:pt x="14194" y="4949"/>
                    <a:pt x="14194" y="4949"/>
                    <a:pt x="14194" y="4949"/>
                  </a:cubicBezTo>
                  <a:cubicBezTo>
                    <a:pt x="14194" y="4882"/>
                    <a:pt x="14194" y="4882"/>
                    <a:pt x="14194" y="4882"/>
                  </a:cubicBezTo>
                  <a:cubicBezTo>
                    <a:pt x="14194" y="4882"/>
                    <a:pt x="14194" y="4882"/>
                    <a:pt x="14194" y="4882"/>
                  </a:cubicBezTo>
                  <a:cubicBezTo>
                    <a:pt x="14250" y="4882"/>
                    <a:pt x="14250" y="4882"/>
                    <a:pt x="14250" y="4882"/>
                  </a:cubicBezTo>
                  <a:cubicBezTo>
                    <a:pt x="14250" y="4882"/>
                    <a:pt x="14250" y="4882"/>
                    <a:pt x="14250" y="4882"/>
                  </a:cubicBezTo>
                  <a:cubicBezTo>
                    <a:pt x="14306" y="4949"/>
                    <a:pt x="14306" y="4949"/>
                    <a:pt x="14306" y="4949"/>
                  </a:cubicBezTo>
                  <a:cubicBezTo>
                    <a:pt x="14250" y="4949"/>
                    <a:pt x="14250" y="4949"/>
                    <a:pt x="14250" y="4949"/>
                  </a:cubicBezTo>
                  <a:cubicBezTo>
                    <a:pt x="14250" y="5082"/>
                    <a:pt x="14250" y="5082"/>
                    <a:pt x="14250" y="5082"/>
                  </a:cubicBezTo>
                  <a:cubicBezTo>
                    <a:pt x="14250" y="5149"/>
                    <a:pt x="14250" y="5149"/>
                    <a:pt x="14250" y="5149"/>
                  </a:cubicBezTo>
                  <a:cubicBezTo>
                    <a:pt x="14250" y="5149"/>
                    <a:pt x="14250" y="5149"/>
                    <a:pt x="14250" y="5149"/>
                  </a:cubicBezTo>
                  <a:cubicBezTo>
                    <a:pt x="14306" y="5216"/>
                    <a:pt x="14306" y="5216"/>
                    <a:pt x="14306" y="5216"/>
                  </a:cubicBezTo>
                  <a:cubicBezTo>
                    <a:pt x="14250" y="5283"/>
                    <a:pt x="14250" y="5283"/>
                    <a:pt x="14250" y="5283"/>
                  </a:cubicBezTo>
                  <a:cubicBezTo>
                    <a:pt x="14250" y="5350"/>
                    <a:pt x="14250" y="5350"/>
                    <a:pt x="14250" y="5350"/>
                  </a:cubicBezTo>
                  <a:cubicBezTo>
                    <a:pt x="14250" y="5417"/>
                    <a:pt x="14250" y="5417"/>
                    <a:pt x="14250" y="5417"/>
                  </a:cubicBezTo>
                  <a:cubicBezTo>
                    <a:pt x="14194" y="5417"/>
                    <a:pt x="14194" y="5417"/>
                    <a:pt x="14194" y="5417"/>
                  </a:cubicBezTo>
                  <a:cubicBezTo>
                    <a:pt x="14138" y="5484"/>
                    <a:pt x="14138" y="5484"/>
                    <a:pt x="14138" y="5484"/>
                  </a:cubicBezTo>
                  <a:cubicBezTo>
                    <a:pt x="14082" y="5484"/>
                    <a:pt x="14082" y="5484"/>
                    <a:pt x="14082" y="5484"/>
                  </a:cubicBezTo>
                  <a:cubicBezTo>
                    <a:pt x="14026" y="5550"/>
                    <a:pt x="14026" y="5550"/>
                    <a:pt x="14026" y="5550"/>
                  </a:cubicBezTo>
                  <a:cubicBezTo>
                    <a:pt x="14082" y="5617"/>
                    <a:pt x="14082" y="5617"/>
                    <a:pt x="14082" y="5617"/>
                  </a:cubicBezTo>
                  <a:cubicBezTo>
                    <a:pt x="14026" y="5617"/>
                    <a:pt x="14026" y="5617"/>
                    <a:pt x="14026" y="5617"/>
                  </a:cubicBezTo>
                  <a:cubicBezTo>
                    <a:pt x="13970" y="5684"/>
                    <a:pt x="13970" y="5684"/>
                    <a:pt x="13970" y="5684"/>
                  </a:cubicBezTo>
                  <a:cubicBezTo>
                    <a:pt x="13970" y="5751"/>
                    <a:pt x="13970" y="5751"/>
                    <a:pt x="13970" y="5751"/>
                  </a:cubicBezTo>
                  <a:cubicBezTo>
                    <a:pt x="14026" y="5751"/>
                    <a:pt x="14026" y="5751"/>
                    <a:pt x="14026" y="5751"/>
                  </a:cubicBezTo>
                  <a:cubicBezTo>
                    <a:pt x="14026" y="5751"/>
                    <a:pt x="14026" y="5751"/>
                    <a:pt x="14026" y="5751"/>
                  </a:cubicBezTo>
                  <a:cubicBezTo>
                    <a:pt x="13970" y="5818"/>
                    <a:pt x="13970" y="5818"/>
                    <a:pt x="13970" y="5818"/>
                  </a:cubicBezTo>
                  <a:cubicBezTo>
                    <a:pt x="13970" y="5818"/>
                    <a:pt x="13970" y="5818"/>
                    <a:pt x="13970" y="5818"/>
                  </a:cubicBezTo>
                  <a:cubicBezTo>
                    <a:pt x="13970" y="5885"/>
                    <a:pt x="13970" y="5885"/>
                    <a:pt x="13970" y="5885"/>
                  </a:cubicBezTo>
                  <a:cubicBezTo>
                    <a:pt x="13970" y="5885"/>
                    <a:pt x="13970" y="5885"/>
                    <a:pt x="13970" y="5885"/>
                  </a:cubicBezTo>
                  <a:cubicBezTo>
                    <a:pt x="13970" y="5952"/>
                    <a:pt x="13970" y="5952"/>
                    <a:pt x="13970" y="5952"/>
                  </a:cubicBezTo>
                  <a:cubicBezTo>
                    <a:pt x="13970" y="6019"/>
                    <a:pt x="13970" y="6019"/>
                    <a:pt x="13970" y="6019"/>
                  </a:cubicBezTo>
                  <a:cubicBezTo>
                    <a:pt x="13970" y="6019"/>
                    <a:pt x="13970" y="6019"/>
                    <a:pt x="13970" y="6019"/>
                  </a:cubicBezTo>
                  <a:cubicBezTo>
                    <a:pt x="13970" y="6085"/>
                    <a:pt x="13970" y="6085"/>
                    <a:pt x="13970" y="6085"/>
                  </a:cubicBezTo>
                  <a:cubicBezTo>
                    <a:pt x="14026" y="6085"/>
                    <a:pt x="14026" y="6085"/>
                    <a:pt x="14026" y="6085"/>
                  </a:cubicBezTo>
                  <a:cubicBezTo>
                    <a:pt x="14082" y="6085"/>
                    <a:pt x="14082" y="6085"/>
                    <a:pt x="14082" y="6085"/>
                  </a:cubicBezTo>
                  <a:cubicBezTo>
                    <a:pt x="14082" y="6019"/>
                    <a:pt x="14082" y="6019"/>
                    <a:pt x="14082" y="6019"/>
                  </a:cubicBezTo>
                  <a:cubicBezTo>
                    <a:pt x="14082" y="6019"/>
                    <a:pt x="14082" y="6019"/>
                    <a:pt x="14082" y="6019"/>
                  </a:cubicBezTo>
                  <a:cubicBezTo>
                    <a:pt x="14082" y="6019"/>
                    <a:pt x="14082" y="6019"/>
                    <a:pt x="14082" y="6019"/>
                  </a:cubicBezTo>
                  <a:cubicBezTo>
                    <a:pt x="14138" y="6019"/>
                    <a:pt x="14138" y="6019"/>
                    <a:pt x="14138" y="6019"/>
                  </a:cubicBezTo>
                  <a:cubicBezTo>
                    <a:pt x="14194" y="5952"/>
                    <a:pt x="14194" y="5952"/>
                    <a:pt x="14194" y="5952"/>
                  </a:cubicBezTo>
                  <a:cubicBezTo>
                    <a:pt x="14194" y="6019"/>
                    <a:pt x="14194" y="6019"/>
                    <a:pt x="14194" y="6019"/>
                  </a:cubicBezTo>
                  <a:cubicBezTo>
                    <a:pt x="14138" y="6085"/>
                    <a:pt x="14138" y="6085"/>
                    <a:pt x="14138" y="6085"/>
                  </a:cubicBezTo>
                  <a:cubicBezTo>
                    <a:pt x="14138" y="6085"/>
                    <a:pt x="14138" y="6085"/>
                    <a:pt x="14138" y="6085"/>
                  </a:cubicBezTo>
                  <a:cubicBezTo>
                    <a:pt x="14138" y="6085"/>
                    <a:pt x="14138" y="6085"/>
                    <a:pt x="14138" y="6085"/>
                  </a:cubicBezTo>
                  <a:cubicBezTo>
                    <a:pt x="14138" y="6152"/>
                    <a:pt x="14138" y="6152"/>
                    <a:pt x="14138" y="6152"/>
                  </a:cubicBezTo>
                  <a:cubicBezTo>
                    <a:pt x="14138" y="6152"/>
                    <a:pt x="14138" y="6152"/>
                    <a:pt x="14138" y="6152"/>
                  </a:cubicBezTo>
                  <a:cubicBezTo>
                    <a:pt x="14194" y="6219"/>
                    <a:pt x="14194" y="6219"/>
                    <a:pt x="14194" y="6219"/>
                  </a:cubicBezTo>
                  <a:cubicBezTo>
                    <a:pt x="14250" y="6219"/>
                    <a:pt x="14250" y="6219"/>
                    <a:pt x="14250" y="6219"/>
                  </a:cubicBezTo>
                  <a:cubicBezTo>
                    <a:pt x="14250" y="6219"/>
                    <a:pt x="14250" y="6219"/>
                    <a:pt x="14250" y="6219"/>
                  </a:cubicBezTo>
                  <a:cubicBezTo>
                    <a:pt x="14306" y="6219"/>
                    <a:pt x="14306" y="6219"/>
                    <a:pt x="14306" y="6219"/>
                  </a:cubicBezTo>
                  <a:cubicBezTo>
                    <a:pt x="14306" y="6219"/>
                    <a:pt x="14306" y="6219"/>
                    <a:pt x="14306" y="6219"/>
                  </a:cubicBezTo>
                  <a:cubicBezTo>
                    <a:pt x="14363" y="6152"/>
                    <a:pt x="14363" y="6152"/>
                    <a:pt x="14363" y="6152"/>
                  </a:cubicBezTo>
                  <a:cubicBezTo>
                    <a:pt x="14363" y="6152"/>
                    <a:pt x="14363" y="6152"/>
                    <a:pt x="14363" y="6152"/>
                  </a:cubicBezTo>
                  <a:cubicBezTo>
                    <a:pt x="14419" y="6085"/>
                    <a:pt x="14419" y="6085"/>
                    <a:pt x="14419" y="6085"/>
                  </a:cubicBezTo>
                  <a:cubicBezTo>
                    <a:pt x="14419" y="6085"/>
                    <a:pt x="14419" y="6085"/>
                    <a:pt x="14419" y="6085"/>
                  </a:cubicBezTo>
                  <a:cubicBezTo>
                    <a:pt x="14419" y="6152"/>
                    <a:pt x="14419" y="6152"/>
                    <a:pt x="14419" y="6152"/>
                  </a:cubicBezTo>
                  <a:cubicBezTo>
                    <a:pt x="14419" y="6152"/>
                    <a:pt x="14419" y="6152"/>
                    <a:pt x="14419" y="6152"/>
                  </a:cubicBezTo>
                  <a:cubicBezTo>
                    <a:pt x="14419" y="6152"/>
                    <a:pt x="14419" y="6152"/>
                    <a:pt x="14419" y="6152"/>
                  </a:cubicBezTo>
                  <a:cubicBezTo>
                    <a:pt x="14475" y="6152"/>
                    <a:pt x="14475" y="6152"/>
                    <a:pt x="14475" y="6152"/>
                  </a:cubicBezTo>
                  <a:cubicBezTo>
                    <a:pt x="14475" y="6085"/>
                    <a:pt x="14475" y="6085"/>
                    <a:pt x="14475" y="6085"/>
                  </a:cubicBezTo>
                  <a:cubicBezTo>
                    <a:pt x="14531" y="6085"/>
                    <a:pt x="14531" y="6085"/>
                    <a:pt x="14531" y="6085"/>
                  </a:cubicBezTo>
                  <a:cubicBezTo>
                    <a:pt x="14531" y="6085"/>
                    <a:pt x="14531" y="6085"/>
                    <a:pt x="14531" y="6085"/>
                  </a:cubicBezTo>
                  <a:cubicBezTo>
                    <a:pt x="14531" y="6152"/>
                    <a:pt x="14531" y="6152"/>
                    <a:pt x="14531" y="6152"/>
                  </a:cubicBezTo>
                  <a:cubicBezTo>
                    <a:pt x="14475" y="6286"/>
                    <a:pt x="14475" y="6286"/>
                    <a:pt x="14475" y="6286"/>
                  </a:cubicBezTo>
                  <a:cubicBezTo>
                    <a:pt x="14419" y="6286"/>
                    <a:pt x="14419" y="6286"/>
                    <a:pt x="14419" y="6286"/>
                  </a:cubicBezTo>
                  <a:cubicBezTo>
                    <a:pt x="14419" y="6353"/>
                    <a:pt x="14419" y="6353"/>
                    <a:pt x="14419" y="6353"/>
                  </a:cubicBezTo>
                  <a:cubicBezTo>
                    <a:pt x="14475" y="6353"/>
                    <a:pt x="14475" y="6353"/>
                    <a:pt x="14475" y="6353"/>
                  </a:cubicBezTo>
                  <a:cubicBezTo>
                    <a:pt x="14531" y="6353"/>
                    <a:pt x="14531" y="6353"/>
                    <a:pt x="14531" y="6353"/>
                  </a:cubicBezTo>
                  <a:cubicBezTo>
                    <a:pt x="14587" y="6353"/>
                    <a:pt x="14587" y="6353"/>
                    <a:pt x="14587" y="6353"/>
                  </a:cubicBezTo>
                  <a:cubicBezTo>
                    <a:pt x="14587" y="6420"/>
                    <a:pt x="14587" y="6420"/>
                    <a:pt x="14587" y="6420"/>
                  </a:cubicBezTo>
                  <a:cubicBezTo>
                    <a:pt x="14643" y="6420"/>
                    <a:pt x="14643" y="6420"/>
                    <a:pt x="14643" y="6420"/>
                  </a:cubicBezTo>
                  <a:cubicBezTo>
                    <a:pt x="14643" y="6353"/>
                    <a:pt x="14643" y="6353"/>
                    <a:pt x="14643" y="6353"/>
                  </a:cubicBezTo>
                  <a:cubicBezTo>
                    <a:pt x="14699" y="6353"/>
                    <a:pt x="14699" y="6353"/>
                    <a:pt x="14699" y="6353"/>
                  </a:cubicBezTo>
                  <a:cubicBezTo>
                    <a:pt x="14699" y="6420"/>
                    <a:pt x="14699" y="6420"/>
                    <a:pt x="14699" y="6420"/>
                  </a:cubicBezTo>
                  <a:cubicBezTo>
                    <a:pt x="14699" y="6420"/>
                    <a:pt x="14699" y="6420"/>
                    <a:pt x="14699" y="6420"/>
                  </a:cubicBezTo>
                  <a:cubicBezTo>
                    <a:pt x="14699" y="6420"/>
                    <a:pt x="14699" y="6420"/>
                    <a:pt x="14699" y="6420"/>
                  </a:cubicBezTo>
                  <a:cubicBezTo>
                    <a:pt x="14755" y="6487"/>
                    <a:pt x="14755" y="6487"/>
                    <a:pt x="14755" y="6487"/>
                  </a:cubicBezTo>
                  <a:cubicBezTo>
                    <a:pt x="14811" y="6420"/>
                    <a:pt x="14811" y="6420"/>
                    <a:pt x="14811" y="6420"/>
                  </a:cubicBezTo>
                  <a:cubicBezTo>
                    <a:pt x="14755" y="6420"/>
                    <a:pt x="14755" y="6420"/>
                    <a:pt x="14755" y="6420"/>
                  </a:cubicBezTo>
                  <a:cubicBezTo>
                    <a:pt x="14755" y="6353"/>
                    <a:pt x="14755" y="6353"/>
                    <a:pt x="14755" y="6353"/>
                  </a:cubicBezTo>
                  <a:cubicBezTo>
                    <a:pt x="14811" y="6353"/>
                    <a:pt x="14811" y="6353"/>
                    <a:pt x="14811" y="6353"/>
                  </a:cubicBezTo>
                  <a:cubicBezTo>
                    <a:pt x="14811" y="6353"/>
                    <a:pt x="14811" y="6353"/>
                    <a:pt x="14811" y="6353"/>
                  </a:cubicBezTo>
                  <a:cubicBezTo>
                    <a:pt x="14811" y="6420"/>
                    <a:pt x="14811" y="6420"/>
                    <a:pt x="14811" y="6420"/>
                  </a:cubicBezTo>
                  <a:cubicBezTo>
                    <a:pt x="14811" y="6487"/>
                    <a:pt x="14811" y="6487"/>
                    <a:pt x="14811" y="6487"/>
                  </a:cubicBezTo>
                  <a:cubicBezTo>
                    <a:pt x="14868" y="6487"/>
                    <a:pt x="14868" y="6487"/>
                    <a:pt x="14868" y="6487"/>
                  </a:cubicBezTo>
                  <a:cubicBezTo>
                    <a:pt x="14868" y="6420"/>
                    <a:pt x="14868" y="6420"/>
                    <a:pt x="14868" y="6420"/>
                  </a:cubicBezTo>
                  <a:cubicBezTo>
                    <a:pt x="14868" y="6353"/>
                    <a:pt x="14868" y="6353"/>
                    <a:pt x="14868" y="6353"/>
                  </a:cubicBezTo>
                  <a:cubicBezTo>
                    <a:pt x="14924" y="6353"/>
                    <a:pt x="14924" y="6353"/>
                    <a:pt x="14924" y="6353"/>
                  </a:cubicBezTo>
                  <a:cubicBezTo>
                    <a:pt x="14924" y="6420"/>
                    <a:pt x="14924" y="6420"/>
                    <a:pt x="14924" y="6420"/>
                  </a:cubicBezTo>
                  <a:cubicBezTo>
                    <a:pt x="14868" y="6420"/>
                    <a:pt x="14868" y="6420"/>
                    <a:pt x="14868" y="6420"/>
                  </a:cubicBezTo>
                  <a:cubicBezTo>
                    <a:pt x="14868" y="6487"/>
                    <a:pt x="14868" y="6487"/>
                    <a:pt x="14868" y="6487"/>
                  </a:cubicBezTo>
                  <a:cubicBezTo>
                    <a:pt x="14980" y="6487"/>
                    <a:pt x="14980" y="6487"/>
                    <a:pt x="14980" y="6487"/>
                  </a:cubicBezTo>
                  <a:cubicBezTo>
                    <a:pt x="14980" y="6420"/>
                    <a:pt x="14980" y="6420"/>
                    <a:pt x="14980" y="6420"/>
                  </a:cubicBezTo>
                  <a:cubicBezTo>
                    <a:pt x="15036" y="6353"/>
                    <a:pt x="15036" y="6353"/>
                    <a:pt x="15036" y="6353"/>
                  </a:cubicBezTo>
                  <a:cubicBezTo>
                    <a:pt x="15036" y="6420"/>
                    <a:pt x="15036" y="6420"/>
                    <a:pt x="15036" y="6420"/>
                  </a:cubicBezTo>
                  <a:cubicBezTo>
                    <a:pt x="15036" y="6420"/>
                    <a:pt x="15036" y="6420"/>
                    <a:pt x="15036" y="6420"/>
                  </a:cubicBezTo>
                  <a:cubicBezTo>
                    <a:pt x="15036" y="6487"/>
                    <a:pt x="15036" y="6487"/>
                    <a:pt x="15036" y="6487"/>
                  </a:cubicBezTo>
                  <a:cubicBezTo>
                    <a:pt x="15092" y="6487"/>
                    <a:pt x="15092" y="6487"/>
                    <a:pt x="15092" y="6487"/>
                  </a:cubicBezTo>
                  <a:cubicBezTo>
                    <a:pt x="15092" y="6420"/>
                    <a:pt x="15092" y="6420"/>
                    <a:pt x="15092" y="6420"/>
                  </a:cubicBezTo>
                  <a:cubicBezTo>
                    <a:pt x="15092" y="6353"/>
                    <a:pt x="15092" y="6353"/>
                    <a:pt x="15092" y="6353"/>
                  </a:cubicBezTo>
                  <a:cubicBezTo>
                    <a:pt x="15092" y="6487"/>
                    <a:pt x="15092" y="6487"/>
                    <a:pt x="15092" y="6487"/>
                  </a:cubicBezTo>
                  <a:cubicBezTo>
                    <a:pt x="15092" y="6487"/>
                    <a:pt x="15092" y="6487"/>
                    <a:pt x="15092" y="6487"/>
                  </a:cubicBezTo>
                  <a:cubicBezTo>
                    <a:pt x="15148" y="6487"/>
                    <a:pt x="15148" y="6487"/>
                    <a:pt x="15148" y="6487"/>
                  </a:cubicBezTo>
                  <a:cubicBezTo>
                    <a:pt x="15204" y="6554"/>
                    <a:pt x="15204" y="6554"/>
                    <a:pt x="15204" y="6554"/>
                  </a:cubicBezTo>
                  <a:cubicBezTo>
                    <a:pt x="15260" y="6554"/>
                    <a:pt x="15260" y="6554"/>
                    <a:pt x="15260" y="6554"/>
                  </a:cubicBezTo>
                  <a:cubicBezTo>
                    <a:pt x="15316" y="6554"/>
                    <a:pt x="15316" y="6554"/>
                    <a:pt x="15316" y="6554"/>
                  </a:cubicBezTo>
                  <a:cubicBezTo>
                    <a:pt x="15316" y="6554"/>
                    <a:pt x="15316" y="6554"/>
                    <a:pt x="15316" y="6554"/>
                  </a:cubicBezTo>
                  <a:cubicBezTo>
                    <a:pt x="15372" y="6554"/>
                    <a:pt x="15372" y="6554"/>
                    <a:pt x="15372" y="6554"/>
                  </a:cubicBezTo>
                  <a:cubicBezTo>
                    <a:pt x="15372" y="6487"/>
                    <a:pt x="15372" y="6487"/>
                    <a:pt x="15372" y="6487"/>
                  </a:cubicBezTo>
                  <a:cubicBezTo>
                    <a:pt x="15372" y="6487"/>
                    <a:pt x="15372" y="6487"/>
                    <a:pt x="15372" y="6487"/>
                  </a:cubicBezTo>
                  <a:cubicBezTo>
                    <a:pt x="15429" y="6420"/>
                    <a:pt x="15429" y="6420"/>
                    <a:pt x="15429" y="6420"/>
                  </a:cubicBezTo>
                  <a:cubicBezTo>
                    <a:pt x="15485" y="6353"/>
                    <a:pt x="15485" y="6353"/>
                    <a:pt x="15485" y="6353"/>
                  </a:cubicBezTo>
                  <a:cubicBezTo>
                    <a:pt x="15429" y="6353"/>
                    <a:pt x="15429" y="6353"/>
                    <a:pt x="15429" y="6353"/>
                  </a:cubicBezTo>
                  <a:cubicBezTo>
                    <a:pt x="15485" y="6286"/>
                    <a:pt x="15485" y="6286"/>
                    <a:pt x="15485" y="6286"/>
                  </a:cubicBezTo>
                  <a:cubicBezTo>
                    <a:pt x="15485" y="6286"/>
                    <a:pt x="15485" y="6286"/>
                    <a:pt x="15485" y="6286"/>
                  </a:cubicBezTo>
                  <a:cubicBezTo>
                    <a:pt x="15485" y="6353"/>
                    <a:pt x="15485" y="6353"/>
                    <a:pt x="15485" y="6353"/>
                  </a:cubicBezTo>
                  <a:cubicBezTo>
                    <a:pt x="15541" y="6353"/>
                    <a:pt x="15541" y="6353"/>
                    <a:pt x="15541" y="6353"/>
                  </a:cubicBezTo>
                  <a:cubicBezTo>
                    <a:pt x="15541" y="6353"/>
                    <a:pt x="15541" y="6353"/>
                    <a:pt x="15541" y="6353"/>
                  </a:cubicBezTo>
                  <a:cubicBezTo>
                    <a:pt x="15485" y="6420"/>
                    <a:pt x="15485" y="6420"/>
                    <a:pt x="15485" y="6420"/>
                  </a:cubicBezTo>
                  <a:cubicBezTo>
                    <a:pt x="15485" y="6487"/>
                    <a:pt x="15485" y="6487"/>
                    <a:pt x="15485" y="6487"/>
                  </a:cubicBezTo>
                  <a:cubicBezTo>
                    <a:pt x="15485" y="6620"/>
                    <a:pt x="15485" y="6620"/>
                    <a:pt x="15485" y="6620"/>
                  </a:cubicBezTo>
                  <a:close/>
                  <a:moveTo>
                    <a:pt x="13745" y="4146"/>
                  </a:moveTo>
                  <a:cubicBezTo>
                    <a:pt x="13802" y="4146"/>
                    <a:pt x="13802" y="4146"/>
                    <a:pt x="13802" y="4146"/>
                  </a:cubicBezTo>
                  <a:cubicBezTo>
                    <a:pt x="13802" y="4146"/>
                    <a:pt x="13802" y="4146"/>
                    <a:pt x="13802" y="4146"/>
                  </a:cubicBezTo>
                  <a:cubicBezTo>
                    <a:pt x="13745" y="4146"/>
                    <a:pt x="13745" y="4146"/>
                    <a:pt x="13745" y="4146"/>
                  </a:cubicBezTo>
                  <a:cubicBezTo>
                    <a:pt x="13745" y="4146"/>
                    <a:pt x="13745" y="4146"/>
                    <a:pt x="13745" y="4146"/>
                  </a:cubicBezTo>
                  <a:cubicBezTo>
                    <a:pt x="13745" y="4146"/>
                    <a:pt x="13745" y="4146"/>
                    <a:pt x="13745" y="4146"/>
                  </a:cubicBezTo>
                  <a:close/>
                  <a:moveTo>
                    <a:pt x="13689" y="4480"/>
                  </a:moveTo>
                  <a:cubicBezTo>
                    <a:pt x="13689" y="4480"/>
                    <a:pt x="13689" y="4480"/>
                    <a:pt x="13689" y="4480"/>
                  </a:cubicBezTo>
                  <a:cubicBezTo>
                    <a:pt x="13689" y="4414"/>
                    <a:pt x="13689" y="4414"/>
                    <a:pt x="13689" y="4414"/>
                  </a:cubicBezTo>
                  <a:cubicBezTo>
                    <a:pt x="13745" y="4480"/>
                    <a:pt x="13745" y="4480"/>
                    <a:pt x="13745" y="4480"/>
                  </a:cubicBezTo>
                  <a:cubicBezTo>
                    <a:pt x="13689" y="4480"/>
                    <a:pt x="13689" y="4480"/>
                    <a:pt x="13689" y="4480"/>
                  </a:cubicBezTo>
                  <a:cubicBezTo>
                    <a:pt x="13689" y="4480"/>
                    <a:pt x="13689" y="4480"/>
                    <a:pt x="13689" y="4480"/>
                  </a:cubicBezTo>
                  <a:close/>
                  <a:moveTo>
                    <a:pt x="12455" y="4949"/>
                  </a:moveTo>
                  <a:cubicBezTo>
                    <a:pt x="12455" y="5015"/>
                    <a:pt x="12455" y="5015"/>
                    <a:pt x="12455" y="5015"/>
                  </a:cubicBezTo>
                  <a:cubicBezTo>
                    <a:pt x="12511" y="5015"/>
                    <a:pt x="12511" y="5015"/>
                    <a:pt x="12511" y="5015"/>
                  </a:cubicBezTo>
                  <a:cubicBezTo>
                    <a:pt x="12511" y="5015"/>
                    <a:pt x="12511" y="5015"/>
                    <a:pt x="12511" y="5015"/>
                  </a:cubicBezTo>
                  <a:cubicBezTo>
                    <a:pt x="12455" y="4949"/>
                    <a:pt x="12455" y="4949"/>
                    <a:pt x="12455" y="4949"/>
                  </a:cubicBezTo>
                  <a:close/>
                  <a:moveTo>
                    <a:pt x="13241" y="4146"/>
                  </a:moveTo>
                  <a:cubicBezTo>
                    <a:pt x="13241" y="4146"/>
                    <a:pt x="13241" y="4146"/>
                    <a:pt x="13241" y="4146"/>
                  </a:cubicBezTo>
                  <a:cubicBezTo>
                    <a:pt x="13297" y="4213"/>
                    <a:pt x="13297" y="4213"/>
                    <a:pt x="13297" y="4213"/>
                  </a:cubicBezTo>
                  <a:cubicBezTo>
                    <a:pt x="13297" y="4280"/>
                    <a:pt x="13297" y="4280"/>
                    <a:pt x="13297" y="4280"/>
                  </a:cubicBezTo>
                  <a:cubicBezTo>
                    <a:pt x="13297" y="4213"/>
                    <a:pt x="13297" y="4213"/>
                    <a:pt x="13297" y="4213"/>
                  </a:cubicBezTo>
                  <a:cubicBezTo>
                    <a:pt x="13297" y="4213"/>
                    <a:pt x="13297" y="4213"/>
                    <a:pt x="13297" y="4213"/>
                  </a:cubicBezTo>
                  <a:cubicBezTo>
                    <a:pt x="13297" y="4146"/>
                    <a:pt x="13297" y="4146"/>
                    <a:pt x="13297" y="4146"/>
                  </a:cubicBezTo>
                  <a:cubicBezTo>
                    <a:pt x="13241" y="4146"/>
                    <a:pt x="13241" y="4146"/>
                    <a:pt x="13241" y="4146"/>
                  </a:cubicBezTo>
                  <a:close/>
                  <a:moveTo>
                    <a:pt x="12904" y="4146"/>
                  </a:moveTo>
                  <a:cubicBezTo>
                    <a:pt x="12904" y="4213"/>
                    <a:pt x="12904" y="4213"/>
                    <a:pt x="12904" y="4213"/>
                  </a:cubicBezTo>
                  <a:cubicBezTo>
                    <a:pt x="12904" y="4213"/>
                    <a:pt x="12904" y="4213"/>
                    <a:pt x="12904" y="4213"/>
                  </a:cubicBezTo>
                  <a:cubicBezTo>
                    <a:pt x="12960" y="4213"/>
                    <a:pt x="12960" y="4213"/>
                    <a:pt x="12960" y="4213"/>
                  </a:cubicBezTo>
                  <a:cubicBezTo>
                    <a:pt x="12960" y="4213"/>
                    <a:pt x="12960" y="4213"/>
                    <a:pt x="12960" y="4213"/>
                  </a:cubicBezTo>
                  <a:cubicBezTo>
                    <a:pt x="13016" y="4213"/>
                    <a:pt x="13016" y="4213"/>
                    <a:pt x="13016" y="4213"/>
                  </a:cubicBezTo>
                  <a:cubicBezTo>
                    <a:pt x="13072" y="4146"/>
                    <a:pt x="13072" y="4146"/>
                    <a:pt x="13072" y="4146"/>
                  </a:cubicBezTo>
                  <a:cubicBezTo>
                    <a:pt x="13128" y="4146"/>
                    <a:pt x="13128" y="4146"/>
                    <a:pt x="13128" y="4146"/>
                  </a:cubicBezTo>
                  <a:cubicBezTo>
                    <a:pt x="13184" y="4146"/>
                    <a:pt x="13184" y="4146"/>
                    <a:pt x="13184" y="4146"/>
                  </a:cubicBezTo>
                  <a:cubicBezTo>
                    <a:pt x="13184" y="4146"/>
                    <a:pt x="13184" y="4146"/>
                    <a:pt x="13184" y="4146"/>
                  </a:cubicBezTo>
                  <a:cubicBezTo>
                    <a:pt x="13072" y="4079"/>
                    <a:pt x="13072" y="4079"/>
                    <a:pt x="13072" y="4079"/>
                  </a:cubicBezTo>
                  <a:cubicBezTo>
                    <a:pt x="13016" y="4146"/>
                    <a:pt x="13016" y="4146"/>
                    <a:pt x="13016" y="4146"/>
                  </a:cubicBezTo>
                  <a:cubicBezTo>
                    <a:pt x="13016" y="4146"/>
                    <a:pt x="13016" y="4146"/>
                    <a:pt x="13016" y="4146"/>
                  </a:cubicBezTo>
                  <a:cubicBezTo>
                    <a:pt x="12960" y="4146"/>
                    <a:pt x="12960" y="4146"/>
                    <a:pt x="12960" y="4146"/>
                  </a:cubicBezTo>
                  <a:cubicBezTo>
                    <a:pt x="12904" y="4146"/>
                    <a:pt x="12904" y="4146"/>
                    <a:pt x="12904" y="4146"/>
                  </a:cubicBezTo>
                  <a:cubicBezTo>
                    <a:pt x="12904" y="4146"/>
                    <a:pt x="12904" y="4146"/>
                    <a:pt x="12904" y="4146"/>
                  </a:cubicBezTo>
                  <a:close/>
                  <a:moveTo>
                    <a:pt x="12511" y="4347"/>
                  </a:moveTo>
                  <a:cubicBezTo>
                    <a:pt x="12455" y="4280"/>
                    <a:pt x="12455" y="4280"/>
                    <a:pt x="12455" y="4280"/>
                  </a:cubicBezTo>
                  <a:cubicBezTo>
                    <a:pt x="12399" y="4280"/>
                    <a:pt x="12399" y="4280"/>
                    <a:pt x="12399" y="4280"/>
                  </a:cubicBezTo>
                  <a:cubicBezTo>
                    <a:pt x="12343" y="4280"/>
                    <a:pt x="12343" y="4280"/>
                    <a:pt x="12343" y="4280"/>
                  </a:cubicBezTo>
                  <a:cubicBezTo>
                    <a:pt x="12343" y="4213"/>
                    <a:pt x="12343" y="4213"/>
                    <a:pt x="12343" y="4213"/>
                  </a:cubicBezTo>
                  <a:cubicBezTo>
                    <a:pt x="12399" y="4146"/>
                    <a:pt x="12399" y="4146"/>
                    <a:pt x="12399" y="4146"/>
                  </a:cubicBezTo>
                  <a:cubicBezTo>
                    <a:pt x="12399" y="4146"/>
                    <a:pt x="12399" y="4146"/>
                    <a:pt x="12399" y="4146"/>
                  </a:cubicBezTo>
                  <a:cubicBezTo>
                    <a:pt x="12399" y="4079"/>
                    <a:pt x="12399" y="4079"/>
                    <a:pt x="12399" y="4079"/>
                  </a:cubicBezTo>
                  <a:cubicBezTo>
                    <a:pt x="12399" y="4012"/>
                    <a:pt x="12399" y="4012"/>
                    <a:pt x="12399" y="4012"/>
                  </a:cubicBezTo>
                  <a:cubicBezTo>
                    <a:pt x="12399" y="4012"/>
                    <a:pt x="12399" y="4012"/>
                    <a:pt x="12399" y="4012"/>
                  </a:cubicBezTo>
                  <a:cubicBezTo>
                    <a:pt x="12455" y="4012"/>
                    <a:pt x="12455" y="4012"/>
                    <a:pt x="12455" y="4012"/>
                  </a:cubicBezTo>
                  <a:cubicBezTo>
                    <a:pt x="12511" y="4012"/>
                    <a:pt x="12511" y="4012"/>
                    <a:pt x="12511" y="4012"/>
                  </a:cubicBezTo>
                  <a:cubicBezTo>
                    <a:pt x="12511" y="4012"/>
                    <a:pt x="12511" y="4012"/>
                    <a:pt x="12511" y="4012"/>
                  </a:cubicBezTo>
                  <a:cubicBezTo>
                    <a:pt x="12511" y="4079"/>
                    <a:pt x="12511" y="4079"/>
                    <a:pt x="12511" y="4079"/>
                  </a:cubicBezTo>
                  <a:cubicBezTo>
                    <a:pt x="12511" y="4079"/>
                    <a:pt x="12511" y="4079"/>
                    <a:pt x="12511" y="4079"/>
                  </a:cubicBezTo>
                  <a:cubicBezTo>
                    <a:pt x="12455" y="4079"/>
                    <a:pt x="12455" y="4079"/>
                    <a:pt x="12455" y="4079"/>
                  </a:cubicBezTo>
                  <a:cubicBezTo>
                    <a:pt x="12511" y="4146"/>
                    <a:pt x="12511" y="4146"/>
                    <a:pt x="12511" y="4146"/>
                  </a:cubicBezTo>
                  <a:cubicBezTo>
                    <a:pt x="12567" y="4146"/>
                    <a:pt x="12567" y="4146"/>
                    <a:pt x="12567" y="4146"/>
                  </a:cubicBezTo>
                  <a:cubicBezTo>
                    <a:pt x="12567" y="4146"/>
                    <a:pt x="12567" y="4146"/>
                    <a:pt x="12567" y="4146"/>
                  </a:cubicBezTo>
                  <a:cubicBezTo>
                    <a:pt x="12511" y="4146"/>
                    <a:pt x="12511" y="4146"/>
                    <a:pt x="12511" y="4146"/>
                  </a:cubicBezTo>
                  <a:cubicBezTo>
                    <a:pt x="12567" y="4213"/>
                    <a:pt x="12567" y="4213"/>
                    <a:pt x="12567" y="4213"/>
                  </a:cubicBezTo>
                  <a:cubicBezTo>
                    <a:pt x="12567" y="4280"/>
                    <a:pt x="12567" y="4280"/>
                    <a:pt x="12567" y="4280"/>
                  </a:cubicBezTo>
                  <a:cubicBezTo>
                    <a:pt x="12511" y="4280"/>
                    <a:pt x="12511" y="4280"/>
                    <a:pt x="12511" y="4280"/>
                  </a:cubicBezTo>
                  <a:cubicBezTo>
                    <a:pt x="12511" y="4347"/>
                    <a:pt x="12511" y="4347"/>
                    <a:pt x="12511" y="4347"/>
                  </a:cubicBezTo>
                  <a:close/>
                  <a:moveTo>
                    <a:pt x="12455" y="4480"/>
                  </a:moveTo>
                  <a:cubicBezTo>
                    <a:pt x="12511" y="4547"/>
                    <a:pt x="12511" y="4547"/>
                    <a:pt x="12511" y="4547"/>
                  </a:cubicBezTo>
                  <a:cubicBezTo>
                    <a:pt x="12567" y="4480"/>
                    <a:pt x="12567" y="4480"/>
                    <a:pt x="12567" y="4480"/>
                  </a:cubicBezTo>
                  <a:cubicBezTo>
                    <a:pt x="12623" y="4414"/>
                    <a:pt x="12623" y="4414"/>
                    <a:pt x="12623" y="4414"/>
                  </a:cubicBezTo>
                  <a:cubicBezTo>
                    <a:pt x="12567" y="4347"/>
                    <a:pt x="12567" y="4347"/>
                    <a:pt x="12567" y="4347"/>
                  </a:cubicBezTo>
                  <a:cubicBezTo>
                    <a:pt x="12511" y="4347"/>
                    <a:pt x="12511" y="4347"/>
                    <a:pt x="12511" y="4347"/>
                  </a:cubicBezTo>
                  <a:cubicBezTo>
                    <a:pt x="12455" y="4347"/>
                    <a:pt x="12455" y="4347"/>
                    <a:pt x="12455" y="4347"/>
                  </a:cubicBezTo>
                  <a:cubicBezTo>
                    <a:pt x="12399" y="4347"/>
                    <a:pt x="12399" y="4347"/>
                    <a:pt x="12399" y="4347"/>
                  </a:cubicBezTo>
                  <a:cubicBezTo>
                    <a:pt x="12343" y="4347"/>
                    <a:pt x="12343" y="4347"/>
                    <a:pt x="12343" y="4347"/>
                  </a:cubicBezTo>
                  <a:cubicBezTo>
                    <a:pt x="12343" y="4347"/>
                    <a:pt x="12343" y="4347"/>
                    <a:pt x="12343" y="4347"/>
                  </a:cubicBezTo>
                  <a:cubicBezTo>
                    <a:pt x="12287" y="4347"/>
                    <a:pt x="12287" y="4347"/>
                    <a:pt x="12287" y="4347"/>
                  </a:cubicBezTo>
                  <a:cubicBezTo>
                    <a:pt x="12287" y="4347"/>
                    <a:pt x="12287" y="4347"/>
                    <a:pt x="12287" y="4347"/>
                  </a:cubicBezTo>
                  <a:cubicBezTo>
                    <a:pt x="12231" y="4414"/>
                    <a:pt x="12231" y="4414"/>
                    <a:pt x="12231" y="4414"/>
                  </a:cubicBezTo>
                  <a:cubicBezTo>
                    <a:pt x="12287" y="4414"/>
                    <a:pt x="12287" y="4414"/>
                    <a:pt x="12287" y="4414"/>
                  </a:cubicBezTo>
                  <a:cubicBezTo>
                    <a:pt x="12287" y="4414"/>
                    <a:pt x="12287" y="4414"/>
                    <a:pt x="12287" y="4414"/>
                  </a:cubicBezTo>
                  <a:cubicBezTo>
                    <a:pt x="12287" y="4480"/>
                    <a:pt x="12287" y="4480"/>
                    <a:pt x="12287" y="4480"/>
                  </a:cubicBezTo>
                  <a:cubicBezTo>
                    <a:pt x="12343" y="4480"/>
                    <a:pt x="12343" y="4480"/>
                    <a:pt x="12343" y="4480"/>
                  </a:cubicBezTo>
                  <a:cubicBezTo>
                    <a:pt x="12399" y="4480"/>
                    <a:pt x="12399" y="4480"/>
                    <a:pt x="12399" y="4480"/>
                  </a:cubicBezTo>
                  <a:cubicBezTo>
                    <a:pt x="12455" y="4480"/>
                    <a:pt x="12455" y="4480"/>
                    <a:pt x="12455" y="4480"/>
                  </a:cubicBezTo>
                  <a:close/>
                  <a:moveTo>
                    <a:pt x="12231" y="4614"/>
                  </a:moveTo>
                  <a:cubicBezTo>
                    <a:pt x="12343" y="4614"/>
                    <a:pt x="12343" y="4614"/>
                    <a:pt x="12343" y="4614"/>
                  </a:cubicBezTo>
                  <a:cubicBezTo>
                    <a:pt x="12399" y="4614"/>
                    <a:pt x="12399" y="4614"/>
                    <a:pt x="12399" y="4614"/>
                  </a:cubicBezTo>
                  <a:cubicBezTo>
                    <a:pt x="12455" y="4614"/>
                    <a:pt x="12455" y="4614"/>
                    <a:pt x="12455" y="4614"/>
                  </a:cubicBezTo>
                  <a:cubicBezTo>
                    <a:pt x="12455" y="4614"/>
                    <a:pt x="12455" y="4614"/>
                    <a:pt x="12455" y="4614"/>
                  </a:cubicBezTo>
                  <a:cubicBezTo>
                    <a:pt x="12511" y="4614"/>
                    <a:pt x="12511" y="4614"/>
                    <a:pt x="12511" y="4614"/>
                  </a:cubicBezTo>
                  <a:cubicBezTo>
                    <a:pt x="12567" y="4614"/>
                    <a:pt x="12567" y="4614"/>
                    <a:pt x="12567" y="4614"/>
                  </a:cubicBezTo>
                  <a:cubicBezTo>
                    <a:pt x="12567" y="4547"/>
                    <a:pt x="12567" y="4547"/>
                    <a:pt x="12567" y="4547"/>
                  </a:cubicBezTo>
                  <a:cubicBezTo>
                    <a:pt x="12511" y="4547"/>
                    <a:pt x="12511" y="4547"/>
                    <a:pt x="12511" y="4547"/>
                  </a:cubicBezTo>
                  <a:cubicBezTo>
                    <a:pt x="12399" y="4547"/>
                    <a:pt x="12399" y="4547"/>
                    <a:pt x="12399" y="4547"/>
                  </a:cubicBezTo>
                  <a:cubicBezTo>
                    <a:pt x="12343" y="4547"/>
                    <a:pt x="12343" y="4547"/>
                    <a:pt x="12343" y="4547"/>
                  </a:cubicBezTo>
                  <a:cubicBezTo>
                    <a:pt x="12343" y="4547"/>
                    <a:pt x="12343" y="4547"/>
                    <a:pt x="12343" y="4547"/>
                  </a:cubicBezTo>
                  <a:cubicBezTo>
                    <a:pt x="12287" y="4547"/>
                    <a:pt x="12287" y="4547"/>
                    <a:pt x="12287" y="4547"/>
                  </a:cubicBezTo>
                  <a:cubicBezTo>
                    <a:pt x="12231" y="4547"/>
                    <a:pt x="12231" y="4547"/>
                    <a:pt x="12231" y="4547"/>
                  </a:cubicBezTo>
                  <a:cubicBezTo>
                    <a:pt x="12231" y="4614"/>
                    <a:pt x="12231" y="4614"/>
                    <a:pt x="12231" y="4614"/>
                  </a:cubicBezTo>
                  <a:close/>
                  <a:moveTo>
                    <a:pt x="12231" y="4748"/>
                  </a:moveTo>
                  <a:cubicBezTo>
                    <a:pt x="12287" y="4681"/>
                    <a:pt x="12287" y="4681"/>
                    <a:pt x="12287" y="4681"/>
                  </a:cubicBezTo>
                  <a:cubicBezTo>
                    <a:pt x="12287" y="4681"/>
                    <a:pt x="12287" y="4681"/>
                    <a:pt x="12287" y="4681"/>
                  </a:cubicBezTo>
                  <a:cubicBezTo>
                    <a:pt x="12343" y="4681"/>
                    <a:pt x="12343" y="4681"/>
                    <a:pt x="12343" y="4681"/>
                  </a:cubicBezTo>
                  <a:cubicBezTo>
                    <a:pt x="12455" y="4614"/>
                    <a:pt x="12455" y="4614"/>
                    <a:pt x="12455" y="4614"/>
                  </a:cubicBezTo>
                  <a:cubicBezTo>
                    <a:pt x="12511" y="4681"/>
                    <a:pt x="12511" y="4681"/>
                    <a:pt x="12511" y="4681"/>
                  </a:cubicBezTo>
                  <a:cubicBezTo>
                    <a:pt x="12511" y="4614"/>
                    <a:pt x="12511" y="4614"/>
                    <a:pt x="12511" y="4614"/>
                  </a:cubicBezTo>
                  <a:cubicBezTo>
                    <a:pt x="12567" y="4614"/>
                    <a:pt x="12567" y="4614"/>
                    <a:pt x="12567" y="4614"/>
                  </a:cubicBezTo>
                  <a:cubicBezTo>
                    <a:pt x="12567" y="4681"/>
                    <a:pt x="12567" y="4681"/>
                    <a:pt x="12567" y="4681"/>
                  </a:cubicBezTo>
                  <a:cubicBezTo>
                    <a:pt x="12511" y="4681"/>
                    <a:pt x="12511" y="4681"/>
                    <a:pt x="12511" y="4681"/>
                  </a:cubicBezTo>
                  <a:cubicBezTo>
                    <a:pt x="12455" y="4681"/>
                    <a:pt x="12455" y="4681"/>
                    <a:pt x="12455" y="4681"/>
                  </a:cubicBezTo>
                  <a:cubicBezTo>
                    <a:pt x="12399" y="4681"/>
                    <a:pt x="12399" y="4681"/>
                    <a:pt x="12399" y="4681"/>
                  </a:cubicBezTo>
                  <a:cubicBezTo>
                    <a:pt x="12399" y="4748"/>
                    <a:pt x="12399" y="4748"/>
                    <a:pt x="12399" y="4748"/>
                  </a:cubicBezTo>
                  <a:cubicBezTo>
                    <a:pt x="12343" y="4748"/>
                    <a:pt x="12343" y="4748"/>
                    <a:pt x="12343" y="4748"/>
                  </a:cubicBezTo>
                  <a:cubicBezTo>
                    <a:pt x="12287" y="4748"/>
                    <a:pt x="12287" y="4748"/>
                    <a:pt x="12287" y="4748"/>
                  </a:cubicBezTo>
                  <a:cubicBezTo>
                    <a:pt x="12287" y="4748"/>
                    <a:pt x="12287" y="4748"/>
                    <a:pt x="12287" y="4748"/>
                  </a:cubicBezTo>
                  <a:cubicBezTo>
                    <a:pt x="12231" y="4748"/>
                    <a:pt x="12231" y="4748"/>
                    <a:pt x="12231" y="4748"/>
                  </a:cubicBezTo>
                  <a:cubicBezTo>
                    <a:pt x="12231" y="4748"/>
                    <a:pt x="12231" y="4748"/>
                    <a:pt x="12231" y="4748"/>
                  </a:cubicBezTo>
                  <a:cubicBezTo>
                    <a:pt x="12231" y="4748"/>
                    <a:pt x="12231" y="4748"/>
                    <a:pt x="12231" y="4748"/>
                  </a:cubicBezTo>
                  <a:close/>
                  <a:moveTo>
                    <a:pt x="11052" y="3143"/>
                  </a:moveTo>
                  <a:cubicBezTo>
                    <a:pt x="11052" y="3076"/>
                    <a:pt x="11052" y="3076"/>
                    <a:pt x="11052" y="3076"/>
                  </a:cubicBezTo>
                  <a:cubicBezTo>
                    <a:pt x="11052" y="3076"/>
                    <a:pt x="11052" y="3076"/>
                    <a:pt x="11052" y="3076"/>
                  </a:cubicBezTo>
                  <a:cubicBezTo>
                    <a:pt x="11109" y="3076"/>
                    <a:pt x="11109" y="3076"/>
                    <a:pt x="11109" y="3076"/>
                  </a:cubicBezTo>
                  <a:cubicBezTo>
                    <a:pt x="11109" y="3076"/>
                    <a:pt x="11109" y="3076"/>
                    <a:pt x="11109" y="3076"/>
                  </a:cubicBezTo>
                  <a:cubicBezTo>
                    <a:pt x="11052" y="3143"/>
                    <a:pt x="11052" y="3143"/>
                    <a:pt x="11052" y="3143"/>
                  </a:cubicBezTo>
                  <a:close/>
                  <a:moveTo>
                    <a:pt x="10716" y="3277"/>
                  </a:moveTo>
                  <a:cubicBezTo>
                    <a:pt x="10772" y="3277"/>
                    <a:pt x="10772" y="3277"/>
                    <a:pt x="10772" y="3277"/>
                  </a:cubicBezTo>
                  <a:cubicBezTo>
                    <a:pt x="10772" y="3210"/>
                    <a:pt x="10772" y="3210"/>
                    <a:pt x="10772" y="3210"/>
                  </a:cubicBezTo>
                  <a:cubicBezTo>
                    <a:pt x="10884" y="3277"/>
                    <a:pt x="10884" y="3277"/>
                    <a:pt x="10884" y="3277"/>
                  </a:cubicBezTo>
                  <a:cubicBezTo>
                    <a:pt x="10884" y="3277"/>
                    <a:pt x="10884" y="3277"/>
                    <a:pt x="10884" y="3277"/>
                  </a:cubicBezTo>
                  <a:cubicBezTo>
                    <a:pt x="10940" y="3277"/>
                    <a:pt x="10940" y="3277"/>
                    <a:pt x="10940" y="3277"/>
                  </a:cubicBezTo>
                  <a:cubicBezTo>
                    <a:pt x="10940" y="3344"/>
                    <a:pt x="10940" y="3344"/>
                    <a:pt x="10940" y="3344"/>
                  </a:cubicBezTo>
                  <a:cubicBezTo>
                    <a:pt x="10940" y="3344"/>
                    <a:pt x="10940" y="3344"/>
                    <a:pt x="10940" y="3344"/>
                  </a:cubicBezTo>
                  <a:cubicBezTo>
                    <a:pt x="10940" y="3411"/>
                    <a:pt x="10940" y="3411"/>
                    <a:pt x="10940" y="3411"/>
                  </a:cubicBezTo>
                  <a:cubicBezTo>
                    <a:pt x="10884" y="3411"/>
                    <a:pt x="10884" y="3411"/>
                    <a:pt x="10884" y="3411"/>
                  </a:cubicBezTo>
                  <a:cubicBezTo>
                    <a:pt x="10828" y="3411"/>
                    <a:pt x="10828" y="3411"/>
                    <a:pt x="10828" y="3411"/>
                  </a:cubicBezTo>
                  <a:cubicBezTo>
                    <a:pt x="10828" y="3411"/>
                    <a:pt x="10828" y="3411"/>
                    <a:pt x="10828" y="3411"/>
                  </a:cubicBezTo>
                  <a:cubicBezTo>
                    <a:pt x="10772" y="3344"/>
                    <a:pt x="10772" y="3344"/>
                    <a:pt x="10772" y="3344"/>
                  </a:cubicBezTo>
                  <a:cubicBezTo>
                    <a:pt x="10772" y="3277"/>
                    <a:pt x="10772" y="3277"/>
                    <a:pt x="10772" y="3277"/>
                  </a:cubicBezTo>
                  <a:cubicBezTo>
                    <a:pt x="10716" y="3277"/>
                    <a:pt x="10716" y="3277"/>
                    <a:pt x="10716" y="3277"/>
                  </a:cubicBezTo>
                  <a:cubicBezTo>
                    <a:pt x="10716" y="3277"/>
                    <a:pt x="10716" y="3277"/>
                    <a:pt x="10716" y="3277"/>
                  </a:cubicBezTo>
                  <a:close/>
                  <a:moveTo>
                    <a:pt x="8977" y="3344"/>
                  </a:moveTo>
                  <a:cubicBezTo>
                    <a:pt x="8921" y="3344"/>
                    <a:pt x="8921" y="3344"/>
                    <a:pt x="8921" y="3344"/>
                  </a:cubicBezTo>
                  <a:cubicBezTo>
                    <a:pt x="8921" y="3344"/>
                    <a:pt x="8921" y="3344"/>
                    <a:pt x="8921" y="3344"/>
                  </a:cubicBezTo>
                  <a:cubicBezTo>
                    <a:pt x="8921" y="3344"/>
                    <a:pt x="8921" y="3344"/>
                    <a:pt x="8921" y="3344"/>
                  </a:cubicBezTo>
                  <a:cubicBezTo>
                    <a:pt x="8977" y="3344"/>
                    <a:pt x="8977" y="3344"/>
                    <a:pt x="8977" y="3344"/>
                  </a:cubicBezTo>
                  <a:cubicBezTo>
                    <a:pt x="8977" y="3344"/>
                    <a:pt x="8977" y="3344"/>
                    <a:pt x="8977" y="3344"/>
                  </a:cubicBezTo>
                  <a:cubicBezTo>
                    <a:pt x="8977" y="3344"/>
                    <a:pt x="8977" y="3344"/>
                    <a:pt x="8977" y="3344"/>
                  </a:cubicBezTo>
                  <a:close/>
                  <a:moveTo>
                    <a:pt x="9145" y="3611"/>
                  </a:moveTo>
                  <a:cubicBezTo>
                    <a:pt x="9201" y="3611"/>
                    <a:pt x="9201" y="3611"/>
                    <a:pt x="9201" y="3611"/>
                  </a:cubicBezTo>
                  <a:cubicBezTo>
                    <a:pt x="9201" y="3611"/>
                    <a:pt x="9201" y="3611"/>
                    <a:pt x="9201" y="3611"/>
                  </a:cubicBezTo>
                  <a:cubicBezTo>
                    <a:pt x="9145" y="3678"/>
                    <a:pt x="9145" y="3678"/>
                    <a:pt x="9145" y="3678"/>
                  </a:cubicBezTo>
                  <a:cubicBezTo>
                    <a:pt x="9145" y="3678"/>
                    <a:pt x="9145" y="3611"/>
                    <a:pt x="9145" y="3611"/>
                  </a:cubicBezTo>
                  <a:close/>
                  <a:moveTo>
                    <a:pt x="9257" y="3544"/>
                  </a:moveTo>
                  <a:cubicBezTo>
                    <a:pt x="9257" y="3544"/>
                    <a:pt x="9257" y="3544"/>
                    <a:pt x="9257" y="3544"/>
                  </a:cubicBezTo>
                  <a:cubicBezTo>
                    <a:pt x="9257" y="3477"/>
                    <a:pt x="9257" y="3477"/>
                    <a:pt x="9257" y="3477"/>
                  </a:cubicBezTo>
                  <a:cubicBezTo>
                    <a:pt x="9313" y="3477"/>
                    <a:pt x="9313" y="3477"/>
                    <a:pt x="9313" y="3477"/>
                  </a:cubicBezTo>
                  <a:cubicBezTo>
                    <a:pt x="9313" y="3411"/>
                    <a:pt x="9313" y="3411"/>
                    <a:pt x="9313" y="3411"/>
                  </a:cubicBezTo>
                  <a:cubicBezTo>
                    <a:pt x="9369" y="3411"/>
                    <a:pt x="9369" y="3411"/>
                    <a:pt x="9369" y="3411"/>
                  </a:cubicBezTo>
                  <a:cubicBezTo>
                    <a:pt x="9425" y="3344"/>
                    <a:pt x="9425" y="3344"/>
                    <a:pt x="9425" y="3344"/>
                  </a:cubicBezTo>
                  <a:cubicBezTo>
                    <a:pt x="9425" y="3411"/>
                    <a:pt x="9425" y="3411"/>
                    <a:pt x="9425" y="3411"/>
                  </a:cubicBezTo>
                  <a:cubicBezTo>
                    <a:pt x="9425" y="3411"/>
                    <a:pt x="9425" y="3411"/>
                    <a:pt x="9425" y="3411"/>
                  </a:cubicBezTo>
                  <a:cubicBezTo>
                    <a:pt x="9369" y="3477"/>
                    <a:pt x="9369" y="3477"/>
                    <a:pt x="9369" y="3477"/>
                  </a:cubicBezTo>
                  <a:cubicBezTo>
                    <a:pt x="9369" y="3544"/>
                    <a:pt x="9369" y="3544"/>
                    <a:pt x="9369" y="3544"/>
                  </a:cubicBezTo>
                  <a:cubicBezTo>
                    <a:pt x="9369" y="3544"/>
                    <a:pt x="9369" y="3544"/>
                    <a:pt x="9369" y="3544"/>
                  </a:cubicBezTo>
                  <a:cubicBezTo>
                    <a:pt x="9313" y="3611"/>
                    <a:pt x="9313" y="3611"/>
                    <a:pt x="9313" y="3611"/>
                  </a:cubicBezTo>
                  <a:cubicBezTo>
                    <a:pt x="9313" y="3611"/>
                    <a:pt x="9313" y="3611"/>
                    <a:pt x="9313" y="3611"/>
                  </a:cubicBezTo>
                  <a:cubicBezTo>
                    <a:pt x="9369" y="3678"/>
                    <a:pt x="9369" y="3678"/>
                    <a:pt x="9369" y="3678"/>
                  </a:cubicBezTo>
                  <a:cubicBezTo>
                    <a:pt x="9369" y="3611"/>
                    <a:pt x="9369" y="3611"/>
                    <a:pt x="9369" y="3611"/>
                  </a:cubicBezTo>
                  <a:cubicBezTo>
                    <a:pt x="9425" y="3611"/>
                    <a:pt x="9425" y="3611"/>
                    <a:pt x="9425" y="3611"/>
                  </a:cubicBezTo>
                  <a:cubicBezTo>
                    <a:pt x="9425" y="3678"/>
                    <a:pt x="9425" y="3678"/>
                    <a:pt x="9425" y="3678"/>
                  </a:cubicBezTo>
                  <a:cubicBezTo>
                    <a:pt x="9425" y="3678"/>
                    <a:pt x="9425" y="3678"/>
                    <a:pt x="9425" y="3678"/>
                  </a:cubicBezTo>
                  <a:cubicBezTo>
                    <a:pt x="9482" y="3611"/>
                    <a:pt x="9482" y="3611"/>
                    <a:pt x="9482" y="3611"/>
                  </a:cubicBezTo>
                  <a:cubicBezTo>
                    <a:pt x="9538" y="3611"/>
                    <a:pt x="9538" y="3611"/>
                    <a:pt x="9538" y="3611"/>
                  </a:cubicBezTo>
                  <a:cubicBezTo>
                    <a:pt x="9538" y="3611"/>
                    <a:pt x="9538" y="3611"/>
                    <a:pt x="9538" y="3611"/>
                  </a:cubicBezTo>
                  <a:cubicBezTo>
                    <a:pt x="9594" y="3544"/>
                    <a:pt x="9594" y="3544"/>
                    <a:pt x="9594" y="3544"/>
                  </a:cubicBezTo>
                  <a:cubicBezTo>
                    <a:pt x="9594" y="3477"/>
                    <a:pt x="9594" y="3477"/>
                    <a:pt x="9594" y="3477"/>
                  </a:cubicBezTo>
                  <a:cubicBezTo>
                    <a:pt x="9594" y="3477"/>
                    <a:pt x="9594" y="3477"/>
                    <a:pt x="9594" y="3477"/>
                  </a:cubicBezTo>
                  <a:cubicBezTo>
                    <a:pt x="9650" y="3411"/>
                    <a:pt x="9650" y="3411"/>
                    <a:pt x="9650" y="3411"/>
                  </a:cubicBezTo>
                  <a:cubicBezTo>
                    <a:pt x="9650" y="3344"/>
                    <a:pt x="9650" y="3344"/>
                    <a:pt x="9650" y="3344"/>
                  </a:cubicBezTo>
                  <a:cubicBezTo>
                    <a:pt x="9650" y="3344"/>
                    <a:pt x="9650" y="3344"/>
                    <a:pt x="9650" y="3344"/>
                  </a:cubicBezTo>
                  <a:cubicBezTo>
                    <a:pt x="9706" y="3344"/>
                    <a:pt x="9706" y="3344"/>
                    <a:pt x="9706" y="3344"/>
                  </a:cubicBezTo>
                  <a:cubicBezTo>
                    <a:pt x="9706" y="3411"/>
                    <a:pt x="9706" y="3411"/>
                    <a:pt x="9706" y="3411"/>
                  </a:cubicBezTo>
                  <a:cubicBezTo>
                    <a:pt x="9706" y="3477"/>
                    <a:pt x="9706" y="3477"/>
                    <a:pt x="9706" y="3477"/>
                  </a:cubicBezTo>
                  <a:cubicBezTo>
                    <a:pt x="9650" y="3544"/>
                    <a:pt x="9650" y="3544"/>
                    <a:pt x="9650" y="3544"/>
                  </a:cubicBezTo>
                  <a:cubicBezTo>
                    <a:pt x="9706" y="3544"/>
                    <a:pt x="9706" y="3544"/>
                    <a:pt x="9706" y="3544"/>
                  </a:cubicBezTo>
                  <a:cubicBezTo>
                    <a:pt x="9706" y="3544"/>
                    <a:pt x="9706" y="3544"/>
                    <a:pt x="9706" y="3544"/>
                  </a:cubicBezTo>
                  <a:cubicBezTo>
                    <a:pt x="9762" y="3477"/>
                    <a:pt x="9762" y="3477"/>
                    <a:pt x="9762" y="3477"/>
                  </a:cubicBezTo>
                  <a:cubicBezTo>
                    <a:pt x="9762" y="3477"/>
                    <a:pt x="9762" y="3477"/>
                    <a:pt x="9762" y="3477"/>
                  </a:cubicBezTo>
                  <a:cubicBezTo>
                    <a:pt x="9762" y="3411"/>
                    <a:pt x="9762" y="3411"/>
                    <a:pt x="9762" y="3411"/>
                  </a:cubicBezTo>
                  <a:cubicBezTo>
                    <a:pt x="9818" y="3411"/>
                    <a:pt x="9818" y="3411"/>
                    <a:pt x="9818" y="3411"/>
                  </a:cubicBezTo>
                  <a:cubicBezTo>
                    <a:pt x="9874" y="3344"/>
                    <a:pt x="9874" y="3344"/>
                    <a:pt x="9874" y="3344"/>
                  </a:cubicBezTo>
                  <a:cubicBezTo>
                    <a:pt x="9874" y="3277"/>
                    <a:pt x="9874" y="3277"/>
                    <a:pt x="9874" y="3277"/>
                  </a:cubicBezTo>
                  <a:cubicBezTo>
                    <a:pt x="9874" y="3210"/>
                    <a:pt x="9874" y="3210"/>
                    <a:pt x="9874" y="3210"/>
                  </a:cubicBezTo>
                  <a:cubicBezTo>
                    <a:pt x="9874" y="3210"/>
                    <a:pt x="9874" y="3210"/>
                    <a:pt x="9874" y="3210"/>
                  </a:cubicBezTo>
                  <a:cubicBezTo>
                    <a:pt x="9930" y="3210"/>
                    <a:pt x="9930" y="3210"/>
                    <a:pt x="9930" y="3210"/>
                  </a:cubicBezTo>
                  <a:cubicBezTo>
                    <a:pt x="9986" y="3210"/>
                    <a:pt x="9986" y="3210"/>
                    <a:pt x="9986" y="3210"/>
                  </a:cubicBezTo>
                  <a:cubicBezTo>
                    <a:pt x="10043" y="3143"/>
                    <a:pt x="10043" y="3143"/>
                    <a:pt x="10043" y="3143"/>
                  </a:cubicBezTo>
                  <a:cubicBezTo>
                    <a:pt x="10043" y="3076"/>
                    <a:pt x="10043" y="3076"/>
                    <a:pt x="10043" y="3076"/>
                  </a:cubicBezTo>
                  <a:cubicBezTo>
                    <a:pt x="10099" y="3076"/>
                    <a:pt x="10099" y="3076"/>
                    <a:pt x="10099" y="3076"/>
                  </a:cubicBezTo>
                  <a:cubicBezTo>
                    <a:pt x="10099" y="3009"/>
                    <a:pt x="10099" y="3009"/>
                    <a:pt x="10099" y="3009"/>
                  </a:cubicBezTo>
                  <a:cubicBezTo>
                    <a:pt x="10155" y="3076"/>
                    <a:pt x="10155" y="3076"/>
                    <a:pt x="10155" y="3076"/>
                  </a:cubicBezTo>
                  <a:cubicBezTo>
                    <a:pt x="10155" y="3009"/>
                    <a:pt x="10155" y="3009"/>
                    <a:pt x="10155" y="3009"/>
                  </a:cubicBezTo>
                  <a:cubicBezTo>
                    <a:pt x="10211" y="3009"/>
                    <a:pt x="10211" y="3009"/>
                    <a:pt x="10211" y="3009"/>
                  </a:cubicBezTo>
                  <a:cubicBezTo>
                    <a:pt x="10155" y="3143"/>
                    <a:pt x="10155" y="3143"/>
                    <a:pt x="10155" y="3143"/>
                  </a:cubicBezTo>
                  <a:cubicBezTo>
                    <a:pt x="10099" y="3210"/>
                    <a:pt x="10099" y="3210"/>
                    <a:pt x="10099" y="3210"/>
                  </a:cubicBezTo>
                  <a:cubicBezTo>
                    <a:pt x="10099" y="3277"/>
                    <a:pt x="10099" y="3277"/>
                    <a:pt x="10099" y="3277"/>
                  </a:cubicBezTo>
                  <a:cubicBezTo>
                    <a:pt x="10099" y="3277"/>
                    <a:pt x="10099" y="3277"/>
                    <a:pt x="10099" y="3277"/>
                  </a:cubicBezTo>
                  <a:cubicBezTo>
                    <a:pt x="10099" y="3344"/>
                    <a:pt x="10099" y="3344"/>
                    <a:pt x="10099" y="3344"/>
                  </a:cubicBezTo>
                  <a:cubicBezTo>
                    <a:pt x="10043" y="3344"/>
                    <a:pt x="10043" y="3344"/>
                    <a:pt x="10043" y="3344"/>
                  </a:cubicBezTo>
                  <a:cubicBezTo>
                    <a:pt x="9986" y="3477"/>
                    <a:pt x="9986" y="3477"/>
                    <a:pt x="9986" y="3477"/>
                  </a:cubicBezTo>
                  <a:cubicBezTo>
                    <a:pt x="9986" y="3477"/>
                    <a:pt x="9986" y="3477"/>
                    <a:pt x="9986" y="3477"/>
                  </a:cubicBezTo>
                  <a:cubicBezTo>
                    <a:pt x="9986" y="3544"/>
                    <a:pt x="9986" y="3544"/>
                    <a:pt x="9986" y="3544"/>
                  </a:cubicBezTo>
                  <a:cubicBezTo>
                    <a:pt x="9986" y="3544"/>
                    <a:pt x="9986" y="3544"/>
                    <a:pt x="9986" y="3544"/>
                  </a:cubicBezTo>
                  <a:cubicBezTo>
                    <a:pt x="10043" y="3611"/>
                    <a:pt x="10043" y="3611"/>
                    <a:pt x="10043" y="3611"/>
                  </a:cubicBezTo>
                  <a:cubicBezTo>
                    <a:pt x="10043" y="3611"/>
                    <a:pt x="10043" y="3611"/>
                    <a:pt x="10043" y="3611"/>
                  </a:cubicBezTo>
                  <a:cubicBezTo>
                    <a:pt x="10099" y="3544"/>
                    <a:pt x="10099" y="3544"/>
                    <a:pt x="10099" y="3544"/>
                  </a:cubicBezTo>
                  <a:cubicBezTo>
                    <a:pt x="10155" y="3544"/>
                    <a:pt x="10155" y="3544"/>
                    <a:pt x="10155" y="3544"/>
                  </a:cubicBezTo>
                  <a:cubicBezTo>
                    <a:pt x="10155" y="3477"/>
                    <a:pt x="10155" y="3477"/>
                    <a:pt x="10155" y="3477"/>
                  </a:cubicBezTo>
                  <a:cubicBezTo>
                    <a:pt x="10155" y="3477"/>
                    <a:pt x="10155" y="3477"/>
                    <a:pt x="10155" y="3477"/>
                  </a:cubicBezTo>
                  <a:cubicBezTo>
                    <a:pt x="10211" y="3411"/>
                    <a:pt x="10211" y="3411"/>
                    <a:pt x="10211" y="3411"/>
                  </a:cubicBezTo>
                  <a:cubicBezTo>
                    <a:pt x="10211" y="3344"/>
                    <a:pt x="10211" y="3344"/>
                    <a:pt x="10211" y="3344"/>
                  </a:cubicBezTo>
                  <a:cubicBezTo>
                    <a:pt x="10267" y="3344"/>
                    <a:pt x="10267" y="3344"/>
                    <a:pt x="10267" y="3344"/>
                  </a:cubicBezTo>
                  <a:cubicBezTo>
                    <a:pt x="10267" y="3344"/>
                    <a:pt x="10267" y="3344"/>
                    <a:pt x="10267" y="3344"/>
                  </a:cubicBezTo>
                  <a:cubicBezTo>
                    <a:pt x="10267" y="3411"/>
                    <a:pt x="10267" y="3411"/>
                    <a:pt x="10267" y="3411"/>
                  </a:cubicBezTo>
                  <a:cubicBezTo>
                    <a:pt x="10323" y="3411"/>
                    <a:pt x="10323" y="3411"/>
                    <a:pt x="10323" y="3411"/>
                  </a:cubicBezTo>
                  <a:cubicBezTo>
                    <a:pt x="10379" y="3344"/>
                    <a:pt x="10379" y="3344"/>
                    <a:pt x="10379" y="3344"/>
                  </a:cubicBezTo>
                  <a:cubicBezTo>
                    <a:pt x="10435" y="3344"/>
                    <a:pt x="10435" y="3344"/>
                    <a:pt x="10435" y="3344"/>
                  </a:cubicBezTo>
                  <a:cubicBezTo>
                    <a:pt x="10491" y="3277"/>
                    <a:pt x="10491" y="3277"/>
                    <a:pt x="10491" y="3277"/>
                  </a:cubicBezTo>
                  <a:cubicBezTo>
                    <a:pt x="10491" y="3210"/>
                    <a:pt x="10491" y="3210"/>
                    <a:pt x="10491" y="3210"/>
                  </a:cubicBezTo>
                  <a:cubicBezTo>
                    <a:pt x="10548" y="3143"/>
                    <a:pt x="10548" y="3143"/>
                    <a:pt x="10548" y="3143"/>
                  </a:cubicBezTo>
                  <a:cubicBezTo>
                    <a:pt x="10548" y="3076"/>
                    <a:pt x="10548" y="3076"/>
                    <a:pt x="10548" y="3076"/>
                  </a:cubicBezTo>
                  <a:cubicBezTo>
                    <a:pt x="10548" y="3076"/>
                    <a:pt x="10548" y="3076"/>
                    <a:pt x="10548" y="3076"/>
                  </a:cubicBezTo>
                  <a:cubicBezTo>
                    <a:pt x="10604" y="3143"/>
                    <a:pt x="10604" y="3143"/>
                    <a:pt x="10604" y="3143"/>
                  </a:cubicBezTo>
                  <a:cubicBezTo>
                    <a:pt x="10660" y="3143"/>
                    <a:pt x="10660" y="3143"/>
                    <a:pt x="10660" y="3143"/>
                  </a:cubicBezTo>
                  <a:cubicBezTo>
                    <a:pt x="10660" y="3076"/>
                    <a:pt x="10660" y="3076"/>
                    <a:pt x="10660" y="3076"/>
                  </a:cubicBezTo>
                  <a:cubicBezTo>
                    <a:pt x="10660" y="3076"/>
                    <a:pt x="10660" y="3076"/>
                    <a:pt x="10660" y="3076"/>
                  </a:cubicBezTo>
                  <a:cubicBezTo>
                    <a:pt x="10604" y="3009"/>
                    <a:pt x="10604" y="3009"/>
                    <a:pt x="10604" y="3009"/>
                  </a:cubicBezTo>
                  <a:cubicBezTo>
                    <a:pt x="10604" y="2942"/>
                    <a:pt x="10604" y="2942"/>
                    <a:pt x="10604" y="2942"/>
                  </a:cubicBezTo>
                  <a:cubicBezTo>
                    <a:pt x="10660" y="2942"/>
                    <a:pt x="10660" y="2942"/>
                    <a:pt x="10660" y="2942"/>
                  </a:cubicBezTo>
                  <a:cubicBezTo>
                    <a:pt x="10716" y="2876"/>
                    <a:pt x="10716" y="2876"/>
                    <a:pt x="10716" y="2876"/>
                  </a:cubicBezTo>
                  <a:cubicBezTo>
                    <a:pt x="10772" y="2876"/>
                    <a:pt x="10772" y="2876"/>
                    <a:pt x="10772" y="2876"/>
                  </a:cubicBezTo>
                  <a:cubicBezTo>
                    <a:pt x="10772" y="2876"/>
                    <a:pt x="10772" y="2876"/>
                    <a:pt x="10772" y="2876"/>
                  </a:cubicBezTo>
                  <a:cubicBezTo>
                    <a:pt x="10828" y="2876"/>
                    <a:pt x="10828" y="2876"/>
                    <a:pt x="10828" y="2876"/>
                  </a:cubicBezTo>
                  <a:cubicBezTo>
                    <a:pt x="10884" y="2809"/>
                    <a:pt x="10884" y="2809"/>
                    <a:pt x="10884" y="2809"/>
                  </a:cubicBezTo>
                  <a:cubicBezTo>
                    <a:pt x="10828" y="2809"/>
                    <a:pt x="10828" y="2809"/>
                    <a:pt x="10828" y="2809"/>
                  </a:cubicBezTo>
                  <a:cubicBezTo>
                    <a:pt x="10828" y="2675"/>
                    <a:pt x="10828" y="2675"/>
                    <a:pt x="10828" y="2675"/>
                  </a:cubicBezTo>
                  <a:cubicBezTo>
                    <a:pt x="10884" y="2675"/>
                    <a:pt x="10884" y="2675"/>
                    <a:pt x="10884" y="2675"/>
                  </a:cubicBezTo>
                  <a:cubicBezTo>
                    <a:pt x="10828" y="2608"/>
                    <a:pt x="10828" y="2608"/>
                    <a:pt x="10828" y="2608"/>
                  </a:cubicBezTo>
                  <a:cubicBezTo>
                    <a:pt x="10828" y="2541"/>
                    <a:pt x="10828" y="2541"/>
                    <a:pt x="10828" y="2541"/>
                  </a:cubicBezTo>
                  <a:cubicBezTo>
                    <a:pt x="10828" y="2541"/>
                    <a:pt x="10828" y="2541"/>
                    <a:pt x="10828" y="2541"/>
                  </a:cubicBezTo>
                  <a:cubicBezTo>
                    <a:pt x="10772" y="2541"/>
                    <a:pt x="10772" y="2541"/>
                    <a:pt x="10772" y="2541"/>
                  </a:cubicBezTo>
                  <a:cubicBezTo>
                    <a:pt x="10716" y="2608"/>
                    <a:pt x="10716" y="2608"/>
                    <a:pt x="10716" y="2608"/>
                  </a:cubicBezTo>
                  <a:cubicBezTo>
                    <a:pt x="10716" y="2675"/>
                    <a:pt x="10716" y="2675"/>
                    <a:pt x="10716" y="2675"/>
                  </a:cubicBezTo>
                  <a:cubicBezTo>
                    <a:pt x="10716" y="2675"/>
                    <a:pt x="10716" y="2675"/>
                    <a:pt x="10716" y="2675"/>
                  </a:cubicBezTo>
                  <a:cubicBezTo>
                    <a:pt x="10716" y="2742"/>
                    <a:pt x="10716" y="2742"/>
                    <a:pt x="10716" y="2742"/>
                  </a:cubicBezTo>
                  <a:cubicBezTo>
                    <a:pt x="10660" y="2742"/>
                    <a:pt x="10660" y="2742"/>
                    <a:pt x="10660" y="2742"/>
                  </a:cubicBezTo>
                  <a:cubicBezTo>
                    <a:pt x="10660" y="2675"/>
                    <a:pt x="10660" y="2675"/>
                    <a:pt x="10660" y="2675"/>
                  </a:cubicBezTo>
                  <a:cubicBezTo>
                    <a:pt x="10660" y="2675"/>
                    <a:pt x="10660" y="2675"/>
                    <a:pt x="10660" y="2675"/>
                  </a:cubicBezTo>
                  <a:cubicBezTo>
                    <a:pt x="10660" y="2742"/>
                    <a:pt x="10660" y="2742"/>
                    <a:pt x="10660" y="2742"/>
                  </a:cubicBezTo>
                  <a:cubicBezTo>
                    <a:pt x="10604" y="2742"/>
                    <a:pt x="10604" y="2742"/>
                    <a:pt x="10604" y="2742"/>
                  </a:cubicBezTo>
                  <a:cubicBezTo>
                    <a:pt x="10604" y="2742"/>
                    <a:pt x="10604" y="2742"/>
                    <a:pt x="10604" y="2742"/>
                  </a:cubicBezTo>
                  <a:cubicBezTo>
                    <a:pt x="10604" y="2608"/>
                    <a:pt x="10604" y="2608"/>
                    <a:pt x="10604" y="2608"/>
                  </a:cubicBezTo>
                  <a:cubicBezTo>
                    <a:pt x="10548" y="2608"/>
                    <a:pt x="10548" y="2608"/>
                    <a:pt x="10548" y="2608"/>
                  </a:cubicBezTo>
                  <a:cubicBezTo>
                    <a:pt x="10491" y="2608"/>
                    <a:pt x="10491" y="2608"/>
                    <a:pt x="10491" y="2608"/>
                  </a:cubicBezTo>
                  <a:cubicBezTo>
                    <a:pt x="10491" y="2608"/>
                    <a:pt x="10491" y="2608"/>
                    <a:pt x="10491" y="2608"/>
                  </a:cubicBezTo>
                  <a:cubicBezTo>
                    <a:pt x="10435" y="2608"/>
                    <a:pt x="10435" y="2608"/>
                    <a:pt x="10435" y="2608"/>
                  </a:cubicBezTo>
                  <a:cubicBezTo>
                    <a:pt x="10379" y="2608"/>
                    <a:pt x="10379" y="2608"/>
                    <a:pt x="10379" y="2608"/>
                  </a:cubicBezTo>
                  <a:cubicBezTo>
                    <a:pt x="10379" y="2608"/>
                    <a:pt x="10379" y="2608"/>
                    <a:pt x="10379" y="2608"/>
                  </a:cubicBezTo>
                  <a:cubicBezTo>
                    <a:pt x="10267" y="2608"/>
                    <a:pt x="10267" y="2608"/>
                    <a:pt x="10267" y="2608"/>
                  </a:cubicBezTo>
                  <a:cubicBezTo>
                    <a:pt x="10211" y="2608"/>
                    <a:pt x="10211" y="2608"/>
                    <a:pt x="10211" y="2608"/>
                  </a:cubicBezTo>
                  <a:cubicBezTo>
                    <a:pt x="10155" y="2675"/>
                    <a:pt x="10155" y="2675"/>
                    <a:pt x="10155" y="2675"/>
                  </a:cubicBezTo>
                  <a:cubicBezTo>
                    <a:pt x="10155" y="2675"/>
                    <a:pt x="10155" y="2675"/>
                    <a:pt x="10155" y="2675"/>
                  </a:cubicBezTo>
                  <a:cubicBezTo>
                    <a:pt x="10155" y="2675"/>
                    <a:pt x="10155" y="2675"/>
                    <a:pt x="10155" y="2675"/>
                  </a:cubicBezTo>
                  <a:cubicBezTo>
                    <a:pt x="10099" y="2675"/>
                    <a:pt x="10099" y="2675"/>
                    <a:pt x="10099" y="2675"/>
                  </a:cubicBezTo>
                  <a:cubicBezTo>
                    <a:pt x="9986" y="2809"/>
                    <a:pt x="9986" y="2809"/>
                    <a:pt x="9986" y="2809"/>
                  </a:cubicBezTo>
                  <a:cubicBezTo>
                    <a:pt x="9930" y="2809"/>
                    <a:pt x="9930" y="2809"/>
                    <a:pt x="9930" y="2809"/>
                  </a:cubicBezTo>
                  <a:cubicBezTo>
                    <a:pt x="9930" y="2809"/>
                    <a:pt x="9930" y="2809"/>
                    <a:pt x="9930" y="2809"/>
                  </a:cubicBezTo>
                  <a:cubicBezTo>
                    <a:pt x="9874" y="2876"/>
                    <a:pt x="9874" y="2876"/>
                    <a:pt x="9874" y="2876"/>
                  </a:cubicBezTo>
                  <a:cubicBezTo>
                    <a:pt x="9818" y="2876"/>
                    <a:pt x="9818" y="2876"/>
                    <a:pt x="9818" y="2876"/>
                  </a:cubicBezTo>
                  <a:cubicBezTo>
                    <a:pt x="9762" y="2942"/>
                    <a:pt x="9762" y="2942"/>
                    <a:pt x="9762" y="2942"/>
                  </a:cubicBezTo>
                  <a:cubicBezTo>
                    <a:pt x="9762" y="2942"/>
                    <a:pt x="9762" y="2942"/>
                    <a:pt x="9762" y="2942"/>
                  </a:cubicBezTo>
                  <a:cubicBezTo>
                    <a:pt x="9650" y="2942"/>
                    <a:pt x="9650" y="2942"/>
                    <a:pt x="9650" y="2942"/>
                  </a:cubicBezTo>
                  <a:cubicBezTo>
                    <a:pt x="9650" y="2942"/>
                    <a:pt x="9650" y="2942"/>
                    <a:pt x="9650" y="2942"/>
                  </a:cubicBezTo>
                  <a:cubicBezTo>
                    <a:pt x="9594" y="2942"/>
                    <a:pt x="9594" y="2942"/>
                    <a:pt x="9594" y="2942"/>
                  </a:cubicBezTo>
                  <a:cubicBezTo>
                    <a:pt x="9594" y="3009"/>
                    <a:pt x="9594" y="3009"/>
                    <a:pt x="9594" y="3009"/>
                  </a:cubicBezTo>
                  <a:cubicBezTo>
                    <a:pt x="9538" y="3009"/>
                    <a:pt x="9538" y="3009"/>
                    <a:pt x="9538" y="3009"/>
                  </a:cubicBezTo>
                  <a:cubicBezTo>
                    <a:pt x="9482" y="3076"/>
                    <a:pt x="9482" y="3076"/>
                    <a:pt x="9482" y="3076"/>
                  </a:cubicBezTo>
                  <a:cubicBezTo>
                    <a:pt x="9425" y="3076"/>
                    <a:pt x="9425" y="3076"/>
                    <a:pt x="9425" y="3076"/>
                  </a:cubicBezTo>
                  <a:cubicBezTo>
                    <a:pt x="9369" y="3076"/>
                    <a:pt x="9369" y="3076"/>
                    <a:pt x="9369" y="3076"/>
                  </a:cubicBezTo>
                  <a:cubicBezTo>
                    <a:pt x="9313" y="3076"/>
                    <a:pt x="9313" y="3076"/>
                    <a:pt x="9313" y="3076"/>
                  </a:cubicBezTo>
                  <a:cubicBezTo>
                    <a:pt x="9201" y="3076"/>
                    <a:pt x="9201" y="3076"/>
                    <a:pt x="9201" y="3076"/>
                  </a:cubicBezTo>
                  <a:cubicBezTo>
                    <a:pt x="9145" y="3210"/>
                    <a:pt x="9145" y="3210"/>
                    <a:pt x="9145" y="3210"/>
                  </a:cubicBezTo>
                  <a:cubicBezTo>
                    <a:pt x="9089" y="3210"/>
                    <a:pt x="9089" y="3210"/>
                    <a:pt x="9089" y="3210"/>
                  </a:cubicBezTo>
                  <a:cubicBezTo>
                    <a:pt x="9033" y="3210"/>
                    <a:pt x="9033" y="3210"/>
                    <a:pt x="9033" y="3210"/>
                  </a:cubicBezTo>
                  <a:cubicBezTo>
                    <a:pt x="9033" y="3277"/>
                    <a:pt x="9033" y="3277"/>
                    <a:pt x="9033" y="3277"/>
                  </a:cubicBezTo>
                  <a:cubicBezTo>
                    <a:pt x="9033" y="3277"/>
                    <a:pt x="9033" y="3277"/>
                    <a:pt x="9033" y="3277"/>
                  </a:cubicBezTo>
                  <a:cubicBezTo>
                    <a:pt x="9089" y="3277"/>
                    <a:pt x="9089" y="3277"/>
                    <a:pt x="9089" y="3277"/>
                  </a:cubicBezTo>
                  <a:cubicBezTo>
                    <a:pt x="9033" y="3277"/>
                    <a:pt x="9033" y="3277"/>
                    <a:pt x="9033" y="3277"/>
                  </a:cubicBezTo>
                  <a:cubicBezTo>
                    <a:pt x="9033" y="3344"/>
                    <a:pt x="9033" y="3344"/>
                    <a:pt x="9033" y="3344"/>
                  </a:cubicBezTo>
                  <a:cubicBezTo>
                    <a:pt x="9033" y="3344"/>
                    <a:pt x="9033" y="3344"/>
                    <a:pt x="9033" y="3344"/>
                  </a:cubicBezTo>
                  <a:cubicBezTo>
                    <a:pt x="9033" y="3411"/>
                    <a:pt x="9033" y="3411"/>
                    <a:pt x="9033" y="3411"/>
                  </a:cubicBezTo>
                  <a:cubicBezTo>
                    <a:pt x="8977" y="3411"/>
                    <a:pt x="8977" y="3411"/>
                    <a:pt x="8977" y="3411"/>
                  </a:cubicBezTo>
                  <a:cubicBezTo>
                    <a:pt x="8977" y="3411"/>
                    <a:pt x="8977" y="3411"/>
                    <a:pt x="8977" y="3411"/>
                  </a:cubicBezTo>
                  <a:cubicBezTo>
                    <a:pt x="9033" y="3477"/>
                    <a:pt x="9033" y="3477"/>
                    <a:pt x="9033" y="3477"/>
                  </a:cubicBezTo>
                  <a:cubicBezTo>
                    <a:pt x="9089" y="3411"/>
                    <a:pt x="9089" y="3411"/>
                    <a:pt x="9089" y="3411"/>
                  </a:cubicBezTo>
                  <a:cubicBezTo>
                    <a:pt x="9089" y="3411"/>
                    <a:pt x="9089" y="3411"/>
                    <a:pt x="9089" y="3411"/>
                  </a:cubicBezTo>
                  <a:cubicBezTo>
                    <a:pt x="9145" y="3411"/>
                    <a:pt x="9145" y="3411"/>
                    <a:pt x="9145" y="3411"/>
                  </a:cubicBezTo>
                  <a:cubicBezTo>
                    <a:pt x="9201" y="3411"/>
                    <a:pt x="9201" y="3411"/>
                    <a:pt x="9201" y="3411"/>
                  </a:cubicBezTo>
                  <a:cubicBezTo>
                    <a:pt x="9201" y="3477"/>
                    <a:pt x="9201" y="3477"/>
                    <a:pt x="9201" y="3477"/>
                  </a:cubicBezTo>
                  <a:cubicBezTo>
                    <a:pt x="9201" y="3544"/>
                    <a:pt x="9201" y="3544"/>
                    <a:pt x="9201" y="3544"/>
                  </a:cubicBezTo>
                  <a:cubicBezTo>
                    <a:pt x="9257" y="3544"/>
                    <a:pt x="9257" y="3544"/>
                    <a:pt x="9257" y="3544"/>
                  </a:cubicBezTo>
                  <a:close/>
                  <a:moveTo>
                    <a:pt x="14026" y="6554"/>
                  </a:moveTo>
                  <a:cubicBezTo>
                    <a:pt x="14026" y="6554"/>
                    <a:pt x="14026" y="6554"/>
                    <a:pt x="14026" y="6554"/>
                  </a:cubicBezTo>
                  <a:cubicBezTo>
                    <a:pt x="14082" y="6554"/>
                    <a:pt x="14082" y="6554"/>
                    <a:pt x="14082" y="6554"/>
                  </a:cubicBezTo>
                  <a:cubicBezTo>
                    <a:pt x="14082" y="6554"/>
                    <a:pt x="14082" y="6554"/>
                    <a:pt x="14082" y="6554"/>
                  </a:cubicBezTo>
                  <a:cubicBezTo>
                    <a:pt x="14026" y="6620"/>
                    <a:pt x="14026" y="6620"/>
                    <a:pt x="14026" y="6620"/>
                  </a:cubicBezTo>
                  <a:cubicBezTo>
                    <a:pt x="14026" y="6620"/>
                    <a:pt x="14026" y="6620"/>
                    <a:pt x="14026" y="6620"/>
                  </a:cubicBezTo>
                  <a:cubicBezTo>
                    <a:pt x="14026" y="6554"/>
                    <a:pt x="14026" y="6554"/>
                    <a:pt x="14026" y="6554"/>
                  </a:cubicBezTo>
                  <a:close/>
                  <a:moveTo>
                    <a:pt x="13465" y="5417"/>
                  </a:moveTo>
                  <a:cubicBezTo>
                    <a:pt x="13409" y="5350"/>
                    <a:pt x="13409" y="5350"/>
                    <a:pt x="13409" y="5350"/>
                  </a:cubicBezTo>
                  <a:cubicBezTo>
                    <a:pt x="13353" y="5350"/>
                    <a:pt x="13353" y="5350"/>
                    <a:pt x="13353" y="5350"/>
                  </a:cubicBezTo>
                  <a:cubicBezTo>
                    <a:pt x="13353" y="5350"/>
                    <a:pt x="13353" y="5350"/>
                    <a:pt x="13353" y="5350"/>
                  </a:cubicBezTo>
                  <a:cubicBezTo>
                    <a:pt x="13409" y="5350"/>
                    <a:pt x="13409" y="5350"/>
                    <a:pt x="13409" y="5350"/>
                  </a:cubicBezTo>
                  <a:cubicBezTo>
                    <a:pt x="13409" y="5417"/>
                    <a:pt x="13409" y="5417"/>
                    <a:pt x="13409" y="5417"/>
                  </a:cubicBezTo>
                  <a:cubicBezTo>
                    <a:pt x="13409" y="5417"/>
                    <a:pt x="13409" y="5417"/>
                    <a:pt x="13409" y="5417"/>
                  </a:cubicBezTo>
                  <a:cubicBezTo>
                    <a:pt x="13353" y="5417"/>
                    <a:pt x="13353" y="5417"/>
                    <a:pt x="13353" y="5417"/>
                  </a:cubicBezTo>
                  <a:cubicBezTo>
                    <a:pt x="13297" y="5417"/>
                    <a:pt x="13297" y="5417"/>
                    <a:pt x="13297" y="5417"/>
                  </a:cubicBezTo>
                  <a:cubicBezTo>
                    <a:pt x="13353" y="5484"/>
                    <a:pt x="13353" y="5484"/>
                    <a:pt x="13353" y="5484"/>
                  </a:cubicBezTo>
                  <a:cubicBezTo>
                    <a:pt x="13353" y="5484"/>
                    <a:pt x="13353" y="5484"/>
                    <a:pt x="13353" y="5484"/>
                  </a:cubicBezTo>
                  <a:cubicBezTo>
                    <a:pt x="13353" y="5550"/>
                    <a:pt x="13353" y="5550"/>
                    <a:pt x="13353" y="5550"/>
                  </a:cubicBezTo>
                  <a:cubicBezTo>
                    <a:pt x="13297" y="5484"/>
                    <a:pt x="13297" y="5484"/>
                    <a:pt x="13297" y="5484"/>
                  </a:cubicBezTo>
                  <a:cubicBezTo>
                    <a:pt x="13241" y="5550"/>
                    <a:pt x="13241" y="5550"/>
                    <a:pt x="13241" y="5550"/>
                  </a:cubicBezTo>
                  <a:cubicBezTo>
                    <a:pt x="13184" y="5550"/>
                    <a:pt x="13184" y="5550"/>
                    <a:pt x="13184" y="5550"/>
                  </a:cubicBezTo>
                  <a:cubicBezTo>
                    <a:pt x="13184" y="5617"/>
                    <a:pt x="13184" y="5617"/>
                    <a:pt x="13184" y="5617"/>
                  </a:cubicBezTo>
                  <a:cubicBezTo>
                    <a:pt x="13184" y="5617"/>
                    <a:pt x="13184" y="5617"/>
                    <a:pt x="13184" y="5617"/>
                  </a:cubicBezTo>
                  <a:cubicBezTo>
                    <a:pt x="13184" y="5617"/>
                    <a:pt x="13184" y="5617"/>
                    <a:pt x="13184" y="5617"/>
                  </a:cubicBezTo>
                  <a:cubicBezTo>
                    <a:pt x="13184" y="5617"/>
                    <a:pt x="13184" y="5617"/>
                    <a:pt x="13184" y="5617"/>
                  </a:cubicBezTo>
                  <a:cubicBezTo>
                    <a:pt x="13184" y="5684"/>
                    <a:pt x="13184" y="5684"/>
                    <a:pt x="13184" y="5684"/>
                  </a:cubicBezTo>
                  <a:cubicBezTo>
                    <a:pt x="13184" y="5684"/>
                    <a:pt x="13184" y="5684"/>
                    <a:pt x="13184" y="5684"/>
                  </a:cubicBezTo>
                  <a:cubicBezTo>
                    <a:pt x="13184" y="5684"/>
                    <a:pt x="13184" y="5684"/>
                    <a:pt x="13184" y="5684"/>
                  </a:cubicBezTo>
                  <a:cubicBezTo>
                    <a:pt x="13241" y="5684"/>
                    <a:pt x="13241" y="5684"/>
                    <a:pt x="13241" y="5684"/>
                  </a:cubicBezTo>
                  <a:cubicBezTo>
                    <a:pt x="13241" y="5684"/>
                    <a:pt x="13241" y="5684"/>
                    <a:pt x="13241" y="5684"/>
                  </a:cubicBezTo>
                  <a:cubicBezTo>
                    <a:pt x="13241" y="5751"/>
                    <a:pt x="13241" y="5751"/>
                    <a:pt x="13241" y="5751"/>
                  </a:cubicBezTo>
                  <a:cubicBezTo>
                    <a:pt x="13241" y="5751"/>
                    <a:pt x="13241" y="5751"/>
                    <a:pt x="13241" y="5751"/>
                  </a:cubicBezTo>
                  <a:cubicBezTo>
                    <a:pt x="13241" y="5751"/>
                    <a:pt x="13241" y="5751"/>
                    <a:pt x="13241" y="5751"/>
                  </a:cubicBezTo>
                  <a:cubicBezTo>
                    <a:pt x="13297" y="5751"/>
                    <a:pt x="13297" y="5751"/>
                    <a:pt x="13297" y="5751"/>
                  </a:cubicBezTo>
                  <a:cubicBezTo>
                    <a:pt x="13297" y="5751"/>
                    <a:pt x="13297" y="5751"/>
                    <a:pt x="13297" y="5751"/>
                  </a:cubicBezTo>
                  <a:cubicBezTo>
                    <a:pt x="13297" y="5818"/>
                    <a:pt x="13297" y="5818"/>
                    <a:pt x="13297" y="5818"/>
                  </a:cubicBezTo>
                  <a:cubicBezTo>
                    <a:pt x="13297" y="5818"/>
                    <a:pt x="13297" y="5818"/>
                    <a:pt x="13297" y="5818"/>
                  </a:cubicBezTo>
                  <a:cubicBezTo>
                    <a:pt x="13353" y="5818"/>
                    <a:pt x="13353" y="5818"/>
                    <a:pt x="13353" y="5818"/>
                  </a:cubicBezTo>
                  <a:cubicBezTo>
                    <a:pt x="13353" y="5818"/>
                    <a:pt x="13353" y="5818"/>
                    <a:pt x="13353" y="5818"/>
                  </a:cubicBezTo>
                  <a:cubicBezTo>
                    <a:pt x="13353" y="5885"/>
                    <a:pt x="13353" y="5885"/>
                    <a:pt x="13353" y="5885"/>
                  </a:cubicBezTo>
                  <a:cubicBezTo>
                    <a:pt x="13353" y="5885"/>
                    <a:pt x="13353" y="5885"/>
                    <a:pt x="13353" y="5885"/>
                  </a:cubicBezTo>
                  <a:cubicBezTo>
                    <a:pt x="13409" y="5885"/>
                    <a:pt x="13409" y="5885"/>
                    <a:pt x="13409" y="5885"/>
                  </a:cubicBezTo>
                  <a:cubicBezTo>
                    <a:pt x="13409" y="5952"/>
                    <a:pt x="13409" y="5952"/>
                    <a:pt x="13409" y="5952"/>
                  </a:cubicBezTo>
                  <a:cubicBezTo>
                    <a:pt x="13465" y="5952"/>
                    <a:pt x="13465" y="5952"/>
                    <a:pt x="13465" y="5952"/>
                  </a:cubicBezTo>
                  <a:cubicBezTo>
                    <a:pt x="13521" y="5952"/>
                    <a:pt x="13521" y="5952"/>
                    <a:pt x="13521" y="5952"/>
                  </a:cubicBezTo>
                  <a:cubicBezTo>
                    <a:pt x="13577" y="5952"/>
                    <a:pt x="13577" y="5952"/>
                    <a:pt x="13577" y="5952"/>
                  </a:cubicBezTo>
                  <a:cubicBezTo>
                    <a:pt x="13577" y="6019"/>
                    <a:pt x="13577" y="6019"/>
                    <a:pt x="13577" y="6019"/>
                  </a:cubicBezTo>
                  <a:cubicBezTo>
                    <a:pt x="13633" y="5952"/>
                    <a:pt x="13633" y="5952"/>
                    <a:pt x="13633" y="5952"/>
                  </a:cubicBezTo>
                  <a:cubicBezTo>
                    <a:pt x="13577" y="5952"/>
                    <a:pt x="13577" y="5952"/>
                    <a:pt x="13577" y="5952"/>
                  </a:cubicBezTo>
                  <a:cubicBezTo>
                    <a:pt x="13633" y="5952"/>
                    <a:pt x="13633" y="5952"/>
                    <a:pt x="13633" y="5952"/>
                  </a:cubicBezTo>
                  <a:cubicBezTo>
                    <a:pt x="13689" y="5885"/>
                    <a:pt x="13689" y="5885"/>
                    <a:pt x="13689" y="5885"/>
                  </a:cubicBezTo>
                  <a:cubicBezTo>
                    <a:pt x="13633" y="5818"/>
                    <a:pt x="13633" y="5818"/>
                    <a:pt x="13633" y="5818"/>
                  </a:cubicBezTo>
                  <a:cubicBezTo>
                    <a:pt x="13689" y="5751"/>
                    <a:pt x="13689" y="5751"/>
                    <a:pt x="13689" y="5751"/>
                  </a:cubicBezTo>
                  <a:cubicBezTo>
                    <a:pt x="13689" y="5684"/>
                    <a:pt x="13689" y="5684"/>
                    <a:pt x="13689" y="5684"/>
                  </a:cubicBezTo>
                  <a:cubicBezTo>
                    <a:pt x="13745" y="5617"/>
                    <a:pt x="13745" y="5617"/>
                    <a:pt x="13745" y="5617"/>
                  </a:cubicBezTo>
                  <a:cubicBezTo>
                    <a:pt x="13745" y="5550"/>
                    <a:pt x="13745" y="5550"/>
                    <a:pt x="13745" y="5550"/>
                  </a:cubicBezTo>
                  <a:cubicBezTo>
                    <a:pt x="13745" y="5550"/>
                    <a:pt x="13745" y="5550"/>
                    <a:pt x="13745" y="5550"/>
                  </a:cubicBezTo>
                  <a:cubicBezTo>
                    <a:pt x="13745" y="5484"/>
                    <a:pt x="13745" y="5484"/>
                    <a:pt x="13745" y="5484"/>
                  </a:cubicBezTo>
                  <a:cubicBezTo>
                    <a:pt x="13689" y="5417"/>
                    <a:pt x="13689" y="5417"/>
                    <a:pt x="13689" y="5417"/>
                  </a:cubicBezTo>
                  <a:cubicBezTo>
                    <a:pt x="13689" y="5417"/>
                    <a:pt x="13689" y="5417"/>
                    <a:pt x="13689" y="5417"/>
                  </a:cubicBezTo>
                  <a:cubicBezTo>
                    <a:pt x="13689" y="5350"/>
                    <a:pt x="13689" y="5350"/>
                    <a:pt x="13689" y="5350"/>
                  </a:cubicBezTo>
                  <a:cubicBezTo>
                    <a:pt x="13689" y="5350"/>
                    <a:pt x="13689" y="5350"/>
                    <a:pt x="13689" y="5350"/>
                  </a:cubicBezTo>
                  <a:cubicBezTo>
                    <a:pt x="13633" y="5283"/>
                    <a:pt x="13633" y="5283"/>
                    <a:pt x="13633" y="5283"/>
                  </a:cubicBezTo>
                  <a:cubicBezTo>
                    <a:pt x="13577" y="5283"/>
                    <a:pt x="13577" y="5283"/>
                    <a:pt x="13577" y="5283"/>
                  </a:cubicBezTo>
                  <a:cubicBezTo>
                    <a:pt x="13521" y="5283"/>
                    <a:pt x="13521" y="5283"/>
                    <a:pt x="13521" y="5283"/>
                  </a:cubicBezTo>
                  <a:cubicBezTo>
                    <a:pt x="13465" y="5283"/>
                    <a:pt x="13465" y="5283"/>
                    <a:pt x="13465" y="5283"/>
                  </a:cubicBezTo>
                  <a:cubicBezTo>
                    <a:pt x="13465" y="5350"/>
                    <a:pt x="13465" y="5350"/>
                    <a:pt x="13465" y="5350"/>
                  </a:cubicBezTo>
                  <a:cubicBezTo>
                    <a:pt x="13465" y="5350"/>
                    <a:pt x="13465" y="5350"/>
                    <a:pt x="13465" y="5350"/>
                  </a:cubicBezTo>
                  <a:cubicBezTo>
                    <a:pt x="13465" y="5417"/>
                    <a:pt x="13465" y="5417"/>
                    <a:pt x="13465" y="5417"/>
                  </a:cubicBezTo>
                  <a:cubicBezTo>
                    <a:pt x="13465" y="5417"/>
                    <a:pt x="13465" y="5417"/>
                    <a:pt x="13465" y="5417"/>
                  </a:cubicBezTo>
                  <a:close/>
                  <a:moveTo>
                    <a:pt x="13745" y="4949"/>
                  </a:moveTo>
                  <a:cubicBezTo>
                    <a:pt x="13745" y="4949"/>
                    <a:pt x="13745" y="4949"/>
                    <a:pt x="13745" y="4949"/>
                  </a:cubicBezTo>
                  <a:cubicBezTo>
                    <a:pt x="13745" y="4949"/>
                    <a:pt x="13745" y="4949"/>
                    <a:pt x="13745" y="4949"/>
                  </a:cubicBezTo>
                  <a:cubicBezTo>
                    <a:pt x="13802" y="4949"/>
                    <a:pt x="13802" y="4949"/>
                    <a:pt x="13802" y="4949"/>
                  </a:cubicBezTo>
                  <a:cubicBezTo>
                    <a:pt x="13802" y="4949"/>
                    <a:pt x="13802" y="4949"/>
                    <a:pt x="13745" y="4949"/>
                  </a:cubicBezTo>
                  <a:close/>
                  <a:moveTo>
                    <a:pt x="13689" y="5216"/>
                  </a:moveTo>
                  <a:cubicBezTo>
                    <a:pt x="13689" y="5216"/>
                    <a:pt x="13689" y="5216"/>
                    <a:pt x="13689" y="5216"/>
                  </a:cubicBezTo>
                  <a:cubicBezTo>
                    <a:pt x="13689" y="5216"/>
                    <a:pt x="13689" y="5216"/>
                    <a:pt x="13689" y="5216"/>
                  </a:cubicBezTo>
                  <a:cubicBezTo>
                    <a:pt x="13689" y="5149"/>
                    <a:pt x="13689" y="5149"/>
                    <a:pt x="13689" y="5149"/>
                  </a:cubicBezTo>
                  <a:cubicBezTo>
                    <a:pt x="13689" y="5149"/>
                    <a:pt x="13689" y="5149"/>
                    <a:pt x="13689" y="5149"/>
                  </a:cubicBezTo>
                  <a:cubicBezTo>
                    <a:pt x="13689" y="5082"/>
                    <a:pt x="13689" y="5082"/>
                    <a:pt x="13689" y="5082"/>
                  </a:cubicBezTo>
                  <a:cubicBezTo>
                    <a:pt x="13689" y="5082"/>
                    <a:pt x="13689" y="5082"/>
                    <a:pt x="13689" y="5082"/>
                  </a:cubicBezTo>
                  <a:cubicBezTo>
                    <a:pt x="13802" y="5082"/>
                    <a:pt x="13802" y="5082"/>
                    <a:pt x="13802" y="5082"/>
                  </a:cubicBezTo>
                  <a:cubicBezTo>
                    <a:pt x="13745" y="5149"/>
                    <a:pt x="13745" y="5149"/>
                    <a:pt x="13745" y="5149"/>
                  </a:cubicBezTo>
                  <a:cubicBezTo>
                    <a:pt x="13745" y="5216"/>
                    <a:pt x="13745" y="5216"/>
                    <a:pt x="13745" y="5216"/>
                  </a:cubicBezTo>
                  <a:cubicBezTo>
                    <a:pt x="13745" y="5216"/>
                    <a:pt x="13689" y="5216"/>
                    <a:pt x="13689" y="5216"/>
                  </a:cubicBezTo>
                  <a:close/>
                  <a:moveTo>
                    <a:pt x="13353" y="5149"/>
                  </a:moveTo>
                  <a:cubicBezTo>
                    <a:pt x="13353" y="5082"/>
                    <a:pt x="13353" y="5082"/>
                    <a:pt x="13353" y="5082"/>
                  </a:cubicBezTo>
                  <a:cubicBezTo>
                    <a:pt x="13353" y="5082"/>
                    <a:pt x="13353" y="5082"/>
                    <a:pt x="13353" y="5082"/>
                  </a:cubicBezTo>
                  <a:cubicBezTo>
                    <a:pt x="13409" y="5082"/>
                    <a:pt x="13409" y="5082"/>
                    <a:pt x="13409" y="5082"/>
                  </a:cubicBezTo>
                  <a:cubicBezTo>
                    <a:pt x="13409" y="5082"/>
                    <a:pt x="13409" y="5082"/>
                    <a:pt x="13409" y="5082"/>
                  </a:cubicBezTo>
                  <a:cubicBezTo>
                    <a:pt x="13409" y="5082"/>
                    <a:pt x="13409" y="5082"/>
                    <a:pt x="13409" y="5082"/>
                  </a:cubicBezTo>
                  <a:cubicBezTo>
                    <a:pt x="13409" y="5149"/>
                    <a:pt x="13409" y="5149"/>
                    <a:pt x="13409" y="5149"/>
                  </a:cubicBezTo>
                  <a:cubicBezTo>
                    <a:pt x="13353" y="5149"/>
                    <a:pt x="13353" y="5149"/>
                    <a:pt x="13353" y="5149"/>
                  </a:cubicBezTo>
                  <a:close/>
                  <a:moveTo>
                    <a:pt x="13297" y="5216"/>
                  </a:moveTo>
                  <a:cubicBezTo>
                    <a:pt x="13297" y="5149"/>
                    <a:pt x="13297" y="5149"/>
                    <a:pt x="13297" y="5149"/>
                  </a:cubicBezTo>
                  <a:cubicBezTo>
                    <a:pt x="13297" y="5149"/>
                    <a:pt x="13297" y="5149"/>
                    <a:pt x="13297" y="5149"/>
                  </a:cubicBezTo>
                  <a:cubicBezTo>
                    <a:pt x="13297" y="5149"/>
                    <a:pt x="13297" y="5149"/>
                    <a:pt x="13297" y="5149"/>
                  </a:cubicBezTo>
                  <a:cubicBezTo>
                    <a:pt x="13297" y="5149"/>
                    <a:pt x="13297" y="5149"/>
                    <a:pt x="13297" y="5149"/>
                  </a:cubicBezTo>
                  <a:cubicBezTo>
                    <a:pt x="13297" y="5216"/>
                    <a:pt x="13297" y="5216"/>
                    <a:pt x="13297" y="5216"/>
                  </a:cubicBezTo>
                  <a:close/>
                  <a:moveTo>
                    <a:pt x="13353" y="5283"/>
                  </a:moveTo>
                  <a:cubicBezTo>
                    <a:pt x="13353" y="5283"/>
                    <a:pt x="13353" y="5283"/>
                    <a:pt x="13353" y="5283"/>
                  </a:cubicBezTo>
                  <a:cubicBezTo>
                    <a:pt x="13353" y="5283"/>
                    <a:pt x="13353" y="5283"/>
                    <a:pt x="13353" y="5283"/>
                  </a:cubicBezTo>
                  <a:cubicBezTo>
                    <a:pt x="13353" y="5216"/>
                    <a:pt x="13353" y="5216"/>
                    <a:pt x="13353" y="5216"/>
                  </a:cubicBezTo>
                  <a:cubicBezTo>
                    <a:pt x="13353" y="5216"/>
                    <a:pt x="13353" y="5216"/>
                    <a:pt x="13353" y="5216"/>
                  </a:cubicBezTo>
                  <a:cubicBezTo>
                    <a:pt x="13409" y="5216"/>
                    <a:pt x="13409" y="5216"/>
                    <a:pt x="13409" y="5216"/>
                  </a:cubicBezTo>
                  <a:cubicBezTo>
                    <a:pt x="13409" y="5283"/>
                    <a:pt x="13409" y="5283"/>
                    <a:pt x="13409" y="5283"/>
                  </a:cubicBezTo>
                  <a:cubicBezTo>
                    <a:pt x="13353" y="5283"/>
                    <a:pt x="13353" y="5283"/>
                    <a:pt x="13353" y="5283"/>
                  </a:cubicBezTo>
                  <a:cubicBezTo>
                    <a:pt x="13353" y="5283"/>
                    <a:pt x="13353" y="5283"/>
                    <a:pt x="13353" y="5283"/>
                  </a:cubicBezTo>
                  <a:close/>
                  <a:moveTo>
                    <a:pt x="13241" y="5350"/>
                  </a:moveTo>
                  <a:cubicBezTo>
                    <a:pt x="13241" y="5350"/>
                    <a:pt x="13241" y="5350"/>
                    <a:pt x="13241" y="5350"/>
                  </a:cubicBezTo>
                  <a:cubicBezTo>
                    <a:pt x="13184" y="5283"/>
                    <a:pt x="13184" y="5283"/>
                    <a:pt x="13184" y="5283"/>
                  </a:cubicBezTo>
                  <a:cubicBezTo>
                    <a:pt x="13241" y="5283"/>
                    <a:pt x="13241" y="5283"/>
                    <a:pt x="13241" y="5283"/>
                  </a:cubicBezTo>
                  <a:cubicBezTo>
                    <a:pt x="13241" y="5216"/>
                    <a:pt x="13241" y="5216"/>
                    <a:pt x="13241" y="5216"/>
                  </a:cubicBezTo>
                  <a:cubicBezTo>
                    <a:pt x="13297" y="5216"/>
                    <a:pt x="13297" y="5216"/>
                    <a:pt x="13297" y="5216"/>
                  </a:cubicBezTo>
                  <a:cubicBezTo>
                    <a:pt x="13297" y="5216"/>
                    <a:pt x="13297" y="5216"/>
                    <a:pt x="13297" y="5216"/>
                  </a:cubicBezTo>
                  <a:cubicBezTo>
                    <a:pt x="13297" y="5283"/>
                    <a:pt x="13297" y="5283"/>
                    <a:pt x="13297" y="5283"/>
                  </a:cubicBezTo>
                  <a:cubicBezTo>
                    <a:pt x="13297" y="5283"/>
                    <a:pt x="13297" y="5283"/>
                    <a:pt x="13297" y="5283"/>
                  </a:cubicBezTo>
                  <a:cubicBezTo>
                    <a:pt x="13297" y="5350"/>
                    <a:pt x="13297" y="5350"/>
                    <a:pt x="13297" y="5350"/>
                  </a:cubicBezTo>
                  <a:cubicBezTo>
                    <a:pt x="13297" y="5350"/>
                    <a:pt x="13297" y="5350"/>
                    <a:pt x="13297" y="5350"/>
                  </a:cubicBezTo>
                  <a:cubicBezTo>
                    <a:pt x="13241" y="5350"/>
                    <a:pt x="13241" y="5350"/>
                    <a:pt x="13241" y="5350"/>
                  </a:cubicBezTo>
                  <a:cubicBezTo>
                    <a:pt x="13241" y="5350"/>
                    <a:pt x="13241" y="5350"/>
                    <a:pt x="13241" y="5350"/>
                  </a:cubicBezTo>
                  <a:close/>
                  <a:moveTo>
                    <a:pt x="13128" y="5417"/>
                  </a:moveTo>
                  <a:cubicBezTo>
                    <a:pt x="13128" y="5350"/>
                    <a:pt x="13128" y="5350"/>
                    <a:pt x="13128" y="5350"/>
                  </a:cubicBezTo>
                  <a:cubicBezTo>
                    <a:pt x="13128" y="5350"/>
                    <a:pt x="13128" y="5350"/>
                    <a:pt x="13128" y="5350"/>
                  </a:cubicBezTo>
                  <a:cubicBezTo>
                    <a:pt x="13128" y="5350"/>
                    <a:pt x="13128" y="5350"/>
                    <a:pt x="13128" y="5350"/>
                  </a:cubicBezTo>
                  <a:cubicBezTo>
                    <a:pt x="13128" y="5350"/>
                    <a:pt x="13128" y="5350"/>
                    <a:pt x="13128" y="5350"/>
                  </a:cubicBezTo>
                  <a:cubicBezTo>
                    <a:pt x="13128" y="5417"/>
                    <a:pt x="13128" y="5417"/>
                    <a:pt x="13128" y="5417"/>
                  </a:cubicBezTo>
                  <a:close/>
                  <a:moveTo>
                    <a:pt x="12623" y="5484"/>
                  </a:moveTo>
                  <a:cubicBezTo>
                    <a:pt x="12567" y="5417"/>
                    <a:pt x="12567" y="5417"/>
                    <a:pt x="12567" y="5417"/>
                  </a:cubicBezTo>
                  <a:cubicBezTo>
                    <a:pt x="12511" y="5417"/>
                    <a:pt x="12511" y="5417"/>
                    <a:pt x="12511" y="5417"/>
                  </a:cubicBezTo>
                  <a:cubicBezTo>
                    <a:pt x="12511" y="5417"/>
                    <a:pt x="12511" y="5417"/>
                    <a:pt x="12511" y="5417"/>
                  </a:cubicBezTo>
                  <a:cubicBezTo>
                    <a:pt x="12511" y="5350"/>
                    <a:pt x="12511" y="5350"/>
                    <a:pt x="12511" y="5350"/>
                  </a:cubicBezTo>
                  <a:cubicBezTo>
                    <a:pt x="12511" y="5350"/>
                    <a:pt x="12511" y="5350"/>
                    <a:pt x="12511" y="5350"/>
                  </a:cubicBezTo>
                  <a:cubicBezTo>
                    <a:pt x="12511" y="5283"/>
                    <a:pt x="12511" y="5283"/>
                    <a:pt x="12511" y="5283"/>
                  </a:cubicBezTo>
                  <a:cubicBezTo>
                    <a:pt x="12567" y="5216"/>
                    <a:pt x="12567" y="5216"/>
                    <a:pt x="12567" y="5216"/>
                  </a:cubicBezTo>
                  <a:cubicBezTo>
                    <a:pt x="12567" y="5283"/>
                    <a:pt x="12567" y="5283"/>
                    <a:pt x="12567" y="5283"/>
                  </a:cubicBezTo>
                  <a:cubicBezTo>
                    <a:pt x="12567" y="5283"/>
                    <a:pt x="12567" y="5283"/>
                    <a:pt x="12567" y="5283"/>
                  </a:cubicBezTo>
                  <a:cubicBezTo>
                    <a:pt x="12623" y="5283"/>
                    <a:pt x="12623" y="5283"/>
                    <a:pt x="12623" y="5283"/>
                  </a:cubicBezTo>
                  <a:cubicBezTo>
                    <a:pt x="12567" y="5216"/>
                    <a:pt x="12567" y="5216"/>
                    <a:pt x="12567" y="5216"/>
                  </a:cubicBezTo>
                  <a:cubicBezTo>
                    <a:pt x="12567" y="5216"/>
                    <a:pt x="12567" y="5216"/>
                    <a:pt x="12567" y="5216"/>
                  </a:cubicBezTo>
                  <a:cubicBezTo>
                    <a:pt x="12567" y="5216"/>
                    <a:pt x="12567" y="5216"/>
                    <a:pt x="12567" y="5216"/>
                  </a:cubicBezTo>
                  <a:cubicBezTo>
                    <a:pt x="12511" y="5149"/>
                    <a:pt x="12511" y="5149"/>
                    <a:pt x="12511" y="5149"/>
                  </a:cubicBezTo>
                  <a:cubicBezTo>
                    <a:pt x="12511" y="5149"/>
                    <a:pt x="12511" y="5149"/>
                    <a:pt x="12511" y="5149"/>
                  </a:cubicBezTo>
                  <a:cubicBezTo>
                    <a:pt x="12511" y="5149"/>
                    <a:pt x="12511" y="5149"/>
                    <a:pt x="12511" y="5149"/>
                  </a:cubicBezTo>
                  <a:cubicBezTo>
                    <a:pt x="12511" y="5149"/>
                    <a:pt x="12511" y="5149"/>
                    <a:pt x="12511" y="5149"/>
                  </a:cubicBezTo>
                  <a:cubicBezTo>
                    <a:pt x="12567" y="5149"/>
                    <a:pt x="12567" y="5149"/>
                    <a:pt x="12567" y="5149"/>
                  </a:cubicBezTo>
                  <a:cubicBezTo>
                    <a:pt x="12567" y="5149"/>
                    <a:pt x="12567" y="5149"/>
                    <a:pt x="12567" y="5149"/>
                  </a:cubicBezTo>
                  <a:cubicBezTo>
                    <a:pt x="12567" y="5082"/>
                    <a:pt x="12567" y="5082"/>
                    <a:pt x="12567" y="5082"/>
                  </a:cubicBezTo>
                  <a:cubicBezTo>
                    <a:pt x="12623" y="5082"/>
                    <a:pt x="12623" y="5082"/>
                    <a:pt x="12623" y="5082"/>
                  </a:cubicBezTo>
                  <a:cubicBezTo>
                    <a:pt x="12623" y="5082"/>
                    <a:pt x="12623" y="5082"/>
                    <a:pt x="12623" y="5082"/>
                  </a:cubicBezTo>
                  <a:cubicBezTo>
                    <a:pt x="12736" y="5149"/>
                    <a:pt x="12736" y="5149"/>
                    <a:pt x="12736" y="5149"/>
                  </a:cubicBezTo>
                  <a:cubicBezTo>
                    <a:pt x="12736" y="5082"/>
                    <a:pt x="12736" y="5082"/>
                    <a:pt x="12736" y="5082"/>
                  </a:cubicBezTo>
                  <a:cubicBezTo>
                    <a:pt x="12736" y="5082"/>
                    <a:pt x="12736" y="5082"/>
                    <a:pt x="12736" y="5082"/>
                  </a:cubicBezTo>
                  <a:cubicBezTo>
                    <a:pt x="12679" y="5082"/>
                    <a:pt x="12679" y="5082"/>
                    <a:pt x="12679" y="5082"/>
                  </a:cubicBezTo>
                  <a:cubicBezTo>
                    <a:pt x="12679" y="5082"/>
                    <a:pt x="12679" y="5082"/>
                    <a:pt x="12679" y="5082"/>
                  </a:cubicBezTo>
                  <a:cubicBezTo>
                    <a:pt x="12792" y="5082"/>
                    <a:pt x="12792" y="5082"/>
                    <a:pt x="12792" y="5082"/>
                  </a:cubicBezTo>
                  <a:cubicBezTo>
                    <a:pt x="12792" y="5015"/>
                    <a:pt x="12792" y="5015"/>
                    <a:pt x="12792" y="5015"/>
                  </a:cubicBezTo>
                  <a:cubicBezTo>
                    <a:pt x="12904" y="5015"/>
                    <a:pt x="12904" y="5015"/>
                    <a:pt x="12904" y="5015"/>
                  </a:cubicBezTo>
                  <a:cubicBezTo>
                    <a:pt x="12904" y="5015"/>
                    <a:pt x="12904" y="5015"/>
                    <a:pt x="12904" y="5015"/>
                  </a:cubicBezTo>
                  <a:cubicBezTo>
                    <a:pt x="12960" y="5015"/>
                    <a:pt x="12960" y="5015"/>
                    <a:pt x="12960" y="5015"/>
                  </a:cubicBezTo>
                  <a:cubicBezTo>
                    <a:pt x="12960" y="5015"/>
                    <a:pt x="12960" y="5015"/>
                    <a:pt x="12960" y="5015"/>
                  </a:cubicBezTo>
                  <a:cubicBezTo>
                    <a:pt x="12736" y="4949"/>
                    <a:pt x="12736" y="4949"/>
                    <a:pt x="12736" y="4949"/>
                  </a:cubicBezTo>
                  <a:cubicBezTo>
                    <a:pt x="12679" y="4949"/>
                    <a:pt x="12679" y="4949"/>
                    <a:pt x="12679" y="4949"/>
                  </a:cubicBezTo>
                  <a:cubicBezTo>
                    <a:pt x="12679" y="4949"/>
                    <a:pt x="12679" y="4949"/>
                    <a:pt x="12679" y="4949"/>
                  </a:cubicBezTo>
                  <a:cubicBezTo>
                    <a:pt x="12567" y="4949"/>
                    <a:pt x="12567" y="4949"/>
                    <a:pt x="12567" y="4949"/>
                  </a:cubicBezTo>
                  <a:cubicBezTo>
                    <a:pt x="12511" y="4949"/>
                    <a:pt x="12511" y="4949"/>
                    <a:pt x="12511" y="4949"/>
                  </a:cubicBezTo>
                  <a:cubicBezTo>
                    <a:pt x="12511" y="4949"/>
                    <a:pt x="12511" y="4949"/>
                    <a:pt x="12511" y="4949"/>
                  </a:cubicBezTo>
                  <a:cubicBezTo>
                    <a:pt x="12455" y="4882"/>
                    <a:pt x="12455" y="4882"/>
                    <a:pt x="12455" y="4882"/>
                  </a:cubicBezTo>
                  <a:cubicBezTo>
                    <a:pt x="12399" y="4882"/>
                    <a:pt x="12399" y="4882"/>
                    <a:pt x="12399" y="4882"/>
                  </a:cubicBezTo>
                  <a:cubicBezTo>
                    <a:pt x="12399" y="4949"/>
                    <a:pt x="12399" y="4949"/>
                    <a:pt x="12399" y="4949"/>
                  </a:cubicBezTo>
                  <a:cubicBezTo>
                    <a:pt x="12399" y="4949"/>
                    <a:pt x="12399" y="4949"/>
                    <a:pt x="12399" y="4949"/>
                  </a:cubicBezTo>
                  <a:cubicBezTo>
                    <a:pt x="12343" y="4949"/>
                    <a:pt x="12343" y="4949"/>
                    <a:pt x="12343" y="4949"/>
                  </a:cubicBezTo>
                  <a:cubicBezTo>
                    <a:pt x="12343" y="4882"/>
                    <a:pt x="12343" y="4882"/>
                    <a:pt x="12343" y="4882"/>
                  </a:cubicBezTo>
                  <a:cubicBezTo>
                    <a:pt x="12343" y="4815"/>
                    <a:pt x="12343" y="4815"/>
                    <a:pt x="12343" y="4815"/>
                  </a:cubicBezTo>
                  <a:cubicBezTo>
                    <a:pt x="12343" y="4882"/>
                    <a:pt x="12343" y="4882"/>
                    <a:pt x="12343" y="4882"/>
                  </a:cubicBezTo>
                  <a:cubicBezTo>
                    <a:pt x="12399" y="4815"/>
                    <a:pt x="12399" y="4815"/>
                    <a:pt x="12399" y="4815"/>
                  </a:cubicBezTo>
                  <a:cubicBezTo>
                    <a:pt x="12399" y="4815"/>
                    <a:pt x="12399" y="4815"/>
                    <a:pt x="12399" y="4815"/>
                  </a:cubicBezTo>
                  <a:cubicBezTo>
                    <a:pt x="12455" y="4815"/>
                    <a:pt x="12455" y="4815"/>
                    <a:pt x="12455" y="4815"/>
                  </a:cubicBezTo>
                  <a:cubicBezTo>
                    <a:pt x="12455" y="4815"/>
                    <a:pt x="12455" y="4815"/>
                    <a:pt x="12455" y="4815"/>
                  </a:cubicBezTo>
                  <a:cubicBezTo>
                    <a:pt x="12455" y="4748"/>
                    <a:pt x="12455" y="4748"/>
                    <a:pt x="12455" y="4748"/>
                  </a:cubicBezTo>
                  <a:cubicBezTo>
                    <a:pt x="12455" y="4748"/>
                    <a:pt x="12455" y="4748"/>
                    <a:pt x="12455" y="4748"/>
                  </a:cubicBezTo>
                  <a:cubicBezTo>
                    <a:pt x="12511" y="4748"/>
                    <a:pt x="12511" y="4748"/>
                    <a:pt x="12511" y="4748"/>
                  </a:cubicBezTo>
                  <a:cubicBezTo>
                    <a:pt x="12567" y="4748"/>
                    <a:pt x="12567" y="4748"/>
                    <a:pt x="12567" y="4748"/>
                  </a:cubicBezTo>
                  <a:cubicBezTo>
                    <a:pt x="12567" y="4748"/>
                    <a:pt x="12567" y="4748"/>
                    <a:pt x="12567" y="4748"/>
                  </a:cubicBezTo>
                  <a:cubicBezTo>
                    <a:pt x="12567" y="4815"/>
                    <a:pt x="12567" y="4815"/>
                    <a:pt x="12567" y="4815"/>
                  </a:cubicBezTo>
                  <a:cubicBezTo>
                    <a:pt x="12567" y="4882"/>
                    <a:pt x="12567" y="4882"/>
                    <a:pt x="12567" y="4882"/>
                  </a:cubicBezTo>
                  <a:cubicBezTo>
                    <a:pt x="12623" y="4882"/>
                    <a:pt x="12623" y="4882"/>
                    <a:pt x="12623" y="4882"/>
                  </a:cubicBezTo>
                  <a:cubicBezTo>
                    <a:pt x="12623" y="4815"/>
                    <a:pt x="12623" y="4815"/>
                    <a:pt x="12623" y="4815"/>
                  </a:cubicBezTo>
                  <a:cubicBezTo>
                    <a:pt x="12623" y="4815"/>
                    <a:pt x="12623" y="4815"/>
                    <a:pt x="12623" y="4815"/>
                  </a:cubicBezTo>
                  <a:cubicBezTo>
                    <a:pt x="12567" y="4748"/>
                    <a:pt x="12567" y="4748"/>
                    <a:pt x="12567" y="4748"/>
                  </a:cubicBezTo>
                  <a:cubicBezTo>
                    <a:pt x="12623" y="4681"/>
                    <a:pt x="12623" y="4681"/>
                    <a:pt x="12623" y="4681"/>
                  </a:cubicBezTo>
                  <a:cubicBezTo>
                    <a:pt x="12679" y="4681"/>
                    <a:pt x="12679" y="4681"/>
                    <a:pt x="12679" y="4681"/>
                  </a:cubicBezTo>
                  <a:cubicBezTo>
                    <a:pt x="12679" y="4681"/>
                    <a:pt x="12679" y="4681"/>
                    <a:pt x="12679" y="4681"/>
                  </a:cubicBezTo>
                  <a:cubicBezTo>
                    <a:pt x="12623" y="4614"/>
                    <a:pt x="12623" y="4614"/>
                    <a:pt x="12623" y="4614"/>
                  </a:cubicBezTo>
                  <a:cubicBezTo>
                    <a:pt x="12623" y="4547"/>
                    <a:pt x="12623" y="4547"/>
                    <a:pt x="12623" y="4547"/>
                  </a:cubicBezTo>
                  <a:cubicBezTo>
                    <a:pt x="12679" y="4547"/>
                    <a:pt x="12679" y="4547"/>
                    <a:pt x="12679" y="4547"/>
                  </a:cubicBezTo>
                  <a:cubicBezTo>
                    <a:pt x="12679" y="4547"/>
                    <a:pt x="12679" y="4547"/>
                    <a:pt x="12679" y="4547"/>
                  </a:cubicBezTo>
                  <a:cubicBezTo>
                    <a:pt x="12736" y="4480"/>
                    <a:pt x="12736" y="4480"/>
                    <a:pt x="12736" y="4480"/>
                  </a:cubicBezTo>
                  <a:cubicBezTo>
                    <a:pt x="12736" y="4480"/>
                    <a:pt x="12736" y="4480"/>
                    <a:pt x="12736" y="4480"/>
                  </a:cubicBezTo>
                  <a:cubicBezTo>
                    <a:pt x="12679" y="4480"/>
                    <a:pt x="12679" y="4480"/>
                    <a:pt x="12679" y="4480"/>
                  </a:cubicBezTo>
                  <a:cubicBezTo>
                    <a:pt x="12679" y="4480"/>
                    <a:pt x="12679" y="4480"/>
                    <a:pt x="12679" y="4480"/>
                  </a:cubicBezTo>
                  <a:cubicBezTo>
                    <a:pt x="12679" y="4414"/>
                    <a:pt x="12679" y="4414"/>
                    <a:pt x="12679" y="4414"/>
                  </a:cubicBezTo>
                  <a:cubicBezTo>
                    <a:pt x="12736" y="4414"/>
                    <a:pt x="12736" y="4414"/>
                    <a:pt x="12736" y="4414"/>
                  </a:cubicBezTo>
                  <a:cubicBezTo>
                    <a:pt x="12736" y="4347"/>
                    <a:pt x="12736" y="4347"/>
                    <a:pt x="12736" y="4347"/>
                  </a:cubicBezTo>
                  <a:cubicBezTo>
                    <a:pt x="12792" y="4347"/>
                    <a:pt x="12792" y="4347"/>
                    <a:pt x="12792" y="4347"/>
                  </a:cubicBezTo>
                  <a:cubicBezTo>
                    <a:pt x="12792" y="4347"/>
                    <a:pt x="12792" y="4347"/>
                    <a:pt x="12792" y="4347"/>
                  </a:cubicBezTo>
                  <a:cubicBezTo>
                    <a:pt x="12792" y="4414"/>
                    <a:pt x="12792" y="4414"/>
                    <a:pt x="12792" y="4414"/>
                  </a:cubicBezTo>
                  <a:cubicBezTo>
                    <a:pt x="12848" y="4414"/>
                    <a:pt x="12848" y="4414"/>
                    <a:pt x="12848" y="4414"/>
                  </a:cubicBezTo>
                  <a:cubicBezTo>
                    <a:pt x="12848" y="4480"/>
                    <a:pt x="12848" y="4480"/>
                    <a:pt x="12848" y="4480"/>
                  </a:cubicBezTo>
                  <a:cubicBezTo>
                    <a:pt x="12848" y="4480"/>
                    <a:pt x="12848" y="4480"/>
                    <a:pt x="12848" y="4480"/>
                  </a:cubicBezTo>
                  <a:cubicBezTo>
                    <a:pt x="12848" y="4547"/>
                    <a:pt x="12848" y="4547"/>
                    <a:pt x="12848" y="4547"/>
                  </a:cubicBezTo>
                  <a:cubicBezTo>
                    <a:pt x="12848" y="4547"/>
                    <a:pt x="12848" y="4547"/>
                    <a:pt x="12848" y="4547"/>
                  </a:cubicBezTo>
                  <a:cubicBezTo>
                    <a:pt x="12904" y="4748"/>
                    <a:pt x="12904" y="4748"/>
                    <a:pt x="12904" y="4748"/>
                  </a:cubicBezTo>
                  <a:cubicBezTo>
                    <a:pt x="12848" y="4748"/>
                    <a:pt x="12848" y="4748"/>
                    <a:pt x="12848" y="4748"/>
                  </a:cubicBezTo>
                  <a:cubicBezTo>
                    <a:pt x="12848" y="4815"/>
                    <a:pt x="12848" y="4815"/>
                    <a:pt x="12848" y="4815"/>
                  </a:cubicBezTo>
                  <a:cubicBezTo>
                    <a:pt x="12904" y="4815"/>
                    <a:pt x="12904" y="4815"/>
                    <a:pt x="12904" y="4815"/>
                  </a:cubicBezTo>
                  <a:cubicBezTo>
                    <a:pt x="12960" y="4815"/>
                    <a:pt x="12960" y="4815"/>
                    <a:pt x="12960" y="4815"/>
                  </a:cubicBezTo>
                  <a:cubicBezTo>
                    <a:pt x="12960" y="4748"/>
                    <a:pt x="12960" y="4748"/>
                    <a:pt x="12960" y="4748"/>
                  </a:cubicBezTo>
                  <a:cubicBezTo>
                    <a:pt x="12960" y="4681"/>
                    <a:pt x="12960" y="4681"/>
                    <a:pt x="12960" y="4681"/>
                  </a:cubicBezTo>
                  <a:cubicBezTo>
                    <a:pt x="13016" y="4681"/>
                    <a:pt x="13016" y="4681"/>
                    <a:pt x="13016" y="4681"/>
                  </a:cubicBezTo>
                  <a:cubicBezTo>
                    <a:pt x="13016" y="4614"/>
                    <a:pt x="13016" y="4614"/>
                    <a:pt x="13016" y="4614"/>
                  </a:cubicBezTo>
                  <a:cubicBezTo>
                    <a:pt x="12904" y="4547"/>
                    <a:pt x="12904" y="4547"/>
                    <a:pt x="12904" y="4547"/>
                  </a:cubicBezTo>
                  <a:cubicBezTo>
                    <a:pt x="12904" y="4547"/>
                    <a:pt x="12904" y="4547"/>
                    <a:pt x="12904" y="4547"/>
                  </a:cubicBezTo>
                  <a:cubicBezTo>
                    <a:pt x="12960" y="4547"/>
                    <a:pt x="12960" y="4547"/>
                    <a:pt x="12960" y="4547"/>
                  </a:cubicBezTo>
                  <a:cubicBezTo>
                    <a:pt x="13016" y="4547"/>
                    <a:pt x="13016" y="4547"/>
                    <a:pt x="13016" y="4547"/>
                  </a:cubicBezTo>
                  <a:cubicBezTo>
                    <a:pt x="13016" y="4547"/>
                    <a:pt x="13016" y="4547"/>
                    <a:pt x="13016" y="4547"/>
                  </a:cubicBezTo>
                  <a:cubicBezTo>
                    <a:pt x="12960" y="4480"/>
                    <a:pt x="12960" y="4480"/>
                    <a:pt x="12960" y="4480"/>
                  </a:cubicBezTo>
                  <a:cubicBezTo>
                    <a:pt x="12960" y="4414"/>
                    <a:pt x="12960" y="4414"/>
                    <a:pt x="12960" y="4414"/>
                  </a:cubicBezTo>
                  <a:cubicBezTo>
                    <a:pt x="12960" y="4347"/>
                    <a:pt x="12960" y="4347"/>
                    <a:pt x="12960" y="4347"/>
                  </a:cubicBezTo>
                  <a:cubicBezTo>
                    <a:pt x="12960" y="4280"/>
                    <a:pt x="12960" y="4280"/>
                    <a:pt x="12960" y="4280"/>
                  </a:cubicBezTo>
                  <a:cubicBezTo>
                    <a:pt x="13016" y="4280"/>
                    <a:pt x="13016" y="4280"/>
                    <a:pt x="13016" y="4280"/>
                  </a:cubicBezTo>
                  <a:cubicBezTo>
                    <a:pt x="13016" y="4280"/>
                    <a:pt x="13016" y="4280"/>
                    <a:pt x="13016" y="4280"/>
                  </a:cubicBezTo>
                  <a:cubicBezTo>
                    <a:pt x="13072" y="4280"/>
                    <a:pt x="13072" y="4280"/>
                    <a:pt x="13072" y="4280"/>
                  </a:cubicBezTo>
                  <a:cubicBezTo>
                    <a:pt x="13072" y="4280"/>
                    <a:pt x="13072" y="4280"/>
                    <a:pt x="13072" y="4280"/>
                  </a:cubicBezTo>
                  <a:cubicBezTo>
                    <a:pt x="13072" y="4280"/>
                    <a:pt x="13128" y="4213"/>
                    <a:pt x="13128" y="4213"/>
                  </a:cubicBezTo>
                  <a:cubicBezTo>
                    <a:pt x="13128" y="4213"/>
                    <a:pt x="13184" y="4213"/>
                    <a:pt x="13184" y="4213"/>
                  </a:cubicBezTo>
                  <a:cubicBezTo>
                    <a:pt x="13184" y="4280"/>
                    <a:pt x="13184" y="4280"/>
                    <a:pt x="13184" y="4280"/>
                  </a:cubicBezTo>
                  <a:cubicBezTo>
                    <a:pt x="13241" y="4280"/>
                    <a:pt x="13241" y="4280"/>
                    <a:pt x="13241" y="4280"/>
                  </a:cubicBezTo>
                  <a:cubicBezTo>
                    <a:pt x="13241" y="4280"/>
                    <a:pt x="13241" y="4280"/>
                    <a:pt x="13241" y="4280"/>
                  </a:cubicBezTo>
                  <a:cubicBezTo>
                    <a:pt x="13297" y="4280"/>
                    <a:pt x="13297" y="4280"/>
                    <a:pt x="13297" y="4280"/>
                  </a:cubicBezTo>
                  <a:cubicBezTo>
                    <a:pt x="13297" y="4414"/>
                    <a:pt x="13297" y="4414"/>
                    <a:pt x="13297" y="4414"/>
                  </a:cubicBezTo>
                  <a:cubicBezTo>
                    <a:pt x="13241" y="4480"/>
                    <a:pt x="13241" y="4480"/>
                    <a:pt x="13241" y="4480"/>
                  </a:cubicBezTo>
                  <a:cubicBezTo>
                    <a:pt x="13241" y="4480"/>
                    <a:pt x="13241" y="4480"/>
                    <a:pt x="13241" y="4480"/>
                  </a:cubicBezTo>
                  <a:cubicBezTo>
                    <a:pt x="13297" y="4480"/>
                    <a:pt x="13297" y="4480"/>
                    <a:pt x="13297" y="4480"/>
                  </a:cubicBezTo>
                  <a:cubicBezTo>
                    <a:pt x="13297" y="4480"/>
                    <a:pt x="13297" y="4480"/>
                    <a:pt x="13297" y="4480"/>
                  </a:cubicBezTo>
                  <a:cubicBezTo>
                    <a:pt x="13297" y="4480"/>
                    <a:pt x="13297" y="4480"/>
                    <a:pt x="13297" y="4480"/>
                  </a:cubicBezTo>
                  <a:cubicBezTo>
                    <a:pt x="13353" y="4414"/>
                    <a:pt x="13353" y="4414"/>
                    <a:pt x="13353" y="4414"/>
                  </a:cubicBezTo>
                  <a:cubicBezTo>
                    <a:pt x="13353" y="4347"/>
                    <a:pt x="13353" y="4347"/>
                    <a:pt x="13353" y="4347"/>
                  </a:cubicBezTo>
                  <a:cubicBezTo>
                    <a:pt x="13353" y="4347"/>
                    <a:pt x="13353" y="4347"/>
                    <a:pt x="13353" y="4347"/>
                  </a:cubicBezTo>
                  <a:cubicBezTo>
                    <a:pt x="13409" y="4347"/>
                    <a:pt x="13409" y="4347"/>
                    <a:pt x="13409" y="4347"/>
                  </a:cubicBezTo>
                  <a:cubicBezTo>
                    <a:pt x="13465" y="4347"/>
                    <a:pt x="13465" y="4347"/>
                    <a:pt x="13465" y="4347"/>
                  </a:cubicBezTo>
                  <a:cubicBezTo>
                    <a:pt x="13465" y="4280"/>
                    <a:pt x="13465" y="4280"/>
                    <a:pt x="13465" y="4280"/>
                  </a:cubicBezTo>
                  <a:cubicBezTo>
                    <a:pt x="13409" y="4280"/>
                    <a:pt x="13409" y="4280"/>
                    <a:pt x="13409" y="4280"/>
                  </a:cubicBezTo>
                  <a:cubicBezTo>
                    <a:pt x="13465" y="4280"/>
                    <a:pt x="13465" y="4280"/>
                    <a:pt x="13465" y="4280"/>
                  </a:cubicBezTo>
                  <a:cubicBezTo>
                    <a:pt x="13465" y="4347"/>
                    <a:pt x="13465" y="4347"/>
                    <a:pt x="13465" y="4347"/>
                  </a:cubicBezTo>
                  <a:cubicBezTo>
                    <a:pt x="13465" y="4347"/>
                    <a:pt x="13465" y="4347"/>
                    <a:pt x="13465" y="4347"/>
                  </a:cubicBezTo>
                  <a:cubicBezTo>
                    <a:pt x="13465" y="4347"/>
                    <a:pt x="13465" y="4347"/>
                    <a:pt x="13465" y="4347"/>
                  </a:cubicBezTo>
                  <a:cubicBezTo>
                    <a:pt x="13465" y="4414"/>
                    <a:pt x="13465" y="4414"/>
                    <a:pt x="13465" y="4414"/>
                  </a:cubicBezTo>
                  <a:cubicBezTo>
                    <a:pt x="13465" y="4414"/>
                    <a:pt x="13465" y="4414"/>
                    <a:pt x="13465" y="4414"/>
                  </a:cubicBezTo>
                  <a:cubicBezTo>
                    <a:pt x="13465" y="4414"/>
                    <a:pt x="13465" y="4414"/>
                    <a:pt x="13465" y="4414"/>
                  </a:cubicBezTo>
                  <a:cubicBezTo>
                    <a:pt x="13521" y="4480"/>
                    <a:pt x="13521" y="4480"/>
                    <a:pt x="13521" y="4480"/>
                  </a:cubicBezTo>
                  <a:cubicBezTo>
                    <a:pt x="13521" y="4480"/>
                    <a:pt x="13521" y="4480"/>
                    <a:pt x="13521" y="4480"/>
                  </a:cubicBezTo>
                  <a:cubicBezTo>
                    <a:pt x="13521" y="4547"/>
                    <a:pt x="13521" y="4547"/>
                    <a:pt x="13521" y="4547"/>
                  </a:cubicBezTo>
                  <a:cubicBezTo>
                    <a:pt x="13465" y="4614"/>
                    <a:pt x="13465" y="4614"/>
                    <a:pt x="13465" y="4614"/>
                  </a:cubicBezTo>
                  <a:cubicBezTo>
                    <a:pt x="13465" y="4681"/>
                    <a:pt x="13465" y="4681"/>
                    <a:pt x="13465" y="4681"/>
                  </a:cubicBezTo>
                  <a:cubicBezTo>
                    <a:pt x="13465" y="4748"/>
                    <a:pt x="13465" y="4748"/>
                    <a:pt x="13465" y="4748"/>
                  </a:cubicBezTo>
                  <a:cubicBezTo>
                    <a:pt x="13409" y="4748"/>
                    <a:pt x="13409" y="4748"/>
                    <a:pt x="13409" y="4748"/>
                  </a:cubicBezTo>
                  <a:cubicBezTo>
                    <a:pt x="13409" y="4815"/>
                    <a:pt x="13409" y="4815"/>
                    <a:pt x="13409" y="4815"/>
                  </a:cubicBezTo>
                  <a:cubicBezTo>
                    <a:pt x="13353" y="4882"/>
                    <a:pt x="13353" y="4882"/>
                    <a:pt x="13353" y="4882"/>
                  </a:cubicBezTo>
                  <a:cubicBezTo>
                    <a:pt x="13297" y="4882"/>
                    <a:pt x="13297" y="4882"/>
                    <a:pt x="13297" y="4882"/>
                  </a:cubicBezTo>
                  <a:cubicBezTo>
                    <a:pt x="13297" y="4949"/>
                    <a:pt x="13297" y="4949"/>
                    <a:pt x="13297" y="4949"/>
                  </a:cubicBezTo>
                  <a:cubicBezTo>
                    <a:pt x="13297" y="4949"/>
                    <a:pt x="13297" y="4949"/>
                    <a:pt x="13297" y="4949"/>
                  </a:cubicBezTo>
                  <a:cubicBezTo>
                    <a:pt x="13241" y="5015"/>
                    <a:pt x="13241" y="5015"/>
                    <a:pt x="13241" y="5015"/>
                  </a:cubicBezTo>
                  <a:cubicBezTo>
                    <a:pt x="13241" y="5015"/>
                    <a:pt x="13241" y="5015"/>
                    <a:pt x="13241" y="5015"/>
                  </a:cubicBezTo>
                  <a:cubicBezTo>
                    <a:pt x="13184" y="5015"/>
                    <a:pt x="13184" y="5015"/>
                    <a:pt x="13184" y="5015"/>
                  </a:cubicBezTo>
                  <a:cubicBezTo>
                    <a:pt x="13184" y="5015"/>
                    <a:pt x="13184" y="5015"/>
                    <a:pt x="13184" y="5015"/>
                  </a:cubicBezTo>
                  <a:cubicBezTo>
                    <a:pt x="13184" y="5082"/>
                    <a:pt x="13184" y="5082"/>
                    <a:pt x="13184" y="5082"/>
                  </a:cubicBezTo>
                  <a:cubicBezTo>
                    <a:pt x="13241" y="5082"/>
                    <a:pt x="13241" y="5082"/>
                    <a:pt x="13241" y="5082"/>
                  </a:cubicBezTo>
                  <a:cubicBezTo>
                    <a:pt x="13241" y="5149"/>
                    <a:pt x="13241" y="5149"/>
                    <a:pt x="13241" y="5149"/>
                  </a:cubicBezTo>
                  <a:cubicBezTo>
                    <a:pt x="13184" y="5216"/>
                    <a:pt x="13184" y="5216"/>
                    <a:pt x="13184" y="5216"/>
                  </a:cubicBezTo>
                  <a:cubicBezTo>
                    <a:pt x="13128" y="5216"/>
                    <a:pt x="13128" y="5216"/>
                    <a:pt x="13128" y="5216"/>
                  </a:cubicBezTo>
                  <a:cubicBezTo>
                    <a:pt x="13128" y="5216"/>
                    <a:pt x="13128" y="5216"/>
                    <a:pt x="13128" y="5216"/>
                  </a:cubicBezTo>
                  <a:cubicBezTo>
                    <a:pt x="13128" y="5149"/>
                    <a:pt x="13128" y="5149"/>
                    <a:pt x="13128" y="5149"/>
                  </a:cubicBezTo>
                  <a:cubicBezTo>
                    <a:pt x="13128" y="5149"/>
                    <a:pt x="13128" y="5149"/>
                    <a:pt x="13128" y="5149"/>
                  </a:cubicBezTo>
                  <a:cubicBezTo>
                    <a:pt x="13072" y="5149"/>
                    <a:pt x="13072" y="5149"/>
                    <a:pt x="13072" y="5149"/>
                  </a:cubicBezTo>
                  <a:cubicBezTo>
                    <a:pt x="13072" y="5216"/>
                    <a:pt x="13072" y="5216"/>
                    <a:pt x="13072" y="5216"/>
                  </a:cubicBezTo>
                  <a:cubicBezTo>
                    <a:pt x="13072" y="5216"/>
                    <a:pt x="13072" y="5216"/>
                    <a:pt x="13072" y="5216"/>
                  </a:cubicBezTo>
                  <a:cubicBezTo>
                    <a:pt x="13016" y="5283"/>
                    <a:pt x="13016" y="5283"/>
                    <a:pt x="13016" y="5283"/>
                  </a:cubicBezTo>
                  <a:cubicBezTo>
                    <a:pt x="12960" y="5283"/>
                    <a:pt x="12960" y="5283"/>
                    <a:pt x="12960" y="5283"/>
                  </a:cubicBezTo>
                  <a:cubicBezTo>
                    <a:pt x="12960" y="5350"/>
                    <a:pt x="12960" y="5350"/>
                    <a:pt x="12960" y="5350"/>
                  </a:cubicBezTo>
                  <a:cubicBezTo>
                    <a:pt x="13016" y="5350"/>
                    <a:pt x="13016" y="5350"/>
                    <a:pt x="13016" y="5350"/>
                  </a:cubicBezTo>
                  <a:cubicBezTo>
                    <a:pt x="13016" y="5350"/>
                    <a:pt x="13016" y="5350"/>
                    <a:pt x="13016" y="5350"/>
                  </a:cubicBezTo>
                  <a:cubicBezTo>
                    <a:pt x="13016" y="5350"/>
                    <a:pt x="13016" y="5350"/>
                    <a:pt x="13016" y="5350"/>
                  </a:cubicBezTo>
                  <a:cubicBezTo>
                    <a:pt x="13016" y="5417"/>
                    <a:pt x="13016" y="5417"/>
                    <a:pt x="13016" y="5417"/>
                  </a:cubicBezTo>
                  <a:cubicBezTo>
                    <a:pt x="13016" y="5417"/>
                    <a:pt x="13016" y="5417"/>
                    <a:pt x="13016" y="5417"/>
                  </a:cubicBezTo>
                  <a:cubicBezTo>
                    <a:pt x="13016" y="5484"/>
                    <a:pt x="13016" y="5484"/>
                    <a:pt x="13016" y="5484"/>
                  </a:cubicBezTo>
                  <a:cubicBezTo>
                    <a:pt x="13016" y="5484"/>
                    <a:pt x="13016" y="5484"/>
                    <a:pt x="13016" y="5484"/>
                  </a:cubicBezTo>
                  <a:cubicBezTo>
                    <a:pt x="12960" y="5417"/>
                    <a:pt x="12960" y="5417"/>
                    <a:pt x="12960" y="5417"/>
                  </a:cubicBezTo>
                  <a:cubicBezTo>
                    <a:pt x="12960" y="5350"/>
                    <a:pt x="12960" y="5350"/>
                    <a:pt x="12960" y="5350"/>
                  </a:cubicBezTo>
                  <a:cubicBezTo>
                    <a:pt x="12960" y="5350"/>
                    <a:pt x="12960" y="5350"/>
                    <a:pt x="12960" y="5350"/>
                  </a:cubicBezTo>
                  <a:cubicBezTo>
                    <a:pt x="12904" y="5350"/>
                    <a:pt x="12904" y="5350"/>
                    <a:pt x="12904" y="5350"/>
                  </a:cubicBezTo>
                  <a:cubicBezTo>
                    <a:pt x="12904" y="5417"/>
                    <a:pt x="12904" y="5417"/>
                    <a:pt x="12904" y="5417"/>
                  </a:cubicBezTo>
                  <a:cubicBezTo>
                    <a:pt x="12960" y="5484"/>
                    <a:pt x="12960" y="5484"/>
                    <a:pt x="12960" y="5484"/>
                  </a:cubicBezTo>
                  <a:cubicBezTo>
                    <a:pt x="12904" y="5484"/>
                    <a:pt x="12904" y="5484"/>
                    <a:pt x="12904" y="5484"/>
                  </a:cubicBezTo>
                  <a:cubicBezTo>
                    <a:pt x="12792" y="5484"/>
                    <a:pt x="12792" y="5484"/>
                    <a:pt x="12792" y="5484"/>
                  </a:cubicBezTo>
                  <a:cubicBezTo>
                    <a:pt x="12736" y="5484"/>
                    <a:pt x="12736" y="5484"/>
                    <a:pt x="12736" y="5484"/>
                  </a:cubicBezTo>
                  <a:cubicBezTo>
                    <a:pt x="12736" y="5417"/>
                    <a:pt x="12736" y="5417"/>
                    <a:pt x="12736" y="5417"/>
                  </a:cubicBezTo>
                  <a:cubicBezTo>
                    <a:pt x="12736" y="5484"/>
                    <a:pt x="12736" y="5484"/>
                    <a:pt x="12736" y="5484"/>
                  </a:cubicBezTo>
                  <a:cubicBezTo>
                    <a:pt x="12679" y="5484"/>
                    <a:pt x="12679" y="5484"/>
                    <a:pt x="12679" y="5484"/>
                  </a:cubicBezTo>
                  <a:cubicBezTo>
                    <a:pt x="12679" y="5417"/>
                    <a:pt x="12679" y="5417"/>
                    <a:pt x="12679" y="5417"/>
                  </a:cubicBezTo>
                  <a:cubicBezTo>
                    <a:pt x="12679" y="5350"/>
                    <a:pt x="12679" y="5350"/>
                    <a:pt x="12679" y="5350"/>
                  </a:cubicBezTo>
                  <a:cubicBezTo>
                    <a:pt x="12623" y="5417"/>
                    <a:pt x="12623" y="5417"/>
                    <a:pt x="12623" y="5417"/>
                  </a:cubicBezTo>
                  <a:cubicBezTo>
                    <a:pt x="12623" y="5417"/>
                    <a:pt x="12623" y="5417"/>
                    <a:pt x="12623" y="5417"/>
                  </a:cubicBezTo>
                  <a:cubicBezTo>
                    <a:pt x="12623" y="5484"/>
                    <a:pt x="12623" y="5484"/>
                    <a:pt x="12623" y="5484"/>
                  </a:cubicBezTo>
                  <a:close/>
                  <a:moveTo>
                    <a:pt x="9369" y="4012"/>
                  </a:moveTo>
                  <a:cubicBezTo>
                    <a:pt x="9369" y="3946"/>
                    <a:pt x="9369" y="3946"/>
                    <a:pt x="9369" y="3946"/>
                  </a:cubicBezTo>
                  <a:cubicBezTo>
                    <a:pt x="9369" y="3879"/>
                    <a:pt x="9369" y="3879"/>
                    <a:pt x="9369" y="3879"/>
                  </a:cubicBezTo>
                  <a:cubicBezTo>
                    <a:pt x="9482" y="3812"/>
                    <a:pt x="9482" y="3812"/>
                    <a:pt x="9482" y="3812"/>
                  </a:cubicBezTo>
                  <a:cubicBezTo>
                    <a:pt x="9538" y="3812"/>
                    <a:pt x="9538" y="3812"/>
                    <a:pt x="9538" y="3812"/>
                  </a:cubicBezTo>
                  <a:cubicBezTo>
                    <a:pt x="9594" y="3745"/>
                    <a:pt x="9594" y="3745"/>
                    <a:pt x="9594" y="3745"/>
                  </a:cubicBezTo>
                  <a:cubicBezTo>
                    <a:pt x="9594" y="3745"/>
                    <a:pt x="9594" y="3745"/>
                    <a:pt x="9594" y="3745"/>
                  </a:cubicBezTo>
                  <a:cubicBezTo>
                    <a:pt x="9706" y="3678"/>
                    <a:pt x="9706" y="3678"/>
                    <a:pt x="9706" y="3678"/>
                  </a:cubicBezTo>
                  <a:cubicBezTo>
                    <a:pt x="9762" y="3678"/>
                    <a:pt x="9762" y="3678"/>
                    <a:pt x="9762" y="3678"/>
                  </a:cubicBezTo>
                  <a:cubicBezTo>
                    <a:pt x="9818" y="3678"/>
                    <a:pt x="9818" y="3678"/>
                    <a:pt x="9818" y="3678"/>
                  </a:cubicBezTo>
                  <a:cubicBezTo>
                    <a:pt x="9818" y="3678"/>
                    <a:pt x="9818" y="3678"/>
                    <a:pt x="9818" y="3678"/>
                  </a:cubicBezTo>
                  <a:cubicBezTo>
                    <a:pt x="9930" y="3678"/>
                    <a:pt x="9930" y="3678"/>
                    <a:pt x="9930" y="3678"/>
                  </a:cubicBezTo>
                  <a:cubicBezTo>
                    <a:pt x="9930" y="3678"/>
                    <a:pt x="9930" y="3678"/>
                    <a:pt x="9930" y="3678"/>
                  </a:cubicBezTo>
                  <a:cubicBezTo>
                    <a:pt x="9930" y="3678"/>
                    <a:pt x="9930" y="3678"/>
                    <a:pt x="9930" y="3678"/>
                  </a:cubicBezTo>
                  <a:cubicBezTo>
                    <a:pt x="9818" y="3745"/>
                    <a:pt x="9818" y="3745"/>
                    <a:pt x="9818" y="3745"/>
                  </a:cubicBezTo>
                  <a:cubicBezTo>
                    <a:pt x="9762" y="3812"/>
                    <a:pt x="9762" y="3812"/>
                    <a:pt x="9762" y="3812"/>
                  </a:cubicBezTo>
                  <a:cubicBezTo>
                    <a:pt x="9594" y="3946"/>
                    <a:pt x="9594" y="3946"/>
                    <a:pt x="9594" y="3946"/>
                  </a:cubicBezTo>
                  <a:cubicBezTo>
                    <a:pt x="9538" y="4012"/>
                    <a:pt x="9538" y="4012"/>
                    <a:pt x="9538" y="4012"/>
                  </a:cubicBezTo>
                  <a:cubicBezTo>
                    <a:pt x="9538" y="4012"/>
                    <a:pt x="9538" y="4012"/>
                    <a:pt x="9538" y="4012"/>
                  </a:cubicBezTo>
                  <a:cubicBezTo>
                    <a:pt x="9482" y="4012"/>
                    <a:pt x="9482" y="4012"/>
                    <a:pt x="9482" y="4012"/>
                  </a:cubicBezTo>
                  <a:cubicBezTo>
                    <a:pt x="9482" y="4012"/>
                    <a:pt x="9482" y="4012"/>
                    <a:pt x="9482" y="4012"/>
                  </a:cubicBezTo>
                  <a:cubicBezTo>
                    <a:pt x="9425" y="4079"/>
                    <a:pt x="9425" y="4079"/>
                    <a:pt x="9425" y="4079"/>
                  </a:cubicBezTo>
                  <a:cubicBezTo>
                    <a:pt x="9425" y="4012"/>
                    <a:pt x="9425" y="4012"/>
                    <a:pt x="9425" y="4012"/>
                  </a:cubicBezTo>
                  <a:cubicBezTo>
                    <a:pt x="9425" y="4012"/>
                    <a:pt x="9425" y="4012"/>
                    <a:pt x="9425" y="4012"/>
                  </a:cubicBezTo>
                  <a:cubicBezTo>
                    <a:pt x="9369" y="4012"/>
                    <a:pt x="9369" y="4012"/>
                    <a:pt x="9369" y="4012"/>
                  </a:cubicBezTo>
                  <a:close/>
                  <a:moveTo>
                    <a:pt x="11782" y="5082"/>
                  </a:moveTo>
                  <a:cubicBezTo>
                    <a:pt x="11782" y="5082"/>
                    <a:pt x="11782" y="5082"/>
                    <a:pt x="11782" y="5082"/>
                  </a:cubicBezTo>
                  <a:cubicBezTo>
                    <a:pt x="11782" y="5015"/>
                    <a:pt x="11782" y="5015"/>
                    <a:pt x="11782" y="5015"/>
                  </a:cubicBezTo>
                  <a:cubicBezTo>
                    <a:pt x="11838" y="5015"/>
                    <a:pt x="11838" y="5015"/>
                    <a:pt x="11838" y="5015"/>
                  </a:cubicBezTo>
                  <a:cubicBezTo>
                    <a:pt x="11838" y="5015"/>
                    <a:pt x="11838" y="5015"/>
                    <a:pt x="11838" y="5015"/>
                  </a:cubicBezTo>
                  <a:cubicBezTo>
                    <a:pt x="11838" y="4949"/>
                    <a:pt x="11838" y="4949"/>
                    <a:pt x="11838" y="4949"/>
                  </a:cubicBezTo>
                  <a:cubicBezTo>
                    <a:pt x="11894" y="4949"/>
                    <a:pt x="11894" y="4949"/>
                    <a:pt x="11894" y="4949"/>
                  </a:cubicBezTo>
                  <a:cubicBezTo>
                    <a:pt x="11950" y="4882"/>
                    <a:pt x="11950" y="4882"/>
                    <a:pt x="11950" y="4882"/>
                  </a:cubicBezTo>
                  <a:cubicBezTo>
                    <a:pt x="11950" y="4882"/>
                    <a:pt x="11950" y="4882"/>
                    <a:pt x="11950" y="4882"/>
                  </a:cubicBezTo>
                  <a:cubicBezTo>
                    <a:pt x="11950" y="4949"/>
                    <a:pt x="11950" y="4949"/>
                    <a:pt x="11950" y="4949"/>
                  </a:cubicBezTo>
                  <a:cubicBezTo>
                    <a:pt x="12006" y="4949"/>
                    <a:pt x="12006" y="4949"/>
                    <a:pt x="12006" y="4949"/>
                  </a:cubicBezTo>
                  <a:cubicBezTo>
                    <a:pt x="12006" y="5015"/>
                    <a:pt x="12006" y="5015"/>
                    <a:pt x="12006" y="5015"/>
                  </a:cubicBezTo>
                  <a:cubicBezTo>
                    <a:pt x="11950" y="5082"/>
                    <a:pt x="11950" y="5082"/>
                    <a:pt x="11950" y="5082"/>
                  </a:cubicBezTo>
                  <a:cubicBezTo>
                    <a:pt x="11950" y="5149"/>
                    <a:pt x="11950" y="5149"/>
                    <a:pt x="11950" y="5149"/>
                  </a:cubicBezTo>
                  <a:cubicBezTo>
                    <a:pt x="11894" y="5149"/>
                    <a:pt x="11894" y="5149"/>
                    <a:pt x="11894" y="5149"/>
                  </a:cubicBezTo>
                  <a:cubicBezTo>
                    <a:pt x="11838" y="5149"/>
                    <a:pt x="11838" y="5149"/>
                    <a:pt x="11838" y="5149"/>
                  </a:cubicBezTo>
                  <a:cubicBezTo>
                    <a:pt x="11838" y="5149"/>
                    <a:pt x="11838" y="5149"/>
                    <a:pt x="11838" y="5149"/>
                  </a:cubicBezTo>
                  <a:cubicBezTo>
                    <a:pt x="11782" y="5082"/>
                    <a:pt x="11782" y="5082"/>
                    <a:pt x="11782" y="5082"/>
                  </a:cubicBezTo>
                  <a:cubicBezTo>
                    <a:pt x="11782" y="5082"/>
                    <a:pt x="11782" y="5082"/>
                    <a:pt x="11782" y="5082"/>
                  </a:cubicBezTo>
                  <a:close/>
                  <a:moveTo>
                    <a:pt x="9874" y="5015"/>
                  </a:moveTo>
                  <a:cubicBezTo>
                    <a:pt x="9874" y="4949"/>
                    <a:pt x="9874" y="4949"/>
                    <a:pt x="9874" y="4949"/>
                  </a:cubicBezTo>
                  <a:cubicBezTo>
                    <a:pt x="9874" y="4882"/>
                    <a:pt x="9874" y="4882"/>
                    <a:pt x="9874" y="4882"/>
                  </a:cubicBezTo>
                  <a:cubicBezTo>
                    <a:pt x="9874" y="4815"/>
                    <a:pt x="9874" y="4815"/>
                    <a:pt x="9874" y="4815"/>
                  </a:cubicBezTo>
                  <a:cubicBezTo>
                    <a:pt x="9930" y="4815"/>
                    <a:pt x="9930" y="4815"/>
                    <a:pt x="9930" y="4815"/>
                  </a:cubicBezTo>
                  <a:cubicBezTo>
                    <a:pt x="10043" y="4815"/>
                    <a:pt x="10043" y="4815"/>
                    <a:pt x="10043" y="4815"/>
                  </a:cubicBezTo>
                  <a:cubicBezTo>
                    <a:pt x="10043" y="4815"/>
                    <a:pt x="10043" y="4815"/>
                    <a:pt x="10043" y="4815"/>
                  </a:cubicBezTo>
                  <a:cubicBezTo>
                    <a:pt x="10099" y="4815"/>
                    <a:pt x="10099" y="4815"/>
                    <a:pt x="10099" y="4815"/>
                  </a:cubicBezTo>
                  <a:cubicBezTo>
                    <a:pt x="10155" y="4815"/>
                    <a:pt x="10155" y="4815"/>
                    <a:pt x="10155" y="4815"/>
                  </a:cubicBezTo>
                  <a:cubicBezTo>
                    <a:pt x="10211" y="4748"/>
                    <a:pt x="10211" y="4748"/>
                    <a:pt x="10211" y="4748"/>
                  </a:cubicBezTo>
                  <a:cubicBezTo>
                    <a:pt x="10323" y="4748"/>
                    <a:pt x="10323" y="4748"/>
                    <a:pt x="10323" y="4748"/>
                  </a:cubicBezTo>
                  <a:cubicBezTo>
                    <a:pt x="10379" y="4815"/>
                    <a:pt x="10379" y="4815"/>
                    <a:pt x="10379" y="4815"/>
                  </a:cubicBezTo>
                  <a:cubicBezTo>
                    <a:pt x="10435" y="4815"/>
                    <a:pt x="10435" y="4815"/>
                    <a:pt x="10435" y="4815"/>
                  </a:cubicBezTo>
                  <a:cubicBezTo>
                    <a:pt x="10491" y="4815"/>
                    <a:pt x="10491" y="4815"/>
                    <a:pt x="10491" y="4815"/>
                  </a:cubicBezTo>
                  <a:cubicBezTo>
                    <a:pt x="10491" y="4748"/>
                    <a:pt x="10491" y="4748"/>
                    <a:pt x="10491" y="4748"/>
                  </a:cubicBezTo>
                  <a:cubicBezTo>
                    <a:pt x="10604" y="4748"/>
                    <a:pt x="10604" y="4748"/>
                    <a:pt x="10604" y="4748"/>
                  </a:cubicBezTo>
                  <a:cubicBezTo>
                    <a:pt x="10660" y="4748"/>
                    <a:pt x="10660" y="4748"/>
                    <a:pt x="10660" y="4748"/>
                  </a:cubicBezTo>
                  <a:cubicBezTo>
                    <a:pt x="10660" y="4681"/>
                    <a:pt x="10660" y="4681"/>
                    <a:pt x="10660" y="4681"/>
                  </a:cubicBezTo>
                  <a:cubicBezTo>
                    <a:pt x="10660" y="4681"/>
                    <a:pt x="10660" y="4681"/>
                    <a:pt x="10660" y="4681"/>
                  </a:cubicBezTo>
                  <a:cubicBezTo>
                    <a:pt x="10604" y="4748"/>
                    <a:pt x="10604" y="4748"/>
                    <a:pt x="10604" y="4748"/>
                  </a:cubicBezTo>
                  <a:cubicBezTo>
                    <a:pt x="10548" y="4748"/>
                    <a:pt x="10548" y="4748"/>
                    <a:pt x="10548" y="4748"/>
                  </a:cubicBezTo>
                  <a:cubicBezTo>
                    <a:pt x="10548" y="4681"/>
                    <a:pt x="10548" y="4681"/>
                    <a:pt x="10548" y="4681"/>
                  </a:cubicBezTo>
                  <a:cubicBezTo>
                    <a:pt x="10491" y="4748"/>
                    <a:pt x="10491" y="4748"/>
                    <a:pt x="10491" y="4748"/>
                  </a:cubicBezTo>
                  <a:cubicBezTo>
                    <a:pt x="10435" y="4748"/>
                    <a:pt x="10435" y="4748"/>
                    <a:pt x="10435" y="4748"/>
                  </a:cubicBezTo>
                  <a:cubicBezTo>
                    <a:pt x="10435" y="4681"/>
                    <a:pt x="10435" y="4681"/>
                    <a:pt x="10435" y="4681"/>
                  </a:cubicBezTo>
                  <a:cubicBezTo>
                    <a:pt x="10379" y="4681"/>
                    <a:pt x="10379" y="4681"/>
                    <a:pt x="10379" y="4681"/>
                  </a:cubicBezTo>
                  <a:cubicBezTo>
                    <a:pt x="10323" y="4681"/>
                    <a:pt x="10323" y="4681"/>
                    <a:pt x="10323" y="4681"/>
                  </a:cubicBezTo>
                  <a:cubicBezTo>
                    <a:pt x="10267" y="4681"/>
                    <a:pt x="10267" y="4681"/>
                    <a:pt x="10267" y="4681"/>
                  </a:cubicBezTo>
                  <a:cubicBezTo>
                    <a:pt x="10267" y="4681"/>
                    <a:pt x="10267" y="4681"/>
                    <a:pt x="10267" y="4681"/>
                  </a:cubicBezTo>
                  <a:cubicBezTo>
                    <a:pt x="10211" y="4681"/>
                    <a:pt x="10211" y="4681"/>
                    <a:pt x="10211" y="4681"/>
                  </a:cubicBezTo>
                  <a:cubicBezTo>
                    <a:pt x="10155" y="4681"/>
                    <a:pt x="10155" y="4681"/>
                    <a:pt x="10155" y="4681"/>
                  </a:cubicBezTo>
                  <a:cubicBezTo>
                    <a:pt x="10099" y="4681"/>
                    <a:pt x="10099" y="4681"/>
                    <a:pt x="10099" y="4681"/>
                  </a:cubicBezTo>
                  <a:cubicBezTo>
                    <a:pt x="10099" y="4614"/>
                    <a:pt x="10099" y="4614"/>
                    <a:pt x="10099" y="4614"/>
                  </a:cubicBezTo>
                  <a:cubicBezTo>
                    <a:pt x="10155" y="4614"/>
                    <a:pt x="10155" y="4614"/>
                    <a:pt x="10155" y="4614"/>
                  </a:cubicBezTo>
                  <a:cubicBezTo>
                    <a:pt x="10211" y="4547"/>
                    <a:pt x="10211" y="4547"/>
                    <a:pt x="10211" y="4547"/>
                  </a:cubicBezTo>
                  <a:cubicBezTo>
                    <a:pt x="10211" y="4547"/>
                    <a:pt x="10211" y="4547"/>
                    <a:pt x="10211" y="4547"/>
                  </a:cubicBezTo>
                  <a:cubicBezTo>
                    <a:pt x="10155" y="4547"/>
                    <a:pt x="10155" y="4547"/>
                    <a:pt x="10155" y="4547"/>
                  </a:cubicBezTo>
                  <a:cubicBezTo>
                    <a:pt x="10099" y="4614"/>
                    <a:pt x="10099" y="4614"/>
                    <a:pt x="10099" y="4614"/>
                  </a:cubicBezTo>
                  <a:cubicBezTo>
                    <a:pt x="10099" y="4547"/>
                    <a:pt x="10099" y="4547"/>
                    <a:pt x="10099" y="4547"/>
                  </a:cubicBezTo>
                  <a:cubicBezTo>
                    <a:pt x="10043" y="4547"/>
                    <a:pt x="10043" y="4547"/>
                    <a:pt x="10043" y="4547"/>
                  </a:cubicBezTo>
                  <a:cubicBezTo>
                    <a:pt x="10043" y="4614"/>
                    <a:pt x="10043" y="4614"/>
                    <a:pt x="10043" y="4614"/>
                  </a:cubicBezTo>
                  <a:cubicBezTo>
                    <a:pt x="9986" y="4681"/>
                    <a:pt x="9986" y="4681"/>
                    <a:pt x="9986" y="4681"/>
                  </a:cubicBezTo>
                  <a:cubicBezTo>
                    <a:pt x="9986" y="4681"/>
                    <a:pt x="9986" y="4681"/>
                    <a:pt x="9986" y="4681"/>
                  </a:cubicBezTo>
                  <a:cubicBezTo>
                    <a:pt x="9930" y="4681"/>
                    <a:pt x="9930" y="4681"/>
                    <a:pt x="9930" y="4681"/>
                  </a:cubicBezTo>
                  <a:cubicBezTo>
                    <a:pt x="9874" y="4681"/>
                    <a:pt x="9874" y="4681"/>
                    <a:pt x="9874" y="4681"/>
                  </a:cubicBezTo>
                  <a:cubicBezTo>
                    <a:pt x="9874" y="4614"/>
                    <a:pt x="9874" y="4614"/>
                    <a:pt x="9874" y="4614"/>
                  </a:cubicBezTo>
                  <a:cubicBezTo>
                    <a:pt x="9874" y="4614"/>
                    <a:pt x="9874" y="4614"/>
                    <a:pt x="9874" y="4614"/>
                  </a:cubicBezTo>
                  <a:cubicBezTo>
                    <a:pt x="9874" y="4614"/>
                    <a:pt x="9874" y="4614"/>
                    <a:pt x="9874" y="4614"/>
                  </a:cubicBezTo>
                  <a:cubicBezTo>
                    <a:pt x="9818" y="4547"/>
                    <a:pt x="9818" y="4547"/>
                    <a:pt x="9818" y="4547"/>
                  </a:cubicBezTo>
                  <a:cubicBezTo>
                    <a:pt x="9818" y="4614"/>
                    <a:pt x="9818" y="4614"/>
                    <a:pt x="9818" y="4614"/>
                  </a:cubicBezTo>
                  <a:cubicBezTo>
                    <a:pt x="9818" y="4681"/>
                    <a:pt x="9818" y="4681"/>
                    <a:pt x="9818" y="4681"/>
                  </a:cubicBezTo>
                  <a:cubicBezTo>
                    <a:pt x="9762" y="4614"/>
                    <a:pt x="9762" y="4614"/>
                    <a:pt x="9762" y="4614"/>
                  </a:cubicBezTo>
                  <a:cubicBezTo>
                    <a:pt x="9762" y="4547"/>
                    <a:pt x="9762" y="4547"/>
                    <a:pt x="9762" y="4547"/>
                  </a:cubicBezTo>
                  <a:cubicBezTo>
                    <a:pt x="9706" y="4547"/>
                    <a:pt x="9706" y="4547"/>
                    <a:pt x="9706" y="4547"/>
                  </a:cubicBezTo>
                  <a:cubicBezTo>
                    <a:pt x="9706" y="4480"/>
                    <a:pt x="9706" y="4480"/>
                    <a:pt x="9706" y="4480"/>
                  </a:cubicBezTo>
                  <a:cubicBezTo>
                    <a:pt x="9706" y="4480"/>
                    <a:pt x="9706" y="4480"/>
                    <a:pt x="9706" y="4480"/>
                  </a:cubicBezTo>
                  <a:cubicBezTo>
                    <a:pt x="9650" y="4547"/>
                    <a:pt x="9650" y="4547"/>
                    <a:pt x="9650" y="4547"/>
                  </a:cubicBezTo>
                  <a:cubicBezTo>
                    <a:pt x="9650" y="4547"/>
                    <a:pt x="9650" y="4547"/>
                    <a:pt x="9650" y="4547"/>
                  </a:cubicBezTo>
                  <a:cubicBezTo>
                    <a:pt x="9594" y="4480"/>
                    <a:pt x="9594" y="4480"/>
                    <a:pt x="9594" y="4480"/>
                  </a:cubicBezTo>
                  <a:cubicBezTo>
                    <a:pt x="9482" y="4414"/>
                    <a:pt x="9482" y="4414"/>
                    <a:pt x="9482" y="4414"/>
                  </a:cubicBezTo>
                  <a:cubicBezTo>
                    <a:pt x="9482" y="4347"/>
                    <a:pt x="9482" y="4347"/>
                    <a:pt x="9482" y="4347"/>
                  </a:cubicBezTo>
                  <a:cubicBezTo>
                    <a:pt x="9538" y="4347"/>
                    <a:pt x="9538" y="4347"/>
                    <a:pt x="9538" y="4347"/>
                  </a:cubicBezTo>
                  <a:cubicBezTo>
                    <a:pt x="9538" y="4347"/>
                    <a:pt x="9538" y="4347"/>
                    <a:pt x="9538" y="4347"/>
                  </a:cubicBezTo>
                  <a:cubicBezTo>
                    <a:pt x="9538" y="4280"/>
                    <a:pt x="9538" y="4280"/>
                    <a:pt x="9538" y="4280"/>
                  </a:cubicBezTo>
                  <a:cubicBezTo>
                    <a:pt x="9650" y="4213"/>
                    <a:pt x="9650" y="4213"/>
                    <a:pt x="9650" y="4213"/>
                  </a:cubicBezTo>
                  <a:cubicBezTo>
                    <a:pt x="9706" y="4213"/>
                    <a:pt x="9706" y="4213"/>
                    <a:pt x="9706" y="4213"/>
                  </a:cubicBezTo>
                  <a:cubicBezTo>
                    <a:pt x="9706" y="4213"/>
                    <a:pt x="9706" y="4213"/>
                    <a:pt x="9706" y="4213"/>
                  </a:cubicBezTo>
                  <a:cubicBezTo>
                    <a:pt x="9818" y="4213"/>
                    <a:pt x="9818" y="4213"/>
                    <a:pt x="9818" y="4213"/>
                  </a:cubicBezTo>
                  <a:cubicBezTo>
                    <a:pt x="9874" y="4280"/>
                    <a:pt x="9874" y="4280"/>
                    <a:pt x="9874" y="4280"/>
                  </a:cubicBezTo>
                  <a:cubicBezTo>
                    <a:pt x="9930" y="4280"/>
                    <a:pt x="9930" y="4280"/>
                    <a:pt x="9930" y="4280"/>
                  </a:cubicBezTo>
                  <a:cubicBezTo>
                    <a:pt x="9986" y="4213"/>
                    <a:pt x="9986" y="4213"/>
                    <a:pt x="9986" y="4213"/>
                  </a:cubicBezTo>
                  <a:cubicBezTo>
                    <a:pt x="10043" y="4213"/>
                    <a:pt x="10043" y="4213"/>
                    <a:pt x="10043" y="4213"/>
                  </a:cubicBezTo>
                  <a:cubicBezTo>
                    <a:pt x="10099" y="4213"/>
                    <a:pt x="10099" y="4213"/>
                    <a:pt x="10099" y="4213"/>
                  </a:cubicBezTo>
                  <a:cubicBezTo>
                    <a:pt x="10043" y="4146"/>
                    <a:pt x="10043" y="4146"/>
                    <a:pt x="10043" y="4146"/>
                  </a:cubicBezTo>
                  <a:cubicBezTo>
                    <a:pt x="10043" y="4146"/>
                    <a:pt x="10043" y="4146"/>
                    <a:pt x="10043" y="4146"/>
                  </a:cubicBezTo>
                  <a:cubicBezTo>
                    <a:pt x="9986" y="4146"/>
                    <a:pt x="9986" y="4146"/>
                    <a:pt x="9986" y="4146"/>
                  </a:cubicBezTo>
                  <a:cubicBezTo>
                    <a:pt x="9930" y="4146"/>
                    <a:pt x="9930" y="4146"/>
                    <a:pt x="9930" y="4146"/>
                  </a:cubicBezTo>
                  <a:cubicBezTo>
                    <a:pt x="9818" y="4146"/>
                    <a:pt x="9818" y="4146"/>
                    <a:pt x="9818" y="4146"/>
                  </a:cubicBezTo>
                  <a:cubicBezTo>
                    <a:pt x="9762" y="4146"/>
                    <a:pt x="9762" y="4146"/>
                    <a:pt x="9762" y="4146"/>
                  </a:cubicBezTo>
                  <a:cubicBezTo>
                    <a:pt x="9762" y="4079"/>
                    <a:pt x="9762" y="4079"/>
                    <a:pt x="9762" y="4079"/>
                  </a:cubicBezTo>
                  <a:cubicBezTo>
                    <a:pt x="9818" y="4012"/>
                    <a:pt x="9818" y="4012"/>
                    <a:pt x="9818" y="4012"/>
                  </a:cubicBezTo>
                  <a:cubicBezTo>
                    <a:pt x="9874" y="3946"/>
                    <a:pt x="9874" y="3946"/>
                    <a:pt x="9874" y="3946"/>
                  </a:cubicBezTo>
                  <a:cubicBezTo>
                    <a:pt x="9930" y="3946"/>
                    <a:pt x="9930" y="3946"/>
                    <a:pt x="9930" y="3946"/>
                  </a:cubicBezTo>
                  <a:cubicBezTo>
                    <a:pt x="9986" y="3946"/>
                    <a:pt x="9986" y="3946"/>
                    <a:pt x="9986" y="3946"/>
                  </a:cubicBezTo>
                  <a:cubicBezTo>
                    <a:pt x="10099" y="3946"/>
                    <a:pt x="10099" y="3946"/>
                    <a:pt x="10099" y="3946"/>
                  </a:cubicBezTo>
                  <a:cubicBezTo>
                    <a:pt x="10155" y="3946"/>
                    <a:pt x="10155" y="3946"/>
                    <a:pt x="10155" y="3946"/>
                  </a:cubicBezTo>
                  <a:cubicBezTo>
                    <a:pt x="10267" y="3946"/>
                    <a:pt x="10267" y="3946"/>
                    <a:pt x="10267" y="3946"/>
                  </a:cubicBezTo>
                  <a:cubicBezTo>
                    <a:pt x="10267" y="3946"/>
                    <a:pt x="10267" y="3946"/>
                    <a:pt x="10267" y="3946"/>
                  </a:cubicBezTo>
                  <a:cubicBezTo>
                    <a:pt x="10267" y="3946"/>
                    <a:pt x="10267" y="3946"/>
                    <a:pt x="10267" y="3946"/>
                  </a:cubicBezTo>
                  <a:cubicBezTo>
                    <a:pt x="10211" y="3946"/>
                    <a:pt x="10211" y="3946"/>
                    <a:pt x="10211" y="3946"/>
                  </a:cubicBezTo>
                  <a:cubicBezTo>
                    <a:pt x="10155" y="3879"/>
                    <a:pt x="10155" y="3879"/>
                    <a:pt x="10155" y="3879"/>
                  </a:cubicBezTo>
                  <a:cubicBezTo>
                    <a:pt x="10099" y="3879"/>
                    <a:pt x="10099" y="3879"/>
                    <a:pt x="10099" y="3879"/>
                  </a:cubicBezTo>
                  <a:cubicBezTo>
                    <a:pt x="10043" y="3879"/>
                    <a:pt x="10043" y="3879"/>
                    <a:pt x="10043" y="3879"/>
                  </a:cubicBezTo>
                  <a:cubicBezTo>
                    <a:pt x="9986" y="3812"/>
                    <a:pt x="9986" y="3812"/>
                    <a:pt x="9986" y="3812"/>
                  </a:cubicBezTo>
                  <a:cubicBezTo>
                    <a:pt x="10043" y="3745"/>
                    <a:pt x="10043" y="3745"/>
                    <a:pt x="10043" y="3745"/>
                  </a:cubicBezTo>
                  <a:cubicBezTo>
                    <a:pt x="10099" y="3745"/>
                    <a:pt x="10099" y="3745"/>
                    <a:pt x="10099" y="3745"/>
                  </a:cubicBezTo>
                  <a:cubicBezTo>
                    <a:pt x="10099" y="3678"/>
                    <a:pt x="10099" y="3678"/>
                    <a:pt x="10099" y="3678"/>
                  </a:cubicBezTo>
                  <a:cubicBezTo>
                    <a:pt x="10155" y="3678"/>
                    <a:pt x="10155" y="3678"/>
                    <a:pt x="10155" y="3678"/>
                  </a:cubicBezTo>
                  <a:cubicBezTo>
                    <a:pt x="10211" y="3678"/>
                    <a:pt x="10211" y="3678"/>
                    <a:pt x="10211" y="3678"/>
                  </a:cubicBezTo>
                  <a:cubicBezTo>
                    <a:pt x="10267" y="3678"/>
                    <a:pt x="10267" y="3678"/>
                    <a:pt x="10267" y="3678"/>
                  </a:cubicBezTo>
                  <a:cubicBezTo>
                    <a:pt x="10267" y="3678"/>
                    <a:pt x="10267" y="3678"/>
                    <a:pt x="10267" y="3678"/>
                  </a:cubicBezTo>
                  <a:cubicBezTo>
                    <a:pt x="10323" y="3678"/>
                    <a:pt x="10323" y="3678"/>
                    <a:pt x="10323" y="3678"/>
                  </a:cubicBezTo>
                  <a:cubicBezTo>
                    <a:pt x="10379" y="3745"/>
                    <a:pt x="10379" y="3745"/>
                    <a:pt x="10379" y="3745"/>
                  </a:cubicBezTo>
                  <a:cubicBezTo>
                    <a:pt x="10379" y="3745"/>
                    <a:pt x="10379" y="3745"/>
                    <a:pt x="10379" y="3745"/>
                  </a:cubicBezTo>
                  <a:cubicBezTo>
                    <a:pt x="10379" y="3678"/>
                    <a:pt x="10379" y="3678"/>
                    <a:pt x="10379" y="3678"/>
                  </a:cubicBezTo>
                  <a:cubicBezTo>
                    <a:pt x="10323" y="3678"/>
                    <a:pt x="10323" y="3678"/>
                    <a:pt x="10323" y="3678"/>
                  </a:cubicBezTo>
                  <a:cubicBezTo>
                    <a:pt x="10323" y="3611"/>
                    <a:pt x="10323" y="3611"/>
                    <a:pt x="10323" y="3611"/>
                  </a:cubicBezTo>
                  <a:cubicBezTo>
                    <a:pt x="10267" y="3611"/>
                    <a:pt x="10267" y="3611"/>
                    <a:pt x="10267" y="3611"/>
                  </a:cubicBezTo>
                  <a:cubicBezTo>
                    <a:pt x="10323" y="3544"/>
                    <a:pt x="10323" y="3544"/>
                    <a:pt x="10323" y="3544"/>
                  </a:cubicBezTo>
                  <a:cubicBezTo>
                    <a:pt x="10435" y="3544"/>
                    <a:pt x="10435" y="3544"/>
                    <a:pt x="10435" y="3544"/>
                  </a:cubicBezTo>
                  <a:cubicBezTo>
                    <a:pt x="10491" y="3544"/>
                    <a:pt x="10491" y="3544"/>
                    <a:pt x="10491" y="3544"/>
                  </a:cubicBezTo>
                  <a:cubicBezTo>
                    <a:pt x="10548" y="3544"/>
                    <a:pt x="10548" y="3544"/>
                    <a:pt x="10548" y="3544"/>
                  </a:cubicBezTo>
                  <a:cubicBezTo>
                    <a:pt x="10604" y="3611"/>
                    <a:pt x="10604" y="3611"/>
                    <a:pt x="10604" y="3611"/>
                  </a:cubicBezTo>
                  <a:cubicBezTo>
                    <a:pt x="10660" y="3678"/>
                    <a:pt x="10660" y="3678"/>
                    <a:pt x="10660" y="3678"/>
                  </a:cubicBezTo>
                  <a:cubicBezTo>
                    <a:pt x="10604" y="3678"/>
                    <a:pt x="10604" y="3678"/>
                    <a:pt x="10604" y="3678"/>
                  </a:cubicBezTo>
                  <a:cubicBezTo>
                    <a:pt x="10548" y="3745"/>
                    <a:pt x="10548" y="3745"/>
                    <a:pt x="10548" y="3745"/>
                  </a:cubicBezTo>
                  <a:cubicBezTo>
                    <a:pt x="10604" y="3812"/>
                    <a:pt x="10604" y="3812"/>
                    <a:pt x="10604" y="3812"/>
                  </a:cubicBezTo>
                  <a:cubicBezTo>
                    <a:pt x="10660" y="3812"/>
                    <a:pt x="10660" y="3812"/>
                    <a:pt x="10660" y="3812"/>
                  </a:cubicBezTo>
                  <a:cubicBezTo>
                    <a:pt x="10716" y="3812"/>
                    <a:pt x="10716" y="3812"/>
                    <a:pt x="10716" y="3812"/>
                  </a:cubicBezTo>
                  <a:cubicBezTo>
                    <a:pt x="10716" y="3812"/>
                    <a:pt x="10716" y="3812"/>
                    <a:pt x="10716" y="3812"/>
                  </a:cubicBezTo>
                  <a:cubicBezTo>
                    <a:pt x="10772" y="3812"/>
                    <a:pt x="10772" y="3812"/>
                    <a:pt x="10772" y="3812"/>
                  </a:cubicBezTo>
                  <a:cubicBezTo>
                    <a:pt x="10772" y="3812"/>
                    <a:pt x="10772" y="3812"/>
                    <a:pt x="10772" y="3812"/>
                  </a:cubicBezTo>
                  <a:cubicBezTo>
                    <a:pt x="10772" y="3879"/>
                    <a:pt x="10772" y="3879"/>
                    <a:pt x="10772" y="3879"/>
                  </a:cubicBezTo>
                  <a:cubicBezTo>
                    <a:pt x="10828" y="3879"/>
                    <a:pt x="10828" y="3879"/>
                    <a:pt x="10828" y="3879"/>
                  </a:cubicBezTo>
                  <a:cubicBezTo>
                    <a:pt x="10828" y="3946"/>
                    <a:pt x="10828" y="3946"/>
                    <a:pt x="10828" y="3946"/>
                  </a:cubicBezTo>
                  <a:cubicBezTo>
                    <a:pt x="10772" y="3946"/>
                    <a:pt x="10772" y="3946"/>
                    <a:pt x="10772" y="3946"/>
                  </a:cubicBezTo>
                  <a:cubicBezTo>
                    <a:pt x="10772" y="4012"/>
                    <a:pt x="10772" y="4012"/>
                    <a:pt x="10772" y="4012"/>
                  </a:cubicBezTo>
                  <a:cubicBezTo>
                    <a:pt x="10828" y="4079"/>
                    <a:pt x="10828" y="4079"/>
                    <a:pt x="10828" y="4079"/>
                  </a:cubicBezTo>
                  <a:cubicBezTo>
                    <a:pt x="10828" y="4146"/>
                    <a:pt x="10828" y="4146"/>
                    <a:pt x="10828" y="4146"/>
                  </a:cubicBezTo>
                  <a:cubicBezTo>
                    <a:pt x="10772" y="4213"/>
                    <a:pt x="10772" y="4213"/>
                    <a:pt x="10772" y="4213"/>
                  </a:cubicBezTo>
                  <a:cubicBezTo>
                    <a:pt x="10772" y="4146"/>
                    <a:pt x="10772" y="4146"/>
                    <a:pt x="10772" y="4146"/>
                  </a:cubicBezTo>
                  <a:cubicBezTo>
                    <a:pt x="10716" y="4213"/>
                    <a:pt x="10716" y="4213"/>
                    <a:pt x="10716" y="4213"/>
                  </a:cubicBezTo>
                  <a:cubicBezTo>
                    <a:pt x="10716" y="4213"/>
                    <a:pt x="10716" y="4213"/>
                    <a:pt x="10716" y="4213"/>
                  </a:cubicBezTo>
                  <a:cubicBezTo>
                    <a:pt x="10772" y="4213"/>
                    <a:pt x="10772" y="4213"/>
                    <a:pt x="10772" y="4213"/>
                  </a:cubicBezTo>
                  <a:cubicBezTo>
                    <a:pt x="10828" y="4213"/>
                    <a:pt x="10828" y="4213"/>
                    <a:pt x="10828" y="4213"/>
                  </a:cubicBezTo>
                  <a:cubicBezTo>
                    <a:pt x="10828" y="4213"/>
                    <a:pt x="10828" y="4213"/>
                    <a:pt x="10828" y="4213"/>
                  </a:cubicBezTo>
                  <a:cubicBezTo>
                    <a:pt x="10828" y="4347"/>
                    <a:pt x="10828" y="4347"/>
                    <a:pt x="10828" y="4347"/>
                  </a:cubicBezTo>
                  <a:cubicBezTo>
                    <a:pt x="10772" y="4414"/>
                    <a:pt x="10772" y="4414"/>
                    <a:pt x="10772" y="4414"/>
                  </a:cubicBezTo>
                  <a:cubicBezTo>
                    <a:pt x="10772" y="4480"/>
                    <a:pt x="10772" y="4480"/>
                    <a:pt x="10772" y="4480"/>
                  </a:cubicBezTo>
                  <a:cubicBezTo>
                    <a:pt x="10772" y="4480"/>
                    <a:pt x="10772" y="4480"/>
                    <a:pt x="10772" y="4480"/>
                  </a:cubicBezTo>
                  <a:cubicBezTo>
                    <a:pt x="10828" y="4480"/>
                    <a:pt x="10828" y="4480"/>
                    <a:pt x="10828" y="4480"/>
                  </a:cubicBezTo>
                  <a:cubicBezTo>
                    <a:pt x="10884" y="4480"/>
                    <a:pt x="10884" y="4480"/>
                    <a:pt x="10884" y="4480"/>
                  </a:cubicBezTo>
                  <a:cubicBezTo>
                    <a:pt x="10884" y="4480"/>
                    <a:pt x="10884" y="4480"/>
                    <a:pt x="10884" y="4480"/>
                  </a:cubicBezTo>
                  <a:cubicBezTo>
                    <a:pt x="10940" y="4480"/>
                    <a:pt x="10940" y="4480"/>
                    <a:pt x="10940" y="4480"/>
                  </a:cubicBezTo>
                  <a:cubicBezTo>
                    <a:pt x="10996" y="4547"/>
                    <a:pt x="10996" y="4547"/>
                    <a:pt x="10996" y="4547"/>
                  </a:cubicBezTo>
                  <a:cubicBezTo>
                    <a:pt x="10996" y="4480"/>
                    <a:pt x="10996" y="4480"/>
                    <a:pt x="10996" y="4480"/>
                  </a:cubicBezTo>
                  <a:cubicBezTo>
                    <a:pt x="11109" y="4547"/>
                    <a:pt x="11109" y="4547"/>
                    <a:pt x="11109" y="4547"/>
                  </a:cubicBezTo>
                  <a:cubicBezTo>
                    <a:pt x="11109" y="4614"/>
                    <a:pt x="11109" y="4614"/>
                    <a:pt x="11109" y="4614"/>
                  </a:cubicBezTo>
                  <a:cubicBezTo>
                    <a:pt x="11165" y="4614"/>
                    <a:pt x="11165" y="4614"/>
                    <a:pt x="11165" y="4614"/>
                  </a:cubicBezTo>
                  <a:cubicBezTo>
                    <a:pt x="11165" y="4547"/>
                    <a:pt x="11165" y="4547"/>
                    <a:pt x="11165" y="4547"/>
                  </a:cubicBezTo>
                  <a:cubicBezTo>
                    <a:pt x="11109" y="4547"/>
                    <a:pt x="11109" y="4547"/>
                    <a:pt x="11109" y="4547"/>
                  </a:cubicBezTo>
                  <a:cubicBezTo>
                    <a:pt x="11221" y="4480"/>
                    <a:pt x="11221" y="4480"/>
                    <a:pt x="11221" y="4480"/>
                  </a:cubicBezTo>
                  <a:cubicBezTo>
                    <a:pt x="11165" y="4414"/>
                    <a:pt x="11165" y="4414"/>
                    <a:pt x="11165" y="4414"/>
                  </a:cubicBezTo>
                  <a:cubicBezTo>
                    <a:pt x="11165" y="4347"/>
                    <a:pt x="11165" y="4347"/>
                    <a:pt x="11165" y="4347"/>
                  </a:cubicBezTo>
                  <a:cubicBezTo>
                    <a:pt x="11165" y="4347"/>
                    <a:pt x="11165" y="4347"/>
                    <a:pt x="11165" y="4347"/>
                  </a:cubicBezTo>
                  <a:cubicBezTo>
                    <a:pt x="11109" y="4280"/>
                    <a:pt x="11109" y="4280"/>
                    <a:pt x="11109" y="4280"/>
                  </a:cubicBezTo>
                  <a:cubicBezTo>
                    <a:pt x="11165" y="4213"/>
                    <a:pt x="11165" y="4213"/>
                    <a:pt x="11165" y="4213"/>
                  </a:cubicBezTo>
                  <a:cubicBezTo>
                    <a:pt x="11165" y="4213"/>
                    <a:pt x="11165" y="4213"/>
                    <a:pt x="11165" y="4213"/>
                  </a:cubicBezTo>
                  <a:cubicBezTo>
                    <a:pt x="11221" y="4213"/>
                    <a:pt x="11221" y="4213"/>
                    <a:pt x="11221" y="4213"/>
                  </a:cubicBezTo>
                  <a:cubicBezTo>
                    <a:pt x="11277" y="4213"/>
                    <a:pt x="11277" y="4213"/>
                    <a:pt x="11277" y="4213"/>
                  </a:cubicBezTo>
                  <a:cubicBezTo>
                    <a:pt x="11333" y="4146"/>
                    <a:pt x="11333" y="4146"/>
                    <a:pt x="11333" y="4146"/>
                  </a:cubicBezTo>
                  <a:cubicBezTo>
                    <a:pt x="11277" y="4079"/>
                    <a:pt x="11277" y="4079"/>
                    <a:pt x="11277" y="4079"/>
                  </a:cubicBezTo>
                  <a:cubicBezTo>
                    <a:pt x="11277" y="4012"/>
                    <a:pt x="11277" y="4012"/>
                    <a:pt x="11277" y="4012"/>
                  </a:cubicBezTo>
                  <a:cubicBezTo>
                    <a:pt x="11277" y="3946"/>
                    <a:pt x="11277" y="3946"/>
                    <a:pt x="11277" y="3946"/>
                  </a:cubicBezTo>
                  <a:cubicBezTo>
                    <a:pt x="11221" y="3879"/>
                    <a:pt x="11221" y="3879"/>
                    <a:pt x="11221" y="3879"/>
                  </a:cubicBezTo>
                  <a:cubicBezTo>
                    <a:pt x="11277" y="3812"/>
                    <a:pt x="11277" y="3812"/>
                    <a:pt x="11277" y="3812"/>
                  </a:cubicBezTo>
                  <a:cubicBezTo>
                    <a:pt x="11333" y="3812"/>
                    <a:pt x="11333" y="3812"/>
                    <a:pt x="11333" y="3812"/>
                  </a:cubicBezTo>
                  <a:cubicBezTo>
                    <a:pt x="11333" y="3812"/>
                    <a:pt x="11333" y="3812"/>
                    <a:pt x="11333" y="3812"/>
                  </a:cubicBezTo>
                  <a:cubicBezTo>
                    <a:pt x="11389" y="3812"/>
                    <a:pt x="11389" y="3812"/>
                    <a:pt x="11389" y="3812"/>
                  </a:cubicBezTo>
                  <a:cubicBezTo>
                    <a:pt x="11389" y="3812"/>
                    <a:pt x="11389" y="3812"/>
                    <a:pt x="11389" y="3812"/>
                  </a:cubicBezTo>
                  <a:cubicBezTo>
                    <a:pt x="11389" y="3745"/>
                    <a:pt x="11389" y="3745"/>
                    <a:pt x="11389" y="3745"/>
                  </a:cubicBezTo>
                  <a:cubicBezTo>
                    <a:pt x="11445" y="3745"/>
                    <a:pt x="11445" y="3745"/>
                    <a:pt x="11445" y="3745"/>
                  </a:cubicBezTo>
                  <a:cubicBezTo>
                    <a:pt x="11557" y="3611"/>
                    <a:pt x="11557" y="3611"/>
                    <a:pt x="11557" y="3611"/>
                  </a:cubicBezTo>
                  <a:cubicBezTo>
                    <a:pt x="11614" y="3611"/>
                    <a:pt x="11614" y="3611"/>
                    <a:pt x="11614" y="3611"/>
                  </a:cubicBezTo>
                  <a:cubicBezTo>
                    <a:pt x="11670" y="3678"/>
                    <a:pt x="11670" y="3678"/>
                    <a:pt x="11670" y="3678"/>
                  </a:cubicBezTo>
                  <a:cubicBezTo>
                    <a:pt x="11670" y="3678"/>
                    <a:pt x="11670" y="3678"/>
                    <a:pt x="11670" y="3678"/>
                  </a:cubicBezTo>
                  <a:cubicBezTo>
                    <a:pt x="11670" y="3745"/>
                    <a:pt x="11670" y="3745"/>
                    <a:pt x="11670" y="3745"/>
                  </a:cubicBezTo>
                  <a:cubicBezTo>
                    <a:pt x="11670" y="3745"/>
                    <a:pt x="11670" y="3745"/>
                    <a:pt x="11670" y="3745"/>
                  </a:cubicBezTo>
                  <a:cubicBezTo>
                    <a:pt x="11614" y="3745"/>
                    <a:pt x="11614" y="3745"/>
                    <a:pt x="11614" y="3745"/>
                  </a:cubicBezTo>
                  <a:cubicBezTo>
                    <a:pt x="11614" y="3812"/>
                    <a:pt x="11614" y="3812"/>
                    <a:pt x="11614" y="3812"/>
                  </a:cubicBezTo>
                  <a:cubicBezTo>
                    <a:pt x="11614" y="3812"/>
                    <a:pt x="11614" y="3812"/>
                    <a:pt x="11614" y="3812"/>
                  </a:cubicBezTo>
                  <a:cubicBezTo>
                    <a:pt x="11614" y="3879"/>
                    <a:pt x="11614" y="3879"/>
                    <a:pt x="11614" y="3879"/>
                  </a:cubicBezTo>
                  <a:cubicBezTo>
                    <a:pt x="11614" y="3946"/>
                    <a:pt x="11614" y="3946"/>
                    <a:pt x="11614" y="3946"/>
                  </a:cubicBezTo>
                  <a:cubicBezTo>
                    <a:pt x="11614" y="3946"/>
                    <a:pt x="11614" y="3946"/>
                    <a:pt x="11614" y="3946"/>
                  </a:cubicBezTo>
                  <a:cubicBezTo>
                    <a:pt x="11614" y="4079"/>
                    <a:pt x="11614" y="4079"/>
                    <a:pt x="11614" y="4079"/>
                  </a:cubicBezTo>
                  <a:cubicBezTo>
                    <a:pt x="11557" y="4146"/>
                    <a:pt x="11557" y="4146"/>
                    <a:pt x="11557" y="4146"/>
                  </a:cubicBezTo>
                  <a:cubicBezTo>
                    <a:pt x="11557" y="4146"/>
                    <a:pt x="11557" y="4146"/>
                    <a:pt x="11557" y="4146"/>
                  </a:cubicBezTo>
                  <a:cubicBezTo>
                    <a:pt x="11501" y="4213"/>
                    <a:pt x="11501" y="4213"/>
                    <a:pt x="11501" y="4213"/>
                  </a:cubicBezTo>
                  <a:cubicBezTo>
                    <a:pt x="11445" y="4213"/>
                    <a:pt x="11445" y="4213"/>
                    <a:pt x="11445" y="4213"/>
                  </a:cubicBezTo>
                  <a:cubicBezTo>
                    <a:pt x="11445" y="4280"/>
                    <a:pt x="11445" y="4280"/>
                    <a:pt x="11445" y="4280"/>
                  </a:cubicBezTo>
                  <a:cubicBezTo>
                    <a:pt x="11501" y="4280"/>
                    <a:pt x="11501" y="4280"/>
                    <a:pt x="11501" y="4280"/>
                  </a:cubicBezTo>
                  <a:cubicBezTo>
                    <a:pt x="11501" y="4213"/>
                    <a:pt x="11501" y="4213"/>
                    <a:pt x="11501" y="4213"/>
                  </a:cubicBezTo>
                  <a:cubicBezTo>
                    <a:pt x="11614" y="4213"/>
                    <a:pt x="11614" y="4213"/>
                    <a:pt x="11614" y="4213"/>
                  </a:cubicBezTo>
                  <a:cubicBezTo>
                    <a:pt x="11614" y="4280"/>
                    <a:pt x="11614" y="4280"/>
                    <a:pt x="11614" y="4280"/>
                  </a:cubicBezTo>
                  <a:cubicBezTo>
                    <a:pt x="11557" y="4347"/>
                    <a:pt x="11557" y="4347"/>
                    <a:pt x="11557" y="4347"/>
                  </a:cubicBezTo>
                  <a:cubicBezTo>
                    <a:pt x="11501" y="4347"/>
                    <a:pt x="11501" y="4347"/>
                    <a:pt x="11501" y="4347"/>
                  </a:cubicBezTo>
                  <a:cubicBezTo>
                    <a:pt x="11445" y="4414"/>
                    <a:pt x="11445" y="4414"/>
                    <a:pt x="11445" y="4414"/>
                  </a:cubicBezTo>
                  <a:cubicBezTo>
                    <a:pt x="11389" y="4480"/>
                    <a:pt x="11389" y="4480"/>
                    <a:pt x="11389" y="4480"/>
                  </a:cubicBezTo>
                  <a:cubicBezTo>
                    <a:pt x="11445" y="4547"/>
                    <a:pt x="11445" y="4547"/>
                    <a:pt x="11445" y="4547"/>
                  </a:cubicBezTo>
                  <a:cubicBezTo>
                    <a:pt x="11445" y="4480"/>
                    <a:pt x="11445" y="4480"/>
                    <a:pt x="11445" y="4480"/>
                  </a:cubicBezTo>
                  <a:cubicBezTo>
                    <a:pt x="11557" y="4414"/>
                    <a:pt x="11557" y="4414"/>
                    <a:pt x="11557" y="4414"/>
                  </a:cubicBezTo>
                  <a:cubicBezTo>
                    <a:pt x="11557" y="4414"/>
                    <a:pt x="11557" y="4414"/>
                    <a:pt x="11557" y="4414"/>
                  </a:cubicBezTo>
                  <a:cubicBezTo>
                    <a:pt x="11614" y="4347"/>
                    <a:pt x="11614" y="4347"/>
                    <a:pt x="11614" y="4347"/>
                  </a:cubicBezTo>
                  <a:cubicBezTo>
                    <a:pt x="11670" y="4414"/>
                    <a:pt x="11670" y="4414"/>
                    <a:pt x="11670" y="4414"/>
                  </a:cubicBezTo>
                  <a:cubicBezTo>
                    <a:pt x="11670" y="4480"/>
                    <a:pt x="11670" y="4480"/>
                    <a:pt x="11670" y="4480"/>
                  </a:cubicBezTo>
                  <a:cubicBezTo>
                    <a:pt x="11614" y="4547"/>
                    <a:pt x="11614" y="4547"/>
                    <a:pt x="11614" y="4547"/>
                  </a:cubicBezTo>
                  <a:cubicBezTo>
                    <a:pt x="11614" y="4614"/>
                    <a:pt x="11614" y="4614"/>
                    <a:pt x="11614" y="4614"/>
                  </a:cubicBezTo>
                  <a:cubicBezTo>
                    <a:pt x="11670" y="4547"/>
                    <a:pt x="11670" y="4547"/>
                    <a:pt x="11670" y="4547"/>
                  </a:cubicBezTo>
                  <a:cubicBezTo>
                    <a:pt x="11726" y="4547"/>
                    <a:pt x="11726" y="4547"/>
                    <a:pt x="11726" y="4547"/>
                  </a:cubicBezTo>
                  <a:cubicBezTo>
                    <a:pt x="11726" y="4480"/>
                    <a:pt x="11726" y="4480"/>
                    <a:pt x="11726" y="4480"/>
                  </a:cubicBezTo>
                  <a:cubicBezTo>
                    <a:pt x="11726" y="4480"/>
                    <a:pt x="11726" y="4480"/>
                    <a:pt x="11726" y="4480"/>
                  </a:cubicBezTo>
                  <a:cubicBezTo>
                    <a:pt x="11726" y="4414"/>
                    <a:pt x="11726" y="4414"/>
                    <a:pt x="11726" y="4414"/>
                  </a:cubicBezTo>
                  <a:cubicBezTo>
                    <a:pt x="11726" y="4414"/>
                    <a:pt x="11726" y="4414"/>
                    <a:pt x="11726" y="4414"/>
                  </a:cubicBezTo>
                  <a:cubicBezTo>
                    <a:pt x="11838" y="4347"/>
                    <a:pt x="11838" y="4347"/>
                    <a:pt x="11838" y="4347"/>
                  </a:cubicBezTo>
                  <a:cubicBezTo>
                    <a:pt x="11838" y="4347"/>
                    <a:pt x="11838" y="4347"/>
                    <a:pt x="11838" y="4347"/>
                  </a:cubicBezTo>
                  <a:cubicBezTo>
                    <a:pt x="11894" y="4347"/>
                    <a:pt x="11894" y="4347"/>
                    <a:pt x="11894" y="4347"/>
                  </a:cubicBezTo>
                  <a:cubicBezTo>
                    <a:pt x="11950" y="4480"/>
                    <a:pt x="11950" y="4480"/>
                    <a:pt x="11950" y="4480"/>
                  </a:cubicBezTo>
                  <a:cubicBezTo>
                    <a:pt x="11950" y="4480"/>
                    <a:pt x="11950" y="4480"/>
                    <a:pt x="11950" y="4480"/>
                  </a:cubicBezTo>
                  <a:cubicBezTo>
                    <a:pt x="11950" y="4547"/>
                    <a:pt x="11950" y="4547"/>
                    <a:pt x="11950" y="4547"/>
                  </a:cubicBezTo>
                  <a:cubicBezTo>
                    <a:pt x="11894" y="4681"/>
                    <a:pt x="11894" y="4681"/>
                    <a:pt x="11894" y="4681"/>
                  </a:cubicBezTo>
                  <a:cubicBezTo>
                    <a:pt x="11838" y="4748"/>
                    <a:pt x="11838" y="4748"/>
                    <a:pt x="11838" y="4748"/>
                  </a:cubicBezTo>
                  <a:cubicBezTo>
                    <a:pt x="11782" y="4748"/>
                    <a:pt x="11782" y="4748"/>
                    <a:pt x="11782" y="4748"/>
                  </a:cubicBezTo>
                  <a:cubicBezTo>
                    <a:pt x="11726" y="4748"/>
                    <a:pt x="11726" y="4748"/>
                    <a:pt x="11726" y="4748"/>
                  </a:cubicBezTo>
                  <a:cubicBezTo>
                    <a:pt x="11726" y="4815"/>
                    <a:pt x="11726" y="4815"/>
                    <a:pt x="11726" y="4815"/>
                  </a:cubicBezTo>
                  <a:cubicBezTo>
                    <a:pt x="11726" y="4815"/>
                    <a:pt x="11726" y="4815"/>
                    <a:pt x="11726" y="4815"/>
                  </a:cubicBezTo>
                  <a:cubicBezTo>
                    <a:pt x="11670" y="4949"/>
                    <a:pt x="11670" y="4949"/>
                    <a:pt x="11670" y="4949"/>
                  </a:cubicBezTo>
                  <a:cubicBezTo>
                    <a:pt x="11670" y="4949"/>
                    <a:pt x="11670" y="4949"/>
                    <a:pt x="11670" y="4949"/>
                  </a:cubicBezTo>
                  <a:cubicBezTo>
                    <a:pt x="11614" y="4949"/>
                    <a:pt x="11614" y="4949"/>
                    <a:pt x="11614" y="4949"/>
                  </a:cubicBezTo>
                  <a:cubicBezTo>
                    <a:pt x="11614" y="5015"/>
                    <a:pt x="11614" y="5015"/>
                    <a:pt x="11614" y="5015"/>
                  </a:cubicBezTo>
                  <a:cubicBezTo>
                    <a:pt x="11614" y="5015"/>
                    <a:pt x="11614" y="5015"/>
                    <a:pt x="11614" y="5015"/>
                  </a:cubicBezTo>
                  <a:cubicBezTo>
                    <a:pt x="11557" y="5015"/>
                    <a:pt x="11557" y="5015"/>
                    <a:pt x="11557" y="5015"/>
                  </a:cubicBezTo>
                  <a:cubicBezTo>
                    <a:pt x="11557" y="5015"/>
                    <a:pt x="11557" y="5015"/>
                    <a:pt x="11557" y="5015"/>
                  </a:cubicBezTo>
                  <a:cubicBezTo>
                    <a:pt x="11557" y="5082"/>
                    <a:pt x="11557" y="5082"/>
                    <a:pt x="11557" y="5082"/>
                  </a:cubicBezTo>
                  <a:cubicBezTo>
                    <a:pt x="11501" y="5082"/>
                    <a:pt x="11501" y="5082"/>
                    <a:pt x="11501" y="5082"/>
                  </a:cubicBezTo>
                  <a:cubicBezTo>
                    <a:pt x="11501" y="5082"/>
                    <a:pt x="11501" y="5082"/>
                    <a:pt x="11501" y="5082"/>
                  </a:cubicBezTo>
                  <a:cubicBezTo>
                    <a:pt x="11445" y="5082"/>
                    <a:pt x="11445" y="5082"/>
                    <a:pt x="11445" y="5082"/>
                  </a:cubicBezTo>
                  <a:cubicBezTo>
                    <a:pt x="11389" y="5082"/>
                    <a:pt x="11389" y="5082"/>
                    <a:pt x="11389" y="5082"/>
                  </a:cubicBezTo>
                  <a:cubicBezTo>
                    <a:pt x="11333" y="5082"/>
                    <a:pt x="11333" y="5082"/>
                    <a:pt x="11333" y="5082"/>
                  </a:cubicBezTo>
                  <a:cubicBezTo>
                    <a:pt x="11277" y="5149"/>
                    <a:pt x="11277" y="5149"/>
                    <a:pt x="11277" y="5149"/>
                  </a:cubicBezTo>
                  <a:cubicBezTo>
                    <a:pt x="11165" y="5082"/>
                    <a:pt x="11165" y="5082"/>
                    <a:pt x="11165" y="5082"/>
                  </a:cubicBezTo>
                  <a:cubicBezTo>
                    <a:pt x="11165" y="5082"/>
                    <a:pt x="11165" y="5082"/>
                    <a:pt x="11165" y="5082"/>
                  </a:cubicBezTo>
                  <a:cubicBezTo>
                    <a:pt x="11221" y="5015"/>
                    <a:pt x="11221" y="5015"/>
                    <a:pt x="11221" y="5015"/>
                  </a:cubicBezTo>
                  <a:cubicBezTo>
                    <a:pt x="11221" y="5015"/>
                    <a:pt x="11221" y="5015"/>
                    <a:pt x="11221" y="5015"/>
                  </a:cubicBezTo>
                  <a:cubicBezTo>
                    <a:pt x="11165" y="4949"/>
                    <a:pt x="11165" y="4949"/>
                    <a:pt x="11165" y="4949"/>
                  </a:cubicBezTo>
                  <a:cubicBezTo>
                    <a:pt x="11109" y="5015"/>
                    <a:pt x="11109" y="5015"/>
                    <a:pt x="11109" y="5015"/>
                  </a:cubicBezTo>
                  <a:cubicBezTo>
                    <a:pt x="11109" y="5015"/>
                    <a:pt x="11109" y="5015"/>
                    <a:pt x="11109" y="5015"/>
                  </a:cubicBezTo>
                  <a:cubicBezTo>
                    <a:pt x="11109" y="5082"/>
                    <a:pt x="11109" y="5082"/>
                    <a:pt x="11109" y="5082"/>
                  </a:cubicBezTo>
                  <a:cubicBezTo>
                    <a:pt x="10996" y="5015"/>
                    <a:pt x="10996" y="5015"/>
                    <a:pt x="10996" y="5015"/>
                  </a:cubicBezTo>
                  <a:cubicBezTo>
                    <a:pt x="10996" y="5015"/>
                    <a:pt x="10996" y="5015"/>
                    <a:pt x="10996" y="5015"/>
                  </a:cubicBezTo>
                  <a:cubicBezTo>
                    <a:pt x="11052" y="4949"/>
                    <a:pt x="11052" y="4949"/>
                    <a:pt x="11052" y="4949"/>
                  </a:cubicBezTo>
                  <a:cubicBezTo>
                    <a:pt x="11052" y="4949"/>
                    <a:pt x="11052" y="4949"/>
                    <a:pt x="11052" y="4949"/>
                  </a:cubicBezTo>
                  <a:cubicBezTo>
                    <a:pt x="10996" y="4949"/>
                    <a:pt x="10996" y="4949"/>
                    <a:pt x="10996" y="4949"/>
                  </a:cubicBezTo>
                  <a:cubicBezTo>
                    <a:pt x="10996" y="4949"/>
                    <a:pt x="10996" y="4949"/>
                    <a:pt x="10996" y="4949"/>
                  </a:cubicBezTo>
                  <a:cubicBezTo>
                    <a:pt x="10940" y="4949"/>
                    <a:pt x="10940" y="4949"/>
                    <a:pt x="10940" y="4949"/>
                  </a:cubicBezTo>
                  <a:cubicBezTo>
                    <a:pt x="10940" y="4949"/>
                    <a:pt x="10940" y="4949"/>
                    <a:pt x="10940" y="4949"/>
                  </a:cubicBezTo>
                  <a:cubicBezTo>
                    <a:pt x="10828" y="5015"/>
                    <a:pt x="10828" y="5015"/>
                    <a:pt x="10828" y="5015"/>
                  </a:cubicBezTo>
                  <a:cubicBezTo>
                    <a:pt x="10828" y="5015"/>
                    <a:pt x="10828" y="5015"/>
                    <a:pt x="10828" y="5015"/>
                  </a:cubicBezTo>
                  <a:cubicBezTo>
                    <a:pt x="10772" y="5015"/>
                    <a:pt x="10772" y="5015"/>
                    <a:pt x="10772" y="5015"/>
                  </a:cubicBezTo>
                  <a:cubicBezTo>
                    <a:pt x="10772" y="5015"/>
                    <a:pt x="10772" y="5015"/>
                    <a:pt x="10772" y="5015"/>
                  </a:cubicBezTo>
                  <a:cubicBezTo>
                    <a:pt x="10716" y="5015"/>
                    <a:pt x="10716" y="5015"/>
                    <a:pt x="10716" y="5015"/>
                  </a:cubicBezTo>
                  <a:cubicBezTo>
                    <a:pt x="10660" y="5015"/>
                    <a:pt x="10660" y="5015"/>
                    <a:pt x="10660" y="5015"/>
                  </a:cubicBezTo>
                  <a:cubicBezTo>
                    <a:pt x="10660" y="5015"/>
                    <a:pt x="10660" y="5015"/>
                    <a:pt x="10660" y="5015"/>
                  </a:cubicBezTo>
                  <a:cubicBezTo>
                    <a:pt x="10604" y="5015"/>
                    <a:pt x="10604" y="5015"/>
                    <a:pt x="10604" y="5015"/>
                  </a:cubicBezTo>
                  <a:cubicBezTo>
                    <a:pt x="10548" y="5015"/>
                    <a:pt x="10548" y="5015"/>
                    <a:pt x="10548" y="5015"/>
                  </a:cubicBezTo>
                  <a:cubicBezTo>
                    <a:pt x="10548" y="5082"/>
                    <a:pt x="10548" y="5082"/>
                    <a:pt x="10548" y="5082"/>
                  </a:cubicBezTo>
                  <a:cubicBezTo>
                    <a:pt x="10548" y="5082"/>
                    <a:pt x="10548" y="5082"/>
                    <a:pt x="10548" y="5082"/>
                  </a:cubicBezTo>
                  <a:cubicBezTo>
                    <a:pt x="10491" y="5082"/>
                    <a:pt x="10491" y="5082"/>
                    <a:pt x="10491" y="5082"/>
                  </a:cubicBezTo>
                  <a:cubicBezTo>
                    <a:pt x="10491" y="5149"/>
                    <a:pt x="10491" y="5149"/>
                    <a:pt x="10491" y="5149"/>
                  </a:cubicBezTo>
                  <a:cubicBezTo>
                    <a:pt x="10435" y="5149"/>
                    <a:pt x="10435" y="5149"/>
                    <a:pt x="10435" y="5149"/>
                  </a:cubicBezTo>
                  <a:cubicBezTo>
                    <a:pt x="10379" y="5149"/>
                    <a:pt x="10379" y="5149"/>
                    <a:pt x="10379" y="5149"/>
                  </a:cubicBezTo>
                  <a:cubicBezTo>
                    <a:pt x="10323" y="5149"/>
                    <a:pt x="10323" y="5149"/>
                    <a:pt x="10323" y="5149"/>
                  </a:cubicBezTo>
                  <a:cubicBezTo>
                    <a:pt x="10267" y="5149"/>
                    <a:pt x="10267" y="5149"/>
                    <a:pt x="10267" y="5149"/>
                  </a:cubicBezTo>
                  <a:cubicBezTo>
                    <a:pt x="10267" y="5149"/>
                    <a:pt x="10267" y="5149"/>
                    <a:pt x="10267" y="5149"/>
                  </a:cubicBezTo>
                  <a:cubicBezTo>
                    <a:pt x="10211" y="5149"/>
                    <a:pt x="10211" y="5149"/>
                    <a:pt x="10211" y="5149"/>
                  </a:cubicBezTo>
                  <a:cubicBezTo>
                    <a:pt x="10155" y="5149"/>
                    <a:pt x="10155" y="5149"/>
                    <a:pt x="10155" y="5149"/>
                  </a:cubicBezTo>
                  <a:cubicBezTo>
                    <a:pt x="10043" y="5149"/>
                    <a:pt x="10043" y="5149"/>
                    <a:pt x="10043" y="5149"/>
                  </a:cubicBezTo>
                  <a:cubicBezTo>
                    <a:pt x="9986" y="5149"/>
                    <a:pt x="9986" y="5149"/>
                    <a:pt x="9986" y="5149"/>
                  </a:cubicBezTo>
                  <a:cubicBezTo>
                    <a:pt x="9930" y="5082"/>
                    <a:pt x="9930" y="5082"/>
                    <a:pt x="9930" y="5082"/>
                  </a:cubicBezTo>
                  <a:cubicBezTo>
                    <a:pt x="9874" y="5082"/>
                    <a:pt x="9874" y="5082"/>
                    <a:pt x="9874" y="5082"/>
                  </a:cubicBezTo>
                  <a:cubicBezTo>
                    <a:pt x="9874" y="5015"/>
                    <a:pt x="9874" y="5015"/>
                    <a:pt x="9874" y="5015"/>
                  </a:cubicBezTo>
                  <a:close/>
                  <a:moveTo>
                    <a:pt x="6901" y="6687"/>
                  </a:moveTo>
                  <a:cubicBezTo>
                    <a:pt x="6901" y="6554"/>
                    <a:pt x="6901" y="6554"/>
                    <a:pt x="6901" y="6554"/>
                  </a:cubicBezTo>
                  <a:cubicBezTo>
                    <a:pt x="6957" y="6487"/>
                    <a:pt x="6957" y="6487"/>
                    <a:pt x="6957" y="6487"/>
                  </a:cubicBezTo>
                  <a:cubicBezTo>
                    <a:pt x="6901" y="6420"/>
                    <a:pt x="6901" y="6420"/>
                    <a:pt x="6901" y="6420"/>
                  </a:cubicBezTo>
                  <a:cubicBezTo>
                    <a:pt x="6957" y="6353"/>
                    <a:pt x="6957" y="6353"/>
                    <a:pt x="6957" y="6353"/>
                  </a:cubicBezTo>
                  <a:cubicBezTo>
                    <a:pt x="6957" y="6286"/>
                    <a:pt x="6957" y="6286"/>
                    <a:pt x="6957" y="6286"/>
                  </a:cubicBezTo>
                  <a:cubicBezTo>
                    <a:pt x="6901" y="6286"/>
                    <a:pt x="6901" y="6286"/>
                    <a:pt x="6901" y="6286"/>
                  </a:cubicBezTo>
                  <a:cubicBezTo>
                    <a:pt x="6845" y="6152"/>
                    <a:pt x="6845" y="6152"/>
                    <a:pt x="6845" y="6152"/>
                  </a:cubicBezTo>
                  <a:cubicBezTo>
                    <a:pt x="6901" y="6152"/>
                    <a:pt x="6901" y="6152"/>
                    <a:pt x="6901" y="6152"/>
                  </a:cubicBezTo>
                  <a:cubicBezTo>
                    <a:pt x="6901" y="6085"/>
                    <a:pt x="6901" y="6085"/>
                    <a:pt x="6901" y="6085"/>
                  </a:cubicBezTo>
                  <a:cubicBezTo>
                    <a:pt x="6845" y="6085"/>
                    <a:pt x="6845" y="6085"/>
                    <a:pt x="6845" y="6085"/>
                  </a:cubicBezTo>
                  <a:cubicBezTo>
                    <a:pt x="6732" y="6085"/>
                    <a:pt x="6732" y="6085"/>
                    <a:pt x="6732" y="6085"/>
                  </a:cubicBezTo>
                  <a:cubicBezTo>
                    <a:pt x="6732" y="6019"/>
                    <a:pt x="6732" y="6019"/>
                    <a:pt x="6732" y="6019"/>
                  </a:cubicBezTo>
                  <a:cubicBezTo>
                    <a:pt x="6789" y="6019"/>
                    <a:pt x="6789" y="6019"/>
                    <a:pt x="6789" y="6019"/>
                  </a:cubicBezTo>
                  <a:cubicBezTo>
                    <a:pt x="6845" y="6019"/>
                    <a:pt x="6845" y="6019"/>
                    <a:pt x="6845" y="6019"/>
                  </a:cubicBezTo>
                  <a:cubicBezTo>
                    <a:pt x="6901" y="5952"/>
                    <a:pt x="6901" y="5952"/>
                    <a:pt x="6901" y="5952"/>
                  </a:cubicBezTo>
                  <a:cubicBezTo>
                    <a:pt x="6901" y="5885"/>
                    <a:pt x="6901" y="5885"/>
                    <a:pt x="6901" y="5885"/>
                  </a:cubicBezTo>
                  <a:cubicBezTo>
                    <a:pt x="6957" y="5885"/>
                    <a:pt x="6957" y="5885"/>
                    <a:pt x="6957" y="5885"/>
                  </a:cubicBezTo>
                  <a:cubicBezTo>
                    <a:pt x="6957" y="5885"/>
                    <a:pt x="6957" y="5885"/>
                    <a:pt x="6957" y="5885"/>
                  </a:cubicBezTo>
                  <a:cubicBezTo>
                    <a:pt x="7013" y="5885"/>
                    <a:pt x="7013" y="5885"/>
                    <a:pt x="7013" y="5885"/>
                  </a:cubicBezTo>
                  <a:cubicBezTo>
                    <a:pt x="7069" y="5751"/>
                    <a:pt x="7069" y="5751"/>
                    <a:pt x="7069" y="5751"/>
                  </a:cubicBezTo>
                  <a:cubicBezTo>
                    <a:pt x="7125" y="5751"/>
                    <a:pt x="7125" y="5751"/>
                    <a:pt x="7125" y="5751"/>
                  </a:cubicBezTo>
                  <a:cubicBezTo>
                    <a:pt x="7125" y="5751"/>
                    <a:pt x="7125" y="5751"/>
                    <a:pt x="7125" y="5751"/>
                  </a:cubicBezTo>
                  <a:cubicBezTo>
                    <a:pt x="7181" y="5684"/>
                    <a:pt x="7181" y="5684"/>
                    <a:pt x="7181" y="5684"/>
                  </a:cubicBezTo>
                  <a:cubicBezTo>
                    <a:pt x="7237" y="5617"/>
                    <a:pt x="7237" y="5617"/>
                    <a:pt x="7237" y="5617"/>
                  </a:cubicBezTo>
                  <a:cubicBezTo>
                    <a:pt x="7237" y="5550"/>
                    <a:pt x="7237" y="5550"/>
                    <a:pt x="7237" y="5550"/>
                  </a:cubicBezTo>
                  <a:cubicBezTo>
                    <a:pt x="7237" y="5617"/>
                    <a:pt x="7237" y="5617"/>
                    <a:pt x="7237" y="5617"/>
                  </a:cubicBezTo>
                  <a:cubicBezTo>
                    <a:pt x="7406" y="5617"/>
                    <a:pt x="7406" y="5617"/>
                    <a:pt x="7406" y="5617"/>
                  </a:cubicBezTo>
                  <a:cubicBezTo>
                    <a:pt x="7406" y="5550"/>
                    <a:pt x="7406" y="5550"/>
                    <a:pt x="7406" y="5550"/>
                  </a:cubicBezTo>
                  <a:cubicBezTo>
                    <a:pt x="7350" y="5484"/>
                    <a:pt x="7350" y="5484"/>
                    <a:pt x="7350" y="5484"/>
                  </a:cubicBezTo>
                  <a:cubicBezTo>
                    <a:pt x="7350" y="5417"/>
                    <a:pt x="7350" y="5417"/>
                    <a:pt x="7350" y="5417"/>
                  </a:cubicBezTo>
                  <a:cubicBezTo>
                    <a:pt x="7406" y="5417"/>
                    <a:pt x="7406" y="5417"/>
                    <a:pt x="7406" y="5417"/>
                  </a:cubicBezTo>
                  <a:cubicBezTo>
                    <a:pt x="7518" y="5283"/>
                    <a:pt x="7518" y="5283"/>
                    <a:pt x="7518" y="5283"/>
                  </a:cubicBezTo>
                  <a:cubicBezTo>
                    <a:pt x="7574" y="5216"/>
                    <a:pt x="7574" y="5216"/>
                    <a:pt x="7574" y="5216"/>
                  </a:cubicBezTo>
                  <a:cubicBezTo>
                    <a:pt x="7686" y="5216"/>
                    <a:pt x="7686" y="5216"/>
                    <a:pt x="7686" y="5216"/>
                  </a:cubicBezTo>
                  <a:cubicBezTo>
                    <a:pt x="7686" y="5149"/>
                    <a:pt x="7686" y="5149"/>
                    <a:pt x="7686" y="5149"/>
                  </a:cubicBezTo>
                  <a:cubicBezTo>
                    <a:pt x="7742" y="5082"/>
                    <a:pt x="7742" y="5082"/>
                    <a:pt x="7742" y="5082"/>
                  </a:cubicBezTo>
                  <a:cubicBezTo>
                    <a:pt x="7798" y="5082"/>
                    <a:pt x="7798" y="5082"/>
                    <a:pt x="7798" y="5082"/>
                  </a:cubicBezTo>
                  <a:cubicBezTo>
                    <a:pt x="7855" y="5015"/>
                    <a:pt x="7855" y="5015"/>
                    <a:pt x="7855" y="5015"/>
                  </a:cubicBezTo>
                  <a:cubicBezTo>
                    <a:pt x="7798" y="5015"/>
                    <a:pt x="7798" y="5015"/>
                    <a:pt x="7798" y="5015"/>
                  </a:cubicBezTo>
                  <a:cubicBezTo>
                    <a:pt x="7798" y="4882"/>
                    <a:pt x="7798" y="4882"/>
                    <a:pt x="7798" y="4882"/>
                  </a:cubicBezTo>
                  <a:cubicBezTo>
                    <a:pt x="7798" y="4815"/>
                    <a:pt x="7798" y="4815"/>
                    <a:pt x="7798" y="4815"/>
                  </a:cubicBezTo>
                  <a:cubicBezTo>
                    <a:pt x="7855" y="4748"/>
                    <a:pt x="7855" y="4748"/>
                    <a:pt x="7855" y="4748"/>
                  </a:cubicBezTo>
                  <a:cubicBezTo>
                    <a:pt x="7855" y="4748"/>
                    <a:pt x="7855" y="4748"/>
                    <a:pt x="7855" y="4748"/>
                  </a:cubicBezTo>
                  <a:cubicBezTo>
                    <a:pt x="7855" y="4681"/>
                    <a:pt x="7855" y="4681"/>
                    <a:pt x="7855" y="4681"/>
                  </a:cubicBezTo>
                  <a:cubicBezTo>
                    <a:pt x="7911" y="4681"/>
                    <a:pt x="7911" y="4681"/>
                    <a:pt x="7911" y="4681"/>
                  </a:cubicBezTo>
                  <a:cubicBezTo>
                    <a:pt x="7967" y="4681"/>
                    <a:pt x="7967" y="4681"/>
                    <a:pt x="7967" y="4681"/>
                  </a:cubicBezTo>
                  <a:cubicBezTo>
                    <a:pt x="8135" y="4681"/>
                    <a:pt x="8135" y="4681"/>
                    <a:pt x="8135" y="4681"/>
                  </a:cubicBezTo>
                  <a:cubicBezTo>
                    <a:pt x="8135" y="4681"/>
                    <a:pt x="8135" y="4681"/>
                    <a:pt x="8135" y="4681"/>
                  </a:cubicBezTo>
                  <a:cubicBezTo>
                    <a:pt x="8303" y="4681"/>
                    <a:pt x="8303" y="4681"/>
                    <a:pt x="8303" y="4681"/>
                  </a:cubicBezTo>
                  <a:cubicBezTo>
                    <a:pt x="8416" y="4614"/>
                    <a:pt x="8416" y="4614"/>
                    <a:pt x="8416" y="4614"/>
                  </a:cubicBezTo>
                  <a:cubicBezTo>
                    <a:pt x="8584" y="4681"/>
                    <a:pt x="8584" y="4681"/>
                    <a:pt x="8584" y="4681"/>
                  </a:cubicBezTo>
                  <a:cubicBezTo>
                    <a:pt x="8528" y="4748"/>
                    <a:pt x="8528" y="4748"/>
                    <a:pt x="8528" y="4748"/>
                  </a:cubicBezTo>
                  <a:cubicBezTo>
                    <a:pt x="8584" y="4748"/>
                    <a:pt x="8584" y="4748"/>
                    <a:pt x="8584" y="4748"/>
                  </a:cubicBezTo>
                  <a:cubicBezTo>
                    <a:pt x="8640" y="4815"/>
                    <a:pt x="8640" y="4815"/>
                    <a:pt x="8640" y="4815"/>
                  </a:cubicBezTo>
                  <a:cubicBezTo>
                    <a:pt x="8752" y="4882"/>
                    <a:pt x="8752" y="4882"/>
                    <a:pt x="8752" y="4882"/>
                  </a:cubicBezTo>
                  <a:cubicBezTo>
                    <a:pt x="8752" y="4949"/>
                    <a:pt x="8752" y="4949"/>
                    <a:pt x="8752" y="4949"/>
                  </a:cubicBezTo>
                  <a:cubicBezTo>
                    <a:pt x="8696" y="4949"/>
                    <a:pt x="8696" y="4949"/>
                    <a:pt x="8696" y="4949"/>
                  </a:cubicBezTo>
                  <a:cubicBezTo>
                    <a:pt x="8752" y="4949"/>
                    <a:pt x="8752" y="4949"/>
                    <a:pt x="8752" y="4949"/>
                  </a:cubicBezTo>
                  <a:cubicBezTo>
                    <a:pt x="8808" y="4949"/>
                    <a:pt x="8808" y="4949"/>
                    <a:pt x="8808" y="4949"/>
                  </a:cubicBezTo>
                  <a:cubicBezTo>
                    <a:pt x="8864" y="4949"/>
                    <a:pt x="8864" y="4949"/>
                    <a:pt x="8864" y="4949"/>
                  </a:cubicBezTo>
                  <a:cubicBezTo>
                    <a:pt x="8808" y="5015"/>
                    <a:pt x="8808" y="5015"/>
                    <a:pt x="8808" y="5015"/>
                  </a:cubicBezTo>
                  <a:cubicBezTo>
                    <a:pt x="8752" y="5082"/>
                    <a:pt x="8752" y="5082"/>
                    <a:pt x="8752" y="5082"/>
                  </a:cubicBezTo>
                  <a:cubicBezTo>
                    <a:pt x="8752" y="5149"/>
                    <a:pt x="8752" y="5149"/>
                    <a:pt x="8752" y="5149"/>
                  </a:cubicBezTo>
                  <a:cubicBezTo>
                    <a:pt x="8864" y="5082"/>
                    <a:pt x="8864" y="5082"/>
                    <a:pt x="8864" y="5082"/>
                  </a:cubicBezTo>
                  <a:cubicBezTo>
                    <a:pt x="8864" y="5015"/>
                    <a:pt x="8864" y="5015"/>
                    <a:pt x="8864" y="5015"/>
                  </a:cubicBezTo>
                  <a:cubicBezTo>
                    <a:pt x="8921" y="4949"/>
                    <a:pt x="8921" y="4949"/>
                    <a:pt x="8921" y="4949"/>
                  </a:cubicBezTo>
                  <a:cubicBezTo>
                    <a:pt x="8977" y="5015"/>
                    <a:pt x="8977" y="5015"/>
                    <a:pt x="8977" y="5015"/>
                  </a:cubicBezTo>
                  <a:cubicBezTo>
                    <a:pt x="9033" y="4949"/>
                    <a:pt x="9033" y="4949"/>
                    <a:pt x="9033" y="4949"/>
                  </a:cubicBezTo>
                  <a:cubicBezTo>
                    <a:pt x="9089" y="4949"/>
                    <a:pt x="9089" y="4949"/>
                    <a:pt x="9089" y="4949"/>
                  </a:cubicBezTo>
                  <a:cubicBezTo>
                    <a:pt x="9089" y="5015"/>
                    <a:pt x="9089" y="5015"/>
                    <a:pt x="9089" y="5015"/>
                  </a:cubicBezTo>
                  <a:cubicBezTo>
                    <a:pt x="9145" y="5149"/>
                    <a:pt x="9145" y="5149"/>
                    <a:pt x="9145" y="5149"/>
                  </a:cubicBezTo>
                  <a:cubicBezTo>
                    <a:pt x="9201" y="5283"/>
                    <a:pt x="9201" y="5283"/>
                    <a:pt x="9201" y="5283"/>
                  </a:cubicBezTo>
                  <a:cubicBezTo>
                    <a:pt x="9145" y="5283"/>
                    <a:pt x="9145" y="5283"/>
                    <a:pt x="9145" y="5283"/>
                  </a:cubicBezTo>
                  <a:cubicBezTo>
                    <a:pt x="9201" y="5417"/>
                    <a:pt x="9201" y="5417"/>
                    <a:pt x="9201" y="5417"/>
                  </a:cubicBezTo>
                  <a:cubicBezTo>
                    <a:pt x="9201" y="5484"/>
                    <a:pt x="9201" y="5484"/>
                    <a:pt x="9201" y="5484"/>
                  </a:cubicBezTo>
                  <a:cubicBezTo>
                    <a:pt x="9201" y="5484"/>
                    <a:pt x="9201" y="5484"/>
                    <a:pt x="9201" y="5484"/>
                  </a:cubicBezTo>
                  <a:cubicBezTo>
                    <a:pt x="9201" y="5550"/>
                    <a:pt x="9201" y="5550"/>
                    <a:pt x="9201" y="5550"/>
                  </a:cubicBezTo>
                  <a:cubicBezTo>
                    <a:pt x="9201" y="5617"/>
                    <a:pt x="9201" y="5617"/>
                    <a:pt x="9201" y="5617"/>
                  </a:cubicBezTo>
                  <a:cubicBezTo>
                    <a:pt x="9201" y="5617"/>
                    <a:pt x="9201" y="5617"/>
                    <a:pt x="9201" y="5617"/>
                  </a:cubicBezTo>
                  <a:cubicBezTo>
                    <a:pt x="9145" y="5684"/>
                    <a:pt x="9145" y="5684"/>
                    <a:pt x="9145" y="5684"/>
                  </a:cubicBezTo>
                  <a:cubicBezTo>
                    <a:pt x="9089" y="5751"/>
                    <a:pt x="9089" y="5751"/>
                    <a:pt x="9089" y="5751"/>
                  </a:cubicBezTo>
                  <a:cubicBezTo>
                    <a:pt x="9033" y="5751"/>
                    <a:pt x="9033" y="5751"/>
                    <a:pt x="9033" y="5751"/>
                  </a:cubicBezTo>
                  <a:cubicBezTo>
                    <a:pt x="8921" y="5751"/>
                    <a:pt x="8921" y="5751"/>
                    <a:pt x="8921" y="5751"/>
                  </a:cubicBezTo>
                  <a:cubicBezTo>
                    <a:pt x="8864" y="5751"/>
                    <a:pt x="8864" y="5751"/>
                    <a:pt x="8864" y="5751"/>
                  </a:cubicBezTo>
                  <a:cubicBezTo>
                    <a:pt x="8696" y="5818"/>
                    <a:pt x="8696" y="5818"/>
                    <a:pt x="8696" y="5818"/>
                  </a:cubicBezTo>
                  <a:cubicBezTo>
                    <a:pt x="8640" y="5818"/>
                    <a:pt x="8640" y="5818"/>
                    <a:pt x="8640" y="5818"/>
                  </a:cubicBezTo>
                  <a:cubicBezTo>
                    <a:pt x="8528" y="5885"/>
                    <a:pt x="8528" y="5885"/>
                    <a:pt x="8528" y="5885"/>
                  </a:cubicBezTo>
                  <a:cubicBezTo>
                    <a:pt x="8472" y="5885"/>
                    <a:pt x="8472" y="5885"/>
                    <a:pt x="8472" y="5885"/>
                  </a:cubicBezTo>
                  <a:cubicBezTo>
                    <a:pt x="8416" y="5952"/>
                    <a:pt x="8416" y="5952"/>
                    <a:pt x="8416" y="5952"/>
                  </a:cubicBezTo>
                  <a:cubicBezTo>
                    <a:pt x="8359" y="5952"/>
                    <a:pt x="8359" y="5952"/>
                    <a:pt x="8359" y="5952"/>
                  </a:cubicBezTo>
                  <a:cubicBezTo>
                    <a:pt x="8303" y="5952"/>
                    <a:pt x="8303" y="5952"/>
                    <a:pt x="8303" y="5952"/>
                  </a:cubicBezTo>
                  <a:cubicBezTo>
                    <a:pt x="8303" y="5952"/>
                    <a:pt x="8303" y="5952"/>
                    <a:pt x="8303" y="5952"/>
                  </a:cubicBezTo>
                  <a:cubicBezTo>
                    <a:pt x="8247" y="5952"/>
                    <a:pt x="8247" y="5952"/>
                    <a:pt x="8247" y="5952"/>
                  </a:cubicBezTo>
                  <a:cubicBezTo>
                    <a:pt x="8191" y="5952"/>
                    <a:pt x="8191" y="5952"/>
                    <a:pt x="8191" y="5952"/>
                  </a:cubicBezTo>
                  <a:cubicBezTo>
                    <a:pt x="8135" y="6019"/>
                    <a:pt x="8135" y="6019"/>
                    <a:pt x="8135" y="6019"/>
                  </a:cubicBezTo>
                  <a:cubicBezTo>
                    <a:pt x="8079" y="6085"/>
                    <a:pt x="8079" y="6085"/>
                    <a:pt x="8079" y="6085"/>
                  </a:cubicBezTo>
                  <a:cubicBezTo>
                    <a:pt x="8079" y="6085"/>
                    <a:pt x="8079" y="6085"/>
                    <a:pt x="8079" y="6085"/>
                  </a:cubicBezTo>
                  <a:cubicBezTo>
                    <a:pt x="8079" y="6152"/>
                    <a:pt x="8079" y="6152"/>
                    <a:pt x="8079" y="6152"/>
                  </a:cubicBezTo>
                  <a:cubicBezTo>
                    <a:pt x="7967" y="6152"/>
                    <a:pt x="7967" y="6152"/>
                    <a:pt x="7967" y="6152"/>
                  </a:cubicBezTo>
                  <a:cubicBezTo>
                    <a:pt x="7911" y="6219"/>
                    <a:pt x="7911" y="6219"/>
                    <a:pt x="7911" y="6219"/>
                  </a:cubicBezTo>
                  <a:cubicBezTo>
                    <a:pt x="7855" y="6219"/>
                    <a:pt x="7855" y="6219"/>
                    <a:pt x="7855" y="6219"/>
                  </a:cubicBezTo>
                  <a:cubicBezTo>
                    <a:pt x="7798" y="6152"/>
                    <a:pt x="7798" y="6152"/>
                    <a:pt x="7798" y="6152"/>
                  </a:cubicBezTo>
                  <a:cubicBezTo>
                    <a:pt x="7798" y="6219"/>
                    <a:pt x="7798" y="6219"/>
                    <a:pt x="7798" y="6219"/>
                  </a:cubicBezTo>
                  <a:cubicBezTo>
                    <a:pt x="7798" y="6286"/>
                    <a:pt x="7798" y="6286"/>
                    <a:pt x="7798" y="6286"/>
                  </a:cubicBezTo>
                  <a:cubicBezTo>
                    <a:pt x="7742" y="6286"/>
                    <a:pt x="7742" y="6286"/>
                    <a:pt x="7742" y="6286"/>
                  </a:cubicBezTo>
                  <a:cubicBezTo>
                    <a:pt x="7686" y="6353"/>
                    <a:pt x="7686" y="6353"/>
                    <a:pt x="7686" y="6353"/>
                  </a:cubicBezTo>
                  <a:cubicBezTo>
                    <a:pt x="7630" y="6420"/>
                    <a:pt x="7630" y="6420"/>
                    <a:pt x="7630" y="6420"/>
                  </a:cubicBezTo>
                  <a:cubicBezTo>
                    <a:pt x="7574" y="6487"/>
                    <a:pt x="7574" y="6487"/>
                    <a:pt x="7574" y="6487"/>
                  </a:cubicBezTo>
                  <a:cubicBezTo>
                    <a:pt x="7630" y="6487"/>
                    <a:pt x="7630" y="6487"/>
                    <a:pt x="7630" y="6487"/>
                  </a:cubicBezTo>
                  <a:cubicBezTo>
                    <a:pt x="7518" y="6620"/>
                    <a:pt x="7518" y="6620"/>
                    <a:pt x="7518" y="6620"/>
                  </a:cubicBezTo>
                  <a:cubicBezTo>
                    <a:pt x="7518" y="6620"/>
                    <a:pt x="7518" y="6620"/>
                    <a:pt x="7518" y="6620"/>
                  </a:cubicBezTo>
                  <a:cubicBezTo>
                    <a:pt x="7406" y="6620"/>
                    <a:pt x="7406" y="6620"/>
                    <a:pt x="7406" y="6620"/>
                  </a:cubicBezTo>
                  <a:cubicBezTo>
                    <a:pt x="7350" y="6687"/>
                    <a:pt x="7350" y="6687"/>
                    <a:pt x="7350" y="6687"/>
                  </a:cubicBezTo>
                  <a:cubicBezTo>
                    <a:pt x="7294" y="6687"/>
                    <a:pt x="7294" y="6687"/>
                    <a:pt x="7294" y="6687"/>
                  </a:cubicBezTo>
                  <a:cubicBezTo>
                    <a:pt x="7294" y="6620"/>
                    <a:pt x="7294" y="6620"/>
                    <a:pt x="7294" y="6620"/>
                  </a:cubicBezTo>
                  <a:cubicBezTo>
                    <a:pt x="7294" y="6620"/>
                    <a:pt x="7294" y="6620"/>
                    <a:pt x="7294" y="6620"/>
                  </a:cubicBezTo>
                  <a:cubicBezTo>
                    <a:pt x="7294" y="6554"/>
                    <a:pt x="7294" y="6554"/>
                    <a:pt x="7294" y="6554"/>
                  </a:cubicBezTo>
                  <a:cubicBezTo>
                    <a:pt x="7294" y="6487"/>
                    <a:pt x="7294" y="6487"/>
                    <a:pt x="7294" y="6487"/>
                  </a:cubicBezTo>
                  <a:cubicBezTo>
                    <a:pt x="7237" y="6554"/>
                    <a:pt x="7237" y="6554"/>
                    <a:pt x="7237" y="6554"/>
                  </a:cubicBezTo>
                  <a:cubicBezTo>
                    <a:pt x="7237" y="6554"/>
                    <a:pt x="7237" y="6554"/>
                    <a:pt x="7237" y="6554"/>
                  </a:cubicBezTo>
                  <a:cubicBezTo>
                    <a:pt x="7237" y="6554"/>
                    <a:pt x="7237" y="6554"/>
                    <a:pt x="7237" y="6554"/>
                  </a:cubicBezTo>
                  <a:cubicBezTo>
                    <a:pt x="7125" y="6687"/>
                    <a:pt x="7125" y="6687"/>
                    <a:pt x="7125" y="6687"/>
                  </a:cubicBezTo>
                  <a:cubicBezTo>
                    <a:pt x="7069" y="6687"/>
                    <a:pt x="7069" y="6687"/>
                    <a:pt x="7069" y="6687"/>
                  </a:cubicBezTo>
                  <a:cubicBezTo>
                    <a:pt x="7013" y="6687"/>
                    <a:pt x="7013" y="6687"/>
                    <a:pt x="7013" y="6687"/>
                  </a:cubicBezTo>
                  <a:cubicBezTo>
                    <a:pt x="7013" y="6687"/>
                    <a:pt x="7013" y="6687"/>
                    <a:pt x="7013" y="6687"/>
                  </a:cubicBezTo>
                  <a:cubicBezTo>
                    <a:pt x="6957" y="6687"/>
                    <a:pt x="6957" y="6687"/>
                    <a:pt x="6957" y="6687"/>
                  </a:cubicBezTo>
                  <a:cubicBezTo>
                    <a:pt x="6901" y="6687"/>
                    <a:pt x="6901" y="6687"/>
                    <a:pt x="6901" y="6687"/>
                  </a:cubicBezTo>
                  <a:cubicBezTo>
                    <a:pt x="6901" y="6687"/>
                    <a:pt x="6901" y="6687"/>
                    <a:pt x="6901" y="6687"/>
                  </a:cubicBezTo>
                  <a:cubicBezTo>
                    <a:pt x="6901" y="6687"/>
                    <a:pt x="6901" y="6687"/>
                    <a:pt x="6901" y="6687"/>
                  </a:cubicBezTo>
                  <a:close/>
                  <a:moveTo>
                    <a:pt x="13241" y="5885"/>
                  </a:moveTo>
                  <a:cubicBezTo>
                    <a:pt x="13241" y="5885"/>
                    <a:pt x="13241" y="5885"/>
                    <a:pt x="13241" y="5885"/>
                  </a:cubicBezTo>
                  <a:cubicBezTo>
                    <a:pt x="13241" y="5952"/>
                    <a:pt x="13241" y="5952"/>
                    <a:pt x="13241" y="5952"/>
                  </a:cubicBezTo>
                  <a:cubicBezTo>
                    <a:pt x="13241" y="5952"/>
                    <a:pt x="13241" y="5952"/>
                    <a:pt x="13241" y="5952"/>
                  </a:cubicBezTo>
                  <a:cubicBezTo>
                    <a:pt x="13241" y="6019"/>
                    <a:pt x="13241" y="6019"/>
                    <a:pt x="13241" y="6019"/>
                  </a:cubicBezTo>
                  <a:cubicBezTo>
                    <a:pt x="13184" y="5952"/>
                    <a:pt x="13184" y="5952"/>
                    <a:pt x="13184" y="5952"/>
                  </a:cubicBezTo>
                  <a:cubicBezTo>
                    <a:pt x="13184" y="5885"/>
                    <a:pt x="13184" y="5885"/>
                    <a:pt x="13184" y="5885"/>
                  </a:cubicBezTo>
                  <a:cubicBezTo>
                    <a:pt x="13241" y="5885"/>
                    <a:pt x="13241" y="5885"/>
                    <a:pt x="13241" y="5885"/>
                  </a:cubicBezTo>
                  <a:close/>
                  <a:moveTo>
                    <a:pt x="12736" y="5885"/>
                  </a:moveTo>
                  <a:cubicBezTo>
                    <a:pt x="12736" y="5818"/>
                    <a:pt x="12736" y="5818"/>
                    <a:pt x="12736" y="5818"/>
                  </a:cubicBezTo>
                  <a:cubicBezTo>
                    <a:pt x="12848" y="5818"/>
                    <a:pt x="12848" y="5818"/>
                    <a:pt x="12848" y="5818"/>
                  </a:cubicBezTo>
                  <a:cubicBezTo>
                    <a:pt x="12848" y="5818"/>
                    <a:pt x="12848" y="5818"/>
                    <a:pt x="12848" y="5818"/>
                  </a:cubicBezTo>
                  <a:cubicBezTo>
                    <a:pt x="12848" y="5885"/>
                    <a:pt x="12848" y="5885"/>
                    <a:pt x="12848" y="5885"/>
                  </a:cubicBezTo>
                  <a:cubicBezTo>
                    <a:pt x="12792" y="5885"/>
                    <a:pt x="12792" y="5885"/>
                    <a:pt x="12792" y="5885"/>
                  </a:cubicBezTo>
                  <a:cubicBezTo>
                    <a:pt x="12792" y="5885"/>
                    <a:pt x="12792" y="5885"/>
                    <a:pt x="12792" y="5885"/>
                  </a:cubicBezTo>
                  <a:cubicBezTo>
                    <a:pt x="12736" y="5885"/>
                    <a:pt x="12736" y="5885"/>
                    <a:pt x="12736" y="5885"/>
                  </a:cubicBezTo>
                  <a:close/>
                  <a:moveTo>
                    <a:pt x="12231" y="6152"/>
                  </a:moveTo>
                  <a:cubicBezTo>
                    <a:pt x="12287" y="6219"/>
                    <a:pt x="12287" y="6219"/>
                    <a:pt x="12287" y="6219"/>
                  </a:cubicBezTo>
                  <a:cubicBezTo>
                    <a:pt x="12343" y="6219"/>
                    <a:pt x="12343" y="6219"/>
                    <a:pt x="12343" y="6219"/>
                  </a:cubicBezTo>
                  <a:cubicBezTo>
                    <a:pt x="12399" y="6286"/>
                    <a:pt x="12399" y="6286"/>
                    <a:pt x="12399" y="6286"/>
                  </a:cubicBezTo>
                  <a:cubicBezTo>
                    <a:pt x="12399" y="6286"/>
                    <a:pt x="12399" y="6286"/>
                    <a:pt x="12399" y="6286"/>
                  </a:cubicBezTo>
                  <a:cubicBezTo>
                    <a:pt x="12455" y="6286"/>
                    <a:pt x="12455" y="6286"/>
                    <a:pt x="12455" y="6286"/>
                  </a:cubicBezTo>
                  <a:cubicBezTo>
                    <a:pt x="12511" y="6219"/>
                    <a:pt x="12511" y="6219"/>
                    <a:pt x="12511" y="6219"/>
                  </a:cubicBezTo>
                  <a:cubicBezTo>
                    <a:pt x="12567" y="6286"/>
                    <a:pt x="12567" y="6286"/>
                    <a:pt x="12567" y="6286"/>
                  </a:cubicBezTo>
                  <a:cubicBezTo>
                    <a:pt x="12623" y="6219"/>
                    <a:pt x="12623" y="6219"/>
                    <a:pt x="12623" y="6219"/>
                  </a:cubicBezTo>
                  <a:cubicBezTo>
                    <a:pt x="12623" y="6219"/>
                    <a:pt x="12623" y="6219"/>
                    <a:pt x="12623" y="6219"/>
                  </a:cubicBezTo>
                  <a:cubicBezTo>
                    <a:pt x="12679" y="6219"/>
                    <a:pt x="12679" y="6219"/>
                    <a:pt x="12679" y="6219"/>
                  </a:cubicBezTo>
                  <a:cubicBezTo>
                    <a:pt x="12679" y="6152"/>
                    <a:pt x="12679" y="6152"/>
                    <a:pt x="12679" y="6152"/>
                  </a:cubicBezTo>
                  <a:cubicBezTo>
                    <a:pt x="12623" y="6152"/>
                    <a:pt x="12623" y="6152"/>
                    <a:pt x="12623" y="6152"/>
                  </a:cubicBezTo>
                  <a:cubicBezTo>
                    <a:pt x="12567" y="6152"/>
                    <a:pt x="12567" y="6152"/>
                    <a:pt x="12567" y="6152"/>
                  </a:cubicBezTo>
                  <a:cubicBezTo>
                    <a:pt x="12511" y="6152"/>
                    <a:pt x="12511" y="6152"/>
                    <a:pt x="12511" y="6152"/>
                  </a:cubicBezTo>
                  <a:cubicBezTo>
                    <a:pt x="12511" y="6152"/>
                    <a:pt x="12511" y="6152"/>
                    <a:pt x="12511" y="6152"/>
                  </a:cubicBezTo>
                  <a:cubicBezTo>
                    <a:pt x="12455" y="6152"/>
                    <a:pt x="12455" y="6152"/>
                    <a:pt x="12455" y="6152"/>
                  </a:cubicBezTo>
                  <a:cubicBezTo>
                    <a:pt x="12399" y="6152"/>
                    <a:pt x="12399" y="6152"/>
                    <a:pt x="12399" y="6152"/>
                  </a:cubicBezTo>
                  <a:cubicBezTo>
                    <a:pt x="12343" y="6152"/>
                    <a:pt x="12343" y="6152"/>
                    <a:pt x="12343" y="6152"/>
                  </a:cubicBezTo>
                  <a:cubicBezTo>
                    <a:pt x="12287" y="6152"/>
                    <a:pt x="12287" y="6152"/>
                    <a:pt x="12287" y="6152"/>
                  </a:cubicBezTo>
                  <a:cubicBezTo>
                    <a:pt x="12231" y="6152"/>
                    <a:pt x="12231" y="6152"/>
                    <a:pt x="12231" y="6152"/>
                  </a:cubicBezTo>
                  <a:close/>
                  <a:moveTo>
                    <a:pt x="12006" y="8025"/>
                  </a:moveTo>
                  <a:cubicBezTo>
                    <a:pt x="11950" y="8025"/>
                    <a:pt x="11950" y="8025"/>
                    <a:pt x="11950" y="8025"/>
                  </a:cubicBezTo>
                  <a:cubicBezTo>
                    <a:pt x="11950" y="8025"/>
                    <a:pt x="11950" y="8025"/>
                    <a:pt x="11950" y="8025"/>
                  </a:cubicBezTo>
                  <a:cubicBezTo>
                    <a:pt x="12006" y="8025"/>
                    <a:pt x="12006" y="8025"/>
                    <a:pt x="12006" y="8025"/>
                  </a:cubicBezTo>
                  <a:cubicBezTo>
                    <a:pt x="12006" y="8025"/>
                    <a:pt x="12006" y="8025"/>
                    <a:pt x="12006" y="8025"/>
                  </a:cubicBezTo>
                  <a:cubicBezTo>
                    <a:pt x="12006" y="8025"/>
                    <a:pt x="12006" y="8025"/>
                    <a:pt x="12006" y="8025"/>
                  </a:cubicBezTo>
                  <a:close/>
                  <a:moveTo>
                    <a:pt x="11670" y="8025"/>
                  </a:moveTo>
                  <a:cubicBezTo>
                    <a:pt x="11670" y="7958"/>
                    <a:pt x="11670" y="7958"/>
                    <a:pt x="11670" y="7958"/>
                  </a:cubicBezTo>
                  <a:cubicBezTo>
                    <a:pt x="11670" y="7891"/>
                    <a:pt x="11670" y="7891"/>
                    <a:pt x="11670" y="7891"/>
                  </a:cubicBezTo>
                  <a:cubicBezTo>
                    <a:pt x="11614" y="7891"/>
                    <a:pt x="11614" y="7891"/>
                    <a:pt x="11614" y="7891"/>
                  </a:cubicBezTo>
                  <a:cubicBezTo>
                    <a:pt x="11614" y="7891"/>
                    <a:pt x="11614" y="7891"/>
                    <a:pt x="11614" y="7891"/>
                  </a:cubicBezTo>
                  <a:cubicBezTo>
                    <a:pt x="11614" y="7891"/>
                    <a:pt x="11614" y="7891"/>
                    <a:pt x="11614" y="7891"/>
                  </a:cubicBezTo>
                  <a:cubicBezTo>
                    <a:pt x="11614" y="7824"/>
                    <a:pt x="11614" y="7824"/>
                    <a:pt x="11614" y="7824"/>
                  </a:cubicBezTo>
                  <a:cubicBezTo>
                    <a:pt x="11614" y="7757"/>
                    <a:pt x="11614" y="7757"/>
                    <a:pt x="11614" y="7757"/>
                  </a:cubicBezTo>
                  <a:cubicBezTo>
                    <a:pt x="11557" y="7757"/>
                    <a:pt x="11557" y="7757"/>
                    <a:pt x="11557" y="7757"/>
                  </a:cubicBezTo>
                  <a:cubicBezTo>
                    <a:pt x="11614" y="7690"/>
                    <a:pt x="11614" y="7690"/>
                    <a:pt x="11614" y="7690"/>
                  </a:cubicBezTo>
                  <a:cubicBezTo>
                    <a:pt x="11557" y="7624"/>
                    <a:pt x="11557" y="7624"/>
                    <a:pt x="11557" y="7624"/>
                  </a:cubicBezTo>
                  <a:cubicBezTo>
                    <a:pt x="11614" y="7557"/>
                    <a:pt x="11614" y="7557"/>
                    <a:pt x="11614" y="7557"/>
                  </a:cubicBezTo>
                  <a:cubicBezTo>
                    <a:pt x="11557" y="7557"/>
                    <a:pt x="11557" y="7557"/>
                    <a:pt x="11557" y="7557"/>
                  </a:cubicBezTo>
                  <a:cubicBezTo>
                    <a:pt x="11557" y="7490"/>
                    <a:pt x="11557" y="7490"/>
                    <a:pt x="11557" y="7490"/>
                  </a:cubicBezTo>
                  <a:cubicBezTo>
                    <a:pt x="11557" y="7490"/>
                    <a:pt x="11557" y="7490"/>
                    <a:pt x="11557" y="7490"/>
                  </a:cubicBezTo>
                  <a:cubicBezTo>
                    <a:pt x="11501" y="7423"/>
                    <a:pt x="11501" y="7423"/>
                    <a:pt x="11501" y="7423"/>
                  </a:cubicBezTo>
                  <a:cubicBezTo>
                    <a:pt x="11501" y="7356"/>
                    <a:pt x="11501" y="7356"/>
                    <a:pt x="11501" y="7356"/>
                  </a:cubicBezTo>
                  <a:cubicBezTo>
                    <a:pt x="11445" y="7289"/>
                    <a:pt x="11445" y="7289"/>
                    <a:pt x="11445" y="7289"/>
                  </a:cubicBezTo>
                  <a:cubicBezTo>
                    <a:pt x="11445" y="7289"/>
                    <a:pt x="11445" y="7289"/>
                    <a:pt x="11445" y="7289"/>
                  </a:cubicBezTo>
                  <a:cubicBezTo>
                    <a:pt x="11445" y="7222"/>
                    <a:pt x="11445" y="7222"/>
                    <a:pt x="11445" y="7222"/>
                  </a:cubicBezTo>
                  <a:cubicBezTo>
                    <a:pt x="11445" y="7155"/>
                    <a:pt x="11445" y="7155"/>
                    <a:pt x="11445" y="7155"/>
                  </a:cubicBezTo>
                  <a:cubicBezTo>
                    <a:pt x="11389" y="7155"/>
                    <a:pt x="11389" y="7155"/>
                    <a:pt x="11389" y="7155"/>
                  </a:cubicBezTo>
                  <a:cubicBezTo>
                    <a:pt x="11389" y="7155"/>
                    <a:pt x="11389" y="7155"/>
                    <a:pt x="11389" y="7155"/>
                  </a:cubicBezTo>
                  <a:cubicBezTo>
                    <a:pt x="11333" y="7155"/>
                    <a:pt x="11333" y="7155"/>
                    <a:pt x="11333" y="7155"/>
                  </a:cubicBezTo>
                  <a:cubicBezTo>
                    <a:pt x="11333" y="7155"/>
                    <a:pt x="11333" y="7155"/>
                    <a:pt x="11333" y="7155"/>
                  </a:cubicBezTo>
                  <a:cubicBezTo>
                    <a:pt x="11277" y="7155"/>
                    <a:pt x="11277" y="7155"/>
                    <a:pt x="11277" y="7155"/>
                  </a:cubicBezTo>
                  <a:cubicBezTo>
                    <a:pt x="11277" y="7089"/>
                    <a:pt x="11277" y="7089"/>
                    <a:pt x="11277" y="7089"/>
                  </a:cubicBezTo>
                  <a:cubicBezTo>
                    <a:pt x="11333" y="7089"/>
                    <a:pt x="11333" y="7089"/>
                    <a:pt x="11333" y="7089"/>
                  </a:cubicBezTo>
                  <a:cubicBezTo>
                    <a:pt x="11333" y="6955"/>
                    <a:pt x="11333" y="6955"/>
                    <a:pt x="11333" y="6955"/>
                  </a:cubicBezTo>
                  <a:cubicBezTo>
                    <a:pt x="11333" y="6955"/>
                    <a:pt x="11333" y="6955"/>
                    <a:pt x="11333" y="6955"/>
                  </a:cubicBezTo>
                  <a:cubicBezTo>
                    <a:pt x="11333" y="6888"/>
                    <a:pt x="11333" y="6888"/>
                    <a:pt x="11333" y="6888"/>
                  </a:cubicBezTo>
                  <a:cubicBezTo>
                    <a:pt x="11333" y="6821"/>
                    <a:pt x="11333" y="6821"/>
                    <a:pt x="11333" y="6821"/>
                  </a:cubicBezTo>
                  <a:cubicBezTo>
                    <a:pt x="11333" y="6821"/>
                    <a:pt x="11333" y="6821"/>
                    <a:pt x="11333" y="6821"/>
                  </a:cubicBezTo>
                  <a:cubicBezTo>
                    <a:pt x="11389" y="6687"/>
                    <a:pt x="11389" y="6687"/>
                    <a:pt x="11389" y="6687"/>
                  </a:cubicBezTo>
                  <a:cubicBezTo>
                    <a:pt x="11445" y="6687"/>
                    <a:pt x="11445" y="6687"/>
                    <a:pt x="11445" y="6687"/>
                  </a:cubicBezTo>
                  <a:cubicBezTo>
                    <a:pt x="11445" y="6687"/>
                    <a:pt x="11445" y="6687"/>
                    <a:pt x="11445" y="6687"/>
                  </a:cubicBezTo>
                  <a:cubicBezTo>
                    <a:pt x="11445" y="6620"/>
                    <a:pt x="11445" y="6620"/>
                    <a:pt x="11445" y="6620"/>
                  </a:cubicBezTo>
                  <a:cubicBezTo>
                    <a:pt x="11501" y="6687"/>
                    <a:pt x="11501" y="6687"/>
                    <a:pt x="11501" y="6687"/>
                  </a:cubicBezTo>
                  <a:cubicBezTo>
                    <a:pt x="11557" y="6620"/>
                    <a:pt x="11557" y="6620"/>
                    <a:pt x="11557" y="6620"/>
                  </a:cubicBezTo>
                  <a:cubicBezTo>
                    <a:pt x="11614" y="6687"/>
                    <a:pt x="11614" y="6687"/>
                    <a:pt x="11614" y="6687"/>
                  </a:cubicBezTo>
                  <a:cubicBezTo>
                    <a:pt x="11614" y="6687"/>
                    <a:pt x="11614" y="6687"/>
                    <a:pt x="11614" y="6687"/>
                  </a:cubicBezTo>
                  <a:cubicBezTo>
                    <a:pt x="11614" y="6687"/>
                    <a:pt x="11614" y="6687"/>
                    <a:pt x="11614" y="6687"/>
                  </a:cubicBezTo>
                  <a:cubicBezTo>
                    <a:pt x="11557" y="6754"/>
                    <a:pt x="11557" y="6754"/>
                    <a:pt x="11557" y="6754"/>
                  </a:cubicBezTo>
                  <a:cubicBezTo>
                    <a:pt x="11557" y="6754"/>
                    <a:pt x="11557" y="6754"/>
                    <a:pt x="11557" y="6754"/>
                  </a:cubicBezTo>
                  <a:cubicBezTo>
                    <a:pt x="11614" y="6754"/>
                    <a:pt x="11614" y="6754"/>
                    <a:pt x="11614" y="6754"/>
                  </a:cubicBezTo>
                  <a:cubicBezTo>
                    <a:pt x="11614" y="6821"/>
                    <a:pt x="11614" y="6821"/>
                    <a:pt x="11614" y="6821"/>
                  </a:cubicBezTo>
                  <a:cubicBezTo>
                    <a:pt x="11614" y="6821"/>
                    <a:pt x="11614" y="6821"/>
                    <a:pt x="11614" y="6821"/>
                  </a:cubicBezTo>
                  <a:cubicBezTo>
                    <a:pt x="11670" y="6888"/>
                    <a:pt x="11670" y="6888"/>
                    <a:pt x="11670" y="6888"/>
                  </a:cubicBezTo>
                  <a:cubicBezTo>
                    <a:pt x="11670" y="6955"/>
                    <a:pt x="11670" y="6955"/>
                    <a:pt x="11670" y="6955"/>
                  </a:cubicBezTo>
                  <a:cubicBezTo>
                    <a:pt x="11726" y="7022"/>
                    <a:pt x="11726" y="7022"/>
                    <a:pt x="11726" y="7022"/>
                  </a:cubicBezTo>
                  <a:cubicBezTo>
                    <a:pt x="11782" y="7022"/>
                    <a:pt x="11782" y="7022"/>
                    <a:pt x="11782" y="7022"/>
                  </a:cubicBezTo>
                  <a:cubicBezTo>
                    <a:pt x="11782" y="6955"/>
                    <a:pt x="11782" y="6955"/>
                    <a:pt x="11782" y="6955"/>
                  </a:cubicBezTo>
                  <a:cubicBezTo>
                    <a:pt x="11782" y="6955"/>
                    <a:pt x="11782" y="6955"/>
                    <a:pt x="11782" y="6955"/>
                  </a:cubicBezTo>
                  <a:cubicBezTo>
                    <a:pt x="11782" y="6955"/>
                    <a:pt x="11782" y="6955"/>
                    <a:pt x="11782" y="6955"/>
                  </a:cubicBezTo>
                  <a:cubicBezTo>
                    <a:pt x="11838" y="6888"/>
                    <a:pt x="11838" y="6888"/>
                    <a:pt x="11838" y="6888"/>
                  </a:cubicBezTo>
                  <a:cubicBezTo>
                    <a:pt x="11838" y="6821"/>
                    <a:pt x="11838" y="6821"/>
                    <a:pt x="11838" y="6821"/>
                  </a:cubicBezTo>
                  <a:cubicBezTo>
                    <a:pt x="11838" y="6821"/>
                    <a:pt x="11838" y="6821"/>
                    <a:pt x="11838" y="6821"/>
                  </a:cubicBezTo>
                  <a:cubicBezTo>
                    <a:pt x="11838" y="6754"/>
                    <a:pt x="11838" y="6754"/>
                    <a:pt x="11838" y="6754"/>
                  </a:cubicBezTo>
                  <a:cubicBezTo>
                    <a:pt x="11838" y="6687"/>
                    <a:pt x="11838" y="6687"/>
                    <a:pt x="11838" y="6687"/>
                  </a:cubicBezTo>
                  <a:cubicBezTo>
                    <a:pt x="11838" y="6687"/>
                    <a:pt x="11838" y="6687"/>
                    <a:pt x="11838" y="6687"/>
                  </a:cubicBezTo>
                  <a:cubicBezTo>
                    <a:pt x="11894" y="6687"/>
                    <a:pt x="11894" y="6687"/>
                    <a:pt x="11894" y="6687"/>
                  </a:cubicBezTo>
                  <a:cubicBezTo>
                    <a:pt x="11950" y="6687"/>
                    <a:pt x="11950" y="6687"/>
                    <a:pt x="11950" y="6687"/>
                  </a:cubicBezTo>
                  <a:cubicBezTo>
                    <a:pt x="11950" y="6754"/>
                    <a:pt x="11950" y="6754"/>
                    <a:pt x="11950" y="6754"/>
                  </a:cubicBezTo>
                  <a:cubicBezTo>
                    <a:pt x="12006" y="6754"/>
                    <a:pt x="12006" y="6754"/>
                    <a:pt x="12006" y="6754"/>
                  </a:cubicBezTo>
                  <a:cubicBezTo>
                    <a:pt x="12006" y="6687"/>
                    <a:pt x="12006" y="6687"/>
                    <a:pt x="12006" y="6687"/>
                  </a:cubicBezTo>
                  <a:cubicBezTo>
                    <a:pt x="11950" y="6620"/>
                    <a:pt x="11950" y="6620"/>
                    <a:pt x="11950" y="6620"/>
                  </a:cubicBezTo>
                  <a:cubicBezTo>
                    <a:pt x="11950" y="6620"/>
                    <a:pt x="11950" y="6620"/>
                    <a:pt x="11950" y="6620"/>
                  </a:cubicBezTo>
                  <a:cubicBezTo>
                    <a:pt x="11950" y="6620"/>
                    <a:pt x="11950" y="6620"/>
                    <a:pt x="11950" y="6620"/>
                  </a:cubicBezTo>
                  <a:cubicBezTo>
                    <a:pt x="11894" y="6620"/>
                    <a:pt x="11894" y="6620"/>
                    <a:pt x="11894" y="6620"/>
                  </a:cubicBezTo>
                  <a:cubicBezTo>
                    <a:pt x="11838" y="6620"/>
                    <a:pt x="11838" y="6620"/>
                    <a:pt x="11838" y="6620"/>
                  </a:cubicBezTo>
                  <a:cubicBezTo>
                    <a:pt x="11782" y="6554"/>
                    <a:pt x="11782" y="6554"/>
                    <a:pt x="11782" y="6554"/>
                  </a:cubicBezTo>
                  <a:cubicBezTo>
                    <a:pt x="11782" y="6554"/>
                    <a:pt x="11782" y="6554"/>
                    <a:pt x="11782" y="6554"/>
                  </a:cubicBezTo>
                  <a:cubicBezTo>
                    <a:pt x="11782" y="6487"/>
                    <a:pt x="11782" y="6487"/>
                    <a:pt x="11782" y="6487"/>
                  </a:cubicBezTo>
                  <a:cubicBezTo>
                    <a:pt x="11782" y="6420"/>
                    <a:pt x="11782" y="6420"/>
                    <a:pt x="11782" y="6420"/>
                  </a:cubicBezTo>
                  <a:cubicBezTo>
                    <a:pt x="11782" y="6420"/>
                    <a:pt x="11782" y="6420"/>
                    <a:pt x="11782" y="6420"/>
                  </a:cubicBezTo>
                  <a:cubicBezTo>
                    <a:pt x="11838" y="6420"/>
                    <a:pt x="11838" y="6420"/>
                    <a:pt x="11838" y="6420"/>
                  </a:cubicBezTo>
                  <a:cubicBezTo>
                    <a:pt x="11838" y="6353"/>
                    <a:pt x="11838" y="6353"/>
                    <a:pt x="11838" y="6353"/>
                  </a:cubicBezTo>
                  <a:cubicBezTo>
                    <a:pt x="11894" y="6420"/>
                    <a:pt x="11894" y="6420"/>
                    <a:pt x="11894" y="6420"/>
                  </a:cubicBezTo>
                  <a:cubicBezTo>
                    <a:pt x="11894" y="6420"/>
                    <a:pt x="11894" y="6420"/>
                    <a:pt x="11894" y="6420"/>
                  </a:cubicBezTo>
                  <a:cubicBezTo>
                    <a:pt x="11950" y="6554"/>
                    <a:pt x="11950" y="6554"/>
                    <a:pt x="11950" y="6554"/>
                  </a:cubicBezTo>
                  <a:cubicBezTo>
                    <a:pt x="11950" y="6554"/>
                    <a:pt x="11950" y="6554"/>
                    <a:pt x="11950" y="6554"/>
                  </a:cubicBezTo>
                  <a:cubicBezTo>
                    <a:pt x="11950" y="6487"/>
                    <a:pt x="11950" y="6487"/>
                    <a:pt x="11950" y="6487"/>
                  </a:cubicBezTo>
                  <a:cubicBezTo>
                    <a:pt x="11950" y="6487"/>
                    <a:pt x="11950" y="6487"/>
                    <a:pt x="11950" y="6487"/>
                  </a:cubicBezTo>
                  <a:cubicBezTo>
                    <a:pt x="11950" y="6420"/>
                    <a:pt x="11950" y="6420"/>
                    <a:pt x="11950" y="6420"/>
                  </a:cubicBezTo>
                  <a:cubicBezTo>
                    <a:pt x="11950" y="6353"/>
                    <a:pt x="11950" y="6353"/>
                    <a:pt x="11950" y="6353"/>
                  </a:cubicBezTo>
                  <a:cubicBezTo>
                    <a:pt x="11894" y="6353"/>
                    <a:pt x="11894" y="6353"/>
                    <a:pt x="11894" y="6353"/>
                  </a:cubicBezTo>
                  <a:cubicBezTo>
                    <a:pt x="11894" y="6286"/>
                    <a:pt x="11894" y="6286"/>
                    <a:pt x="11894" y="6286"/>
                  </a:cubicBezTo>
                  <a:cubicBezTo>
                    <a:pt x="11950" y="6286"/>
                    <a:pt x="11950" y="6286"/>
                    <a:pt x="11950" y="6286"/>
                  </a:cubicBezTo>
                  <a:cubicBezTo>
                    <a:pt x="11950" y="6219"/>
                    <a:pt x="11950" y="6219"/>
                    <a:pt x="11950" y="6219"/>
                  </a:cubicBezTo>
                  <a:cubicBezTo>
                    <a:pt x="12006" y="6219"/>
                    <a:pt x="12006" y="6219"/>
                    <a:pt x="12006" y="6219"/>
                  </a:cubicBezTo>
                  <a:cubicBezTo>
                    <a:pt x="12006" y="6219"/>
                    <a:pt x="12006" y="6219"/>
                    <a:pt x="12006" y="6219"/>
                  </a:cubicBezTo>
                  <a:cubicBezTo>
                    <a:pt x="12062" y="6219"/>
                    <a:pt x="12062" y="6219"/>
                    <a:pt x="12062" y="6219"/>
                  </a:cubicBezTo>
                  <a:cubicBezTo>
                    <a:pt x="12062" y="6286"/>
                    <a:pt x="12062" y="6286"/>
                    <a:pt x="12062" y="6286"/>
                  </a:cubicBezTo>
                  <a:cubicBezTo>
                    <a:pt x="12118" y="6286"/>
                    <a:pt x="12118" y="6286"/>
                    <a:pt x="12118" y="6286"/>
                  </a:cubicBezTo>
                  <a:cubicBezTo>
                    <a:pt x="12175" y="6219"/>
                    <a:pt x="12175" y="6219"/>
                    <a:pt x="12175" y="6219"/>
                  </a:cubicBezTo>
                  <a:cubicBezTo>
                    <a:pt x="12118" y="6219"/>
                    <a:pt x="12118" y="6219"/>
                    <a:pt x="12118" y="6219"/>
                  </a:cubicBezTo>
                  <a:cubicBezTo>
                    <a:pt x="12062" y="6219"/>
                    <a:pt x="12062" y="6219"/>
                    <a:pt x="12062" y="6219"/>
                  </a:cubicBezTo>
                  <a:cubicBezTo>
                    <a:pt x="12118" y="6152"/>
                    <a:pt x="12118" y="6152"/>
                    <a:pt x="12118" y="6152"/>
                  </a:cubicBezTo>
                  <a:cubicBezTo>
                    <a:pt x="12175" y="6152"/>
                    <a:pt x="12175" y="6152"/>
                    <a:pt x="12175" y="6152"/>
                  </a:cubicBezTo>
                  <a:cubicBezTo>
                    <a:pt x="12231" y="6152"/>
                    <a:pt x="12231" y="6152"/>
                    <a:pt x="12231" y="6152"/>
                  </a:cubicBezTo>
                  <a:cubicBezTo>
                    <a:pt x="12231" y="6219"/>
                    <a:pt x="12231" y="6219"/>
                    <a:pt x="12231" y="6219"/>
                  </a:cubicBezTo>
                  <a:cubicBezTo>
                    <a:pt x="12231" y="6219"/>
                    <a:pt x="12231" y="6219"/>
                    <a:pt x="12231" y="6219"/>
                  </a:cubicBezTo>
                  <a:cubicBezTo>
                    <a:pt x="12231" y="6219"/>
                    <a:pt x="12231" y="6219"/>
                    <a:pt x="12231" y="6219"/>
                  </a:cubicBezTo>
                  <a:cubicBezTo>
                    <a:pt x="12231" y="6286"/>
                    <a:pt x="12231" y="6286"/>
                    <a:pt x="12231" y="6286"/>
                  </a:cubicBezTo>
                  <a:cubicBezTo>
                    <a:pt x="12287" y="6353"/>
                    <a:pt x="12287" y="6353"/>
                    <a:pt x="12287" y="6353"/>
                  </a:cubicBezTo>
                  <a:cubicBezTo>
                    <a:pt x="12287" y="6286"/>
                    <a:pt x="12287" y="6286"/>
                    <a:pt x="12287" y="6286"/>
                  </a:cubicBezTo>
                  <a:cubicBezTo>
                    <a:pt x="12343" y="6353"/>
                    <a:pt x="12343" y="6353"/>
                    <a:pt x="12343" y="6353"/>
                  </a:cubicBezTo>
                  <a:cubicBezTo>
                    <a:pt x="12399" y="6353"/>
                    <a:pt x="12399" y="6353"/>
                    <a:pt x="12399" y="6353"/>
                  </a:cubicBezTo>
                  <a:cubicBezTo>
                    <a:pt x="12455" y="6286"/>
                    <a:pt x="12455" y="6286"/>
                    <a:pt x="12455" y="6286"/>
                  </a:cubicBezTo>
                  <a:cubicBezTo>
                    <a:pt x="12511" y="6286"/>
                    <a:pt x="12511" y="6286"/>
                    <a:pt x="12511" y="6286"/>
                  </a:cubicBezTo>
                  <a:cubicBezTo>
                    <a:pt x="12623" y="6286"/>
                    <a:pt x="12623" y="6286"/>
                    <a:pt x="12623" y="6286"/>
                  </a:cubicBezTo>
                  <a:cubicBezTo>
                    <a:pt x="12623" y="6353"/>
                    <a:pt x="12623" y="6353"/>
                    <a:pt x="12623" y="6353"/>
                  </a:cubicBezTo>
                  <a:cubicBezTo>
                    <a:pt x="12679" y="6353"/>
                    <a:pt x="12679" y="6353"/>
                    <a:pt x="12679" y="6353"/>
                  </a:cubicBezTo>
                  <a:cubicBezTo>
                    <a:pt x="12679" y="6353"/>
                    <a:pt x="12679" y="6353"/>
                    <a:pt x="12679" y="6353"/>
                  </a:cubicBezTo>
                  <a:cubicBezTo>
                    <a:pt x="12679" y="6420"/>
                    <a:pt x="12679" y="6420"/>
                    <a:pt x="12679" y="6420"/>
                  </a:cubicBezTo>
                  <a:cubicBezTo>
                    <a:pt x="12679" y="6420"/>
                    <a:pt x="12679" y="6420"/>
                    <a:pt x="12679" y="6420"/>
                  </a:cubicBezTo>
                  <a:cubicBezTo>
                    <a:pt x="12679" y="6487"/>
                    <a:pt x="12679" y="6487"/>
                    <a:pt x="12679" y="6487"/>
                  </a:cubicBezTo>
                  <a:cubicBezTo>
                    <a:pt x="12623" y="6554"/>
                    <a:pt x="12623" y="6554"/>
                    <a:pt x="12623" y="6554"/>
                  </a:cubicBezTo>
                  <a:cubicBezTo>
                    <a:pt x="12567" y="6487"/>
                    <a:pt x="12567" y="6487"/>
                    <a:pt x="12567" y="6487"/>
                  </a:cubicBezTo>
                  <a:cubicBezTo>
                    <a:pt x="12567" y="6487"/>
                    <a:pt x="12567" y="6487"/>
                    <a:pt x="12567" y="6487"/>
                  </a:cubicBezTo>
                  <a:cubicBezTo>
                    <a:pt x="12511" y="6554"/>
                    <a:pt x="12511" y="6554"/>
                    <a:pt x="12511" y="6554"/>
                  </a:cubicBezTo>
                  <a:cubicBezTo>
                    <a:pt x="12511" y="6554"/>
                    <a:pt x="12511" y="6554"/>
                    <a:pt x="12511" y="6554"/>
                  </a:cubicBezTo>
                  <a:cubicBezTo>
                    <a:pt x="12511" y="6554"/>
                    <a:pt x="12511" y="6554"/>
                    <a:pt x="12511" y="6554"/>
                  </a:cubicBezTo>
                  <a:cubicBezTo>
                    <a:pt x="12567" y="6620"/>
                    <a:pt x="12567" y="6620"/>
                    <a:pt x="12567" y="6620"/>
                  </a:cubicBezTo>
                  <a:cubicBezTo>
                    <a:pt x="12567" y="6620"/>
                    <a:pt x="12567" y="6620"/>
                    <a:pt x="12567" y="6620"/>
                  </a:cubicBezTo>
                  <a:cubicBezTo>
                    <a:pt x="12511" y="6687"/>
                    <a:pt x="12511" y="6687"/>
                    <a:pt x="12511" y="6687"/>
                  </a:cubicBezTo>
                  <a:cubicBezTo>
                    <a:pt x="12511" y="6687"/>
                    <a:pt x="12511" y="6687"/>
                    <a:pt x="12511" y="6687"/>
                  </a:cubicBezTo>
                  <a:cubicBezTo>
                    <a:pt x="12511" y="6687"/>
                    <a:pt x="12511" y="6687"/>
                    <a:pt x="12511" y="6687"/>
                  </a:cubicBezTo>
                  <a:cubicBezTo>
                    <a:pt x="12455" y="6687"/>
                    <a:pt x="12455" y="6687"/>
                    <a:pt x="12455" y="6687"/>
                  </a:cubicBezTo>
                  <a:cubicBezTo>
                    <a:pt x="12399" y="6687"/>
                    <a:pt x="12399" y="6687"/>
                    <a:pt x="12399" y="6687"/>
                  </a:cubicBezTo>
                  <a:cubicBezTo>
                    <a:pt x="12399" y="6754"/>
                    <a:pt x="12399" y="6754"/>
                    <a:pt x="12399" y="6754"/>
                  </a:cubicBezTo>
                  <a:cubicBezTo>
                    <a:pt x="12287" y="6754"/>
                    <a:pt x="12287" y="6754"/>
                    <a:pt x="12287" y="6754"/>
                  </a:cubicBezTo>
                  <a:cubicBezTo>
                    <a:pt x="12231" y="6821"/>
                    <a:pt x="12231" y="6821"/>
                    <a:pt x="12231" y="6821"/>
                  </a:cubicBezTo>
                  <a:cubicBezTo>
                    <a:pt x="12231" y="6821"/>
                    <a:pt x="12231" y="6821"/>
                    <a:pt x="12231" y="6821"/>
                  </a:cubicBezTo>
                  <a:cubicBezTo>
                    <a:pt x="12175" y="6888"/>
                    <a:pt x="12175" y="6888"/>
                    <a:pt x="12175" y="6888"/>
                  </a:cubicBezTo>
                  <a:cubicBezTo>
                    <a:pt x="12175" y="6888"/>
                    <a:pt x="12175" y="6888"/>
                    <a:pt x="12175" y="6888"/>
                  </a:cubicBezTo>
                  <a:cubicBezTo>
                    <a:pt x="12175" y="6888"/>
                    <a:pt x="12175" y="6888"/>
                    <a:pt x="12175" y="6888"/>
                  </a:cubicBezTo>
                  <a:cubicBezTo>
                    <a:pt x="12231" y="6888"/>
                    <a:pt x="12231" y="6888"/>
                    <a:pt x="12231" y="6888"/>
                  </a:cubicBezTo>
                  <a:cubicBezTo>
                    <a:pt x="12287" y="6888"/>
                    <a:pt x="12287" y="6888"/>
                    <a:pt x="12287" y="6888"/>
                  </a:cubicBezTo>
                  <a:cubicBezTo>
                    <a:pt x="12287" y="6888"/>
                    <a:pt x="12287" y="6888"/>
                    <a:pt x="12287" y="6888"/>
                  </a:cubicBezTo>
                  <a:cubicBezTo>
                    <a:pt x="12399" y="6888"/>
                    <a:pt x="12399" y="6888"/>
                    <a:pt x="12399" y="6888"/>
                  </a:cubicBezTo>
                  <a:cubicBezTo>
                    <a:pt x="12399" y="6955"/>
                    <a:pt x="12399" y="6955"/>
                    <a:pt x="12399" y="6955"/>
                  </a:cubicBezTo>
                  <a:cubicBezTo>
                    <a:pt x="12399" y="6955"/>
                    <a:pt x="12399" y="6955"/>
                    <a:pt x="12399" y="6955"/>
                  </a:cubicBezTo>
                  <a:cubicBezTo>
                    <a:pt x="12343" y="6955"/>
                    <a:pt x="12343" y="6955"/>
                    <a:pt x="12343" y="6955"/>
                  </a:cubicBezTo>
                  <a:cubicBezTo>
                    <a:pt x="12399" y="7022"/>
                    <a:pt x="12399" y="7022"/>
                    <a:pt x="12399" y="7022"/>
                  </a:cubicBezTo>
                  <a:cubicBezTo>
                    <a:pt x="12399" y="7022"/>
                    <a:pt x="12399" y="7022"/>
                    <a:pt x="12399" y="7022"/>
                  </a:cubicBezTo>
                  <a:cubicBezTo>
                    <a:pt x="12399" y="7089"/>
                    <a:pt x="12399" y="7089"/>
                    <a:pt x="12399" y="7089"/>
                  </a:cubicBezTo>
                  <a:cubicBezTo>
                    <a:pt x="12343" y="7089"/>
                    <a:pt x="12343" y="7089"/>
                    <a:pt x="12343" y="7089"/>
                  </a:cubicBezTo>
                  <a:cubicBezTo>
                    <a:pt x="12343" y="7155"/>
                    <a:pt x="12343" y="7155"/>
                    <a:pt x="12343" y="7155"/>
                  </a:cubicBezTo>
                  <a:cubicBezTo>
                    <a:pt x="12343" y="7222"/>
                    <a:pt x="12343" y="7222"/>
                    <a:pt x="12343" y="7222"/>
                  </a:cubicBezTo>
                  <a:cubicBezTo>
                    <a:pt x="12399" y="7155"/>
                    <a:pt x="12399" y="7155"/>
                    <a:pt x="12399" y="7155"/>
                  </a:cubicBezTo>
                  <a:cubicBezTo>
                    <a:pt x="12455" y="7089"/>
                    <a:pt x="12455" y="7089"/>
                    <a:pt x="12455" y="7089"/>
                  </a:cubicBezTo>
                  <a:cubicBezTo>
                    <a:pt x="12455" y="7089"/>
                    <a:pt x="12455" y="7089"/>
                    <a:pt x="12455" y="7089"/>
                  </a:cubicBezTo>
                  <a:cubicBezTo>
                    <a:pt x="12511" y="7089"/>
                    <a:pt x="12511" y="7089"/>
                    <a:pt x="12511" y="7089"/>
                  </a:cubicBezTo>
                  <a:cubicBezTo>
                    <a:pt x="12455" y="7155"/>
                    <a:pt x="12455" y="7155"/>
                    <a:pt x="12455" y="7155"/>
                  </a:cubicBezTo>
                  <a:cubicBezTo>
                    <a:pt x="12455" y="7222"/>
                    <a:pt x="12455" y="7222"/>
                    <a:pt x="12455" y="7222"/>
                  </a:cubicBezTo>
                  <a:cubicBezTo>
                    <a:pt x="12455" y="7289"/>
                    <a:pt x="12455" y="7289"/>
                    <a:pt x="12455" y="7289"/>
                  </a:cubicBezTo>
                  <a:cubicBezTo>
                    <a:pt x="12455" y="7356"/>
                    <a:pt x="12455" y="7356"/>
                    <a:pt x="12455" y="7356"/>
                  </a:cubicBezTo>
                  <a:cubicBezTo>
                    <a:pt x="12343" y="7356"/>
                    <a:pt x="12343" y="7356"/>
                    <a:pt x="12343" y="7356"/>
                  </a:cubicBezTo>
                  <a:cubicBezTo>
                    <a:pt x="12343" y="7423"/>
                    <a:pt x="12343" y="7423"/>
                    <a:pt x="12343" y="7423"/>
                  </a:cubicBezTo>
                  <a:cubicBezTo>
                    <a:pt x="12287" y="7423"/>
                    <a:pt x="12287" y="7423"/>
                    <a:pt x="12287" y="7423"/>
                  </a:cubicBezTo>
                  <a:cubicBezTo>
                    <a:pt x="12343" y="7423"/>
                    <a:pt x="12343" y="7423"/>
                    <a:pt x="12343" y="7423"/>
                  </a:cubicBezTo>
                  <a:cubicBezTo>
                    <a:pt x="12287" y="7490"/>
                    <a:pt x="12287" y="7490"/>
                    <a:pt x="12287" y="7490"/>
                  </a:cubicBezTo>
                  <a:cubicBezTo>
                    <a:pt x="12287" y="7490"/>
                    <a:pt x="12287" y="7490"/>
                    <a:pt x="12287" y="7490"/>
                  </a:cubicBezTo>
                  <a:cubicBezTo>
                    <a:pt x="12287" y="7490"/>
                    <a:pt x="12287" y="7490"/>
                    <a:pt x="12287" y="7490"/>
                  </a:cubicBezTo>
                  <a:cubicBezTo>
                    <a:pt x="12231" y="7490"/>
                    <a:pt x="12231" y="7490"/>
                    <a:pt x="12231" y="7490"/>
                  </a:cubicBezTo>
                  <a:cubicBezTo>
                    <a:pt x="12231" y="7557"/>
                    <a:pt x="12231" y="7557"/>
                    <a:pt x="12231" y="7557"/>
                  </a:cubicBezTo>
                  <a:cubicBezTo>
                    <a:pt x="12287" y="7557"/>
                    <a:pt x="12287" y="7557"/>
                    <a:pt x="12287" y="7557"/>
                  </a:cubicBezTo>
                  <a:cubicBezTo>
                    <a:pt x="12287" y="7624"/>
                    <a:pt x="12287" y="7624"/>
                    <a:pt x="12287" y="7624"/>
                  </a:cubicBezTo>
                  <a:cubicBezTo>
                    <a:pt x="12231" y="7624"/>
                    <a:pt x="12231" y="7624"/>
                    <a:pt x="12231" y="7624"/>
                  </a:cubicBezTo>
                  <a:cubicBezTo>
                    <a:pt x="12287" y="7690"/>
                    <a:pt x="12287" y="7690"/>
                    <a:pt x="12287" y="7690"/>
                  </a:cubicBezTo>
                  <a:cubicBezTo>
                    <a:pt x="12231" y="7690"/>
                    <a:pt x="12231" y="7690"/>
                    <a:pt x="12231" y="7690"/>
                  </a:cubicBezTo>
                  <a:cubicBezTo>
                    <a:pt x="12175" y="7690"/>
                    <a:pt x="12175" y="7690"/>
                    <a:pt x="12175" y="7690"/>
                  </a:cubicBezTo>
                  <a:cubicBezTo>
                    <a:pt x="12175" y="7690"/>
                    <a:pt x="12175" y="7690"/>
                    <a:pt x="12175" y="7690"/>
                  </a:cubicBezTo>
                  <a:cubicBezTo>
                    <a:pt x="12118" y="7690"/>
                    <a:pt x="12118" y="7690"/>
                    <a:pt x="12118" y="7690"/>
                  </a:cubicBezTo>
                  <a:cubicBezTo>
                    <a:pt x="12062" y="7757"/>
                    <a:pt x="12062" y="7757"/>
                    <a:pt x="12062" y="7757"/>
                  </a:cubicBezTo>
                  <a:cubicBezTo>
                    <a:pt x="12062" y="7757"/>
                    <a:pt x="12062" y="7757"/>
                    <a:pt x="12062" y="7757"/>
                  </a:cubicBezTo>
                  <a:cubicBezTo>
                    <a:pt x="12006" y="7824"/>
                    <a:pt x="12006" y="7824"/>
                    <a:pt x="12006" y="7824"/>
                  </a:cubicBezTo>
                  <a:cubicBezTo>
                    <a:pt x="11950" y="7757"/>
                    <a:pt x="11950" y="7757"/>
                    <a:pt x="11950" y="7757"/>
                  </a:cubicBezTo>
                  <a:cubicBezTo>
                    <a:pt x="11894" y="7824"/>
                    <a:pt x="11894" y="7824"/>
                    <a:pt x="11894" y="7824"/>
                  </a:cubicBezTo>
                  <a:cubicBezTo>
                    <a:pt x="11838" y="7757"/>
                    <a:pt x="11838" y="7757"/>
                    <a:pt x="11838" y="7757"/>
                  </a:cubicBezTo>
                  <a:cubicBezTo>
                    <a:pt x="11838" y="7690"/>
                    <a:pt x="11838" y="7690"/>
                    <a:pt x="11838" y="7690"/>
                  </a:cubicBezTo>
                  <a:cubicBezTo>
                    <a:pt x="11894" y="7624"/>
                    <a:pt x="11894" y="7624"/>
                    <a:pt x="11894" y="7624"/>
                  </a:cubicBezTo>
                  <a:cubicBezTo>
                    <a:pt x="11894" y="7557"/>
                    <a:pt x="11894" y="7557"/>
                    <a:pt x="11894" y="7557"/>
                  </a:cubicBezTo>
                  <a:cubicBezTo>
                    <a:pt x="11782" y="7624"/>
                    <a:pt x="11782" y="7624"/>
                    <a:pt x="11782" y="7624"/>
                  </a:cubicBezTo>
                  <a:cubicBezTo>
                    <a:pt x="11782" y="7690"/>
                    <a:pt x="11782" y="7690"/>
                    <a:pt x="11782" y="7690"/>
                  </a:cubicBezTo>
                  <a:cubicBezTo>
                    <a:pt x="11838" y="7824"/>
                    <a:pt x="11838" y="7824"/>
                    <a:pt x="11838" y="7824"/>
                  </a:cubicBezTo>
                  <a:cubicBezTo>
                    <a:pt x="11838" y="7824"/>
                    <a:pt x="11838" y="7824"/>
                    <a:pt x="11838" y="7824"/>
                  </a:cubicBezTo>
                  <a:cubicBezTo>
                    <a:pt x="11838" y="7891"/>
                    <a:pt x="11838" y="7891"/>
                    <a:pt x="11838" y="7891"/>
                  </a:cubicBezTo>
                  <a:cubicBezTo>
                    <a:pt x="11782" y="7891"/>
                    <a:pt x="11782" y="7891"/>
                    <a:pt x="11782" y="7891"/>
                  </a:cubicBezTo>
                  <a:cubicBezTo>
                    <a:pt x="11726" y="7958"/>
                    <a:pt x="11726" y="7958"/>
                    <a:pt x="11726" y="7958"/>
                  </a:cubicBezTo>
                  <a:cubicBezTo>
                    <a:pt x="11726" y="7958"/>
                    <a:pt x="11670" y="8025"/>
                    <a:pt x="11670" y="8025"/>
                  </a:cubicBezTo>
                  <a:close/>
                  <a:moveTo>
                    <a:pt x="12511" y="6754"/>
                  </a:moveTo>
                  <a:cubicBezTo>
                    <a:pt x="12511" y="6754"/>
                    <a:pt x="12511" y="6754"/>
                    <a:pt x="12511" y="6754"/>
                  </a:cubicBezTo>
                  <a:cubicBezTo>
                    <a:pt x="12511" y="6754"/>
                    <a:pt x="12511" y="6754"/>
                    <a:pt x="12511" y="6754"/>
                  </a:cubicBezTo>
                  <a:cubicBezTo>
                    <a:pt x="12567" y="6754"/>
                    <a:pt x="12567" y="6754"/>
                    <a:pt x="12567" y="6754"/>
                  </a:cubicBezTo>
                  <a:cubicBezTo>
                    <a:pt x="12511" y="6754"/>
                    <a:pt x="12511" y="6754"/>
                    <a:pt x="12511" y="6754"/>
                  </a:cubicBezTo>
                  <a:close/>
                  <a:moveTo>
                    <a:pt x="12455" y="6955"/>
                  </a:moveTo>
                  <a:cubicBezTo>
                    <a:pt x="12511" y="6955"/>
                    <a:pt x="12511" y="6955"/>
                    <a:pt x="12511" y="6955"/>
                  </a:cubicBezTo>
                  <a:cubicBezTo>
                    <a:pt x="12567" y="6888"/>
                    <a:pt x="12567" y="6888"/>
                    <a:pt x="12567" y="6888"/>
                  </a:cubicBezTo>
                  <a:cubicBezTo>
                    <a:pt x="12567" y="6888"/>
                    <a:pt x="12567" y="6888"/>
                    <a:pt x="12567" y="6888"/>
                  </a:cubicBezTo>
                  <a:cubicBezTo>
                    <a:pt x="12511" y="6821"/>
                    <a:pt x="12511" y="6821"/>
                    <a:pt x="12511" y="6821"/>
                  </a:cubicBezTo>
                  <a:cubicBezTo>
                    <a:pt x="12511" y="6821"/>
                    <a:pt x="12511" y="6821"/>
                    <a:pt x="12511" y="6821"/>
                  </a:cubicBezTo>
                  <a:cubicBezTo>
                    <a:pt x="12511" y="6821"/>
                    <a:pt x="12511" y="6821"/>
                    <a:pt x="12511" y="6821"/>
                  </a:cubicBezTo>
                  <a:cubicBezTo>
                    <a:pt x="12455" y="6888"/>
                    <a:pt x="12455" y="6888"/>
                    <a:pt x="12455" y="6888"/>
                  </a:cubicBezTo>
                  <a:cubicBezTo>
                    <a:pt x="12455" y="6888"/>
                    <a:pt x="12455" y="6888"/>
                    <a:pt x="12455" y="6888"/>
                  </a:cubicBezTo>
                  <a:cubicBezTo>
                    <a:pt x="12455" y="6955"/>
                    <a:pt x="12455" y="6955"/>
                    <a:pt x="12455" y="6955"/>
                  </a:cubicBezTo>
                  <a:cubicBezTo>
                    <a:pt x="12455" y="6955"/>
                    <a:pt x="12455" y="6955"/>
                    <a:pt x="12455" y="6955"/>
                  </a:cubicBezTo>
                  <a:close/>
                  <a:moveTo>
                    <a:pt x="12455" y="7089"/>
                  </a:moveTo>
                  <a:cubicBezTo>
                    <a:pt x="12455" y="7089"/>
                    <a:pt x="12455" y="7089"/>
                    <a:pt x="12455" y="7089"/>
                  </a:cubicBezTo>
                  <a:cubicBezTo>
                    <a:pt x="12511" y="7022"/>
                    <a:pt x="12511" y="7022"/>
                    <a:pt x="12511" y="7022"/>
                  </a:cubicBezTo>
                  <a:cubicBezTo>
                    <a:pt x="12455" y="7022"/>
                    <a:pt x="12455" y="7022"/>
                    <a:pt x="12455" y="7022"/>
                  </a:cubicBezTo>
                  <a:cubicBezTo>
                    <a:pt x="12399" y="7022"/>
                    <a:pt x="12399" y="7022"/>
                    <a:pt x="12399" y="7022"/>
                  </a:cubicBezTo>
                  <a:cubicBezTo>
                    <a:pt x="12399" y="7089"/>
                    <a:pt x="12399" y="7089"/>
                    <a:pt x="12399" y="7089"/>
                  </a:cubicBezTo>
                  <a:cubicBezTo>
                    <a:pt x="12455" y="7089"/>
                    <a:pt x="12455" y="7089"/>
                    <a:pt x="12455" y="7089"/>
                  </a:cubicBezTo>
                  <a:close/>
                  <a:moveTo>
                    <a:pt x="10548" y="5952"/>
                  </a:moveTo>
                  <a:cubicBezTo>
                    <a:pt x="10548" y="5952"/>
                    <a:pt x="10548" y="5952"/>
                    <a:pt x="10548" y="5952"/>
                  </a:cubicBezTo>
                  <a:cubicBezTo>
                    <a:pt x="10548" y="6019"/>
                    <a:pt x="10548" y="6019"/>
                    <a:pt x="10548" y="6019"/>
                  </a:cubicBezTo>
                  <a:cubicBezTo>
                    <a:pt x="10604" y="5952"/>
                    <a:pt x="10604" y="5952"/>
                    <a:pt x="10604" y="5952"/>
                  </a:cubicBezTo>
                  <a:cubicBezTo>
                    <a:pt x="10660" y="6019"/>
                    <a:pt x="10660" y="6019"/>
                    <a:pt x="10660" y="6019"/>
                  </a:cubicBezTo>
                  <a:cubicBezTo>
                    <a:pt x="10660" y="5952"/>
                    <a:pt x="10660" y="5952"/>
                    <a:pt x="10660" y="5952"/>
                  </a:cubicBezTo>
                  <a:cubicBezTo>
                    <a:pt x="10604" y="5952"/>
                    <a:pt x="10604" y="5952"/>
                    <a:pt x="10604" y="5952"/>
                  </a:cubicBezTo>
                  <a:cubicBezTo>
                    <a:pt x="10548" y="5952"/>
                    <a:pt x="10548" y="5952"/>
                    <a:pt x="10548" y="5952"/>
                  </a:cubicBezTo>
                  <a:cubicBezTo>
                    <a:pt x="10548" y="5952"/>
                    <a:pt x="10548" y="5952"/>
                    <a:pt x="10548" y="5952"/>
                  </a:cubicBezTo>
                  <a:close/>
                  <a:moveTo>
                    <a:pt x="10884" y="6620"/>
                  </a:moveTo>
                  <a:cubicBezTo>
                    <a:pt x="10828" y="6554"/>
                    <a:pt x="10828" y="6554"/>
                    <a:pt x="10828" y="6554"/>
                  </a:cubicBezTo>
                  <a:cubicBezTo>
                    <a:pt x="10828" y="6420"/>
                    <a:pt x="10828" y="6420"/>
                    <a:pt x="10828" y="6420"/>
                  </a:cubicBezTo>
                  <a:cubicBezTo>
                    <a:pt x="10828" y="6420"/>
                    <a:pt x="10828" y="6420"/>
                    <a:pt x="10828" y="6420"/>
                  </a:cubicBezTo>
                  <a:cubicBezTo>
                    <a:pt x="10828" y="6353"/>
                    <a:pt x="10828" y="6353"/>
                    <a:pt x="10828" y="6353"/>
                  </a:cubicBezTo>
                  <a:cubicBezTo>
                    <a:pt x="10828" y="6353"/>
                    <a:pt x="10828" y="6353"/>
                    <a:pt x="10828" y="6353"/>
                  </a:cubicBezTo>
                  <a:cubicBezTo>
                    <a:pt x="10772" y="6286"/>
                    <a:pt x="10772" y="6286"/>
                    <a:pt x="10772" y="6286"/>
                  </a:cubicBezTo>
                  <a:cubicBezTo>
                    <a:pt x="10772" y="6219"/>
                    <a:pt x="10772" y="6219"/>
                    <a:pt x="10772" y="6219"/>
                  </a:cubicBezTo>
                  <a:cubicBezTo>
                    <a:pt x="10772" y="6152"/>
                    <a:pt x="10772" y="6152"/>
                    <a:pt x="10772" y="6152"/>
                  </a:cubicBezTo>
                  <a:cubicBezTo>
                    <a:pt x="10716" y="6085"/>
                    <a:pt x="10716" y="6085"/>
                    <a:pt x="10716" y="6085"/>
                  </a:cubicBezTo>
                  <a:cubicBezTo>
                    <a:pt x="10716" y="6085"/>
                    <a:pt x="10716" y="6085"/>
                    <a:pt x="10716" y="6085"/>
                  </a:cubicBezTo>
                  <a:cubicBezTo>
                    <a:pt x="10772" y="6019"/>
                    <a:pt x="10772" y="6019"/>
                    <a:pt x="10772" y="6019"/>
                  </a:cubicBezTo>
                  <a:cubicBezTo>
                    <a:pt x="10828" y="6019"/>
                    <a:pt x="10828" y="6019"/>
                    <a:pt x="10828" y="6019"/>
                  </a:cubicBezTo>
                  <a:cubicBezTo>
                    <a:pt x="10884" y="5952"/>
                    <a:pt x="10884" y="5952"/>
                    <a:pt x="10884" y="5952"/>
                  </a:cubicBezTo>
                  <a:cubicBezTo>
                    <a:pt x="10940" y="5952"/>
                    <a:pt x="10940" y="5952"/>
                    <a:pt x="10940" y="5952"/>
                  </a:cubicBezTo>
                  <a:cubicBezTo>
                    <a:pt x="10996" y="5952"/>
                    <a:pt x="10996" y="5952"/>
                    <a:pt x="10996" y="5952"/>
                  </a:cubicBezTo>
                  <a:cubicBezTo>
                    <a:pt x="10996" y="5952"/>
                    <a:pt x="10996" y="5952"/>
                    <a:pt x="10996" y="5952"/>
                  </a:cubicBezTo>
                  <a:cubicBezTo>
                    <a:pt x="11052" y="6019"/>
                    <a:pt x="11052" y="6019"/>
                    <a:pt x="11052" y="6019"/>
                  </a:cubicBezTo>
                  <a:cubicBezTo>
                    <a:pt x="11109" y="6019"/>
                    <a:pt x="11109" y="6019"/>
                    <a:pt x="11109" y="6019"/>
                  </a:cubicBezTo>
                  <a:cubicBezTo>
                    <a:pt x="11109" y="6019"/>
                    <a:pt x="11109" y="6019"/>
                    <a:pt x="11109" y="6019"/>
                  </a:cubicBezTo>
                  <a:cubicBezTo>
                    <a:pt x="11165" y="6019"/>
                    <a:pt x="11165" y="6019"/>
                    <a:pt x="11165" y="6019"/>
                  </a:cubicBezTo>
                  <a:cubicBezTo>
                    <a:pt x="11221" y="6019"/>
                    <a:pt x="11221" y="6019"/>
                    <a:pt x="11221" y="6019"/>
                  </a:cubicBezTo>
                  <a:cubicBezTo>
                    <a:pt x="11221" y="6085"/>
                    <a:pt x="11221" y="6085"/>
                    <a:pt x="11221" y="6085"/>
                  </a:cubicBezTo>
                  <a:cubicBezTo>
                    <a:pt x="11221" y="6085"/>
                    <a:pt x="11221" y="6085"/>
                    <a:pt x="11221" y="6085"/>
                  </a:cubicBezTo>
                  <a:cubicBezTo>
                    <a:pt x="11221" y="6152"/>
                    <a:pt x="11221" y="6152"/>
                    <a:pt x="11221" y="6152"/>
                  </a:cubicBezTo>
                  <a:cubicBezTo>
                    <a:pt x="11277" y="6152"/>
                    <a:pt x="11277" y="6152"/>
                    <a:pt x="11277" y="6152"/>
                  </a:cubicBezTo>
                  <a:cubicBezTo>
                    <a:pt x="11277" y="6219"/>
                    <a:pt x="11277" y="6219"/>
                    <a:pt x="11277" y="6219"/>
                  </a:cubicBezTo>
                  <a:cubicBezTo>
                    <a:pt x="11221" y="6219"/>
                    <a:pt x="11221" y="6219"/>
                    <a:pt x="11221" y="6219"/>
                  </a:cubicBezTo>
                  <a:cubicBezTo>
                    <a:pt x="11221" y="6286"/>
                    <a:pt x="11221" y="6286"/>
                    <a:pt x="11221" y="6286"/>
                  </a:cubicBezTo>
                  <a:cubicBezTo>
                    <a:pt x="11165" y="6353"/>
                    <a:pt x="11165" y="6353"/>
                    <a:pt x="11165" y="6353"/>
                  </a:cubicBezTo>
                  <a:cubicBezTo>
                    <a:pt x="11165" y="6353"/>
                    <a:pt x="11165" y="6353"/>
                    <a:pt x="11165" y="6353"/>
                  </a:cubicBezTo>
                  <a:cubicBezTo>
                    <a:pt x="11109" y="6420"/>
                    <a:pt x="11109" y="6420"/>
                    <a:pt x="11109" y="6420"/>
                  </a:cubicBezTo>
                  <a:cubicBezTo>
                    <a:pt x="10996" y="6487"/>
                    <a:pt x="10996" y="6487"/>
                    <a:pt x="10996" y="6487"/>
                  </a:cubicBezTo>
                  <a:cubicBezTo>
                    <a:pt x="10940" y="6554"/>
                    <a:pt x="10940" y="6554"/>
                    <a:pt x="10940" y="6554"/>
                  </a:cubicBezTo>
                  <a:cubicBezTo>
                    <a:pt x="10940" y="6554"/>
                    <a:pt x="10940" y="6554"/>
                    <a:pt x="10940" y="6554"/>
                  </a:cubicBezTo>
                  <a:cubicBezTo>
                    <a:pt x="10884" y="6554"/>
                    <a:pt x="10884" y="6554"/>
                    <a:pt x="10884" y="6554"/>
                  </a:cubicBezTo>
                  <a:cubicBezTo>
                    <a:pt x="10884" y="6620"/>
                    <a:pt x="10884" y="6620"/>
                    <a:pt x="10884" y="6620"/>
                  </a:cubicBezTo>
                  <a:cubicBezTo>
                    <a:pt x="10884" y="6620"/>
                    <a:pt x="10884" y="6620"/>
                    <a:pt x="10884" y="6620"/>
                  </a:cubicBezTo>
                  <a:close/>
                  <a:moveTo>
                    <a:pt x="12679" y="7690"/>
                  </a:moveTo>
                  <a:cubicBezTo>
                    <a:pt x="12567" y="7624"/>
                    <a:pt x="12567" y="7624"/>
                    <a:pt x="12567" y="7624"/>
                  </a:cubicBezTo>
                  <a:cubicBezTo>
                    <a:pt x="12567" y="7624"/>
                    <a:pt x="12567" y="7624"/>
                    <a:pt x="12567" y="7624"/>
                  </a:cubicBezTo>
                  <a:cubicBezTo>
                    <a:pt x="12455" y="7624"/>
                    <a:pt x="12455" y="7624"/>
                    <a:pt x="12455" y="7624"/>
                  </a:cubicBezTo>
                  <a:cubicBezTo>
                    <a:pt x="12511" y="7557"/>
                    <a:pt x="12511" y="7557"/>
                    <a:pt x="12511" y="7557"/>
                  </a:cubicBezTo>
                  <a:cubicBezTo>
                    <a:pt x="12511" y="7557"/>
                    <a:pt x="12511" y="7557"/>
                    <a:pt x="12511" y="7557"/>
                  </a:cubicBezTo>
                  <a:cubicBezTo>
                    <a:pt x="12567" y="7557"/>
                    <a:pt x="12567" y="7557"/>
                    <a:pt x="12567" y="7557"/>
                  </a:cubicBezTo>
                  <a:cubicBezTo>
                    <a:pt x="12567" y="7557"/>
                    <a:pt x="12567" y="7557"/>
                    <a:pt x="12567" y="7557"/>
                  </a:cubicBezTo>
                  <a:cubicBezTo>
                    <a:pt x="12567" y="7557"/>
                    <a:pt x="12567" y="7557"/>
                    <a:pt x="12567" y="7557"/>
                  </a:cubicBezTo>
                  <a:cubicBezTo>
                    <a:pt x="12511" y="7557"/>
                    <a:pt x="12511" y="7557"/>
                    <a:pt x="12511" y="7557"/>
                  </a:cubicBezTo>
                  <a:cubicBezTo>
                    <a:pt x="12511" y="7490"/>
                    <a:pt x="12511" y="7490"/>
                    <a:pt x="12511" y="7490"/>
                  </a:cubicBezTo>
                  <a:cubicBezTo>
                    <a:pt x="12567" y="7423"/>
                    <a:pt x="12567" y="7423"/>
                    <a:pt x="12567" y="7423"/>
                  </a:cubicBezTo>
                  <a:cubicBezTo>
                    <a:pt x="12623" y="7356"/>
                    <a:pt x="12623" y="7356"/>
                    <a:pt x="12623" y="7356"/>
                  </a:cubicBezTo>
                  <a:cubicBezTo>
                    <a:pt x="12623" y="7289"/>
                    <a:pt x="12623" y="7289"/>
                    <a:pt x="12623" y="7289"/>
                  </a:cubicBezTo>
                  <a:cubicBezTo>
                    <a:pt x="12623" y="7289"/>
                    <a:pt x="12623" y="7289"/>
                    <a:pt x="12623" y="7289"/>
                  </a:cubicBezTo>
                  <a:cubicBezTo>
                    <a:pt x="12623" y="7222"/>
                    <a:pt x="12623" y="7222"/>
                    <a:pt x="12623" y="7222"/>
                  </a:cubicBezTo>
                  <a:cubicBezTo>
                    <a:pt x="12567" y="7222"/>
                    <a:pt x="12567" y="7222"/>
                    <a:pt x="12567" y="7222"/>
                  </a:cubicBezTo>
                  <a:cubicBezTo>
                    <a:pt x="12623" y="7155"/>
                    <a:pt x="12623" y="7155"/>
                    <a:pt x="12623" y="7155"/>
                  </a:cubicBezTo>
                  <a:cubicBezTo>
                    <a:pt x="12623" y="7089"/>
                    <a:pt x="12623" y="7089"/>
                    <a:pt x="12623" y="7089"/>
                  </a:cubicBezTo>
                  <a:cubicBezTo>
                    <a:pt x="12679" y="7022"/>
                    <a:pt x="12679" y="7022"/>
                    <a:pt x="12679" y="7022"/>
                  </a:cubicBezTo>
                  <a:cubicBezTo>
                    <a:pt x="12679" y="6955"/>
                    <a:pt x="12679" y="6955"/>
                    <a:pt x="12679" y="6955"/>
                  </a:cubicBezTo>
                  <a:cubicBezTo>
                    <a:pt x="12679" y="6955"/>
                    <a:pt x="12679" y="6955"/>
                    <a:pt x="12679" y="6955"/>
                  </a:cubicBezTo>
                  <a:cubicBezTo>
                    <a:pt x="12736" y="6888"/>
                    <a:pt x="12736" y="6888"/>
                    <a:pt x="12736" y="6888"/>
                  </a:cubicBezTo>
                  <a:cubicBezTo>
                    <a:pt x="12736" y="6821"/>
                    <a:pt x="12736" y="6821"/>
                    <a:pt x="12736" y="6821"/>
                  </a:cubicBezTo>
                  <a:cubicBezTo>
                    <a:pt x="12792" y="6821"/>
                    <a:pt x="12792" y="6821"/>
                    <a:pt x="12792" y="6821"/>
                  </a:cubicBezTo>
                  <a:cubicBezTo>
                    <a:pt x="12792" y="6754"/>
                    <a:pt x="12792" y="6754"/>
                    <a:pt x="12792" y="6754"/>
                  </a:cubicBezTo>
                  <a:cubicBezTo>
                    <a:pt x="12848" y="6687"/>
                    <a:pt x="12848" y="6687"/>
                    <a:pt x="12848" y="6687"/>
                  </a:cubicBezTo>
                  <a:cubicBezTo>
                    <a:pt x="12848" y="6620"/>
                    <a:pt x="12848" y="6620"/>
                    <a:pt x="12848" y="6620"/>
                  </a:cubicBezTo>
                  <a:cubicBezTo>
                    <a:pt x="12904" y="6620"/>
                    <a:pt x="12904" y="6620"/>
                    <a:pt x="12904" y="6620"/>
                  </a:cubicBezTo>
                  <a:cubicBezTo>
                    <a:pt x="12904" y="6554"/>
                    <a:pt x="12904" y="6554"/>
                    <a:pt x="12904" y="6554"/>
                  </a:cubicBezTo>
                  <a:cubicBezTo>
                    <a:pt x="12904" y="6554"/>
                    <a:pt x="12904" y="6554"/>
                    <a:pt x="12904" y="6554"/>
                  </a:cubicBezTo>
                  <a:cubicBezTo>
                    <a:pt x="12904" y="6487"/>
                    <a:pt x="12904" y="6487"/>
                    <a:pt x="12904" y="6487"/>
                  </a:cubicBezTo>
                  <a:cubicBezTo>
                    <a:pt x="12960" y="6487"/>
                    <a:pt x="12960" y="6487"/>
                    <a:pt x="12960" y="6487"/>
                  </a:cubicBezTo>
                  <a:cubicBezTo>
                    <a:pt x="13016" y="6554"/>
                    <a:pt x="13016" y="6554"/>
                    <a:pt x="13016" y="6554"/>
                  </a:cubicBezTo>
                  <a:cubicBezTo>
                    <a:pt x="13016" y="6620"/>
                    <a:pt x="13016" y="6620"/>
                    <a:pt x="13016" y="6620"/>
                  </a:cubicBezTo>
                  <a:cubicBezTo>
                    <a:pt x="13072" y="6620"/>
                    <a:pt x="13072" y="6620"/>
                    <a:pt x="13072" y="6620"/>
                  </a:cubicBezTo>
                  <a:cubicBezTo>
                    <a:pt x="13072" y="6554"/>
                    <a:pt x="13072" y="6554"/>
                    <a:pt x="13072" y="6554"/>
                  </a:cubicBezTo>
                  <a:cubicBezTo>
                    <a:pt x="13016" y="6487"/>
                    <a:pt x="13016" y="6487"/>
                    <a:pt x="13016" y="6487"/>
                  </a:cubicBezTo>
                  <a:cubicBezTo>
                    <a:pt x="13016" y="6487"/>
                    <a:pt x="13016" y="6487"/>
                    <a:pt x="13016" y="6487"/>
                  </a:cubicBezTo>
                  <a:cubicBezTo>
                    <a:pt x="13072" y="6487"/>
                    <a:pt x="13072" y="6487"/>
                    <a:pt x="13072" y="6487"/>
                  </a:cubicBezTo>
                  <a:cubicBezTo>
                    <a:pt x="13016" y="6420"/>
                    <a:pt x="13016" y="6420"/>
                    <a:pt x="13016" y="6420"/>
                  </a:cubicBezTo>
                  <a:cubicBezTo>
                    <a:pt x="13072" y="6353"/>
                    <a:pt x="13072" y="6353"/>
                    <a:pt x="13072" y="6353"/>
                  </a:cubicBezTo>
                  <a:cubicBezTo>
                    <a:pt x="13184" y="6286"/>
                    <a:pt x="13184" y="6286"/>
                    <a:pt x="13184" y="6286"/>
                  </a:cubicBezTo>
                  <a:cubicBezTo>
                    <a:pt x="13241" y="6286"/>
                    <a:pt x="13241" y="6286"/>
                    <a:pt x="13241" y="6286"/>
                  </a:cubicBezTo>
                  <a:cubicBezTo>
                    <a:pt x="13297" y="6286"/>
                    <a:pt x="13297" y="6286"/>
                    <a:pt x="13297" y="6286"/>
                  </a:cubicBezTo>
                  <a:cubicBezTo>
                    <a:pt x="13297" y="6353"/>
                    <a:pt x="13297" y="6353"/>
                    <a:pt x="13297" y="6353"/>
                  </a:cubicBezTo>
                  <a:cubicBezTo>
                    <a:pt x="13353" y="6286"/>
                    <a:pt x="13353" y="6286"/>
                    <a:pt x="13353" y="6286"/>
                  </a:cubicBezTo>
                  <a:cubicBezTo>
                    <a:pt x="13353" y="6353"/>
                    <a:pt x="13353" y="6353"/>
                    <a:pt x="13353" y="6353"/>
                  </a:cubicBezTo>
                  <a:cubicBezTo>
                    <a:pt x="13409" y="6353"/>
                    <a:pt x="13409" y="6353"/>
                    <a:pt x="13409" y="6353"/>
                  </a:cubicBezTo>
                  <a:cubicBezTo>
                    <a:pt x="13465" y="6353"/>
                    <a:pt x="13465" y="6353"/>
                    <a:pt x="13465" y="6353"/>
                  </a:cubicBezTo>
                  <a:cubicBezTo>
                    <a:pt x="13521" y="6353"/>
                    <a:pt x="13521" y="6353"/>
                    <a:pt x="13521" y="6353"/>
                  </a:cubicBezTo>
                  <a:cubicBezTo>
                    <a:pt x="13521" y="6420"/>
                    <a:pt x="13521" y="6420"/>
                    <a:pt x="13521" y="6420"/>
                  </a:cubicBezTo>
                  <a:cubicBezTo>
                    <a:pt x="13577" y="6420"/>
                    <a:pt x="13577" y="6420"/>
                    <a:pt x="13577" y="6420"/>
                  </a:cubicBezTo>
                  <a:cubicBezTo>
                    <a:pt x="13577" y="6420"/>
                    <a:pt x="13577" y="6420"/>
                    <a:pt x="13577" y="6420"/>
                  </a:cubicBezTo>
                  <a:cubicBezTo>
                    <a:pt x="13633" y="6487"/>
                    <a:pt x="13633" y="6487"/>
                    <a:pt x="13633" y="6487"/>
                  </a:cubicBezTo>
                  <a:cubicBezTo>
                    <a:pt x="13577" y="6487"/>
                    <a:pt x="13577" y="6487"/>
                    <a:pt x="13577" y="6487"/>
                  </a:cubicBezTo>
                  <a:cubicBezTo>
                    <a:pt x="13633" y="6554"/>
                    <a:pt x="13633" y="6554"/>
                    <a:pt x="13633" y="6554"/>
                  </a:cubicBezTo>
                  <a:cubicBezTo>
                    <a:pt x="13633" y="6487"/>
                    <a:pt x="13633" y="6487"/>
                    <a:pt x="13633" y="6487"/>
                  </a:cubicBezTo>
                  <a:cubicBezTo>
                    <a:pt x="13745" y="6487"/>
                    <a:pt x="13745" y="6487"/>
                    <a:pt x="13745" y="6487"/>
                  </a:cubicBezTo>
                  <a:cubicBezTo>
                    <a:pt x="13858" y="6554"/>
                    <a:pt x="13858" y="6554"/>
                    <a:pt x="13858" y="6554"/>
                  </a:cubicBezTo>
                  <a:cubicBezTo>
                    <a:pt x="13914" y="6554"/>
                    <a:pt x="13914" y="6554"/>
                    <a:pt x="13914" y="6554"/>
                  </a:cubicBezTo>
                  <a:cubicBezTo>
                    <a:pt x="13914" y="6620"/>
                    <a:pt x="13914" y="6620"/>
                    <a:pt x="13914" y="6620"/>
                  </a:cubicBezTo>
                  <a:cubicBezTo>
                    <a:pt x="13914" y="6620"/>
                    <a:pt x="13914" y="6620"/>
                    <a:pt x="13914" y="6620"/>
                  </a:cubicBezTo>
                  <a:cubicBezTo>
                    <a:pt x="13970" y="6687"/>
                    <a:pt x="13970" y="6687"/>
                    <a:pt x="13970" y="6687"/>
                  </a:cubicBezTo>
                  <a:cubicBezTo>
                    <a:pt x="13914" y="6687"/>
                    <a:pt x="13914" y="6687"/>
                    <a:pt x="13914" y="6687"/>
                  </a:cubicBezTo>
                  <a:cubicBezTo>
                    <a:pt x="13914" y="6687"/>
                    <a:pt x="13914" y="6687"/>
                    <a:pt x="13914" y="6687"/>
                  </a:cubicBezTo>
                  <a:cubicBezTo>
                    <a:pt x="13858" y="6754"/>
                    <a:pt x="13858" y="6754"/>
                    <a:pt x="13858" y="6754"/>
                  </a:cubicBezTo>
                  <a:cubicBezTo>
                    <a:pt x="13802" y="6821"/>
                    <a:pt x="13802" y="6821"/>
                    <a:pt x="13802" y="6821"/>
                  </a:cubicBezTo>
                  <a:cubicBezTo>
                    <a:pt x="13802" y="6888"/>
                    <a:pt x="13802" y="6888"/>
                    <a:pt x="13802" y="6888"/>
                  </a:cubicBezTo>
                  <a:cubicBezTo>
                    <a:pt x="13745" y="6888"/>
                    <a:pt x="13745" y="6888"/>
                    <a:pt x="13745" y="6888"/>
                  </a:cubicBezTo>
                  <a:cubicBezTo>
                    <a:pt x="13745" y="6888"/>
                    <a:pt x="13745" y="6888"/>
                    <a:pt x="13745" y="6888"/>
                  </a:cubicBezTo>
                  <a:cubicBezTo>
                    <a:pt x="13633" y="6955"/>
                    <a:pt x="13633" y="6955"/>
                    <a:pt x="13633" y="6955"/>
                  </a:cubicBezTo>
                  <a:cubicBezTo>
                    <a:pt x="13577" y="7089"/>
                    <a:pt x="13577" y="7089"/>
                    <a:pt x="13577" y="7089"/>
                  </a:cubicBezTo>
                  <a:cubicBezTo>
                    <a:pt x="13521" y="7089"/>
                    <a:pt x="13521" y="7089"/>
                    <a:pt x="13521" y="7089"/>
                  </a:cubicBezTo>
                  <a:cubicBezTo>
                    <a:pt x="13521" y="7089"/>
                    <a:pt x="13521" y="7089"/>
                    <a:pt x="13521" y="7089"/>
                  </a:cubicBezTo>
                  <a:cubicBezTo>
                    <a:pt x="13521" y="7089"/>
                    <a:pt x="13521" y="7089"/>
                    <a:pt x="13521" y="7089"/>
                  </a:cubicBezTo>
                  <a:cubicBezTo>
                    <a:pt x="13521" y="7155"/>
                    <a:pt x="13521" y="7155"/>
                    <a:pt x="13521" y="7155"/>
                  </a:cubicBezTo>
                  <a:cubicBezTo>
                    <a:pt x="13409" y="7222"/>
                    <a:pt x="13409" y="7222"/>
                    <a:pt x="13409" y="7222"/>
                  </a:cubicBezTo>
                  <a:cubicBezTo>
                    <a:pt x="13353" y="7289"/>
                    <a:pt x="13353" y="7289"/>
                    <a:pt x="13353" y="7289"/>
                  </a:cubicBezTo>
                  <a:cubicBezTo>
                    <a:pt x="13297" y="7356"/>
                    <a:pt x="13297" y="7356"/>
                    <a:pt x="13297" y="7356"/>
                  </a:cubicBezTo>
                  <a:cubicBezTo>
                    <a:pt x="13241" y="7356"/>
                    <a:pt x="13241" y="7356"/>
                    <a:pt x="13241" y="7356"/>
                  </a:cubicBezTo>
                  <a:cubicBezTo>
                    <a:pt x="13184" y="7356"/>
                    <a:pt x="13184" y="7356"/>
                    <a:pt x="13184" y="7356"/>
                  </a:cubicBezTo>
                  <a:cubicBezTo>
                    <a:pt x="13184" y="7289"/>
                    <a:pt x="13184" y="7289"/>
                    <a:pt x="13184" y="7289"/>
                  </a:cubicBezTo>
                  <a:cubicBezTo>
                    <a:pt x="13128" y="7356"/>
                    <a:pt x="13128" y="7356"/>
                    <a:pt x="13128" y="7356"/>
                  </a:cubicBezTo>
                  <a:cubicBezTo>
                    <a:pt x="13072" y="7289"/>
                    <a:pt x="13072" y="7289"/>
                    <a:pt x="13072" y="7289"/>
                  </a:cubicBezTo>
                  <a:cubicBezTo>
                    <a:pt x="13072" y="7222"/>
                    <a:pt x="13072" y="7222"/>
                    <a:pt x="13072" y="7222"/>
                  </a:cubicBezTo>
                  <a:cubicBezTo>
                    <a:pt x="13072" y="7222"/>
                    <a:pt x="13072" y="7222"/>
                    <a:pt x="13072" y="7222"/>
                  </a:cubicBezTo>
                  <a:cubicBezTo>
                    <a:pt x="13016" y="7222"/>
                    <a:pt x="13016" y="7222"/>
                    <a:pt x="13016" y="7222"/>
                  </a:cubicBezTo>
                  <a:cubicBezTo>
                    <a:pt x="12960" y="7222"/>
                    <a:pt x="12960" y="7222"/>
                    <a:pt x="12960" y="7222"/>
                  </a:cubicBezTo>
                  <a:cubicBezTo>
                    <a:pt x="12904" y="7222"/>
                    <a:pt x="12904" y="7222"/>
                    <a:pt x="12904" y="7222"/>
                  </a:cubicBezTo>
                  <a:cubicBezTo>
                    <a:pt x="12904" y="7222"/>
                    <a:pt x="12904" y="7222"/>
                    <a:pt x="12904" y="7222"/>
                  </a:cubicBezTo>
                  <a:cubicBezTo>
                    <a:pt x="12848" y="7222"/>
                    <a:pt x="12848" y="7222"/>
                    <a:pt x="12848" y="7222"/>
                  </a:cubicBezTo>
                  <a:cubicBezTo>
                    <a:pt x="12848" y="7222"/>
                    <a:pt x="12848" y="7222"/>
                    <a:pt x="12848" y="7222"/>
                  </a:cubicBezTo>
                  <a:cubicBezTo>
                    <a:pt x="12848" y="7222"/>
                    <a:pt x="12848" y="7222"/>
                    <a:pt x="12848" y="7222"/>
                  </a:cubicBezTo>
                  <a:cubicBezTo>
                    <a:pt x="12960" y="7222"/>
                    <a:pt x="12960" y="7222"/>
                    <a:pt x="12960" y="7222"/>
                  </a:cubicBezTo>
                  <a:cubicBezTo>
                    <a:pt x="12960" y="7289"/>
                    <a:pt x="12960" y="7289"/>
                    <a:pt x="12960" y="7289"/>
                  </a:cubicBezTo>
                  <a:cubicBezTo>
                    <a:pt x="12904" y="7356"/>
                    <a:pt x="12904" y="7356"/>
                    <a:pt x="12904" y="7356"/>
                  </a:cubicBezTo>
                  <a:cubicBezTo>
                    <a:pt x="12960" y="7356"/>
                    <a:pt x="12960" y="7356"/>
                    <a:pt x="12960" y="7356"/>
                  </a:cubicBezTo>
                  <a:cubicBezTo>
                    <a:pt x="12960" y="7423"/>
                    <a:pt x="12960" y="7423"/>
                    <a:pt x="12960" y="7423"/>
                  </a:cubicBezTo>
                  <a:cubicBezTo>
                    <a:pt x="12904" y="7490"/>
                    <a:pt x="12904" y="7490"/>
                    <a:pt x="12904" y="7490"/>
                  </a:cubicBezTo>
                  <a:cubicBezTo>
                    <a:pt x="12904" y="7490"/>
                    <a:pt x="12904" y="7490"/>
                    <a:pt x="12904" y="7490"/>
                  </a:cubicBezTo>
                  <a:cubicBezTo>
                    <a:pt x="12848" y="7557"/>
                    <a:pt x="12848" y="7557"/>
                    <a:pt x="12848" y="7557"/>
                  </a:cubicBezTo>
                  <a:cubicBezTo>
                    <a:pt x="12792" y="7557"/>
                    <a:pt x="12792" y="7557"/>
                    <a:pt x="12792" y="7557"/>
                  </a:cubicBezTo>
                  <a:cubicBezTo>
                    <a:pt x="12792" y="7557"/>
                    <a:pt x="12792" y="7557"/>
                    <a:pt x="12792" y="7557"/>
                  </a:cubicBezTo>
                  <a:cubicBezTo>
                    <a:pt x="12736" y="7624"/>
                    <a:pt x="12736" y="7624"/>
                    <a:pt x="12736" y="7624"/>
                  </a:cubicBezTo>
                  <a:cubicBezTo>
                    <a:pt x="12736" y="7624"/>
                    <a:pt x="12736" y="7624"/>
                    <a:pt x="12736" y="7624"/>
                  </a:cubicBezTo>
                  <a:cubicBezTo>
                    <a:pt x="12679" y="7624"/>
                    <a:pt x="12679" y="7624"/>
                    <a:pt x="12679" y="7624"/>
                  </a:cubicBezTo>
                  <a:cubicBezTo>
                    <a:pt x="12679" y="7690"/>
                    <a:pt x="12679" y="7690"/>
                    <a:pt x="12679" y="7690"/>
                  </a:cubicBezTo>
                  <a:cubicBezTo>
                    <a:pt x="12679" y="7690"/>
                    <a:pt x="12679" y="7690"/>
                    <a:pt x="12679" y="7690"/>
                  </a:cubicBezTo>
                  <a:close/>
                  <a:moveTo>
                    <a:pt x="15709" y="7958"/>
                  </a:moveTo>
                  <a:cubicBezTo>
                    <a:pt x="15653" y="7891"/>
                    <a:pt x="15653" y="7891"/>
                    <a:pt x="15653" y="7891"/>
                  </a:cubicBezTo>
                  <a:cubicBezTo>
                    <a:pt x="15597" y="7891"/>
                    <a:pt x="15597" y="7891"/>
                    <a:pt x="15597" y="7891"/>
                  </a:cubicBezTo>
                  <a:cubicBezTo>
                    <a:pt x="15597" y="7824"/>
                    <a:pt x="15597" y="7824"/>
                    <a:pt x="15597" y="7824"/>
                  </a:cubicBezTo>
                  <a:cubicBezTo>
                    <a:pt x="15541" y="7824"/>
                    <a:pt x="15541" y="7824"/>
                    <a:pt x="15541" y="7824"/>
                  </a:cubicBezTo>
                  <a:cubicBezTo>
                    <a:pt x="15541" y="7757"/>
                    <a:pt x="15541" y="7757"/>
                    <a:pt x="15541" y="7757"/>
                  </a:cubicBezTo>
                  <a:cubicBezTo>
                    <a:pt x="15541" y="7690"/>
                    <a:pt x="15541" y="7690"/>
                    <a:pt x="15541" y="7690"/>
                  </a:cubicBezTo>
                  <a:cubicBezTo>
                    <a:pt x="15597" y="7624"/>
                    <a:pt x="15597" y="7624"/>
                    <a:pt x="15597" y="7624"/>
                  </a:cubicBezTo>
                  <a:cubicBezTo>
                    <a:pt x="15597" y="7624"/>
                    <a:pt x="15597" y="7624"/>
                    <a:pt x="15597" y="7624"/>
                  </a:cubicBezTo>
                  <a:cubicBezTo>
                    <a:pt x="15597" y="7557"/>
                    <a:pt x="15597" y="7557"/>
                    <a:pt x="15597" y="7557"/>
                  </a:cubicBezTo>
                  <a:cubicBezTo>
                    <a:pt x="15597" y="7557"/>
                    <a:pt x="15597" y="7557"/>
                    <a:pt x="15597" y="7557"/>
                  </a:cubicBezTo>
                  <a:cubicBezTo>
                    <a:pt x="15541" y="7490"/>
                    <a:pt x="15541" y="7490"/>
                    <a:pt x="15541" y="7490"/>
                  </a:cubicBezTo>
                  <a:cubicBezTo>
                    <a:pt x="15541" y="7490"/>
                    <a:pt x="15541" y="7490"/>
                    <a:pt x="15541" y="7490"/>
                  </a:cubicBezTo>
                  <a:cubicBezTo>
                    <a:pt x="15541" y="7356"/>
                    <a:pt x="15541" y="7356"/>
                    <a:pt x="15541" y="7356"/>
                  </a:cubicBezTo>
                  <a:cubicBezTo>
                    <a:pt x="15597" y="7356"/>
                    <a:pt x="15597" y="7356"/>
                    <a:pt x="15597" y="7356"/>
                  </a:cubicBezTo>
                  <a:cubicBezTo>
                    <a:pt x="15597" y="7356"/>
                    <a:pt x="15597" y="7356"/>
                    <a:pt x="15597" y="7356"/>
                  </a:cubicBezTo>
                  <a:cubicBezTo>
                    <a:pt x="15597" y="7289"/>
                    <a:pt x="15597" y="7289"/>
                    <a:pt x="15597" y="7289"/>
                  </a:cubicBezTo>
                  <a:cubicBezTo>
                    <a:pt x="15653" y="7222"/>
                    <a:pt x="15653" y="7222"/>
                    <a:pt x="15653" y="7222"/>
                  </a:cubicBezTo>
                  <a:cubicBezTo>
                    <a:pt x="15653" y="7155"/>
                    <a:pt x="15653" y="7155"/>
                    <a:pt x="15653" y="7155"/>
                  </a:cubicBezTo>
                  <a:cubicBezTo>
                    <a:pt x="15709" y="7155"/>
                    <a:pt x="15709" y="7155"/>
                    <a:pt x="15709" y="7155"/>
                  </a:cubicBezTo>
                  <a:cubicBezTo>
                    <a:pt x="15709" y="7222"/>
                    <a:pt x="15709" y="7222"/>
                    <a:pt x="15709" y="7222"/>
                  </a:cubicBezTo>
                  <a:cubicBezTo>
                    <a:pt x="15709" y="7222"/>
                    <a:pt x="15709" y="7222"/>
                    <a:pt x="15709" y="7222"/>
                  </a:cubicBezTo>
                  <a:cubicBezTo>
                    <a:pt x="15821" y="7289"/>
                    <a:pt x="15821" y="7289"/>
                    <a:pt x="15821" y="7289"/>
                  </a:cubicBezTo>
                  <a:cubicBezTo>
                    <a:pt x="15877" y="7289"/>
                    <a:pt x="15877" y="7289"/>
                    <a:pt x="15877" y="7289"/>
                  </a:cubicBezTo>
                  <a:cubicBezTo>
                    <a:pt x="15934" y="7356"/>
                    <a:pt x="15934" y="7356"/>
                    <a:pt x="15934" y="7356"/>
                  </a:cubicBezTo>
                  <a:cubicBezTo>
                    <a:pt x="15934" y="7289"/>
                    <a:pt x="15934" y="7289"/>
                    <a:pt x="15934" y="7289"/>
                  </a:cubicBezTo>
                  <a:cubicBezTo>
                    <a:pt x="16046" y="7356"/>
                    <a:pt x="16046" y="7356"/>
                    <a:pt x="16046" y="7356"/>
                  </a:cubicBezTo>
                  <a:cubicBezTo>
                    <a:pt x="16102" y="7356"/>
                    <a:pt x="16102" y="7356"/>
                    <a:pt x="16102" y="7356"/>
                  </a:cubicBezTo>
                  <a:cubicBezTo>
                    <a:pt x="16102" y="7356"/>
                    <a:pt x="16102" y="7356"/>
                    <a:pt x="16102" y="7356"/>
                  </a:cubicBezTo>
                  <a:cubicBezTo>
                    <a:pt x="16158" y="7423"/>
                    <a:pt x="16158" y="7423"/>
                    <a:pt x="16158" y="7423"/>
                  </a:cubicBezTo>
                  <a:cubicBezTo>
                    <a:pt x="16214" y="7490"/>
                    <a:pt x="16214" y="7490"/>
                    <a:pt x="16214" y="7490"/>
                  </a:cubicBezTo>
                  <a:cubicBezTo>
                    <a:pt x="16214" y="7490"/>
                    <a:pt x="16214" y="7490"/>
                    <a:pt x="16214" y="7490"/>
                  </a:cubicBezTo>
                  <a:cubicBezTo>
                    <a:pt x="16214" y="7557"/>
                    <a:pt x="16214" y="7557"/>
                    <a:pt x="16214" y="7557"/>
                  </a:cubicBezTo>
                  <a:cubicBezTo>
                    <a:pt x="16214" y="7624"/>
                    <a:pt x="16214" y="7624"/>
                    <a:pt x="16214" y="7624"/>
                  </a:cubicBezTo>
                  <a:cubicBezTo>
                    <a:pt x="16270" y="7624"/>
                    <a:pt x="16270" y="7624"/>
                    <a:pt x="16270" y="7624"/>
                  </a:cubicBezTo>
                  <a:cubicBezTo>
                    <a:pt x="16270" y="7690"/>
                    <a:pt x="16270" y="7690"/>
                    <a:pt x="16270" y="7690"/>
                  </a:cubicBezTo>
                  <a:cubicBezTo>
                    <a:pt x="16270" y="7690"/>
                    <a:pt x="16270" y="7690"/>
                    <a:pt x="16270" y="7690"/>
                  </a:cubicBezTo>
                  <a:cubicBezTo>
                    <a:pt x="16270" y="7757"/>
                    <a:pt x="16270" y="7757"/>
                    <a:pt x="16270" y="7757"/>
                  </a:cubicBezTo>
                  <a:cubicBezTo>
                    <a:pt x="16270" y="7824"/>
                    <a:pt x="16270" y="7824"/>
                    <a:pt x="16270" y="7824"/>
                  </a:cubicBezTo>
                  <a:cubicBezTo>
                    <a:pt x="16270" y="7824"/>
                    <a:pt x="16270" y="7824"/>
                    <a:pt x="16270" y="7824"/>
                  </a:cubicBezTo>
                  <a:cubicBezTo>
                    <a:pt x="16270" y="7891"/>
                    <a:pt x="16270" y="7891"/>
                    <a:pt x="16270" y="7891"/>
                  </a:cubicBezTo>
                  <a:cubicBezTo>
                    <a:pt x="16326" y="7891"/>
                    <a:pt x="16326" y="7891"/>
                    <a:pt x="16326" y="7891"/>
                  </a:cubicBezTo>
                  <a:cubicBezTo>
                    <a:pt x="16326" y="7958"/>
                    <a:pt x="16326" y="7958"/>
                    <a:pt x="16326" y="7958"/>
                  </a:cubicBezTo>
                  <a:cubicBezTo>
                    <a:pt x="16270" y="7958"/>
                    <a:pt x="16270" y="7958"/>
                    <a:pt x="16270" y="7958"/>
                  </a:cubicBezTo>
                  <a:cubicBezTo>
                    <a:pt x="16270" y="7958"/>
                    <a:pt x="16270" y="7958"/>
                    <a:pt x="16270" y="7958"/>
                  </a:cubicBezTo>
                  <a:cubicBezTo>
                    <a:pt x="16158" y="7958"/>
                    <a:pt x="16158" y="7958"/>
                    <a:pt x="16158" y="7958"/>
                  </a:cubicBezTo>
                  <a:cubicBezTo>
                    <a:pt x="16158" y="7958"/>
                    <a:pt x="16158" y="7958"/>
                    <a:pt x="16158" y="7958"/>
                  </a:cubicBezTo>
                  <a:cubicBezTo>
                    <a:pt x="16046" y="7891"/>
                    <a:pt x="16046" y="7891"/>
                    <a:pt x="16046" y="7891"/>
                  </a:cubicBezTo>
                  <a:cubicBezTo>
                    <a:pt x="16046" y="7891"/>
                    <a:pt x="16046" y="7891"/>
                    <a:pt x="16046" y="7891"/>
                  </a:cubicBezTo>
                  <a:cubicBezTo>
                    <a:pt x="15990" y="7891"/>
                    <a:pt x="15990" y="7891"/>
                    <a:pt x="15990" y="7891"/>
                  </a:cubicBezTo>
                  <a:cubicBezTo>
                    <a:pt x="15934" y="7891"/>
                    <a:pt x="15934" y="7891"/>
                    <a:pt x="15934" y="7891"/>
                  </a:cubicBezTo>
                  <a:cubicBezTo>
                    <a:pt x="15934" y="7824"/>
                    <a:pt x="15934" y="7824"/>
                    <a:pt x="15934" y="7824"/>
                  </a:cubicBezTo>
                  <a:cubicBezTo>
                    <a:pt x="15821" y="7891"/>
                    <a:pt x="15821" y="7891"/>
                    <a:pt x="15821" y="7891"/>
                  </a:cubicBezTo>
                  <a:cubicBezTo>
                    <a:pt x="15821" y="7891"/>
                    <a:pt x="15821" y="7891"/>
                    <a:pt x="15821" y="7891"/>
                  </a:cubicBezTo>
                  <a:cubicBezTo>
                    <a:pt x="15765" y="7958"/>
                    <a:pt x="15765" y="7958"/>
                    <a:pt x="15765" y="7958"/>
                  </a:cubicBezTo>
                  <a:cubicBezTo>
                    <a:pt x="15709" y="7958"/>
                    <a:pt x="15709" y="7958"/>
                    <a:pt x="15709" y="7958"/>
                  </a:cubicBezTo>
                  <a:close/>
                  <a:moveTo>
                    <a:pt x="15429" y="8025"/>
                  </a:moveTo>
                  <a:cubicBezTo>
                    <a:pt x="15429" y="7958"/>
                    <a:pt x="15429" y="7958"/>
                    <a:pt x="15429" y="7958"/>
                  </a:cubicBezTo>
                  <a:cubicBezTo>
                    <a:pt x="15429" y="7958"/>
                    <a:pt x="15429" y="7958"/>
                    <a:pt x="15429" y="7958"/>
                  </a:cubicBezTo>
                  <a:cubicBezTo>
                    <a:pt x="15485" y="7958"/>
                    <a:pt x="15485" y="7958"/>
                    <a:pt x="15485" y="7958"/>
                  </a:cubicBezTo>
                  <a:cubicBezTo>
                    <a:pt x="15485" y="7958"/>
                    <a:pt x="15485" y="7958"/>
                    <a:pt x="15485" y="7958"/>
                  </a:cubicBezTo>
                  <a:cubicBezTo>
                    <a:pt x="15429" y="8025"/>
                    <a:pt x="15429" y="8025"/>
                    <a:pt x="15429" y="8025"/>
                  </a:cubicBezTo>
                  <a:close/>
                  <a:moveTo>
                    <a:pt x="15485" y="8092"/>
                  </a:moveTo>
                  <a:cubicBezTo>
                    <a:pt x="15485" y="8025"/>
                    <a:pt x="15485" y="8025"/>
                    <a:pt x="15485" y="8025"/>
                  </a:cubicBezTo>
                  <a:cubicBezTo>
                    <a:pt x="15485" y="8025"/>
                    <a:pt x="15485" y="8025"/>
                    <a:pt x="15485" y="8025"/>
                  </a:cubicBezTo>
                  <a:cubicBezTo>
                    <a:pt x="15541" y="8025"/>
                    <a:pt x="15541" y="8025"/>
                    <a:pt x="15541" y="8025"/>
                  </a:cubicBezTo>
                  <a:cubicBezTo>
                    <a:pt x="15541" y="8025"/>
                    <a:pt x="15541" y="8025"/>
                    <a:pt x="15541" y="8025"/>
                  </a:cubicBezTo>
                  <a:cubicBezTo>
                    <a:pt x="15485" y="8092"/>
                    <a:pt x="15485" y="8092"/>
                    <a:pt x="15485" y="8092"/>
                  </a:cubicBezTo>
                  <a:close/>
                  <a:moveTo>
                    <a:pt x="15653" y="8092"/>
                  </a:moveTo>
                  <a:cubicBezTo>
                    <a:pt x="15597" y="8025"/>
                    <a:pt x="15597" y="8025"/>
                    <a:pt x="15597" y="8025"/>
                  </a:cubicBezTo>
                  <a:cubicBezTo>
                    <a:pt x="15597" y="8025"/>
                    <a:pt x="15597" y="8025"/>
                    <a:pt x="15597" y="8025"/>
                  </a:cubicBezTo>
                  <a:cubicBezTo>
                    <a:pt x="15597" y="8025"/>
                    <a:pt x="15597" y="8025"/>
                    <a:pt x="15597" y="8025"/>
                  </a:cubicBezTo>
                  <a:cubicBezTo>
                    <a:pt x="15653" y="8025"/>
                    <a:pt x="15653" y="8025"/>
                    <a:pt x="15653" y="8025"/>
                  </a:cubicBezTo>
                  <a:cubicBezTo>
                    <a:pt x="15653" y="8092"/>
                    <a:pt x="15653" y="8092"/>
                    <a:pt x="15653" y="8092"/>
                  </a:cubicBezTo>
                  <a:close/>
                  <a:moveTo>
                    <a:pt x="12567" y="9228"/>
                  </a:moveTo>
                  <a:cubicBezTo>
                    <a:pt x="12567" y="9162"/>
                    <a:pt x="12567" y="9162"/>
                    <a:pt x="12567" y="9162"/>
                  </a:cubicBezTo>
                  <a:cubicBezTo>
                    <a:pt x="12567" y="9162"/>
                    <a:pt x="12567" y="9162"/>
                    <a:pt x="12567" y="9162"/>
                  </a:cubicBezTo>
                  <a:cubicBezTo>
                    <a:pt x="12567" y="9162"/>
                    <a:pt x="12567" y="9162"/>
                    <a:pt x="12567" y="9162"/>
                  </a:cubicBezTo>
                  <a:cubicBezTo>
                    <a:pt x="12623" y="9162"/>
                    <a:pt x="12623" y="9162"/>
                    <a:pt x="12623" y="9162"/>
                  </a:cubicBezTo>
                  <a:cubicBezTo>
                    <a:pt x="12623" y="9162"/>
                    <a:pt x="12623" y="9162"/>
                    <a:pt x="12623" y="9162"/>
                  </a:cubicBezTo>
                  <a:cubicBezTo>
                    <a:pt x="12567" y="9162"/>
                    <a:pt x="12567" y="9162"/>
                    <a:pt x="12567" y="9162"/>
                  </a:cubicBezTo>
                  <a:cubicBezTo>
                    <a:pt x="12567" y="9228"/>
                    <a:pt x="12567" y="9228"/>
                    <a:pt x="12567" y="9228"/>
                  </a:cubicBezTo>
                  <a:close/>
                  <a:moveTo>
                    <a:pt x="12679" y="9496"/>
                  </a:moveTo>
                  <a:cubicBezTo>
                    <a:pt x="12679" y="9563"/>
                    <a:pt x="12679" y="9563"/>
                    <a:pt x="12679" y="9563"/>
                  </a:cubicBezTo>
                  <a:cubicBezTo>
                    <a:pt x="12736" y="9496"/>
                    <a:pt x="12736" y="9496"/>
                    <a:pt x="12736" y="9496"/>
                  </a:cubicBezTo>
                  <a:cubicBezTo>
                    <a:pt x="12736" y="9496"/>
                    <a:pt x="12736" y="9496"/>
                    <a:pt x="12736" y="9496"/>
                  </a:cubicBezTo>
                  <a:cubicBezTo>
                    <a:pt x="12736" y="9429"/>
                    <a:pt x="12736" y="9429"/>
                    <a:pt x="12736" y="9429"/>
                  </a:cubicBezTo>
                  <a:cubicBezTo>
                    <a:pt x="12736" y="9429"/>
                    <a:pt x="12736" y="9429"/>
                    <a:pt x="12736" y="9429"/>
                  </a:cubicBezTo>
                  <a:cubicBezTo>
                    <a:pt x="12679" y="9496"/>
                    <a:pt x="12679" y="9496"/>
                    <a:pt x="12679" y="9496"/>
                  </a:cubicBezTo>
                  <a:close/>
                  <a:moveTo>
                    <a:pt x="12679" y="9496"/>
                  </a:moveTo>
                  <a:cubicBezTo>
                    <a:pt x="12623" y="9496"/>
                    <a:pt x="12623" y="9496"/>
                    <a:pt x="12623" y="9496"/>
                  </a:cubicBezTo>
                  <a:cubicBezTo>
                    <a:pt x="12679" y="9563"/>
                    <a:pt x="12679" y="9563"/>
                    <a:pt x="12679" y="9563"/>
                  </a:cubicBezTo>
                  <a:cubicBezTo>
                    <a:pt x="12679" y="9563"/>
                    <a:pt x="12679" y="9563"/>
                    <a:pt x="12679" y="9563"/>
                  </a:cubicBezTo>
                  <a:cubicBezTo>
                    <a:pt x="12679" y="9563"/>
                    <a:pt x="12679" y="9563"/>
                    <a:pt x="12679" y="9563"/>
                  </a:cubicBezTo>
                  <a:cubicBezTo>
                    <a:pt x="12679" y="9563"/>
                    <a:pt x="12679" y="9563"/>
                    <a:pt x="12679" y="9563"/>
                  </a:cubicBezTo>
                  <a:cubicBezTo>
                    <a:pt x="12679" y="9496"/>
                    <a:pt x="12679" y="9496"/>
                    <a:pt x="12679" y="9496"/>
                  </a:cubicBezTo>
                  <a:cubicBezTo>
                    <a:pt x="12679" y="9429"/>
                    <a:pt x="12679" y="9429"/>
                    <a:pt x="12679" y="9429"/>
                  </a:cubicBezTo>
                  <a:cubicBezTo>
                    <a:pt x="12679" y="9496"/>
                    <a:pt x="12679" y="9496"/>
                    <a:pt x="12679" y="9496"/>
                  </a:cubicBezTo>
                  <a:close/>
                  <a:moveTo>
                    <a:pt x="13633" y="9295"/>
                  </a:moveTo>
                  <a:cubicBezTo>
                    <a:pt x="13577" y="9295"/>
                    <a:pt x="13577" y="9295"/>
                    <a:pt x="13577" y="9295"/>
                  </a:cubicBezTo>
                  <a:cubicBezTo>
                    <a:pt x="13577" y="9228"/>
                    <a:pt x="13577" y="9228"/>
                    <a:pt x="13577" y="9228"/>
                  </a:cubicBezTo>
                  <a:cubicBezTo>
                    <a:pt x="13521" y="9228"/>
                    <a:pt x="13521" y="9228"/>
                    <a:pt x="13521" y="9228"/>
                  </a:cubicBezTo>
                  <a:cubicBezTo>
                    <a:pt x="13521" y="9228"/>
                    <a:pt x="13521" y="9228"/>
                    <a:pt x="13521" y="9228"/>
                  </a:cubicBezTo>
                  <a:cubicBezTo>
                    <a:pt x="13521" y="9228"/>
                    <a:pt x="13521" y="9228"/>
                    <a:pt x="13521" y="9228"/>
                  </a:cubicBezTo>
                  <a:cubicBezTo>
                    <a:pt x="13465" y="9228"/>
                    <a:pt x="13465" y="9228"/>
                    <a:pt x="13465" y="9228"/>
                  </a:cubicBezTo>
                  <a:cubicBezTo>
                    <a:pt x="13465" y="9162"/>
                    <a:pt x="13465" y="9162"/>
                    <a:pt x="13465" y="9162"/>
                  </a:cubicBezTo>
                  <a:cubicBezTo>
                    <a:pt x="13521" y="9162"/>
                    <a:pt x="13521" y="9162"/>
                    <a:pt x="13521" y="9162"/>
                  </a:cubicBezTo>
                  <a:cubicBezTo>
                    <a:pt x="13521" y="9162"/>
                    <a:pt x="13521" y="9162"/>
                    <a:pt x="13521" y="9162"/>
                  </a:cubicBezTo>
                  <a:cubicBezTo>
                    <a:pt x="13577" y="9162"/>
                    <a:pt x="13577" y="9162"/>
                    <a:pt x="13577" y="9162"/>
                  </a:cubicBezTo>
                  <a:cubicBezTo>
                    <a:pt x="13577" y="9162"/>
                    <a:pt x="13577" y="9162"/>
                    <a:pt x="13577" y="9162"/>
                  </a:cubicBezTo>
                  <a:cubicBezTo>
                    <a:pt x="13633" y="9228"/>
                    <a:pt x="13633" y="9228"/>
                    <a:pt x="13633" y="9228"/>
                  </a:cubicBezTo>
                  <a:cubicBezTo>
                    <a:pt x="13633" y="9228"/>
                    <a:pt x="13633" y="9228"/>
                    <a:pt x="13633" y="9228"/>
                  </a:cubicBezTo>
                  <a:cubicBezTo>
                    <a:pt x="13633" y="9295"/>
                    <a:pt x="13633" y="9295"/>
                    <a:pt x="13633" y="9295"/>
                  </a:cubicBezTo>
                  <a:cubicBezTo>
                    <a:pt x="13633" y="9295"/>
                    <a:pt x="13633" y="9295"/>
                    <a:pt x="13633" y="9295"/>
                  </a:cubicBezTo>
                  <a:close/>
                  <a:moveTo>
                    <a:pt x="14138" y="9496"/>
                  </a:moveTo>
                  <a:cubicBezTo>
                    <a:pt x="14138" y="9496"/>
                    <a:pt x="14138" y="9496"/>
                    <a:pt x="14138" y="9496"/>
                  </a:cubicBezTo>
                  <a:cubicBezTo>
                    <a:pt x="14082" y="9496"/>
                    <a:pt x="14082" y="9496"/>
                    <a:pt x="14082" y="9496"/>
                  </a:cubicBezTo>
                  <a:cubicBezTo>
                    <a:pt x="14138" y="9496"/>
                    <a:pt x="14138" y="9496"/>
                    <a:pt x="14138" y="9496"/>
                  </a:cubicBezTo>
                  <a:cubicBezTo>
                    <a:pt x="14138" y="9496"/>
                    <a:pt x="14138" y="9496"/>
                    <a:pt x="14138" y="9496"/>
                  </a:cubicBezTo>
                  <a:cubicBezTo>
                    <a:pt x="14194" y="9496"/>
                    <a:pt x="14194" y="9496"/>
                    <a:pt x="14194" y="9496"/>
                  </a:cubicBezTo>
                  <a:cubicBezTo>
                    <a:pt x="14138" y="9496"/>
                    <a:pt x="14138" y="9496"/>
                    <a:pt x="14138" y="9496"/>
                  </a:cubicBezTo>
                  <a:close/>
                  <a:moveTo>
                    <a:pt x="14194" y="9496"/>
                  </a:moveTo>
                  <a:cubicBezTo>
                    <a:pt x="14250" y="9563"/>
                    <a:pt x="14250" y="9563"/>
                    <a:pt x="14250" y="9563"/>
                  </a:cubicBezTo>
                  <a:cubicBezTo>
                    <a:pt x="14250" y="9496"/>
                    <a:pt x="14250" y="9496"/>
                    <a:pt x="14250" y="9496"/>
                  </a:cubicBezTo>
                  <a:cubicBezTo>
                    <a:pt x="14194" y="9496"/>
                    <a:pt x="14194" y="9496"/>
                    <a:pt x="14194" y="9496"/>
                  </a:cubicBezTo>
                  <a:close/>
                  <a:moveTo>
                    <a:pt x="14306" y="9563"/>
                  </a:moveTo>
                  <a:cubicBezTo>
                    <a:pt x="14306" y="9563"/>
                    <a:pt x="14306" y="9563"/>
                    <a:pt x="14306" y="9563"/>
                  </a:cubicBezTo>
                  <a:cubicBezTo>
                    <a:pt x="14363" y="9563"/>
                    <a:pt x="14363" y="9563"/>
                    <a:pt x="14363" y="9563"/>
                  </a:cubicBezTo>
                  <a:cubicBezTo>
                    <a:pt x="14363" y="9563"/>
                    <a:pt x="14363" y="9563"/>
                    <a:pt x="14363" y="9563"/>
                  </a:cubicBezTo>
                  <a:cubicBezTo>
                    <a:pt x="14363" y="9563"/>
                    <a:pt x="14363" y="9563"/>
                    <a:pt x="14363" y="9563"/>
                  </a:cubicBezTo>
                  <a:cubicBezTo>
                    <a:pt x="14306" y="9563"/>
                    <a:pt x="14306" y="9563"/>
                    <a:pt x="14306" y="9563"/>
                  </a:cubicBezTo>
                  <a:cubicBezTo>
                    <a:pt x="14306" y="9496"/>
                    <a:pt x="14306" y="9496"/>
                    <a:pt x="14306" y="9496"/>
                  </a:cubicBezTo>
                  <a:cubicBezTo>
                    <a:pt x="14306" y="9496"/>
                    <a:pt x="14306" y="9496"/>
                    <a:pt x="14306" y="9496"/>
                  </a:cubicBezTo>
                  <a:cubicBezTo>
                    <a:pt x="14250" y="9563"/>
                    <a:pt x="14250" y="9563"/>
                    <a:pt x="14250" y="9563"/>
                  </a:cubicBezTo>
                  <a:cubicBezTo>
                    <a:pt x="14306" y="9563"/>
                    <a:pt x="14306" y="9563"/>
                    <a:pt x="14306" y="9563"/>
                  </a:cubicBezTo>
                  <a:close/>
                  <a:moveTo>
                    <a:pt x="14868" y="10365"/>
                  </a:moveTo>
                  <a:cubicBezTo>
                    <a:pt x="14868" y="10365"/>
                    <a:pt x="14868" y="10365"/>
                    <a:pt x="14868" y="10365"/>
                  </a:cubicBezTo>
                  <a:cubicBezTo>
                    <a:pt x="14868" y="10365"/>
                    <a:pt x="14868" y="10365"/>
                    <a:pt x="14868" y="10365"/>
                  </a:cubicBezTo>
                  <a:cubicBezTo>
                    <a:pt x="14868" y="10298"/>
                    <a:pt x="14868" y="10298"/>
                    <a:pt x="14868" y="10298"/>
                  </a:cubicBezTo>
                  <a:cubicBezTo>
                    <a:pt x="14868" y="10298"/>
                    <a:pt x="14868" y="10298"/>
                    <a:pt x="14868" y="10298"/>
                  </a:cubicBezTo>
                  <a:cubicBezTo>
                    <a:pt x="14924" y="10298"/>
                    <a:pt x="14924" y="10298"/>
                    <a:pt x="14924" y="10298"/>
                  </a:cubicBezTo>
                  <a:cubicBezTo>
                    <a:pt x="14924" y="10365"/>
                    <a:pt x="14924" y="10365"/>
                    <a:pt x="14924" y="10365"/>
                  </a:cubicBezTo>
                  <a:cubicBezTo>
                    <a:pt x="14924" y="10365"/>
                    <a:pt x="14924" y="10365"/>
                    <a:pt x="14924" y="10365"/>
                  </a:cubicBezTo>
                  <a:cubicBezTo>
                    <a:pt x="14868" y="10365"/>
                    <a:pt x="14868" y="10365"/>
                    <a:pt x="14868" y="10365"/>
                  </a:cubicBezTo>
                  <a:close/>
                  <a:moveTo>
                    <a:pt x="14811" y="10566"/>
                  </a:moveTo>
                  <a:cubicBezTo>
                    <a:pt x="14811" y="10499"/>
                    <a:pt x="14811" y="10499"/>
                    <a:pt x="14811" y="10499"/>
                  </a:cubicBezTo>
                  <a:cubicBezTo>
                    <a:pt x="14811" y="10432"/>
                    <a:pt x="14811" y="10432"/>
                    <a:pt x="14811" y="10432"/>
                  </a:cubicBezTo>
                  <a:cubicBezTo>
                    <a:pt x="14811" y="10432"/>
                    <a:pt x="14811" y="10432"/>
                    <a:pt x="14811" y="10432"/>
                  </a:cubicBezTo>
                  <a:cubicBezTo>
                    <a:pt x="14868" y="10432"/>
                    <a:pt x="14868" y="10432"/>
                    <a:pt x="14868" y="10432"/>
                  </a:cubicBezTo>
                  <a:cubicBezTo>
                    <a:pt x="14868" y="10499"/>
                    <a:pt x="14868" y="10499"/>
                    <a:pt x="14868" y="10499"/>
                  </a:cubicBezTo>
                  <a:cubicBezTo>
                    <a:pt x="14868" y="10499"/>
                    <a:pt x="14868" y="10499"/>
                    <a:pt x="14868" y="10499"/>
                  </a:cubicBezTo>
                  <a:cubicBezTo>
                    <a:pt x="14811" y="10566"/>
                    <a:pt x="14811" y="10566"/>
                    <a:pt x="14811" y="10566"/>
                  </a:cubicBezTo>
                  <a:cubicBezTo>
                    <a:pt x="14811" y="10566"/>
                    <a:pt x="14811" y="10566"/>
                    <a:pt x="14811" y="10566"/>
                  </a:cubicBezTo>
                  <a:close/>
                  <a:moveTo>
                    <a:pt x="14475" y="9763"/>
                  </a:moveTo>
                  <a:cubicBezTo>
                    <a:pt x="14475" y="9697"/>
                    <a:pt x="14475" y="9697"/>
                    <a:pt x="14475" y="9697"/>
                  </a:cubicBezTo>
                  <a:cubicBezTo>
                    <a:pt x="14475" y="9697"/>
                    <a:pt x="14475" y="9697"/>
                    <a:pt x="14475" y="9697"/>
                  </a:cubicBezTo>
                  <a:cubicBezTo>
                    <a:pt x="14475" y="9763"/>
                    <a:pt x="14475" y="9763"/>
                    <a:pt x="14475" y="9763"/>
                  </a:cubicBezTo>
                  <a:close/>
                  <a:moveTo>
                    <a:pt x="14419" y="9763"/>
                  </a:moveTo>
                  <a:cubicBezTo>
                    <a:pt x="14363" y="9697"/>
                    <a:pt x="14363" y="9697"/>
                    <a:pt x="14363" y="9697"/>
                  </a:cubicBezTo>
                  <a:cubicBezTo>
                    <a:pt x="14419" y="9697"/>
                    <a:pt x="14419" y="9697"/>
                    <a:pt x="14419" y="9697"/>
                  </a:cubicBezTo>
                  <a:cubicBezTo>
                    <a:pt x="14419" y="9763"/>
                    <a:pt x="14419" y="9763"/>
                    <a:pt x="14419" y="9763"/>
                  </a:cubicBezTo>
                  <a:cubicBezTo>
                    <a:pt x="14419" y="9763"/>
                    <a:pt x="14419" y="9763"/>
                    <a:pt x="14419" y="9763"/>
                  </a:cubicBezTo>
                  <a:close/>
                  <a:moveTo>
                    <a:pt x="14419" y="9763"/>
                  </a:moveTo>
                  <a:cubicBezTo>
                    <a:pt x="14419" y="9830"/>
                    <a:pt x="14419" y="9830"/>
                    <a:pt x="14419" y="9830"/>
                  </a:cubicBezTo>
                  <a:cubicBezTo>
                    <a:pt x="14475" y="9830"/>
                    <a:pt x="14475" y="9830"/>
                    <a:pt x="14475" y="9830"/>
                  </a:cubicBezTo>
                  <a:cubicBezTo>
                    <a:pt x="14475" y="9830"/>
                    <a:pt x="14475" y="9830"/>
                    <a:pt x="14475" y="9830"/>
                  </a:cubicBezTo>
                  <a:cubicBezTo>
                    <a:pt x="14475" y="9763"/>
                    <a:pt x="14475" y="9763"/>
                    <a:pt x="14475" y="9763"/>
                  </a:cubicBezTo>
                  <a:cubicBezTo>
                    <a:pt x="14475" y="9763"/>
                    <a:pt x="14475" y="9763"/>
                    <a:pt x="14475" y="9763"/>
                  </a:cubicBezTo>
                  <a:cubicBezTo>
                    <a:pt x="14419" y="9763"/>
                    <a:pt x="14419" y="9763"/>
                    <a:pt x="14419" y="9763"/>
                  </a:cubicBezTo>
                  <a:cubicBezTo>
                    <a:pt x="14419" y="9763"/>
                    <a:pt x="14419" y="9763"/>
                    <a:pt x="14419" y="9763"/>
                  </a:cubicBezTo>
                  <a:close/>
                  <a:moveTo>
                    <a:pt x="14755" y="9630"/>
                  </a:moveTo>
                  <a:cubicBezTo>
                    <a:pt x="14755" y="9630"/>
                    <a:pt x="14755" y="9630"/>
                    <a:pt x="14755" y="9630"/>
                  </a:cubicBezTo>
                  <a:cubicBezTo>
                    <a:pt x="14811" y="9697"/>
                    <a:pt x="14811" y="9697"/>
                    <a:pt x="14811" y="9697"/>
                  </a:cubicBezTo>
                  <a:cubicBezTo>
                    <a:pt x="14811" y="9697"/>
                    <a:pt x="14811" y="9697"/>
                    <a:pt x="14811" y="9697"/>
                  </a:cubicBezTo>
                  <a:cubicBezTo>
                    <a:pt x="14811" y="9697"/>
                    <a:pt x="14811" y="9697"/>
                    <a:pt x="14811" y="9697"/>
                  </a:cubicBezTo>
                  <a:cubicBezTo>
                    <a:pt x="14811" y="9763"/>
                    <a:pt x="14811" y="9763"/>
                    <a:pt x="14811" y="9763"/>
                  </a:cubicBezTo>
                  <a:cubicBezTo>
                    <a:pt x="14811" y="9763"/>
                    <a:pt x="14811" y="9763"/>
                    <a:pt x="14811" y="9763"/>
                  </a:cubicBezTo>
                  <a:cubicBezTo>
                    <a:pt x="14811" y="9697"/>
                    <a:pt x="14811" y="9697"/>
                    <a:pt x="14811" y="9697"/>
                  </a:cubicBezTo>
                  <a:cubicBezTo>
                    <a:pt x="14868" y="9697"/>
                    <a:pt x="14868" y="9697"/>
                    <a:pt x="14868" y="9697"/>
                  </a:cubicBezTo>
                  <a:cubicBezTo>
                    <a:pt x="14924" y="9697"/>
                    <a:pt x="14924" y="9697"/>
                    <a:pt x="14924" y="9697"/>
                  </a:cubicBezTo>
                  <a:cubicBezTo>
                    <a:pt x="14924" y="9697"/>
                    <a:pt x="14924" y="9697"/>
                    <a:pt x="14924" y="9697"/>
                  </a:cubicBezTo>
                  <a:cubicBezTo>
                    <a:pt x="14924" y="9697"/>
                    <a:pt x="14924" y="9697"/>
                    <a:pt x="14924" y="9697"/>
                  </a:cubicBezTo>
                  <a:cubicBezTo>
                    <a:pt x="14924" y="9630"/>
                    <a:pt x="14924" y="9630"/>
                    <a:pt x="14924" y="9630"/>
                  </a:cubicBezTo>
                  <a:cubicBezTo>
                    <a:pt x="14868" y="9630"/>
                    <a:pt x="14868" y="9630"/>
                    <a:pt x="14868" y="9630"/>
                  </a:cubicBezTo>
                  <a:cubicBezTo>
                    <a:pt x="14811" y="9630"/>
                    <a:pt x="14811" y="9630"/>
                    <a:pt x="14811" y="9630"/>
                  </a:cubicBezTo>
                  <a:cubicBezTo>
                    <a:pt x="14811" y="9563"/>
                    <a:pt x="14811" y="9563"/>
                    <a:pt x="14811" y="9563"/>
                  </a:cubicBezTo>
                  <a:cubicBezTo>
                    <a:pt x="14755" y="9630"/>
                    <a:pt x="14755" y="9630"/>
                    <a:pt x="14755" y="9630"/>
                  </a:cubicBezTo>
                  <a:cubicBezTo>
                    <a:pt x="14755" y="9630"/>
                    <a:pt x="14755" y="9630"/>
                    <a:pt x="14755" y="9630"/>
                  </a:cubicBezTo>
                  <a:close/>
                  <a:moveTo>
                    <a:pt x="15316" y="9630"/>
                  </a:moveTo>
                  <a:cubicBezTo>
                    <a:pt x="15316" y="9563"/>
                    <a:pt x="15316" y="9563"/>
                    <a:pt x="15316" y="9563"/>
                  </a:cubicBezTo>
                  <a:cubicBezTo>
                    <a:pt x="15316" y="9563"/>
                    <a:pt x="15316" y="9563"/>
                    <a:pt x="15316" y="9563"/>
                  </a:cubicBezTo>
                  <a:cubicBezTo>
                    <a:pt x="15316" y="9630"/>
                    <a:pt x="15316" y="9630"/>
                    <a:pt x="15316" y="9630"/>
                  </a:cubicBezTo>
                  <a:cubicBezTo>
                    <a:pt x="15316" y="9630"/>
                    <a:pt x="15316" y="9630"/>
                    <a:pt x="15316" y="9630"/>
                  </a:cubicBezTo>
                  <a:close/>
                  <a:moveTo>
                    <a:pt x="15092" y="9830"/>
                  </a:moveTo>
                  <a:cubicBezTo>
                    <a:pt x="15148" y="9830"/>
                    <a:pt x="15148" y="9830"/>
                    <a:pt x="15148" y="9830"/>
                  </a:cubicBezTo>
                  <a:cubicBezTo>
                    <a:pt x="15148" y="9763"/>
                    <a:pt x="15148" y="9763"/>
                    <a:pt x="15148" y="9763"/>
                  </a:cubicBezTo>
                  <a:cubicBezTo>
                    <a:pt x="15204" y="9763"/>
                    <a:pt x="15204" y="9763"/>
                    <a:pt x="15204" y="9763"/>
                  </a:cubicBezTo>
                  <a:cubicBezTo>
                    <a:pt x="15204" y="9763"/>
                    <a:pt x="15204" y="9763"/>
                    <a:pt x="15204" y="9763"/>
                  </a:cubicBezTo>
                  <a:cubicBezTo>
                    <a:pt x="15260" y="9763"/>
                    <a:pt x="15260" y="9763"/>
                    <a:pt x="15260" y="9763"/>
                  </a:cubicBezTo>
                  <a:cubicBezTo>
                    <a:pt x="15260" y="9763"/>
                    <a:pt x="15260" y="9763"/>
                    <a:pt x="15260" y="9763"/>
                  </a:cubicBezTo>
                  <a:cubicBezTo>
                    <a:pt x="15260" y="9763"/>
                    <a:pt x="15260" y="9763"/>
                    <a:pt x="15260" y="9763"/>
                  </a:cubicBezTo>
                  <a:cubicBezTo>
                    <a:pt x="15204" y="9830"/>
                    <a:pt x="15204" y="9830"/>
                    <a:pt x="15204" y="9830"/>
                  </a:cubicBezTo>
                  <a:cubicBezTo>
                    <a:pt x="15148" y="9830"/>
                    <a:pt x="15148" y="9830"/>
                    <a:pt x="15148" y="9830"/>
                  </a:cubicBezTo>
                  <a:cubicBezTo>
                    <a:pt x="15148" y="9830"/>
                    <a:pt x="15148" y="9830"/>
                    <a:pt x="15148" y="9830"/>
                  </a:cubicBezTo>
                  <a:cubicBezTo>
                    <a:pt x="15092" y="9830"/>
                    <a:pt x="15092" y="9830"/>
                    <a:pt x="15092" y="9830"/>
                  </a:cubicBezTo>
                  <a:close/>
                  <a:moveTo>
                    <a:pt x="14924" y="10165"/>
                  </a:moveTo>
                  <a:cubicBezTo>
                    <a:pt x="15036" y="10098"/>
                    <a:pt x="15036" y="10098"/>
                    <a:pt x="15036" y="10098"/>
                  </a:cubicBezTo>
                  <a:cubicBezTo>
                    <a:pt x="15036" y="10031"/>
                    <a:pt x="15036" y="10031"/>
                    <a:pt x="15036" y="10031"/>
                  </a:cubicBezTo>
                  <a:cubicBezTo>
                    <a:pt x="15036" y="10031"/>
                    <a:pt x="15036" y="10031"/>
                    <a:pt x="15036" y="10031"/>
                  </a:cubicBezTo>
                  <a:cubicBezTo>
                    <a:pt x="15092" y="10031"/>
                    <a:pt x="15092" y="10031"/>
                    <a:pt x="15092" y="10031"/>
                  </a:cubicBezTo>
                  <a:cubicBezTo>
                    <a:pt x="15148" y="9964"/>
                    <a:pt x="15148" y="9964"/>
                    <a:pt x="15148" y="9964"/>
                  </a:cubicBezTo>
                  <a:cubicBezTo>
                    <a:pt x="15148" y="9897"/>
                    <a:pt x="15148" y="9897"/>
                    <a:pt x="15148" y="9897"/>
                  </a:cubicBezTo>
                  <a:cubicBezTo>
                    <a:pt x="15092" y="9897"/>
                    <a:pt x="15092" y="9897"/>
                    <a:pt x="15092" y="9897"/>
                  </a:cubicBezTo>
                  <a:cubicBezTo>
                    <a:pt x="15092" y="9897"/>
                    <a:pt x="15092" y="9897"/>
                    <a:pt x="15092" y="9897"/>
                  </a:cubicBezTo>
                  <a:cubicBezTo>
                    <a:pt x="15092" y="9964"/>
                    <a:pt x="15092" y="9964"/>
                    <a:pt x="15092" y="9964"/>
                  </a:cubicBezTo>
                  <a:cubicBezTo>
                    <a:pt x="15036" y="9964"/>
                    <a:pt x="15036" y="9964"/>
                    <a:pt x="15036" y="9964"/>
                  </a:cubicBezTo>
                  <a:cubicBezTo>
                    <a:pt x="14980" y="10031"/>
                    <a:pt x="14980" y="10031"/>
                    <a:pt x="14980" y="10031"/>
                  </a:cubicBezTo>
                  <a:cubicBezTo>
                    <a:pt x="14980" y="10031"/>
                    <a:pt x="14980" y="10031"/>
                    <a:pt x="14980" y="10031"/>
                  </a:cubicBezTo>
                  <a:cubicBezTo>
                    <a:pt x="14924" y="10031"/>
                    <a:pt x="14924" y="10031"/>
                    <a:pt x="14924" y="10031"/>
                  </a:cubicBezTo>
                  <a:cubicBezTo>
                    <a:pt x="14868" y="10031"/>
                    <a:pt x="14868" y="10031"/>
                    <a:pt x="14868" y="10031"/>
                  </a:cubicBezTo>
                  <a:cubicBezTo>
                    <a:pt x="14868" y="10098"/>
                    <a:pt x="14868" y="10098"/>
                    <a:pt x="14868" y="10098"/>
                  </a:cubicBezTo>
                  <a:cubicBezTo>
                    <a:pt x="14811" y="10098"/>
                    <a:pt x="14811" y="10098"/>
                    <a:pt x="14811" y="10098"/>
                  </a:cubicBezTo>
                  <a:cubicBezTo>
                    <a:pt x="14811" y="10165"/>
                    <a:pt x="14811" y="10165"/>
                    <a:pt x="14811" y="10165"/>
                  </a:cubicBezTo>
                  <a:cubicBezTo>
                    <a:pt x="14868" y="10165"/>
                    <a:pt x="14868" y="10165"/>
                    <a:pt x="14868" y="10165"/>
                  </a:cubicBezTo>
                  <a:cubicBezTo>
                    <a:pt x="14868" y="10165"/>
                    <a:pt x="14868" y="10165"/>
                    <a:pt x="14868" y="10165"/>
                  </a:cubicBezTo>
                  <a:cubicBezTo>
                    <a:pt x="14924" y="10165"/>
                    <a:pt x="14924" y="10165"/>
                    <a:pt x="14924" y="10165"/>
                  </a:cubicBezTo>
                  <a:close/>
                  <a:moveTo>
                    <a:pt x="15316" y="10165"/>
                  </a:moveTo>
                  <a:cubicBezTo>
                    <a:pt x="15316" y="10031"/>
                    <a:pt x="15316" y="10031"/>
                    <a:pt x="15316" y="10031"/>
                  </a:cubicBezTo>
                  <a:cubicBezTo>
                    <a:pt x="15316" y="10031"/>
                    <a:pt x="15316" y="10031"/>
                    <a:pt x="15316" y="10031"/>
                  </a:cubicBezTo>
                  <a:cubicBezTo>
                    <a:pt x="15372" y="9964"/>
                    <a:pt x="15372" y="9964"/>
                    <a:pt x="15372" y="9964"/>
                  </a:cubicBezTo>
                  <a:cubicBezTo>
                    <a:pt x="15372" y="9964"/>
                    <a:pt x="15372" y="9964"/>
                    <a:pt x="15372" y="9964"/>
                  </a:cubicBezTo>
                  <a:cubicBezTo>
                    <a:pt x="15429" y="9964"/>
                    <a:pt x="15429" y="9964"/>
                    <a:pt x="15429" y="9964"/>
                  </a:cubicBezTo>
                  <a:cubicBezTo>
                    <a:pt x="15429" y="10031"/>
                    <a:pt x="15429" y="10031"/>
                    <a:pt x="15429" y="10031"/>
                  </a:cubicBezTo>
                  <a:cubicBezTo>
                    <a:pt x="15429" y="10098"/>
                    <a:pt x="15429" y="10098"/>
                    <a:pt x="15429" y="10098"/>
                  </a:cubicBezTo>
                  <a:cubicBezTo>
                    <a:pt x="15372" y="10098"/>
                    <a:pt x="15372" y="10098"/>
                    <a:pt x="15372" y="10098"/>
                  </a:cubicBezTo>
                  <a:cubicBezTo>
                    <a:pt x="15372" y="10165"/>
                    <a:pt x="15372" y="10165"/>
                    <a:pt x="15372" y="10165"/>
                  </a:cubicBezTo>
                  <a:cubicBezTo>
                    <a:pt x="15316" y="10165"/>
                    <a:pt x="15316" y="10165"/>
                    <a:pt x="15316" y="10165"/>
                  </a:cubicBezTo>
                  <a:close/>
                  <a:moveTo>
                    <a:pt x="15653" y="10566"/>
                  </a:moveTo>
                  <a:cubicBezTo>
                    <a:pt x="15653" y="10499"/>
                    <a:pt x="15653" y="10499"/>
                    <a:pt x="15653" y="10499"/>
                  </a:cubicBezTo>
                  <a:cubicBezTo>
                    <a:pt x="15653" y="10432"/>
                    <a:pt x="15653" y="10432"/>
                    <a:pt x="15653" y="10432"/>
                  </a:cubicBezTo>
                  <a:cubicBezTo>
                    <a:pt x="15597" y="10365"/>
                    <a:pt x="15597" y="10365"/>
                    <a:pt x="15597" y="10365"/>
                  </a:cubicBezTo>
                  <a:cubicBezTo>
                    <a:pt x="15597" y="10365"/>
                    <a:pt x="15597" y="10365"/>
                    <a:pt x="15597" y="10365"/>
                  </a:cubicBezTo>
                  <a:cubicBezTo>
                    <a:pt x="15597" y="10432"/>
                    <a:pt x="15597" y="10432"/>
                    <a:pt x="15597" y="10432"/>
                  </a:cubicBezTo>
                  <a:cubicBezTo>
                    <a:pt x="15597" y="10499"/>
                    <a:pt x="15597" y="10499"/>
                    <a:pt x="15597" y="10499"/>
                  </a:cubicBezTo>
                  <a:cubicBezTo>
                    <a:pt x="15597" y="10566"/>
                    <a:pt x="15597" y="10566"/>
                    <a:pt x="15597" y="10566"/>
                  </a:cubicBezTo>
                  <a:cubicBezTo>
                    <a:pt x="15597" y="10566"/>
                    <a:pt x="15597" y="10566"/>
                    <a:pt x="15597" y="10566"/>
                  </a:cubicBezTo>
                  <a:cubicBezTo>
                    <a:pt x="15597" y="10566"/>
                    <a:pt x="15597" y="10566"/>
                    <a:pt x="15597" y="10566"/>
                  </a:cubicBezTo>
                  <a:cubicBezTo>
                    <a:pt x="15653" y="10566"/>
                    <a:pt x="15653" y="10566"/>
                    <a:pt x="15653" y="10566"/>
                  </a:cubicBezTo>
                  <a:cubicBezTo>
                    <a:pt x="15653" y="10566"/>
                    <a:pt x="15653" y="10566"/>
                    <a:pt x="15653" y="10566"/>
                  </a:cubicBezTo>
                  <a:close/>
                  <a:moveTo>
                    <a:pt x="15709" y="10499"/>
                  </a:moveTo>
                  <a:cubicBezTo>
                    <a:pt x="15653" y="10499"/>
                    <a:pt x="15653" y="10499"/>
                    <a:pt x="15653" y="10499"/>
                  </a:cubicBezTo>
                  <a:cubicBezTo>
                    <a:pt x="15709" y="10432"/>
                    <a:pt x="15709" y="10432"/>
                    <a:pt x="15709" y="10432"/>
                  </a:cubicBezTo>
                  <a:cubicBezTo>
                    <a:pt x="15709" y="10499"/>
                    <a:pt x="15709" y="10499"/>
                    <a:pt x="15709" y="10499"/>
                  </a:cubicBezTo>
                  <a:cubicBezTo>
                    <a:pt x="15709" y="10499"/>
                    <a:pt x="15709" y="10499"/>
                    <a:pt x="15709" y="10499"/>
                  </a:cubicBezTo>
                  <a:cubicBezTo>
                    <a:pt x="15709" y="10566"/>
                    <a:pt x="15709" y="10566"/>
                    <a:pt x="15709" y="10566"/>
                  </a:cubicBezTo>
                  <a:cubicBezTo>
                    <a:pt x="15709" y="10499"/>
                    <a:pt x="15709" y="10499"/>
                    <a:pt x="15709" y="10499"/>
                  </a:cubicBezTo>
                  <a:close/>
                  <a:moveTo>
                    <a:pt x="15765" y="10633"/>
                  </a:moveTo>
                  <a:cubicBezTo>
                    <a:pt x="15709" y="10633"/>
                    <a:pt x="15709" y="10633"/>
                    <a:pt x="15709" y="10633"/>
                  </a:cubicBezTo>
                  <a:cubicBezTo>
                    <a:pt x="15765" y="10566"/>
                    <a:pt x="15765" y="10566"/>
                    <a:pt x="15765" y="10566"/>
                  </a:cubicBezTo>
                  <a:cubicBezTo>
                    <a:pt x="15765" y="10566"/>
                    <a:pt x="15765" y="10566"/>
                    <a:pt x="15765" y="10566"/>
                  </a:cubicBezTo>
                  <a:cubicBezTo>
                    <a:pt x="15765" y="10633"/>
                    <a:pt x="15765" y="10633"/>
                    <a:pt x="15765" y="10633"/>
                  </a:cubicBezTo>
                  <a:cubicBezTo>
                    <a:pt x="15765" y="10633"/>
                    <a:pt x="15765" y="10633"/>
                    <a:pt x="15765" y="10633"/>
                  </a:cubicBezTo>
                  <a:close/>
                  <a:moveTo>
                    <a:pt x="15597" y="10767"/>
                  </a:moveTo>
                  <a:cubicBezTo>
                    <a:pt x="15597" y="10767"/>
                    <a:pt x="15597" y="10767"/>
                    <a:pt x="15597" y="10767"/>
                  </a:cubicBezTo>
                  <a:cubicBezTo>
                    <a:pt x="15597" y="10833"/>
                    <a:pt x="15597" y="10833"/>
                    <a:pt x="15597" y="10833"/>
                  </a:cubicBezTo>
                  <a:cubicBezTo>
                    <a:pt x="15597" y="10900"/>
                    <a:pt x="15597" y="10900"/>
                    <a:pt x="15597" y="10900"/>
                  </a:cubicBezTo>
                  <a:cubicBezTo>
                    <a:pt x="15597" y="10900"/>
                    <a:pt x="15597" y="10900"/>
                    <a:pt x="15597" y="10900"/>
                  </a:cubicBezTo>
                  <a:cubicBezTo>
                    <a:pt x="15653" y="10900"/>
                    <a:pt x="15653" y="10900"/>
                    <a:pt x="15653" y="10900"/>
                  </a:cubicBezTo>
                  <a:cubicBezTo>
                    <a:pt x="15709" y="10900"/>
                    <a:pt x="15709" y="10900"/>
                    <a:pt x="15709" y="10900"/>
                  </a:cubicBezTo>
                  <a:cubicBezTo>
                    <a:pt x="15709" y="10900"/>
                    <a:pt x="15709" y="10900"/>
                    <a:pt x="15709" y="10900"/>
                  </a:cubicBezTo>
                  <a:cubicBezTo>
                    <a:pt x="15765" y="10900"/>
                    <a:pt x="15765" y="10900"/>
                    <a:pt x="15765" y="10900"/>
                  </a:cubicBezTo>
                  <a:cubicBezTo>
                    <a:pt x="15821" y="10900"/>
                    <a:pt x="15821" y="10900"/>
                    <a:pt x="15821" y="10900"/>
                  </a:cubicBezTo>
                  <a:cubicBezTo>
                    <a:pt x="15821" y="10900"/>
                    <a:pt x="15821" y="10900"/>
                    <a:pt x="15821" y="10900"/>
                  </a:cubicBezTo>
                  <a:cubicBezTo>
                    <a:pt x="15821" y="10833"/>
                    <a:pt x="15821" y="10833"/>
                    <a:pt x="15821" y="10833"/>
                  </a:cubicBezTo>
                  <a:cubicBezTo>
                    <a:pt x="15821" y="10833"/>
                    <a:pt x="15821" y="10833"/>
                    <a:pt x="15821" y="10833"/>
                  </a:cubicBezTo>
                  <a:cubicBezTo>
                    <a:pt x="15765" y="10767"/>
                    <a:pt x="15765" y="10767"/>
                    <a:pt x="15765" y="10767"/>
                  </a:cubicBezTo>
                  <a:cubicBezTo>
                    <a:pt x="15765" y="10767"/>
                    <a:pt x="15765" y="10767"/>
                    <a:pt x="15765" y="10767"/>
                  </a:cubicBezTo>
                  <a:cubicBezTo>
                    <a:pt x="15709" y="10767"/>
                    <a:pt x="15709" y="10767"/>
                    <a:pt x="15709" y="10767"/>
                  </a:cubicBezTo>
                  <a:cubicBezTo>
                    <a:pt x="15709" y="10767"/>
                    <a:pt x="15709" y="10767"/>
                    <a:pt x="15709" y="10767"/>
                  </a:cubicBezTo>
                  <a:cubicBezTo>
                    <a:pt x="15709" y="10767"/>
                    <a:pt x="15709" y="10767"/>
                    <a:pt x="15709" y="10767"/>
                  </a:cubicBezTo>
                  <a:cubicBezTo>
                    <a:pt x="15709" y="10700"/>
                    <a:pt x="15709" y="10700"/>
                    <a:pt x="15709" y="10700"/>
                  </a:cubicBezTo>
                  <a:cubicBezTo>
                    <a:pt x="15653" y="10700"/>
                    <a:pt x="15653" y="10700"/>
                    <a:pt x="15653" y="10700"/>
                  </a:cubicBezTo>
                  <a:cubicBezTo>
                    <a:pt x="15653" y="10767"/>
                    <a:pt x="15653" y="10767"/>
                    <a:pt x="15653" y="10767"/>
                  </a:cubicBezTo>
                  <a:cubicBezTo>
                    <a:pt x="15597" y="10767"/>
                    <a:pt x="15597" y="10767"/>
                    <a:pt x="15597" y="10767"/>
                  </a:cubicBezTo>
                  <a:cubicBezTo>
                    <a:pt x="15597" y="10767"/>
                    <a:pt x="15597" y="10767"/>
                    <a:pt x="15597" y="10767"/>
                  </a:cubicBezTo>
                  <a:close/>
                  <a:moveTo>
                    <a:pt x="14306" y="12706"/>
                  </a:moveTo>
                  <a:cubicBezTo>
                    <a:pt x="14363" y="12706"/>
                    <a:pt x="14363" y="12706"/>
                    <a:pt x="14363" y="12706"/>
                  </a:cubicBezTo>
                  <a:cubicBezTo>
                    <a:pt x="14363" y="12706"/>
                    <a:pt x="14363" y="12706"/>
                    <a:pt x="14363" y="12706"/>
                  </a:cubicBezTo>
                  <a:cubicBezTo>
                    <a:pt x="14363" y="12706"/>
                    <a:pt x="14363" y="12706"/>
                    <a:pt x="14363" y="12706"/>
                  </a:cubicBezTo>
                  <a:cubicBezTo>
                    <a:pt x="14306" y="12706"/>
                    <a:pt x="14306" y="12706"/>
                    <a:pt x="14306" y="12706"/>
                  </a:cubicBezTo>
                  <a:cubicBezTo>
                    <a:pt x="14306" y="12706"/>
                    <a:pt x="14306" y="12706"/>
                    <a:pt x="14306" y="12706"/>
                  </a:cubicBezTo>
                  <a:close/>
                  <a:moveTo>
                    <a:pt x="13577" y="11435"/>
                  </a:moveTo>
                  <a:cubicBezTo>
                    <a:pt x="13577" y="11435"/>
                    <a:pt x="13577" y="11435"/>
                    <a:pt x="13577" y="11435"/>
                  </a:cubicBezTo>
                  <a:cubicBezTo>
                    <a:pt x="13633" y="11435"/>
                    <a:pt x="13633" y="11435"/>
                    <a:pt x="13633" y="11435"/>
                  </a:cubicBezTo>
                  <a:cubicBezTo>
                    <a:pt x="13633" y="11435"/>
                    <a:pt x="13633" y="11435"/>
                    <a:pt x="13633" y="11435"/>
                  </a:cubicBezTo>
                  <a:cubicBezTo>
                    <a:pt x="13577" y="11435"/>
                    <a:pt x="13577" y="11435"/>
                    <a:pt x="13577" y="11435"/>
                  </a:cubicBezTo>
                  <a:cubicBezTo>
                    <a:pt x="13577" y="11435"/>
                    <a:pt x="13577" y="11435"/>
                    <a:pt x="13577" y="11435"/>
                  </a:cubicBezTo>
                  <a:cubicBezTo>
                    <a:pt x="13577" y="11435"/>
                    <a:pt x="13577" y="11435"/>
                    <a:pt x="13577" y="11435"/>
                  </a:cubicBezTo>
                  <a:close/>
                  <a:moveTo>
                    <a:pt x="13409" y="11703"/>
                  </a:moveTo>
                  <a:cubicBezTo>
                    <a:pt x="13409" y="11703"/>
                    <a:pt x="13409" y="11703"/>
                    <a:pt x="13409" y="11703"/>
                  </a:cubicBezTo>
                  <a:cubicBezTo>
                    <a:pt x="13353" y="11636"/>
                    <a:pt x="13353" y="11636"/>
                    <a:pt x="13353" y="11636"/>
                  </a:cubicBezTo>
                  <a:cubicBezTo>
                    <a:pt x="13297" y="11636"/>
                    <a:pt x="13297" y="11636"/>
                    <a:pt x="13297" y="11636"/>
                  </a:cubicBezTo>
                  <a:cubicBezTo>
                    <a:pt x="13353" y="11569"/>
                    <a:pt x="13353" y="11569"/>
                    <a:pt x="13353" y="11569"/>
                  </a:cubicBezTo>
                  <a:cubicBezTo>
                    <a:pt x="13297" y="11569"/>
                    <a:pt x="13297" y="11569"/>
                    <a:pt x="13297" y="11569"/>
                  </a:cubicBezTo>
                  <a:cubicBezTo>
                    <a:pt x="13297" y="11502"/>
                    <a:pt x="13297" y="11502"/>
                    <a:pt x="13297" y="11502"/>
                  </a:cubicBezTo>
                  <a:cubicBezTo>
                    <a:pt x="13297" y="11435"/>
                    <a:pt x="13297" y="11435"/>
                    <a:pt x="13297" y="11435"/>
                  </a:cubicBezTo>
                  <a:cubicBezTo>
                    <a:pt x="13297" y="11435"/>
                    <a:pt x="13297" y="11435"/>
                    <a:pt x="13297" y="11435"/>
                  </a:cubicBezTo>
                  <a:cubicBezTo>
                    <a:pt x="13297" y="11502"/>
                    <a:pt x="13297" y="11502"/>
                    <a:pt x="13297" y="11502"/>
                  </a:cubicBezTo>
                  <a:cubicBezTo>
                    <a:pt x="13353" y="11502"/>
                    <a:pt x="13353" y="11502"/>
                    <a:pt x="13353" y="11502"/>
                  </a:cubicBezTo>
                  <a:cubicBezTo>
                    <a:pt x="13353" y="11502"/>
                    <a:pt x="13353" y="11502"/>
                    <a:pt x="13353" y="11502"/>
                  </a:cubicBezTo>
                  <a:cubicBezTo>
                    <a:pt x="13409" y="11569"/>
                    <a:pt x="13409" y="11569"/>
                    <a:pt x="13409" y="11569"/>
                  </a:cubicBezTo>
                  <a:cubicBezTo>
                    <a:pt x="13409" y="11636"/>
                    <a:pt x="13409" y="11636"/>
                    <a:pt x="13409" y="11636"/>
                  </a:cubicBezTo>
                  <a:cubicBezTo>
                    <a:pt x="13465" y="11636"/>
                    <a:pt x="13465" y="11636"/>
                    <a:pt x="13465" y="11636"/>
                  </a:cubicBezTo>
                  <a:cubicBezTo>
                    <a:pt x="13465" y="11636"/>
                    <a:pt x="13465" y="11636"/>
                    <a:pt x="13465" y="11636"/>
                  </a:cubicBezTo>
                  <a:cubicBezTo>
                    <a:pt x="13465" y="11703"/>
                    <a:pt x="13465" y="11703"/>
                    <a:pt x="13465" y="11703"/>
                  </a:cubicBezTo>
                  <a:cubicBezTo>
                    <a:pt x="13409" y="11703"/>
                    <a:pt x="13409" y="11703"/>
                    <a:pt x="13409" y="11703"/>
                  </a:cubicBezTo>
                  <a:cubicBezTo>
                    <a:pt x="13409" y="11703"/>
                    <a:pt x="13409" y="11703"/>
                    <a:pt x="13409" y="11703"/>
                  </a:cubicBezTo>
                  <a:close/>
                  <a:moveTo>
                    <a:pt x="13128" y="11703"/>
                  </a:moveTo>
                  <a:cubicBezTo>
                    <a:pt x="13128" y="11636"/>
                    <a:pt x="13128" y="11636"/>
                    <a:pt x="13128" y="11636"/>
                  </a:cubicBezTo>
                  <a:cubicBezTo>
                    <a:pt x="13128" y="11636"/>
                    <a:pt x="13128" y="11636"/>
                    <a:pt x="13128" y="11636"/>
                  </a:cubicBezTo>
                  <a:cubicBezTo>
                    <a:pt x="13128" y="11569"/>
                    <a:pt x="13128" y="11569"/>
                    <a:pt x="13128" y="11569"/>
                  </a:cubicBezTo>
                  <a:cubicBezTo>
                    <a:pt x="13128" y="11502"/>
                    <a:pt x="13128" y="11502"/>
                    <a:pt x="13128" y="11502"/>
                  </a:cubicBezTo>
                  <a:cubicBezTo>
                    <a:pt x="13128" y="11435"/>
                    <a:pt x="13128" y="11435"/>
                    <a:pt x="13128" y="11435"/>
                  </a:cubicBezTo>
                  <a:cubicBezTo>
                    <a:pt x="13128" y="11435"/>
                    <a:pt x="13128" y="11435"/>
                    <a:pt x="13128" y="11435"/>
                  </a:cubicBezTo>
                  <a:cubicBezTo>
                    <a:pt x="13184" y="11502"/>
                    <a:pt x="13184" y="11502"/>
                    <a:pt x="13184" y="11502"/>
                  </a:cubicBezTo>
                  <a:cubicBezTo>
                    <a:pt x="13128" y="11502"/>
                    <a:pt x="13128" y="11502"/>
                    <a:pt x="13128" y="11502"/>
                  </a:cubicBezTo>
                  <a:cubicBezTo>
                    <a:pt x="13128" y="11569"/>
                    <a:pt x="13128" y="11569"/>
                    <a:pt x="13128" y="11569"/>
                  </a:cubicBezTo>
                  <a:cubicBezTo>
                    <a:pt x="13184" y="11569"/>
                    <a:pt x="13184" y="11569"/>
                    <a:pt x="13184" y="11569"/>
                  </a:cubicBezTo>
                  <a:cubicBezTo>
                    <a:pt x="13128" y="11703"/>
                    <a:pt x="13128" y="11703"/>
                    <a:pt x="13128" y="11703"/>
                  </a:cubicBezTo>
                  <a:cubicBezTo>
                    <a:pt x="13128" y="11703"/>
                    <a:pt x="13128" y="11703"/>
                    <a:pt x="13128" y="11703"/>
                  </a:cubicBezTo>
                  <a:close/>
                  <a:moveTo>
                    <a:pt x="13072" y="10432"/>
                  </a:moveTo>
                  <a:cubicBezTo>
                    <a:pt x="13072" y="10499"/>
                    <a:pt x="13072" y="10499"/>
                    <a:pt x="13072" y="10499"/>
                  </a:cubicBezTo>
                  <a:cubicBezTo>
                    <a:pt x="13072" y="10499"/>
                    <a:pt x="13072" y="10499"/>
                    <a:pt x="13072" y="10499"/>
                  </a:cubicBezTo>
                  <a:cubicBezTo>
                    <a:pt x="13128" y="10499"/>
                    <a:pt x="13128" y="10499"/>
                    <a:pt x="13128" y="10499"/>
                  </a:cubicBezTo>
                  <a:cubicBezTo>
                    <a:pt x="13184" y="10432"/>
                    <a:pt x="13184" y="10432"/>
                    <a:pt x="13184" y="10432"/>
                  </a:cubicBezTo>
                  <a:cubicBezTo>
                    <a:pt x="13184" y="10432"/>
                    <a:pt x="13184" y="10432"/>
                    <a:pt x="13184" y="10432"/>
                  </a:cubicBezTo>
                  <a:cubicBezTo>
                    <a:pt x="13128" y="10432"/>
                    <a:pt x="13128" y="10432"/>
                    <a:pt x="13128" y="10432"/>
                  </a:cubicBezTo>
                  <a:cubicBezTo>
                    <a:pt x="13072" y="10432"/>
                    <a:pt x="13072" y="10432"/>
                    <a:pt x="13072" y="10432"/>
                  </a:cubicBezTo>
                  <a:close/>
                  <a:moveTo>
                    <a:pt x="13072" y="10432"/>
                  </a:moveTo>
                  <a:cubicBezTo>
                    <a:pt x="13128" y="10365"/>
                    <a:pt x="13128" y="10365"/>
                    <a:pt x="13128" y="10365"/>
                  </a:cubicBezTo>
                  <a:cubicBezTo>
                    <a:pt x="13128" y="10298"/>
                    <a:pt x="13128" y="10298"/>
                    <a:pt x="13128" y="10298"/>
                  </a:cubicBezTo>
                  <a:cubicBezTo>
                    <a:pt x="13184" y="10232"/>
                    <a:pt x="13184" y="10232"/>
                    <a:pt x="13184" y="10232"/>
                  </a:cubicBezTo>
                  <a:cubicBezTo>
                    <a:pt x="13184" y="10232"/>
                    <a:pt x="13184" y="10232"/>
                    <a:pt x="13184" y="10232"/>
                  </a:cubicBezTo>
                  <a:cubicBezTo>
                    <a:pt x="13241" y="10232"/>
                    <a:pt x="13241" y="10232"/>
                    <a:pt x="13241" y="10232"/>
                  </a:cubicBezTo>
                  <a:cubicBezTo>
                    <a:pt x="13241" y="10298"/>
                    <a:pt x="13241" y="10298"/>
                    <a:pt x="13241" y="10298"/>
                  </a:cubicBezTo>
                  <a:cubicBezTo>
                    <a:pt x="13184" y="10365"/>
                    <a:pt x="13184" y="10365"/>
                    <a:pt x="13184" y="10365"/>
                  </a:cubicBezTo>
                  <a:cubicBezTo>
                    <a:pt x="13184" y="10365"/>
                    <a:pt x="13184" y="10365"/>
                    <a:pt x="13184" y="10365"/>
                  </a:cubicBezTo>
                  <a:cubicBezTo>
                    <a:pt x="13184" y="10432"/>
                    <a:pt x="13184" y="10432"/>
                    <a:pt x="13184" y="10432"/>
                  </a:cubicBezTo>
                  <a:cubicBezTo>
                    <a:pt x="13072" y="10432"/>
                    <a:pt x="13072" y="10432"/>
                    <a:pt x="13072" y="10432"/>
                  </a:cubicBezTo>
                  <a:close/>
                  <a:moveTo>
                    <a:pt x="10716" y="9897"/>
                  </a:moveTo>
                  <a:cubicBezTo>
                    <a:pt x="10716" y="9830"/>
                    <a:pt x="10716" y="9830"/>
                    <a:pt x="10716" y="9830"/>
                  </a:cubicBezTo>
                  <a:cubicBezTo>
                    <a:pt x="10716" y="9830"/>
                    <a:pt x="10716" y="9830"/>
                    <a:pt x="10716" y="9830"/>
                  </a:cubicBezTo>
                  <a:cubicBezTo>
                    <a:pt x="10716" y="9830"/>
                    <a:pt x="10716" y="9830"/>
                    <a:pt x="10716" y="9830"/>
                  </a:cubicBezTo>
                  <a:cubicBezTo>
                    <a:pt x="10716" y="9830"/>
                    <a:pt x="10716" y="9830"/>
                    <a:pt x="10716" y="9830"/>
                  </a:cubicBezTo>
                  <a:cubicBezTo>
                    <a:pt x="10716" y="9897"/>
                    <a:pt x="10716" y="9897"/>
                    <a:pt x="10716" y="9897"/>
                  </a:cubicBezTo>
                  <a:close/>
                  <a:moveTo>
                    <a:pt x="8696" y="9228"/>
                  </a:moveTo>
                  <a:cubicBezTo>
                    <a:pt x="8696" y="9228"/>
                    <a:pt x="8696" y="9228"/>
                    <a:pt x="8696" y="9228"/>
                  </a:cubicBezTo>
                  <a:cubicBezTo>
                    <a:pt x="8752" y="9228"/>
                    <a:pt x="8752" y="9228"/>
                    <a:pt x="8752" y="9228"/>
                  </a:cubicBezTo>
                  <a:cubicBezTo>
                    <a:pt x="8696" y="9228"/>
                    <a:pt x="8696" y="9228"/>
                    <a:pt x="8696" y="9228"/>
                  </a:cubicBezTo>
                  <a:cubicBezTo>
                    <a:pt x="8696" y="9228"/>
                    <a:pt x="8696" y="9228"/>
                    <a:pt x="8696" y="9228"/>
                  </a:cubicBezTo>
                  <a:close/>
                  <a:moveTo>
                    <a:pt x="8528" y="9362"/>
                  </a:moveTo>
                  <a:cubicBezTo>
                    <a:pt x="8584" y="9362"/>
                    <a:pt x="8584" y="9362"/>
                    <a:pt x="8584" y="9362"/>
                  </a:cubicBezTo>
                  <a:cubicBezTo>
                    <a:pt x="8528" y="9295"/>
                    <a:pt x="8528" y="9295"/>
                    <a:pt x="8528" y="9295"/>
                  </a:cubicBezTo>
                  <a:cubicBezTo>
                    <a:pt x="8528" y="9295"/>
                    <a:pt x="8528" y="9295"/>
                    <a:pt x="8528" y="9295"/>
                  </a:cubicBezTo>
                  <a:cubicBezTo>
                    <a:pt x="8528" y="9362"/>
                    <a:pt x="8528" y="9362"/>
                    <a:pt x="8528" y="9362"/>
                  </a:cubicBezTo>
                  <a:close/>
                  <a:moveTo>
                    <a:pt x="8584" y="9496"/>
                  </a:moveTo>
                  <a:cubicBezTo>
                    <a:pt x="8584" y="9496"/>
                    <a:pt x="8584" y="9496"/>
                    <a:pt x="8584" y="9496"/>
                  </a:cubicBezTo>
                  <a:cubicBezTo>
                    <a:pt x="8584" y="9496"/>
                    <a:pt x="8584" y="9496"/>
                    <a:pt x="8584" y="9496"/>
                  </a:cubicBezTo>
                  <a:cubicBezTo>
                    <a:pt x="8584" y="9496"/>
                    <a:pt x="8584" y="9496"/>
                    <a:pt x="8584" y="9496"/>
                  </a:cubicBezTo>
                  <a:cubicBezTo>
                    <a:pt x="8584" y="9496"/>
                    <a:pt x="8584" y="9496"/>
                    <a:pt x="8584" y="9496"/>
                  </a:cubicBezTo>
                  <a:close/>
                  <a:moveTo>
                    <a:pt x="8584" y="9563"/>
                  </a:moveTo>
                  <a:cubicBezTo>
                    <a:pt x="8528" y="9496"/>
                    <a:pt x="8528" y="9496"/>
                    <a:pt x="8528" y="9496"/>
                  </a:cubicBezTo>
                  <a:cubicBezTo>
                    <a:pt x="8528" y="9496"/>
                    <a:pt x="8528" y="9496"/>
                    <a:pt x="8528" y="9496"/>
                  </a:cubicBezTo>
                  <a:cubicBezTo>
                    <a:pt x="8528" y="9563"/>
                    <a:pt x="8528" y="9563"/>
                    <a:pt x="8528" y="9563"/>
                  </a:cubicBezTo>
                  <a:cubicBezTo>
                    <a:pt x="8584" y="9563"/>
                    <a:pt x="8584" y="9563"/>
                    <a:pt x="8584" y="9563"/>
                  </a:cubicBezTo>
                  <a:close/>
                  <a:moveTo>
                    <a:pt x="8640" y="9697"/>
                  </a:moveTo>
                  <a:cubicBezTo>
                    <a:pt x="8696" y="9763"/>
                    <a:pt x="8696" y="9763"/>
                    <a:pt x="8696" y="9763"/>
                  </a:cubicBezTo>
                  <a:cubicBezTo>
                    <a:pt x="8696" y="9763"/>
                    <a:pt x="8696" y="9763"/>
                    <a:pt x="8696" y="9763"/>
                  </a:cubicBezTo>
                  <a:cubicBezTo>
                    <a:pt x="8752" y="9697"/>
                    <a:pt x="8752" y="9697"/>
                    <a:pt x="8752" y="9697"/>
                  </a:cubicBezTo>
                  <a:cubicBezTo>
                    <a:pt x="8696" y="9697"/>
                    <a:pt x="8696" y="9697"/>
                    <a:pt x="8696" y="9697"/>
                  </a:cubicBezTo>
                  <a:cubicBezTo>
                    <a:pt x="8752" y="9630"/>
                    <a:pt x="8752" y="9630"/>
                    <a:pt x="8752" y="9630"/>
                  </a:cubicBezTo>
                  <a:cubicBezTo>
                    <a:pt x="8696" y="9630"/>
                    <a:pt x="8696" y="9630"/>
                    <a:pt x="8696" y="9630"/>
                  </a:cubicBezTo>
                  <a:cubicBezTo>
                    <a:pt x="8696" y="9697"/>
                    <a:pt x="8696" y="9697"/>
                    <a:pt x="8696" y="9697"/>
                  </a:cubicBezTo>
                  <a:cubicBezTo>
                    <a:pt x="8696" y="9697"/>
                    <a:pt x="8696" y="9697"/>
                    <a:pt x="8696" y="9697"/>
                  </a:cubicBezTo>
                  <a:cubicBezTo>
                    <a:pt x="8640" y="9697"/>
                    <a:pt x="8640" y="9697"/>
                    <a:pt x="8640" y="9697"/>
                  </a:cubicBezTo>
                  <a:close/>
                  <a:moveTo>
                    <a:pt x="8584" y="9964"/>
                  </a:moveTo>
                  <a:cubicBezTo>
                    <a:pt x="8584" y="9897"/>
                    <a:pt x="8584" y="9897"/>
                    <a:pt x="8584" y="9897"/>
                  </a:cubicBezTo>
                  <a:cubicBezTo>
                    <a:pt x="8584" y="9897"/>
                    <a:pt x="8584" y="9897"/>
                    <a:pt x="8584" y="9897"/>
                  </a:cubicBezTo>
                  <a:cubicBezTo>
                    <a:pt x="8584" y="9830"/>
                    <a:pt x="8584" y="9830"/>
                    <a:pt x="8584" y="9830"/>
                  </a:cubicBezTo>
                  <a:cubicBezTo>
                    <a:pt x="8640" y="9763"/>
                    <a:pt x="8640" y="9763"/>
                    <a:pt x="8640" y="9763"/>
                  </a:cubicBezTo>
                  <a:cubicBezTo>
                    <a:pt x="8640" y="9830"/>
                    <a:pt x="8640" y="9830"/>
                    <a:pt x="8640" y="9830"/>
                  </a:cubicBezTo>
                  <a:cubicBezTo>
                    <a:pt x="8640" y="9830"/>
                    <a:pt x="8640" y="9830"/>
                    <a:pt x="8640" y="9830"/>
                  </a:cubicBezTo>
                  <a:cubicBezTo>
                    <a:pt x="8640" y="9897"/>
                    <a:pt x="8640" y="9897"/>
                    <a:pt x="8640" y="9897"/>
                  </a:cubicBezTo>
                  <a:cubicBezTo>
                    <a:pt x="8640" y="9897"/>
                    <a:pt x="8640" y="9897"/>
                    <a:pt x="8640" y="9897"/>
                  </a:cubicBezTo>
                  <a:cubicBezTo>
                    <a:pt x="8640" y="9964"/>
                    <a:pt x="8640" y="9964"/>
                    <a:pt x="8640" y="9964"/>
                  </a:cubicBezTo>
                  <a:cubicBezTo>
                    <a:pt x="8640" y="9964"/>
                    <a:pt x="8640" y="9964"/>
                    <a:pt x="8640" y="9964"/>
                  </a:cubicBezTo>
                  <a:cubicBezTo>
                    <a:pt x="8640" y="9964"/>
                    <a:pt x="8640" y="9964"/>
                    <a:pt x="8640" y="9964"/>
                  </a:cubicBezTo>
                  <a:cubicBezTo>
                    <a:pt x="8584" y="9964"/>
                    <a:pt x="8584" y="9964"/>
                    <a:pt x="8584" y="9964"/>
                  </a:cubicBezTo>
                  <a:close/>
                  <a:moveTo>
                    <a:pt x="10435" y="8760"/>
                  </a:moveTo>
                  <a:cubicBezTo>
                    <a:pt x="10435" y="8760"/>
                    <a:pt x="10435" y="8760"/>
                    <a:pt x="10435" y="8760"/>
                  </a:cubicBezTo>
                  <a:cubicBezTo>
                    <a:pt x="10435" y="8760"/>
                    <a:pt x="10435" y="8760"/>
                    <a:pt x="10435" y="8760"/>
                  </a:cubicBezTo>
                  <a:cubicBezTo>
                    <a:pt x="10491" y="8760"/>
                    <a:pt x="10491" y="8760"/>
                    <a:pt x="10491" y="8760"/>
                  </a:cubicBezTo>
                  <a:cubicBezTo>
                    <a:pt x="10435" y="8760"/>
                    <a:pt x="10435" y="8760"/>
                    <a:pt x="10435" y="8760"/>
                  </a:cubicBezTo>
                  <a:cubicBezTo>
                    <a:pt x="10435" y="8760"/>
                    <a:pt x="10435" y="8760"/>
                    <a:pt x="10435" y="8760"/>
                  </a:cubicBezTo>
                  <a:close/>
                  <a:moveTo>
                    <a:pt x="11052" y="8359"/>
                  </a:moveTo>
                  <a:cubicBezTo>
                    <a:pt x="11052" y="8292"/>
                    <a:pt x="11052" y="8292"/>
                    <a:pt x="11052" y="8292"/>
                  </a:cubicBezTo>
                  <a:cubicBezTo>
                    <a:pt x="11052" y="8292"/>
                    <a:pt x="11052" y="8292"/>
                    <a:pt x="11052" y="8292"/>
                  </a:cubicBezTo>
                  <a:cubicBezTo>
                    <a:pt x="11052" y="8225"/>
                    <a:pt x="11052" y="8225"/>
                    <a:pt x="11052" y="8225"/>
                  </a:cubicBezTo>
                  <a:cubicBezTo>
                    <a:pt x="11052" y="8225"/>
                    <a:pt x="11052" y="8225"/>
                    <a:pt x="11052" y="8225"/>
                  </a:cubicBezTo>
                  <a:cubicBezTo>
                    <a:pt x="11109" y="8225"/>
                    <a:pt x="11109" y="8225"/>
                    <a:pt x="11109" y="8225"/>
                  </a:cubicBezTo>
                  <a:cubicBezTo>
                    <a:pt x="11109" y="8225"/>
                    <a:pt x="11109" y="8225"/>
                    <a:pt x="11109" y="8225"/>
                  </a:cubicBezTo>
                  <a:cubicBezTo>
                    <a:pt x="11109" y="8292"/>
                    <a:pt x="11109" y="8292"/>
                    <a:pt x="11109" y="8292"/>
                  </a:cubicBezTo>
                  <a:cubicBezTo>
                    <a:pt x="11109" y="8292"/>
                    <a:pt x="11109" y="8292"/>
                    <a:pt x="11109" y="8292"/>
                  </a:cubicBezTo>
                  <a:cubicBezTo>
                    <a:pt x="11052" y="8359"/>
                    <a:pt x="11052" y="8359"/>
                    <a:pt x="11052" y="8359"/>
                  </a:cubicBezTo>
                  <a:cubicBezTo>
                    <a:pt x="11052" y="8359"/>
                    <a:pt x="11052" y="8359"/>
                    <a:pt x="11052" y="8359"/>
                  </a:cubicBezTo>
                  <a:close/>
                  <a:moveTo>
                    <a:pt x="10379" y="9162"/>
                  </a:moveTo>
                  <a:cubicBezTo>
                    <a:pt x="10379" y="9162"/>
                    <a:pt x="10379" y="9162"/>
                    <a:pt x="10379" y="9162"/>
                  </a:cubicBezTo>
                  <a:cubicBezTo>
                    <a:pt x="10379" y="9095"/>
                    <a:pt x="10379" y="9095"/>
                    <a:pt x="10379" y="9095"/>
                  </a:cubicBezTo>
                  <a:cubicBezTo>
                    <a:pt x="10379" y="9095"/>
                    <a:pt x="10379" y="9095"/>
                    <a:pt x="10379" y="9095"/>
                  </a:cubicBezTo>
                  <a:cubicBezTo>
                    <a:pt x="10379" y="9095"/>
                    <a:pt x="10379" y="9095"/>
                    <a:pt x="10379" y="9095"/>
                  </a:cubicBezTo>
                  <a:cubicBezTo>
                    <a:pt x="10435" y="9028"/>
                    <a:pt x="10435" y="9028"/>
                    <a:pt x="10435" y="9028"/>
                  </a:cubicBezTo>
                  <a:cubicBezTo>
                    <a:pt x="10435" y="9028"/>
                    <a:pt x="10435" y="9028"/>
                    <a:pt x="10435" y="9028"/>
                  </a:cubicBezTo>
                  <a:cubicBezTo>
                    <a:pt x="10379" y="9028"/>
                    <a:pt x="10379" y="9028"/>
                    <a:pt x="10379" y="9028"/>
                  </a:cubicBezTo>
                  <a:cubicBezTo>
                    <a:pt x="10379" y="8961"/>
                    <a:pt x="10379" y="8961"/>
                    <a:pt x="10379" y="8961"/>
                  </a:cubicBezTo>
                  <a:cubicBezTo>
                    <a:pt x="10379" y="8894"/>
                    <a:pt x="10379" y="8894"/>
                    <a:pt x="10379" y="8894"/>
                  </a:cubicBezTo>
                  <a:cubicBezTo>
                    <a:pt x="10435" y="8894"/>
                    <a:pt x="10435" y="8894"/>
                    <a:pt x="10435" y="8894"/>
                  </a:cubicBezTo>
                  <a:cubicBezTo>
                    <a:pt x="10435" y="8894"/>
                    <a:pt x="10435" y="8894"/>
                    <a:pt x="10435" y="8894"/>
                  </a:cubicBezTo>
                  <a:cubicBezTo>
                    <a:pt x="10379" y="8827"/>
                    <a:pt x="10379" y="8827"/>
                    <a:pt x="10379" y="8827"/>
                  </a:cubicBezTo>
                  <a:cubicBezTo>
                    <a:pt x="10323" y="8827"/>
                    <a:pt x="10323" y="8827"/>
                    <a:pt x="10323" y="8827"/>
                  </a:cubicBezTo>
                  <a:cubicBezTo>
                    <a:pt x="10323" y="8894"/>
                    <a:pt x="10323" y="8894"/>
                    <a:pt x="10323" y="8894"/>
                  </a:cubicBezTo>
                  <a:cubicBezTo>
                    <a:pt x="10323" y="8894"/>
                    <a:pt x="10323" y="8894"/>
                    <a:pt x="10323" y="8894"/>
                  </a:cubicBezTo>
                  <a:cubicBezTo>
                    <a:pt x="10267" y="8894"/>
                    <a:pt x="10267" y="8894"/>
                    <a:pt x="10267" y="8894"/>
                  </a:cubicBezTo>
                  <a:cubicBezTo>
                    <a:pt x="10211" y="8894"/>
                    <a:pt x="10211" y="8894"/>
                    <a:pt x="10211" y="8894"/>
                  </a:cubicBezTo>
                  <a:cubicBezTo>
                    <a:pt x="10155" y="8961"/>
                    <a:pt x="10155" y="8961"/>
                    <a:pt x="10155" y="8961"/>
                  </a:cubicBezTo>
                  <a:cubicBezTo>
                    <a:pt x="10099" y="8961"/>
                    <a:pt x="10099" y="8961"/>
                    <a:pt x="10099" y="8961"/>
                  </a:cubicBezTo>
                  <a:cubicBezTo>
                    <a:pt x="10099" y="8961"/>
                    <a:pt x="10099" y="8961"/>
                    <a:pt x="10099" y="8961"/>
                  </a:cubicBezTo>
                  <a:cubicBezTo>
                    <a:pt x="10155" y="8894"/>
                    <a:pt x="10155" y="8894"/>
                    <a:pt x="10155" y="8894"/>
                  </a:cubicBezTo>
                  <a:cubicBezTo>
                    <a:pt x="10211" y="8894"/>
                    <a:pt x="10211" y="8894"/>
                    <a:pt x="10211" y="8894"/>
                  </a:cubicBezTo>
                  <a:cubicBezTo>
                    <a:pt x="10211" y="8827"/>
                    <a:pt x="10211" y="8827"/>
                    <a:pt x="10211" y="8827"/>
                  </a:cubicBezTo>
                  <a:cubicBezTo>
                    <a:pt x="10211" y="8827"/>
                    <a:pt x="10211" y="8827"/>
                    <a:pt x="10211" y="8827"/>
                  </a:cubicBezTo>
                  <a:cubicBezTo>
                    <a:pt x="10155" y="8827"/>
                    <a:pt x="10155" y="8827"/>
                    <a:pt x="10155" y="8827"/>
                  </a:cubicBezTo>
                  <a:cubicBezTo>
                    <a:pt x="10155" y="8827"/>
                    <a:pt x="10155" y="8827"/>
                    <a:pt x="10155" y="8827"/>
                  </a:cubicBezTo>
                  <a:cubicBezTo>
                    <a:pt x="10211" y="8760"/>
                    <a:pt x="10211" y="8760"/>
                    <a:pt x="10211" y="8760"/>
                  </a:cubicBezTo>
                  <a:cubicBezTo>
                    <a:pt x="10155" y="8693"/>
                    <a:pt x="10155" y="8693"/>
                    <a:pt x="10155" y="8693"/>
                  </a:cubicBezTo>
                  <a:cubicBezTo>
                    <a:pt x="10211" y="8693"/>
                    <a:pt x="10211" y="8693"/>
                    <a:pt x="10211" y="8693"/>
                  </a:cubicBezTo>
                  <a:cubicBezTo>
                    <a:pt x="10211" y="8693"/>
                    <a:pt x="10211" y="8693"/>
                    <a:pt x="10211" y="8693"/>
                  </a:cubicBezTo>
                  <a:cubicBezTo>
                    <a:pt x="10211" y="8693"/>
                    <a:pt x="10211" y="8693"/>
                    <a:pt x="10211" y="8693"/>
                  </a:cubicBezTo>
                  <a:cubicBezTo>
                    <a:pt x="10267" y="8760"/>
                    <a:pt x="10267" y="8760"/>
                    <a:pt x="10267" y="8760"/>
                  </a:cubicBezTo>
                  <a:cubicBezTo>
                    <a:pt x="10267" y="8827"/>
                    <a:pt x="10267" y="8827"/>
                    <a:pt x="10267" y="8827"/>
                  </a:cubicBezTo>
                  <a:cubicBezTo>
                    <a:pt x="10323" y="8760"/>
                    <a:pt x="10323" y="8760"/>
                    <a:pt x="10323" y="8760"/>
                  </a:cubicBezTo>
                  <a:cubicBezTo>
                    <a:pt x="10379" y="8760"/>
                    <a:pt x="10379" y="8760"/>
                    <a:pt x="10379" y="8760"/>
                  </a:cubicBezTo>
                  <a:cubicBezTo>
                    <a:pt x="10379" y="8760"/>
                    <a:pt x="10379" y="8760"/>
                    <a:pt x="10379" y="8760"/>
                  </a:cubicBezTo>
                  <a:cubicBezTo>
                    <a:pt x="10323" y="8693"/>
                    <a:pt x="10323" y="8693"/>
                    <a:pt x="10323" y="8693"/>
                  </a:cubicBezTo>
                  <a:cubicBezTo>
                    <a:pt x="10379" y="8693"/>
                    <a:pt x="10379" y="8693"/>
                    <a:pt x="10379" y="8693"/>
                  </a:cubicBezTo>
                  <a:cubicBezTo>
                    <a:pt x="10379" y="8693"/>
                    <a:pt x="10379" y="8693"/>
                    <a:pt x="10379" y="8693"/>
                  </a:cubicBezTo>
                  <a:cubicBezTo>
                    <a:pt x="10379" y="8693"/>
                    <a:pt x="10379" y="8693"/>
                    <a:pt x="10379" y="8693"/>
                  </a:cubicBezTo>
                  <a:cubicBezTo>
                    <a:pt x="10435" y="8693"/>
                    <a:pt x="10435" y="8693"/>
                    <a:pt x="10435" y="8693"/>
                  </a:cubicBezTo>
                  <a:cubicBezTo>
                    <a:pt x="10491" y="8627"/>
                    <a:pt x="10491" y="8627"/>
                    <a:pt x="10491" y="8627"/>
                  </a:cubicBezTo>
                  <a:cubicBezTo>
                    <a:pt x="10491" y="8627"/>
                    <a:pt x="10491" y="8627"/>
                    <a:pt x="10491" y="8627"/>
                  </a:cubicBezTo>
                  <a:cubicBezTo>
                    <a:pt x="10491" y="8627"/>
                    <a:pt x="10491" y="8627"/>
                    <a:pt x="10491" y="8627"/>
                  </a:cubicBezTo>
                  <a:cubicBezTo>
                    <a:pt x="10491" y="8627"/>
                    <a:pt x="10491" y="8627"/>
                    <a:pt x="10491" y="8627"/>
                  </a:cubicBezTo>
                  <a:cubicBezTo>
                    <a:pt x="10548" y="8627"/>
                    <a:pt x="10548" y="8627"/>
                    <a:pt x="10548" y="8627"/>
                  </a:cubicBezTo>
                  <a:cubicBezTo>
                    <a:pt x="10491" y="8693"/>
                    <a:pt x="10491" y="8693"/>
                    <a:pt x="10491" y="8693"/>
                  </a:cubicBezTo>
                  <a:cubicBezTo>
                    <a:pt x="10491" y="8760"/>
                    <a:pt x="10491" y="8760"/>
                    <a:pt x="10491" y="8760"/>
                  </a:cubicBezTo>
                  <a:cubicBezTo>
                    <a:pt x="10548" y="8760"/>
                    <a:pt x="10548" y="8760"/>
                    <a:pt x="10548" y="8760"/>
                  </a:cubicBezTo>
                  <a:cubicBezTo>
                    <a:pt x="10548" y="8760"/>
                    <a:pt x="10548" y="8760"/>
                    <a:pt x="10548" y="8760"/>
                  </a:cubicBezTo>
                  <a:cubicBezTo>
                    <a:pt x="10548" y="8827"/>
                    <a:pt x="10548" y="8827"/>
                    <a:pt x="10548" y="8827"/>
                  </a:cubicBezTo>
                  <a:cubicBezTo>
                    <a:pt x="10548" y="8827"/>
                    <a:pt x="10548" y="8827"/>
                    <a:pt x="10548" y="8827"/>
                  </a:cubicBezTo>
                  <a:cubicBezTo>
                    <a:pt x="10604" y="8760"/>
                    <a:pt x="10604" y="8760"/>
                    <a:pt x="10604" y="8760"/>
                  </a:cubicBezTo>
                  <a:cubicBezTo>
                    <a:pt x="10604" y="8693"/>
                    <a:pt x="10604" y="8693"/>
                    <a:pt x="10604" y="8693"/>
                  </a:cubicBezTo>
                  <a:cubicBezTo>
                    <a:pt x="10660" y="8627"/>
                    <a:pt x="10660" y="8627"/>
                    <a:pt x="10660" y="8627"/>
                  </a:cubicBezTo>
                  <a:cubicBezTo>
                    <a:pt x="10660" y="8627"/>
                    <a:pt x="10660" y="8627"/>
                    <a:pt x="10660" y="8627"/>
                  </a:cubicBezTo>
                  <a:cubicBezTo>
                    <a:pt x="10660" y="8693"/>
                    <a:pt x="10660" y="8693"/>
                    <a:pt x="10660" y="8693"/>
                  </a:cubicBezTo>
                  <a:cubicBezTo>
                    <a:pt x="10660" y="8760"/>
                    <a:pt x="10660" y="8760"/>
                    <a:pt x="10660" y="8760"/>
                  </a:cubicBezTo>
                  <a:cubicBezTo>
                    <a:pt x="10660" y="8827"/>
                    <a:pt x="10660" y="8827"/>
                    <a:pt x="10660" y="8827"/>
                  </a:cubicBezTo>
                  <a:cubicBezTo>
                    <a:pt x="10660" y="8827"/>
                    <a:pt x="10660" y="8827"/>
                    <a:pt x="10660" y="8827"/>
                  </a:cubicBezTo>
                  <a:cubicBezTo>
                    <a:pt x="10716" y="8827"/>
                    <a:pt x="10716" y="8827"/>
                    <a:pt x="10716" y="8827"/>
                  </a:cubicBezTo>
                  <a:cubicBezTo>
                    <a:pt x="10716" y="8827"/>
                    <a:pt x="10716" y="8827"/>
                    <a:pt x="10716" y="8827"/>
                  </a:cubicBezTo>
                  <a:cubicBezTo>
                    <a:pt x="10772" y="8760"/>
                    <a:pt x="10772" y="8760"/>
                    <a:pt x="10772" y="8760"/>
                  </a:cubicBezTo>
                  <a:cubicBezTo>
                    <a:pt x="10828" y="8693"/>
                    <a:pt x="10828" y="8693"/>
                    <a:pt x="10828" y="8693"/>
                  </a:cubicBezTo>
                  <a:cubicBezTo>
                    <a:pt x="10828" y="8627"/>
                    <a:pt x="10828" y="8627"/>
                    <a:pt x="10828" y="8627"/>
                  </a:cubicBezTo>
                  <a:cubicBezTo>
                    <a:pt x="10828" y="8560"/>
                    <a:pt x="10828" y="8560"/>
                    <a:pt x="10828" y="8560"/>
                  </a:cubicBezTo>
                  <a:cubicBezTo>
                    <a:pt x="10828" y="8560"/>
                    <a:pt x="10828" y="8560"/>
                    <a:pt x="10828" y="8560"/>
                  </a:cubicBezTo>
                  <a:cubicBezTo>
                    <a:pt x="10828" y="8493"/>
                    <a:pt x="10828" y="8493"/>
                    <a:pt x="10828" y="8493"/>
                  </a:cubicBezTo>
                  <a:cubicBezTo>
                    <a:pt x="10772" y="8493"/>
                    <a:pt x="10772" y="8493"/>
                    <a:pt x="10772" y="8493"/>
                  </a:cubicBezTo>
                  <a:cubicBezTo>
                    <a:pt x="10772" y="8493"/>
                    <a:pt x="10772" y="8493"/>
                    <a:pt x="10772" y="8493"/>
                  </a:cubicBezTo>
                  <a:cubicBezTo>
                    <a:pt x="10716" y="8493"/>
                    <a:pt x="10716" y="8493"/>
                    <a:pt x="10716" y="8493"/>
                  </a:cubicBezTo>
                  <a:cubicBezTo>
                    <a:pt x="10716" y="8493"/>
                    <a:pt x="10716" y="8493"/>
                    <a:pt x="10716" y="8493"/>
                  </a:cubicBezTo>
                  <a:cubicBezTo>
                    <a:pt x="10772" y="8426"/>
                    <a:pt x="10772" y="8426"/>
                    <a:pt x="10772" y="8426"/>
                  </a:cubicBezTo>
                  <a:cubicBezTo>
                    <a:pt x="10772" y="8426"/>
                    <a:pt x="10772" y="8426"/>
                    <a:pt x="10772" y="8426"/>
                  </a:cubicBezTo>
                  <a:cubicBezTo>
                    <a:pt x="10716" y="8426"/>
                    <a:pt x="10716" y="8426"/>
                    <a:pt x="10716" y="8426"/>
                  </a:cubicBezTo>
                  <a:cubicBezTo>
                    <a:pt x="10716" y="8426"/>
                    <a:pt x="10716" y="8426"/>
                    <a:pt x="10716" y="8426"/>
                  </a:cubicBezTo>
                  <a:cubicBezTo>
                    <a:pt x="10660" y="8359"/>
                    <a:pt x="10660" y="8359"/>
                    <a:pt x="10660" y="8359"/>
                  </a:cubicBezTo>
                  <a:cubicBezTo>
                    <a:pt x="10660" y="8359"/>
                    <a:pt x="10660" y="8359"/>
                    <a:pt x="10660" y="8359"/>
                  </a:cubicBezTo>
                  <a:cubicBezTo>
                    <a:pt x="10604" y="8225"/>
                    <a:pt x="10604" y="8225"/>
                    <a:pt x="10604" y="8225"/>
                  </a:cubicBezTo>
                  <a:cubicBezTo>
                    <a:pt x="10604" y="8159"/>
                    <a:pt x="10604" y="8159"/>
                    <a:pt x="10604" y="8159"/>
                  </a:cubicBezTo>
                  <a:cubicBezTo>
                    <a:pt x="10660" y="8092"/>
                    <a:pt x="10660" y="8092"/>
                    <a:pt x="10660" y="8092"/>
                  </a:cubicBezTo>
                  <a:cubicBezTo>
                    <a:pt x="10604" y="8025"/>
                    <a:pt x="10604" y="8025"/>
                    <a:pt x="10604" y="8025"/>
                  </a:cubicBezTo>
                  <a:cubicBezTo>
                    <a:pt x="10604" y="8092"/>
                    <a:pt x="10604" y="8092"/>
                    <a:pt x="10604" y="8092"/>
                  </a:cubicBezTo>
                  <a:cubicBezTo>
                    <a:pt x="10604" y="8159"/>
                    <a:pt x="10604" y="8159"/>
                    <a:pt x="10604" y="8159"/>
                  </a:cubicBezTo>
                  <a:cubicBezTo>
                    <a:pt x="10548" y="8092"/>
                    <a:pt x="10548" y="8092"/>
                    <a:pt x="10548" y="8092"/>
                  </a:cubicBezTo>
                  <a:cubicBezTo>
                    <a:pt x="10491" y="8092"/>
                    <a:pt x="10491" y="8092"/>
                    <a:pt x="10491" y="8092"/>
                  </a:cubicBezTo>
                  <a:cubicBezTo>
                    <a:pt x="10491" y="7958"/>
                    <a:pt x="10491" y="7958"/>
                    <a:pt x="10491" y="7958"/>
                  </a:cubicBezTo>
                  <a:cubicBezTo>
                    <a:pt x="10435" y="7958"/>
                    <a:pt x="10435" y="7958"/>
                    <a:pt x="10435" y="7958"/>
                  </a:cubicBezTo>
                  <a:cubicBezTo>
                    <a:pt x="10435" y="7824"/>
                    <a:pt x="10435" y="7824"/>
                    <a:pt x="10435" y="7824"/>
                  </a:cubicBezTo>
                  <a:cubicBezTo>
                    <a:pt x="10379" y="7824"/>
                    <a:pt x="10379" y="7824"/>
                    <a:pt x="10379" y="7824"/>
                  </a:cubicBezTo>
                  <a:cubicBezTo>
                    <a:pt x="10379" y="7757"/>
                    <a:pt x="10379" y="7757"/>
                    <a:pt x="10379" y="7757"/>
                  </a:cubicBezTo>
                  <a:cubicBezTo>
                    <a:pt x="10379" y="7690"/>
                    <a:pt x="10379" y="7690"/>
                    <a:pt x="10379" y="7690"/>
                  </a:cubicBezTo>
                  <a:cubicBezTo>
                    <a:pt x="10379" y="7690"/>
                    <a:pt x="10379" y="7690"/>
                    <a:pt x="10379" y="7690"/>
                  </a:cubicBezTo>
                  <a:cubicBezTo>
                    <a:pt x="10435" y="7690"/>
                    <a:pt x="10435" y="7690"/>
                    <a:pt x="10435" y="7690"/>
                  </a:cubicBezTo>
                  <a:cubicBezTo>
                    <a:pt x="10435" y="7624"/>
                    <a:pt x="10435" y="7624"/>
                    <a:pt x="10435" y="7624"/>
                  </a:cubicBezTo>
                  <a:cubicBezTo>
                    <a:pt x="10491" y="7624"/>
                    <a:pt x="10491" y="7624"/>
                    <a:pt x="10491" y="7624"/>
                  </a:cubicBezTo>
                  <a:cubicBezTo>
                    <a:pt x="10491" y="7624"/>
                    <a:pt x="10491" y="7624"/>
                    <a:pt x="10491" y="7624"/>
                  </a:cubicBezTo>
                  <a:cubicBezTo>
                    <a:pt x="10548" y="7624"/>
                    <a:pt x="10548" y="7624"/>
                    <a:pt x="10548" y="7624"/>
                  </a:cubicBezTo>
                  <a:cubicBezTo>
                    <a:pt x="10548" y="7557"/>
                    <a:pt x="10548" y="7557"/>
                    <a:pt x="10548" y="7557"/>
                  </a:cubicBezTo>
                  <a:cubicBezTo>
                    <a:pt x="10548" y="7490"/>
                    <a:pt x="10548" y="7490"/>
                    <a:pt x="10548" y="7490"/>
                  </a:cubicBezTo>
                  <a:cubicBezTo>
                    <a:pt x="10548" y="7423"/>
                    <a:pt x="10548" y="7423"/>
                    <a:pt x="10548" y="7423"/>
                  </a:cubicBezTo>
                  <a:cubicBezTo>
                    <a:pt x="10604" y="7356"/>
                    <a:pt x="10604" y="7356"/>
                    <a:pt x="10604" y="7356"/>
                  </a:cubicBezTo>
                  <a:cubicBezTo>
                    <a:pt x="10548" y="7289"/>
                    <a:pt x="10548" y="7289"/>
                    <a:pt x="10548" y="7289"/>
                  </a:cubicBezTo>
                  <a:cubicBezTo>
                    <a:pt x="10548" y="7222"/>
                    <a:pt x="10548" y="7222"/>
                    <a:pt x="10548" y="7222"/>
                  </a:cubicBezTo>
                  <a:cubicBezTo>
                    <a:pt x="10604" y="7222"/>
                    <a:pt x="10604" y="7222"/>
                    <a:pt x="10604" y="7222"/>
                  </a:cubicBezTo>
                  <a:cubicBezTo>
                    <a:pt x="10604" y="7155"/>
                    <a:pt x="10604" y="7155"/>
                    <a:pt x="10604" y="7155"/>
                  </a:cubicBezTo>
                  <a:cubicBezTo>
                    <a:pt x="10660" y="7089"/>
                    <a:pt x="10660" y="7089"/>
                    <a:pt x="10660" y="7089"/>
                  </a:cubicBezTo>
                  <a:cubicBezTo>
                    <a:pt x="10660" y="7022"/>
                    <a:pt x="10660" y="7022"/>
                    <a:pt x="10660" y="7022"/>
                  </a:cubicBezTo>
                  <a:cubicBezTo>
                    <a:pt x="10660" y="6955"/>
                    <a:pt x="10660" y="6955"/>
                    <a:pt x="10660" y="6955"/>
                  </a:cubicBezTo>
                  <a:cubicBezTo>
                    <a:pt x="10660" y="6888"/>
                    <a:pt x="10660" y="6888"/>
                    <a:pt x="10660" y="6888"/>
                  </a:cubicBezTo>
                  <a:cubicBezTo>
                    <a:pt x="10716" y="6888"/>
                    <a:pt x="10716" y="6888"/>
                    <a:pt x="10716" y="6888"/>
                  </a:cubicBezTo>
                  <a:cubicBezTo>
                    <a:pt x="10716" y="6821"/>
                    <a:pt x="10716" y="6821"/>
                    <a:pt x="10716" y="6821"/>
                  </a:cubicBezTo>
                  <a:cubicBezTo>
                    <a:pt x="10772" y="6754"/>
                    <a:pt x="10772" y="6754"/>
                    <a:pt x="10772" y="6754"/>
                  </a:cubicBezTo>
                  <a:cubicBezTo>
                    <a:pt x="10772" y="6687"/>
                    <a:pt x="10772" y="6687"/>
                    <a:pt x="10772" y="6687"/>
                  </a:cubicBezTo>
                  <a:cubicBezTo>
                    <a:pt x="10772" y="6687"/>
                    <a:pt x="10772" y="6687"/>
                    <a:pt x="10772" y="6687"/>
                  </a:cubicBezTo>
                  <a:cubicBezTo>
                    <a:pt x="10772" y="6620"/>
                    <a:pt x="10772" y="6620"/>
                    <a:pt x="10772" y="6620"/>
                  </a:cubicBezTo>
                  <a:cubicBezTo>
                    <a:pt x="10828" y="6620"/>
                    <a:pt x="10828" y="6620"/>
                    <a:pt x="10828" y="6620"/>
                  </a:cubicBezTo>
                  <a:cubicBezTo>
                    <a:pt x="10772" y="6554"/>
                    <a:pt x="10772" y="6554"/>
                    <a:pt x="10772" y="6554"/>
                  </a:cubicBezTo>
                  <a:cubicBezTo>
                    <a:pt x="10772" y="6487"/>
                    <a:pt x="10772" y="6487"/>
                    <a:pt x="10772" y="6487"/>
                  </a:cubicBezTo>
                  <a:cubicBezTo>
                    <a:pt x="10772" y="6487"/>
                    <a:pt x="10772" y="6487"/>
                    <a:pt x="10772" y="6487"/>
                  </a:cubicBezTo>
                  <a:cubicBezTo>
                    <a:pt x="10716" y="6420"/>
                    <a:pt x="10716" y="6420"/>
                    <a:pt x="10716" y="6420"/>
                  </a:cubicBezTo>
                  <a:cubicBezTo>
                    <a:pt x="10716" y="6353"/>
                    <a:pt x="10716" y="6353"/>
                    <a:pt x="10716" y="6353"/>
                  </a:cubicBezTo>
                  <a:cubicBezTo>
                    <a:pt x="10716" y="6353"/>
                    <a:pt x="10716" y="6353"/>
                    <a:pt x="10716" y="6353"/>
                  </a:cubicBezTo>
                  <a:cubicBezTo>
                    <a:pt x="10716" y="6219"/>
                    <a:pt x="10716" y="6219"/>
                    <a:pt x="10716" y="6219"/>
                  </a:cubicBezTo>
                  <a:cubicBezTo>
                    <a:pt x="10660" y="6219"/>
                    <a:pt x="10660" y="6219"/>
                    <a:pt x="10660" y="6219"/>
                  </a:cubicBezTo>
                  <a:cubicBezTo>
                    <a:pt x="10660" y="6219"/>
                    <a:pt x="10660" y="6219"/>
                    <a:pt x="10660" y="6219"/>
                  </a:cubicBezTo>
                  <a:cubicBezTo>
                    <a:pt x="10604" y="6219"/>
                    <a:pt x="10604" y="6219"/>
                    <a:pt x="10604" y="6219"/>
                  </a:cubicBezTo>
                  <a:cubicBezTo>
                    <a:pt x="10604" y="6286"/>
                    <a:pt x="10604" y="6286"/>
                    <a:pt x="10604" y="6286"/>
                  </a:cubicBezTo>
                  <a:cubicBezTo>
                    <a:pt x="10604" y="6286"/>
                    <a:pt x="10604" y="6286"/>
                    <a:pt x="10604" y="6286"/>
                  </a:cubicBezTo>
                  <a:cubicBezTo>
                    <a:pt x="10548" y="6152"/>
                    <a:pt x="10548" y="6152"/>
                    <a:pt x="10548" y="6152"/>
                  </a:cubicBezTo>
                  <a:cubicBezTo>
                    <a:pt x="10491" y="6152"/>
                    <a:pt x="10491" y="6152"/>
                    <a:pt x="10491" y="6152"/>
                  </a:cubicBezTo>
                  <a:cubicBezTo>
                    <a:pt x="10491" y="6152"/>
                    <a:pt x="10491" y="6152"/>
                    <a:pt x="10491" y="6152"/>
                  </a:cubicBezTo>
                  <a:cubicBezTo>
                    <a:pt x="10435" y="6152"/>
                    <a:pt x="10435" y="6152"/>
                    <a:pt x="10435" y="6152"/>
                  </a:cubicBezTo>
                  <a:cubicBezTo>
                    <a:pt x="10435" y="6219"/>
                    <a:pt x="10435" y="6219"/>
                    <a:pt x="10435" y="6219"/>
                  </a:cubicBezTo>
                  <a:cubicBezTo>
                    <a:pt x="10435" y="6219"/>
                    <a:pt x="10435" y="6219"/>
                    <a:pt x="10435" y="6219"/>
                  </a:cubicBezTo>
                  <a:cubicBezTo>
                    <a:pt x="10379" y="6219"/>
                    <a:pt x="10379" y="6219"/>
                    <a:pt x="10379" y="6219"/>
                  </a:cubicBezTo>
                  <a:cubicBezTo>
                    <a:pt x="10379" y="6286"/>
                    <a:pt x="10379" y="6286"/>
                    <a:pt x="10379" y="6286"/>
                  </a:cubicBezTo>
                  <a:cubicBezTo>
                    <a:pt x="10379" y="6353"/>
                    <a:pt x="10379" y="6353"/>
                    <a:pt x="10379" y="6353"/>
                  </a:cubicBezTo>
                  <a:cubicBezTo>
                    <a:pt x="10323" y="6353"/>
                    <a:pt x="10323" y="6353"/>
                    <a:pt x="10323" y="6353"/>
                  </a:cubicBezTo>
                  <a:cubicBezTo>
                    <a:pt x="10323" y="6487"/>
                    <a:pt x="10323" y="6487"/>
                    <a:pt x="10323" y="6487"/>
                  </a:cubicBezTo>
                  <a:cubicBezTo>
                    <a:pt x="10323" y="6554"/>
                    <a:pt x="10323" y="6554"/>
                    <a:pt x="10323" y="6554"/>
                  </a:cubicBezTo>
                  <a:cubicBezTo>
                    <a:pt x="10267" y="6554"/>
                    <a:pt x="10267" y="6554"/>
                    <a:pt x="10267" y="6554"/>
                  </a:cubicBezTo>
                  <a:cubicBezTo>
                    <a:pt x="10267" y="6620"/>
                    <a:pt x="10267" y="6620"/>
                    <a:pt x="10267" y="6620"/>
                  </a:cubicBezTo>
                  <a:cubicBezTo>
                    <a:pt x="10267" y="6620"/>
                    <a:pt x="10267" y="6620"/>
                    <a:pt x="10267" y="6620"/>
                  </a:cubicBezTo>
                  <a:cubicBezTo>
                    <a:pt x="10267" y="6687"/>
                    <a:pt x="10267" y="6687"/>
                    <a:pt x="10267" y="6687"/>
                  </a:cubicBezTo>
                  <a:cubicBezTo>
                    <a:pt x="10211" y="6687"/>
                    <a:pt x="10211" y="6687"/>
                    <a:pt x="10211" y="6687"/>
                  </a:cubicBezTo>
                  <a:cubicBezTo>
                    <a:pt x="10211" y="6821"/>
                    <a:pt x="10211" y="6821"/>
                    <a:pt x="10211" y="6821"/>
                  </a:cubicBezTo>
                  <a:cubicBezTo>
                    <a:pt x="10155" y="6821"/>
                    <a:pt x="10155" y="6821"/>
                    <a:pt x="10155" y="6821"/>
                  </a:cubicBezTo>
                  <a:cubicBezTo>
                    <a:pt x="10155" y="6821"/>
                    <a:pt x="10155" y="6821"/>
                    <a:pt x="10155" y="6821"/>
                  </a:cubicBezTo>
                  <a:cubicBezTo>
                    <a:pt x="10099" y="6955"/>
                    <a:pt x="10099" y="6955"/>
                    <a:pt x="10099" y="6955"/>
                  </a:cubicBezTo>
                  <a:cubicBezTo>
                    <a:pt x="10155" y="6955"/>
                    <a:pt x="10155" y="6955"/>
                    <a:pt x="10155" y="6955"/>
                  </a:cubicBezTo>
                  <a:cubicBezTo>
                    <a:pt x="10099" y="7022"/>
                    <a:pt x="10099" y="7022"/>
                    <a:pt x="10099" y="7022"/>
                  </a:cubicBezTo>
                  <a:cubicBezTo>
                    <a:pt x="10099" y="7089"/>
                    <a:pt x="10099" y="7089"/>
                    <a:pt x="10099" y="7089"/>
                  </a:cubicBezTo>
                  <a:cubicBezTo>
                    <a:pt x="10099" y="7089"/>
                    <a:pt x="10099" y="7089"/>
                    <a:pt x="10099" y="7089"/>
                  </a:cubicBezTo>
                  <a:cubicBezTo>
                    <a:pt x="10099" y="7155"/>
                    <a:pt x="10099" y="7155"/>
                    <a:pt x="10099" y="7155"/>
                  </a:cubicBezTo>
                  <a:cubicBezTo>
                    <a:pt x="10099" y="7222"/>
                    <a:pt x="10099" y="7222"/>
                    <a:pt x="10099" y="7222"/>
                  </a:cubicBezTo>
                  <a:cubicBezTo>
                    <a:pt x="10043" y="7222"/>
                    <a:pt x="10043" y="7222"/>
                    <a:pt x="10043" y="7222"/>
                  </a:cubicBezTo>
                  <a:cubicBezTo>
                    <a:pt x="10043" y="7222"/>
                    <a:pt x="10043" y="7222"/>
                    <a:pt x="10043" y="7222"/>
                  </a:cubicBezTo>
                  <a:cubicBezTo>
                    <a:pt x="10099" y="7222"/>
                    <a:pt x="10099" y="7222"/>
                    <a:pt x="10099" y="7222"/>
                  </a:cubicBezTo>
                  <a:cubicBezTo>
                    <a:pt x="10099" y="7289"/>
                    <a:pt x="10099" y="7289"/>
                    <a:pt x="10099" y="7289"/>
                  </a:cubicBezTo>
                  <a:cubicBezTo>
                    <a:pt x="10099" y="7289"/>
                    <a:pt x="10099" y="7289"/>
                    <a:pt x="10099" y="7289"/>
                  </a:cubicBezTo>
                  <a:cubicBezTo>
                    <a:pt x="10043" y="7289"/>
                    <a:pt x="10043" y="7289"/>
                    <a:pt x="10043" y="7289"/>
                  </a:cubicBezTo>
                  <a:cubicBezTo>
                    <a:pt x="9986" y="7289"/>
                    <a:pt x="9986" y="7289"/>
                    <a:pt x="9986" y="7289"/>
                  </a:cubicBezTo>
                  <a:cubicBezTo>
                    <a:pt x="9986" y="7289"/>
                    <a:pt x="9986" y="7289"/>
                    <a:pt x="9986" y="7289"/>
                  </a:cubicBezTo>
                  <a:cubicBezTo>
                    <a:pt x="9930" y="7289"/>
                    <a:pt x="9930" y="7289"/>
                    <a:pt x="9930" y="7289"/>
                  </a:cubicBezTo>
                  <a:cubicBezTo>
                    <a:pt x="9930" y="7356"/>
                    <a:pt x="9930" y="7356"/>
                    <a:pt x="9930" y="7356"/>
                  </a:cubicBezTo>
                  <a:cubicBezTo>
                    <a:pt x="9930" y="7423"/>
                    <a:pt x="9930" y="7423"/>
                    <a:pt x="9930" y="7423"/>
                  </a:cubicBezTo>
                  <a:cubicBezTo>
                    <a:pt x="9874" y="7356"/>
                    <a:pt x="9874" y="7356"/>
                    <a:pt x="9874" y="7356"/>
                  </a:cubicBezTo>
                  <a:cubicBezTo>
                    <a:pt x="9874" y="7289"/>
                    <a:pt x="9874" y="7289"/>
                    <a:pt x="9874" y="7289"/>
                  </a:cubicBezTo>
                  <a:cubicBezTo>
                    <a:pt x="9930" y="7289"/>
                    <a:pt x="9930" y="7289"/>
                    <a:pt x="9930" y="7289"/>
                  </a:cubicBezTo>
                  <a:cubicBezTo>
                    <a:pt x="9874" y="7222"/>
                    <a:pt x="9874" y="7222"/>
                    <a:pt x="9874" y="7222"/>
                  </a:cubicBezTo>
                  <a:cubicBezTo>
                    <a:pt x="9874" y="7155"/>
                    <a:pt x="9874" y="7155"/>
                    <a:pt x="9874" y="7155"/>
                  </a:cubicBezTo>
                  <a:cubicBezTo>
                    <a:pt x="9930" y="7089"/>
                    <a:pt x="9930" y="7089"/>
                    <a:pt x="9930" y="7089"/>
                  </a:cubicBezTo>
                  <a:cubicBezTo>
                    <a:pt x="9930" y="7022"/>
                    <a:pt x="9930" y="7022"/>
                    <a:pt x="9930" y="7022"/>
                  </a:cubicBezTo>
                  <a:cubicBezTo>
                    <a:pt x="9930" y="7022"/>
                    <a:pt x="9930" y="7022"/>
                    <a:pt x="9930" y="7022"/>
                  </a:cubicBezTo>
                  <a:cubicBezTo>
                    <a:pt x="9986" y="6955"/>
                    <a:pt x="9986" y="6955"/>
                    <a:pt x="9986" y="6955"/>
                  </a:cubicBezTo>
                  <a:cubicBezTo>
                    <a:pt x="9986" y="6888"/>
                    <a:pt x="9986" y="6888"/>
                    <a:pt x="9986" y="6888"/>
                  </a:cubicBezTo>
                  <a:cubicBezTo>
                    <a:pt x="9986" y="6821"/>
                    <a:pt x="9986" y="6821"/>
                    <a:pt x="9986" y="6821"/>
                  </a:cubicBezTo>
                  <a:cubicBezTo>
                    <a:pt x="10043" y="6754"/>
                    <a:pt x="10043" y="6754"/>
                    <a:pt x="10043" y="6754"/>
                  </a:cubicBezTo>
                  <a:cubicBezTo>
                    <a:pt x="10043" y="6687"/>
                    <a:pt x="10043" y="6687"/>
                    <a:pt x="10043" y="6687"/>
                  </a:cubicBezTo>
                  <a:cubicBezTo>
                    <a:pt x="10043" y="6687"/>
                    <a:pt x="10043" y="6687"/>
                    <a:pt x="10043" y="6687"/>
                  </a:cubicBezTo>
                  <a:cubicBezTo>
                    <a:pt x="9986" y="6687"/>
                    <a:pt x="9986" y="6687"/>
                    <a:pt x="9986" y="6687"/>
                  </a:cubicBezTo>
                  <a:cubicBezTo>
                    <a:pt x="9986" y="6687"/>
                    <a:pt x="9986" y="6687"/>
                    <a:pt x="9986" y="6687"/>
                  </a:cubicBezTo>
                  <a:cubicBezTo>
                    <a:pt x="10043" y="6620"/>
                    <a:pt x="10043" y="6620"/>
                    <a:pt x="10043" y="6620"/>
                  </a:cubicBezTo>
                  <a:cubicBezTo>
                    <a:pt x="10043" y="6487"/>
                    <a:pt x="10043" y="6487"/>
                    <a:pt x="10043" y="6487"/>
                  </a:cubicBezTo>
                  <a:cubicBezTo>
                    <a:pt x="10043" y="6487"/>
                    <a:pt x="10043" y="6487"/>
                    <a:pt x="10043" y="6487"/>
                  </a:cubicBezTo>
                  <a:cubicBezTo>
                    <a:pt x="9986" y="6420"/>
                    <a:pt x="9986" y="6420"/>
                    <a:pt x="9986" y="6420"/>
                  </a:cubicBezTo>
                  <a:cubicBezTo>
                    <a:pt x="10043" y="6420"/>
                    <a:pt x="10043" y="6420"/>
                    <a:pt x="10043" y="6420"/>
                  </a:cubicBezTo>
                  <a:cubicBezTo>
                    <a:pt x="10043" y="6353"/>
                    <a:pt x="10043" y="6353"/>
                    <a:pt x="10043" y="6353"/>
                  </a:cubicBezTo>
                  <a:cubicBezTo>
                    <a:pt x="9986" y="6353"/>
                    <a:pt x="9986" y="6353"/>
                    <a:pt x="9986" y="6353"/>
                  </a:cubicBezTo>
                  <a:cubicBezTo>
                    <a:pt x="9930" y="6286"/>
                    <a:pt x="9930" y="6286"/>
                    <a:pt x="9930" y="6286"/>
                  </a:cubicBezTo>
                  <a:cubicBezTo>
                    <a:pt x="9874" y="6286"/>
                    <a:pt x="9874" y="6286"/>
                    <a:pt x="9874" y="6286"/>
                  </a:cubicBezTo>
                  <a:cubicBezTo>
                    <a:pt x="9874" y="6353"/>
                    <a:pt x="9874" y="6353"/>
                    <a:pt x="9874" y="6353"/>
                  </a:cubicBezTo>
                  <a:cubicBezTo>
                    <a:pt x="9930" y="6420"/>
                    <a:pt x="9930" y="6420"/>
                    <a:pt x="9930" y="6420"/>
                  </a:cubicBezTo>
                  <a:cubicBezTo>
                    <a:pt x="9930" y="6420"/>
                    <a:pt x="9930" y="6420"/>
                    <a:pt x="9930" y="6420"/>
                  </a:cubicBezTo>
                  <a:cubicBezTo>
                    <a:pt x="9930" y="6487"/>
                    <a:pt x="9930" y="6487"/>
                    <a:pt x="9930" y="6487"/>
                  </a:cubicBezTo>
                  <a:cubicBezTo>
                    <a:pt x="9930" y="6487"/>
                    <a:pt x="9930" y="6487"/>
                    <a:pt x="9930" y="6487"/>
                  </a:cubicBezTo>
                  <a:cubicBezTo>
                    <a:pt x="9874" y="6487"/>
                    <a:pt x="9874" y="6487"/>
                    <a:pt x="9874" y="6487"/>
                  </a:cubicBezTo>
                  <a:cubicBezTo>
                    <a:pt x="9874" y="6487"/>
                    <a:pt x="9874" y="6487"/>
                    <a:pt x="9874" y="6487"/>
                  </a:cubicBezTo>
                  <a:cubicBezTo>
                    <a:pt x="9818" y="6487"/>
                    <a:pt x="9818" y="6487"/>
                    <a:pt x="9818" y="6487"/>
                  </a:cubicBezTo>
                  <a:cubicBezTo>
                    <a:pt x="9818" y="6554"/>
                    <a:pt x="9818" y="6554"/>
                    <a:pt x="9818" y="6554"/>
                  </a:cubicBezTo>
                  <a:cubicBezTo>
                    <a:pt x="9874" y="6554"/>
                    <a:pt x="9874" y="6554"/>
                    <a:pt x="9874" y="6554"/>
                  </a:cubicBezTo>
                  <a:cubicBezTo>
                    <a:pt x="9874" y="6554"/>
                    <a:pt x="9874" y="6554"/>
                    <a:pt x="9874" y="6554"/>
                  </a:cubicBezTo>
                  <a:cubicBezTo>
                    <a:pt x="9874" y="6620"/>
                    <a:pt x="9874" y="6620"/>
                    <a:pt x="9874" y="6620"/>
                  </a:cubicBezTo>
                  <a:cubicBezTo>
                    <a:pt x="9874" y="6687"/>
                    <a:pt x="9874" y="6687"/>
                    <a:pt x="9874" y="6687"/>
                  </a:cubicBezTo>
                  <a:cubicBezTo>
                    <a:pt x="9874" y="6620"/>
                    <a:pt x="9874" y="6620"/>
                    <a:pt x="9874" y="6620"/>
                  </a:cubicBezTo>
                  <a:cubicBezTo>
                    <a:pt x="9818" y="6620"/>
                    <a:pt x="9818" y="6620"/>
                    <a:pt x="9818" y="6620"/>
                  </a:cubicBezTo>
                  <a:cubicBezTo>
                    <a:pt x="9818" y="6687"/>
                    <a:pt x="9818" y="6687"/>
                    <a:pt x="9818" y="6687"/>
                  </a:cubicBezTo>
                  <a:cubicBezTo>
                    <a:pt x="9762" y="6620"/>
                    <a:pt x="9762" y="6620"/>
                    <a:pt x="9762" y="6620"/>
                  </a:cubicBezTo>
                  <a:cubicBezTo>
                    <a:pt x="9762" y="6620"/>
                    <a:pt x="9762" y="6620"/>
                    <a:pt x="9762" y="6620"/>
                  </a:cubicBezTo>
                  <a:cubicBezTo>
                    <a:pt x="9762" y="6620"/>
                    <a:pt x="9762" y="6620"/>
                    <a:pt x="9762" y="6620"/>
                  </a:cubicBezTo>
                  <a:cubicBezTo>
                    <a:pt x="9706" y="6687"/>
                    <a:pt x="9706" y="6687"/>
                    <a:pt x="9706" y="6687"/>
                  </a:cubicBezTo>
                  <a:cubicBezTo>
                    <a:pt x="9706" y="6620"/>
                    <a:pt x="9706" y="6620"/>
                    <a:pt x="9706" y="6620"/>
                  </a:cubicBezTo>
                  <a:cubicBezTo>
                    <a:pt x="9706" y="6620"/>
                    <a:pt x="9706" y="6620"/>
                    <a:pt x="9706" y="6620"/>
                  </a:cubicBezTo>
                  <a:cubicBezTo>
                    <a:pt x="9706" y="6554"/>
                    <a:pt x="9706" y="6554"/>
                    <a:pt x="9706" y="6554"/>
                  </a:cubicBezTo>
                  <a:cubicBezTo>
                    <a:pt x="9706" y="6554"/>
                    <a:pt x="9706" y="6554"/>
                    <a:pt x="9706" y="6554"/>
                  </a:cubicBezTo>
                  <a:cubicBezTo>
                    <a:pt x="9650" y="6554"/>
                    <a:pt x="9650" y="6554"/>
                    <a:pt x="9650" y="6554"/>
                  </a:cubicBezTo>
                  <a:cubicBezTo>
                    <a:pt x="9594" y="6620"/>
                    <a:pt x="9594" y="6620"/>
                    <a:pt x="9594" y="6620"/>
                  </a:cubicBezTo>
                  <a:cubicBezTo>
                    <a:pt x="9538" y="6554"/>
                    <a:pt x="9538" y="6554"/>
                    <a:pt x="9538" y="6554"/>
                  </a:cubicBezTo>
                  <a:cubicBezTo>
                    <a:pt x="9538" y="6554"/>
                    <a:pt x="9538" y="6554"/>
                    <a:pt x="9538" y="6554"/>
                  </a:cubicBezTo>
                  <a:cubicBezTo>
                    <a:pt x="9482" y="6620"/>
                    <a:pt x="9482" y="6620"/>
                    <a:pt x="9482" y="6620"/>
                  </a:cubicBezTo>
                  <a:cubicBezTo>
                    <a:pt x="9425" y="6620"/>
                    <a:pt x="9425" y="6620"/>
                    <a:pt x="9425" y="6620"/>
                  </a:cubicBezTo>
                  <a:cubicBezTo>
                    <a:pt x="9425" y="6554"/>
                    <a:pt x="9425" y="6554"/>
                    <a:pt x="9425" y="6554"/>
                  </a:cubicBezTo>
                  <a:cubicBezTo>
                    <a:pt x="9369" y="6620"/>
                    <a:pt x="9369" y="6620"/>
                    <a:pt x="9369" y="6620"/>
                  </a:cubicBezTo>
                  <a:cubicBezTo>
                    <a:pt x="9369" y="6554"/>
                    <a:pt x="9369" y="6554"/>
                    <a:pt x="9369" y="6554"/>
                  </a:cubicBezTo>
                  <a:cubicBezTo>
                    <a:pt x="9369" y="6554"/>
                    <a:pt x="9369" y="6554"/>
                    <a:pt x="9369" y="6554"/>
                  </a:cubicBezTo>
                  <a:cubicBezTo>
                    <a:pt x="9425" y="6554"/>
                    <a:pt x="9425" y="6554"/>
                    <a:pt x="9425" y="6554"/>
                  </a:cubicBezTo>
                  <a:cubicBezTo>
                    <a:pt x="9482" y="6554"/>
                    <a:pt x="9482" y="6554"/>
                    <a:pt x="9482" y="6554"/>
                  </a:cubicBezTo>
                  <a:cubicBezTo>
                    <a:pt x="9538" y="6487"/>
                    <a:pt x="9538" y="6487"/>
                    <a:pt x="9538" y="6487"/>
                  </a:cubicBezTo>
                  <a:cubicBezTo>
                    <a:pt x="9538" y="6487"/>
                    <a:pt x="9538" y="6487"/>
                    <a:pt x="9538" y="6487"/>
                  </a:cubicBezTo>
                  <a:cubicBezTo>
                    <a:pt x="9594" y="6487"/>
                    <a:pt x="9594" y="6487"/>
                    <a:pt x="9594" y="6487"/>
                  </a:cubicBezTo>
                  <a:cubicBezTo>
                    <a:pt x="9594" y="6487"/>
                    <a:pt x="9594" y="6487"/>
                    <a:pt x="9594" y="6487"/>
                  </a:cubicBezTo>
                  <a:cubicBezTo>
                    <a:pt x="9650" y="6420"/>
                    <a:pt x="9650" y="6420"/>
                    <a:pt x="9650" y="6420"/>
                  </a:cubicBezTo>
                  <a:cubicBezTo>
                    <a:pt x="9650" y="6420"/>
                    <a:pt x="9650" y="6420"/>
                    <a:pt x="9650" y="6420"/>
                  </a:cubicBezTo>
                  <a:cubicBezTo>
                    <a:pt x="9650" y="6353"/>
                    <a:pt x="9650" y="6353"/>
                    <a:pt x="9650" y="6353"/>
                  </a:cubicBezTo>
                  <a:cubicBezTo>
                    <a:pt x="9650" y="6353"/>
                    <a:pt x="9650" y="6353"/>
                    <a:pt x="9650" y="6353"/>
                  </a:cubicBezTo>
                  <a:cubicBezTo>
                    <a:pt x="9594" y="6219"/>
                    <a:pt x="9594" y="6219"/>
                    <a:pt x="9594" y="6219"/>
                  </a:cubicBezTo>
                  <a:cubicBezTo>
                    <a:pt x="9538" y="6219"/>
                    <a:pt x="9538" y="6219"/>
                    <a:pt x="9538" y="6219"/>
                  </a:cubicBezTo>
                  <a:cubicBezTo>
                    <a:pt x="9538" y="6219"/>
                    <a:pt x="9538" y="6219"/>
                    <a:pt x="9538" y="6219"/>
                  </a:cubicBezTo>
                  <a:cubicBezTo>
                    <a:pt x="9482" y="6085"/>
                    <a:pt x="9482" y="6085"/>
                    <a:pt x="9482" y="6085"/>
                  </a:cubicBezTo>
                  <a:cubicBezTo>
                    <a:pt x="9425" y="6085"/>
                    <a:pt x="9425" y="6085"/>
                    <a:pt x="9425" y="6085"/>
                  </a:cubicBezTo>
                  <a:cubicBezTo>
                    <a:pt x="9425" y="6085"/>
                    <a:pt x="9425" y="6085"/>
                    <a:pt x="9425" y="6085"/>
                  </a:cubicBezTo>
                  <a:cubicBezTo>
                    <a:pt x="9369" y="6152"/>
                    <a:pt x="9369" y="6152"/>
                    <a:pt x="9369" y="6152"/>
                  </a:cubicBezTo>
                  <a:cubicBezTo>
                    <a:pt x="9313" y="6152"/>
                    <a:pt x="9313" y="6152"/>
                    <a:pt x="9313" y="6152"/>
                  </a:cubicBezTo>
                  <a:cubicBezTo>
                    <a:pt x="9257" y="6219"/>
                    <a:pt x="9257" y="6219"/>
                    <a:pt x="9257" y="6219"/>
                  </a:cubicBezTo>
                  <a:cubicBezTo>
                    <a:pt x="9257" y="6219"/>
                    <a:pt x="9257" y="6219"/>
                    <a:pt x="9257" y="6219"/>
                  </a:cubicBezTo>
                  <a:cubicBezTo>
                    <a:pt x="9257" y="6286"/>
                    <a:pt x="9257" y="6286"/>
                    <a:pt x="9257" y="6286"/>
                  </a:cubicBezTo>
                  <a:cubicBezTo>
                    <a:pt x="9201" y="6286"/>
                    <a:pt x="9201" y="6286"/>
                    <a:pt x="9201" y="6286"/>
                  </a:cubicBezTo>
                  <a:cubicBezTo>
                    <a:pt x="9201" y="6286"/>
                    <a:pt x="9201" y="6286"/>
                    <a:pt x="9201" y="6286"/>
                  </a:cubicBezTo>
                  <a:cubicBezTo>
                    <a:pt x="9201" y="6286"/>
                    <a:pt x="9201" y="6286"/>
                    <a:pt x="9201" y="6286"/>
                  </a:cubicBezTo>
                  <a:cubicBezTo>
                    <a:pt x="9145" y="6286"/>
                    <a:pt x="9145" y="6286"/>
                    <a:pt x="9145" y="6286"/>
                  </a:cubicBezTo>
                  <a:cubicBezTo>
                    <a:pt x="9089" y="6286"/>
                    <a:pt x="9089" y="6286"/>
                    <a:pt x="9089" y="6286"/>
                  </a:cubicBezTo>
                  <a:cubicBezTo>
                    <a:pt x="9089" y="6286"/>
                    <a:pt x="9089" y="6286"/>
                    <a:pt x="9089" y="6286"/>
                  </a:cubicBezTo>
                  <a:cubicBezTo>
                    <a:pt x="9033" y="6286"/>
                    <a:pt x="9033" y="6286"/>
                    <a:pt x="9033" y="6286"/>
                  </a:cubicBezTo>
                  <a:cubicBezTo>
                    <a:pt x="8977" y="6286"/>
                    <a:pt x="8977" y="6286"/>
                    <a:pt x="8977" y="6286"/>
                  </a:cubicBezTo>
                  <a:cubicBezTo>
                    <a:pt x="8977" y="6286"/>
                    <a:pt x="8977" y="6286"/>
                    <a:pt x="8977" y="6286"/>
                  </a:cubicBezTo>
                  <a:cubicBezTo>
                    <a:pt x="8977" y="6219"/>
                    <a:pt x="8977" y="6219"/>
                    <a:pt x="8977" y="6219"/>
                  </a:cubicBezTo>
                  <a:cubicBezTo>
                    <a:pt x="9089" y="6219"/>
                    <a:pt x="9089" y="6219"/>
                    <a:pt x="9089" y="6219"/>
                  </a:cubicBezTo>
                  <a:cubicBezTo>
                    <a:pt x="9089" y="6152"/>
                    <a:pt x="9089" y="6152"/>
                    <a:pt x="9089" y="6152"/>
                  </a:cubicBezTo>
                  <a:cubicBezTo>
                    <a:pt x="9145" y="6152"/>
                    <a:pt x="9145" y="6152"/>
                    <a:pt x="9145" y="6152"/>
                  </a:cubicBezTo>
                  <a:cubicBezTo>
                    <a:pt x="9145" y="6152"/>
                    <a:pt x="9145" y="6152"/>
                    <a:pt x="9145" y="6152"/>
                  </a:cubicBezTo>
                  <a:cubicBezTo>
                    <a:pt x="9201" y="6085"/>
                    <a:pt x="9201" y="6085"/>
                    <a:pt x="9201" y="6085"/>
                  </a:cubicBezTo>
                  <a:cubicBezTo>
                    <a:pt x="9201" y="6085"/>
                    <a:pt x="9201" y="6085"/>
                    <a:pt x="9201" y="6085"/>
                  </a:cubicBezTo>
                  <a:cubicBezTo>
                    <a:pt x="9201" y="6019"/>
                    <a:pt x="9201" y="6019"/>
                    <a:pt x="9201" y="6019"/>
                  </a:cubicBezTo>
                  <a:cubicBezTo>
                    <a:pt x="9257" y="6019"/>
                    <a:pt x="9257" y="6019"/>
                    <a:pt x="9257" y="6019"/>
                  </a:cubicBezTo>
                  <a:cubicBezTo>
                    <a:pt x="9313" y="5952"/>
                    <a:pt x="9313" y="5952"/>
                    <a:pt x="9313" y="5952"/>
                  </a:cubicBezTo>
                  <a:cubicBezTo>
                    <a:pt x="9313" y="5885"/>
                    <a:pt x="9313" y="5885"/>
                    <a:pt x="9313" y="5885"/>
                  </a:cubicBezTo>
                  <a:cubicBezTo>
                    <a:pt x="9313" y="5818"/>
                    <a:pt x="9313" y="5818"/>
                    <a:pt x="9313" y="5818"/>
                  </a:cubicBezTo>
                  <a:cubicBezTo>
                    <a:pt x="9257" y="5751"/>
                    <a:pt x="9257" y="5751"/>
                    <a:pt x="9257" y="5751"/>
                  </a:cubicBezTo>
                  <a:cubicBezTo>
                    <a:pt x="9257" y="5751"/>
                    <a:pt x="9257" y="5751"/>
                    <a:pt x="9257" y="5751"/>
                  </a:cubicBezTo>
                  <a:cubicBezTo>
                    <a:pt x="9145" y="5818"/>
                    <a:pt x="9145" y="5818"/>
                    <a:pt x="9145" y="5818"/>
                  </a:cubicBezTo>
                  <a:cubicBezTo>
                    <a:pt x="9089" y="5818"/>
                    <a:pt x="9089" y="5818"/>
                    <a:pt x="9089" y="5818"/>
                  </a:cubicBezTo>
                  <a:cubicBezTo>
                    <a:pt x="8977" y="5885"/>
                    <a:pt x="8977" y="5885"/>
                    <a:pt x="8977" y="5885"/>
                  </a:cubicBezTo>
                  <a:cubicBezTo>
                    <a:pt x="8808" y="5885"/>
                    <a:pt x="8808" y="5885"/>
                    <a:pt x="8808" y="5885"/>
                  </a:cubicBezTo>
                  <a:cubicBezTo>
                    <a:pt x="8584" y="6019"/>
                    <a:pt x="8584" y="6019"/>
                    <a:pt x="8584" y="6019"/>
                  </a:cubicBezTo>
                  <a:cubicBezTo>
                    <a:pt x="8528" y="6019"/>
                    <a:pt x="8528" y="6019"/>
                    <a:pt x="8528" y="6019"/>
                  </a:cubicBezTo>
                  <a:cubicBezTo>
                    <a:pt x="8359" y="6085"/>
                    <a:pt x="8359" y="6085"/>
                    <a:pt x="8359" y="6085"/>
                  </a:cubicBezTo>
                  <a:cubicBezTo>
                    <a:pt x="8191" y="6152"/>
                    <a:pt x="8191" y="6152"/>
                    <a:pt x="8191" y="6152"/>
                  </a:cubicBezTo>
                  <a:cubicBezTo>
                    <a:pt x="8135" y="6219"/>
                    <a:pt x="8135" y="6219"/>
                    <a:pt x="8135" y="6219"/>
                  </a:cubicBezTo>
                  <a:cubicBezTo>
                    <a:pt x="8135" y="6286"/>
                    <a:pt x="8135" y="6286"/>
                    <a:pt x="8135" y="6286"/>
                  </a:cubicBezTo>
                  <a:cubicBezTo>
                    <a:pt x="8191" y="6286"/>
                    <a:pt x="8191" y="6286"/>
                    <a:pt x="8191" y="6286"/>
                  </a:cubicBezTo>
                  <a:cubicBezTo>
                    <a:pt x="8191" y="6286"/>
                    <a:pt x="8191" y="6286"/>
                    <a:pt x="8191" y="6286"/>
                  </a:cubicBezTo>
                  <a:cubicBezTo>
                    <a:pt x="8135" y="6353"/>
                    <a:pt x="8135" y="6353"/>
                    <a:pt x="8135" y="6353"/>
                  </a:cubicBezTo>
                  <a:cubicBezTo>
                    <a:pt x="8079" y="6353"/>
                    <a:pt x="8079" y="6353"/>
                    <a:pt x="8079" y="6353"/>
                  </a:cubicBezTo>
                  <a:cubicBezTo>
                    <a:pt x="8023" y="6420"/>
                    <a:pt x="8023" y="6420"/>
                    <a:pt x="8023" y="6420"/>
                  </a:cubicBezTo>
                  <a:cubicBezTo>
                    <a:pt x="7967" y="6420"/>
                    <a:pt x="7967" y="6420"/>
                    <a:pt x="7967" y="6420"/>
                  </a:cubicBezTo>
                  <a:cubicBezTo>
                    <a:pt x="7911" y="6420"/>
                    <a:pt x="7911" y="6420"/>
                    <a:pt x="7911" y="6420"/>
                  </a:cubicBezTo>
                  <a:cubicBezTo>
                    <a:pt x="7911" y="6487"/>
                    <a:pt x="7911" y="6487"/>
                    <a:pt x="7911" y="6487"/>
                  </a:cubicBezTo>
                  <a:cubicBezTo>
                    <a:pt x="7855" y="6554"/>
                    <a:pt x="7855" y="6554"/>
                    <a:pt x="7855" y="6554"/>
                  </a:cubicBezTo>
                  <a:cubicBezTo>
                    <a:pt x="7798" y="6620"/>
                    <a:pt x="7798" y="6620"/>
                    <a:pt x="7798" y="6620"/>
                  </a:cubicBezTo>
                  <a:cubicBezTo>
                    <a:pt x="7798" y="6687"/>
                    <a:pt x="7798" y="6687"/>
                    <a:pt x="7798" y="6687"/>
                  </a:cubicBezTo>
                  <a:cubicBezTo>
                    <a:pt x="7855" y="6620"/>
                    <a:pt x="7855" y="6620"/>
                    <a:pt x="7855" y="6620"/>
                  </a:cubicBezTo>
                  <a:cubicBezTo>
                    <a:pt x="7855" y="6687"/>
                    <a:pt x="7855" y="6687"/>
                    <a:pt x="7855" y="6687"/>
                  </a:cubicBezTo>
                  <a:cubicBezTo>
                    <a:pt x="7855" y="6687"/>
                    <a:pt x="7855" y="6687"/>
                    <a:pt x="7855" y="6687"/>
                  </a:cubicBezTo>
                  <a:cubicBezTo>
                    <a:pt x="7855" y="6687"/>
                    <a:pt x="7855" y="6687"/>
                    <a:pt x="7855" y="6687"/>
                  </a:cubicBezTo>
                  <a:cubicBezTo>
                    <a:pt x="7911" y="6687"/>
                    <a:pt x="7911" y="6687"/>
                    <a:pt x="7911" y="6687"/>
                  </a:cubicBezTo>
                  <a:cubicBezTo>
                    <a:pt x="7967" y="6687"/>
                    <a:pt x="7967" y="6687"/>
                    <a:pt x="7967" y="6687"/>
                  </a:cubicBezTo>
                  <a:cubicBezTo>
                    <a:pt x="8023" y="6687"/>
                    <a:pt x="8023" y="6687"/>
                    <a:pt x="8023" y="6687"/>
                  </a:cubicBezTo>
                  <a:cubicBezTo>
                    <a:pt x="8023" y="6687"/>
                    <a:pt x="8023" y="6687"/>
                    <a:pt x="8023" y="6687"/>
                  </a:cubicBezTo>
                  <a:cubicBezTo>
                    <a:pt x="8023" y="6754"/>
                    <a:pt x="8023" y="6754"/>
                    <a:pt x="8023" y="6754"/>
                  </a:cubicBezTo>
                  <a:cubicBezTo>
                    <a:pt x="7967" y="6754"/>
                    <a:pt x="7967" y="6754"/>
                    <a:pt x="7967" y="6754"/>
                  </a:cubicBezTo>
                  <a:cubicBezTo>
                    <a:pt x="7911" y="6754"/>
                    <a:pt x="7911" y="6754"/>
                    <a:pt x="7911" y="6754"/>
                  </a:cubicBezTo>
                  <a:cubicBezTo>
                    <a:pt x="7855" y="6754"/>
                    <a:pt x="7855" y="6754"/>
                    <a:pt x="7855" y="6754"/>
                  </a:cubicBezTo>
                  <a:cubicBezTo>
                    <a:pt x="7855" y="6821"/>
                    <a:pt x="7855" y="6821"/>
                    <a:pt x="7855" y="6821"/>
                  </a:cubicBezTo>
                  <a:cubicBezTo>
                    <a:pt x="7967" y="6888"/>
                    <a:pt x="7967" y="6888"/>
                    <a:pt x="7967" y="6888"/>
                  </a:cubicBezTo>
                  <a:cubicBezTo>
                    <a:pt x="8023" y="6821"/>
                    <a:pt x="8023" y="6821"/>
                    <a:pt x="8023" y="6821"/>
                  </a:cubicBezTo>
                  <a:cubicBezTo>
                    <a:pt x="8023" y="6821"/>
                    <a:pt x="8023" y="6821"/>
                    <a:pt x="8023" y="6821"/>
                  </a:cubicBezTo>
                  <a:cubicBezTo>
                    <a:pt x="8023" y="6821"/>
                    <a:pt x="8023" y="6821"/>
                    <a:pt x="8023" y="6821"/>
                  </a:cubicBezTo>
                  <a:cubicBezTo>
                    <a:pt x="8023" y="6821"/>
                    <a:pt x="8023" y="6821"/>
                    <a:pt x="8023" y="6821"/>
                  </a:cubicBezTo>
                  <a:cubicBezTo>
                    <a:pt x="8023" y="6888"/>
                    <a:pt x="8023" y="6888"/>
                    <a:pt x="8023" y="6888"/>
                  </a:cubicBezTo>
                  <a:cubicBezTo>
                    <a:pt x="8079" y="6888"/>
                    <a:pt x="8079" y="6888"/>
                    <a:pt x="8079" y="6888"/>
                  </a:cubicBezTo>
                  <a:cubicBezTo>
                    <a:pt x="8135" y="6888"/>
                    <a:pt x="8135" y="6888"/>
                    <a:pt x="8135" y="6888"/>
                  </a:cubicBezTo>
                  <a:cubicBezTo>
                    <a:pt x="8247" y="6821"/>
                    <a:pt x="8247" y="6821"/>
                    <a:pt x="8247" y="6821"/>
                  </a:cubicBezTo>
                  <a:cubicBezTo>
                    <a:pt x="8303" y="6821"/>
                    <a:pt x="8303" y="6821"/>
                    <a:pt x="8303" y="6821"/>
                  </a:cubicBezTo>
                  <a:cubicBezTo>
                    <a:pt x="8359" y="6888"/>
                    <a:pt x="8359" y="6888"/>
                    <a:pt x="8359" y="6888"/>
                  </a:cubicBezTo>
                  <a:cubicBezTo>
                    <a:pt x="8416" y="6888"/>
                    <a:pt x="8416" y="6888"/>
                    <a:pt x="8416" y="6888"/>
                  </a:cubicBezTo>
                  <a:cubicBezTo>
                    <a:pt x="8472" y="6888"/>
                    <a:pt x="8472" y="6888"/>
                    <a:pt x="8472" y="6888"/>
                  </a:cubicBezTo>
                  <a:cubicBezTo>
                    <a:pt x="8472" y="6955"/>
                    <a:pt x="8472" y="6955"/>
                    <a:pt x="8472" y="6955"/>
                  </a:cubicBezTo>
                  <a:cubicBezTo>
                    <a:pt x="8528" y="6955"/>
                    <a:pt x="8528" y="6955"/>
                    <a:pt x="8528" y="6955"/>
                  </a:cubicBezTo>
                  <a:cubicBezTo>
                    <a:pt x="8472" y="6955"/>
                    <a:pt x="8472" y="6955"/>
                    <a:pt x="8472" y="6955"/>
                  </a:cubicBezTo>
                  <a:cubicBezTo>
                    <a:pt x="8472" y="6955"/>
                    <a:pt x="8472" y="6955"/>
                    <a:pt x="8472" y="6955"/>
                  </a:cubicBezTo>
                  <a:cubicBezTo>
                    <a:pt x="8416" y="6955"/>
                    <a:pt x="8416" y="6955"/>
                    <a:pt x="8416" y="6955"/>
                  </a:cubicBezTo>
                  <a:cubicBezTo>
                    <a:pt x="8303" y="6955"/>
                    <a:pt x="8303" y="6955"/>
                    <a:pt x="8303" y="6955"/>
                  </a:cubicBezTo>
                  <a:cubicBezTo>
                    <a:pt x="8303" y="6955"/>
                    <a:pt x="8303" y="6955"/>
                    <a:pt x="8303" y="6955"/>
                  </a:cubicBezTo>
                  <a:cubicBezTo>
                    <a:pt x="8359" y="6955"/>
                    <a:pt x="8359" y="6955"/>
                    <a:pt x="8359" y="6955"/>
                  </a:cubicBezTo>
                  <a:cubicBezTo>
                    <a:pt x="8359" y="7022"/>
                    <a:pt x="8359" y="7022"/>
                    <a:pt x="8359" y="7022"/>
                  </a:cubicBezTo>
                  <a:cubicBezTo>
                    <a:pt x="8303" y="7022"/>
                    <a:pt x="8303" y="7022"/>
                    <a:pt x="8303" y="7022"/>
                  </a:cubicBezTo>
                  <a:cubicBezTo>
                    <a:pt x="8247" y="6955"/>
                    <a:pt x="8247" y="6955"/>
                    <a:pt x="8247" y="6955"/>
                  </a:cubicBezTo>
                  <a:cubicBezTo>
                    <a:pt x="8135" y="6955"/>
                    <a:pt x="8135" y="6955"/>
                    <a:pt x="8135" y="6955"/>
                  </a:cubicBezTo>
                  <a:cubicBezTo>
                    <a:pt x="8079" y="7022"/>
                    <a:pt x="8079" y="7022"/>
                    <a:pt x="8079" y="7022"/>
                  </a:cubicBezTo>
                  <a:cubicBezTo>
                    <a:pt x="8079" y="6955"/>
                    <a:pt x="8079" y="6955"/>
                    <a:pt x="8079" y="6955"/>
                  </a:cubicBezTo>
                  <a:cubicBezTo>
                    <a:pt x="8023" y="6955"/>
                    <a:pt x="8023" y="6955"/>
                    <a:pt x="8023" y="6955"/>
                  </a:cubicBezTo>
                  <a:cubicBezTo>
                    <a:pt x="8023" y="7022"/>
                    <a:pt x="8023" y="7022"/>
                    <a:pt x="8023" y="7022"/>
                  </a:cubicBezTo>
                  <a:cubicBezTo>
                    <a:pt x="7967" y="7022"/>
                    <a:pt x="7967" y="7022"/>
                    <a:pt x="7967" y="7022"/>
                  </a:cubicBezTo>
                  <a:cubicBezTo>
                    <a:pt x="7855" y="7022"/>
                    <a:pt x="7855" y="7022"/>
                    <a:pt x="7855" y="7022"/>
                  </a:cubicBezTo>
                  <a:cubicBezTo>
                    <a:pt x="7855" y="7022"/>
                    <a:pt x="7855" y="7022"/>
                    <a:pt x="7855" y="7022"/>
                  </a:cubicBezTo>
                  <a:cubicBezTo>
                    <a:pt x="7742" y="7022"/>
                    <a:pt x="7742" y="7022"/>
                    <a:pt x="7742" y="7022"/>
                  </a:cubicBezTo>
                  <a:cubicBezTo>
                    <a:pt x="7742" y="7089"/>
                    <a:pt x="7742" y="7089"/>
                    <a:pt x="7742" y="7089"/>
                  </a:cubicBezTo>
                  <a:cubicBezTo>
                    <a:pt x="7742" y="7222"/>
                    <a:pt x="7742" y="7222"/>
                    <a:pt x="7742" y="7222"/>
                  </a:cubicBezTo>
                  <a:cubicBezTo>
                    <a:pt x="7742" y="7289"/>
                    <a:pt x="7742" y="7289"/>
                    <a:pt x="7742" y="7289"/>
                  </a:cubicBezTo>
                  <a:cubicBezTo>
                    <a:pt x="7742" y="7356"/>
                    <a:pt x="7742" y="7356"/>
                    <a:pt x="7742" y="7356"/>
                  </a:cubicBezTo>
                  <a:cubicBezTo>
                    <a:pt x="7742" y="7356"/>
                    <a:pt x="7742" y="7356"/>
                    <a:pt x="7742" y="7356"/>
                  </a:cubicBezTo>
                  <a:cubicBezTo>
                    <a:pt x="7742" y="7356"/>
                    <a:pt x="7742" y="7356"/>
                    <a:pt x="7742" y="7356"/>
                  </a:cubicBezTo>
                  <a:cubicBezTo>
                    <a:pt x="7742" y="7423"/>
                    <a:pt x="7742" y="7423"/>
                    <a:pt x="7742" y="7423"/>
                  </a:cubicBezTo>
                  <a:cubicBezTo>
                    <a:pt x="7798" y="7423"/>
                    <a:pt x="7798" y="7423"/>
                    <a:pt x="7798" y="7423"/>
                  </a:cubicBezTo>
                  <a:cubicBezTo>
                    <a:pt x="7798" y="7423"/>
                    <a:pt x="7798" y="7423"/>
                    <a:pt x="7798" y="7423"/>
                  </a:cubicBezTo>
                  <a:cubicBezTo>
                    <a:pt x="7855" y="7423"/>
                    <a:pt x="7855" y="7423"/>
                    <a:pt x="7855" y="7423"/>
                  </a:cubicBezTo>
                  <a:cubicBezTo>
                    <a:pt x="7911" y="7423"/>
                    <a:pt x="7911" y="7423"/>
                    <a:pt x="7911" y="7423"/>
                  </a:cubicBezTo>
                  <a:cubicBezTo>
                    <a:pt x="7911" y="7423"/>
                    <a:pt x="7911" y="7423"/>
                    <a:pt x="7911" y="7423"/>
                  </a:cubicBezTo>
                  <a:cubicBezTo>
                    <a:pt x="7911" y="7356"/>
                    <a:pt x="7911" y="7356"/>
                    <a:pt x="7911" y="7356"/>
                  </a:cubicBezTo>
                  <a:cubicBezTo>
                    <a:pt x="7967" y="7423"/>
                    <a:pt x="7967" y="7423"/>
                    <a:pt x="7967" y="7423"/>
                  </a:cubicBezTo>
                  <a:cubicBezTo>
                    <a:pt x="7967" y="7423"/>
                    <a:pt x="7967" y="7423"/>
                    <a:pt x="7967" y="7423"/>
                  </a:cubicBezTo>
                  <a:cubicBezTo>
                    <a:pt x="7967" y="7423"/>
                    <a:pt x="7967" y="7423"/>
                    <a:pt x="7967" y="7423"/>
                  </a:cubicBezTo>
                  <a:cubicBezTo>
                    <a:pt x="8023" y="7423"/>
                    <a:pt x="8023" y="7423"/>
                    <a:pt x="8023" y="7423"/>
                  </a:cubicBezTo>
                  <a:cubicBezTo>
                    <a:pt x="8023" y="7490"/>
                    <a:pt x="8023" y="7490"/>
                    <a:pt x="8023" y="7490"/>
                  </a:cubicBezTo>
                  <a:cubicBezTo>
                    <a:pt x="8079" y="7490"/>
                    <a:pt x="8079" y="7490"/>
                    <a:pt x="8079" y="7490"/>
                  </a:cubicBezTo>
                  <a:cubicBezTo>
                    <a:pt x="8079" y="7490"/>
                    <a:pt x="8079" y="7490"/>
                    <a:pt x="8079" y="7490"/>
                  </a:cubicBezTo>
                  <a:cubicBezTo>
                    <a:pt x="8135" y="7490"/>
                    <a:pt x="8135" y="7490"/>
                    <a:pt x="8135" y="7490"/>
                  </a:cubicBezTo>
                  <a:cubicBezTo>
                    <a:pt x="8135" y="7490"/>
                    <a:pt x="8135" y="7490"/>
                    <a:pt x="8135" y="7490"/>
                  </a:cubicBezTo>
                  <a:cubicBezTo>
                    <a:pt x="8191" y="7490"/>
                    <a:pt x="8191" y="7490"/>
                    <a:pt x="8191" y="7490"/>
                  </a:cubicBezTo>
                  <a:cubicBezTo>
                    <a:pt x="8247" y="7490"/>
                    <a:pt x="8247" y="7490"/>
                    <a:pt x="8247" y="7490"/>
                  </a:cubicBezTo>
                  <a:cubicBezTo>
                    <a:pt x="8303" y="7490"/>
                    <a:pt x="8303" y="7490"/>
                    <a:pt x="8303" y="7490"/>
                  </a:cubicBezTo>
                  <a:cubicBezTo>
                    <a:pt x="8303" y="7490"/>
                    <a:pt x="8303" y="7490"/>
                    <a:pt x="8303" y="7490"/>
                  </a:cubicBezTo>
                  <a:cubicBezTo>
                    <a:pt x="8359" y="7490"/>
                    <a:pt x="8359" y="7490"/>
                    <a:pt x="8359" y="7490"/>
                  </a:cubicBezTo>
                  <a:cubicBezTo>
                    <a:pt x="8416" y="7490"/>
                    <a:pt x="8416" y="7490"/>
                    <a:pt x="8416" y="7490"/>
                  </a:cubicBezTo>
                  <a:cubicBezTo>
                    <a:pt x="8472" y="7490"/>
                    <a:pt x="8472" y="7490"/>
                    <a:pt x="8472" y="7490"/>
                  </a:cubicBezTo>
                  <a:cubicBezTo>
                    <a:pt x="8472" y="7490"/>
                    <a:pt x="8472" y="7490"/>
                    <a:pt x="8472" y="7490"/>
                  </a:cubicBezTo>
                  <a:cubicBezTo>
                    <a:pt x="8528" y="7557"/>
                    <a:pt x="8528" y="7557"/>
                    <a:pt x="8528" y="7557"/>
                  </a:cubicBezTo>
                  <a:cubicBezTo>
                    <a:pt x="8528" y="7557"/>
                    <a:pt x="8528" y="7557"/>
                    <a:pt x="8528" y="7557"/>
                  </a:cubicBezTo>
                  <a:cubicBezTo>
                    <a:pt x="8528" y="7557"/>
                    <a:pt x="8528" y="7557"/>
                    <a:pt x="8528" y="7557"/>
                  </a:cubicBezTo>
                  <a:cubicBezTo>
                    <a:pt x="8584" y="7624"/>
                    <a:pt x="8584" y="7624"/>
                    <a:pt x="8584" y="7624"/>
                  </a:cubicBezTo>
                  <a:cubicBezTo>
                    <a:pt x="8584" y="7624"/>
                    <a:pt x="8584" y="7624"/>
                    <a:pt x="8584" y="7624"/>
                  </a:cubicBezTo>
                  <a:cubicBezTo>
                    <a:pt x="8584" y="7624"/>
                    <a:pt x="8584" y="7624"/>
                    <a:pt x="8584" y="7624"/>
                  </a:cubicBezTo>
                  <a:cubicBezTo>
                    <a:pt x="8640" y="7624"/>
                    <a:pt x="8640" y="7624"/>
                    <a:pt x="8640" y="7624"/>
                  </a:cubicBezTo>
                  <a:cubicBezTo>
                    <a:pt x="8696" y="7690"/>
                    <a:pt x="8696" y="7690"/>
                    <a:pt x="8696" y="7690"/>
                  </a:cubicBezTo>
                  <a:cubicBezTo>
                    <a:pt x="8696" y="7690"/>
                    <a:pt x="8696" y="7690"/>
                    <a:pt x="8696" y="7690"/>
                  </a:cubicBezTo>
                  <a:cubicBezTo>
                    <a:pt x="8696" y="7690"/>
                    <a:pt x="8696" y="7690"/>
                    <a:pt x="8696" y="7690"/>
                  </a:cubicBezTo>
                  <a:cubicBezTo>
                    <a:pt x="8752" y="7757"/>
                    <a:pt x="8752" y="7757"/>
                    <a:pt x="8752" y="7757"/>
                  </a:cubicBezTo>
                  <a:cubicBezTo>
                    <a:pt x="8752" y="7757"/>
                    <a:pt x="8752" y="7757"/>
                    <a:pt x="8752" y="7757"/>
                  </a:cubicBezTo>
                  <a:cubicBezTo>
                    <a:pt x="8752" y="7824"/>
                    <a:pt x="8752" y="7824"/>
                    <a:pt x="8752" y="7824"/>
                  </a:cubicBezTo>
                  <a:cubicBezTo>
                    <a:pt x="8808" y="7824"/>
                    <a:pt x="8808" y="7824"/>
                    <a:pt x="8808" y="7824"/>
                  </a:cubicBezTo>
                  <a:cubicBezTo>
                    <a:pt x="8864" y="7891"/>
                    <a:pt x="8864" y="7891"/>
                    <a:pt x="8864" y="7891"/>
                  </a:cubicBezTo>
                  <a:cubicBezTo>
                    <a:pt x="8864" y="7958"/>
                    <a:pt x="8864" y="7958"/>
                    <a:pt x="8864" y="7958"/>
                  </a:cubicBezTo>
                  <a:cubicBezTo>
                    <a:pt x="8864" y="7958"/>
                    <a:pt x="8864" y="7958"/>
                    <a:pt x="8864" y="7958"/>
                  </a:cubicBezTo>
                  <a:cubicBezTo>
                    <a:pt x="8864" y="7958"/>
                    <a:pt x="8864" y="7958"/>
                    <a:pt x="8864" y="7958"/>
                  </a:cubicBezTo>
                  <a:cubicBezTo>
                    <a:pt x="8808" y="7958"/>
                    <a:pt x="8808" y="7958"/>
                    <a:pt x="8808" y="7958"/>
                  </a:cubicBezTo>
                  <a:cubicBezTo>
                    <a:pt x="8752" y="7958"/>
                    <a:pt x="8752" y="7958"/>
                    <a:pt x="8752" y="7958"/>
                  </a:cubicBezTo>
                  <a:cubicBezTo>
                    <a:pt x="8640" y="7891"/>
                    <a:pt x="8640" y="7891"/>
                    <a:pt x="8640" y="7891"/>
                  </a:cubicBezTo>
                  <a:cubicBezTo>
                    <a:pt x="8640" y="7958"/>
                    <a:pt x="8640" y="7958"/>
                    <a:pt x="8640" y="7958"/>
                  </a:cubicBezTo>
                  <a:cubicBezTo>
                    <a:pt x="8584" y="7891"/>
                    <a:pt x="8584" y="7891"/>
                    <a:pt x="8584" y="7891"/>
                  </a:cubicBezTo>
                  <a:cubicBezTo>
                    <a:pt x="8584" y="7958"/>
                    <a:pt x="8584" y="7958"/>
                    <a:pt x="8584" y="7958"/>
                  </a:cubicBezTo>
                  <a:cubicBezTo>
                    <a:pt x="8528" y="7958"/>
                    <a:pt x="8528" y="7958"/>
                    <a:pt x="8528" y="7958"/>
                  </a:cubicBezTo>
                  <a:cubicBezTo>
                    <a:pt x="8528" y="7891"/>
                    <a:pt x="8528" y="7891"/>
                    <a:pt x="8528" y="7891"/>
                  </a:cubicBezTo>
                  <a:cubicBezTo>
                    <a:pt x="8472" y="7891"/>
                    <a:pt x="8472" y="7891"/>
                    <a:pt x="8472" y="7891"/>
                  </a:cubicBezTo>
                  <a:cubicBezTo>
                    <a:pt x="8472" y="7824"/>
                    <a:pt x="8472" y="7824"/>
                    <a:pt x="8472" y="7824"/>
                  </a:cubicBezTo>
                  <a:cubicBezTo>
                    <a:pt x="8416" y="7824"/>
                    <a:pt x="8416" y="7824"/>
                    <a:pt x="8416" y="7824"/>
                  </a:cubicBezTo>
                  <a:cubicBezTo>
                    <a:pt x="8359" y="7824"/>
                    <a:pt x="8359" y="7824"/>
                    <a:pt x="8359" y="7824"/>
                  </a:cubicBezTo>
                  <a:cubicBezTo>
                    <a:pt x="8359" y="7824"/>
                    <a:pt x="8359" y="7824"/>
                    <a:pt x="8359" y="7824"/>
                  </a:cubicBezTo>
                  <a:cubicBezTo>
                    <a:pt x="8303" y="7824"/>
                    <a:pt x="8303" y="7824"/>
                    <a:pt x="8303" y="7824"/>
                  </a:cubicBezTo>
                  <a:cubicBezTo>
                    <a:pt x="8247" y="7757"/>
                    <a:pt x="8247" y="7757"/>
                    <a:pt x="8247" y="7757"/>
                  </a:cubicBezTo>
                  <a:cubicBezTo>
                    <a:pt x="8247" y="7757"/>
                    <a:pt x="8247" y="7757"/>
                    <a:pt x="8247" y="7757"/>
                  </a:cubicBezTo>
                  <a:cubicBezTo>
                    <a:pt x="8247" y="7757"/>
                    <a:pt x="8247" y="7757"/>
                    <a:pt x="8247" y="7757"/>
                  </a:cubicBezTo>
                  <a:cubicBezTo>
                    <a:pt x="8191" y="7757"/>
                    <a:pt x="8191" y="7757"/>
                    <a:pt x="8191" y="7757"/>
                  </a:cubicBezTo>
                  <a:cubicBezTo>
                    <a:pt x="8191" y="7757"/>
                    <a:pt x="8191" y="7757"/>
                    <a:pt x="8191" y="7757"/>
                  </a:cubicBezTo>
                  <a:cubicBezTo>
                    <a:pt x="8135" y="7690"/>
                    <a:pt x="8135" y="7690"/>
                    <a:pt x="8135" y="7690"/>
                  </a:cubicBezTo>
                  <a:cubicBezTo>
                    <a:pt x="8023" y="7690"/>
                    <a:pt x="8023" y="7690"/>
                    <a:pt x="8023" y="7690"/>
                  </a:cubicBezTo>
                  <a:cubicBezTo>
                    <a:pt x="7967" y="7690"/>
                    <a:pt x="7967" y="7690"/>
                    <a:pt x="7967" y="7690"/>
                  </a:cubicBezTo>
                  <a:cubicBezTo>
                    <a:pt x="7911" y="7690"/>
                    <a:pt x="7911" y="7690"/>
                    <a:pt x="7911" y="7690"/>
                  </a:cubicBezTo>
                  <a:cubicBezTo>
                    <a:pt x="7742" y="7690"/>
                    <a:pt x="7742" y="7690"/>
                    <a:pt x="7742" y="7690"/>
                  </a:cubicBezTo>
                  <a:cubicBezTo>
                    <a:pt x="7686" y="7690"/>
                    <a:pt x="7686" y="7690"/>
                    <a:pt x="7686" y="7690"/>
                  </a:cubicBezTo>
                  <a:cubicBezTo>
                    <a:pt x="7630" y="7757"/>
                    <a:pt x="7630" y="7757"/>
                    <a:pt x="7630" y="7757"/>
                  </a:cubicBezTo>
                  <a:cubicBezTo>
                    <a:pt x="7630" y="7757"/>
                    <a:pt x="7630" y="7757"/>
                    <a:pt x="7630" y="7757"/>
                  </a:cubicBezTo>
                  <a:cubicBezTo>
                    <a:pt x="7574" y="7824"/>
                    <a:pt x="7574" y="7824"/>
                    <a:pt x="7574" y="7824"/>
                  </a:cubicBezTo>
                  <a:cubicBezTo>
                    <a:pt x="7574" y="7891"/>
                    <a:pt x="7574" y="7891"/>
                    <a:pt x="7574" y="7891"/>
                  </a:cubicBezTo>
                  <a:cubicBezTo>
                    <a:pt x="7574" y="8025"/>
                    <a:pt x="7574" y="8025"/>
                    <a:pt x="7574" y="8025"/>
                  </a:cubicBezTo>
                  <a:cubicBezTo>
                    <a:pt x="7574" y="8025"/>
                    <a:pt x="7574" y="8025"/>
                    <a:pt x="7574" y="8025"/>
                  </a:cubicBezTo>
                  <a:cubicBezTo>
                    <a:pt x="7574" y="8092"/>
                    <a:pt x="7574" y="8092"/>
                    <a:pt x="7574" y="8092"/>
                  </a:cubicBezTo>
                  <a:cubicBezTo>
                    <a:pt x="7574" y="8092"/>
                    <a:pt x="7574" y="8092"/>
                    <a:pt x="7574" y="8092"/>
                  </a:cubicBezTo>
                  <a:cubicBezTo>
                    <a:pt x="7574" y="8092"/>
                    <a:pt x="7574" y="8092"/>
                    <a:pt x="7574" y="8092"/>
                  </a:cubicBezTo>
                  <a:cubicBezTo>
                    <a:pt x="7574" y="8092"/>
                    <a:pt x="7574" y="8092"/>
                    <a:pt x="7574" y="8092"/>
                  </a:cubicBezTo>
                  <a:cubicBezTo>
                    <a:pt x="7630" y="8225"/>
                    <a:pt x="7630" y="8225"/>
                    <a:pt x="7630" y="8225"/>
                  </a:cubicBezTo>
                  <a:cubicBezTo>
                    <a:pt x="7630" y="8292"/>
                    <a:pt x="7630" y="8292"/>
                    <a:pt x="7630" y="8292"/>
                  </a:cubicBezTo>
                  <a:cubicBezTo>
                    <a:pt x="7630" y="8292"/>
                    <a:pt x="7630" y="8292"/>
                    <a:pt x="7630" y="8292"/>
                  </a:cubicBezTo>
                  <a:cubicBezTo>
                    <a:pt x="7742" y="8359"/>
                    <a:pt x="7742" y="8359"/>
                    <a:pt x="7742" y="8359"/>
                  </a:cubicBezTo>
                  <a:cubicBezTo>
                    <a:pt x="7742" y="8359"/>
                    <a:pt x="7742" y="8359"/>
                    <a:pt x="7742" y="8359"/>
                  </a:cubicBezTo>
                  <a:cubicBezTo>
                    <a:pt x="7798" y="8359"/>
                    <a:pt x="7798" y="8359"/>
                    <a:pt x="7798" y="8359"/>
                  </a:cubicBezTo>
                  <a:cubicBezTo>
                    <a:pt x="7798" y="8359"/>
                    <a:pt x="7798" y="8359"/>
                    <a:pt x="7798" y="8359"/>
                  </a:cubicBezTo>
                  <a:cubicBezTo>
                    <a:pt x="7855" y="8359"/>
                    <a:pt x="7855" y="8359"/>
                    <a:pt x="7855" y="8359"/>
                  </a:cubicBezTo>
                  <a:cubicBezTo>
                    <a:pt x="7911" y="8359"/>
                    <a:pt x="7911" y="8359"/>
                    <a:pt x="7911" y="8359"/>
                  </a:cubicBezTo>
                  <a:cubicBezTo>
                    <a:pt x="7911" y="8359"/>
                    <a:pt x="7911" y="8359"/>
                    <a:pt x="7911" y="8359"/>
                  </a:cubicBezTo>
                  <a:cubicBezTo>
                    <a:pt x="7967" y="8426"/>
                    <a:pt x="7967" y="8426"/>
                    <a:pt x="7967" y="8426"/>
                  </a:cubicBezTo>
                  <a:cubicBezTo>
                    <a:pt x="8023" y="8426"/>
                    <a:pt x="8023" y="8426"/>
                    <a:pt x="8023" y="8426"/>
                  </a:cubicBezTo>
                  <a:cubicBezTo>
                    <a:pt x="8023" y="8493"/>
                    <a:pt x="8023" y="8493"/>
                    <a:pt x="8023" y="8493"/>
                  </a:cubicBezTo>
                  <a:cubicBezTo>
                    <a:pt x="8079" y="8493"/>
                    <a:pt x="8079" y="8493"/>
                    <a:pt x="8079" y="8493"/>
                  </a:cubicBezTo>
                  <a:cubicBezTo>
                    <a:pt x="8079" y="8493"/>
                    <a:pt x="8079" y="8493"/>
                    <a:pt x="8079" y="8493"/>
                  </a:cubicBezTo>
                  <a:cubicBezTo>
                    <a:pt x="8023" y="8493"/>
                    <a:pt x="8023" y="8493"/>
                    <a:pt x="8023" y="8493"/>
                  </a:cubicBezTo>
                  <a:cubicBezTo>
                    <a:pt x="8023" y="8560"/>
                    <a:pt x="8023" y="8560"/>
                    <a:pt x="8023" y="8560"/>
                  </a:cubicBezTo>
                  <a:cubicBezTo>
                    <a:pt x="8023" y="8560"/>
                    <a:pt x="8023" y="8560"/>
                    <a:pt x="8023" y="8560"/>
                  </a:cubicBezTo>
                  <a:cubicBezTo>
                    <a:pt x="8023" y="8627"/>
                    <a:pt x="8023" y="8627"/>
                    <a:pt x="8023" y="8627"/>
                  </a:cubicBezTo>
                  <a:cubicBezTo>
                    <a:pt x="8023" y="8627"/>
                    <a:pt x="8023" y="8627"/>
                    <a:pt x="8023" y="8627"/>
                  </a:cubicBezTo>
                  <a:cubicBezTo>
                    <a:pt x="7967" y="8693"/>
                    <a:pt x="7967" y="8693"/>
                    <a:pt x="7967" y="8693"/>
                  </a:cubicBezTo>
                  <a:cubicBezTo>
                    <a:pt x="7967" y="8693"/>
                    <a:pt x="7967" y="8693"/>
                    <a:pt x="7967" y="8693"/>
                  </a:cubicBezTo>
                  <a:cubicBezTo>
                    <a:pt x="7911" y="8760"/>
                    <a:pt x="7911" y="8760"/>
                    <a:pt x="7911" y="8760"/>
                  </a:cubicBezTo>
                  <a:cubicBezTo>
                    <a:pt x="7967" y="8760"/>
                    <a:pt x="7967" y="8760"/>
                    <a:pt x="7967" y="8760"/>
                  </a:cubicBezTo>
                  <a:cubicBezTo>
                    <a:pt x="7967" y="8827"/>
                    <a:pt x="7967" y="8827"/>
                    <a:pt x="7967" y="8827"/>
                  </a:cubicBezTo>
                  <a:cubicBezTo>
                    <a:pt x="7967" y="8894"/>
                    <a:pt x="7967" y="8894"/>
                    <a:pt x="7967" y="8894"/>
                  </a:cubicBezTo>
                  <a:cubicBezTo>
                    <a:pt x="7967" y="8894"/>
                    <a:pt x="7967" y="8894"/>
                    <a:pt x="7967" y="8894"/>
                  </a:cubicBezTo>
                  <a:cubicBezTo>
                    <a:pt x="7911" y="8961"/>
                    <a:pt x="7911" y="8961"/>
                    <a:pt x="7911" y="8961"/>
                  </a:cubicBezTo>
                  <a:cubicBezTo>
                    <a:pt x="7967" y="8961"/>
                    <a:pt x="7967" y="8961"/>
                    <a:pt x="7967" y="8961"/>
                  </a:cubicBezTo>
                  <a:cubicBezTo>
                    <a:pt x="8023" y="8961"/>
                    <a:pt x="8023" y="8961"/>
                    <a:pt x="8023" y="8961"/>
                  </a:cubicBezTo>
                  <a:cubicBezTo>
                    <a:pt x="8079" y="8961"/>
                    <a:pt x="8079" y="8961"/>
                    <a:pt x="8079" y="8961"/>
                  </a:cubicBezTo>
                  <a:cubicBezTo>
                    <a:pt x="8079" y="8961"/>
                    <a:pt x="8079" y="8961"/>
                    <a:pt x="8079" y="8961"/>
                  </a:cubicBezTo>
                  <a:cubicBezTo>
                    <a:pt x="8079" y="8961"/>
                    <a:pt x="8079" y="8961"/>
                    <a:pt x="8079" y="8961"/>
                  </a:cubicBezTo>
                  <a:cubicBezTo>
                    <a:pt x="8135" y="8961"/>
                    <a:pt x="8135" y="8961"/>
                    <a:pt x="8135" y="8961"/>
                  </a:cubicBezTo>
                  <a:cubicBezTo>
                    <a:pt x="8135" y="8961"/>
                    <a:pt x="8135" y="8961"/>
                    <a:pt x="8135" y="8961"/>
                  </a:cubicBezTo>
                  <a:cubicBezTo>
                    <a:pt x="8191" y="8961"/>
                    <a:pt x="8191" y="8961"/>
                    <a:pt x="8191" y="8961"/>
                  </a:cubicBezTo>
                  <a:cubicBezTo>
                    <a:pt x="8247" y="8961"/>
                    <a:pt x="8247" y="8961"/>
                    <a:pt x="8247" y="8961"/>
                  </a:cubicBezTo>
                  <a:cubicBezTo>
                    <a:pt x="8303" y="9028"/>
                    <a:pt x="8303" y="9028"/>
                    <a:pt x="8303" y="9028"/>
                  </a:cubicBezTo>
                  <a:cubicBezTo>
                    <a:pt x="8359" y="8961"/>
                    <a:pt x="8359" y="8961"/>
                    <a:pt x="8359" y="8961"/>
                  </a:cubicBezTo>
                  <a:cubicBezTo>
                    <a:pt x="8416" y="8961"/>
                    <a:pt x="8416" y="8961"/>
                    <a:pt x="8416" y="8961"/>
                  </a:cubicBezTo>
                  <a:cubicBezTo>
                    <a:pt x="8416" y="9028"/>
                    <a:pt x="8416" y="9028"/>
                    <a:pt x="8416" y="9028"/>
                  </a:cubicBezTo>
                  <a:cubicBezTo>
                    <a:pt x="8416" y="9028"/>
                    <a:pt x="8416" y="9028"/>
                    <a:pt x="8416" y="9028"/>
                  </a:cubicBezTo>
                  <a:cubicBezTo>
                    <a:pt x="8472" y="8961"/>
                    <a:pt x="8472" y="8961"/>
                    <a:pt x="8472" y="8961"/>
                  </a:cubicBezTo>
                  <a:cubicBezTo>
                    <a:pt x="8472" y="8961"/>
                    <a:pt x="8472" y="8961"/>
                    <a:pt x="8472" y="8961"/>
                  </a:cubicBezTo>
                  <a:cubicBezTo>
                    <a:pt x="8528" y="8961"/>
                    <a:pt x="8528" y="8961"/>
                    <a:pt x="8528" y="8961"/>
                  </a:cubicBezTo>
                  <a:cubicBezTo>
                    <a:pt x="8528" y="9028"/>
                    <a:pt x="8528" y="9028"/>
                    <a:pt x="8528" y="9028"/>
                  </a:cubicBezTo>
                  <a:cubicBezTo>
                    <a:pt x="8528" y="9028"/>
                    <a:pt x="8528" y="9028"/>
                    <a:pt x="8528" y="9028"/>
                  </a:cubicBezTo>
                  <a:cubicBezTo>
                    <a:pt x="8528" y="9028"/>
                    <a:pt x="8528" y="9028"/>
                    <a:pt x="8528" y="9028"/>
                  </a:cubicBezTo>
                  <a:cubicBezTo>
                    <a:pt x="8584" y="9028"/>
                    <a:pt x="8584" y="9028"/>
                    <a:pt x="8584" y="9028"/>
                  </a:cubicBezTo>
                  <a:cubicBezTo>
                    <a:pt x="8584" y="9028"/>
                    <a:pt x="8584" y="9028"/>
                    <a:pt x="8584" y="9028"/>
                  </a:cubicBezTo>
                  <a:cubicBezTo>
                    <a:pt x="8640" y="9028"/>
                    <a:pt x="8640" y="9028"/>
                    <a:pt x="8640" y="9028"/>
                  </a:cubicBezTo>
                  <a:cubicBezTo>
                    <a:pt x="8640" y="9028"/>
                    <a:pt x="8640" y="9028"/>
                    <a:pt x="8640" y="9028"/>
                  </a:cubicBezTo>
                  <a:cubicBezTo>
                    <a:pt x="8696" y="9028"/>
                    <a:pt x="8696" y="9028"/>
                    <a:pt x="8696" y="9028"/>
                  </a:cubicBezTo>
                  <a:cubicBezTo>
                    <a:pt x="8696" y="8961"/>
                    <a:pt x="8696" y="8961"/>
                    <a:pt x="8696" y="8961"/>
                  </a:cubicBezTo>
                  <a:cubicBezTo>
                    <a:pt x="8752" y="8961"/>
                    <a:pt x="8752" y="8961"/>
                    <a:pt x="8752" y="8961"/>
                  </a:cubicBezTo>
                  <a:cubicBezTo>
                    <a:pt x="8808" y="8961"/>
                    <a:pt x="8808" y="8961"/>
                    <a:pt x="8808" y="8961"/>
                  </a:cubicBezTo>
                  <a:cubicBezTo>
                    <a:pt x="8864" y="8894"/>
                    <a:pt x="8864" y="8894"/>
                    <a:pt x="8864" y="8894"/>
                  </a:cubicBezTo>
                  <a:cubicBezTo>
                    <a:pt x="8921" y="8894"/>
                    <a:pt x="8921" y="8894"/>
                    <a:pt x="8921" y="8894"/>
                  </a:cubicBezTo>
                  <a:cubicBezTo>
                    <a:pt x="8977" y="8894"/>
                    <a:pt x="8977" y="8894"/>
                    <a:pt x="8977" y="8894"/>
                  </a:cubicBezTo>
                  <a:cubicBezTo>
                    <a:pt x="8977" y="8894"/>
                    <a:pt x="8977" y="8894"/>
                    <a:pt x="8977" y="8894"/>
                  </a:cubicBezTo>
                  <a:cubicBezTo>
                    <a:pt x="8977" y="8894"/>
                    <a:pt x="8977" y="8894"/>
                    <a:pt x="8977" y="8894"/>
                  </a:cubicBezTo>
                  <a:cubicBezTo>
                    <a:pt x="9033" y="8894"/>
                    <a:pt x="9033" y="8894"/>
                    <a:pt x="9033" y="8894"/>
                  </a:cubicBezTo>
                  <a:cubicBezTo>
                    <a:pt x="9089" y="8894"/>
                    <a:pt x="9089" y="8894"/>
                    <a:pt x="9089" y="8894"/>
                  </a:cubicBezTo>
                  <a:cubicBezTo>
                    <a:pt x="9089" y="8894"/>
                    <a:pt x="9089" y="8894"/>
                    <a:pt x="9089" y="8894"/>
                  </a:cubicBezTo>
                  <a:cubicBezTo>
                    <a:pt x="9201" y="8894"/>
                    <a:pt x="9201" y="8894"/>
                    <a:pt x="9201" y="8894"/>
                  </a:cubicBezTo>
                  <a:cubicBezTo>
                    <a:pt x="9313" y="8827"/>
                    <a:pt x="9313" y="8827"/>
                    <a:pt x="9313" y="8827"/>
                  </a:cubicBezTo>
                  <a:cubicBezTo>
                    <a:pt x="9313" y="8760"/>
                    <a:pt x="9313" y="8760"/>
                    <a:pt x="9313" y="8760"/>
                  </a:cubicBezTo>
                  <a:cubicBezTo>
                    <a:pt x="9313" y="8760"/>
                    <a:pt x="9313" y="8760"/>
                    <a:pt x="9313" y="8760"/>
                  </a:cubicBezTo>
                  <a:cubicBezTo>
                    <a:pt x="9369" y="8827"/>
                    <a:pt x="9369" y="8827"/>
                    <a:pt x="9369" y="8827"/>
                  </a:cubicBezTo>
                  <a:cubicBezTo>
                    <a:pt x="9369" y="8760"/>
                    <a:pt x="9369" y="8760"/>
                    <a:pt x="9369" y="8760"/>
                  </a:cubicBezTo>
                  <a:cubicBezTo>
                    <a:pt x="9425" y="8760"/>
                    <a:pt x="9425" y="8760"/>
                    <a:pt x="9425" y="8760"/>
                  </a:cubicBezTo>
                  <a:cubicBezTo>
                    <a:pt x="9425" y="8693"/>
                    <a:pt x="9425" y="8693"/>
                    <a:pt x="9425" y="8693"/>
                  </a:cubicBezTo>
                  <a:cubicBezTo>
                    <a:pt x="9425" y="8693"/>
                    <a:pt x="9425" y="8693"/>
                    <a:pt x="9425" y="8693"/>
                  </a:cubicBezTo>
                  <a:cubicBezTo>
                    <a:pt x="9425" y="8693"/>
                    <a:pt x="9425" y="8693"/>
                    <a:pt x="9425" y="8693"/>
                  </a:cubicBezTo>
                  <a:cubicBezTo>
                    <a:pt x="9482" y="8693"/>
                    <a:pt x="9482" y="8693"/>
                    <a:pt x="9482" y="8693"/>
                  </a:cubicBezTo>
                  <a:cubicBezTo>
                    <a:pt x="9482" y="8693"/>
                    <a:pt x="9482" y="8693"/>
                    <a:pt x="9482" y="8693"/>
                  </a:cubicBezTo>
                  <a:cubicBezTo>
                    <a:pt x="9482" y="8627"/>
                    <a:pt x="9482" y="8627"/>
                    <a:pt x="9482" y="8627"/>
                  </a:cubicBezTo>
                  <a:cubicBezTo>
                    <a:pt x="9482" y="8627"/>
                    <a:pt x="9482" y="8627"/>
                    <a:pt x="9482" y="8627"/>
                  </a:cubicBezTo>
                  <a:cubicBezTo>
                    <a:pt x="9538" y="8627"/>
                    <a:pt x="9538" y="8627"/>
                    <a:pt x="9538" y="8627"/>
                  </a:cubicBezTo>
                  <a:cubicBezTo>
                    <a:pt x="9538" y="8693"/>
                    <a:pt x="9538" y="8693"/>
                    <a:pt x="9538" y="8693"/>
                  </a:cubicBezTo>
                  <a:cubicBezTo>
                    <a:pt x="9538" y="8693"/>
                    <a:pt x="9538" y="8693"/>
                    <a:pt x="9538" y="8693"/>
                  </a:cubicBezTo>
                  <a:cubicBezTo>
                    <a:pt x="9538" y="8760"/>
                    <a:pt x="9538" y="8760"/>
                    <a:pt x="9538" y="8760"/>
                  </a:cubicBezTo>
                  <a:cubicBezTo>
                    <a:pt x="9538" y="8760"/>
                    <a:pt x="9538" y="8760"/>
                    <a:pt x="9538" y="8760"/>
                  </a:cubicBezTo>
                  <a:cubicBezTo>
                    <a:pt x="9538" y="8760"/>
                    <a:pt x="9538" y="8760"/>
                    <a:pt x="9538" y="8760"/>
                  </a:cubicBezTo>
                  <a:cubicBezTo>
                    <a:pt x="9482" y="8827"/>
                    <a:pt x="9482" y="8827"/>
                    <a:pt x="9482" y="8827"/>
                  </a:cubicBezTo>
                  <a:cubicBezTo>
                    <a:pt x="9482" y="8827"/>
                    <a:pt x="9482" y="8827"/>
                    <a:pt x="9482" y="8827"/>
                  </a:cubicBezTo>
                  <a:cubicBezTo>
                    <a:pt x="9482" y="8827"/>
                    <a:pt x="9482" y="8827"/>
                    <a:pt x="9482" y="8827"/>
                  </a:cubicBezTo>
                  <a:cubicBezTo>
                    <a:pt x="9538" y="8894"/>
                    <a:pt x="9538" y="8894"/>
                    <a:pt x="9538" y="8894"/>
                  </a:cubicBezTo>
                  <a:cubicBezTo>
                    <a:pt x="9538" y="8894"/>
                    <a:pt x="9538" y="8894"/>
                    <a:pt x="9538" y="8894"/>
                  </a:cubicBezTo>
                  <a:cubicBezTo>
                    <a:pt x="9594" y="8894"/>
                    <a:pt x="9594" y="8894"/>
                    <a:pt x="9594" y="8894"/>
                  </a:cubicBezTo>
                  <a:cubicBezTo>
                    <a:pt x="9594" y="8894"/>
                    <a:pt x="9594" y="8894"/>
                    <a:pt x="9594" y="8894"/>
                  </a:cubicBezTo>
                  <a:cubicBezTo>
                    <a:pt x="9650" y="8894"/>
                    <a:pt x="9650" y="8894"/>
                    <a:pt x="9650" y="8894"/>
                  </a:cubicBezTo>
                  <a:cubicBezTo>
                    <a:pt x="9650" y="8961"/>
                    <a:pt x="9650" y="8961"/>
                    <a:pt x="9650" y="8961"/>
                  </a:cubicBezTo>
                  <a:cubicBezTo>
                    <a:pt x="9650" y="8961"/>
                    <a:pt x="9650" y="8961"/>
                    <a:pt x="9650" y="8961"/>
                  </a:cubicBezTo>
                  <a:cubicBezTo>
                    <a:pt x="9650" y="8961"/>
                    <a:pt x="9650" y="8961"/>
                    <a:pt x="9650" y="8961"/>
                  </a:cubicBezTo>
                  <a:cubicBezTo>
                    <a:pt x="9706" y="8961"/>
                    <a:pt x="9706" y="8961"/>
                    <a:pt x="9706" y="8961"/>
                  </a:cubicBezTo>
                  <a:cubicBezTo>
                    <a:pt x="9706" y="8961"/>
                    <a:pt x="9706" y="8961"/>
                    <a:pt x="9706" y="8961"/>
                  </a:cubicBezTo>
                  <a:cubicBezTo>
                    <a:pt x="9706" y="8961"/>
                    <a:pt x="9706" y="8961"/>
                    <a:pt x="9706" y="8961"/>
                  </a:cubicBezTo>
                  <a:cubicBezTo>
                    <a:pt x="9706" y="9028"/>
                    <a:pt x="9706" y="9028"/>
                    <a:pt x="9706" y="9028"/>
                  </a:cubicBezTo>
                  <a:cubicBezTo>
                    <a:pt x="9650" y="9028"/>
                    <a:pt x="9650" y="9028"/>
                    <a:pt x="9650" y="9028"/>
                  </a:cubicBezTo>
                  <a:cubicBezTo>
                    <a:pt x="9650" y="9028"/>
                    <a:pt x="9650" y="9028"/>
                    <a:pt x="9650" y="9028"/>
                  </a:cubicBezTo>
                  <a:cubicBezTo>
                    <a:pt x="9650" y="9095"/>
                    <a:pt x="9650" y="9095"/>
                    <a:pt x="9650" y="9095"/>
                  </a:cubicBezTo>
                  <a:cubicBezTo>
                    <a:pt x="9650" y="9095"/>
                    <a:pt x="9650" y="9095"/>
                    <a:pt x="9650" y="9095"/>
                  </a:cubicBezTo>
                  <a:cubicBezTo>
                    <a:pt x="9706" y="9095"/>
                    <a:pt x="9706" y="9095"/>
                    <a:pt x="9706" y="9095"/>
                  </a:cubicBezTo>
                  <a:cubicBezTo>
                    <a:pt x="9706" y="9095"/>
                    <a:pt x="9706" y="9095"/>
                    <a:pt x="9706" y="9095"/>
                  </a:cubicBezTo>
                  <a:cubicBezTo>
                    <a:pt x="9762" y="9095"/>
                    <a:pt x="9762" y="9095"/>
                    <a:pt x="9762" y="9095"/>
                  </a:cubicBezTo>
                  <a:cubicBezTo>
                    <a:pt x="9818" y="9028"/>
                    <a:pt x="9818" y="9028"/>
                    <a:pt x="9818" y="9028"/>
                  </a:cubicBezTo>
                  <a:cubicBezTo>
                    <a:pt x="9818" y="9028"/>
                    <a:pt x="9818" y="9028"/>
                    <a:pt x="9818" y="9028"/>
                  </a:cubicBezTo>
                  <a:cubicBezTo>
                    <a:pt x="9818" y="9095"/>
                    <a:pt x="9818" y="9095"/>
                    <a:pt x="9818" y="9095"/>
                  </a:cubicBezTo>
                  <a:cubicBezTo>
                    <a:pt x="9818" y="9162"/>
                    <a:pt x="9818" y="9162"/>
                    <a:pt x="9818" y="9162"/>
                  </a:cubicBezTo>
                  <a:cubicBezTo>
                    <a:pt x="9874" y="9162"/>
                    <a:pt x="9874" y="9162"/>
                    <a:pt x="9874" y="9162"/>
                  </a:cubicBezTo>
                  <a:cubicBezTo>
                    <a:pt x="9874" y="9162"/>
                    <a:pt x="9874" y="9162"/>
                    <a:pt x="9874" y="9162"/>
                  </a:cubicBezTo>
                  <a:cubicBezTo>
                    <a:pt x="9930" y="9162"/>
                    <a:pt x="9930" y="9162"/>
                    <a:pt x="9930" y="9162"/>
                  </a:cubicBezTo>
                  <a:cubicBezTo>
                    <a:pt x="9930" y="9162"/>
                    <a:pt x="9930" y="9162"/>
                    <a:pt x="9930" y="9162"/>
                  </a:cubicBezTo>
                  <a:cubicBezTo>
                    <a:pt x="9986" y="9162"/>
                    <a:pt x="9986" y="9162"/>
                    <a:pt x="9986" y="9162"/>
                  </a:cubicBezTo>
                  <a:cubicBezTo>
                    <a:pt x="9986" y="9228"/>
                    <a:pt x="9986" y="9228"/>
                    <a:pt x="9986" y="9228"/>
                  </a:cubicBezTo>
                  <a:cubicBezTo>
                    <a:pt x="10043" y="9228"/>
                    <a:pt x="10043" y="9228"/>
                    <a:pt x="10043" y="9228"/>
                  </a:cubicBezTo>
                  <a:cubicBezTo>
                    <a:pt x="10043" y="9162"/>
                    <a:pt x="10043" y="9162"/>
                    <a:pt x="10043" y="9162"/>
                  </a:cubicBezTo>
                  <a:cubicBezTo>
                    <a:pt x="10043" y="9162"/>
                    <a:pt x="10043" y="9162"/>
                    <a:pt x="10043" y="9162"/>
                  </a:cubicBezTo>
                  <a:cubicBezTo>
                    <a:pt x="10099" y="9162"/>
                    <a:pt x="10099" y="9162"/>
                    <a:pt x="10099" y="9162"/>
                  </a:cubicBezTo>
                  <a:cubicBezTo>
                    <a:pt x="10099" y="9162"/>
                    <a:pt x="10099" y="9162"/>
                    <a:pt x="10099" y="9162"/>
                  </a:cubicBezTo>
                  <a:cubicBezTo>
                    <a:pt x="10099" y="9228"/>
                    <a:pt x="10099" y="9228"/>
                    <a:pt x="10099" y="9228"/>
                  </a:cubicBezTo>
                  <a:cubicBezTo>
                    <a:pt x="10099" y="9228"/>
                    <a:pt x="10099" y="9228"/>
                    <a:pt x="10099" y="9228"/>
                  </a:cubicBezTo>
                  <a:cubicBezTo>
                    <a:pt x="10155" y="9228"/>
                    <a:pt x="10155" y="9228"/>
                    <a:pt x="10155" y="9228"/>
                  </a:cubicBezTo>
                  <a:cubicBezTo>
                    <a:pt x="10155" y="9162"/>
                    <a:pt x="10155" y="9162"/>
                    <a:pt x="10155" y="9162"/>
                  </a:cubicBezTo>
                  <a:cubicBezTo>
                    <a:pt x="10211" y="9162"/>
                    <a:pt x="10211" y="9162"/>
                    <a:pt x="10211" y="9162"/>
                  </a:cubicBezTo>
                  <a:cubicBezTo>
                    <a:pt x="10211" y="9228"/>
                    <a:pt x="10211" y="9228"/>
                    <a:pt x="10211" y="9228"/>
                  </a:cubicBezTo>
                  <a:cubicBezTo>
                    <a:pt x="10211" y="9228"/>
                    <a:pt x="10211" y="9228"/>
                    <a:pt x="10211" y="9228"/>
                  </a:cubicBezTo>
                  <a:cubicBezTo>
                    <a:pt x="10267" y="9162"/>
                    <a:pt x="10267" y="9162"/>
                    <a:pt x="10267" y="9162"/>
                  </a:cubicBezTo>
                  <a:cubicBezTo>
                    <a:pt x="10267" y="9162"/>
                    <a:pt x="10267" y="9162"/>
                    <a:pt x="10267" y="9162"/>
                  </a:cubicBezTo>
                  <a:cubicBezTo>
                    <a:pt x="10267" y="9162"/>
                    <a:pt x="10267" y="9162"/>
                    <a:pt x="10267" y="9162"/>
                  </a:cubicBezTo>
                  <a:cubicBezTo>
                    <a:pt x="10323" y="9162"/>
                    <a:pt x="10323" y="9162"/>
                    <a:pt x="10323" y="9162"/>
                  </a:cubicBezTo>
                  <a:cubicBezTo>
                    <a:pt x="10323" y="9162"/>
                    <a:pt x="10323" y="9162"/>
                    <a:pt x="10323" y="9162"/>
                  </a:cubicBezTo>
                  <a:cubicBezTo>
                    <a:pt x="10323" y="9162"/>
                    <a:pt x="10323" y="9162"/>
                    <a:pt x="10323" y="9162"/>
                  </a:cubicBezTo>
                  <a:cubicBezTo>
                    <a:pt x="10379" y="9162"/>
                    <a:pt x="10379" y="9162"/>
                    <a:pt x="10379" y="9162"/>
                  </a:cubicBezTo>
                  <a:close/>
                  <a:moveTo>
                    <a:pt x="14980" y="11034"/>
                  </a:moveTo>
                  <a:cubicBezTo>
                    <a:pt x="15036" y="11034"/>
                    <a:pt x="15036" y="11034"/>
                    <a:pt x="15036" y="11034"/>
                  </a:cubicBezTo>
                  <a:cubicBezTo>
                    <a:pt x="15036" y="10967"/>
                    <a:pt x="15036" y="10967"/>
                    <a:pt x="15036" y="10967"/>
                  </a:cubicBezTo>
                  <a:cubicBezTo>
                    <a:pt x="15036" y="10900"/>
                    <a:pt x="15036" y="10900"/>
                    <a:pt x="15036" y="10900"/>
                  </a:cubicBezTo>
                  <a:cubicBezTo>
                    <a:pt x="15036" y="10833"/>
                    <a:pt x="15036" y="10833"/>
                    <a:pt x="15036" y="10833"/>
                  </a:cubicBezTo>
                  <a:cubicBezTo>
                    <a:pt x="15092" y="10767"/>
                    <a:pt x="15092" y="10767"/>
                    <a:pt x="15092" y="10767"/>
                  </a:cubicBezTo>
                  <a:cubicBezTo>
                    <a:pt x="15092" y="10767"/>
                    <a:pt x="15092" y="10767"/>
                    <a:pt x="15092" y="10767"/>
                  </a:cubicBezTo>
                  <a:cubicBezTo>
                    <a:pt x="15148" y="10700"/>
                    <a:pt x="15148" y="10700"/>
                    <a:pt x="15148" y="10700"/>
                  </a:cubicBezTo>
                  <a:cubicBezTo>
                    <a:pt x="15204" y="10566"/>
                    <a:pt x="15204" y="10566"/>
                    <a:pt x="15204" y="10566"/>
                  </a:cubicBezTo>
                  <a:cubicBezTo>
                    <a:pt x="15260" y="10566"/>
                    <a:pt x="15260" y="10566"/>
                    <a:pt x="15260" y="10566"/>
                  </a:cubicBezTo>
                  <a:cubicBezTo>
                    <a:pt x="15316" y="10566"/>
                    <a:pt x="15316" y="10566"/>
                    <a:pt x="15316" y="10566"/>
                  </a:cubicBezTo>
                  <a:cubicBezTo>
                    <a:pt x="15316" y="10566"/>
                    <a:pt x="15316" y="10566"/>
                    <a:pt x="15316" y="10566"/>
                  </a:cubicBezTo>
                  <a:cubicBezTo>
                    <a:pt x="15316" y="10566"/>
                    <a:pt x="15316" y="10566"/>
                    <a:pt x="15316" y="10566"/>
                  </a:cubicBezTo>
                  <a:cubicBezTo>
                    <a:pt x="15372" y="10499"/>
                    <a:pt x="15372" y="10499"/>
                    <a:pt x="15372" y="10499"/>
                  </a:cubicBezTo>
                  <a:cubicBezTo>
                    <a:pt x="15429" y="10566"/>
                    <a:pt x="15429" y="10566"/>
                    <a:pt x="15429" y="10566"/>
                  </a:cubicBezTo>
                  <a:cubicBezTo>
                    <a:pt x="15485" y="10566"/>
                    <a:pt x="15485" y="10566"/>
                    <a:pt x="15485" y="10566"/>
                  </a:cubicBezTo>
                  <a:cubicBezTo>
                    <a:pt x="15485" y="10566"/>
                    <a:pt x="15485" y="10566"/>
                    <a:pt x="15485" y="10566"/>
                  </a:cubicBezTo>
                  <a:cubicBezTo>
                    <a:pt x="15541" y="10633"/>
                    <a:pt x="15541" y="10633"/>
                    <a:pt x="15541" y="10633"/>
                  </a:cubicBezTo>
                  <a:cubicBezTo>
                    <a:pt x="15541" y="10700"/>
                    <a:pt x="15541" y="10700"/>
                    <a:pt x="15541" y="10700"/>
                  </a:cubicBezTo>
                  <a:cubicBezTo>
                    <a:pt x="15541" y="10700"/>
                    <a:pt x="15541" y="10700"/>
                    <a:pt x="15541" y="10700"/>
                  </a:cubicBezTo>
                  <a:cubicBezTo>
                    <a:pt x="15485" y="10767"/>
                    <a:pt x="15485" y="10767"/>
                    <a:pt x="15485" y="10767"/>
                  </a:cubicBezTo>
                  <a:cubicBezTo>
                    <a:pt x="15485" y="10833"/>
                    <a:pt x="15485" y="10833"/>
                    <a:pt x="15485" y="10833"/>
                  </a:cubicBezTo>
                  <a:cubicBezTo>
                    <a:pt x="15485" y="10833"/>
                    <a:pt x="15485" y="10833"/>
                    <a:pt x="15485" y="10833"/>
                  </a:cubicBezTo>
                  <a:cubicBezTo>
                    <a:pt x="15429" y="10967"/>
                    <a:pt x="15429" y="10967"/>
                    <a:pt x="15429" y="10967"/>
                  </a:cubicBezTo>
                  <a:cubicBezTo>
                    <a:pt x="15372" y="11034"/>
                    <a:pt x="15372" y="11034"/>
                    <a:pt x="15372" y="11034"/>
                  </a:cubicBezTo>
                  <a:cubicBezTo>
                    <a:pt x="15372" y="11034"/>
                    <a:pt x="15372" y="11034"/>
                    <a:pt x="15372" y="11034"/>
                  </a:cubicBezTo>
                  <a:cubicBezTo>
                    <a:pt x="15260" y="11034"/>
                    <a:pt x="15260" y="11034"/>
                    <a:pt x="15260" y="11034"/>
                  </a:cubicBezTo>
                  <a:cubicBezTo>
                    <a:pt x="15260" y="11101"/>
                    <a:pt x="15260" y="11101"/>
                    <a:pt x="15260" y="11101"/>
                  </a:cubicBezTo>
                  <a:cubicBezTo>
                    <a:pt x="15260" y="11101"/>
                    <a:pt x="15260" y="11101"/>
                    <a:pt x="15260" y="11101"/>
                  </a:cubicBezTo>
                  <a:cubicBezTo>
                    <a:pt x="15204" y="11101"/>
                    <a:pt x="15204" y="11101"/>
                    <a:pt x="15204" y="11101"/>
                  </a:cubicBezTo>
                  <a:cubicBezTo>
                    <a:pt x="15148" y="11101"/>
                    <a:pt x="15148" y="11101"/>
                    <a:pt x="15148" y="11101"/>
                  </a:cubicBezTo>
                  <a:cubicBezTo>
                    <a:pt x="15092" y="11101"/>
                    <a:pt x="15092" y="11101"/>
                    <a:pt x="15092" y="11101"/>
                  </a:cubicBezTo>
                  <a:cubicBezTo>
                    <a:pt x="15036" y="11101"/>
                    <a:pt x="15036" y="11101"/>
                    <a:pt x="15036" y="11101"/>
                  </a:cubicBezTo>
                  <a:cubicBezTo>
                    <a:pt x="15036" y="11101"/>
                    <a:pt x="15036" y="11101"/>
                    <a:pt x="15036" y="11101"/>
                  </a:cubicBezTo>
                  <a:cubicBezTo>
                    <a:pt x="14980" y="11034"/>
                    <a:pt x="14980" y="11034"/>
                    <a:pt x="14980" y="11034"/>
                  </a:cubicBezTo>
                  <a:close/>
                  <a:moveTo>
                    <a:pt x="10604" y="9028"/>
                  </a:moveTo>
                  <a:cubicBezTo>
                    <a:pt x="10604" y="8961"/>
                    <a:pt x="10604" y="8961"/>
                    <a:pt x="10604" y="8961"/>
                  </a:cubicBezTo>
                  <a:cubicBezTo>
                    <a:pt x="10604" y="8961"/>
                    <a:pt x="10604" y="8961"/>
                    <a:pt x="10604" y="8961"/>
                  </a:cubicBezTo>
                  <a:cubicBezTo>
                    <a:pt x="10604" y="8961"/>
                    <a:pt x="10604" y="8961"/>
                    <a:pt x="10604" y="8961"/>
                  </a:cubicBezTo>
                  <a:cubicBezTo>
                    <a:pt x="10604" y="8894"/>
                    <a:pt x="10604" y="8894"/>
                    <a:pt x="10604" y="8894"/>
                  </a:cubicBezTo>
                  <a:cubicBezTo>
                    <a:pt x="10604" y="8894"/>
                    <a:pt x="10604" y="8894"/>
                    <a:pt x="10604" y="8894"/>
                  </a:cubicBezTo>
                  <a:cubicBezTo>
                    <a:pt x="10660" y="8894"/>
                    <a:pt x="10660" y="8894"/>
                    <a:pt x="10660" y="8894"/>
                  </a:cubicBezTo>
                  <a:cubicBezTo>
                    <a:pt x="10660" y="8894"/>
                    <a:pt x="10660" y="8894"/>
                    <a:pt x="10660" y="8894"/>
                  </a:cubicBezTo>
                  <a:cubicBezTo>
                    <a:pt x="10660" y="8894"/>
                    <a:pt x="10660" y="8894"/>
                    <a:pt x="10660" y="8894"/>
                  </a:cubicBezTo>
                  <a:cubicBezTo>
                    <a:pt x="10660" y="8961"/>
                    <a:pt x="10660" y="8961"/>
                    <a:pt x="10660" y="8961"/>
                  </a:cubicBezTo>
                  <a:cubicBezTo>
                    <a:pt x="10660" y="8961"/>
                    <a:pt x="10660" y="8961"/>
                    <a:pt x="10660" y="8961"/>
                  </a:cubicBezTo>
                  <a:cubicBezTo>
                    <a:pt x="10604" y="8961"/>
                    <a:pt x="10604" y="8961"/>
                    <a:pt x="10604" y="8961"/>
                  </a:cubicBezTo>
                  <a:cubicBezTo>
                    <a:pt x="10604" y="9028"/>
                    <a:pt x="10604" y="9028"/>
                    <a:pt x="10604" y="9028"/>
                  </a:cubicBezTo>
                  <a:cubicBezTo>
                    <a:pt x="10604" y="9028"/>
                    <a:pt x="10604" y="9028"/>
                    <a:pt x="10604" y="9028"/>
                  </a:cubicBezTo>
                  <a:close/>
                  <a:moveTo>
                    <a:pt x="10155" y="9429"/>
                  </a:moveTo>
                  <a:cubicBezTo>
                    <a:pt x="10211" y="9429"/>
                    <a:pt x="10211" y="9429"/>
                    <a:pt x="10211" y="9429"/>
                  </a:cubicBezTo>
                  <a:cubicBezTo>
                    <a:pt x="10211" y="9362"/>
                    <a:pt x="10211" y="9362"/>
                    <a:pt x="10211" y="9362"/>
                  </a:cubicBezTo>
                  <a:cubicBezTo>
                    <a:pt x="10211" y="9362"/>
                    <a:pt x="10211" y="9362"/>
                    <a:pt x="10211" y="9362"/>
                  </a:cubicBezTo>
                  <a:cubicBezTo>
                    <a:pt x="10211" y="9295"/>
                    <a:pt x="10211" y="9295"/>
                    <a:pt x="10211" y="9295"/>
                  </a:cubicBezTo>
                  <a:cubicBezTo>
                    <a:pt x="10211" y="9295"/>
                    <a:pt x="10211" y="9295"/>
                    <a:pt x="10211" y="9295"/>
                  </a:cubicBezTo>
                  <a:cubicBezTo>
                    <a:pt x="10211" y="9295"/>
                    <a:pt x="10211" y="9295"/>
                    <a:pt x="10211" y="9295"/>
                  </a:cubicBezTo>
                  <a:cubicBezTo>
                    <a:pt x="10155" y="9362"/>
                    <a:pt x="10155" y="9362"/>
                    <a:pt x="10155" y="9362"/>
                  </a:cubicBezTo>
                  <a:cubicBezTo>
                    <a:pt x="10155" y="9362"/>
                    <a:pt x="10155" y="9362"/>
                    <a:pt x="10155" y="9362"/>
                  </a:cubicBezTo>
                  <a:cubicBezTo>
                    <a:pt x="10099" y="9362"/>
                    <a:pt x="10099" y="9362"/>
                    <a:pt x="10099" y="9362"/>
                  </a:cubicBezTo>
                  <a:cubicBezTo>
                    <a:pt x="10155" y="9429"/>
                    <a:pt x="10155" y="9429"/>
                    <a:pt x="10155" y="9429"/>
                  </a:cubicBezTo>
                  <a:cubicBezTo>
                    <a:pt x="10155" y="9429"/>
                    <a:pt x="10155" y="9429"/>
                    <a:pt x="10155" y="9429"/>
                  </a:cubicBezTo>
                  <a:close/>
                  <a:moveTo>
                    <a:pt x="10660" y="9362"/>
                  </a:moveTo>
                  <a:cubicBezTo>
                    <a:pt x="10604" y="9362"/>
                    <a:pt x="10604" y="9362"/>
                    <a:pt x="10604" y="9362"/>
                  </a:cubicBezTo>
                  <a:cubicBezTo>
                    <a:pt x="10604" y="9362"/>
                    <a:pt x="10604" y="9362"/>
                    <a:pt x="10604" y="9362"/>
                  </a:cubicBezTo>
                  <a:cubicBezTo>
                    <a:pt x="10604" y="9429"/>
                    <a:pt x="10604" y="9429"/>
                    <a:pt x="10604" y="9429"/>
                  </a:cubicBezTo>
                  <a:cubicBezTo>
                    <a:pt x="10548" y="9362"/>
                    <a:pt x="10548" y="9362"/>
                    <a:pt x="10548" y="9362"/>
                  </a:cubicBezTo>
                  <a:cubicBezTo>
                    <a:pt x="10548" y="9362"/>
                    <a:pt x="10548" y="9362"/>
                    <a:pt x="10548" y="9362"/>
                  </a:cubicBezTo>
                  <a:cubicBezTo>
                    <a:pt x="10604" y="9295"/>
                    <a:pt x="10604" y="9295"/>
                    <a:pt x="10604" y="9295"/>
                  </a:cubicBezTo>
                  <a:cubicBezTo>
                    <a:pt x="10604" y="9228"/>
                    <a:pt x="10604" y="9228"/>
                    <a:pt x="10604" y="9228"/>
                  </a:cubicBezTo>
                  <a:cubicBezTo>
                    <a:pt x="10660" y="9228"/>
                    <a:pt x="10660" y="9228"/>
                    <a:pt x="10660" y="9228"/>
                  </a:cubicBezTo>
                  <a:cubicBezTo>
                    <a:pt x="10660" y="9228"/>
                    <a:pt x="10660" y="9228"/>
                    <a:pt x="10660" y="9228"/>
                  </a:cubicBezTo>
                  <a:cubicBezTo>
                    <a:pt x="10660" y="9228"/>
                    <a:pt x="10660" y="9228"/>
                    <a:pt x="10660" y="9228"/>
                  </a:cubicBezTo>
                  <a:cubicBezTo>
                    <a:pt x="10716" y="9295"/>
                    <a:pt x="10716" y="9295"/>
                    <a:pt x="10716" y="9295"/>
                  </a:cubicBezTo>
                  <a:cubicBezTo>
                    <a:pt x="10660" y="9362"/>
                    <a:pt x="10660" y="9362"/>
                    <a:pt x="10660" y="9362"/>
                  </a:cubicBezTo>
                  <a:close/>
                  <a:moveTo>
                    <a:pt x="10716" y="9295"/>
                  </a:moveTo>
                  <a:cubicBezTo>
                    <a:pt x="10716" y="9228"/>
                    <a:pt x="10716" y="9228"/>
                    <a:pt x="10716" y="9228"/>
                  </a:cubicBezTo>
                  <a:cubicBezTo>
                    <a:pt x="10716" y="9228"/>
                    <a:pt x="10716" y="9228"/>
                    <a:pt x="10716" y="9228"/>
                  </a:cubicBezTo>
                  <a:cubicBezTo>
                    <a:pt x="10716" y="9162"/>
                    <a:pt x="10716" y="9162"/>
                    <a:pt x="10716" y="9162"/>
                  </a:cubicBezTo>
                  <a:cubicBezTo>
                    <a:pt x="10772" y="9162"/>
                    <a:pt x="10772" y="9162"/>
                    <a:pt x="10772" y="9162"/>
                  </a:cubicBezTo>
                  <a:cubicBezTo>
                    <a:pt x="10772" y="9162"/>
                    <a:pt x="10772" y="9162"/>
                    <a:pt x="10772" y="9162"/>
                  </a:cubicBezTo>
                  <a:cubicBezTo>
                    <a:pt x="10772" y="9228"/>
                    <a:pt x="10772" y="9228"/>
                    <a:pt x="10772" y="9228"/>
                  </a:cubicBezTo>
                  <a:cubicBezTo>
                    <a:pt x="10772" y="9228"/>
                    <a:pt x="10772" y="9228"/>
                    <a:pt x="10772" y="9228"/>
                  </a:cubicBezTo>
                  <a:cubicBezTo>
                    <a:pt x="10772" y="9228"/>
                    <a:pt x="10716" y="9295"/>
                    <a:pt x="10716" y="9295"/>
                  </a:cubicBezTo>
                  <a:close/>
                  <a:moveTo>
                    <a:pt x="11670" y="9295"/>
                  </a:moveTo>
                  <a:cubicBezTo>
                    <a:pt x="11670" y="9162"/>
                    <a:pt x="11670" y="9162"/>
                    <a:pt x="11670" y="9162"/>
                  </a:cubicBezTo>
                  <a:cubicBezTo>
                    <a:pt x="11726" y="9162"/>
                    <a:pt x="11726" y="9162"/>
                    <a:pt x="11726" y="9162"/>
                  </a:cubicBezTo>
                  <a:cubicBezTo>
                    <a:pt x="11782" y="9162"/>
                    <a:pt x="11782" y="9162"/>
                    <a:pt x="11782" y="9162"/>
                  </a:cubicBezTo>
                  <a:cubicBezTo>
                    <a:pt x="11782" y="9228"/>
                    <a:pt x="11782" y="9228"/>
                    <a:pt x="11782" y="9228"/>
                  </a:cubicBezTo>
                  <a:cubicBezTo>
                    <a:pt x="11726" y="9295"/>
                    <a:pt x="11726" y="9295"/>
                    <a:pt x="11726" y="9295"/>
                  </a:cubicBezTo>
                  <a:cubicBezTo>
                    <a:pt x="11726" y="9295"/>
                    <a:pt x="11726" y="9295"/>
                    <a:pt x="11726" y="9295"/>
                  </a:cubicBezTo>
                  <a:cubicBezTo>
                    <a:pt x="11726" y="9295"/>
                    <a:pt x="11726" y="9295"/>
                    <a:pt x="11726" y="9295"/>
                  </a:cubicBezTo>
                  <a:cubicBezTo>
                    <a:pt x="11726" y="9228"/>
                    <a:pt x="11726" y="9228"/>
                    <a:pt x="11726" y="9228"/>
                  </a:cubicBezTo>
                  <a:cubicBezTo>
                    <a:pt x="11670" y="9228"/>
                    <a:pt x="11670" y="9228"/>
                    <a:pt x="11670" y="9228"/>
                  </a:cubicBezTo>
                  <a:cubicBezTo>
                    <a:pt x="11670" y="9295"/>
                    <a:pt x="11670" y="9295"/>
                    <a:pt x="11670" y="9295"/>
                  </a:cubicBezTo>
                  <a:cubicBezTo>
                    <a:pt x="11670" y="9295"/>
                    <a:pt x="11670" y="9295"/>
                    <a:pt x="11670" y="9295"/>
                  </a:cubicBezTo>
                  <a:close/>
                  <a:moveTo>
                    <a:pt x="11614" y="9228"/>
                  </a:moveTo>
                  <a:cubicBezTo>
                    <a:pt x="11614" y="9228"/>
                    <a:pt x="11614" y="9228"/>
                    <a:pt x="11614" y="9228"/>
                  </a:cubicBezTo>
                  <a:cubicBezTo>
                    <a:pt x="11670" y="9162"/>
                    <a:pt x="11670" y="9162"/>
                    <a:pt x="11670" y="9162"/>
                  </a:cubicBezTo>
                  <a:cubicBezTo>
                    <a:pt x="11614" y="9095"/>
                    <a:pt x="11614" y="9095"/>
                    <a:pt x="11614" y="9095"/>
                  </a:cubicBezTo>
                  <a:cubicBezTo>
                    <a:pt x="11614" y="9162"/>
                    <a:pt x="11614" y="9162"/>
                    <a:pt x="11614" y="9162"/>
                  </a:cubicBezTo>
                  <a:cubicBezTo>
                    <a:pt x="11614" y="9228"/>
                    <a:pt x="11614" y="9228"/>
                    <a:pt x="11614" y="9228"/>
                  </a:cubicBezTo>
                  <a:close/>
                  <a:moveTo>
                    <a:pt x="11557" y="9697"/>
                  </a:moveTo>
                  <a:cubicBezTo>
                    <a:pt x="11614" y="9630"/>
                    <a:pt x="11614" y="9630"/>
                    <a:pt x="11614" y="9630"/>
                  </a:cubicBezTo>
                  <a:cubicBezTo>
                    <a:pt x="11670" y="9630"/>
                    <a:pt x="11670" y="9630"/>
                    <a:pt x="11670" y="9630"/>
                  </a:cubicBezTo>
                  <a:cubicBezTo>
                    <a:pt x="11670" y="9563"/>
                    <a:pt x="11670" y="9563"/>
                    <a:pt x="11670" y="9563"/>
                  </a:cubicBezTo>
                  <a:cubicBezTo>
                    <a:pt x="11614" y="9563"/>
                    <a:pt x="11614" y="9563"/>
                    <a:pt x="11614" y="9563"/>
                  </a:cubicBezTo>
                  <a:cubicBezTo>
                    <a:pt x="11614" y="9563"/>
                    <a:pt x="11614" y="9563"/>
                    <a:pt x="11614" y="9563"/>
                  </a:cubicBezTo>
                  <a:cubicBezTo>
                    <a:pt x="11614" y="9429"/>
                    <a:pt x="11614" y="9429"/>
                    <a:pt x="11614" y="9429"/>
                  </a:cubicBezTo>
                  <a:cubicBezTo>
                    <a:pt x="11670" y="9362"/>
                    <a:pt x="11670" y="9362"/>
                    <a:pt x="11670" y="9362"/>
                  </a:cubicBezTo>
                  <a:cubicBezTo>
                    <a:pt x="11614" y="9429"/>
                    <a:pt x="11614" y="9429"/>
                    <a:pt x="11614" y="9429"/>
                  </a:cubicBezTo>
                  <a:cubicBezTo>
                    <a:pt x="11557" y="9496"/>
                    <a:pt x="11557" y="9496"/>
                    <a:pt x="11557" y="9496"/>
                  </a:cubicBezTo>
                  <a:cubicBezTo>
                    <a:pt x="11557" y="9429"/>
                    <a:pt x="11557" y="9429"/>
                    <a:pt x="11557" y="9429"/>
                  </a:cubicBezTo>
                  <a:cubicBezTo>
                    <a:pt x="11614" y="9295"/>
                    <a:pt x="11614" y="9295"/>
                    <a:pt x="11614" y="9295"/>
                  </a:cubicBezTo>
                  <a:cubicBezTo>
                    <a:pt x="11557" y="9162"/>
                    <a:pt x="11557" y="9162"/>
                    <a:pt x="11557" y="9162"/>
                  </a:cubicBezTo>
                  <a:cubicBezTo>
                    <a:pt x="11501" y="9095"/>
                    <a:pt x="11501" y="9095"/>
                    <a:pt x="11501" y="9095"/>
                  </a:cubicBezTo>
                  <a:cubicBezTo>
                    <a:pt x="11501" y="9028"/>
                    <a:pt x="11501" y="9028"/>
                    <a:pt x="11501" y="9028"/>
                  </a:cubicBezTo>
                  <a:cubicBezTo>
                    <a:pt x="11445" y="9028"/>
                    <a:pt x="11445" y="9028"/>
                    <a:pt x="11445" y="9028"/>
                  </a:cubicBezTo>
                  <a:cubicBezTo>
                    <a:pt x="11445" y="9095"/>
                    <a:pt x="11445" y="9095"/>
                    <a:pt x="11445" y="9095"/>
                  </a:cubicBezTo>
                  <a:cubicBezTo>
                    <a:pt x="11445" y="9028"/>
                    <a:pt x="11445" y="9028"/>
                    <a:pt x="11445" y="9028"/>
                  </a:cubicBezTo>
                  <a:cubicBezTo>
                    <a:pt x="11445" y="8961"/>
                    <a:pt x="11445" y="8961"/>
                    <a:pt x="11445" y="8961"/>
                  </a:cubicBezTo>
                  <a:cubicBezTo>
                    <a:pt x="11445" y="8961"/>
                    <a:pt x="11445" y="8961"/>
                    <a:pt x="11445" y="8961"/>
                  </a:cubicBezTo>
                  <a:cubicBezTo>
                    <a:pt x="11445" y="8894"/>
                    <a:pt x="11445" y="8894"/>
                    <a:pt x="11445" y="8894"/>
                  </a:cubicBezTo>
                  <a:cubicBezTo>
                    <a:pt x="11445" y="8827"/>
                    <a:pt x="11445" y="8827"/>
                    <a:pt x="11445" y="8827"/>
                  </a:cubicBezTo>
                  <a:cubicBezTo>
                    <a:pt x="11389" y="8827"/>
                    <a:pt x="11389" y="8827"/>
                    <a:pt x="11389" y="8827"/>
                  </a:cubicBezTo>
                  <a:cubicBezTo>
                    <a:pt x="11333" y="8894"/>
                    <a:pt x="11333" y="8894"/>
                    <a:pt x="11333" y="8894"/>
                  </a:cubicBezTo>
                  <a:cubicBezTo>
                    <a:pt x="11277" y="9028"/>
                    <a:pt x="11277" y="9028"/>
                    <a:pt x="11277" y="9028"/>
                  </a:cubicBezTo>
                  <a:cubicBezTo>
                    <a:pt x="11277" y="9095"/>
                    <a:pt x="11277" y="9095"/>
                    <a:pt x="11277" y="9095"/>
                  </a:cubicBezTo>
                  <a:cubicBezTo>
                    <a:pt x="11277" y="9095"/>
                    <a:pt x="11277" y="9095"/>
                    <a:pt x="11277" y="9095"/>
                  </a:cubicBezTo>
                  <a:cubicBezTo>
                    <a:pt x="11221" y="9028"/>
                    <a:pt x="11221" y="9028"/>
                    <a:pt x="11221" y="9028"/>
                  </a:cubicBezTo>
                  <a:cubicBezTo>
                    <a:pt x="11221" y="9028"/>
                    <a:pt x="11221" y="9028"/>
                    <a:pt x="11221" y="9028"/>
                  </a:cubicBezTo>
                  <a:cubicBezTo>
                    <a:pt x="11221" y="9095"/>
                    <a:pt x="11221" y="9095"/>
                    <a:pt x="11221" y="9095"/>
                  </a:cubicBezTo>
                  <a:cubicBezTo>
                    <a:pt x="11165" y="9095"/>
                    <a:pt x="11165" y="9095"/>
                    <a:pt x="11165" y="9095"/>
                  </a:cubicBezTo>
                  <a:cubicBezTo>
                    <a:pt x="11221" y="9095"/>
                    <a:pt x="11221" y="9095"/>
                    <a:pt x="11221" y="9095"/>
                  </a:cubicBezTo>
                  <a:cubicBezTo>
                    <a:pt x="11165" y="9162"/>
                    <a:pt x="11165" y="9162"/>
                    <a:pt x="11165" y="9162"/>
                  </a:cubicBezTo>
                  <a:cubicBezTo>
                    <a:pt x="11109" y="9162"/>
                    <a:pt x="11109" y="9162"/>
                    <a:pt x="11109" y="9162"/>
                  </a:cubicBezTo>
                  <a:cubicBezTo>
                    <a:pt x="11109" y="9228"/>
                    <a:pt x="11109" y="9228"/>
                    <a:pt x="11109" y="9228"/>
                  </a:cubicBezTo>
                  <a:cubicBezTo>
                    <a:pt x="10996" y="9228"/>
                    <a:pt x="10996" y="9228"/>
                    <a:pt x="10996" y="9228"/>
                  </a:cubicBezTo>
                  <a:cubicBezTo>
                    <a:pt x="10996" y="9228"/>
                    <a:pt x="10996" y="9228"/>
                    <a:pt x="10996" y="9228"/>
                  </a:cubicBezTo>
                  <a:cubicBezTo>
                    <a:pt x="10940" y="9228"/>
                    <a:pt x="10940" y="9228"/>
                    <a:pt x="10940" y="9228"/>
                  </a:cubicBezTo>
                  <a:cubicBezTo>
                    <a:pt x="10828" y="9295"/>
                    <a:pt x="10828" y="9295"/>
                    <a:pt x="10828" y="9295"/>
                  </a:cubicBezTo>
                  <a:cubicBezTo>
                    <a:pt x="10828" y="9362"/>
                    <a:pt x="10828" y="9362"/>
                    <a:pt x="10828" y="9362"/>
                  </a:cubicBezTo>
                  <a:cubicBezTo>
                    <a:pt x="10884" y="9429"/>
                    <a:pt x="10884" y="9429"/>
                    <a:pt x="10884" y="9429"/>
                  </a:cubicBezTo>
                  <a:cubicBezTo>
                    <a:pt x="10940" y="9362"/>
                    <a:pt x="10940" y="9362"/>
                    <a:pt x="10940" y="9362"/>
                  </a:cubicBezTo>
                  <a:cubicBezTo>
                    <a:pt x="10940" y="9362"/>
                    <a:pt x="10940" y="9362"/>
                    <a:pt x="10940" y="9362"/>
                  </a:cubicBezTo>
                  <a:cubicBezTo>
                    <a:pt x="10940" y="9295"/>
                    <a:pt x="10940" y="9295"/>
                    <a:pt x="10940" y="9295"/>
                  </a:cubicBezTo>
                  <a:cubicBezTo>
                    <a:pt x="10996" y="9362"/>
                    <a:pt x="10996" y="9362"/>
                    <a:pt x="10996" y="9362"/>
                  </a:cubicBezTo>
                  <a:cubicBezTo>
                    <a:pt x="10996" y="9429"/>
                    <a:pt x="10996" y="9429"/>
                    <a:pt x="10996" y="9429"/>
                  </a:cubicBezTo>
                  <a:cubicBezTo>
                    <a:pt x="11052" y="9496"/>
                    <a:pt x="11052" y="9496"/>
                    <a:pt x="11052" y="9496"/>
                  </a:cubicBezTo>
                  <a:cubicBezTo>
                    <a:pt x="11052" y="9429"/>
                    <a:pt x="11052" y="9429"/>
                    <a:pt x="11052" y="9429"/>
                  </a:cubicBezTo>
                  <a:cubicBezTo>
                    <a:pt x="11052" y="9429"/>
                    <a:pt x="11052" y="9429"/>
                    <a:pt x="11052" y="9429"/>
                  </a:cubicBezTo>
                  <a:cubicBezTo>
                    <a:pt x="11052" y="9496"/>
                    <a:pt x="11052" y="9496"/>
                    <a:pt x="11052" y="9496"/>
                  </a:cubicBezTo>
                  <a:cubicBezTo>
                    <a:pt x="11109" y="9563"/>
                    <a:pt x="11109" y="9563"/>
                    <a:pt x="11109" y="9563"/>
                  </a:cubicBezTo>
                  <a:cubicBezTo>
                    <a:pt x="11165" y="9563"/>
                    <a:pt x="11165" y="9563"/>
                    <a:pt x="11165" y="9563"/>
                  </a:cubicBezTo>
                  <a:cubicBezTo>
                    <a:pt x="11165" y="9697"/>
                    <a:pt x="11165" y="9697"/>
                    <a:pt x="11165" y="9697"/>
                  </a:cubicBezTo>
                  <a:cubicBezTo>
                    <a:pt x="11221" y="9697"/>
                    <a:pt x="11221" y="9697"/>
                    <a:pt x="11221" y="9697"/>
                  </a:cubicBezTo>
                  <a:cubicBezTo>
                    <a:pt x="11277" y="9630"/>
                    <a:pt x="11277" y="9630"/>
                    <a:pt x="11277" y="9630"/>
                  </a:cubicBezTo>
                  <a:cubicBezTo>
                    <a:pt x="11277" y="9697"/>
                    <a:pt x="11277" y="9697"/>
                    <a:pt x="11277" y="9697"/>
                  </a:cubicBezTo>
                  <a:cubicBezTo>
                    <a:pt x="11333" y="9763"/>
                    <a:pt x="11333" y="9763"/>
                    <a:pt x="11333" y="9763"/>
                  </a:cubicBezTo>
                  <a:cubicBezTo>
                    <a:pt x="11389" y="9763"/>
                    <a:pt x="11389" y="9763"/>
                    <a:pt x="11389" y="9763"/>
                  </a:cubicBezTo>
                  <a:cubicBezTo>
                    <a:pt x="11389" y="9763"/>
                    <a:pt x="11389" y="9763"/>
                    <a:pt x="11389" y="9763"/>
                  </a:cubicBezTo>
                  <a:cubicBezTo>
                    <a:pt x="11445" y="9697"/>
                    <a:pt x="11445" y="9697"/>
                    <a:pt x="11445" y="9697"/>
                  </a:cubicBezTo>
                  <a:cubicBezTo>
                    <a:pt x="11501" y="9697"/>
                    <a:pt x="11501" y="9697"/>
                    <a:pt x="11501" y="9697"/>
                  </a:cubicBezTo>
                  <a:cubicBezTo>
                    <a:pt x="11557" y="9630"/>
                    <a:pt x="11557" y="9630"/>
                    <a:pt x="11557" y="9630"/>
                  </a:cubicBezTo>
                  <a:cubicBezTo>
                    <a:pt x="11557" y="9697"/>
                    <a:pt x="11557" y="9697"/>
                    <a:pt x="11557" y="9697"/>
                  </a:cubicBezTo>
                  <a:close/>
                  <a:moveTo>
                    <a:pt x="16663" y="9295"/>
                  </a:moveTo>
                  <a:cubicBezTo>
                    <a:pt x="16663" y="9295"/>
                    <a:pt x="16663" y="9295"/>
                    <a:pt x="16663" y="9295"/>
                  </a:cubicBezTo>
                  <a:cubicBezTo>
                    <a:pt x="16663" y="9228"/>
                    <a:pt x="16663" y="9228"/>
                    <a:pt x="16663" y="9228"/>
                  </a:cubicBezTo>
                  <a:cubicBezTo>
                    <a:pt x="16663" y="9162"/>
                    <a:pt x="16663" y="9162"/>
                    <a:pt x="16663" y="9162"/>
                  </a:cubicBezTo>
                  <a:cubicBezTo>
                    <a:pt x="16719" y="9162"/>
                    <a:pt x="16719" y="9162"/>
                    <a:pt x="16719" y="9162"/>
                  </a:cubicBezTo>
                  <a:cubicBezTo>
                    <a:pt x="16775" y="9162"/>
                    <a:pt x="16775" y="9162"/>
                    <a:pt x="16775" y="9162"/>
                  </a:cubicBezTo>
                  <a:cubicBezTo>
                    <a:pt x="16775" y="9228"/>
                    <a:pt x="16775" y="9228"/>
                    <a:pt x="16775" y="9228"/>
                  </a:cubicBezTo>
                  <a:cubicBezTo>
                    <a:pt x="16775" y="9228"/>
                    <a:pt x="16775" y="9228"/>
                    <a:pt x="16775" y="9228"/>
                  </a:cubicBezTo>
                  <a:cubicBezTo>
                    <a:pt x="16831" y="9228"/>
                    <a:pt x="16831" y="9228"/>
                    <a:pt x="16831" y="9228"/>
                  </a:cubicBezTo>
                  <a:cubicBezTo>
                    <a:pt x="16775" y="9295"/>
                    <a:pt x="16775" y="9295"/>
                    <a:pt x="16775" y="9295"/>
                  </a:cubicBezTo>
                  <a:cubicBezTo>
                    <a:pt x="16719" y="9295"/>
                    <a:pt x="16719" y="9295"/>
                    <a:pt x="16719" y="9295"/>
                  </a:cubicBezTo>
                  <a:cubicBezTo>
                    <a:pt x="16719" y="9295"/>
                    <a:pt x="16719" y="9295"/>
                    <a:pt x="16719" y="9295"/>
                  </a:cubicBezTo>
                  <a:cubicBezTo>
                    <a:pt x="16719" y="9295"/>
                    <a:pt x="16719" y="9295"/>
                    <a:pt x="16719" y="9295"/>
                  </a:cubicBezTo>
                  <a:cubicBezTo>
                    <a:pt x="16663" y="9295"/>
                    <a:pt x="16663" y="9295"/>
                    <a:pt x="16663" y="9295"/>
                  </a:cubicBezTo>
                  <a:cubicBezTo>
                    <a:pt x="16663" y="9295"/>
                    <a:pt x="16663" y="9295"/>
                    <a:pt x="16663" y="9295"/>
                  </a:cubicBezTo>
                  <a:close/>
                  <a:moveTo>
                    <a:pt x="16551" y="13976"/>
                  </a:moveTo>
                  <a:cubicBezTo>
                    <a:pt x="16495" y="13976"/>
                    <a:pt x="16495" y="13976"/>
                    <a:pt x="16495" y="13976"/>
                  </a:cubicBezTo>
                  <a:cubicBezTo>
                    <a:pt x="16438" y="13976"/>
                    <a:pt x="16438" y="13976"/>
                    <a:pt x="16438" y="13976"/>
                  </a:cubicBezTo>
                  <a:cubicBezTo>
                    <a:pt x="16382" y="13976"/>
                    <a:pt x="16382" y="13976"/>
                    <a:pt x="16382" y="13976"/>
                  </a:cubicBezTo>
                  <a:cubicBezTo>
                    <a:pt x="16326" y="13910"/>
                    <a:pt x="16326" y="13910"/>
                    <a:pt x="16326" y="13910"/>
                  </a:cubicBezTo>
                  <a:cubicBezTo>
                    <a:pt x="16326" y="13910"/>
                    <a:pt x="16326" y="13910"/>
                    <a:pt x="16326" y="13910"/>
                  </a:cubicBezTo>
                  <a:cubicBezTo>
                    <a:pt x="16270" y="13843"/>
                    <a:pt x="16270" y="13843"/>
                    <a:pt x="16270" y="13843"/>
                  </a:cubicBezTo>
                  <a:cubicBezTo>
                    <a:pt x="16214" y="13843"/>
                    <a:pt x="16214" y="13843"/>
                    <a:pt x="16214" y="13843"/>
                  </a:cubicBezTo>
                  <a:cubicBezTo>
                    <a:pt x="16214" y="13776"/>
                    <a:pt x="16214" y="13776"/>
                    <a:pt x="16214" y="13776"/>
                  </a:cubicBezTo>
                  <a:cubicBezTo>
                    <a:pt x="16158" y="13776"/>
                    <a:pt x="16158" y="13776"/>
                    <a:pt x="16158" y="13776"/>
                  </a:cubicBezTo>
                  <a:cubicBezTo>
                    <a:pt x="16158" y="13776"/>
                    <a:pt x="16158" y="13776"/>
                    <a:pt x="16158" y="13776"/>
                  </a:cubicBezTo>
                  <a:cubicBezTo>
                    <a:pt x="16102" y="13776"/>
                    <a:pt x="16102" y="13776"/>
                    <a:pt x="16102" y="13776"/>
                  </a:cubicBezTo>
                  <a:cubicBezTo>
                    <a:pt x="16046" y="13776"/>
                    <a:pt x="16046" y="13776"/>
                    <a:pt x="16046" y="13776"/>
                  </a:cubicBezTo>
                  <a:cubicBezTo>
                    <a:pt x="16046" y="13709"/>
                    <a:pt x="16046" y="13709"/>
                    <a:pt x="16046" y="13709"/>
                  </a:cubicBezTo>
                  <a:cubicBezTo>
                    <a:pt x="15990" y="13709"/>
                    <a:pt x="15990" y="13709"/>
                    <a:pt x="15990" y="13709"/>
                  </a:cubicBezTo>
                  <a:cubicBezTo>
                    <a:pt x="15990" y="13709"/>
                    <a:pt x="15990" y="13709"/>
                    <a:pt x="15990" y="13709"/>
                  </a:cubicBezTo>
                  <a:cubicBezTo>
                    <a:pt x="15934" y="13642"/>
                    <a:pt x="15934" y="13642"/>
                    <a:pt x="15934" y="13642"/>
                  </a:cubicBezTo>
                  <a:cubicBezTo>
                    <a:pt x="15934" y="13642"/>
                    <a:pt x="15934" y="13642"/>
                    <a:pt x="15934" y="13642"/>
                  </a:cubicBezTo>
                  <a:cubicBezTo>
                    <a:pt x="15934" y="13642"/>
                    <a:pt x="15934" y="13642"/>
                    <a:pt x="15934" y="13642"/>
                  </a:cubicBezTo>
                  <a:cubicBezTo>
                    <a:pt x="15877" y="13575"/>
                    <a:pt x="15877" y="13575"/>
                    <a:pt x="15877" y="13575"/>
                  </a:cubicBezTo>
                  <a:cubicBezTo>
                    <a:pt x="15877" y="13575"/>
                    <a:pt x="15877" y="13575"/>
                    <a:pt x="15877" y="13575"/>
                  </a:cubicBezTo>
                  <a:cubicBezTo>
                    <a:pt x="15877" y="13508"/>
                    <a:pt x="15877" y="13508"/>
                    <a:pt x="15877" y="13508"/>
                  </a:cubicBezTo>
                  <a:cubicBezTo>
                    <a:pt x="15877" y="13508"/>
                    <a:pt x="15877" y="13508"/>
                    <a:pt x="15877" y="13508"/>
                  </a:cubicBezTo>
                  <a:cubicBezTo>
                    <a:pt x="15877" y="13508"/>
                    <a:pt x="15877" y="13508"/>
                    <a:pt x="15877" y="13508"/>
                  </a:cubicBezTo>
                  <a:cubicBezTo>
                    <a:pt x="15821" y="13508"/>
                    <a:pt x="15821" y="13508"/>
                    <a:pt x="15821" y="13508"/>
                  </a:cubicBezTo>
                  <a:cubicBezTo>
                    <a:pt x="15821" y="13508"/>
                    <a:pt x="15821" y="13508"/>
                    <a:pt x="15821" y="13508"/>
                  </a:cubicBezTo>
                  <a:cubicBezTo>
                    <a:pt x="15821" y="13508"/>
                    <a:pt x="15821" y="13508"/>
                    <a:pt x="15821" y="13508"/>
                  </a:cubicBezTo>
                  <a:cubicBezTo>
                    <a:pt x="15821" y="13508"/>
                    <a:pt x="15821" y="13508"/>
                    <a:pt x="15821" y="13508"/>
                  </a:cubicBezTo>
                  <a:cubicBezTo>
                    <a:pt x="15765" y="13508"/>
                    <a:pt x="15765" y="13508"/>
                    <a:pt x="15765" y="13508"/>
                  </a:cubicBezTo>
                  <a:cubicBezTo>
                    <a:pt x="15709" y="13441"/>
                    <a:pt x="15709" y="13441"/>
                    <a:pt x="15709" y="13441"/>
                  </a:cubicBezTo>
                  <a:cubicBezTo>
                    <a:pt x="15653" y="13441"/>
                    <a:pt x="15653" y="13441"/>
                    <a:pt x="15653" y="13441"/>
                  </a:cubicBezTo>
                  <a:cubicBezTo>
                    <a:pt x="15653" y="13375"/>
                    <a:pt x="15653" y="13375"/>
                    <a:pt x="15653" y="13375"/>
                  </a:cubicBezTo>
                  <a:cubicBezTo>
                    <a:pt x="15597" y="13375"/>
                    <a:pt x="15597" y="13375"/>
                    <a:pt x="15597" y="13375"/>
                  </a:cubicBezTo>
                  <a:cubicBezTo>
                    <a:pt x="15597" y="13308"/>
                    <a:pt x="15597" y="13308"/>
                    <a:pt x="15597" y="13308"/>
                  </a:cubicBezTo>
                  <a:cubicBezTo>
                    <a:pt x="15541" y="13308"/>
                    <a:pt x="15541" y="13308"/>
                    <a:pt x="15541" y="13308"/>
                  </a:cubicBezTo>
                  <a:cubicBezTo>
                    <a:pt x="15541" y="13308"/>
                    <a:pt x="15541" y="13308"/>
                    <a:pt x="15541" y="13308"/>
                  </a:cubicBezTo>
                  <a:cubicBezTo>
                    <a:pt x="15485" y="13241"/>
                    <a:pt x="15485" y="13241"/>
                    <a:pt x="15485" y="13241"/>
                  </a:cubicBezTo>
                  <a:cubicBezTo>
                    <a:pt x="15485" y="13174"/>
                    <a:pt x="15485" y="13174"/>
                    <a:pt x="15485" y="13174"/>
                  </a:cubicBezTo>
                  <a:cubicBezTo>
                    <a:pt x="15429" y="13174"/>
                    <a:pt x="15429" y="13174"/>
                    <a:pt x="15429" y="13174"/>
                  </a:cubicBezTo>
                  <a:cubicBezTo>
                    <a:pt x="15485" y="13107"/>
                    <a:pt x="15485" y="13107"/>
                    <a:pt x="15485" y="13107"/>
                  </a:cubicBezTo>
                  <a:cubicBezTo>
                    <a:pt x="15541" y="13174"/>
                    <a:pt x="15541" y="13174"/>
                    <a:pt x="15541" y="13174"/>
                  </a:cubicBezTo>
                  <a:cubicBezTo>
                    <a:pt x="15597" y="13107"/>
                    <a:pt x="15597" y="13107"/>
                    <a:pt x="15597" y="13107"/>
                  </a:cubicBezTo>
                  <a:cubicBezTo>
                    <a:pt x="15653" y="13040"/>
                    <a:pt x="15653" y="13040"/>
                    <a:pt x="15653" y="13040"/>
                  </a:cubicBezTo>
                  <a:cubicBezTo>
                    <a:pt x="15541" y="13040"/>
                    <a:pt x="15541" y="13040"/>
                    <a:pt x="15541" y="13040"/>
                  </a:cubicBezTo>
                  <a:cubicBezTo>
                    <a:pt x="15541" y="12973"/>
                    <a:pt x="15541" y="12973"/>
                    <a:pt x="15541" y="12973"/>
                  </a:cubicBezTo>
                  <a:cubicBezTo>
                    <a:pt x="15541" y="12973"/>
                    <a:pt x="15541" y="12973"/>
                    <a:pt x="15541" y="12973"/>
                  </a:cubicBezTo>
                  <a:cubicBezTo>
                    <a:pt x="15541" y="12907"/>
                    <a:pt x="15541" y="12907"/>
                    <a:pt x="15541" y="12907"/>
                  </a:cubicBezTo>
                  <a:cubicBezTo>
                    <a:pt x="15485" y="12907"/>
                    <a:pt x="15485" y="12907"/>
                    <a:pt x="15485" y="12907"/>
                  </a:cubicBezTo>
                  <a:cubicBezTo>
                    <a:pt x="15485" y="12973"/>
                    <a:pt x="15485" y="12973"/>
                    <a:pt x="15485" y="12973"/>
                  </a:cubicBezTo>
                  <a:cubicBezTo>
                    <a:pt x="15485" y="13040"/>
                    <a:pt x="15485" y="13040"/>
                    <a:pt x="15485" y="13040"/>
                  </a:cubicBezTo>
                  <a:cubicBezTo>
                    <a:pt x="15429" y="12973"/>
                    <a:pt x="15429" y="12973"/>
                    <a:pt x="15429" y="12973"/>
                  </a:cubicBezTo>
                  <a:cubicBezTo>
                    <a:pt x="15485" y="12907"/>
                    <a:pt x="15485" y="12907"/>
                    <a:pt x="15485" y="12907"/>
                  </a:cubicBezTo>
                  <a:cubicBezTo>
                    <a:pt x="15485" y="12840"/>
                    <a:pt x="15485" y="12840"/>
                    <a:pt x="15485" y="12840"/>
                  </a:cubicBezTo>
                  <a:cubicBezTo>
                    <a:pt x="15429" y="12907"/>
                    <a:pt x="15429" y="12907"/>
                    <a:pt x="15429" y="12907"/>
                  </a:cubicBezTo>
                  <a:cubicBezTo>
                    <a:pt x="15429" y="12907"/>
                    <a:pt x="15429" y="12907"/>
                    <a:pt x="15429" y="12907"/>
                  </a:cubicBezTo>
                  <a:cubicBezTo>
                    <a:pt x="15429" y="12840"/>
                    <a:pt x="15429" y="12840"/>
                    <a:pt x="15429" y="12840"/>
                  </a:cubicBezTo>
                  <a:cubicBezTo>
                    <a:pt x="15372" y="12840"/>
                    <a:pt x="15372" y="12840"/>
                    <a:pt x="15372" y="12840"/>
                  </a:cubicBezTo>
                  <a:cubicBezTo>
                    <a:pt x="15372" y="12773"/>
                    <a:pt x="15372" y="12773"/>
                    <a:pt x="15372" y="12773"/>
                  </a:cubicBezTo>
                  <a:cubicBezTo>
                    <a:pt x="15372" y="12773"/>
                    <a:pt x="15372" y="12773"/>
                    <a:pt x="15372" y="12773"/>
                  </a:cubicBezTo>
                  <a:cubicBezTo>
                    <a:pt x="15372" y="12706"/>
                    <a:pt x="15372" y="12706"/>
                    <a:pt x="15372" y="12706"/>
                  </a:cubicBezTo>
                  <a:cubicBezTo>
                    <a:pt x="15316" y="12639"/>
                    <a:pt x="15316" y="12639"/>
                    <a:pt x="15316" y="12639"/>
                  </a:cubicBezTo>
                  <a:cubicBezTo>
                    <a:pt x="15316" y="12639"/>
                    <a:pt x="15316" y="12639"/>
                    <a:pt x="15316" y="12639"/>
                  </a:cubicBezTo>
                  <a:cubicBezTo>
                    <a:pt x="15372" y="12572"/>
                    <a:pt x="15372" y="12572"/>
                    <a:pt x="15372" y="12572"/>
                  </a:cubicBezTo>
                  <a:cubicBezTo>
                    <a:pt x="15372" y="12505"/>
                    <a:pt x="15372" y="12505"/>
                    <a:pt x="15372" y="12505"/>
                  </a:cubicBezTo>
                  <a:cubicBezTo>
                    <a:pt x="15260" y="12639"/>
                    <a:pt x="15260" y="12639"/>
                    <a:pt x="15260" y="12639"/>
                  </a:cubicBezTo>
                  <a:cubicBezTo>
                    <a:pt x="15260" y="12639"/>
                    <a:pt x="15260" y="12639"/>
                    <a:pt x="15260" y="12639"/>
                  </a:cubicBezTo>
                  <a:cubicBezTo>
                    <a:pt x="15260" y="12639"/>
                    <a:pt x="15260" y="12639"/>
                    <a:pt x="15260" y="12639"/>
                  </a:cubicBezTo>
                  <a:cubicBezTo>
                    <a:pt x="15260" y="12572"/>
                    <a:pt x="15260" y="12572"/>
                    <a:pt x="15260" y="12572"/>
                  </a:cubicBezTo>
                  <a:cubicBezTo>
                    <a:pt x="15260" y="12572"/>
                    <a:pt x="15260" y="12572"/>
                    <a:pt x="15260" y="12572"/>
                  </a:cubicBezTo>
                  <a:cubicBezTo>
                    <a:pt x="15204" y="12572"/>
                    <a:pt x="15204" y="12572"/>
                    <a:pt x="15204" y="12572"/>
                  </a:cubicBezTo>
                  <a:cubicBezTo>
                    <a:pt x="15204" y="12572"/>
                    <a:pt x="15204" y="12572"/>
                    <a:pt x="15204" y="12572"/>
                  </a:cubicBezTo>
                  <a:cubicBezTo>
                    <a:pt x="15148" y="12639"/>
                    <a:pt x="15148" y="12639"/>
                    <a:pt x="15148" y="12639"/>
                  </a:cubicBezTo>
                  <a:cubicBezTo>
                    <a:pt x="15148" y="12639"/>
                    <a:pt x="15148" y="12639"/>
                    <a:pt x="15148" y="12639"/>
                  </a:cubicBezTo>
                  <a:cubicBezTo>
                    <a:pt x="15148" y="12639"/>
                    <a:pt x="15148" y="12639"/>
                    <a:pt x="15148" y="12639"/>
                  </a:cubicBezTo>
                  <a:cubicBezTo>
                    <a:pt x="15148" y="12572"/>
                    <a:pt x="15148" y="12572"/>
                    <a:pt x="15148" y="12572"/>
                  </a:cubicBezTo>
                  <a:cubicBezTo>
                    <a:pt x="15148" y="12505"/>
                    <a:pt x="15148" y="12505"/>
                    <a:pt x="15148" y="12505"/>
                  </a:cubicBezTo>
                  <a:cubicBezTo>
                    <a:pt x="15148" y="12505"/>
                    <a:pt x="15148" y="12505"/>
                    <a:pt x="15148" y="12505"/>
                  </a:cubicBezTo>
                  <a:cubicBezTo>
                    <a:pt x="15148" y="12505"/>
                    <a:pt x="15148" y="12505"/>
                    <a:pt x="15148" y="12505"/>
                  </a:cubicBezTo>
                  <a:cubicBezTo>
                    <a:pt x="15092" y="12505"/>
                    <a:pt x="15092" y="12505"/>
                    <a:pt x="15092" y="12505"/>
                  </a:cubicBezTo>
                  <a:cubicBezTo>
                    <a:pt x="15092" y="12505"/>
                    <a:pt x="15092" y="12505"/>
                    <a:pt x="15092" y="12505"/>
                  </a:cubicBezTo>
                  <a:cubicBezTo>
                    <a:pt x="15036" y="12572"/>
                    <a:pt x="15036" y="12572"/>
                    <a:pt x="15036" y="12572"/>
                  </a:cubicBezTo>
                  <a:cubicBezTo>
                    <a:pt x="15036" y="12639"/>
                    <a:pt x="15036" y="12639"/>
                    <a:pt x="15036" y="12639"/>
                  </a:cubicBezTo>
                  <a:cubicBezTo>
                    <a:pt x="14980" y="12572"/>
                    <a:pt x="14980" y="12572"/>
                    <a:pt x="14980" y="12572"/>
                  </a:cubicBezTo>
                  <a:cubicBezTo>
                    <a:pt x="14924" y="12572"/>
                    <a:pt x="14924" y="12572"/>
                    <a:pt x="14924" y="12572"/>
                  </a:cubicBezTo>
                  <a:cubicBezTo>
                    <a:pt x="14924" y="12572"/>
                    <a:pt x="14924" y="12572"/>
                    <a:pt x="14924" y="12572"/>
                  </a:cubicBezTo>
                  <a:cubicBezTo>
                    <a:pt x="14868" y="12505"/>
                    <a:pt x="14868" y="12505"/>
                    <a:pt x="14868" y="12505"/>
                  </a:cubicBezTo>
                  <a:cubicBezTo>
                    <a:pt x="14811" y="12438"/>
                    <a:pt x="14811" y="12438"/>
                    <a:pt x="14811" y="12438"/>
                  </a:cubicBezTo>
                  <a:cubicBezTo>
                    <a:pt x="14811" y="12505"/>
                    <a:pt x="14811" y="12505"/>
                    <a:pt x="14811" y="12505"/>
                  </a:cubicBezTo>
                  <a:cubicBezTo>
                    <a:pt x="14811" y="12572"/>
                    <a:pt x="14811" y="12572"/>
                    <a:pt x="14811" y="12572"/>
                  </a:cubicBezTo>
                  <a:cubicBezTo>
                    <a:pt x="14811" y="12572"/>
                    <a:pt x="14811" y="12572"/>
                    <a:pt x="14811" y="12572"/>
                  </a:cubicBezTo>
                  <a:cubicBezTo>
                    <a:pt x="14755" y="12572"/>
                    <a:pt x="14755" y="12572"/>
                    <a:pt x="14755" y="12572"/>
                  </a:cubicBezTo>
                  <a:cubicBezTo>
                    <a:pt x="14699" y="12572"/>
                    <a:pt x="14699" y="12572"/>
                    <a:pt x="14699" y="12572"/>
                  </a:cubicBezTo>
                  <a:cubicBezTo>
                    <a:pt x="14643" y="12572"/>
                    <a:pt x="14643" y="12572"/>
                    <a:pt x="14643" y="12572"/>
                  </a:cubicBezTo>
                  <a:cubicBezTo>
                    <a:pt x="14643" y="12639"/>
                    <a:pt x="14643" y="12639"/>
                    <a:pt x="14643" y="12639"/>
                  </a:cubicBezTo>
                  <a:cubicBezTo>
                    <a:pt x="14587" y="12639"/>
                    <a:pt x="14587" y="12639"/>
                    <a:pt x="14587" y="12639"/>
                  </a:cubicBezTo>
                  <a:cubicBezTo>
                    <a:pt x="14587" y="12639"/>
                    <a:pt x="14587" y="12639"/>
                    <a:pt x="14587" y="12639"/>
                  </a:cubicBezTo>
                  <a:cubicBezTo>
                    <a:pt x="14531" y="12639"/>
                    <a:pt x="14531" y="12639"/>
                    <a:pt x="14531" y="12639"/>
                  </a:cubicBezTo>
                  <a:cubicBezTo>
                    <a:pt x="14475" y="12639"/>
                    <a:pt x="14475" y="12639"/>
                    <a:pt x="14475" y="12639"/>
                  </a:cubicBezTo>
                  <a:cubicBezTo>
                    <a:pt x="14475" y="12572"/>
                    <a:pt x="14475" y="12572"/>
                    <a:pt x="14475" y="12572"/>
                  </a:cubicBezTo>
                  <a:cubicBezTo>
                    <a:pt x="14419" y="12505"/>
                    <a:pt x="14419" y="12505"/>
                    <a:pt x="14419" y="12505"/>
                  </a:cubicBezTo>
                  <a:cubicBezTo>
                    <a:pt x="14419" y="12505"/>
                    <a:pt x="14419" y="12505"/>
                    <a:pt x="14419" y="12505"/>
                  </a:cubicBezTo>
                  <a:cubicBezTo>
                    <a:pt x="14363" y="12505"/>
                    <a:pt x="14363" y="12505"/>
                    <a:pt x="14363" y="12505"/>
                  </a:cubicBezTo>
                  <a:cubicBezTo>
                    <a:pt x="14306" y="12372"/>
                    <a:pt x="14306" y="12372"/>
                    <a:pt x="14306" y="12372"/>
                  </a:cubicBezTo>
                  <a:cubicBezTo>
                    <a:pt x="14363" y="12305"/>
                    <a:pt x="14363" y="12305"/>
                    <a:pt x="14363" y="12305"/>
                  </a:cubicBezTo>
                  <a:cubicBezTo>
                    <a:pt x="14363" y="12305"/>
                    <a:pt x="14363" y="12305"/>
                    <a:pt x="14363" y="12305"/>
                  </a:cubicBezTo>
                  <a:cubicBezTo>
                    <a:pt x="14363" y="12238"/>
                    <a:pt x="14363" y="12238"/>
                    <a:pt x="14363" y="12238"/>
                  </a:cubicBezTo>
                  <a:cubicBezTo>
                    <a:pt x="14419" y="12238"/>
                    <a:pt x="14419" y="12238"/>
                    <a:pt x="14419" y="12238"/>
                  </a:cubicBezTo>
                  <a:cubicBezTo>
                    <a:pt x="14475" y="12171"/>
                    <a:pt x="14475" y="12171"/>
                    <a:pt x="14475" y="12171"/>
                  </a:cubicBezTo>
                  <a:cubicBezTo>
                    <a:pt x="14475" y="12171"/>
                    <a:pt x="14475" y="12171"/>
                    <a:pt x="14475" y="12171"/>
                  </a:cubicBezTo>
                  <a:cubicBezTo>
                    <a:pt x="14531" y="12171"/>
                    <a:pt x="14531" y="12171"/>
                    <a:pt x="14531" y="12171"/>
                  </a:cubicBezTo>
                  <a:cubicBezTo>
                    <a:pt x="14587" y="12171"/>
                    <a:pt x="14587" y="12171"/>
                    <a:pt x="14587" y="12171"/>
                  </a:cubicBezTo>
                  <a:cubicBezTo>
                    <a:pt x="14587" y="12104"/>
                    <a:pt x="14587" y="12104"/>
                    <a:pt x="14587" y="12104"/>
                  </a:cubicBezTo>
                  <a:cubicBezTo>
                    <a:pt x="14531" y="12104"/>
                    <a:pt x="14531" y="12104"/>
                    <a:pt x="14531" y="12104"/>
                  </a:cubicBezTo>
                  <a:cubicBezTo>
                    <a:pt x="14531" y="12037"/>
                    <a:pt x="14531" y="12037"/>
                    <a:pt x="14531" y="12037"/>
                  </a:cubicBezTo>
                  <a:cubicBezTo>
                    <a:pt x="14587" y="12037"/>
                    <a:pt x="14587" y="12037"/>
                    <a:pt x="14587" y="12037"/>
                  </a:cubicBezTo>
                  <a:cubicBezTo>
                    <a:pt x="14587" y="12037"/>
                    <a:pt x="14587" y="12037"/>
                    <a:pt x="14587" y="12037"/>
                  </a:cubicBezTo>
                  <a:cubicBezTo>
                    <a:pt x="14587" y="12037"/>
                    <a:pt x="14587" y="12037"/>
                    <a:pt x="14587" y="12037"/>
                  </a:cubicBezTo>
                  <a:cubicBezTo>
                    <a:pt x="14587" y="11970"/>
                    <a:pt x="14587" y="11970"/>
                    <a:pt x="14587" y="11970"/>
                  </a:cubicBezTo>
                  <a:cubicBezTo>
                    <a:pt x="14587" y="11970"/>
                    <a:pt x="14587" y="11970"/>
                    <a:pt x="14587" y="11970"/>
                  </a:cubicBezTo>
                  <a:cubicBezTo>
                    <a:pt x="14643" y="12037"/>
                    <a:pt x="14643" y="12037"/>
                    <a:pt x="14643" y="12037"/>
                  </a:cubicBezTo>
                  <a:cubicBezTo>
                    <a:pt x="14699" y="12037"/>
                    <a:pt x="14699" y="12037"/>
                    <a:pt x="14699" y="12037"/>
                  </a:cubicBezTo>
                  <a:cubicBezTo>
                    <a:pt x="14755" y="12104"/>
                    <a:pt x="14755" y="12104"/>
                    <a:pt x="14755" y="12104"/>
                  </a:cubicBezTo>
                  <a:cubicBezTo>
                    <a:pt x="14811" y="12171"/>
                    <a:pt x="14811" y="12171"/>
                    <a:pt x="14811" y="12171"/>
                  </a:cubicBezTo>
                  <a:cubicBezTo>
                    <a:pt x="14811" y="12171"/>
                    <a:pt x="14811" y="12171"/>
                    <a:pt x="14811" y="12171"/>
                  </a:cubicBezTo>
                  <a:cubicBezTo>
                    <a:pt x="14868" y="12171"/>
                    <a:pt x="14868" y="12171"/>
                    <a:pt x="14868" y="12171"/>
                  </a:cubicBezTo>
                  <a:cubicBezTo>
                    <a:pt x="14924" y="12171"/>
                    <a:pt x="14924" y="12171"/>
                    <a:pt x="14924" y="12171"/>
                  </a:cubicBezTo>
                  <a:cubicBezTo>
                    <a:pt x="14924" y="12171"/>
                    <a:pt x="14924" y="12171"/>
                    <a:pt x="14924" y="12171"/>
                  </a:cubicBezTo>
                  <a:cubicBezTo>
                    <a:pt x="14980" y="12171"/>
                    <a:pt x="14980" y="12171"/>
                    <a:pt x="14980" y="12171"/>
                  </a:cubicBezTo>
                  <a:cubicBezTo>
                    <a:pt x="14980" y="12171"/>
                    <a:pt x="14980" y="12171"/>
                    <a:pt x="14980" y="12171"/>
                  </a:cubicBezTo>
                  <a:cubicBezTo>
                    <a:pt x="15036" y="12171"/>
                    <a:pt x="15036" y="12171"/>
                    <a:pt x="15036" y="12171"/>
                  </a:cubicBezTo>
                  <a:cubicBezTo>
                    <a:pt x="15092" y="12171"/>
                    <a:pt x="15092" y="12171"/>
                    <a:pt x="15092" y="12171"/>
                  </a:cubicBezTo>
                  <a:cubicBezTo>
                    <a:pt x="15092" y="12104"/>
                    <a:pt x="15092" y="12104"/>
                    <a:pt x="15092" y="12104"/>
                  </a:cubicBezTo>
                  <a:cubicBezTo>
                    <a:pt x="15148" y="12104"/>
                    <a:pt x="15148" y="12104"/>
                    <a:pt x="15148" y="12104"/>
                  </a:cubicBezTo>
                  <a:cubicBezTo>
                    <a:pt x="15148" y="12104"/>
                    <a:pt x="15148" y="12104"/>
                    <a:pt x="15148" y="12104"/>
                  </a:cubicBezTo>
                  <a:cubicBezTo>
                    <a:pt x="15148" y="12171"/>
                    <a:pt x="15148" y="12171"/>
                    <a:pt x="15148" y="12171"/>
                  </a:cubicBezTo>
                  <a:cubicBezTo>
                    <a:pt x="15204" y="12171"/>
                    <a:pt x="15204" y="12171"/>
                    <a:pt x="15204" y="12171"/>
                  </a:cubicBezTo>
                  <a:cubicBezTo>
                    <a:pt x="15260" y="12104"/>
                    <a:pt x="15260" y="12104"/>
                    <a:pt x="15260" y="12104"/>
                  </a:cubicBezTo>
                  <a:cubicBezTo>
                    <a:pt x="15260" y="12104"/>
                    <a:pt x="15260" y="12104"/>
                    <a:pt x="15260" y="12104"/>
                  </a:cubicBezTo>
                  <a:cubicBezTo>
                    <a:pt x="15316" y="12037"/>
                    <a:pt x="15316" y="12037"/>
                    <a:pt x="15316" y="12037"/>
                  </a:cubicBezTo>
                  <a:cubicBezTo>
                    <a:pt x="15316" y="12104"/>
                    <a:pt x="15316" y="12104"/>
                    <a:pt x="15316" y="12104"/>
                  </a:cubicBezTo>
                  <a:cubicBezTo>
                    <a:pt x="15316" y="12171"/>
                    <a:pt x="15316" y="12171"/>
                    <a:pt x="15316" y="12171"/>
                  </a:cubicBezTo>
                  <a:cubicBezTo>
                    <a:pt x="15316" y="12171"/>
                    <a:pt x="15316" y="12171"/>
                    <a:pt x="15316" y="12171"/>
                  </a:cubicBezTo>
                  <a:cubicBezTo>
                    <a:pt x="15372" y="12171"/>
                    <a:pt x="15372" y="12171"/>
                    <a:pt x="15372" y="12171"/>
                  </a:cubicBezTo>
                  <a:cubicBezTo>
                    <a:pt x="15372" y="12104"/>
                    <a:pt x="15372" y="12104"/>
                    <a:pt x="15372" y="12104"/>
                  </a:cubicBezTo>
                  <a:cubicBezTo>
                    <a:pt x="15429" y="12171"/>
                    <a:pt x="15429" y="12171"/>
                    <a:pt x="15429" y="12171"/>
                  </a:cubicBezTo>
                  <a:cubicBezTo>
                    <a:pt x="15429" y="12104"/>
                    <a:pt x="15429" y="12104"/>
                    <a:pt x="15429" y="12104"/>
                  </a:cubicBezTo>
                  <a:cubicBezTo>
                    <a:pt x="15429" y="11970"/>
                    <a:pt x="15429" y="11970"/>
                    <a:pt x="15429" y="11970"/>
                  </a:cubicBezTo>
                  <a:cubicBezTo>
                    <a:pt x="15372" y="11903"/>
                    <a:pt x="15372" y="11903"/>
                    <a:pt x="15372" y="11903"/>
                  </a:cubicBezTo>
                  <a:cubicBezTo>
                    <a:pt x="15372" y="11837"/>
                    <a:pt x="15372" y="11837"/>
                    <a:pt x="15372" y="11837"/>
                  </a:cubicBezTo>
                  <a:cubicBezTo>
                    <a:pt x="15316" y="11837"/>
                    <a:pt x="15316" y="11837"/>
                    <a:pt x="15316" y="11837"/>
                  </a:cubicBezTo>
                  <a:cubicBezTo>
                    <a:pt x="15372" y="11770"/>
                    <a:pt x="15372" y="11770"/>
                    <a:pt x="15372" y="11770"/>
                  </a:cubicBezTo>
                  <a:cubicBezTo>
                    <a:pt x="15372" y="11703"/>
                    <a:pt x="15372" y="11703"/>
                    <a:pt x="15372" y="11703"/>
                  </a:cubicBezTo>
                  <a:cubicBezTo>
                    <a:pt x="15372" y="11703"/>
                    <a:pt x="15372" y="11703"/>
                    <a:pt x="15372" y="11703"/>
                  </a:cubicBezTo>
                  <a:cubicBezTo>
                    <a:pt x="15485" y="11703"/>
                    <a:pt x="15485" y="11703"/>
                    <a:pt x="15485" y="11703"/>
                  </a:cubicBezTo>
                  <a:cubicBezTo>
                    <a:pt x="15541" y="11636"/>
                    <a:pt x="15541" y="11636"/>
                    <a:pt x="15541" y="11636"/>
                  </a:cubicBezTo>
                  <a:cubicBezTo>
                    <a:pt x="15597" y="11569"/>
                    <a:pt x="15597" y="11569"/>
                    <a:pt x="15597" y="11569"/>
                  </a:cubicBezTo>
                  <a:cubicBezTo>
                    <a:pt x="15653" y="11502"/>
                    <a:pt x="15653" y="11502"/>
                    <a:pt x="15653" y="11502"/>
                  </a:cubicBezTo>
                  <a:cubicBezTo>
                    <a:pt x="15653" y="11502"/>
                    <a:pt x="15653" y="11502"/>
                    <a:pt x="15653" y="11502"/>
                  </a:cubicBezTo>
                  <a:cubicBezTo>
                    <a:pt x="15709" y="11569"/>
                    <a:pt x="15709" y="11569"/>
                    <a:pt x="15709" y="11569"/>
                  </a:cubicBezTo>
                  <a:cubicBezTo>
                    <a:pt x="15765" y="11569"/>
                    <a:pt x="15765" y="11569"/>
                    <a:pt x="15765" y="11569"/>
                  </a:cubicBezTo>
                  <a:cubicBezTo>
                    <a:pt x="15765" y="11569"/>
                    <a:pt x="15765" y="11569"/>
                    <a:pt x="15765" y="11569"/>
                  </a:cubicBezTo>
                  <a:cubicBezTo>
                    <a:pt x="15709" y="11502"/>
                    <a:pt x="15709" y="11502"/>
                    <a:pt x="15709" y="11502"/>
                  </a:cubicBezTo>
                  <a:cubicBezTo>
                    <a:pt x="15709" y="11435"/>
                    <a:pt x="15709" y="11435"/>
                    <a:pt x="15709" y="11435"/>
                  </a:cubicBezTo>
                  <a:cubicBezTo>
                    <a:pt x="15765" y="11368"/>
                    <a:pt x="15765" y="11368"/>
                    <a:pt x="15765" y="11368"/>
                  </a:cubicBezTo>
                  <a:cubicBezTo>
                    <a:pt x="15821" y="11368"/>
                    <a:pt x="15821" y="11368"/>
                    <a:pt x="15821" y="11368"/>
                  </a:cubicBezTo>
                  <a:cubicBezTo>
                    <a:pt x="15821" y="11302"/>
                    <a:pt x="15821" y="11302"/>
                    <a:pt x="15821" y="11302"/>
                  </a:cubicBezTo>
                  <a:cubicBezTo>
                    <a:pt x="15877" y="11368"/>
                    <a:pt x="15877" y="11368"/>
                    <a:pt x="15877" y="11368"/>
                  </a:cubicBezTo>
                  <a:cubicBezTo>
                    <a:pt x="15990" y="11302"/>
                    <a:pt x="15990" y="11302"/>
                    <a:pt x="15990" y="11302"/>
                  </a:cubicBezTo>
                  <a:cubicBezTo>
                    <a:pt x="15990" y="11302"/>
                    <a:pt x="15990" y="11302"/>
                    <a:pt x="15990" y="11302"/>
                  </a:cubicBezTo>
                  <a:cubicBezTo>
                    <a:pt x="15934" y="11235"/>
                    <a:pt x="15934" y="11235"/>
                    <a:pt x="15934" y="11235"/>
                  </a:cubicBezTo>
                  <a:cubicBezTo>
                    <a:pt x="15990" y="11168"/>
                    <a:pt x="15990" y="11168"/>
                    <a:pt x="15990" y="11168"/>
                  </a:cubicBezTo>
                  <a:cubicBezTo>
                    <a:pt x="15990" y="11101"/>
                    <a:pt x="15990" y="11101"/>
                    <a:pt x="15990" y="11101"/>
                  </a:cubicBezTo>
                  <a:cubicBezTo>
                    <a:pt x="15990" y="11101"/>
                    <a:pt x="15990" y="11101"/>
                    <a:pt x="15990" y="11101"/>
                  </a:cubicBezTo>
                  <a:cubicBezTo>
                    <a:pt x="15990" y="11034"/>
                    <a:pt x="15990" y="11034"/>
                    <a:pt x="15990" y="11034"/>
                  </a:cubicBezTo>
                  <a:cubicBezTo>
                    <a:pt x="15990" y="11034"/>
                    <a:pt x="15990" y="11034"/>
                    <a:pt x="15990" y="11034"/>
                  </a:cubicBezTo>
                  <a:cubicBezTo>
                    <a:pt x="15990" y="10967"/>
                    <a:pt x="15990" y="10967"/>
                    <a:pt x="15990" y="10967"/>
                  </a:cubicBezTo>
                  <a:cubicBezTo>
                    <a:pt x="15990" y="10900"/>
                    <a:pt x="15990" y="10900"/>
                    <a:pt x="15990" y="10900"/>
                  </a:cubicBezTo>
                  <a:cubicBezTo>
                    <a:pt x="15990" y="10900"/>
                    <a:pt x="15990" y="10900"/>
                    <a:pt x="15990" y="10900"/>
                  </a:cubicBezTo>
                  <a:cubicBezTo>
                    <a:pt x="15990" y="10900"/>
                    <a:pt x="15990" y="10900"/>
                    <a:pt x="15990" y="10900"/>
                  </a:cubicBezTo>
                  <a:cubicBezTo>
                    <a:pt x="15990" y="10833"/>
                    <a:pt x="15990" y="10833"/>
                    <a:pt x="15990" y="10833"/>
                  </a:cubicBezTo>
                  <a:cubicBezTo>
                    <a:pt x="16046" y="10833"/>
                    <a:pt x="16046" y="10833"/>
                    <a:pt x="16046" y="10833"/>
                  </a:cubicBezTo>
                  <a:cubicBezTo>
                    <a:pt x="16046" y="10767"/>
                    <a:pt x="16046" y="10767"/>
                    <a:pt x="16046" y="10767"/>
                  </a:cubicBezTo>
                  <a:cubicBezTo>
                    <a:pt x="16046" y="10700"/>
                    <a:pt x="16046" y="10700"/>
                    <a:pt x="16046" y="10700"/>
                  </a:cubicBezTo>
                  <a:cubicBezTo>
                    <a:pt x="16046" y="10700"/>
                    <a:pt x="16046" y="10700"/>
                    <a:pt x="16046" y="10700"/>
                  </a:cubicBezTo>
                  <a:cubicBezTo>
                    <a:pt x="16046" y="10700"/>
                    <a:pt x="16046" y="10700"/>
                    <a:pt x="16046" y="10700"/>
                  </a:cubicBezTo>
                  <a:cubicBezTo>
                    <a:pt x="15990" y="10700"/>
                    <a:pt x="15990" y="10700"/>
                    <a:pt x="15990" y="10700"/>
                  </a:cubicBezTo>
                  <a:cubicBezTo>
                    <a:pt x="15990" y="10767"/>
                    <a:pt x="15990" y="10767"/>
                    <a:pt x="15990" y="10767"/>
                  </a:cubicBezTo>
                  <a:cubicBezTo>
                    <a:pt x="15990" y="10767"/>
                    <a:pt x="15990" y="10767"/>
                    <a:pt x="15990" y="10767"/>
                  </a:cubicBezTo>
                  <a:cubicBezTo>
                    <a:pt x="15990" y="10767"/>
                    <a:pt x="15990" y="10767"/>
                    <a:pt x="15990" y="10767"/>
                  </a:cubicBezTo>
                  <a:cubicBezTo>
                    <a:pt x="15990" y="10700"/>
                    <a:pt x="15990" y="10700"/>
                    <a:pt x="15990" y="10700"/>
                  </a:cubicBezTo>
                  <a:cubicBezTo>
                    <a:pt x="15934" y="10700"/>
                    <a:pt x="15934" y="10700"/>
                    <a:pt x="15934" y="10700"/>
                  </a:cubicBezTo>
                  <a:cubicBezTo>
                    <a:pt x="15877" y="10700"/>
                    <a:pt x="15877" y="10700"/>
                    <a:pt x="15877" y="10700"/>
                  </a:cubicBezTo>
                  <a:cubicBezTo>
                    <a:pt x="15821" y="10633"/>
                    <a:pt x="15821" y="10633"/>
                    <a:pt x="15821" y="10633"/>
                  </a:cubicBezTo>
                  <a:cubicBezTo>
                    <a:pt x="15821" y="10633"/>
                    <a:pt x="15821" y="10633"/>
                    <a:pt x="15821" y="10633"/>
                  </a:cubicBezTo>
                  <a:cubicBezTo>
                    <a:pt x="15934" y="10566"/>
                    <a:pt x="15934" y="10566"/>
                    <a:pt x="15934" y="10566"/>
                  </a:cubicBezTo>
                  <a:cubicBezTo>
                    <a:pt x="15877" y="10566"/>
                    <a:pt x="15877" y="10566"/>
                    <a:pt x="15877" y="10566"/>
                  </a:cubicBezTo>
                  <a:cubicBezTo>
                    <a:pt x="15877" y="10566"/>
                    <a:pt x="15877" y="10566"/>
                    <a:pt x="15877" y="10566"/>
                  </a:cubicBezTo>
                  <a:cubicBezTo>
                    <a:pt x="15877" y="10499"/>
                    <a:pt x="15877" y="10499"/>
                    <a:pt x="15877" y="10499"/>
                  </a:cubicBezTo>
                  <a:cubicBezTo>
                    <a:pt x="15877" y="10432"/>
                    <a:pt x="15877" y="10432"/>
                    <a:pt x="15877" y="10432"/>
                  </a:cubicBezTo>
                  <a:cubicBezTo>
                    <a:pt x="15821" y="10432"/>
                    <a:pt x="15821" y="10432"/>
                    <a:pt x="15821" y="10432"/>
                  </a:cubicBezTo>
                  <a:cubicBezTo>
                    <a:pt x="15821" y="10432"/>
                    <a:pt x="15821" y="10432"/>
                    <a:pt x="15821" y="10432"/>
                  </a:cubicBezTo>
                  <a:cubicBezTo>
                    <a:pt x="15821" y="10432"/>
                    <a:pt x="15821" y="10432"/>
                    <a:pt x="15821" y="10432"/>
                  </a:cubicBezTo>
                  <a:cubicBezTo>
                    <a:pt x="15821" y="10499"/>
                    <a:pt x="15821" y="10499"/>
                    <a:pt x="15821" y="10499"/>
                  </a:cubicBezTo>
                  <a:cubicBezTo>
                    <a:pt x="15821" y="10499"/>
                    <a:pt x="15821" y="10499"/>
                    <a:pt x="15821" y="10499"/>
                  </a:cubicBezTo>
                  <a:cubicBezTo>
                    <a:pt x="15765" y="10499"/>
                    <a:pt x="15765" y="10499"/>
                    <a:pt x="15765" y="10499"/>
                  </a:cubicBezTo>
                  <a:cubicBezTo>
                    <a:pt x="15765" y="10499"/>
                    <a:pt x="15765" y="10499"/>
                    <a:pt x="15765" y="10499"/>
                  </a:cubicBezTo>
                  <a:cubicBezTo>
                    <a:pt x="15709" y="10499"/>
                    <a:pt x="15709" y="10499"/>
                    <a:pt x="15709" y="10499"/>
                  </a:cubicBezTo>
                  <a:cubicBezTo>
                    <a:pt x="15709" y="10432"/>
                    <a:pt x="15709" y="10432"/>
                    <a:pt x="15709" y="10432"/>
                  </a:cubicBezTo>
                  <a:cubicBezTo>
                    <a:pt x="15765" y="10365"/>
                    <a:pt x="15765" y="10365"/>
                    <a:pt x="15765" y="10365"/>
                  </a:cubicBezTo>
                  <a:cubicBezTo>
                    <a:pt x="15765" y="10365"/>
                    <a:pt x="15765" y="10365"/>
                    <a:pt x="15765" y="10365"/>
                  </a:cubicBezTo>
                  <a:cubicBezTo>
                    <a:pt x="15653" y="10365"/>
                    <a:pt x="15653" y="10365"/>
                    <a:pt x="15653" y="10365"/>
                  </a:cubicBezTo>
                  <a:cubicBezTo>
                    <a:pt x="15653" y="10298"/>
                    <a:pt x="15653" y="10298"/>
                    <a:pt x="15653" y="10298"/>
                  </a:cubicBezTo>
                  <a:cubicBezTo>
                    <a:pt x="15709" y="10298"/>
                    <a:pt x="15709" y="10298"/>
                    <a:pt x="15709" y="10298"/>
                  </a:cubicBezTo>
                  <a:cubicBezTo>
                    <a:pt x="15709" y="10298"/>
                    <a:pt x="15709" y="10298"/>
                    <a:pt x="15709" y="10298"/>
                  </a:cubicBezTo>
                  <a:cubicBezTo>
                    <a:pt x="15709" y="10298"/>
                    <a:pt x="15709" y="10298"/>
                    <a:pt x="15709" y="10298"/>
                  </a:cubicBezTo>
                  <a:cubicBezTo>
                    <a:pt x="15709" y="10232"/>
                    <a:pt x="15709" y="10232"/>
                    <a:pt x="15709" y="10232"/>
                  </a:cubicBezTo>
                  <a:cubicBezTo>
                    <a:pt x="15765" y="10232"/>
                    <a:pt x="15765" y="10232"/>
                    <a:pt x="15765" y="10232"/>
                  </a:cubicBezTo>
                  <a:cubicBezTo>
                    <a:pt x="15765" y="10232"/>
                    <a:pt x="15765" y="10232"/>
                    <a:pt x="15765" y="10232"/>
                  </a:cubicBezTo>
                  <a:cubicBezTo>
                    <a:pt x="15765" y="10165"/>
                    <a:pt x="15765" y="10165"/>
                    <a:pt x="15765" y="10165"/>
                  </a:cubicBezTo>
                  <a:cubicBezTo>
                    <a:pt x="15709" y="10232"/>
                    <a:pt x="15709" y="10232"/>
                    <a:pt x="15709" y="10232"/>
                  </a:cubicBezTo>
                  <a:cubicBezTo>
                    <a:pt x="15653" y="10298"/>
                    <a:pt x="15653" y="10298"/>
                    <a:pt x="15653" y="10298"/>
                  </a:cubicBezTo>
                  <a:cubicBezTo>
                    <a:pt x="15653" y="10298"/>
                    <a:pt x="15653" y="10298"/>
                    <a:pt x="15653" y="10298"/>
                  </a:cubicBezTo>
                  <a:cubicBezTo>
                    <a:pt x="15597" y="10298"/>
                    <a:pt x="15597" y="10298"/>
                    <a:pt x="15597" y="10298"/>
                  </a:cubicBezTo>
                  <a:cubicBezTo>
                    <a:pt x="15597" y="10232"/>
                    <a:pt x="15597" y="10232"/>
                    <a:pt x="15597" y="10232"/>
                  </a:cubicBezTo>
                  <a:cubicBezTo>
                    <a:pt x="15597" y="10232"/>
                    <a:pt x="15597" y="10232"/>
                    <a:pt x="15597" y="10232"/>
                  </a:cubicBezTo>
                  <a:cubicBezTo>
                    <a:pt x="15541" y="10298"/>
                    <a:pt x="15541" y="10298"/>
                    <a:pt x="15541" y="10298"/>
                  </a:cubicBezTo>
                  <a:cubicBezTo>
                    <a:pt x="15541" y="10298"/>
                    <a:pt x="15541" y="10298"/>
                    <a:pt x="15541" y="10298"/>
                  </a:cubicBezTo>
                  <a:cubicBezTo>
                    <a:pt x="15485" y="10298"/>
                    <a:pt x="15485" y="10298"/>
                    <a:pt x="15485" y="10298"/>
                  </a:cubicBezTo>
                  <a:cubicBezTo>
                    <a:pt x="15429" y="10298"/>
                    <a:pt x="15429" y="10298"/>
                    <a:pt x="15429" y="10298"/>
                  </a:cubicBezTo>
                  <a:cubicBezTo>
                    <a:pt x="15429" y="10298"/>
                    <a:pt x="15429" y="10298"/>
                    <a:pt x="15429" y="10298"/>
                  </a:cubicBezTo>
                  <a:cubicBezTo>
                    <a:pt x="15429" y="10365"/>
                    <a:pt x="15429" y="10365"/>
                    <a:pt x="15429" y="10365"/>
                  </a:cubicBezTo>
                  <a:cubicBezTo>
                    <a:pt x="15372" y="10365"/>
                    <a:pt x="15372" y="10365"/>
                    <a:pt x="15372" y="10365"/>
                  </a:cubicBezTo>
                  <a:cubicBezTo>
                    <a:pt x="15372" y="10298"/>
                    <a:pt x="15372" y="10298"/>
                    <a:pt x="15372" y="10298"/>
                  </a:cubicBezTo>
                  <a:cubicBezTo>
                    <a:pt x="15429" y="10298"/>
                    <a:pt x="15429" y="10298"/>
                    <a:pt x="15429" y="10298"/>
                  </a:cubicBezTo>
                  <a:cubicBezTo>
                    <a:pt x="15429" y="10232"/>
                    <a:pt x="15429" y="10232"/>
                    <a:pt x="15429" y="10232"/>
                  </a:cubicBezTo>
                  <a:cubicBezTo>
                    <a:pt x="15372" y="10232"/>
                    <a:pt x="15372" y="10232"/>
                    <a:pt x="15372" y="10232"/>
                  </a:cubicBezTo>
                  <a:cubicBezTo>
                    <a:pt x="15429" y="10165"/>
                    <a:pt x="15429" y="10165"/>
                    <a:pt x="15429" y="10165"/>
                  </a:cubicBezTo>
                  <a:cubicBezTo>
                    <a:pt x="15429" y="10165"/>
                    <a:pt x="15429" y="10165"/>
                    <a:pt x="15429" y="10165"/>
                  </a:cubicBezTo>
                  <a:cubicBezTo>
                    <a:pt x="15485" y="10165"/>
                    <a:pt x="15485" y="10165"/>
                    <a:pt x="15485" y="10165"/>
                  </a:cubicBezTo>
                  <a:cubicBezTo>
                    <a:pt x="15485" y="10232"/>
                    <a:pt x="15485" y="10232"/>
                    <a:pt x="15485" y="10232"/>
                  </a:cubicBezTo>
                  <a:cubicBezTo>
                    <a:pt x="15541" y="10232"/>
                    <a:pt x="15541" y="10232"/>
                    <a:pt x="15541" y="10232"/>
                  </a:cubicBezTo>
                  <a:cubicBezTo>
                    <a:pt x="15541" y="10165"/>
                    <a:pt x="15541" y="10165"/>
                    <a:pt x="15541" y="10165"/>
                  </a:cubicBezTo>
                  <a:cubicBezTo>
                    <a:pt x="15597" y="10165"/>
                    <a:pt x="15597" y="10165"/>
                    <a:pt x="15597" y="10165"/>
                  </a:cubicBezTo>
                  <a:cubicBezTo>
                    <a:pt x="15597" y="10098"/>
                    <a:pt x="15597" y="10098"/>
                    <a:pt x="15597" y="10098"/>
                  </a:cubicBezTo>
                  <a:cubicBezTo>
                    <a:pt x="15597" y="10098"/>
                    <a:pt x="15597" y="10098"/>
                    <a:pt x="15597" y="10098"/>
                  </a:cubicBezTo>
                  <a:cubicBezTo>
                    <a:pt x="15541" y="10031"/>
                    <a:pt x="15541" y="10031"/>
                    <a:pt x="15541" y="10031"/>
                  </a:cubicBezTo>
                  <a:cubicBezTo>
                    <a:pt x="15541" y="10031"/>
                    <a:pt x="15541" y="10031"/>
                    <a:pt x="15541" y="10031"/>
                  </a:cubicBezTo>
                  <a:cubicBezTo>
                    <a:pt x="15485" y="9964"/>
                    <a:pt x="15485" y="9964"/>
                    <a:pt x="15485" y="9964"/>
                  </a:cubicBezTo>
                  <a:cubicBezTo>
                    <a:pt x="15485" y="9964"/>
                    <a:pt x="15485" y="9964"/>
                    <a:pt x="15485" y="9964"/>
                  </a:cubicBezTo>
                  <a:cubicBezTo>
                    <a:pt x="15485" y="9964"/>
                    <a:pt x="15485" y="9964"/>
                    <a:pt x="15485" y="9964"/>
                  </a:cubicBezTo>
                  <a:cubicBezTo>
                    <a:pt x="15485" y="9897"/>
                    <a:pt x="15485" y="9897"/>
                    <a:pt x="15485" y="9897"/>
                  </a:cubicBezTo>
                  <a:cubicBezTo>
                    <a:pt x="15429" y="9897"/>
                    <a:pt x="15429" y="9897"/>
                    <a:pt x="15429" y="9897"/>
                  </a:cubicBezTo>
                  <a:cubicBezTo>
                    <a:pt x="15429" y="9897"/>
                    <a:pt x="15429" y="9897"/>
                    <a:pt x="15429" y="9897"/>
                  </a:cubicBezTo>
                  <a:cubicBezTo>
                    <a:pt x="15372" y="9897"/>
                    <a:pt x="15372" y="9897"/>
                    <a:pt x="15372" y="9897"/>
                  </a:cubicBezTo>
                  <a:cubicBezTo>
                    <a:pt x="15372" y="9830"/>
                    <a:pt x="15372" y="9830"/>
                    <a:pt x="15372" y="9830"/>
                  </a:cubicBezTo>
                  <a:cubicBezTo>
                    <a:pt x="15429" y="9830"/>
                    <a:pt x="15429" y="9830"/>
                    <a:pt x="15429" y="9830"/>
                  </a:cubicBezTo>
                  <a:cubicBezTo>
                    <a:pt x="15429" y="9830"/>
                    <a:pt x="15429" y="9830"/>
                    <a:pt x="15429" y="9830"/>
                  </a:cubicBezTo>
                  <a:cubicBezTo>
                    <a:pt x="15485" y="9830"/>
                    <a:pt x="15485" y="9830"/>
                    <a:pt x="15485" y="9830"/>
                  </a:cubicBezTo>
                  <a:cubicBezTo>
                    <a:pt x="15485" y="9830"/>
                    <a:pt x="15485" y="9830"/>
                    <a:pt x="15485" y="9830"/>
                  </a:cubicBezTo>
                  <a:cubicBezTo>
                    <a:pt x="15485" y="9763"/>
                    <a:pt x="15485" y="9763"/>
                    <a:pt x="15485" y="9763"/>
                  </a:cubicBezTo>
                  <a:cubicBezTo>
                    <a:pt x="15429" y="9763"/>
                    <a:pt x="15429" y="9763"/>
                    <a:pt x="15429" y="9763"/>
                  </a:cubicBezTo>
                  <a:cubicBezTo>
                    <a:pt x="15429" y="9697"/>
                    <a:pt x="15429" y="9697"/>
                    <a:pt x="15429" y="9697"/>
                  </a:cubicBezTo>
                  <a:cubicBezTo>
                    <a:pt x="15372" y="9697"/>
                    <a:pt x="15372" y="9697"/>
                    <a:pt x="15372" y="9697"/>
                  </a:cubicBezTo>
                  <a:cubicBezTo>
                    <a:pt x="15372" y="9697"/>
                    <a:pt x="15372" y="9697"/>
                    <a:pt x="15372" y="9697"/>
                  </a:cubicBezTo>
                  <a:cubicBezTo>
                    <a:pt x="15372" y="9697"/>
                    <a:pt x="15372" y="9697"/>
                    <a:pt x="15372" y="9697"/>
                  </a:cubicBezTo>
                  <a:cubicBezTo>
                    <a:pt x="15316" y="9763"/>
                    <a:pt x="15316" y="9763"/>
                    <a:pt x="15316" y="9763"/>
                  </a:cubicBezTo>
                  <a:cubicBezTo>
                    <a:pt x="15316" y="9763"/>
                    <a:pt x="15316" y="9763"/>
                    <a:pt x="15316" y="9763"/>
                  </a:cubicBezTo>
                  <a:cubicBezTo>
                    <a:pt x="15316" y="9697"/>
                    <a:pt x="15316" y="9697"/>
                    <a:pt x="15316" y="9697"/>
                  </a:cubicBezTo>
                  <a:cubicBezTo>
                    <a:pt x="15372" y="9630"/>
                    <a:pt x="15372" y="9630"/>
                    <a:pt x="15372" y="9630"/>
                  </a:cubicBezTo>
                  <a:cubicBezTo>
                    <a:pt x="15372" y="9563"/>
                    <a:pt x="15372" y="9563"/>
                    <a:pt x="15372" y="9563"/>
                  </a:cubicBezTo>
                  <a:cubicBezTo>
                    <a:pt x="15372" y="9563"/>
                    <a:pt x="15372" y="9563"/>
                    <a:pt x="15372" y="9563"/>
                  </a:cubicBezTo>
                  <a:cubicBezTo>
                    <a:pt x="15429" y="9496"/>
                    <a:pt x="15429" y="9496"/>
                    <a:pt x="15429" y="9496"/>
                  </a:cubicBezTo>
                  <a:cubicBezTo>
                    <a:pt x="15429" y="9429"/>
                    <a:pt x="15429" y="9429"/>
                    <a:pt x="15429" y="9429"/>
                  </a:cubicBezTo>
                  <a:cubicBezTo>
                    <a:pt x="15429" y="9362"/>
                    <a:pt x="15429" y="9362"/>
                    <a:pt x="15429" y="9362"/>
                  </a:cubicBezTo>
                  <a:cubicBezTo>
                    <a:pt x="15429" y="9362"/>
                    <a:pt x="15429" y="9362"/>
                    <a:pt x="15429" y="9362"/>
                  </a:cubicBezTo>
                  <a:cubicBezTo>
                    <a:pt x="15372" y="9362"/>
                    <a:pt x="15372" y="9362"/>
                    <a:pt x="15372" y="9362"/>
                  </a:cubicBezTo>
                  <a:cubicBezTo>
                    <a:pt x="15372" y="9362"/>
                    <a:pt x="15372" y="9362"/>
                    <a:pt x="15372" y="9362"/>
                  </a:cubicBezTo>
                  <a:cubicBezTo>
                    <a:pt x="15316" y="9362"/>
                    <a:pt x="15316" y="9362"/>
                    <a:pt x="15316" y="9362"/>
                  </a:cubicBezTo>
                  <a:cubicBezTo>
                    <a:pt x="15316" y="9429"/>
                    <a:pt x="15316" y="9429"/>
                    <a:pt x="15316" y="9429"/>
                  </a:cubicBezTo>
                  <a:cubicBezTo>
                    <a:pt x="15316" y="9429"/>
                    <a:pt x="15316" y="9429"/>
                    <a:pt x="15316" y="9429"/>
                  </a:cubicBezTo>
                  <a:cubicBezTo>
                    <a:pt x="15260" y="9362"/>
                    <a:pt x="15260" y="9362"/>
                    <a:pt x="15260" y="9362"/>
                  </a:cubicBezTo>
                  <a:cubicBezTo>
                    <a:pt x="15260" y="9295"/>
                    <a:pt x="15260" y="9295"/>
                    <a:pt x="15260" y="9295"/>
                  </a:cubicBezTo>
                  <a:cubicBezTo>
                    <a:pt x="15204" y="9295"/>
                    <a:pt x="15204" y="9295"/>
                    <a:pt x="15204" y="9295"/>
                  </a:cubicBezTo>
                  <a:cubicBezTo>
                    <a:pt x="15204" y="9228"/>
                    <a:pt x="15204" y="9228"/>
                    <a:pt x="15204" y="9228"/>
                  </a:cubicBezTo>
                  <a:cubicBezTo>
                    <a:pt x="15204" y="9162"/>
                    <a:pt x="15204" y="9162"/>
                    <a:pt x="15204" y="9162"/>
                  </a:cubicBezTo>
                  <a:cubicBezTo>
                    <a:pt x="15260" y="9162"/>
                    <a:pt x="15260" y="9162"/>
                    <a:pt x="15260" y="9162"/>
                  </a:cubicBezTo>
                  <a:cubicBezTo>
                    <a:pt x="15260" y="9162"/>
                    <a:pt x="15260" y="9162"/>
                    <a:pt x="15260" y="9162"/>
                  </a:cubicBezTo>
                  <a:cubicBezTo>
                    <a:pt x="15260" y="9095"/>
                    <a:pt x="15260" y="9095"/>
                    <a:pt x="15260" y="9095"/>
                  </a:cubicBezTo>
                  <a:cubicBezTo>
                    <a:pt x="15260" y="9095"/>
                    <a:pt x="15260" y="9095"/>
                    <a:pt x="15260" y="9095"/>
                  </a:cubicBezTo>
                  <a:cubicBezTo>
                    <a:pt x="15204" y="9095"/>
                    <a:pt x="15204" y="9095"/>
                    <a:pt x="15204" y="9095"/>
                  </a:cubicBezTo>
                  <a:cubicBezTo>
                    <a:pt x="15204" y="9095"/>
                    <a:pt x="15204" y="9095"/>
                    <a:pt x="15204" y="9095"/>
                  </a:cubicBezTo>
                  <a:cubicBezTo>
                    <a:pt x="15204" y="9162"/>
                    <a:pt x="15204" y="9162"/>
                    <a:pt x="15204" y="9162"/>
                  </a:cubicBezTo>
                  <a:cubicBezTo>
                    <a:pt x="15148" y="9228"/>
                    <a:pt x="15148" y="9228"/>
                    <a:pt x="15148" y="9228"/>
                  </a:cubicBezTo>
                  <a:cubicBezTo>
                    <a:pt x="15148" y="9162"/>
                    <a:pt x="15148" y="9162"/>
                    <a:pt x="15148" y="9162"/>
                  </a:cubicBezTo>
                  <a:cubicBezTo>
                    <a:pt x="15092" y="9162"/>
                    <a:pt x="15092" y="9162"/>
                    <a:pt x="15092" y="9162"/>
                  </a:cubicBezTo>
                  <a:cubicBezTo>
                    <a:pt x="15092" y="9162"/>
                    <a:pt x="15092" y="9162"/>
                    <a:pt x="15092" y="9162"/>
                  </a:cubicBezTo>
                  <a:cubicBezTo>
                    <a:pt x="15092" y="9228"/>
                    <a:pt x="15092" y="9228"/>
                    <a:pt x="15092" y="9228"/>
                  </a:cubicBezTo>
                  <a:cubicBezTo>
                    <a:pt x="15092" y="9228"/>
                    <a:pt x="15092" y="9228"/>
                    <a:pt x="15092" y="9228"/>
                  </a:cubicBezTo>
                  <a:cubicBezTo>
                    <a:pt x="15092" y="9295"/>
                    <a:pt x="15092" y="9295"/>
                    <a:pt x="15092" y="9295"/>
                  </a:cubicBezTo>
                  <a:cubicBezTo>
                    <a:pt x="15092" y="9295"/>
                    <a:pt x="15092" y="9295"/>
                    <a:pt x="15092" y="9295"/>
                  </a:cubicBezTo>
                  <a:cubicBezTo>
                    <a:pt x="15148" y="9295"/>
                    <a:pt x="15148" y="9295"/>
                    <a:pt x="15148" y="9295"/>
                  </a:cubicBezTo>
                  <a:cubicBezTo>
                    <a:pt x="15148" y="9429"/>
                    <a:pt x="15148" y="9429"/>
                    <a:pt x="15148" y="9429"/>
                  </a:cubicBezTo>
                  <a:cubicBezTo>
                    <a:pt x="15204" y="9429"/>
                    <a:pt x="15204" y="9429"/>
                    <a:pt x="15204" y="9429"/>
                  </a:cubicBezTo>
                  <a:cubicBezTo>
                    <a:pt x="15204" y="9496"/>
                    <a:pt x="15204" y="9496"/>
                    <a:pt x="15204" y="9496"/>
                  </a:cubicBezTo>
                  <a:cubicBezTo>
                    <a:pt x="15204" y="9563"/>
                    <a:pt x="15204" y="9563"/>
                    <a:pt x="15204" y="9563"/>
                  </a:cubicBezTo>
                  <a:cubicBezTo>
                    <a:pt x="15148" y="9563"/>
                    <a:pt x="15148" y="9563"/>
                    <a:pt x="15148" y="9563"/>
                  </a:cubicBezTo>
                  <a:cubicBezTo>
                    <a:pt x="15092" y="9630"/>
                    <a:pt x="15092" y="9630"/>
                    <a:pt x="15092" y="9630"/>
                  </a:cubicBezTo>
                  <a:cubicBezTo>
                    <a:pt x="14980" y="9630"/>
                    <a:pt x="14980" y="9630"/>
                    <a:pt x="14980" y="9630"/>
                  </a:cubicBezTo>
                  <a:cubicBezTo>
                    <a:pt x="14980" y="9630"/>
                    <a:pt x="14980" y="9630"/>
                    <a:pt x="14980" y="9630"/>
                  </a:cubicBezTo>
                  <a:cubicBezTo>
                    <a:pt x="14924" y="9630"/>
                    <a:pt x="14924" y="9630"/>
                    <a:pt x="14924" y="9630"/>
                  </a:cubicBezTo>
                  <a:cubicBezTo>
                    <a:pt x="14924" y="9563"/>
                    <a:pt x="14924" y="9563"/>
                    <a:pt x="14924" y="9563"/>
                  </a:cubicBezTo>
                  <a:cubicBezTo>
                    <a:pt x="14924" y="9563"/>
                    <a:pt x="14924" y="9563"/>
                    <a:pt x="14924" y="9563"/>
                  </a:cubicBezTo>
                  <a:cubicBezTo>
                    <a:pt x="14924" y="9496"/>
                    <a:pt x="14924" y="9496"/>
                    <a:pt x="14924" y="9496"/>
                  </a:cubicBezTo>
                  <a:cubicBezTo>
                    <a:pt x="14811" y="9496"/>
                    <a:pt x="14811" y="9496"/>
                    <a:pt x="14811" y="9496"/>
                  </a:cubicBezTo>
                  <a:cubicBezTo>
                    <a:pt x="14755" y="9429"/>
                    <a:pt x="14755" y="9429"/>
                    <a:pt x="14755" y="9429"/>
                  </a:cubicBezTo>
                  <a:cubicBezTo>
                    <a:pt x="14699" y="9429"/>
                    <a:pt x="14699" y="9429"/>
                    <a:pt x="14699" y="9429"/>
                  </a:cubicBezTo>
                  <a:cubicBezTo>
                    <a:pt x="14699" y="9563"/>
                    <a:pt x="14699" y="9563"/>
                    <a:pt x="14699" y="9563"/>
                  </a:cubicBezTo>
                  <a:cubicBezTo>
                    <a:pt x="14755" y="9630"/>
                    <a:pt x="14755" y="9630"/>
                    <a:pt x="14755" y="9630"/>
                  </a:cubicBezTo>
                  <a:cubicBezTo>
                    <a:pt x="14699" y="9630"/>
                    <a:pt x="14699" y="9630"/>
                    <a:pt x="14699" y="9630"/>
                  </a:cubicBezTo>
                  <a:cubicBezTo>
                    <a:pt x="14699" y="9630"/>
                    <a:pt x="14699" y="9630"/>
                    <a:pt x="14699" y="9630"/>
                  </a:cubicBezTo>
                  <a:cubicBezTo>
                    <a:pt x="14643" y="9563"/>
                    <a:pt x="14643" y="9563"/>
                    <a:pt x="14643" y="9563"/>
                  </a:cubicBezTo>
                  <a:cubicBezTo>
                    <a:pt x="14643" y="9496"/>
                    <a:pt x="14643" y="9496"/>
                    <a:pt x="14643" y="9496"/>
                  </a:cubicBezTo>
                  <a:cubicBezTo>
                    <a:pt x="14587" y="9496"/>
                    <a:pt x="14587" y="9496"/>
                    <a:pt x="14587" y="9496"/>
                  </a:cubicBezTo>
                  <a:cubicBezTo>
                    <a:pt x="14587" y="9496"/>
                    <a:pt x="14587" y="9496"/>
                    <a:pt x="14587" y="9496"/>
                  </a:cubicBezTo>
                  <a:cubicBezTo>
                    <a:pt x="14531" y="9429"/>
                    <a:pt x="14531" y="9429"/>
                    <a:pt x="14531" y="9429"/>
                  </a:cubicBezTo>
                  <a:cubicBezTo>
                    <a:pt x="14531" y="9362"/>
                    <a:pt x="14531" y="9362"/>
                    <a:pt x="14531" y="9362"/>
                  </a:cubicBezTo>
                  <a:cubicBezTo>
                    <a:pt x="14531" y="9362"/>
                    <a:pt x="14531" y="9362"/>
                    <a:pt x="14531" y="9362"/>
                  </a:cubicBezTo>
                  <a:cubicBezTo>
                    <a:pt x="14475" y="9362"/>
                    <a:pt x="14475" y="9362"/>
                    <a:pt x="14475" y="9362"/>
                  </a:cubicBezTo>
                  <a:cubicBezTo>
                    <a:pt x="14419" y="9295"/>
                    <a:pt x="14419" y="9295"/>
                    <a:pt x="14419" y="9295"/>
                  </a:cubicBezTo>
                  <a:cubicBezTo>
                    <a:pt x="14419" y="9295"/>
                    <a:pt x="14419" y="9295"/>
                    <a:pt x="14419" y="9295"/>
                  </a:cubicBezTo>
                  <a:cubicBezTo>
                    <a:pt x="14363" y="9228"/>
                    <a:pt x="14363" y="9228"/>
                    <a:pt x="14363" y="9228"/>
                  </a:cubicBezTo>
                  <a:cubicBezTo>
                    <a:pt x="14363" y="9228"/>
                    <a:pt x="14363" y="9228"/>
                    <a:pt x="14363" y="9228"/>
                  </a:cubicBezTo>
                  <a:cubicBezTo>
                    <a:pt x="14363" y="9228"/>
                    <a:pt x="14363" y="9228"/>
                    <a:pt x="14363" y="9228"/>
                  </a:cubicBezTo>
                  <a:cubicBezTo>
                    <a:pt x="14475" y="9362"/>
                    <a:pt x="14475" y="9362"/>
                    <a:pt x="14475" y="9362"/>
                  </a:cubicBezTo>
                  <a:cubicBezTo>
                    <a:pt x="14475" y="9362"/>
                    <a:pt x="14475" y="9362"/>
                    <a:pt x="14475" y="9362"/>
                  </a:cubicBezTo>
                  <a:cubicBezTo>
                    <a:pt x="14531" y="9429"/>
                    <a:pt x="14531" y="9429"/>
                    <a:pt x="14531" y="9429"/>
                  </a:cubicBezTo>
                  <a:cubicBezTo>
                    <a:pt x="14531" y="9429"/>
                    <a:pt x="14531" y="9429"/>
                    <a:pt x="14531" y="9429"/>
                  </a:cubicBezTo>
                  <a:cubicBezTo>
                    <a:pt x="14531" y="9496"/>
                    <a:pt x="14531" y="9496"/>
                    <a:pt x="14531" y="9496"/>
                  </a:cubicBezTo>
                  <a:cubicBezTo>
                    <a:pt x="14531" y="9496"/>
                    <a:pt x="14531" y="9496"/>
                    <a:pt x="14531" y="9496"/>
                  </a:cubicBezTo>
                  <a:cubicBezTo>
                    <a:pt x="14531" y="9496"/>
                    <a:pt x="14531" y="9496"/>
                    <a:pt x="14531" y="9496"/>
                  </a:cubicBezTo>
                  <a:cubicBezTo>
                    <a:pt x="14475" y="9563"/>
                    <a:pt x="14475" y="9563"/>
                    <a:pt x="14475" y="9563"/>
                  </a:cubicBezTo>
                  <a:cubicBezTo>
                    <a:pt x="14419" y="9496"/>
                    <a:pt x="14419" y="9496"/>
                    <a:pt x="14419" y="9496"/>
                  </a:cubicBezTo>
                  <a:cubicBezTo>
                    <a:pt x="14363" y="9496"/>
                    <a:pt x="14363" y="9496"/>
                    <a:pt x="14363" y="9496"/>
                  </a:cubicBezTo>
                  <a:cubicBezTo>
                    <a:pt x="14363" y="9429"/>
                    <a:pt x="14363" y="9429"/>
                    <a:pt x="14363" y="9429"/>
                  </a:cubicBezTo>
                  <a:cubicBezTo>
                    <a:pt x="14306" y="9429"/>
                    <a:pt x="14306" y="9429"/>
                    <a:pt x="14306" y="9429"/>
                  </a:cubicBezTo>
                  <a:cubicBezTo>
                    <a:pt x="14306" y="9362"/>
                    <a:pt x="14306" y="9362"/>
                    <a:pt x="14306" y="9362"/>
                  </a:cubicBezTo>
                  <a:cubicBezTo>
                    <a:pt x="14250" y="9429"/>
                    <a:pt x="14250" y="9429"/>
                    <a:pt x="14250" y="9429"/>
                  </a:cubicBezTo>
                  <a:cubicBezTo>
                    <a:pt x="14194" y="9429"/>
                    <a:pt x="14194" y="9429"/>
                    <a:pt x="14194" y="9429"/>
                  </a:cubicBezTo>
                  <a:cubicBezTo>
                    <a:pt x="14138" y="9429"/>
                    <a:pt x="14138" y="9429"/>
                    <a:pt x="14138" y="9429"/>
                  </a:cubicBezTo>
                  <a:cubicBezTo>
                    <a:pt x="14082" y="9362"/>
                    <a:pt x="14082" y="9362"/>
                    <a:pt x="14082" y="9362"/>
                  </a:cubicBezTo>
                  <a:cubicBezTo>
                    <a:pt x="14026" y="9362"/>
                    <a:pt x="14026" y="9362"/>
                    <a:pt x="14026" y="9362"/>
                  </a:cubicBezTo>
                  <a:cubicBezTo>
                    <a:pt x="14026" y="9362"/>
                    <a:pt x="14026" y="9362"/>
                    <a:pt x="14026" y="9362"/>
                  </a:cubicBezTo>
                  <a:cubicBezTo>
                    <a:pt x="13970" y="9295"/>
                    <a:pt x="13970" y="9295"/>
                    <a:pt x="13970" y="9295"/>
                  </a:cubicBezTo>
                  <a:cubicBezTo>
                    <a:pt x="13970" y="9295"/>
                    <a:pt x="13970" y="9295"/>
                    <a:pt x="13970" y="9295"/>
                  </a:cubicBezTo>
                  <a:cubicBezTo>
                    <a:pt x="14026" y="9228"/>
                    <a:pt x="14026" y="9228"/>
                    <a:pt x="14026" y="9228"/>
                  </a:cubicBezTo>
                  <a:cubicBezTo>
                    <a:pt x="14082" y="9162"/>
                    <a:pt x="14082" y="9162"/>
                    <a:pt x="14082" y="9162"/>
                  </a:cubicBezTo>
                  <a:cubicBezTo>
                    <a:pt x="14082" y="9162"/>
                    <a:pt x="14082" y="9162"/>
                    <a:pt x="14082" y="9162"/>
                  </a:cubicBezTo>
                  <a:cubicBezTo>
                    <a:pt x="14026" y="9162"/>
                    <a:pt x="14026" y="9162"/>
                    <a:pt x="14026" y="9162"/>
                  </a:cubicBezTo>
                  <a:cubicBezTo>
                    <a:pt x="13970" y="9228"/>
                    <a:pt x="13970" y="9228"/>
                    <a:pt x="13970" y="9228"/>
                  </a:cubicBezTo>
                  <a:cubicBezTo>
                    <a:pt x="13970" y="9295"/>
                    <a:pt x="13970" y="9295"/>
                    <a:pt x="13970" y="9295"/>
                  </a:cubicBezTo>
                  <a:cubicBezTo>
                    <a:pt x="13914" y="9295"/>
                    <a:pt x="13914" y="9295"/>
                    <a:pt x="13914" y="9295"/>
                  </a:cubicBezTo>
                  <a:cubicBezTo>
                    <a:pt x="13914" y="9228"/>
                    <a:pt x="13914" y="9228"/>
                    <a:pt x="13914" y="9228"/>
                  </a:cubicBezTo>
                  <a:cubicBezTo>
                    <a:pt x="13858" y="9228"/>
                    <a:pt x="13858" y="9228"/>
                    <a:pt x="13858" y="9228"/>
                  </a:cubicBezTo>
                  <a:cubicBezTo>
                    <a:pt x="13802" y="9228"/>
                    <a:pt x="13802" y="9228"/>
                    <a:pt x="13802" y="9228"/>
                  </a:cubicBezTo>
                  <a:cubicBezTo>
                    <a:pt x="13858" y="9295"/>
                    <a:pt x="13858" y="9295"/>
                    <a:pt x="13858" y="9295"/>
                  </a:cubicBezTo>
                  <a:cubicBezTo>
                    <a:pt x="13858" y="9295"/>
                    <a:pt x="13858" y="9295"/>
                    <a:pt x="13858" y="9295"/>
                  </a:cubicBezTo>
                  <a:cubicBezTo>
                    <a:pt x="13802" y="9295"/>
                    <a:pt x="13802" y="9295"/>
                    <a:pt x="13802" y="9295"/>
                  </a:cubicBezTo>
                  <a:cubicBezTo>
                    <a:pt x="13689" y="9228"/>
                    <a:pt x="13689" y="9228"/>
                    <a:pt x="13689" y="9228"/>
                  </a:cubicBezTo>
                  <a:cubicBezTo>
                    <a:pt x="13689" y="9162"/>
                    <a:pt x="13689" y="9162"/>
                    <a:pt x="13689" y="9162"/>
                  </a:cubicBezTo>
                  <a:cubicBezTo>
                    <a:pt x="13633" y="9095"/>
                    <a:pt x="13633" y="9095"/>
                    <a:pt x="13633" y="9095"/>
                  </a:cubicBezTo>
                  <a:cubicBezTo>
                    <a:pt x="13689" y="9095"/>
                    <a:pt x="13689" y="9095"/>
                    <a:pt x="13689" y="9095"/>
                  </a:cubicBezTo>
                  <a:cubicBezTo>
                    <a:pt x="13745" y="9028"/>
                    <a:pt x="13745" y="9028"/>
                    <a:pt x="13745" y="9028"/>
                  </a:cubicBezTo>
                  <a:cubicBezTo>
                    <a:pt x="13745" y="9028"/>
                    <a:pt x="13745" y="9028"/>
                    <a:pt x="13745" y="9028"/>
                  </a:cubicBezTo>
                  <a:cubicBezTo>
                    <a:pt x="13745" y="8961"/>
                    <a:pt x="13745" y="8961"/>
                    <a:pt x="13745" y="8961"/>
                  </a:cubicBezTo>
                  <a:cubicBezTo>
                    <a:pt x="13745" y="9028"/>
                    <a:pt x="13745" y="9028"/>
                    <a:pt x="13745" y="9028"/>
                  </a:cubicBezTo>
                  <a:cubicBezTo>
                    <a:pt x="13633" y="9028"/>
                    <a:pt x="13633" y="9028"/>
                    <a:pt x="13633" y="9028"/>
                  </a:cubicBezTo>
                  <a:cubicBezTo>
                    <a:pt x="13633" y="9095"/>
                    <a:pt x="13633" y="9095"/>
                    <a:pt x="13633" y="9095"/>
                  </a:cubicBezTo>
                  <a:cubicBezTo>
                    <a:pt x="13633" y="9095"/>
                    <a:pt x="13633" y="9095"/>
                    <a:pt x="13633" y="9095"/>
                  </a:cubicBezTo>
                  <a:cubicBezTo>
                    <a:pt x="13577" y="9028"/>
                    <a:pt x="13577" y="9028"/>
                    <a:pt x="13577" y="9028"/>
                  </a:cubicBezTo>
                  <a:cubicBezTo>
                    <a:pt x="13633" y="9028"/>
                    <a:pt x="13633" y="9028"/>
                    <a:pt x="13633" y="9028"/>
                  </a:cubicBezTo>
                  <a:cubicBezTo>
                    <a:pt x="13577" y="8961"/>
                    <a:pt x="13577" y="8961"/>
                    <a:pt x="13577" y="8961"/>
                  </a:cubicBezTo>
                  <a:cubicBezTo>
                    <a:pt x="13577" y="8961"/>
                    <a:pt x="13577" y="8961"/>
                    <a:pt x="13577" y="8961"/>
                  </a:cubicBezTo>
                  <a:cubicBezTo>
                    <a:pt x="13577" y="9028"/>
                    <a:pt x="13577" y="9028"/>
                    <a:pt x="13577" y="9028"/>
                  </a:cubicBezTo>
                  <a:cubicBezTo>
                    <a:pt x="13577" y="9028"/>
                    <a:pt x="13577" y="9028"/>
                    <a:pt x="13577" y="9028"/>
                  </a:cubicBezTo>
                  <a:cubicBezTo>
                    <a:pt x="13577" y="9095"/>
                    <a:pt x="13577" y="9095"/>
                    <a:pt x="13577" y="9095"/>
                  </a:cubicBezTo>
                  <a:cubicBezTo>
                    <a:pt x="13521" y="9095"/>
                    <a:pt x="13521" y="9095"/>
                    <a:pt x="13521" y="9095"/>
                  </a:cubicBezTo>
                  <a:cubicBezTo>
                    <a:pt x="13465" y="9028"/>
                    <a:pt x="13465" y="9028"/>
                    <a:pt x="13465" y="9028"/>
                  </a:cubicBezTo>
                  <a:cubicBezTo>
                    <a:pt x="13465" y="9028"/>
                    <a:pt x="13465" y="9028"/>
                    <a:pt x="13465" y="9028"/>
                  </a:cubicBezTo>
                  <a:cubicBezTo>
                    <a:pt x="13409" y="9028"/>
                    <a:pt x="13409" y="9028"/>
                    <a:pt x="13409" y="9028"/>
                  </a:cubicBezTo>
                  <a:cubicBezTo>
                    <a:pt x="13409" y="9095"/>
                    <a:pt x="13409" y="9095"/>
                    <a:pt x="13409" y="9095"/>
                  </a:cubicBezTo>
                  <a:cubicBezTo>
                    <a:pt x="13409" y="9095"/>
                    <a:pt x="13409" y="9095"/>
                    <a:pt x="13409" y="9095"/>
                  </a:cubicBezTo>
                  <a:cubicBezTo>
                    <a:pt x="13353" y="9028"/>
                    <a:pt x="13353" y="9028"/>
                    <a:pt x="13353" y="9028"/>
                  </a:cubicBezTo>
                  <a:cubicBezTo>
                    <a:pt x="13353" y="8961"/>
                    <a:pt x="13353" y="8961"/>
                    <a:pt x="13353" y="8961"/>
                  </a:cubicBezTo>
                  <a:cubicBezTo>
                    <a:pt x="13353" y="8961"/>
                    <a:pt x="13353" y="8961"/>
                    <a:pt x="13353" y="8961"/>
                  </a:cubicBezTo>
                  <a:cubicBezTo>
                    <a:pt x="13409" y="9028"/>
                    <a:pt x="13409" y="9028"/>
                    <a:pt x="13409" y="9028"/>
                  </a:cubicBezTo>
                  <a:cubicBezTo>
                    <a:pt x="13353" y="8961"/>
                    <a:pt x="13353" y="8961"/>
                    <a:pt x="13353" y="8961"/>
                  </a:cubicBezTo>
                  <a:cubicBezTo>
                    <a:pt x="13353" y="8961"/>
                    <a:pt x="13353" y="8961"/>
                    <a:pt x="13353" y="8961"/>
                  </a:cubicBezTo>
                  <a:cubicBezTo>
                    <a:pt x="13297" y="8894"/>
                    <a:pt x="13297" y="8894"/>
                    <a:pt x="13297" y="8894"/>
                  </a:cubicBezTo>
                  <a:cubicBezTo>
                    <a:pt x="13241" y="8827"/>
                    <a:pt x="13241" y="8827"/>
                    <a:pt x="13241" y="8827"/>
                  </a:cubicBezTo>
                  <a:cubicBezTo>
                    <a:pt x="13297" y="8827"/>
                    <a:pt x="13297" y="8827"/>
                    <a:pt x="13297" y="8827"/>
                  </a:cubicBezTo>
                  <a:cubicBezTo>
                    <a:pt x="13297" y="8760"/>
                    <a:pt x="13297" y="8760"/>
                    <a:pt x="13297" y="8760"/>
                  </a:cubicBezTo>
                  <a:cubicBezTo>
                    <a:pt x="13241" y="8627"/>
                    <a:pt x="13241" y="8627"/>
                    <a:pt x="13241" y="8627"/>
                  </a:cubicBezTo>
                  <a:cubicBezTo>
                    <a:pt x="13241" y="8627"/>
                    <a:pt x="13241" y="8627"/>
                    <a:pt x="13241" y="8627"/>
                  </a:cubicBezTo>
                  <a:cubicBezTo>
                    <a:pt x="13297" y="8627"/>
                    <a:pt x="13297" y="8627"/>
                    <a:pt x="13297" y="8627"/>
                  </a:cubicBezTo>
                  <a:cubicBezTo>
                    <a:pt x="13297" y="8560"/>
                    <a:pt x="13297" y="8560"/>
                    <a:pt x="13297" y="8560"/>
                  </a:cubicBezTo>
                  <a:cubicBezTo>
                    <a:pt x="13297" y="8493"/>
                    <a:pt x="13297" y="8493"/>
                    <a:pt x="13297" y="8493"/>
                  </a:cubicBezTo>
                  <a:cubicBezTo>
                    <a:pt x="13297" y="8493"/>
                    <a:pt x="13297" y="8493"/>
                    <a:pt x="13297" y="8493"/>
                  </a:cubicBezTo>
                  <a:cubicBezTo>
                    <a:pt x="13353" y="8493"/>
                    <a:pt x="13353" y="8493"/>
                    <a:pt x="13353" y="8493"/>
                  </a:cubicBezTo>
                  <a:cubicBezTo>
                    <a:pt x="13353" y="8560"/>
                    <a:pt x="13353" y="8560"/>
                    <a:pt x="13353" y="8560"/>
                  </a:cubicBezTo>
                  <a:cubicBezTo>
                    <a:pt x="13409" y="8560"/>
                    <a:pt x="13409" y="8560"/>
                    <a:pt x="13409" y="8560"/>
                  </a:cubicBezTo>
                  <a:cubicBezTo>
                    <a:pt x="13465" y="8560"/>
                    <a:pt x="13465" y="8560"/>
                    <a:pt x="13465" y="8560"/>
                  </a:cubicBezTo>
                  <a:cubicBezTo>
                    <a:pt x="13465" y="8627"/>
                    <a:pt x="13465" y="8627"/>
                    <a:pt x="13465" y="8627"/>
                  </a:cubicBezTo>
                  <a:cubicBezTo>
                    <a:pt x="13577" y="8693"/>
                    <a:pt x="13577" y="8693"/>
                    <a:pt x="13577" y="8693"/>
                  </a:cubicBezTo>
                  <a:cubicBezTo>
                    <a:pt x="13633" y="8693"/>
                    <a:pt x="13633" y="8693"/>
                    <a:pt x="13633" y="8693"/>
                  </a:cubicBezTo>
                  <a:cubicBezTo>
                    <a:pt x="13689" y="8627"/>
                    <a:pt x="13689" y="8627"/>
                    <a:pt x="13689" y="8627"/>
                  </a:cubicBezTo>
                  <a:cubicBezTo>
                    <a:pt x="13745" y="8627"/>
                    <a:pt x="13745" y="8627"/>
                    <a:pt x="13745" y="8627"/>
                  </a:cubicBezTo>
                  <a:cubicBezTo>
                    <a:pt x="13689" y="8627"/>
                    <a:pt x="13689" y="8627"/>
                    <a:pt x="13689" y="8627"/>
                  </a:cubicBezTo>
                  <a:cubicBezTo>
                    <a:pt x="13689" y="8560"/>
                    <a:pt x="13689" y="8560"/>
                    <a:pt x="13689" y="8560"/>
                  </a:cubicBezTo>
                  <a:cubicBezTo>
                    <a:pt x="13633" y="8560"/>
                    <a:pt x="13633" y="8560"/>
                    <a:pt x="13633" y="8560"/>
                  </a:cubicBezTo>
                  <a:cubicBezTo>
                    <a:pt x="13633" y="8493"/>
                    <a:pt x="13633" y="8493"/>
                    <a:pt x="13633" y="8493"/>
                  </a:cubicBezTo>
                  <a:cubicBezTo>
                    <a:pt x="13577" y="8493"/>
                    <a:pt x="13577" y="8493"/>
                    <a:pt x="13577" y="8493"/>
                  </a:cubicBezTo>
                  <a:cubicBezTo>
                    <a:pt x="13521" y="8426"/>
                    <a:pt x="13521" y="8426"/>
                    <a:pt x="13521" y="8426"/>
                  </a:cubicBezTo>
                  <a:cubicBezTo>
                    <a:pt x="13465" y="8426"/>
                    <a:pt x="13465" y="8426"/>
                    <a:pt x="13465" y="8426"/>
                  </a:cubicBezTo>
                  <a:cubicBezTo>
                    <a:pt x="13409" y="8426"/>
                    <a:pt x="13409" y="8426"/>
                    <a:pt x="13409" y="8426"/>
                  </a:cubicBezTo>
                  <a:cubicBezTo>
                    <a:pt x="13353" y="8426"/>
                    <a:pt x="13353" y="8426"/>
                    <a:pt x="13353" y="8426"/>
                  </a:cubicBezTo>
                  <a:cubicBezTo>
                    <a:pt x="13297" y="8359"/>
                    <a:pt x="13297" y="8359"/>
                    <a:pt x="13297" y="8359"/>
                  </a:cubicBezTo>
                  <a:cubicBezTo>
                    <a:pt x="13241" y="8292"/>
                    <a:pt x="13241" y="8292"/>
                    <a:pt x="13241" y="8292"/>
                  </a:cubicBezTo>
                  <a:cubicBezTo>
                    <a:pt x="13297" y="8225"/>
                    <a:pt x="13297" y="8225"/>
                    <a:pt x="13297" y="8225"/>
                  </a:cubicBezTo>
                  <a:cubicBezTo>
                    <a:pt x="13297" y="8159"/>
                    <a:pt x="13297" y="8159"/>
                    <a:pt x="13297" y="8159"/>
                  </a:cubicBezTo>
                  <a:cubicBezTo>
                    <a:pt x="13297" y="8159"/>
                    <a:pt x="13297" y="8159"/>
                    <a:pt x="13297" y="8159"/>
                  </a:cubicBezTo>
                  <a:cubicBezTo>
                    <a:pt x="13353" y="8092"/>
                    <a:pt x="13353" y="8092"/>
                    <a:pt x="13353" y="8092"/>
                  </a:cubicBezTo>
                  <a:cubicBezTo>
                    <a:pt x="13353" y="8092"/>
                    <a:pt x="13353" y="8092"/>
                    <a:pt x="13353" y="8092"/>
                  </a:cubicBezTo>
                  <a:cubicBezTo>
                    <a:pt x="13409" y="8025"/>
                    <a:pt x="13409" y="8025"/>
                    <a:pt x="13409" y="8025"/>
                  </a:cubicBezTo>
                  <a:cubicBezTo>
                    <a:pt x="13409" y="7958"/>
                    <a:pt x="13409" y="7958"/>
                    <a:pt x="13409" y="7958"/>
                  </a:cubicBezTo>
                  <a:cubicBezTo>
                    <a:pt x="13409" y="7891"/>
                    <a:pt x="13409" y="7891"/>
                    <a:pt x="13409" y="7891"/>
                  </a:cubicBezTo>
                  <a:cubicBezTo>
                    <a:pt x="13465" y="7891"/>
                    <a:pt x="13465" y="7891"/>
                    <a:pt x="13465" y="7891"/>
                  </a:cubicBezTo>
                  <a:cubicBezTo>
                    <a:pt x="13465" y="7824"/>
                    <a:pt x="13465" y="7824"/>
                    <a:pt x="13465" y="7824"/>
                  </a:cubicBezTo>
                  <a:cubicBezTo>
                    <a:pt x="13521" y="7824"/>
                    <a:pt x="13521" y="7824"/>
                    <a:pt x="13521" y="7824"/>
                  </a:cubicBezTo>
                  <a:cubicBezTo>
                    <a:pt x="13577" y="7824"/>
                    <a:pt x="13577" y="7824"/>
                    <a:pt x="13577" y="7824"/>
                  </a:cubicBezTo>
                  <a:cubicBezTo>
                    <a:pt x="13577" y="7757"/>
                    <a:pt x="13577" y="7757"/>
                    <a:pt x="13577" y="7757"/>
                  </a:cubicBezTo>
                  <a:cubicBezTo>
                    <a:pt x="13577" y="7757"/>
                    <a:pt x="13577" y="7757"/>
                    <a:pt x="13577" y="7757"/>
                  </a:cubicBezTo>
                  <a:cubicBezTo>
                    <a:pt x="13521" y="7757"/>
                    <a:pt x="13521" y="7757"/>
                    <a:pt x="13521" y="7757"/>
                  </a:cubicBezTo>
                  <a:cubicBezTo>
                    <a:pt x="13521" y="7757"/>
                    <a:pt x="13521" y="7757"/>
                    <a:pt x="13521" y="7757"/>
                  </a:cubicBezTo>
                  <a:cubicBezTo>
                    <a:pt x="13577" y="7624"/>
                    <a:pt x="13577" y="7624"/>
                    <a:pt x="13577" y="7624"/>
                  </a:cubicBezTo>
                  <a:cubicBezTo>
                    <a:pt x="13633" y="7557"/>
                    <a:pt x="13633" y="7557"/>
                    <a:pt x="13633" y="7557"/>
                  </a:cubicBezTo>
                  <a:cubicBezTo>
                    <a:pt x="13633" y="7557"/>
                    <a:pt x="13633" y="7557"/>
                    <a:pt x="13633" y="7557"/>
                  </a:cubicBezTo>
                  <a:cubicBezTo>
                    <a:pt x="13689" y="7490"/>
                    <a:pt x="13689" y="7490"/>
                    <a:pt x="13689" y="7490"/>
                  </a:cubicBezTo>
                  <a:cubicBezTo>
                    <a:pt x="13689" y="7490"/>
                    <a:pt x="13689" y="7490"/>
                    <a:pt x="13689" y="7490"/>
                  </a:cubicBezTo>
                  <a:cubicBezTo>
                    <a:pt x="13745" y="7490"/>
                    <a:pt x="13745" y="7490"/>
                    <a:pt x="13745" y="7490"/>
                  </a:cubicBezTo>
                  <a:cubicBezTo>
                    <a:pt x="13745" y="7423"/>
                    <a:pt x="13745" y="7423"/>
                    <a:pt x="13745" y="7423"/>
                  </a:cubicBezTo>
                  <a:cubicBezTo>
                    <a:pt x="13802" y="7423"/>
                    <a:pt x="13802" y="7423"/>
                    <a:pt x="13802" y="7423"/>
                  </a:cubicBezTo>
                  <a:cubicBezTo>
                    <a:pt x="13802" y="7490"/>
                    <a:pt x="13802" y="7490"/>
                    <a:pt x="13802" y="7490"/>
                  </a:cubicBezTo>
                  <a:cubicBezTo>
                    <a:pt x="13802" y="7423"/>
                    <a:pt x="13802" y="7423"/>
                    <a:pt x="13802" y="7423"/>
                  </a:cubicBezTo>
                  <a:cubicBezTo>
                    <a:pt x="13802" y="7423"/>
                    <a:pt x="13802" y="7423"/>
                    <a:pt x="13802" y="7423"/>
                  </a:cubicBezTo>
                  <a:cubicBezTo>
                    <a:pt x="13858" y="7289"/>
                    <a:pt x="13858" y="7289"/>
                    <a:pt x="13858" y="7289"/>
                  </a:cubicBezTo>
                  <a:cubicBezTo>
                    <a:pt x="13914" y="7289"/>
                    <a:pt x="13914" y="7289"/>
                    <a:pt x="13914" y="7289"/>
                  </a:cubicBezTo>
                  <a:cubicBezTo>
                    <a:pt x="13914" y="7289"/>
                    <a:pt x="13914" y="7289"/>
                    <a:pt x="13914" y="7289"/>
                  </a:cubicBezTo>
                  <a:cubicBezTo>
                    <a:pt x="13914" y="7222"/>
                    <a:pt x="13914" y="7222"/>
                    <a:pt x="13914" y="7222"/>
                  </a:cubicBezTo>
                  <a:cubicBezTo>
                    <a:pt x="13970" y="7222"/>
                    <a:pt x="13970" y="7222"/>
                    <a:pt x="13970" y="7222"/>
                  </a:cubicBezTo>
                  <a:cubicBezTo>
                    <a:pt x="14026" y="7155"/>
                    <a:pt x="14026" y="7155"/>
                    <a:pt x="14026" y="7155"/>
                  </a:cubicBezTo>
                  <a:cubicBezTo>
                    <a:pt x="14026" y="7155"/>
                    <a:pt x="14026" y="7155"/>
                    <a:pt x="14026" y="7155"/>
                  </a:cubicBezTo>
                  <a:cubicBezTo>
                    <a:pt x="14082" y="7155"/>
                    <a:pt x="14082" y="7155"/>
                    <a:pt x="14082" y="7155"/>
                  </a:cubicBezTo>
                  <a:cubicBezTo>
                    <a:pt x="14082" y="7089"/>
                    <a:pt x="14082" y="7089"/>
                    <a:pt x="14082" y="7089"/>
                  </a:cubicBezTo>
                  <a:cubicBezTo>
                    <a:pt x="14082" y="7089"/>
                    <a:pt x="14082" y="7089"/>
                    <a:pt x="14082" y="7089"/>
                  </a:cubicBezTo>
                  <a:cubicBezTo>
                    <a:pt x="14194" y="7022"/>
                    <a:pt x="14194" y="7022"/>
                    <a:pt x="14194" y="7022"/>
                  </a:cubicBezTo>
                  <a:cubicBezTo>
                    <a:pt x="14250" y="6955"/>
                    <a:pt x="14250" y="6955"/>
                    <a:pt x="14250" y="6955"/>
                  </a:cubicBezTo>
                  <a:cubicBezTo>
                    <a:pt x="14363" y="6888"/>
                    <a:pt x="14363" y="6888"/>
                    <a:pt x="14363" y="6888"/>
                  </a:cubicBezTo>
                  <a:cubicBezTo>
                    <a:pt x="14475" y="6888"/>
                    <a:pt x="14475" y="6888"/>
                    <a:pt x="14475" y="6888"/>
                  </a:cubicBezTo>
                  <a:cubicBezTo>
                    <a:pt x="14531" y="6888"/>
                    <a:pt x="14531" y="6888"/>
                    <a:pt x="14531" y="6888"/>
                  </a:cubicBezTo>
                  <a:cubicBezTo>
                    <a:pt x="14587" y="6888"/>
                    <a:pt x="14587" y="6888"/>
                    <a:pt x="14587" y="6888"/>
                  </a:cubicBezTo>
                  <a:cubicBezTo>
                    <a:pt x="14643" y="6888"/>
                    <a:pt x="14643" y="6888"/>
                    <a:pt x="14643" y="6888"/>
                  </a:cubicBezTo>
                  <a:cubicBezTo>
                    <a:pt x="14643" y="6888"/>
                    <a:pt x="14643" y="6888"/>
                    <a:pt x="14643" y="6888"/>
                  </a:cubicBezTo>
                  <a:cubicBezTo>
                    <a:pt x="14699" y="6888"/>
                    <a:pt x="14699" y="6888"/>
                    <a:pt x="14699" y="6888"/>
                  </a:cubicBezTo>
                  <a:cubicBezTo>
                    <a:pt x="14755" y="6955"/>
                    <a:pt x="14755" y="6955"/>
                    <a:pt x="14755" y="6955"/>
                  </a:cubicBezTo>
                  <a:cubicBezTo>
                    <a:pt x="14868" y="6955"/>
                    <a:pt x="14868" y="6955"/>
                    <a:pt x="14868" y="6955"/>
                  </a:cubicBezTo>
                  <a:cubicBezTo>
                    <a:pt x="14868" y="7022"/>
                    <a:pt x="14868" y="7022"/>
                    <a:pt x="14868" y="7022"/>
                  </a:cubicBezTo>
                  <a:cubicBezTo>
                    <a:pt x="14868" y="7089"/>
                    <a:pt x="14868" y="7089"/>
                    <a:pt x="14868" y="7089"/>
                  </a:cubicBezTo>
                  <a:cubicBezTo>
                    <a:pt x="14811" y="7089"/>
                    <a:pt x="14811" y="7089"/>
                    <a:pt x="14811" y="7089"/>
                  </a:cubicBezTo>
                  <a:cubicBezTo>
                    <a:pt x="14755" y="7089"/>
                    <a:pt x="14755" y="7089"/>
                    <a:pt x="14755" y="7089"/>
                  </a:cubicBezTo>
                  <a:cubicBezTo>
                    <a:pt x="14699" y="7089"/>
                    <a:pt x="14699" y="7089"/>
                    <a:pt x="14699" y="7089"/>
                  </a:cubicBezTo>
                  <a:cubicBezTo>
                    <a:pt x="14643" y="7155"/>
                    <a:pt x="14643" y="7155"/>
                    <a:pt x="14643" y="7155"/>
                  </a:cubicBezTo>
                  <a:cubicBezTo>
                    <a:pt x="14643" y="7222"/>
                    <a:pt x="14643" y="7222"/>
                    <a:pt x="14643" y="7222"/>
                  </a:cubicBezTo>
                  <a:cubicBezTo>
                    <a:pt x="14587" y="7222"/>
                    <a:pt x="14587" y="7222"/>
                    <a:pt x="14587" y="7222"/>
                  </a:cubicBezTo>
                  <a:cubicBezTo>
                    <a:pt x="14475" y="7356"/>
                    <a:pt x="14475" y="7356"/>
                    <a:pt x="14475" y="7356"/>
                  </a:cubicBezTo>
                  <a:cubicBezTo>
                    <a:pt x="14363" y="7423"/>
                    <a:pt x="14363" y="7423"/>
                    <a:pt x="14363" y="7423"/>
                  </a:cubicBezTo>
                  <a:cubicBezTo>
                    <a:pt x="14306" y="7490"/>
                    <a:pt x="14306" y="7490"/>
                    <a:pt x="14306" y="7490"/>
                  </a:cubicBezTo>
                  <a:cubicBezTo>
                    <a:pt x="14306" y="7490"/>
                    <a:pt x="14306" y="7490"/>
                    <a:pt x="14306" y="7490"/>
                  </a:cubicBezTo>
                  <a:cubicBezTo>
                    <a:pt x="14250" y="7624"/>
                    <a:pt x="14250" y="7624"/>
                    <a:pt x="14250" y="7624"/>
                  </a:cubicBezTo>
                  <a:cubicBezTo>
                    <a:pt x="14250" y="7690"/>
                    <a:pt x="14250" y="7690"/>
                    <a:pt x="14250" y="7690"/>
                  </a:cubicBezTo>
                  <a:cubicBezTo>
                    <a:pt x="14250" y="7757"/>
                    <a:pt x="14250" y="7757"/>
                    <a:pt x="14250" y="7757"/>
                  </a:cubicBezTo>
                  <a:cubicBezTo>
                    <a:pt x="14250" y="7757"/>
                    <a:pt x="14250" y="7757"/>
                    <a:pt x="14250" y="7757"/>
                  </a:cubicBezTo>
                  <a:cubicBezTo>
                    <a:pt x="14250" y="7824"/>
                    <a:pt x="14250" y="7824"/>
                    <a:pt x="14250" y="7824"/>
                  </a:cubicBezTo>
                  <a:cubicBezTo>
                    <a:pt x="14250" y="7824"/>
                    <a:pt x="14250" y="7824"/>
                    <a:pt x="14250" y="7824"/>
                  </a:cubicBezTo>
                  <a:cubicBezTo>
                    <a:pt x="14194" y="7891"/>
                    <a:pt x="14194" y="7891"/>
                    <a:pt x="14194" y="7891"/>
                  </a:cubicBezTo>
                  <a:cubicBezTo>
                    <a:pt x="14138" y="7958"/>
                    <a:pt x="14138" y="7958"/>
                    <a:pt x="14138" y="7958"/>
                  </a:cubicBezTo>
                  <a:cubicBezTo>
                    <a:pt x="14138" y="8025"/>
                    <a:pt x="14138" y="8025"/>
                    <a:pt x="14138" y="8025"/>
                  </a:cubicBezTo>
                  <a:cubicBezTo>
                    <a:pt x="14138" y="8092"/>
                    <a:pt x="14138" y="8092"/>
                    <a:pt x="14138" y="8092"/>
                  </a:cubicBezTo>
                  <a:cubicBezTo>
                    <a:pt x="14082" y="8092"/>
                    <a:pt x="14082" y="8092"/>
                    <a:pt x="14082" y="8092"/>
                  </a:cubicBezTo>
                  <a:cubicBezTo>
                    <a:pt x="14082" y="8092"/>
                    <a:pt x="14082" y="8092"/>
                    <a:pt x="14082" y="8092"/>
                  </a:cubicBezTo>
                  <a:cubicBezTo>
                    <a:pt x="14138" y="8159"/>
                    <a:pt x="14138" y="8159"/>
                    <a:pt x="14138" y="8159"/>
                  </a:cubicBezTo>
                  <a:cubicBezTo>
                    <a:pt x="14138" y="8225"/>
                    <a:pt x="14138" y="8225"/>
                    <a:pt x="14138" y="8225"/>
                  </a:cubicBezTo>
                  <a:cubicBezTo>
                    <a:pt x="14138" y="8292"/>
                    <a:pt x="14138" y="8292"/>
                    <a:pt x="14138" y="8292"/>
                  </a:cubicBezTo>
                  <a:cubicBezTo>
                    <a:pt x="14138" y="8359"/>
                    <a:pt x="14138" y="8359"/>
                    <a:pt x="14138" y="8359"/>
                  </a:cubicBezTo>
                  <a:cubicBezTo>
                    <a:pt x="14194" y="8426"/>
                    <a:pt x="14194" y="8426"/>
                    <a:pt x="14194" y="8426"/>
                  </a:cubicBezTo>
                  <a:cubicBezTo>
                    <a:pt x="14194" y="8426"/>
                    <a:pt x="14194" y="8426"/>
                    <a:pt x="14194" y="8426"/>
                  </a:cubicBezTo>
                  <a:cubicBezTo>
                    <a:pt x="14250" y="8493"/>
                    <a:pt x="14250" y="8493"/>
                    <a:pt x="14250" y="8493"/>
                  </a:cubicBezTo>
                  <a:cubicBezTo>
                    <a:pt x="14250" y="8493"/>
                    <a:pt x="14250" y="8493"/>
                    <a:pt x="14250" y="8493"/>
                  </a:cubicBezTo>
                  <a:cubicBezTo>
                    <a:pt x="14194" y="8560"/>
                    <a:pt x="14194" y="8560"/>
                    <a:pt x="14194" y="8560"/>
                  </a:cubicBezTo>
                  <a:cubicBezTo>
                    <a:pt x="14194" y="8493"/>
                    <a:pt x="14194" y="8493"/>
                    <a:pt x="14194" y="8493"/>
                  </a:cubicBezTo>
                  <a:cubicBezTo>
                    <a:pt x="14194" y="8493"/>
                    <a:pt x="14194" y="8493"/>
                    <a:pt x="14194" y="8493"/>
                  </a:cubicBezTo>
                  <a:cubicBezTo>
                    <a:pt x="14194" y="8560"/>
                    <a:pt x="14194" y="8560"/>
                    <a:pt x="14194" y="8560"/>
                  </a:cubicBezTo>
                  <a:cubicBezTo>
                    <a:pt x="14138" y="8560"/>
                    <a:pt x="14138" y="8560"/>
                    <a:pt x="14138" y="8560"/>
                  </a:cubicBezTo>
                  <a:cubicBezTo>
                    <a:pt x="14138" y="8560"/>
                    <a:pt x="14138" y="8560"/>
                    <a:pt x="14138" y="8560"/>
                  </a:cubicBezTo>
                  <a:cubicBezTo>
                    <a:pt x="14082" y="8560"/>
                    <a:pt x="14082" y="8560"/>
                    <a:pt x="14082" y="8560"/>
                  </a:cubicBezTo>
                  <a:cubicBezTo>
                    <a:pt x="14082" y="8560"/>
                    <a:pt x="14082" y="8560"/>
                    <a:pt x="14082" y="8560"/>
                  </a:cubicBezTo>
                  <a:cubicBezTo>
                    <a:pt x="14138" y="8627"/>
                    <a:pt x="14138" y="8627"/>
                    <a:pt x="14138" y="8627"/>
                  </a:cubicBezTo>
                  <a:cubicBezTo>
                    <a:pt x="14194" y="8627"/>
                    <a:pt x="14194" y="8627"/>
                    <a:pt x="14194" y="8627"/>
                  </a:cubicBezTo>
                  <a:cubicBezTo>
                    <a:pt x="14194" y="8627"/>
                    <a:pt x="14194" y="8627"/>
                    <a:pt x="14194" y="8627"/>
                  </a:cubicBezTo>
                  <a:cubicBezTo>
                    <a:pt x="14194" y="8627"/>
                    <a:pt x="14194" y="8627"/>
                    <a:pt x="14194" y="8627"/>
                  </a:cubicBezTo>
                  <a:cubicBezTo>
                    <a:pt x="14138" y="8693"/>
                    <a:pt x="14138" y="8693"/>
                    <a:pt x="14138" y="8693"/>
                  </a:cubicBezTo>
                  <a:cubicBezTo>
                    <a:pt x="14138" y="8760"/>
                    <a:pt x="14138" y="8760"/>
                    <a:pt x="14138" y="8760"/>
                  </a:cubicBezTo>
                  <a:cubicBezTo>
                    <a:pt x="14138" y="8827"/>
                    <a:pt x="14138" y="8827"/>
                    <a:pt x="14138" y="8827"/>
                  </a:cubicBezTo>
                  <a:cubicBezTo>
                    <a:pt x="14138" y="8827"/>
                    <a:pt x="14138" y="8827"/>
                    <a:pt x="14138" y="8827"/>
                  </a:cubicBezTo>
                  <a:cubicBezTo>
                    <a:pt x="14194" y="8760"/>
                    <a:pt x="14194" y="8760"/>
                    <a:pt x="14194" y="8760"/>
                  </a:cubicBezTo>
                  <a:cubicBezTo>
                    <a:pt x="14194" y="8760"/>
                    <a:pt x="14194" y="8760"/>
                    <a:pt x="14194" y="8760"/>
                  </a:cubicBezTo>
                  <a:cubicBezTo>
                    <a:pt x="14250" y="8627"/>
                    <a:pt x="14250" y="8627"/>
                    <a:pt x="14250" y="8627"/>
                  </a:cubicBezTo>
                  <a:cubicBezTo>
                    <a:pt x="14250" y="8627"/>
                    <a:pt x="14250" y="8627"/>
                    <a:pt x="14250" y="8627"/>
                  </a:cubicBezTo>
                  <a:cubicBezTo>
                    <a:pt x="14306" y="8493"/>
                    <a:pt x="14306" y="8493"/>
                    <a:pt x="14306" y="8493"/>
                  </a:cubicBezTo>
                  <a:cubicBezTo>
                    <a:pt x="14306" y="8493"/>
                    <a:pt x="14306" y="8493"/>
                    <a:pt x="14306" y="8493"/>
                  </a:cubicBezTo>
                  <a:cubicBezTo>
                    <a:pt x="14363" y="8426"/>
                    <a:pt x="14363" y="8426"/>
                    <a:pt x="14363" y="8426"/>
                  </a:cubicBezTo>
                  <a:cubicBezTo>
                    <a:pt x="14363" y="8426"/>
                    <a:pt x="14363" y="8426"/>
                    <a:pt x="14363" y="8426"/>
                  </a:cubicBezTo>
                  <a:cubicBezTo>
                    <a:pt x="14306" y="8359"/>
                    <a:pt x="14306" y="8359"/>
                    <a:pt x="14306" y="8359"/>
                  </a:cubicBezTo>
                  <a:cubicBezTo>
                    <a:pt x="14363" y="8359"/>
                    <a:pt x="14363" y="8359"/>
                    <a:pt x="14363" y="8359"/>
                  </a:cubicBezTo>
                  <a:cubicBezTo>
                    <a:pt x="14306" y="8292"/>
                    <a:pt x="14306" y="8292"/>
                    <a:pt x="14306" y="8292"/>
                  </a:cubicBezTo>
                  <a:cubicBezTo>
                    <a:pt x="14250" y="8292"/>
                    <a:pt x="14250" y="8292"/>
                    <a:pt x="14250" y="8292"/>
                  </a:cubicBezTo>
                  <a:cubicBezTo>
                    <a:pt x="14250" y="8225"/>
                    <a:pt x="14250" y="8225"/>
                    <a:pt x="14250" y="8225"/>
                  </a:cubicBezTo>
                  <a:cubicBezTo>
                    <a:pt x="14250" y="8225"/>
                    <a:pt x="14250" y="8225"/>
                    <a:pt x="14250" y="8225"/>
                  </a:cubicBezTo>
                  <a:cubicBezTo>
                    <a:pt x="14250" y="8159"/>
                    <a:pt x="14250" y="8159"/>
                    <a:pt x="14250" y="8159"/>
                  </a:cubicBezTo>
                  <a:cubicBezTo>
                    <a:pt x="14250" y="8092"/>
                    <a:pt x="14250" y="8092"/>
                    <a:pt x="14250" y="8092"/>
                  </a:cubicBezTo>
                  <a:cubicBezTo>
                    <a:pt x="14250" y="8025"/>
                    <a:pt x="14250" y="8025"/>
                    <a:pt x="14250" y="8025"/>
                  </a:cubicBezTo>
                  <a:cubicBezTo>
                    <a:pt x="14250" y="8025"/>
                    <a:pt x="14250" y="8025"/>
                    <a:pt x="14250" y="8025"/>
                  </a:cubicBezTo>
                  <a:cubicBezTo>
                    <a:pt x="14250" y="8092"/>
                    <a:pt x="14250" y="8092"/>
                    <a:pt x="14250" y="8092"/>
                  </a:cubicBezTo>
                  <a:cubicBezTo>
                    <a:pt x="14306" y="8025"/>
                    <a:pt x="14306" y="8025"/>
                    <a:pt x="14306" y="8025"/>
                  </a:cubicBezTo>
                  <a:cubicBezTo>
                    <a:pt x="14363" y="8025"/>
                    <a:pt x="14363" y="8025"/>
                    <a:pt x="14363" y="8025"/>
                  </a:cubicBezTo>
                  <a:cubicBezTo>
                    <a:pt x="14363" y="7958"/>
                    <a:pt x="14363" y="7958"/>
                    <a:pt x="14363" y="7958"/>
                  </a:cubicBezTo>
                  <a:cubicBezTo>
                    <a:pt x="14363" y="7958"/>
                    <a:pt x="14363" y="7958"/>
                    <a:pt x="14363" y="7958"/>
                  </a:cubicBezTo>
                  <a:cubicBezTo>
                    <a:pt x="14363" y="7891"/>
                    <a:pt x="14363" y="7891"/>
                    <a:pt x="14363" y="7891"/>
                  </a:cubicBezTo>
                  <a:cubicBezTo>
                    <a:pt x="14419" y="7958"/>
                    <a:pt x="14419" y="7958"/>
                    <a:pt x="14419" y="7958"/>
                  </a:cubicBezTo>
                  <a:cubicBezTo>
                    <a:pt x="14475" y="8025"/>
                    <a:pt x="14475" y="8025"/>
                    <a:pt x="14475" y="8025"/>
                  </a:cubicBezTo>
                  <a:cubicBezTo>
                    <a:pt x="14419" y="8025"/>
                    <a:pt x="14419" y="8025"/>
                    <a:pt x="14419" y="8025"/>
                  </a:cubicBezTo>
                  <a:cubicBezTo>
                    <a:pt x="14475" y="8025"/>
                    <a:pt x="14475" y="8025"/>
                    <a:pt x="14475" y="8025"/>
                  </a:cubicBezTo>
                  <a:cubicBezTo>
                    <a:pt x="14475" y="8025"/>
                    <a:pt x="14475" y="8025"/>
                    <a:pt x="14475" y="8025"/>
                  </a:cubicBezTo>
                  <a:cubicBezTo>
                    <a:pt x="14475" y="7958"/>
                    <a:pt x="14475" y="7958"/>
                    <a:pt x="14475" y="7958"/>
                  </a:cubicBezTo>
                  <a:cubicBezTo>
                    <a:pt x="14531" y="7891"/>
                    <a:pt x="14531" y="7891"/>
                    <a:pt x="14531" y="7891"/>
                  </a:cubicBezTo>
                  <a:cubicBezTo>
                    <a:pt x="14531" y="7891"/>
                    <a:pt x="14531" y="7891"/>
                    <a:pt x="14531" y="7891"/>
                  </a:cubicBezTo>
                  <a:cubicBezTo>
                    <a:pt x="14531" y="7891"/>
                    <a:pt x="14531" y="7891"/>
                    <a:pt x="14531" y="7891"/>
                  </a:cubicBezTo>
                  <a:cubicBezTo>
                    <a:pt x="14587" y="7891"/>
                    <a:pt x="14587" y="7891"/>
                    <a:pt x="14587" y="7891"/>
                  </a:cubicBezTo>
                  <a:cubicBezTo>
                    <a:pt x="14643" y="7824"/>
                    <a:pt x="14643" y="7824"/>
                    <a:pt x="14643" y="7824"/>
                  </a:cubicBezTo>
                  <a:cubicBezTo>
                    <a:pt x="14587" y="7824"/>
                    <a:pt x="14587" y="7824"/>
                    <a:pt x="14587" y="7824"/>
                  </a:cubicBezTo>
                  <a:cubicBezTo>
                    <a:pt x="14587" y="7824"/>
                    <a:pt x="14587" y="7824"/>
                    <a:pt x="14587" y="7824"/>
                  </a:cubicBezTo>
                  <a:cubicBezTo>
                    <a:pt x="14475" y="7891"/>
                    <a:pt x="14475" y="7891"/>
                    <a:pt x="14475" y="7891"/>
                  </a:cubicBezTo>
                  <a:cubicBezTo>
                    <a:pt x="14475" y="7891"/>
                    <a:pt x="14475" y="7891"/>
                    <a:pt x="14475" y="7891"/>
                  </a:cubicBezTo>
                  <a:cubicBezTo>
                    <a:pt x="14419" y="7824"/>
                    <a:pt x="14419" y="7824"/>
                    <a:pt x="14419" y="7824"/>
                  </a:cubicBezTo>
                  <a:cubicBezTo>
                    <a:pt x="14419" y="7824"/>
                    <a:pt x="14419" y="7824"/>
                    <a:pt x="14419" y="7824"/>
                  </a:cubicBezTo>
                  <a:cubicBezTo>
                    <a:pt x="14419" y="7757"/>
                    <a:pt x="14419" y="7757"/>
                    <a:pt x="14419" y="7757"/>
                  </a:cubicBezTo>
                  <a:cubicBezTo>
                    <a:pt x="14475" y="7757"/>
                    <a:pt x="14475" y="7757"/>
                    <a:pt x="14475" y="7757"/>
                  </a:cubicBezTo>
                  <a:cubicBezTo>
                    <a:pt x="14419" y="7690"/>
                    <a:pt x="14419" y="7690"/>
                    <a:pt x="14419" y="7690"/>
                  </a:cubicBezTo>
                  <a:cubicBezTo>
                    <a:pt x="14475" y="7624"/>
                    <a:pt x="14475" y="7624"/>
                    <a:pt x="14475" y="7624"/>
                  </a:cubicBezTo>
                  <a:cubicBezTo>
                    <a:pt x="14475" y="7557"/>
                    <a:pt x="14475" y="7557"/>
                    <a:pt x="14475" y="7557"/>
                  </a:cubicBezTo>
                  <a:cubicBezTo>
                    <a:pt x="14475" y="7490"/>
                    <a:pt x="14475" y="7490"/>
                    <a:pt x="14475" y="7490"/>
                  </a:cubicBezTo>
                  <a:cubicBezTo>
                    <a:pt x="14531" y="7490"/>
                    <a:pt x="14531" y="7490"/>
                    <a:pt x="14531" y="7490"/>
                  </a:cubicBezTo>
                  <a:cubicBezTo>
                    <a:pt x="14587" y="7490"/>
                    <a:pt x="14587" y="7490"/>
                    <a:pt x="14587" y="7490"/>
                  </a:cubicBezTo>
                  <a:cubicBezTo>
                    <a:pt x="14643" y="7557"/>
                    <a:pt x="14643" y="7557"/>
                    <a:pt x="14643" y="7557"/>
                  </a:cubicBezTo>
                  <a:cubicBezTo>
                    <a:pt x="14643" y="7557"/>
                    <a:pt x="14643" y="7557"/>
                    <a:pt x="14643" y="7557"/>
                  </a:cubicBezTo>
                  <a:cubicBezTo>
                    <a:pt x="14699" y="7624"/>
                    <a:pt x="14699" y="7624"/>
                    <a:pt x="14699" y="7624"/>
                  </a:cubicBezTo>
                  <a:cubicBezTo>
                    <a:pt x="14755" y="7624"/>
                    <a:pt x="14755" y="7624"/>
                    <a:pt x="14755" y="7624"/>
                  </a:cubicBezTo>
                  <a:cubicBezTo>
                    <a:pt x="14755" y="7624"/>
                    <a:pt x="14755" y="7624"/>
                    <a:pt x="14755" y="7624"/>
                  </a:cubicBezTo>
                  <a:cubicBezTo>
                    <a:pt x="14755" y="7624"/>
                    <a:pt x="14755" y="7624"/>
                    <a:pt x="14755" y="7624"/>
                  </a:cubicBezTo>
                  <a:cubicBezTo>
                    <a:pt x="14755" y="7557"/>
                    <a:pt x="14755" y="7557"/>
                    <a:pt x="14755" y="7557"/>
                  </a:cubicBezTo>
                  <a:cubicBezTo>
                    <a:pt x="14643" y="7557"/>
                    <a:pt x="14643" y="7557"/>
                    <a:pt x="14643" y="7557"/>
                  </a:cubicBezTo>
                  <a:cubicBezTo>
                    <a:pt x="14643" y="7490"/>
                    <a:pt x="14643" y="7490"/>
                    <a:pt x="14643" y="7490"/>
                  </a:cubicBezTo>
                  <a:cubicBezTo>
                    <a:pt x="14643" y="7423"/>
                    <a:pt x="14643" y="7423"/>
                    <a:pt x="14643" y="7423"/>
                  </a:cubicBezTo>
                  <a:cubicBezTo>
                    <a:pt x="14587" y="7423"/>
                    <a:pt x="14587" y="7423"/>
                    <a:pt x="14587" y="7423"/>
                  </a:cubicBezTo>
                  <a:cubicBezTo>
                    <a:pt x="14587" y="7423"/>
                    <a:pt x="14587" y="7423"/>
                    <a:pt x="14587" y="7423"/>
                  </a:cubicBezTo>
                  <a:cubicBezTo>
                    <a:pt x="14587" y="7423"/>
                    <a:pt x="14587" y="7423"/>
                    <a:pt x="14587" y="7423"/>
                  </a:cubicBezTo>
                  <a:cubicBezTo>
                    <a:pt x="14643" y="7423"/>
                    <a:pt x="14643" y="7423"/>
                    <a:pt x="14643" y="7423"/>
                  </a:cubicBezTo>
                  <a:cubicBezTo>
                    <a:pt x="14699" y="7356"/>
                    <a:pt x="14699" y="7356"/>
                    <a:pt x="14699" y="7356"/>
                  </a:cubicBezTo>
                  <a:cubicBezTo>
                    <a:pt x="14699" y="7356"/>
                    <a:pt x="14699" y="7356"/>
                    <a:pt x="14699" y="7356"/>
                  </a:cubicBezTo>
                  <a:cubicBezTo>
                    <a:pt x="14755" y="7490"/>
                    <a:pt x="14755" y="7490"/>
                    <a:pt x="14755" y="7490"/>
                  </a:cubicBezTo>
                  <a:cubicBezTo>
                    <a:pt x="14868" y="7490"/>
                    <a:pt x="14868" y="7490"/>
                    <a:pt x="14868" y="7490"/>
                  </a:cubicBezTo>
                  <a:cubicBezTo>
                    <a:pt x="14868" y="7490"/>
                    <a:pt x="14868" y="7490"/>
                    <a:pt x="14868" y="7490"/>
                  </a:cubicBezTo>
                  <a:cubicBezTo>
                    <a:pt x="14811" y="7490"/>
                    <a:pt x="14811" y="7490"/>
                    <a:pt x="14811" y="7490"/>
                  </a:cubicBezTo>
                  <a:cubicBezTo>
                    <a:pt x="14755" y="7423"/>
                    <a:pt x="14755" y="7423"/>
                    <a:pt x="14755" y="7423"/>
                  </a:cubicBezTo>
                  <a:cubicBezTo>
                    <a:pt x="14699" y="7356"/>
                    <a:pt x="14699" y="7356"/>
                    <a:pt x="14699" y="7356"/>
                  </a:cubicBezTo>
                  <a:cubicBezTo>
                    <a:pt x="14699" y="7289"/>
                    <a:pt x="14699" y="7289"/>
                    <a:pt x="14699" y="7289"/>
                  </a:cubicBezTo>
                  <a:cubicBezTo>
                    <a:pt x="14755" y="7289"/>
                    <a:pt x="14755" y="7289"/>
                    <a:pt x="14755" y="7289"/>
                  </a:cubicBezTo>
                  <a:cubicBezTo>
                    <a:pt x="14811" y="7289"/>
                    <a:pt x="14811" y="7289"/>
                    <a:pt x="14811" y="7289"/>
                  </a:cubicBezTo>
                  <a:cubicBezTo>
                    <a:pt x="14811" y="7289"/>
                    <a:pt x="14811" y="7289"/>
                    <a:pt x="14811" y="7289"/>
                  </a:cubicBezTo>
                  <a:cubicBezTo>
                    <a:pt x="14811" y="7289"/>
                    <a:pt x="14811" y="7289"/>
                    <a:pt x="14811" y="7289"/>
                  </a:cubicBezTo>
                  <a:cubicBezTo>
                    <a:pt x="14811" y="7356"/>
                    <a:pt x="14811" y="7356"/>
                    <a:pt x="14811" y="7356"/>
                  </a:cubicBezTo>
                  <a:cubicBezTo>
                    <a:pt x="14868" y="7356"/>
                    <a:pt x="14868" y="7356"/>
                    <a:pt x="14868" y="7356"/>
                  </a:cubicBezTo>
                  <a:cubicBezTo>
                    <a:pt x="14868" y="7289"/>
                    <a:pt x="14868" y="7289"/>
                    <a:pt x="14868" y="7289"/>
                  </a:cubicBezTo>
                  <a:cubicBezTo>
                    <a:pt x="14868" y="7222"/>
                    <a:pt x="14868" y="7222"/>
                    <a:pt x="14868" y="7222"/>
                  </a:cubicBezTo>
                  <a:cubicBezTo>
                    <a:pt x="14924" y="7222"/>
                    <a:pt x="14924" y="7222"/>
                    <a:pt x="14924" y="7222"/>
                  </a:cubicBezTo>
                  <a:cubicBezTo>
                    <a:pt x="14980" y="7289"/>
                    <a:pt x="14980" y="7289"/>
                    <a:pt x="14980" y="7289"/>
                  </a:cubicBezTo>
                  <a:cubicBezTo>
                    <a:pt x="14980" y="7356"/>
                    <a:pt x="14980" y="7356"/>
                    <a:pt x="14980" y="7356"/>
                  </a:cubicBezTo>
                  <a:cubicBezTo>
                    <a:pt x="14980" y="7423"/>
                    <a:pt x="14980" y="7423"/>
                    <a:pt x="14980" y="7423"/>
                  </a:cubicBezTo>
                  <a:cubicBezTo>
                    <a:pt x="15036" y="7356"/>
                    <a:pt x="15036" y="7356"/>
                    <a:pt x="15036" y="7356"/>
                  </a:cubicBezTo>
                  <a:cubicBezTo>
                    <a:pt x="15036" y="7356"/>
                    <a:pt x="15036" y="7356"/>
                    <a:pt x="15036" y="7356"/>
                  </a:cubicBezTo>
                  <a:cubicBezTo>
                    <a:pt x="14980" y="7289"/>
                    <a:pt x="14980" y="7289"/>
                    <a:pt x="14980" y="7289"/>
                  </a:cubicBezTo>
                  <a:cubicBezTo>
                    <a:pt x="14980" y="7222"/>
                    <a:pt x="14980" y="7222"/>
                    <a:pt x="14980" y="7222"/>
                  </a:cubicBezTo>
                  <a:cubicBezTo>
                    <a:pt x="15092" y="7222"/>
                    <a:pt x="15092" y="7222"/>
                    <a:pt x="15092" y="7222"/>
                  </a:cubicBezTo>
                  <a:cubicBezTo>
                    <a:pt x="15204" y="7155"/>
                    <a:pt x="15204" y="7155"/>
                    <a:pt x="15204" y="7155"/>
                  </a:cubicBezTo>
                  <a:cubicBezTo>
                    <a:pt x="15260" y="7155"/>
                    <a:pt x="15260" y="7155"/>
                    <a:pt x="15260" y="7155"/>
                  </a:cubicBezTo>
                  <a:cubicBezTo>
                    <a:pt x="15316" y="7155"/>
                    <a:pt x="15316" y="7155"/>
                    <a:pt x="15316" y="7155"/>
                  </a:cubicBezTo>
                  <a:cubicBezTo>
                    <a:pt x="15372" y="7155"/>
                    <a:pt x="15372" y="7155"/>
                    <a:pt x="15372" y="7155"/>
                  </a:cubicBezTo>
                  <a:cubicBezTo>
                    <a:pt x="15429" y="7155"/>
                    <a:pt x="15429" y="7155"/>
                    <a:pt x="15429" y="7155"/>
                  </a:cubicBezTo>
                  <a:cubicBezTo>
                    <a:pt x="15541" y="7155"/>
                    <a:pt x="15541" y="7155"/>
                    <a:pt x="15541" y="7155"/>
                  </a:cubicBezTo>
                  <a:cubicBezTo>
                    <a:pt x="15541" y="7222"/>
                    <a:pt x="15541" y="7222"/>
                    <a:pt x="15541" y="7222"/>
                  </a:cubicBezTo>
                  <a:cubicBezTo>
                    <a:pt x="15541" y="7222"/>
                    <a:pt x="15541" y="7222"/>
                    <a:pt x="15541" y="7222"/>
                  </a:cubicBezTo>
                  <a:cubicBezTo>
                    <a:pt x="15485" y="7356"/>
                    <a:pt x="15485" y="7356"/>
                    <a:pt x="15485" y="7356"/>
                  </a:cubicBezTo>
                  <a:cubicBezTo>
                    <a:pt x="15485" y="7356"/>
                    <a:pt x="15485" y="7356"/>
                    <a:pt x="15485" y="7356"/>
                  </a:cubicBezTo>
                  <a:cubicBezTo>
                    <a:pt x="15485" y="7423"/>
                    <a:pt x="15485" y="7423"/>
                    <a:pt x="15485" y="7423"/>
                  </a:cubicBezTo>
                  <a:cubicBezTo>
                    <a:pt x="15429" y="7490"/>
                    <a:pt x="15429" y="7490"/>
                    <a:pt x="15429" y="7490"/>
                  </a:cubicBezTo>
                  <a:cubicBezTo>
                    <a:pt x="15429" y="7490"/>
                    <a:pt x="15429" y="7490"/>
                    <a:pt x="15429" y="7490"/>
                  </a:cubicBezTo>
                  <a:cubicBezTo>
                    <a:pt x="15485" y="7557"/>
                    <a:pt x="15485" y="7557"/>
                    <a:pt x="15485" y="7557"/>
                  </a:cubicBezTo>
                  <a:cubicBezTo>
                    <a:pt x="15485" y="7557"/>
                    <a:pt x="15485" y="7557"/>
                    <a:pt x="15485" y="7557"/>
                  </a:cubicBezTo>
                  <a:cubicBezTo>
                    <a:pt x="15485" y="7624"/>
                    <a:pt x="15485" y="7624"/>
                    <a:pt x="15485" y="7624"/>
                  </a:cubicBezTo>
                  <a:cubicBezTo>
                    <a:pt x="15429" y="7690"/>
                    <a:pt x="15429" y="7690"/>
                    <a:pt x="15429" y="7690"/>
                  </a:cubicBezTo>
                  <a:cubicBezTo>
                    <a:pt x="15429" y="7690"/>
                    <a:pt x="15429" y="7690"/>
                    <a:pt x="15429" y="7690"/>
                  </a:cubicBezTo>
                  <a:cubicBezTo>
                    <a:pt x="15429" y="7757"/>
                    <a:pt x="15429" y="7757"/>
                    <a:pt x="15429" y="7757"/>
                  </a:cubicBezTo>
                  <a:cubicBezTo>
                    <a:pt x="15429" y="7824"/>
                    <a:pt x="15429" y="7824"/>
                    <a:pt x="15429" y="7824"/>
                  </a:cubicBezTo>
                  <a:cubicBezTo>
                    <a:pt x="15429" y="7824"/>
                    <a:pt x="15429" y="7824"/>
                    <a:pt x="15429" y="7824"/>
                  </a:cubicBezTo>
                  <a:cubicBezTo>
                    <a:pt x="15429" y="7891"/>
                    <a:pt x="15429" y="7891"/>
                    <a:pt x="15429" y="7891"/>
                  </a:cubicBezTo>
                  <a:cubicBezTo>
                    <a:pt x="15372" y="7891"/>
                    <a:pt x="15372" y="7891"/>
                    <a:pt x="15372" y="7891"/>
                  </a:cubicBezTo>
                  <a:cubicBezTo>
                    <a:pt x="15316" y="7958"/>
                    <a:pt x="15316" y="7958"/>
                    <a:pt x="15316" y="7958"/>
                  </a:cubicBezTo>
                  <a:cubicBezTo>
                    <a:pt x="15316" y="7958"/>
                    <a:pt x="15316" y="7958"/>
                    <a:pt x="15316" y="7958"/>
                  </a:cubicBezTo>
                  <a:cubicBezTo>
                    <a:pt x="15260" y="7958"/>
                    <a:pt x="15260" y="7958"/>
                    <a:pt x="15260" y="7958"/>
                  </a:cubicBezTo>
                  <a:cubicBezTo>
                    <a:pt x="15260" y="8025"/>
                    <a:pt x="15260" y="8025"/>
                    <a:pt x="15260" y="8025"/>
                  </a:cubicBezTo>
                  <a:cubicBezTo>
                    <a:pt x="15204" y="8092"/>
                    <a:pt x="15204" y="8092"/>
                    <a:pt x="15204" y="8092"/>
                  </a:cubicBezTo>
                  <a:cubicBezTo>
                    <a:pt x="15260" y="8092"/>
                    <a:pt x="15260" y="8092"/>
                    <a:pt x="15260" y="8092"/>
                  </a:cubicBezTo>
                  <a:cubicBezTo>
                    <a:pt x="15316" y="8025"/>
                    <a:pt x="15316" y="8025"/>
                    <a:pt x="15316" y="8025"/>
                  </a:cubicBezTo>
                  <a:cubicBezTo>
                    <a:pt x="15372" y="7958"/>
                    <a:pt x="15372" y="7958"/>
                    <a:pt x="15372" y="7958"/>
                  </a:cubicBezTo>
                  <a:cubicBezTo>
                    <a:pt x="15372" y="7958"/>
                    <a:pt x="15372" y="7958"/>
                    <a:pt x="15372" y="7958"/>
                  </a:cubicBezTo>
                  <a:cubicBezTo>
                    <a:pt x="15372" y="7958"/>
                    <a:pt x="15372" y="7958"/>
                    <a:pt x="15372" y="7958"/>
                  </a:cubicBezTo>
                  <a:cubicBezTo>
                    <a:pt x="15372" y="8025"/>
                    <a:pt x="15372" y="8025"/>
                    <a:pt x="15372" y="8025"/>
                  </a:cubicBezTo>
                  <a:cubicBezTo>
                    <a:pt x="15372" y="8025"/>
                    <a:pt x="15372" y="8025"/>
                    <a:pt x="15372" y="8025"/>
                  </a:cubicBezTo>
                  <a:cubicBezTo>
                    <a:pt x="15260" y="8092"/>
                    <a:pt x="15260" y="8092"/>
                    <a:pt x="15260" y="8092"/>
                  </a:cubicBezTo>
                  <a:cubicBezTo>
                    <a:pt x="15260" y="8159"/>
                    <a:pt x="15260" y="8159"/>
                    <a:pt x="15260" y="8159"/>
                  </a:cubicBezTo>
                  <a:cubicBezTo>
                    <a:pt x="15260" y="8159"/>
                    <a:pt x="15260" y="8159"/>
                    <a:pt x="15260" y="8159"/>
                  </a:cubicBezTo>
                  <a:cubicBezTo>
                    <a:pt x="15260" y="8159"/>
                    <a:pt x="15260" y="8159"/>
                    <a:pt x="15260" y="8159"/>
                  </a:cubicBezTo>
                  <a:cubicBezTo>
                    <a:pt x="15204" y="8225"/>
                    <a:pt x="15204" y="8225"/>
                    <a:pt x="15204" y="8225"/>
                  </a:cubicBezTo>
                  <a:cubicBezTo>
                    <a:pt x="15204" y="8159"/>
                    <a:pt x="15204" y="8159"/>
                    <a:pt x="15204" y="8159"/>
                  </a:cubicBezTo>
                  <a:cubicBezTo>
                    <a:pt x="15148" y="8159"/>
                    <a:pt x="15148" y="8159"/>
                    <a:pt x="15148" y="8159"/>
                  </a:cubicBezTo>
                  <a:cubicBezTo>
                    <a:pt x="15148" y="8225"/>
                    <a:pt x="15148" y="8225"/>
                    <a:pt x="15148" y="8225"/>
                  </a:cubicBezTo>
                  <a:cubicBezTo>
                    <a:pt x="15204" y="8225"/>
                    <a:pt x="15204" y="8225"/>
                    <a:pt x="15204" y="8225"/>
                  </a:cubicBezTo>
                  <a:cubicBezTo>
                    <a:pt x="15204" y="8225"/>
                    <a:pt x="15204" y="8225"/>
                    <a:pt x="15204" y="8225"/>
                  </a:cubicBezTo>
                  <a:cubicBezTo>
                    <a:pt x="15204" y="8292"/>
                    <a:pt x="15204" y="8292"/>
                    <a:pt x="15204" y="8292"/>
                  </a:cubicBezTo>
                  <a:cubicBezTo>
                    <a:pt x="15148" y="8292"/>
                    <a:pt x="15148" y="8292"/>
                    <a:pt x="15148" y="8292"/>
                  </a:cubicBezTo>
                  <a:cubicBezTo>
                    <a:pt x="15204" y="8292"/>
                    <a:pt x="15204" y="8292"/>
                    <a:pt x="15204" y="8292"/>
                  </a:cubicBezTo>
                  <a:cubicBezTo>
                    <a:pt x="15260" y="8292"/>
                    <a:pt x="15260" y="8292"/>
                    <a:pt x="15260" y="8292"/>
                  </a:cubicBezTo>
                  <a:cubicBezTo>
                    <a:pt x="15260" y="8292"/>
                    <a:pt x="15260" y="8292"/>
                    <a:pt x="15260" y="8292"/>
                  </a:cubicBezTo>
                  <a:cubicBezTo>
                    <a:pt x="15316" y="8225"/>
                    <a:pt x="15316" y="8225"/>
                    <a:pt x="15316" y="8225"/>
                  </a:cubicBezTo>
                  <a:cubicBezTo>
                    <a:pt x="15316" y="8159"/>
                    <a:pt x="15316" y="8159"/>
                    <a:pt x="15316" y="8159"/>
                  </a:cubicBezTo>
                  <a:cubicBezTo>
                    <a:pt x="15372" y="8159"/>
                    <a:pt x="15372" y="8159"/>
                    <a:pt x="15372" y="8159"/>
                  </a:cubicBezTo>
                  <a:cubicBezTo>
                    <a:pt x="15372" y="8092"/>
                    <a:pt x="15372" y="8092"/>
                    <a:pt x="15372" y="8092"/>
                  </a:cubicBezTo>
                  <a:cubicBezTo>
                    <a:pt x="15372" y="8159"/>
                    <a:pt x="15372" y="8159"/>
                    <a:pt x="15372" y="8159"/>
                  </a:cubicBezTo>
                  <a:cubicBezTo>
                    <a:pt x="15372" y="8225"/>
                    <a:pt x="15372" y="8225"/>
                    <a:pt x="15372" y="8225"/>
                  </a:cubicBezTo>
                  <a:cubicBezTo>
                    <a:pt x="15429" y="8225"/>
                    <a:pt x="15429" y="8225"/>
                    <a:pt x="15429" y="8225"/>
                  </a:cubicBezTo>
                  <a:cubicBezTo>
                    <a:pt x="15429" y="8159"/>
                    <a:pt x="15429" y="8159"/>
                    <a:pt x="15429" y="8159"/>
                  </a:cubicBezTo>
                  <a:cubicBezTo>
                    <a:pt x="15372" y="8092"/>
                    <a:pt x="15372" y="8092"/>
                    <a:pt x="15372" y="8092"/>
                  </a:cubicBezTo>
                  <a:cubicBezTo>
                    <a:pt x="15429" y="8092"/>
                    <a:pt x="15429" y="8092"/>
                    <a:pt x="15429" y="8092"/>
                  </a:cubicBezTo>
                  <a:cubicBezTo>
                    <a:pt x="15429" y="8025"/>
                    <a:pt x="15429" y="8025"/>
                    <a:pt x="15429" y="8025"/>
                  </a:cubicBezTo>
                  <a:cubicBezTo>
                    <a:pt x="15485" y="8092"/>
                    <a:pt x="15485" y="8092"/>
                    <a:pt x="15485" y="8092"/>
                  </a:cubicBezTo>
                  <a:cubicBezTo>
                    <a:pt x="15485" y="8092"/>
                    <a:pt x="15485" y="8092"/>
                    <a:pt x="15485" y="8092"/>
                  </a:cubicBezTo>
                  <a:cubicBezTo>
                    <a:pt x="15485" y="8159"/>
                    <a:pt x="15485" y="8159"/>
                    <a:pt x="15485" y="8159"/>
                  </a:cubicBezTo>
                  <a:cubicBezTo>
                    <a:pt x="15485" y="8092"/>
                    <a:pt x="15485" y="8092"/>
                    <a:pt x="15485" y="8092"/>
                  </a:cubicBezTo>
                  <a:cubicBezTo>
                    <a:pt x="15541" y="8092"/>
                    <a:pt x="15541" y="8092"/>
                    <a:pt x="15541" y="8092"/>
                  </a:cubicBezTo>
                  <a:cubicBezTo>
                    <a:pt x="15597" y="8092"/>
                    <a:pt x="15597" y="8092"/>
                    <a:pt x="15597" y="8092"/>
                  </a:cubicBezTo>
                  <a:cubicBezTo>
                    <a:pt x="15597" y="8159"/>
                    <a:pt x="15597" y="8159"/>
                    <a:pt x="15597" y="8159"/>
                  </a:cubicBezTo>
                  <a:cubicBezTo>
                    <a:pt x="15597" y="8225"/>
                    <a:pt x="15597" y="8225"/>
                    <a:pt x="15597" y="8225"/>
                  </a:cubicBezTo>
                  <a:cubicBezTo>
                    <a:pt x="15541" y="8292"/>
                    <a:pt x="15541" y="8292"/>
                    <a:pt x="15541" y="8292"/>
                  </a:cubicBezTo>
                  <a:cubicBezTo>
                    <a:pt x="15485" y="8359"/>
                    <a:pt x="15485" y="8359"/>
                    <a:pt x="15485" y="8359"/>
                  </a:cubicBezTo>
                  <a:cubicBezTo>
                    <a:pt x="15485" y="8359"/>
                    <a:pt x="15485" y="8359"/>
                    <a:pt x="15485" y="8359"/>
                  </a:cubicBezTo>
                  <a:cubicBezTo>
                    <a:pt x="15485" y="8359"/>
                    <a:pt x="15485" y="8359"/>
                    <a:pt x="15485" y="8359"/>
                  </a:cubicBezTo>
                  <a:cubicBezTo>
                    <a:pt x="15541" y="8426"/>
                    <a:pt x="15541" y="8426"/>
                    <a:pt x="15541" y="8426"/>
                  </a:cubicBezTo>
                  <a:cubicBezTo>
                    <a:pt x="15597" y="8359"/>
                    <a:pt x="15597" y="8359"/>
                    <a:pt x="15597" y="8359"/>
                  </a:cubicBezTo>
                  <a:cubicBezTo>
                    <a:pt x="15541" y="8359"/>
                    <a:pt x="15541" y="8359"/>
                    <a:pt x="15541" y="8359"/>
                  </a:cubicBezTo>
                  <a:cubicBezTo>
                    <a:pt x="15597" y="8292"/>
                    <a:pt x="15597" y="8292"/>
                    <a:pt x="15597" y="8292"/>
                  </a:cubicBezTo>
                  <a:cubicBezTo>
                    <a:pt x="15597" y="8225"/>
                    <a:pt x="15597" y="8225"/>
                    <a:pt x="15597" y="8225"/>
                  </a:cubicBezTo>
                  <a:cubicBezTo>
                    <a:pt x="15653" y="8292"/>
                    <a:pt x="15653" y="8292"/>
                    <a:pt x="15653" y="8292"/>
                  </a:cubicBezTo>
                  <a:cubicBezTo>
                    <a:pt x="15653" y="8359"/>
                    <a:pt x="15653" y="8359"/>
                    <a:pt x="15653" y="8359"/>
                  </a:cubicBezTo>
                  <a:cubicBezTo>
                    <a:pt x="15653" y="8292"/>
                    <a:pt x="15653" y="8292"/>
                    <a:pt x="15653" y="8292"/>
                  </a:cubicBezTo>
                  <a:cubicBezTo>
                    <a:pt x="15653" y="8225"/>
                    <a:pt x="15653" y="8225"/>
                    <a:pt x="15653" y="8225"/>
                  </a:cubicBezTo>
                  <a:cubicBezTo>
                    <a:pt x="15653" y="8225"/>
                    <a:pt x="15653" y="8225"/>
                    <a:pt x="15653" y="8225"/>
                  </a:cubicBezTo>
                  <a:cubicBezTo>
                    <a:pt x="15653" y="8092"/>
                    <a:pt x="15653" y="8092"/>
                    <a:pt x="15653" y="8092"/>
                  </a:cubicBezTo>
                  <a:cubicBezTo>
                    <a:pt x="15653" y="8092"/>
                    <a:pt x="15653" y="8092"/>
                    <a:pt x="15653" y="8092"/>
                  </a:cubicBezTo>
                  <a:cubicBezTo>
                    <a:pt x="15709" y="8092"/>
                    <a:pt x="15709" y="8092"/>
                    <a:pt x="15709" y="8092"/>
                  </a:cubicBezTo>
                  <a:cubicBezTo>
                    <a:pt x="15709" y="8159"/>
                    <a:pt x="15709" y="8159"/>
                    <a:pt x="15709" y="8159"/>
                  </a:cubicBezTo>
                  <a:cubicBezTo>
                    <a:pt x="15653" y="8225"/>
                    <a:pt x="15653" y="8225"/>
                    <a:pt x="15653" y="8225"/>
                  </a:cubicBezTo>
                  <a:cubicBezTo>
                    <a:pt x="15709" y="8225"/>
                    <a:pt x="15709" y="8225"/>
                    <a:pt x="15709" y="8225"/>
                  </a:cubicBezTo>
                  <a:cubicBezTo>
                    <a:pt x="15765" y="8159"/>
                    <a:pt x="15765" y="8159"/>
                    <a:pt x="15765" y="8159"/>
                  </a:cubicBezTo>
                  <a:cubicBezTo>
                    <a:pt x="15821" y="8292"/>
                    <a:pt x="15821" y="8292"/>
                    <a:pt x="15821" y="8292"/>
                  </a:cubicBezTo>
                  <a:cubicBezTo>
                    <a:pt x="15821" y="8292"/>
                    <a:pt x="15821" y="8292"/>
                    <a:pt x="15821" y="8292"/>
                  </a:cubicBezTo>
                  <a:cubicBezTo>
                    <a:pt x="15877" y="8292"/>
                    <a:pt x="15877" y="8292"/>
                    <a:pt x="15877" y="8292"/>
                  </a:cubicBezTo>
                  <a:cubicBezTo>
                    <a:pt x="15934" y="8359"/>
                    <a:pt x="15934" y="8359"/>
                    <a:pt x="15934" y="8359"/>
                  </a:cubicBezTo>
                  <a:cubicBezTo>
                    <a:pt x="15934" y="8359"/>
                    <a:pt x="15934" y="8359"/>
                    <a:pt x="15934" y="8359"/>
                  </a:cubicBezTo>
                  <a:cubicBezTo>
                    <a:pt x="15934" y="8292"/>
                    <a:pt x="15934" y="8292"/>
                    <a:pt x="15934" y="8292"/>
                  </a:cubicBezTo>
                  <a:cubicBezTo>
                    <a:pt x="15877" y="8292"/>
                    <a:pt x="15877" y="8292"/>
                    <a:pt x="15877" y="8292"/>
                  </a:cubicBezTo>
                  <a:cubicBezTo>
                    <a:pt x="15877" y="8225"/>
                    <a:pt x="15877" y="8225"/>
                    <a:pt x="15877" y="8225"/>
                  </a:cubicBezTo>
                  <a:cubicBezTo>
                    <a:pt x="15765" y="8159"/>
                    <a:pt x="15765" y="8159"/>
                    <a:pt x="15765" y="8159"/>
                  </a:cubicBezTo>
                  <a:cubicBezTo>
                    <a:pt x="15765" y="8159"/>
                    <a:pt x="15765" y="8159"/>
                    <a:pt x="15765" y="8159"/>
                  </a:cubicBezTo>
                  <a:cubicBezTo>
                    <a:pt x="15709" y="8092"/>
                    <a:pt x="15709" y="8092"/>
                    <a:pt x="15709" y="8092"/>
                  </a:cubicBezTo>
                  <a:cubicBezTo>
                    <a:pt x="15765" y="8025"/>
                    <a:pt x="15765" y="8025"/>
                    <a:pt x="15765" y="8025"/>
                  </a:cubicBezTo>
                  <a:cubicBezTo>
                    <a:pt x="15821" y="8025"/>
                    <a:pt x="15821" y="8025"/>
                    <a:pt x="15821" y="8025"/>
                  </a:cubicBezTo>
                  <a:cubicBezTo>
                    <a:pt x="15877" y="7958"/>
                    <a:pt x="15877" y="7958"/>
                    <a:pt x="15877" y="7958"/>
                  </a:cubicBezTo>
                  <a:cubicBezTo>
                    <a:pt x="15934" y="7958"/>
                    <a:pt x="15934" y="7958"/>
                    <a:pt x="15934" y="7958"/>
                  </a:cubicBezTo>
                  <a:cubicBezTo>
                    <a:pt x="15990" y="7958"/>
                    <a:pt x="15990" y="7958"/>
                    <a:pt x="15990" y="7958"/>
                  </a:cubicBezTo>
                  <a:cubicBezTo>
                    <a:pt x="16046" y="8025"/>
                    <a:pt x="16046" y="8025"/>
                    <a:pt x="16046" y="8025"/>
                  </a:cubicBezTo>
                  <a:cubicBezTo>
                    <a:pt x="16046" y="8025"/>
                    <a:pt x="16046" y="8025"/>
                    <a:pt x="16046" y="8025"/>
                  </a:cubicBezTo>
                  <a:cubicBezTo>
                    <a:pt x="16102" y="8025"/>
                    <a:pt x="16102" y="8025"/>
                    <a:pt x="16102" y="8025"/>
                  </a:cubicBezTo>
                  <a:cubicBezTo>
                    <a:pt x="16102" y="8092"/>
                    <a:pt x="16102" y="8092"/>
                    <a:pt x="16102" y="8092"/>
                  </a:cubicBezTo>
                  <a:cubicBezTo>
                    <a:pt x="16158" y="8092"/>
                    <a:pt x="16158" y="8092"/>
                    <a:pt x="16158" y="8092"/>
                  </a:cubicBezTo>
                  <a:cubicBezTo>
                    <a:pt x="16214" y="8092"/>
                    <a:pt x="16214" y="8092"/>
                    <a:pt x="16214" y="8092"/>
                  </a:cubicBezTo>
                  <a:cubicBezTo>
                    <a:pt x="16214" y="8159"/>
                    <a:pt x="16214" y="8159"/>
                    <a:pt x="16214" y="8159"/>
                  </a:cubicBezTo>
                  <a:cubicBezTo>
                    <a:pt x="16214" y="8159"/>
                    <a:pt x="16214" y="8159"/>
                    <a:pt x="16214" y="8159"/>
                  </a:cubicBezTo>
                  <a:cubicBezTo>
                    <a:pt x="16214" y="8159"/>
                    <a:pt x="16214" y="8159"/>
                    <a:pt x="16214" y="8159"/>
                  </a:cubicBezTo>
                  <a:cubicBezTo>
                    <a:pt x="16270" y="8159"/>
                    <a:pt x="16270" y="8159"/>
                    <a:pt x="16270" y="8159"/>
                  </a:cubicBezTo>
                  <a:cubicBezTo>
                    <a:pt x="16270" y="8159"/>
                    <a:pt x="16270" y="8159"/>
                    <a:pt x="16270" y="8159"/>
                  </a:cubicBezTo>
                  <a:cubicBezTo>
                    <a:pt x="16326" y="8225"/>
                    <a:pt x="16326" y="8225"/>
                    <a:pt x="16326" y="8225"/>
                  </a:cubicBezTo>
                  <a:cubicBezTo>
                    <a:pt x="16326" y="8225"/>
                    <a:pt x="16326" y="8225"/>
                    <a:pt x="16326" y="8225"/>
                  </a:cubicBezTo>
                  <a:cubicBezTo>
                    <a:pt x="16326" y="8292"/>
                    <a:pt x="16326" y="8292"/>
                    <a:pt x="16326" y="8292"/>
                  </a:cubicBezTo>
                  <a:cubicBezTo>
                    <a:pt x="16382" y="8292"/>
                    <a:pt x="16382" y="8292"/>
                    <a:pt x="16382" y="8292"/>
                  </a:cubicBezTo>
                  <a:cubicBezTo>
                    <a:pt x="16382" y="8359"/>
                    <a:pt x="16382" y="8359"/>
                    <a:pt x="16382" y="8359"/>
                  </a:cubicBezTo>
                  <a:cubicBezTo>
                    <a:pt x="16326" y="8426"/>
                    <a:pt x="16326" y="8426"/>
                    <a:pt x="16326" y="8426"/>
                  </a:cubicBezTo>
                  <a:cubicBezTo>
                    <a:pt x="16270" y="8426"/>
                    <a:pt x="16270" y="8426"/>
                    <a:pt x="16270" y="8426"/>
                  </a:cubicBezTo>
                  <a:cubicBezTo>
                    <a:pt x="16214" y="8359"/>
                    <a:pt x="16214" y="8359"/>
                    <a:pt x="16214" y="8359"/>
                  </a:cubicBezTo>
                  <a:cubicBezTo>
                    <a:pt x="16158" y="8426"/>
                    <a:pt x="16158" y="8426"/>
                    <a:pt x="16158" y="8426"/>
                  </a:cubicBezTo>
                  <a:cubicBezTo>
                    <a:pt x="16102" y="8493"/>
                    <a:pt x="16102" y="8493"/>
                    <a:pt x="16102" y="8493"/>
                  </a:cubicBezTo>
                  <a:cubicBezTo>
                    <a:pt x="16158" y="8426"/>
                    <a:pt x="16158" y="8426"/>
                    <a:pt x="16158" y="8426"/>
                  </a:cubicBezTo>
                  <a:cubicBezTo>
                    <a:pt x="16270" y="8426"/>
                    <a:pt x="16270" y="8426"/>
                    <a:pt x="16270" y="8426"/>
                  </a:cubicBezTo>
                  <a:cubicBezTo>
                    <a:pt x="16270" y="8426"/>
                    <a:pt x="16270" y="8426"/>
                    <a:pt x="16270" y="8426"/>
                  </a:cubicBezTo>
                  <a:cubicBezTo>
                    <a:pt x="16214" y="8493"/>
                    <a:pt x="16214" y="8493"/>
                    <a:pt x="16214" y="8493"/>
                  </a:cubicBezTo>
                  <a:cubicBezTo>
                    <a:pt x="16214" y="8493"/>
                    <a:pt x="16214" y="8493"/>
                    <a:pt x="16214" y="8493"/>
                  </a:cubicBezTo>
                  <a:cubicBezTo>
                    <a:pt x="16158" y="8627"/>
                    <a:pt x="16158" y="8627"/>
                    <a:pt x="16158" y="8627"/>
                  </a:cubicBezTo>
                  <a:cubicBezTo>
                    <a:pt x="16102" y="8627"/>
                    <a:pt x="16102" y="8627"/>
                    <a:pt x="16102" y="8627"/>
                  </a:cubicBezTo>
                  <a:cubicBezTo>
                    <a:pt x="16046" y="8627"/>
                    <a:pt x="16046" y="8627"/>
                    <a:pt x="16046" y="8627"/>
                  </a:cubicBezTo>
                  <a:cubicBezTo>
                    <a:pt x="16046" y="8693"/>
                    <a:pt x="16046" y="8693"/>
                    <a:pt x="16046" y="8693"/>
                  </a:cubicBezTo>
                  <a:cubicBezTo>
                    <a:pt x="16102" y="8693"/>
                    <a:pt x="16102" y="8693"/>
                    <a:pt x="16102" y="8693"/>
                  </a:cubicBezTo>
                  <a:cubicBezTo>
                    <a:pt x="16158" y="8560"/>
                    <a:pt x="16158" y="8560"/>
                    <a:pt x="16158" y="8560"/>
                  </a:cubicBezTo>
                  <a:cubicBezTo>
                    <a:pt x="16214" y="8493"/>
                    <a:pt x="16214" y="8493"/>
                    <a:pt x="16214" y="8493"/>
                  </a:cubicBezTo>
                  <a:cubicBezTo>
                    <a:pt x="16270" y="8493"/>
                    <a:pt x="16270" y="8493"/>
                    <a:pt x="16270" y="8493"/>
                  </a:cubicBezTo>
                  <a:cubicBezTo>
                    <a:pt x="16326" y="8426"/>
                    <a:pt x="16326" y="8426"/>
                    <a:pt x="16326" y="8426"/>
                  </a:cubicBezTo>
                  <a:cubicBezTo>
                    <a:pt x="16382" y="8493"/>
                    <a:pt x="16382" y="8493"/>
                    <a:pt x="16382" y="8493"/>
                  </a:cubicBezTo>
                  <a:cubicBezTo>
                    <a:pt x="16382" y="8493"/>
                    <a:pt x="16382" y="8493"/>
                    <a:pt x="16382" y="8493"/>
                  </a:cubicBezTo>
                  <a:cubicBezTo>
                    <a:pt x="16438" y="8493"/>
                    <a:pt x="16438" y="8493"/>
                    <a:pt x="16438" y="8493"/>
                  </a:cubicBezTo>
                  <a:cubicBezTo>
                    <a:pt x="16438" y="8560"/>
                    <a:pt x="16438" y="8560"/>
                    <a:pt x="16438" y="8560"/>
                  </a:cubicBezTo>
                  <a:cubicBezTo>
                    <a:pt x="16438" y="8560"/>
                    <a:pt x="16438" y="8560"/>
                    <a:pt x="16438" y="8560"/>
                  </a:cubicBezTo>
                  <a:cubicBezTo>
                    <a:pt x="16438" y="8627"/>
                    <a:pt x="16438" y="8627"/>
                    <a:pt x="16438" y="8627"/>
                  </a:cubicBezTo>
                  <a:cubicBezTo>
                    <a:pt x="16382" y="8627"/>
                    <a:pt x="16382" y="8627"/>
                    <a:pt x="16382" y="8627"/>
                  </a:cubicBezTo>
                  <a:cubicBezTo>
                    <a:pt x="16326" y="8693"/>
                    <a:pt x="16326" y="8693"/>
                    <a:pt x="16326" y="8693"/>
                  </a:cubicBezTo>
                  <a:cubicBezTo>
                    <a:pt x="16270" y="8693"/>
                    <a:pt x="16270" y="8693"/>
                    <a:pt x="16270" y="8693"/>
                  </a:cubicBezTo>
                  <a:cubicBezTo>
                    <a:pt x="16270" y="8693"/>
                    <a:pt x="16270" y="8693"/>
                    <a:pt x="16270" y="8693"/>
                  </a:cubicBezTo>
                  <a:cubicBezTo>
                    <a:pt x="16214" y="8693"/>
                    <a:pt x="16214" y="8693"/>
                    <a:pt x="16214" y="8693"/>
                  </a:cubicBezTo>
                  <a:cubicBezTo>
                    <a:pt x="16214" y="8693"/>
                    <a:pt x="16214" y="8693"/>
                    <a:pt x="16214" y="8693"/>
                  </a:cubicBezTo>
                  <a:cubicBezTo>
                    <a:pt x="16270" y="8693"/>
                    <a:pt x="16270" y="8693"/>
                    <a:pt x="16270" y="8693"/>
                  </a:cubicBezTo>
                  <a:cubicBezTo>
                    <a:pt x="16270" y="8760"/>
                    <a:pt x="16270" y="8760"/>
                    <a:pt x="16270" y="8760"/>
                  </a:cubicBezTo>
                  <a:cubicBezTo>
                    <a:pt x="16158" y="8760"/>
                    <a:pt x="16158" y="8760"/>
                    <a:pt x="16158" y="8760"/>
                  </a:cubicBezTo>
                  <a:cubicBezTo>
                    <a:pt x="16214" y="8760"/>
                    <a:pt x="16214" y="8760"/>
                    <a:pt x="16214" y="8760"/>
                  </a:cubicBezTo>
                  <a:cubicBezTo>
                    <a:pt x="16214" y="8760"/>
                    <a:pt x="16214" y="8760"/>
                    <a:pt x="16214" y="8760"/>
                  </a:cubicBezTo>
                  <a:cubicBezTo>
                    <a:pt x="16270" y="8760"/>
                    <a:pt x="16270" y="8760"/>
                    <a:pt x="16270" y="8760"/>
                  </a:cubicBezTo>
                  <a:cubicBezTo>
                    <a:pt x="16326" y="8693"/>
                    <a:pt x="16326" y="8693"/>
                    <a:pt x="16326" y="8693"/>
                  </a:cubicBezTo>
                  <a:cubicBezTo>
                    <a:pt x="16326" y="8760"/>
                    <a:pt x="16326" y="8760"/>
                    <a:pt x="16326" y="8760"/>
                  </a:cubicBezTo>
                  <a:cubicBezTo>
                    <a:pt x="16326" y="8760"/>
                    <a:pt x="16326" y="8760"/>
                    <a:pt x="16326" y="8760"/>
                  </a:cubicBezTo>
                  <a:cubicBezTo>
                    <a:pt x="16270" y="8760"/>
                    <a:pt x="16270" y="8760"/>
                    <a:pt x="16270" y="8760"/>
                  </a:cubicBezTo>
                  <a:cubicBezTo>
                    <a:pt x="16214" y="8827"/>
                    <a:pt x="16214" y="8827"/>
                    <a:pt x="16214" y="8827"/>
                  </a:cubicBezTo>
                  <a:cubicBezTo>
                    <a:pt x="16214" y="8827"/>
                    <a:pt x="16214" y="8827"/>
                    <a:pt x="16214" y="8827"/>
                  </a:cubicBezTo>
                  <a:cubicBezTo>
                    <a:pt x="16270" y="8827"/>
                    <a:pt x="16270" y="8827"/>
                    <a:pt x="16270" y="8827"/>
                  </a:cubicBezTo>
                  <a:cubicBezTo>
                    <a:pt x="16214" y="8894"/>
                    <a:pt x="16214" y="8894"/>
                    <a:pt x="16214" y="8894"/>
                  </a:cubicBezTo>
                  <a:cubicBezTo>
                    <a:pt x="16158" y="8961"/>
                    <a:pt x="16158" y="8961"/>
                    <a:pt x="16158" y="8961"/>
                  </a:cubicBezTo>
                  <a:cubicBezTo>
                    <a:pt x="16158" y="8961"/>
                    <a:pt x="16158" y="8961"/>
                    <a:pt x="16158" y="8961"/>
                  </a:cubicBezTo>
                  <a:cubicBezTo>
                    <a:pt x="16158" y="8961"/>
                    <a:pt x="16158" y="8961"/>
                    <a:pt x="16158" y="8961"/>
                  </a:cubicBezTo>
                  <a:cubicBezTo>
                    <a:pt x="16214" y="8894"/>
                    <a:pt x="16214" y="8894"/>
                    <a:pt x="16214" y="8894"/>
                  </a:cubicBezTo>
                  <a:cubicBezTo>
                    <a:pt x="16270" y="8827"/>
                    <a:pt x="16270" y="8827"/>
                    <a:pt x="16270" y="8827"/>
                  </a:cubicBezTo>
                  <a:cubicBezTo>
                    <a:pt x="16270" y="8827"/>
                    <a:pt x="16270" y="8827"/>
                    <a:pt x="16270" y="8827"/>
                  </a:cubicBezTo>
                  <a:cubicBezTo>
                    <a:pt x="16382" y="8760"/>
                    <a:pt x="16382" y="8760"/>
                    <a:pt x="16382" y="8760"/>
                  </a:cubicBezTo>
                  <a:cubicBezTo>
                    <a:pt x="16382" y="8760"/>
                    <a:pt x="16382" y="8760"/>
                    <a:pt x="16382" y="8760"/>
                  </a:cubicBezTo>
                  <a:cubicBezTo>
                    <a:pt x="16382" y="8760"/>
                    <a:pt x="16382" y="8760"/>
                    <a:pt x="16382" y="8760"/>
                  </a:cubicBezTo>
                  <a:cubicBezTo>
                    <a:pt x="16438" y="8760"/>
                    <a:pt x="16438" y="8760"/>
                    <a:pt x="16438" y="8760"/>
                  </a:cubicBezTo>
                  <a:cubicBezTo>
                    <a:pt x="16438" y="8760"/>
                    <a:pt x="16438" y="8760"/>
                    <a:pt x="16438" y="8760"/>
                  </a:cubicBezTo>
                  <a:cubicBezTo>
                    <a:pt x="16495" y="8693"/>
                    <a:pt x="16495" y="8693"/>
                    <a:pt x="16495" y="8693"/>
                  </a:cubicBezTo>
                  <a:cubicBezTo>
                    <a:pt x="16551" y="8693"/>
                    <a:pt x="16551" y="8693"/>
                    <a:pt x="16551" y="8693"/>
                  </a:cubicBezTo>
                  <a:cubicBezTo>
                    <a:pt x="16551" y="8693"/>
                    <a:pt x="16551" y="8693"/>
                    <a:pt x="16551" y="8693"/>
                  </a:cubicBezTo>
                  <a:cubicBezTo>
                    <a:pt x="16438" y="8827"/>
                    <a:pt x="16438" y="8827"/>
                    <a:pt x="16438" y="8827"/>
                  </a:cubicBezTo>
                  <a:cubicBezTo>
                    <a:pt x="16382" y="8827"/>
                    <a:pt x="16382" y="8827"/>
                    <a:pt x="16382" y="8827"/>
                  </a:cubicBezTo>
                  <a:cubicBezTo>
                    <a:pt x="16326" y="8894"/>
                    <a:pt x="16326" y="8894"/>
                    <a:pt x="16326" y="8894"/>
                  </a:cubicBezTo>
                  <a:cubicBezTo>
                    <a:pt x="16326" y="8894"/>
                    <a:pt x="16326" y="8894"/>
                    <a:pt x="16326" y="8894"/>
                  </a:cubicBezTo>
                  <a:cubicBezTo>
                    <a:pt x="16326" y="8894"/>
                    <a:pt x="16326" y="8894"/>
                    <a:pt x="16326" y="8894"/>
                  </a:cubicBezTo>
                  <a:cubicBezTo>
                    <a:pt x="16326" y="8961"/>
                    <a:pt x="16326" y="8961"/>
                    <a:pt x="16326" y="8961"/>
                  </a:cubicBezTo>
                  <a:cubicBezTo>
                    <a:pt x="16326" y="8961"/>
                    <a:pt x="16326" y="8961"/>
                    <a:pt x="16326" y="8961"/>
                  </a:cubicBezTo>
                  <a:cubicBezTo>
                    <a:pt x="16326" y="9028"/>
                    <a:pt x="16326" y="9028"/>
                    <a:pt x="16326" y="9028"/>
                  </a:cubicBezTo>
                  <a:cubicBezTo>
                    <a:pt x="16382" y="8961"/>
                    <a:pt x="16382" y="8961"/>
                    <a:pt x="16382" y="8961"/>
                  </a:cubicBezTo>
                  <a:cubicBezTo>
                    <a:pt x="16382" y="8894"/>
                    <a:pt x="16382" y="8894"/>
                    <a:pt x="16382" y="8894"/>
                  </a:cubicBezTo>
                  <a:cubicBezTo>
                    <a:pt x="16438" y="8827"/>
                    <a:pt x="16438" y="8827"/>
                    <a:pt x="16438" y="8827"/>
                  </a:cubicBezTo>
                  <a:cubicBezTo>
                    <a:pt x="16495" y="8827"/>
                    <a:pt x="16495" y="8827"/>
                    <a:pt x="16495" y="8827"/>
                  </a:cubicBezTo>
                  <a:cubicBezTo>
                    <a:pt x="16495" y="8827"/>
                    <a:pt x="16495" y="8827"/>
                    <a:pt x="16495" y="8827"/>
                  </a:cubicBezTo>
                  <a:cubicBezTo>
                    <a:pt x="16495" y="8894"/>
                    <a:pt x="16495" y="8894"/>
                    <a:pt x="16495" y="8894"/>
                  </a:cubicBezTo>
                  <a:cubicBezTo>
                    <a:pt x="16495" y="8894"/>
                    <a:pt x="16495" y="8894"/>
                    <a:pt x="16495" y="8894"/>
                  </a:cubicBezTo>
                  <a:cubicBezTo>
                    <a:pt x="16382" y="8961"/>
                    <a:pt x="16382" y="8961"/>
                    <a:pt x="16382" y="8961"/>
                  </a:cubicBezTo>
                  <a:cubicBezTo>
                    <a:pt x="16382" y="9028"/>
                    <a:pt x="16382" y="9028"/>
                    <a:pt x="16382" y="9028"/>
                  </a:cubicBezTo>
                  <a:cubicBezTo>
                    <a:pt x="16382" y="9095"/>
                    <a:pt x="16382" y="9095"/>
                    <a:pt x="16382" y="9095"/>
                  </a:cubicBezTo>
                  <a:cubicBezTo>
                    <a:pt x="16326" y="9095"/>
                    <a:pt x="16326" y="9095"/>
                    <a:pt x="16326" y="9095"/>
                  </a:cubicBezTo>
                  <a:cubicBezTo>
                    <a:pt x="16326" y="9095"/>
                    <a:pt x="16326" y="9095"/>
                    <a:pt x="16326" y="9095"/>
                  </a:cubicBezTo>
                  <a:cubicBezTo>
                    <a:pt x="16382" y="9095"/>
                    <a:pt x="16382" y="9095"/>
                    <a:pt x="16382" y="9095"/>
                  </a:cubicBezTo>
                  <a:cubicBezTo>
                    <a:pt x="16382" y="9095"/>
                    <a:pt x="16382" y="9095"/>
                    <a:pt x="16382" y="9095"/>
                  </a:cubicBezTo>
                  <a:cubicBezTo>
                    <a:pt x="16438" y="8961"/>
                    <a:pt x="16438" y="8961"/>
                    <a:pt x="16438" y="8961"/>
                  </a:cubicBezTo>
                  <a:cubicBezTo>
                    <a:pt x="16495" y="8961"/>
                    <a:pt x="16495" y="8961"/>
                    <a:pt x="16495" y="8961"/>
                  </a:cubicBezTo>
                  <a:cubicBezTo>
                    <a:pt x="16551" y="8961"/>
                    <a:pt x="16551" y="8961"/>
                    <a:pt x="16551" y="8961"/>
                  </a:cubicBezTo>
                  <a:cubicBezTo>
                    <a:pt x="16551" y="9028"/>
                    <a:pt x="16551" y="9028"/>
                    <a:pt x="16551" y="9028"/>
                  </a:cubicBezTo>
                  <a:cubicBezTo>
                    <a:pt x="16551" y="9028"/>
                    <a:pt x="16551" y="9028"/>
                    <a:pt x="16551" y="9028"/>
                  </a:cubicBezTo>
                  <a:cubicBezTo>
                    <a:pt x="16495" y="9028"/>
                    <a:pt x="16495" y="9028"/>
                    <a:pt x="16495" y="9028"/>
                  </a:cubicBezTo>
                  <a:cubicBezTo>
                    <a:pt x="16438" y="9095"/>
                    <a:pt x="16438" y="9095"/>
                    <a:pt x="16438" y="9095"/>
                  </a:cubicBezTo>
                  <a:cubicBezTo>
                    <a:pt x="16438" y="9162"/>
                    <a:pt x="16438" y="9162"/>
                    <a:pt x="16438" y="9162"/>
                  </a:cubicBezTo>
                  <a:cubicBezTo>
                    <a:pt x="16438" y="9162"/>
                    <a:pt x="16438" y="9162"/>
                    <a:pt x="16438" y="9162"/>
                  </a:cubicBezTo>
                  <a:cubicBezTo>
                    <a:pt x="16495" y="9162"/>
                    <a:pt x="16495" y="9162"/>
                    <a:pt x="16495" y="9162"/>
                  </a:cubicBezTo>
                  <a:cubicBezTo>
                    <a:pt x="16495" y="9095"/>
                    <a:pt x="16495" y="9095"/>
                    <a:pt x="16495" y="9095"/>
                  </a:cubicBezTo>
                  <a:cubicBezTo>
                    <a:pt x="16551" y="9028"/>
                    <a:pt x="16551" y="9028"/>
                    <a:pt x="16551" y="9028"/>
                  </a:cubicBezTo>
                  <a:cubicBezTo>
                    <a:pt x="16551" y="9028"/>
                    <a:pt x="16551" y="9028"/>
                    <a:pt x="16551" y="9028"/>
                  </a:cubicBezTo>
                  <a:cubicBezTo>
                    <a:pt x="16551" y="8961"/>
                    <a:pt x="16551" y="8961"/>
                    <a:pt x="16551" y="8961"/>
                  </a:cubicBezTo>
                  <a:cubicBezTo>
                    <a:pt x="16607" y="8961"/>
                    <a:pt x="16607" y="8961"/>
                    <a:pt x="16607" y="8961"/>
                  </a:cubicBezTo>
                  <a:cubicBezTo>
                    <a:pt x="16607" y="8894"/>
                    <a:pt x="16607" y="8894"/>
                    <a:pt x="16607" y="8894"/>
                  </a:cubicBezTo>
                  <a:cubicBezTo>
                    <a:pt x="16663" y="8894"/>
                    <a:pt x="16663" y="8894"/>
                    <a:pt x="16663" y="8894"/>
                  </a:cubicBezTo>
                  <a:cubicBezTo>
                    <a:pt x="16663" y="8827"/>
                    <a:pt x="16663" y="8827"/>
                    <a:pt x="16663" y="8827"/>
                  </a:cubicBezTo>
                  <a:cubicBezTo>
                    <a:pt x="16663" y="8827"/>
                    <a:pt x="16663" y="8827"/>
                    <a:pt x="16663" y="8827"/>
                  </a:cubicBezTo>
                  <a:cubicBezTo>
                    <a:pt x="16719" y="8827"/>
                    <a:pt x="16719" y="8827"/>
                    <a:pt x="16719" y="8827"/>
                  </a:cubicBezTo>
                  <a:cubicBezTo>
                    <a:pt x="16719" y="8760"/>
                    <a:pt x="16719" y="8760"/>
                    <a:pt x="16719" y="8760"/>
                  </a:cubicBezTo>
                  <a:cubicBezTo>
                    <a:pt x="16719" y="8760"/>
                    <a:pt x="16719" y="8760"/>
                    <a:pt x="16719" y="8760"/>
                  </a:cubicBezTo>
                  <a:cubicBezTo>
                    <a:pt x="16775" y="8827"/>
                    <a:pt x="16775" y="8827"/>
                    <a:pt x="16775" y="8827"/>
                  </a:cubicBezTo>
                  <a:cubicBezTo>
                    <a:pt x="16775" y="8894"/>
                    <a:pt x="16775" y="8894"/>
                    <a:pt x="16775" y="8894"/>
                  </a:cubicBezTo>
                  <a:cubicBezTo>
                    <a:pt x="16831" y="8894"/>
                    <a:pt x="16831" y="8894"/>
                    <a:pt x="16831" y="8894"/>
                  </a:cubicBezTo>
                  <a:cubicBezTo>
                    <a:pt x="16831" y="8961"/>
                    <a:pt x="16831" y="8961"/>
                    <a:pt x="16831" y="8961"/>
                  </a:cubicBezTo>
                  <a:cubicBezTo>
                    <a:pt x="16831" y="9028"/>
                    <a:pt x="16831" y="9028"/>
                    <a:pt x="16831" y="9028"/>
                  </a:cubicBezTo>
                  <a:cubicBezTo>
                    <a:pt x="16887" y="9095"/>
                    <a:pt x="16887" y="9095"/>
                    <a:pt x="16887" y="9095"/>
                  </a:cubicBezTo>
                  <a:cubicBezTo>
                    <a:pt x="16887" y="9095"/>
                    <a:pt x="16887" y="9095"/>
                    <a:pt x="16887" y="9095"/>
                  </a:cubicBezTo>
                  <a:cubicBezTo>
                    <a:pt x="16887" y="9095"/>
                    <a:pt x="16887" y="9095"/>
                    <a:pt x="16887" y="9095"/>
                  </a:cubicBezTo>
                  <a:cubicBezTo>
                    <a:pt x="16831" y="9162"/>
                    <a:pt x="16831" y="9162"/>
                    <a:pt x="16831" y="9162"/>
                  </a:cubicBezTo>
                  <a:cubicBezTo>
                    <a:pt x="16775" y="9162"/>
                    <a:pt x="16775" y="9162"/>
                    <a:pt x="16775" y="9162"/>
                  </a:cubicBezTo>
                  <a:cubicBezTo>
                    <a:pt x="16775" y="9162"/>
                    <a:pt x="16775" y="9162"/>
                    <a:pt x="16775" y="9162"/>
                  </a:cubicBezTo>
                  <a:cubicBezTo>
                    <a:pt x="16719" y="9095"/>
                    <a:pt x="16719" y="9095"/>
                    <a:pt x="16719" y="9095"/>
                  </a:cubicBezTo>
                  <a:cubicBezTo>
                    <a:pt x="16719" y="9095"/>
                    <a:pt x="16719" y="9095"/>
                    <a:pt x="16719" y="9095"/>
                  </a:cubicBezTo>
                  <a:cubicBezTo>
                    <a:pt x="16663" y="9162"/>
                    <a:pt x="16663" y="9162"/>
                    <a:pt x="16663" y="9162"/>
                  </a:cubicBezTo>
                  <a:cubicBezTo>
                    <a:pt x="16663" y="9162"/>
                    <a:pt x="16663" y="9162"/>
                    <a:pt x="16663" y="9162"/>
                  </a:cubicBezTo>
                  <a:cubicBezTo>
                    <a:pt x="16607" y="9228"/>
                    <a:pt x="16607" y="9228"/>
                    <a:pt x="16607" y="9228"/>
                  </a:cubicBezTo>
                  <a:cubicBezTo>
                    <a:pt x="16607" y="9228"/>
                    <a:pt x="16607" y="9228"/>
                    <a:pt x="16607" y="9228"/>
                  </a:cubicBezTo>
                  <a:cubicBezTo>
                    <a:pt x="16551" y="9228"/>
                    <a:pt x="16551" y="9228"/>
                    <a:pt x="16551" y="9228"/>
                  </a:cubicBezTo>
                  <a:cubicBezTo>
                    <a:pt x="16551" y="9228"/>
                    <a:pt x="16551" y="9228"/>
                    <a:pt x="16551" y="9228"/>
                  </a:cubicBezTo>
                  <a:cubicBezTo>
                    <a:pt x="16607" y="9228"/>
                    <a:pt x="16607" y="9228"/>
                    <a:pt x="16607" y="9228"/>
                  </a:cubicBezTo>
                  <a:cubicBezTo>
                    <a:pt x="16607" y="9228"/>
                    <a:pt x="16607" y="9228"/>
                    <a:pt x="16607" y="9228"/>
                  </a:cubicBezTo>
                  <a:cubicBezTo>
                    <a:pt x="16607" y="9295"/>
                    <a:pt x="16607" y="9295"/>
                    <a:pt x="16607" y="9295"/>
                  </a:cubicBezTo>
                  <a:cubicBezTo>
                    <a:pt x="16607" y="9295"/>
                    <a:pt x="16607" y="9295"/>
                    <a:pt x="16607" y="9295"/>
                  </a:cubicBezTo>
                  <a:cubicBezTo>
                    <a:pt x="16551" y="9362"/>
                    <a:pt x="16551" y="9362"/>
                    <a:pt x="16551" y="9362"/>
                  </a:cubicBezTo>
                  <a:cubicBezTo>
                    <a:pt x="16495" y="9362"/>
                    <a:pt x="16495" y="9362"/>
                    <a:pt x="16495" y="9362"/>
                  </a:cubicBezTo>
                  <a:cubicBezTo>
                    <a:pt x="16551" y="9362"/>
                    <a:pt x="16551" y="9362"/>
                    <a:pt x="16551" y="9362"/>
                  </a:cubicBezTo>
                  <a:cubicBezTo>
                    <a:pt x="16607" y="9362"/>
                    <a:pt x="16607" y="9362"/>
                    <a:pt x="16607" y="9362"/>
                  </a:cubicBezTo>
                  <a:cubicBezTo>
                    <a:pt x="16663" y="9362"/>
                    <a:pt x="16663" y="9362"/>
                    <a:pt x="16663" y="9362"/>
                  </a:cubicBezTo>
                  <a:cubicBezTo>
                    <a:pt x="16719" y="9362"/>
                    <a:pt x="16719" y="9362"/>
                    <a:pt x="16719" y="9362"/>
                  </a:cubicBezTo>
                  <a:cubicBezTo>
                    <a:pt x="16719" y="9295"/>
                    <a:pt x="16719" y="9295"/>
                    <a:pt x="16719" y="9295"/>
                  </a:cubicBezTo>
                  <a:cubicBezTo>
                    <a:pt x="16775" y="9295"/>
                    <a:pt x="16775" y="9295"/>
                    <a:pt x="16775" y="9295"/>
                  </a:cubicBezTo>
                  <a:cubicBezTo>
                    <a:pt x="16831" y="9362"/>
                    <a:pt x="16831" y="9362"/>
                    <a:pt x="16831" y="9362"/>
                  </a:cubicBezTo>
                  <a:cubicBezTo>
                    <a:pt x="16831" y="9362"/>
                    <a:pt x="16831" y="9362"/>
                    <a:pt x="16831" y="9362"/>
                  </a:cubicBezTo>
                  <a:cubicBezTo>
                    <a:pt x="16831" y="9362"/>
                    <a:pt x="16831" y="9362"/>
                    <a:pt x="16831" y="9362"/>
                  </a:cubicBezTo>
                  <a:cubicBezTo>
                    <a:pt x="16831" y="9362"/>
                    <a:pt x="16831" y="9362"/>
                    <a:pt x="16831" y="9362"/>
                  </a:cubicBezTo>
                  <a:cubicBezTo>
                    <a:pt x="16831" y="9295"/>
                    <a:pt x="16831" y="9295"/>
                    <a:pt x="16831" y="9295"/>
                  </a:cubicBezTo>
                  <a:cubicBezTo>
                    <a:pt x="16831" y="9228"/>
                    <a:pt x="16831" y="9228"/>
                    <a:pt x="16831" y="9228"/>
                  </a:cubicBezTo>
                  <a:cubicBezTo>
                    <a:pt x="16887" y="9228"/>
                    <a:pt x="16887" y="9228"/>
                    <a:pt x="16887" y="9228"/>
                  </a:cubicBezTo>
                  <a:cubicBezTo>
                    <a:pt x="16943" y="9162"/>
                    <a:pt x="16943" y="9162"/>
                    <a:pt x="16943" y="9162"/>
                  </a:cubicBezTo>
                  <a:cubicBezTo>
                    <a:pt x="16943" y="9228"/>
                    <a:pt x="16943" y="9228"/>
                    <a:pt x="16943" y="9228"/>
                  </a:cubicBezTo>
                  <a:cubicBezTo>
                    <a:pt x="16943" y="9228"/>
                    <a:pt x="16943" y="9228"/>
                    <a:pt x="16943" y="9228"/>
                  </a:cubicBezTo>
                  <a:cubicBezTo>
                    <a:pt x="16943" y="9295"/>
                    <a:pt x="16943" y="9295"/>
                    <a:pt x="16943" y="9295"/>
                  </a:cubicBezTo>
                  <a:cubicBezTo>
                    <a:pt x="16943" y="9295"/>
                    <a:pt x="16943" y="9295"/>
                    <a:pt x="16943" y="9295"/>
                  </a:cubicBezTo>
                  <a:cubicBezTo>
                    <a:pt x="16887" y="9362"/>
                    <a:pt x="16887" y="9362"/>
                    <a:pt x="16887" y="9362"/>
                  </a:cubicBezTo>
                  <a:cubicBezTo>
                    <a:pt x="16831" y="9429"/>
                    <a:pt x="16831" y="9429"/>
                    <a:pt x="16831" y="9429"/>
                  </a:cubicBezTo>
                  <a:cubicBezTo>
                    <a:pt x="16831" y="9429"/>
                    <a:pt x="16831" y="9429"/>
                    <a:pt x="16831" y="9429"/>
                  </a:cubicBezTo>
                  <a:cubicBezTo>
                    <a:pt x="16775" y="9429"/>
                    <a:pt x="16775" y="9429"/>
                    <a:pt x="16775" y="9429"/>
                  </a:cubicBezTo>
                  <a:cubicBezTo>
                    <a:pt x="16775" y="9429"/>
                    <a:pt x="16775" y="9429"/>
                    <a:pt x="16775" y="9429"/>
                  </a:cubicBezTo>
                  <a:cubicBezTo>
                    <a:pt x="16719" y="9429"/>
                    <a:pt x="16719" y="9429"/>
                    <a:pt x="16719" y="9429"/>
                  </a:cubicBezTo>
                  <a:cubicBezTo>
                    <a:pt x="16719" y="9429"/>
                    <a:pt x="16719" y="9429"/>
                    <a:pt x="16719" y="9429"/>
                  </a:cubicBezTo>
                  <a:cubicBezTo>
                    <a:pt x="16663" y="9496"/>
                    <a:pt x="16663" y="9496"/>
                    <a:pt x="16663" y="9496"/>
                  </a:cubicBezTo>
                  <a:cubicBezTo>
                    <a:pt x="16663" y="9496"/>
                    <a:pt x="16663" y="9496"/>
                    <a:pt x="16663" y="9496"/>
                  </a:cubicBezTo>
                  <a:cubicBezTo>
                    <a:pt x="16607" y="9563"/>
                    <a:pt x="16607" y="9563"/>
                    <a:pt x="16607" y="9563"/>
                  </a:cubicBezTo>
                  <a:cubicBezTo>
                    <a:pt x="16607" y="9630"/>
                    <a:pt x="16607" y="9630"/>
                    <a:pt x="16607" y="9630"/>
                  </a:cubicBezTo>
                  <a:cubicBezTo>
                    <a:pt x="16607" y="9630"/>
                    <a:pt x="16607" y="9630"/>
                    <a:pt x="16607" y="9630"/>
                  </a:cubicBezTo>
                  <a:cubicBezTo>
                    <a:pt x="16607" y="9630"/>
                    <a:pt x="16607" y="9630"/>
                    <a:pt x="16607" y="9630"/>
                  </a:cubicBezTo>
                  <a:cubicBezTo>
                    <a:pt x="16663" y="9563"/>
                    <a:pt x="16663" y="9563"/>
                    <a:pt x="16663" y="9563"/>
                  </a:cubicBezTo>
                  <a:cubicBezTo>
                    <a:pt x="16719" y="9496"/>
                    <a:pt x="16719" y="9496"/>
                    <a:pt x="16719" y="9496"/>
                  </a:cubicBezTo>
                  <a:cubicBezTo>
                    <a:pt x="16719" y="9496"/>
                    <a:pt x="16719" y="9496"/>
                    <a:pt x="16719" y="9496"/>
                  </a:cubicBezTo>
                  <a:cubicBezTo>
                    <a:pt x="16775" y="9496"/>
                    <a:pt x="16775" y="9496"/>
                    <a:pt x="16775" y="9496"/>
                  </a:cubicBezTo>
                  <a:cubicBezTo>
                    <a:pt x="16775" y="9496"/>
                    <a:pt x="16775" y="9496"/>
                    <a:pt x="16775" y="9496"/>
                  </a:cubicBezTo>
                  <a:cubicBezTo>
                    <a:pt x="16775" y="9496"/>
                    <a:pt x="16775" y="9496"/>
                    <a:pt x="16775" y="9496"/>
                  </a:cubicBezTo>
                  <a:cubicBezTo>
                    <a:pt x="16775" y="9563"/>
                    <a:pt x="16775" y="9563"/>
                    <a:pt x="16775" y="9563"/>
                  </a:cubicBezTo>
                  <a:cubicBezTo>
                    <a:pt x="16719" y="9630"/>
                    <a:pt x="16719" y="9630"/>
                    <a:pt x="16719" y="9630"/>
                  </a:cubicBezTo>
                  <a:cubicBezTo>
                    <a:pt x="16663" y="9697"/>
                    <a:pt x="16663" y="9697"/>
                    <a:pt x="16663" y="9697"/>
                  </a:cubicBezTo>
                  <a:cubicBezTo>
                    <a:pt x="16607" y="9697"/>
                    <a:pt x="16607" y="9697"/>
                    <a:pt x="16607" y="9697"/>
                  </a:cubicBezTo>
                  <a:cubicBezTo>
                    <a:pt x="16607" y="9697"/>
                    <a:pt x="16607" y="9697"/>
                    <a:pt x="16607" y="9697"/>
                  </a:cubicBezTo>
                  <a:cubicBezTo>
                    <a:pt x="16719" y="9697"/>
                    <a:pt x="16719" y="9697"/>
                    <a:pt x="16719" y="9697"/>
                  </a:cubicBezTo>
                  <a:cubicBezTo>
                    <a:pt x="16775" y="9563"/>
                    <a:pt x="16775" y="9563"/>
                    <a:pt x="16775" y="9563"/>
                  </a:cubicBezTo>
                  <a:cubicBezTo>
                    <a:pt x="16831" y="9496"/>
                    <a:pt x="16831" y="9496"/>
                    <a:pt x="16831" y="9496"/>
                  </a:cubicBezTo>
                  <a:cubicBezTo>
                    <a:pt x="16831" y="9429"/>
                    <a:pt x="16831" y="9429"/>
                    <a:pt x="16831" y="9429"/>
                  </a:cubicBezTo>
                  <a:cubicBezTo>
                    <a:pt x="16831" y="9429"/>
                    <a:pt x="16831" y="9429"/>
                    <a:pt x="16831" y="9429"/>
                  </a:cubicBezTo>
                  <a:cubicBezTo>
                    <a:pt x="16887" y="9429"/>
                    <a:pt x="16887" y="9429"/>
                    <a:pt x="16887" y="9429"/>
                  </a:cubicBezTo>
                  <a:cubicBezTo>
                    <a:pt x="16943" y="9362"/>
                    <a:pt x="16943" y="9362"/>
                    <a:pt x="16943" y="9362"/>
                  </a:cubicBezTo>
                  <a:cubicBezTo>
                    <a:pt x="16999" y="9362"/>
                    <a:pt x="16999" y="9362"/>
                    <a:pt x="16999" y="9362"/>
                  </a:cubicBezTo>
                  <a:cubicBezTo>
                    <a:pt x="17056" y="9362"/>
                    <a:pt x="17056" y="9362"/>
                    <a:pt x="17056" y="9362"/>
                  </a:cubicBezTo>
                  <a:cubicBezTo>
                    <a:pt x="17056" y="9362"/>
                    <a:pt x="17056" y="9362"/>
                    <a:pt x="17056" y="9362"/>
                  </a:cubicBezTo>
                  <a:cubicBezTo>
                    <a:pt x="17056" y="9362"/>
                    <a:pt x="17056" y="9362"/>
                    <a:pt x="17056" y="9362"/>
                  </a:cubicBezTo>
                  <a:cubicBezTo>
                    <a:pt x="16999" y="9429"/>
                    <a:pt x="16999" y="9429"/>
                    <a:pt x="16999" y="9429"/>
                  </a:cubicBezTo>
                  <a:cubicBezTo>
                    <a:pt x="16943" y="9429"/>
                    <a:pt x="16943" y="9429"/>
                    <a:pt x="16943" y="9429"/>
                  </a:cubicBezTo>
                  <a:cubicBezTo>
                    <a:pt x="16887" y="9496"/>
                    <a:pt x="16887" y="9496"/>
                    <a:pt x="16887" y="9496"/>
                  </a:cubicBezTo>
                  <a:cubicBezTo>
                    <a:pt x="16887" y="9496"/>
                    <a:pt x="16887" y="9496"/>
                    <a:pt x="16887" y="9496"/>
                  </a:cubicBezTo>
                  <a:cubicBezTo>
                    <a:pt x="16887" y="9496"/>
                    <a:pt x="16887" y="9496"/>
                    <a:pt x="16887" y="9496"/>
                  </a:cubicBezTo>
                  <a:cubicBezTo>
                    <a:pt x="16943" y="9496"/>
                    <a:pt x="16943" y="9496"/>
                    <a:pt x="16943" y="9496"/>
                  </a:cubicBezTo>
                  <a:cubicBezTo>
                    <a:pt x="16999" y="9496"/>
                    <a:pt x="16999" y="9496"/>
                    <a:pt x="16999" y="9496"/>
                  </a:cubicBezTo>
                  <a:cubicBezTo>
                    <a:pt x="17056" y="9429"/>
                    <a:pt x="17056" y="9429"/>
                    <a:pt x="17056" y="9429"/>
                  </a:cubicBezTo>
                  <a:cubicBezTo>
                    <a:pt x="17056" y="9429"/>
                    <a:pt x="17056" y="9429"/>
                    <a:pt x="17056" y="9429"/>
                  </a:cubicBezTo>
                  <a:cubicBezTo>
                    <a:pt x="17112" y="9429"/>
                    <a:pt x="17112" y="9429"/>
                    <a:pt x="17112" y="9429"/>
                  </a:cubicBezTo>
                  <a:cubicBezTo>
                    <a:pt x="17112" y="9362"/>
                    <a:pt x="17112" y="9362"/>
                    <a:pt x="17112" y="9362"/>
                  </a:cubicBezTo>
                  <a:cubicBezTo>
                    <a:pt x="17168" y="9362"/>
                    <a:pt x="17168" y="9362"/>
                    <a:pt x="17168" y="9362"/>
                  </a:cubicBezTo>
                  <a:cubicBezTo>
                    <a:pt x="17168" y="9429"/>
                    <a:pt x="17168" y="9429"/>
                    <a:pt x="17168" y="9429"/>
                  </a:cubicBezTo>
                  <a:cubicBezTo>
                    <a:pt x="17224" y="9496"/>
                    <a:pt x="17224" y="9496"/>
                    <a:pt x="17224" y="9496"/>
                  </a:cubicBezTo>
                  <a:cubicBezTo>
                    <a:pt x="17280" y="9563"/>
                    <a:pt x="17280" y="9563"/>
                    <a:pt x="17280" y="9563"/>
                  </a:cubicBezTo>
                  <a:cubicBezTo>
                    <a:pt x="17280" y="9563"/>
                    <a:pt x="17280" y="9563"/>
                    <a:pt x="17280" y="9563"/>
                  </a:cubicBezTo>
                  <a:cubicBezTo>
                    <a:pt x="17336" y="9630"/>
                    <a:pt x="17336" y="9630"/>
                    <a:pt x="17336" y="9630"/>
                  </a:cubicBezTo>
                  <a:cubicBezTo>
                    <a:pt x="17280" y="9630"/>
                    <a:pt x="17280" y="9630"/>
                    <a:pt x="17280" y="9630"/>
                  </a:cubicBezTo>
                  <a:cubicBezTo>
                    <a:pt x="17280" y="9697"/>
                    <a:pt x="17280" y="9697"/>
                    <a:pt x="17280" y="9697"/>
                  </a:cubicBezTo>
                  <a:cubicBezTo>
                    <a:pt x="17224" y="9697"/>
                    <a:pt x="17224" y="9697"/>
                    <a:pt x="17224" y="9697"/>
                  </a:cubicBezTo>
                  <a:cubicBezTo>
                    <a:pt x="17224" y="9630"/>
                    <a:pt x="17224" y="9630"/>
                    <a:pt x="17224" y="9630"/>
                  </a:cubicBezTo>
                  <a:cubicBezTo>
                    <a:pt x="17224" y="9630"/>
                    <a:pt x="17224" y="9630"/>
                    <a:pt x="17224" y="9630"/>
                  </a:cubicBezTo>
                  <a:cubicBezTo>
                    <a:pt x="17224" y="9630"/>
                    <a:pt x="17224" y="9630"/>
                    <a:pt x="17224" y="9630"/>
                  </a:cubicBezTo>
                  <a:cubicBezTo>
                    <a:pt x="17168" y="9697"/>
                    <a:pt x="17168" y="9697"/>
                    <a:pt x="17168" y="9697"/>
                  </a:cubicBezTo>
                  <a:cubicBezTo>
                    <a:pt x="17168" y="9697"/>
                    <a:pt x="17168" y="9697"/>
                    <a:pt x="17168" y="9697"/>
                  </a:cubicBezTo>
                  <a:cubicBezTo>
                    <a:pt x="17056" y="9697"/>
                    <a:pt x="17056" y="9697"/>
                    <a:pt x="17056" y="9697"/>
                  </a:cubicBezTo>
                  <a:cubicBezTo>
                    <a:pt x="17056" y="9763"/>
                    <a:pt x="17056" y="9763"/>
                    <a:pt x="17056" y="9763"/>
                  </a:cubicBezTo>
                  <a:cubicBezTo>
                    <a:pt x="16999" y="9763"/>
                    <a:pt x="16999" y="9763"/>
                    <a:pt x="16999" y="9763"/>
                  </a:cubicBezTo>
                  <a:cubicBezTo>
                    <a:pt x="16943" y="9763"/>
                    <a:pt x="16943" y="9763"/>
                    <a:pt x="16943" y="9763"/>
                  </a:cubicBezTo>
                  <a:cubicBezTo>
                    <a:pt x="16887" y="9763"/>
                    <a:pt x="16887" y="9763"/>
                    <a:pt x="16887" y="9763"/>
                  </a:cubicBezTo>
                  <a:cubicBezTo>
                    <a:pt x="16831" y="9830"/>
                    <a:pt x="16831" y="9830"/>
                    <a:pt x="16831" y="9830"/>
                  </a:cubicBezTo>
                  <a:cubicBezTo>
                    <a:pt x="16831" y="9830"/>
                    <a:pt x="16831" y="9830"/>
                    <a:pt x="16831" y="9830"/>
                  </a:cubicBezTo>
                  <a:cubicBezTo>
                    <a:pt x="16887" y="9830"/>
                    <a:pt x="16887" y="9830"/>
                    <a:pt x="16887" y="9830"/>
                  </a:cubicBezTo>
                  <a:cubicBezTo>
                    <a:pt x="16887" y="9897"/>
                    <a:pt x="16887" y="9897"/>
                    <a:pt x="16887" y="9897"/>
                  </a:cubicBezTo>
                  <a:cubicBezTo>
                    <a:pt x="16775" y="9897"/>
                    <a:pt x="16775" y="9897"/>
                    <a:pt x="16775" y="9897"/>
                  </a:cubicBezTo>
                  <a:cubicBezTo>
                    <a:pt x="16775" y="9897"/>
                    <a:pt x="16775" y="9897"/>
                    <a:pt x="16775" y="9897"/>
                  </a:cubicBezTo>
                  <a:cubicBezTo>
                    <a:pt x="16887" y="9897"/>
                    <a:pt x="16887" y="9897"/>
                    <a:pt x="16887" y="9897"/>
                  </a:cubicBezTo>
                  <a:cubicBezTo>
                    <a:pt x="16887" y="9830"/>
                    <a:pt x="16887" y="9830"/>
                    <a:pt x="16887" y="9830"/>
                  </a:cubicBezTo>
                  <a:cubicBezTo>
                    <a:pt x="16999" y="9763"/>
                    <a:pt x="16999" y="9763"/>
                    <a:pt x="16999" y="9763"/>
                  </a:cubicBezTo>
                  <a:cubicBezTo>
                    <a:pt x="17056" y="9763"/>
                    <a:pt x="17056" y="9763"/>
                    <a:pt x="17056" y="9763"/>
                  </a:cubicBezTo>
                  <a:cubicBezTo>
                    <a:pt x="17056" y="9763"/>
                    <a:pt x="17056" y="9763"/>
                    <a:pt x="17056" y="9763"/>
                  </a:cubicBezTo>
                  <a:cubicBezTo>
                    <a:pt x="17112" y="9763"/>
                    <a:pt x="17112" y="9763"/>
                    <a:pt x="17112" y="9763"/>
                  </a:cubicBezTo>
                  <a:cubicBezTo>
                    <a:pt x="17168" y="9763"/>
                    <a:pt x="17168" y="9763"/>
                    <a:pt x="17168" y="9763"/>
                  </a:cubicBezTo>
                  <a:cubicBezTo>
                    <a:pt x="17168" y="9763"/>
                    <a:pt x="17168" y="9763"/>
                    <a:pt x="17168" y="9763"/>
                  </a:cubicBezTo>
                  <a:cubicBezTo>
                    <a:pt x="17112" y="9830"/>
                    <a:pt x="17112" y="9830"/>
                    <a:pt x="17112" y="9830"/>
                  </a:cubicBezTo>
                  <a:cubicBezTo>
                    <a:pt x="17112" y="9897"/>
                    <a:pt x="17112" y="9897"/>
                    <a:pt x="17112" y="9897"/>
                  </a:cubicBezTo>
                  <a:cubicBezTo>
                    <a:pt x="17056" y="9897"/>
                    <a:pt x="17056" y="9897"/>
                    <a:pt x="17056" y="9897"/>
                  </a:cubicBezTo>
                  <a:cubicBezTo>
                    <a:pt x="17056" y="9897"/>
                    <a:pt x="17056" y="9897"/>
                    <a:pt x="17056" y="9897"/>
                  </a:cubicBezTo>
                  <a:cubicBezTo>
                    <a:pt x="16999" y="9897"/>
                    <a:pt x="16999" y="9897"/>
                    <a:pt x="16999" y="9897"/>
                  </a:cubicBezTo>
                  <a:cubicBezTo>
                    <a:pt x="16943" y="9964"/>
                    <a:pt x="16943" y="9964"/>
                    <a:pt x="16943" y="9964"/>
                  </a:cubicBezTo>
                  <a:cubicBezTo>
                    <a:pt x="16943" y="9964"/>
                    <a:pt x="16943" y="9964"/>
                    <a:pt x="16943" y="9964"/>
                  </a:cubicBezTo>
                  <a:cubicBezTo>
                    <a:pt x="16887" y="9964"/>
                    <a:pt x="16887" y="9964"/>
                    <a:pt x="16887" y="9964"/>
                  </a:cubicBezTo>
                  <a:cubicBezTo>
                    <a:pt x="16887" y="9964"/>
                    <a:pt x="16887" y="9964"/>
                    <a:pt x="16887" y="9964"/>
                  </a:cubicBezTo>
                  <a:cubicBezTo>
                    <a:pt x="16831" y="10031"/>
                    <a:pt x="16831" y="10031"/>
                    <a:pt x="16831" y="10031"/>
                  </a:cubicBezTo>
                  <a:cubicBezTo>
                    <a:pt x="16831" y="10031"/>
                    <a:pt x="16831" y="10031"/>
                    <a:pt x="16831" y="10031"/>
                  </a:cubicBezTo>
                  <a:cubicBezTo>
                    <a:pt x="16887" y="9964"/>
                    <a:pt x="16887" y="9964"/>
                    <a:pt x="16887" y="9964"/>
                  </a:cubicBezTo>
                  <a:cubicBezTo>
                    <a:pt x="16943" y="10031"/>
                    <a:pt x="16943" y="10031"/>
                    <a:pt x="16943" y="10031"/>
                  </a:cubicBezTo>
                  <a:cubicBezTo>
                    <a:pt x="16943" y="10031"/>
                    <a:pt x="16943" y="10031"/>
                    <a:pt x="16943" y="10031"/>
                  </a:cubicBezTo>
                  <a:cubicBezTo>
                    <a:pt x="16999" y="9964"/>
                    <a:pt x="16999" y="9964"/>
                    <a:pt x="16999" y="9964"/>
                  </a:cubicBezTo>
                  <a:cubicBezTo>
                    <a:pt x="17056" y="9897"/>
                    <a:pt x="17056" y="9897"/>
                    <a:pt x="17056" y="9897"/>
                  </a:cubicBezTo>
                  <a:cubicBezTo>
                    <a:pt x="17056" y="9897"/>
                    <a:pt x="17056" y="9897"/>
                    <a:pt x="17056" y="9897"/>
                  </a:cubicBezTo>
                  <a:cubicBezTo>
                    <a:pt x="17112" y="9897"/>
                    <a:pt x="17112" y="9897"/>
                    <a:pt x="17112" y="9897"/>
                  </a:cubicBezTo>
                  <a:cubicBezTo>
                    <a:pt x="17168" y="9964"/>
                    <a:pt x="17168" y="9964"/>
                    <a:pt x="17168" y="9964"/>
                  </a:cubicBezTo>
                  <a:cubicBezTo>
                    <a:pt x="17168" y="9897"/>
                    <a:pt x="17168" y="9897"/>
                    <a:pt x="17168" y="9897"/>
                  </a:cubicBezTo>
                  <a:cubicBezTo>
                    <a:pt x="17224" y="9897"/>
                    <a:pt x="17224" y="9897"/>
                    <a:pt x="17224" y="9897"/>
                  </a:cubicBezTo>
                  <a:cubicBezTo>
                    <a:pt x="17224" y="9830"/>
                    <a:pt x="17224" y="9830"/>
                    <a:pt x="17224" y="9830"/>
                  </a:cubicBezTo>
                  <a:cubicBezTo>
                    <a:pt x="17224" y="9830"/>
                    <a:pt x="17224" y="9830"/>
                    <a:pt x="17224" y="9830"/>
                  </a:cubicBezTo>
                  <a:cubicBezTo>
                    <a:pt x="17224" y="9830"/>
                    <a:pt x="17224" y="9830"/>
                    <a:pt x="17224" y="9830"/>
                  </a:cubicBezTo>
                  <a:cubicBezTo>
                    <a:pt x="17280" y="9763"/>
                    <a:pt x="17280" y="9763"/>
                    <a:pt x="17280" y="9763"/>
                  </a:cubicBezTo>
                  <a:cubicBezTo>
                    <a:pt x="17280" y="9763"/>
                    <a:pt x="17280" y="9763"/>
                    <a:pt x="17280" y="9763"/>
                  </a:cubicBezTo>
                  <a:cubicBezTo>
                    <a:pt x="17280" y="9697"/>
                    <a:pt x="17280" y="9697"/>
                    <a:pt x="17280" y="9697"/>
                  </a:cubicBezTo>
                  <a:cubicBezTo>
                    <a:pt x="17280" y="9763"/>
                    <a:pt x="17280" y="9763"/>
                    <a:pt x="17280" y="9763"/>
                  </a:cubicBezTo>
                  <a:cubicBezTo>
                    <a:pt x="17336" y="9763"/>
                    <a:pt x="17336" y="9763"/>
                    <a:pt x="17336" y="9763"/>
                  </a:cubicBezTo>
                  <a:cubicBezTo>
                    <a:pt x="17336" y="9763"/>
                    <a:pt x="17336" y="9763"/>
                    <a:pt x="17336" y="9763"/>
                  </a:cubicBezTo>
                  <a:cubicBezTo>
                    <a:pt x="17392" y="9897"/>
                    <a:pt x="17392" y="9897"/>
                    <a:pt x="17392" y="9897"/>
                  </a:cubicBezTo>
                  <a:cubicBezTo>
                    <a:pt x="17392" y="9964"/>
                    <a:pt x="17392" y="9964"/>
                    <a:pt x="17392" y="9964"/>
                  </a:cubicBezTo>
                  <a:cubicBezTo>
                    <a:pt x="17392" y="10031"/>
                    <a:pt x="17392" y="10031"/>
                    <a:pt x="17392" y="10031"/>
                  </a:cubicBezTo>
                  <a:cubicBezTo>
                    <a:pt x="17392" y="10031"/>
                    <a:pt x="17392" y="10031"/>
                    <a:pt x="17392" y="10031"/>
                  </a:cubicBezTo>
                  <a:cubicBezTo>
                    <a:pt x="17392" y="10098"/>
                    <a:pt x="17392" y="10098"/>
                    <a:pt x="17392" y="10098"/>
                  </a:cubicBezTo>
                  <a:cubicBezTo>
                    <a:pt x="17336" y="10098"/>
                    <a:pt x="17336" y="10098"/>
                    <a:pt x="17336" y="10098"/>
                  </a:cubicBezTo>
                  <a:cubicBezTo>
                    <a:pt x="17280" y="10031"/>
                    <a:pt x="17280" y="10031"/>
                    <a:pt x="17280" y="10031"/>
                  </a:cubicBezTo>
                  <a:cubicBezTo>
                    <a:pt x="17224" y="10031"/>
                    <a:pt x="17224" y="10031"/>
                    <a:pt x="17224" y="10031"/>
                  </a:cubicBezTo>
                  <a:cubicBezTo>
                    <a:pt x="17224" y="10031"/>
                    <a:pt x="17224" y="10031"/>
                    <a:pt x="17224" y="10031"/>
                  </a:cubicBezTo>
                  <a:cubicBezTo>
                    <a:pt x="17168" y="10098"/>
                    <a:pt x="17168" y="10098"/>
                    <a:pt x="17168" y="10098"/>
                  </a:cubicBezTo>
                  <a:cubicBezTo>
                    <a:pt x="17112" y="10098"/>
                    <a:pt x="17112" y="10098"/>
                    <a:pt x="17112" y="10098"/>
                  </a:cubicBezTo>
                  <a:cubicBezTo>
                    <a:pt x="17112" y="10098"/>
                    <a:pt x="17112" y="10098"/>
                    <a:pt x="17112" y="10098"/>
                  </a:cubicBezTo>
                  <a:cubicBezTo>
                    <a:pt x="17056" y="10098"/>
                    <a:pt x="17056" y="10098"/>
                    <a:pt x="17056" y="10098"/>
                  </a:cubicBezTo>
                  <a:cubicBezTo>
                    <a:pt x="17056" y="10098"/>
                    <a:pt x="17056" y="10098"/>
                    <a:pt x="17056" y="10098"/>
                  </a:cubicBezTo>
                  <a:cubicBezTo>
                    <a:pt x="16999" y="10098"/>
                    <a:pt x="16999" y="10098"/>
                    <a:pt x="16999" y="10098"/>
                  </a:cubicBezTo>
                  <a:cubicBezTo>
                    <a:pt x="16999" y="10165"/>
                    <a:pt x="16999" y="10165"/>
                    <a:pt x="16999" y="10165"/>
                  </a:cubicBezTo>
                  <a:cubicBezTo>
                    <a:pt x="17112" y="10098"/>
                    <a:pt x="17112" y="10098"/>
                    <a:pt x="17112" y="10098"/>
                  </a:cubicBezTo>
                  <a:cubicBezTo>
                    <a:pt x="17112" y="10165"/>
                    <a:pt x="17112" y="10165"/>
                    <a:pt x="17112" y="10165"/>
                  </a:cubicBezTo>
                  <a:cubicBezTo>
                    <a:pt x="17224" y="10232"/>
                    <a:pt x="17224" y="10232"/>
                    <a:pt x="17224" y="10232"/>
                  </a:cubicBezTo>
                  <a:cubicBezTo>
                    <a:pt x="17224" y="10232"/>
                    <a:pt x="17224" y="10232"/>
                    <a:pt x="17224" y="10232"/>
                  </a:cubicBezTo>
                  <a:cubicBezTo>
                    <a:pt x="17280" y="10232"/>
                    <a:pt x="17280" y="10232"/>
                    <a:pt x="17280" y="10232"/>
                  </a:cubicBezTo>
                  <a:cubicBezTo>
                    <a:pt x="17280" y="10232"/>
                    <a:pt x="17280" y="10232"/>
                    <a:pt x="17280" y="10232"/>
                  </a:cubicBezTo>
                  <a:cubicBezTo>
                    <a:pt x="17336" y="10232"/>
                    <a:pt x="17336" y="10232"/>
                    <a:pt x="17336" y="10232"/>
                  </a:cubicBezTo>
                  <a:cubicBezTo>
                    <a:pt x="17336" y="10232"/>
                    <a:pt x="17336" y="10232"/>
                    <a:pt x="17336" y="10232"/>
                  </a:cubicBezTo>
                  <a:cubicBezTo>
                    <a:pt x="17392" y="10298"/>
                    <a:pt x="17392" y="10298"/>
                    <a:pt x="17392" y="10298"/>
                  </a:cubicBezTo>
                  <a:cubicBezTo>
                    <a:pt x="17392" y="10298"/>
                    <a:pt x="17392" y="10298"/>
                    <a:pt x="17392" y="10298"/>
                  </a:cubicBezTo>
                  <a:cubicBezTo>
                    <a:pt x="17448" y="10365"/>
                    <a:pt x="17448" y="10365"/>
                    <a:pt x="17448" y="10365"/>
                  </a:cubicBezTo>
                  <a:cubicBezTo>
                    <a:pt x="17448" y="10432"/>
                    <a:pt x="17448" y="10432"/>
                    <a:pt x="17448" y="10432"/>
                  </a:cubicBezTo>
                  <a:cubicBezTo>
                    <a:pt x="17392" y="10432"/>
                    <a:pt x="17392" y="10432"/>
                    <a:pt x="17392" y="10432"/>
                  </a:cubicBezTo>
                  <a:cubicBezTo>
                    <a:pt x="17392" y="10432"/>
                    <a:pt x="17392" y="10432"/>
                    <a:pt x="17392" y="10432"/>
                  </a:cubicBezTo>
                  <a:cubicBezTo>
                    <a:pt x="17336" y="10365"/>
                    <a:pt x="17336" y="10365"/>
                    <a:pt x="17336" y="10365"/>
                  </a:cubicBezTo>
                  <a:cubicBezTo>
                    <a:pt x="17336" y="10365"/>
                    <a:pt x="17336" y="10365"/>
                    <a:pt x="17336" y="10365"/>
                  </a:cubicBezTo>
                  <a:cubicBezTo>
                    <a:pt x="17336" y="10432"/>
                    <a:pt x="17336" y="10432"/>
                    <a:pt x="17336" y="10432"/>
                  </a:cubicBezTo>
                  <a:cubicBezTo>
                    <a:pt x="17280" y="10432"/>
                    <a:pt x="17280" y="10432"/>
                    <a:pt x="17280" y="10432"/>
                  </a:cubicBezTo>
                  <a:cubicBezTo>
                    <a:pt x="17280" y="10365"/>
                    <a:pt x="17280" y="10365"/>
                    <a:pt x="17280" y="10365"/>
                  </a:cubicBezTo>
                  <a:cubicBezTo>
                    <a:pt x="17280" y="10365"/>
                    <a:pt x="17280" y="10365"/>
                    <a:pt x="17280" y="10365"/>
                  </a:cubicBezTo>
                  <a:cubicBezTo>
                    <a:pt x="17224" y="10365"/>
                    <a:pt x="17224" y="10365"/>
                    <a:pt x="17224" y="10365"/>
                  </a:cubicBezTo>
                  <a:cubicBezTo>
                    <a:pt x="17168" y="10298"/>
                    <a:pt x="17168" y="10298"/>
                    <a:pt x="17168" y="10298"/>
                  </a:cubicBezTo>
                  <a:cubicBezTo>
                    <a:pt x="17168" y="10298"/>
                    <a:pt x="17168" y="10298"/>
                    <a:pt x="17168" y="10298"/>
                  </a:cubicBezTo>
                  <a:cubicBezTo>
                    <a:pt x="17112" y="10298"/>
                    <a:pt x="17112" y="10298"/>
                    <a:pt x="17112" y="10298"/>
                  </a:cubicBezTo>
                  <a:cubicBezTo>
                    <a:pt x="17056" y="10298"/>
                    <a:pt x="17056" y="10298"/>
                    <a:pt x="17056" y="10298"/>
                  </a:cubicBezTo>
                  <a:cubicBezTo>
                    <a:pt x="17056" y="10298"/>
                    <a:pt x="17056" y="10298"/>
                    <a:pt x="17056" y="10298"/>
                  </a:cubicBezTo>
                  <a:cubicBezTo>
                    <a:pt x="17056" y="10298"/>
                    <a:pt x="17056" y="10298"/>
                    <a:pt x="17056" y="10298"/>
                  </a:cubicBezTo>
                  <a:cubicBezTo>
                    <a:pt x="17112" y="10298"/>
                    <a:pt x="17112" y="10298"/>
                    <a:pt x="17112" y="10298"/>
                  </a:cubicBezTo>
                  <a:cubicBezTo>
                    <a:pt x="17112" y="10365"/>
                    <a:pt x="17112" y="10365"/>
                    <a:pt x="17112" y="10365"/>
                  </a:cubicBezTo>
                  <a:cubicBezTo>
                    <a:pt x="17112" y="10365"/>
                    <a:pt x="17112" y="10365"/>
                    <a:pt x="17112" y="10365"/>
                  </a:cubicBezTo>
                  <a:cubicBezTo>
                    <a:pt x="17056" y="10365"/>
                    <a:pt x="17056" y="10365"/>
                    <a:pt x="17056" y="10365"/>
                  </a:cubicBezTo>
                  <a:cubicBezTo>
                    <a:pt x="17056" y="10365"/>
                    <a:pt x="17056" y="10365"/>
                    <a:pt x="17056" y="10365"/>
                  </a:cubicBezTo>
                  <a:cubicBezTo>
                    <a:pt x="16999" y="10365"/>
                    <a:pt x="16999" y="10365"/>
                    <a:pt x="16999" y="10365"/>
                  </a:cubicBezTo>
                  <a:cubicBezTo>
                    <a:pt x="16943" y="10432"/>
                    <a:pt x="16943" y="10432"/>
                    <a:pt x="16943" y="10432"/>
                  </a:cubicBezTo>
                  <a:cubicBezTo>
                    <a:pt x="16943" y="10432"/>
                    <a:pt x="16943" y="10432"/>
                    <a:pt x="16943" y="10432"/>
                  </a:cubicBezTo>
                  <a:cubicBezTo>
                    <a:pt x="16999" y="10432"/>
                    <a:pt x="16999" y="10432"/>
                    <a:pt x="16999" y="10432"/>
                  </a:cubicBezTo>
                  <a:cubicBezTo>
                    <a:pt x="16999" y="10432"/>
                    <a:pt x="16999" y="10432"/>
                    <a:pt x="16999" y="10432"/>
                  </a:cubicBezTo>
                  <a:cubicBezTo>
                    <a:pt x="17056" y="10432"/>
                    <a:pt x="17056" y="10432"/>
                    <a:pt x="17056" y="10432"/>
                  </a:cubicBezTo>
                  <a:cubicBezTo>
                    <a:pt x="17056" y="10365"/>
                    <a:pt x="17056" y="10365"/>
                    <a:pt x="17056" y="10365"/>
                  </a:cubicBezTo>
                  <a:cubicBezTo>
                    <a:pt x="17112" y="10365"/>
                    <a:pt x="17112" y="10365"/>
                    <a:pt x="17112" y="10365"/>
                  </a:cubicBezTo>
                  <a:cubicBezTo>
                    <a:pt x="17168" y="10432"/>
                    <a:pt x="17168" y="10432"/>
                    <a:pt x="17168" y="10432"/>
                  </a:cubicBezTo>
                  <a:cubicBezTo>
                    <a:pt x="17168" y="10432"/>
                    <a:pt x="17168" y="10432"/>
                    <a:pt x="17168" y="10432"/>
                  </a:cubicBezTo>
                  <a:cubicBezTo>
                    <a:pt x="17168" y="10432"/>
                    <a:pt x="17168" y="10432"/>
                    <a:pt x="17168" y="10432"/>
                  </a:cubicBezTo>
                  <a:cubicBezTo>
                    <a:pt x="17168" y="10499"/>
                    <a:pt x="17168" y="10499"/>
                    <a:pt x="17168" y="10499"/>
                  </a:cubicBezTo>
                  <a:cubicBezTo>
                    <a:pt x="17168" y="10499"/>
                    <a:pt x="17168" y="10499"/>
                    <a:pt x="17168" y="10499"/>
                  </a:cubicBezTo>
                  <a:cubicBezTo>
                    <a:pt x="17112" y="10499"/>
                    <a:pt x="17112" y="10499"/>
                    <a:pt x="17112" y="10499"/>
                  </a:cubicBezTo>
                  <a:cubicBezTo>
                    <a:pt x="17112" y="10499"/>
                    <a:pt x="17112" y="10499"/>
                    <a:pt x="17112" y="10499"/>
                  </a:cubicBezTo>
                  <a:cubicBezTo>
                    <a:pt x="17056" y="10499"/>
                    <a:pt x="17056" y="10499"/>
                    <a:pt x="17056" y="10499"/>
                  </a:cubicBezTo>
                  <a:cubicBezTo>
                    <a:pt x="17056" y="10432"/>
                    <a:pt x="17056" y="10432"/>
                    <a:pt x="17056" y="10432"/>
                  </a:cubicBezTo>
                  <a:cubicBezTo>
                    <a:pt x="17056" y="10499"/>
                    <a:pt x="17056" y="10499"/>
                    <a:pt x="17056" y="10499"/>
                  </a:cubicBezTo>
                  <a:cubicBezTo>
                    <a:pt x="17056" y="10499"/>
                    <a:pt x="17056" y="10499"/>
                    <a:pt x="17056" y="10499"/>
                  </a:cubicBezTo>
                  <a:cubicBezTo>
                    <a:pt x="17056" y="10499"/>
                    <a:pt x="17056" y="10499"/>
                    <a:pt x="17056" y="10499"/>
                  </a:cubicBezTo>
                  <a:cubicBezTo>
                    <a:pt x="17112" y="10499"/>
                    <a:pt x="17112" y="10499"/>
                    <a:pt x="17112" y="10499"/>
                  </a:cubicBezTo>
                  <a:cubicBezTo>
                    <a:pt x="17112" y="10566"/>
                    <a:pt x="17112" y="10566"/>
                    <a:pt x="17112" y="10566"/>
                  </a:cubicBezTo>
                  <a:cubicBezTo>
                    <a:pt x="17112" y="10566"/>
                    <a:pt x="17112" y="10566"/>
                    <a:pt x="17112" y="10566"/>
                  </a:cubicBezTo>
                  <a:cubicBezTo>
                    <a:pt x="17112" y="10633"/>
                    <a:pt x="17112" y="10633"/>
                    <a:pt x="17112" y="10633"/>
                  </a:cubicBezTo>
                  <a:cubicBezTo>
                    <a:pt x="17112" y="10633"/>
                    <a:pt x="17112" y="10633"/>
                    <a:pt x="17112" y="10633"/>
                  </a:cubicBezTo>
                  <a:cubicBezTo>
                    <a:pt x="16999" y="10566"/>
                    <a:pt x="16999" y="10566"/>
                    <a:pt x="16999" y="10566"/>
                  </a:cubicBezTo>
                  <a:cubicBezTo>
                    <a:pt x="16943" y="10566"/>
                    <a:pt x="16943" y="10566"/>
                    <a:pt x="16943" y="10566"/>
                  </a:cubicBezTo>
                  <a:cubicBezTo>
                    <a:pt x="16887" y="10566"/>
                    <a:pt x="16887" y="10566"/>
                    <a:pt x="16887" y="10566"/>
                  </a:cubicBezTo>
                  <a:cubicBezTo>
                    <a:pt x="16831" y="10566"/>
                    <a:pt x="16831" y="10566"/>
                    <a:pt x="16831" y="10566"/>
                  </a:cubicBezTo>
                  <a:cubicBezTo>
                    <a:pt x="16831" y="10566"/>
                    <a:pt x="16831" y="10566"/>
                    <a:pt x="16831" y="10566"/>
                  </a:cubicBezTo>
                  <a:cubicBezTo>
                    <a:pt x="16887" y="10566"/>
                    <a:pt x="16887" y="10566"/>
                    <a:pt x="16887" y="10566"/>
                  </a:cubicBezTo>
                  <a:cubicBezTo>
                    <a:pt x="16999" y="10633"/>
                    <a:pt x="16999" y="10633"/>
                    <a:pt x="16999" y="10633"/>
                  </a:cubicBezTo>
                  <a:cubicBezTo>
                    <a:pt x="16999" y="10700"/>
                    <a:pt x="16999" y="10700"/>
                    <a:pt x="16999" y="10700"/>
                  </a:cubicBezTo>
                  <a:cubicBezTo>
                    <a:pt x="16999" y="10700"/>
                    <a:pt x="16999" y="10700"/>
                    <a:pt x="16999" y="10700"/>
                  </a:cubicBezTo>
                  <a:cubicBezTo>
                    <a:pt x="16943" y="10633"/>
                    <a:pt x="16943" y="10633"/>
                    <a:pt x="16943" y="10633"/>
                  </a:cubicBezTo>
                  <a:cubicBezTo>
                    <a:pt x="16887" y="10633"/>
                    <a:pt x="16887" y="10633"/>
                    <a:pt x="16887" y="10633"/>
                  </a:cubicBezTo>
                  <a:cubicBezTo>
                    <a:pt x="16887" y="10700"/>
                    <a:pt x="16887" y="10700"/>
                    <a:pt x="16887" y="10700"/>
                  </a:cubicBezTo>
                  <a:cubicBezTo>
                    <a:pt x="16887" y="10700"/>
                    <a:pt x="16887" y="10700"/>
                    <a:pt x="16887" y="10700"/>
                  </a:cubicBezTo>
                  <a:cubicBezTo>
                    <a:pt x="16943" y="10700"/>
                    <a:pt x="16943" y="10700"/>
                    <a:pt x="16943" y="10700"/>
                  </a:cubicBezTo>
                  <a:cubicBezTo>
                    <a:pt x="16943" y="10700"/>
                    <a:pt x="16943" y="10700"/>
                    <a:pt x="16943" y="10700"/>
                  </a:cubicBezTo>
                  <a:cubicBezTo>
                    <a:pt x="16999" y="10700"/>
                    <a:pt x="16999" y="10700"/>
                    <a:pt x="16999" y="10700"/>
                  </a:cubicBezTo>
                  <a:cubicBezTo>
                    <a:pt x="16999" y="10700"/>
                    <a:pt x="16999" y="10700"/>
                    <a:pt x="16999" y="10700"/>
                  </a:cubicBezTo>
                  <a:cubicBezTo>
                    <a:pt x="16999" y="10767"/>
                    <a:pt x="16999" y="10767"/>
                    <a:pt x="16999" y="10767"/>
                  </a:cubicBezTo>
                  <a:cubicBezTo>
                    <a:pt x="16999" y="10767"/>
                    <a:pt x="16999" y="10767"/>
                    <a:pt x="16999" y="10767"/>
                  </a:cubicBezTo>
                  <a:cubicBezTo>
                    <a:pt x="17056" y="10767"/>
                    <a:pt x="17056" y="10767"/>
                    <a:pt x="17056" y="10767"/>
                  </a:cubicBezTo>
                  <a:cubicBezTo>
                    <a:pt x="17056" y="10767"/>
                    <a:pt x="17056" y="10767"/>
                    <a:pt x="17056" y="10767"/>
                  </a:cubicBezTo>
                  <a:cubicBezTo>
                    <a:pt x="17056" y="10767"/>
                    <a:pt x="17056" y="10767"/>
                    <a:pt x="17056" y="10767"/>
                  </a:cubicBezTo>
                  <a:cubicBezTo>
                    <a:pt x="17056" y="10767"/>
                    <a:pt x="17056" y="10767"/>
                    <a:pt x="17056" y="10767"/>
                  </a:cubicBezTo>
                  <a:cubicBezTo>
                    <a:pt x="17056" y="10767"/>
                    <a:pt x="17056" y="10767"/>
                    <a:pt x="17056" y="10767"/>
                  </a:cubicBezTo>
                  <a:cubicBezTo>
                    <a:pt x="17056" y="10833"/>
                    <a:pt x="17056" y="10833"/>
                    <a:pt x="17056" y="10833"/>
                  </a:cubicBezTo>
                  <a:cubicBezTo>
                    <a:pt x="17112" y="10833"/>
                    <a:pt x="17112" y="10833"/>
                    <a:pt x="17112" y="10833"/>
                  </a:cubicBezTo>
                  <a:cubicBezTo>
                    <a:pt x="17112" y="10767"/>
                    <a:pt x="17112" y="10767"/>
                    <a:pt x="17112" y="10767"/>
                  </a:cubicBezTo>
                  <a:cubicBezTo>
                    <a:pt x="17112" y="10767"/>
                    <a:pt x="17112" y="10767"/>
                    <a:pt x="17112" y="10767"/>
                  </a:cubicBezTo>
                  <a:cubicBezTo>
                    <a:pt x="17168" y="10767"/>
                    <a:pt x="17168" y="10767"/>
                    <a:pt x="17168" y="10767"/>
                  </a:cubicBezTo>
                  <a:cubicBezTo>
                    <a:pt x="17224" y="10767"/>
                    <a:pt x="17224" y="10767"/>
                    <a:pt x="17224" y="10767"/>
                  </a:cubicBezTo>
                  <a:cubicBezTo>
                    <a:pt x="17280" y="10767"/>
                    <a:pt x="17280" y="10767"/>
                    <a:pt x="17280" y="10767"/>
                  </a:cubicBezTo>
                  <a:cubicBezTo>
                    <a:pt x="17224" y="10833"/>
                    <a:pt x="17224" y="10833"/>
                    <a:pt x="17224" y="10833"/>
                  </a:cubicBezTo>
                  <a:cubicBezTo>
                    <a:pt x="17224" y="10833"/>
                    <a:pt x="17224" y="10833"/>
                    <a:pt x="17224" y="10833"/>
                  </a:cubicBezTo>
                  <a:cubicBezTo>
                    <a:pt x="17168" y="10833"/>
                    <a:pt x="17168" y="10833"/>
                    <a:pt x="17168" y="10833"/>
                  </a:cubicBezTo>
                  <a:cubicBezTo>
                    <a:pt x="17168" y="10833"/>
                    <a:pt x="17168" y="10833"/>
                    <a:pt x="17168" y="10833"/>
                  </a:cubicBezTo>
                  <a:cubicBezTo>
                    <a:pt x="17112" y="10833"/>
                    <a:pt x="17112" y="10833"/>
                    <a:pt x="17112" y="10833"/>
                  </a:cubicBezTo>
                  <a:cubicBezTo>
                    <a:pt x="17056" y="10900"/>
                    <a:pt x="17056" y="10900"/>
                    <a:pt x="17056" y="10900"/>
                  </a:cubicBezTo>
                  <a:cubicBezTo>
                    <a:pt x="17056" y="10900"/>
                    <a:pt x="17056" y="10900"/>
                    <a:pt x="17056" y="10900"/>
                  </a:cubicBezTo>
                  <a:cubicBezTo>
                    <a:pt x="17056" y="10900"/>
                    <a:pt x="17056" y="10900"/>
                    <a:pt x="17056" y="10900"/>
                  </a:cubicBezTo>
                  <a:cubicBezTo>
                    <a:pt x="17112" y="10900"/>
                    <a:pt x="17112" y="10900"/>
                    <a:pt x="17112" y="10900"/>
                  </a:cubicBezTo>
                  <a:cubicBezTo>
                    <a:pt x="17168" y="10900"/>
                    <a:pt x="17168" y="10900"/>
                    <a:pt x="17168" y="10900"/>
                  </a:cubicBezTo>
                  <a:cubicBezTo>
                    <a:pt x="17112" y="10900"/>
                    <a:pt x="17112" y="10900"/>
                    <a:pt x="17112" y="10900"/>
                  </a:cubicBezTo>
                  <a:cubicBezTo>
                    <a:pt x="17112" y="10900"/>
                    <a:pt x="17112" y="10900"/>
                    <a:pt x="17112" y="10900"/>
                  </a:cubicBezTo>
                  <a:cubicBezTo>
                    <a:pt x="17112" y="10900"/>
                    <a:pt x="17112" y="10900"/>
                    <a:pt x="17112" y="10900"/>
                  </a:cubicBezTo>
                  <a:cubicBezTo>
                    <a:pt x="17224" y="10900"/>
                    <a:pt x="17224" y="10900"/>
                    <a:pt x="17224" y="10900"/>
                  </a:cubicBezTo>
                  <a:cubicBezTo>
                    <a:pt x="17224" y="10967"/>
                    <a:pt x="17224" y="10967"/>
                    <a:pt x="17224" y="10967"/>
                  </a:cubicBezTo>
                  <a:cubicBezTo>
                    <a:pt x="17224" y="10967"/>
                    <a:pt x="17224" y="10967"/>
                    <a:pt x="17224" y="10967"/>
                  </a:cubicBezTo>
                  <a:cubicBezTo>
                    <a:pt x="17224" y="10967"/>
                    <a:pt x="17224" y="10967"/>
                    <a:pt x="17224" y="10967"/>
                  </a:cubicBezTo>
                  <a:cubicBezTo>
                    <a:pt x="17280" y="11034"/>
                    <a:pt x="17280" y="11034"/>
                    <a:pt x="17280" y="11034"/>
                  </a:cubicBezTo>
                  <a:cubicBezTo>
                    <a:pt x="17280" y="11034"/>
                    <a:pt x="17280" y="11034"/>
                    <a:pt x="17280" y="11034"/>
                  </a:cubicBezTo>
                  <a:cubicBezTo>
                    <a:pt x="17224" y="11101"/>
                    <a:pt x="17224" y="11101"/>
                    <a:pt x="17224" y="11101"/>
                  </a:cubicBezTo>
                  <a:cubicBezTo>
                    <a:pt x="17224" y="11101"/>
                    <a:pt x="17224" y="11101"/>
                    <a:pt x="17224" y="11101"/>
                  </a:cubicBezTo>
                  <a:cubicBezTo>
                    <a:pt x="17280" y="11101"/>
                    <a:pt x="17280" y="11101"/>
                    <a:pt x="17280" y="11101"/>
                  </a:cubicBezTo>
                  <a:cubicBezTo>
                    <a:pt x="17280" y="11101"/>
                    <a:pt x="17280" y="11101"/>
                    <a:pt x="17280" y="11101"/>
                  </a:cubicBezTo>
                  <a:cubicBezTo>
                    <a:pt x="17280" y="11034"/>
                    <a:pt x="17280" y="11034"/>
                    <a:pt x="17280" y="11034"/>
                  </a:cubicBezTo>
                  <a:cubicBezTo>
                    <a:pt x="17336" y="11034"/>
                    <a:pt x="17336" y="11034"/>
                    <a:pt x="17336" y="11034"/>
                  </a:cubicBezTo>
                  <a:cubicBezTo>
                    <a:pt x="17336" y="11101"/>
                    <a:pt x="17336" y="11101"/>
                    <a:pt x="17336" y="11101"/>
                  </a:cubicBezTo>
                  <a:cubicBezTo>
                    <a:pt x="17336" y="11101"/>
                    <a:pt x="17336" y="11101"/>
                    <a:pt x="17336" y="11101"/>
                  </a:cubicBezTo>
                  <a:cubicBezTo>
                    <a:pt x="17280" y="11168"/>
                    <a:pt x="17280" y="11168"/>
                    <a:pt x="17280" y="11168"/>
                  </a:cubicBezTo>
                  <a:cubicBezTo>
                    <a:pt x="17224" y="11235"/>
                    <a:pt x="17224" y="11235"/>
                    <a:pt x="17224" y="11235"/>
                  </a:cubicBezTo>
                  <a:cubicBezTo>
                    <a:pt x="17224" y="11302"/>
                    <a:pt x="17224" y="11302"/>
                    <a:pt x="17224" y="11302"/>
                  </a:cubicBezTo>
                  <a:cubicBezTo>
                    <a:pt x="17280" y="11235"/>
                    <a:pt x="17280" y="11235"/>
                    <a:pt x="17280" y="11235"/>
                  </a:cubicBezTo>
                  <a:cubicBezTo>
                    <a:pt x="17280" y="11168"/>
                    <a:pt x="17280" y="11168"/>
                    <a:pt x="17280" y="11168"/>
                  </a:cubicBezTo>
                  <a:cubicBezTo>
                    <a:pt x="17280" y="11168"/>
                    <a:pt x="17280" y="11168"/>
                    <a:pt x="17280" y="11168"/>
                  </a:cubicBezTo>
                  <a:cubicBezTo>
                    <a:pt x="17336" y="11101"/>
                    <a:pt x="17336" y="11101"/>
                    <a:pt x="17336" y="11101"/>
                  </a:cubicBezTo>
                  <a:cubicBezTo>
                    <a:pt x="17392" y="11101"/>
                    <a:pt x="17392" y="11101"/>
                    <a:pt x="17392" y="11101"/>
                  </a:cubicBezTo>
                  <a:cubicBezTo>
                    <a:pt x="17392" y="11101"/>
                    <a:pt x="17392" y="11101"/>
                    <a:pt x="17392" y="11101"/>
                  </a:cubicBezTo>
                  <a:cubicBezTo>
                    <a:pt x="17392" y="11034"/>
                    <a:pt x="17392" y="11034"/>
                    <a:pt x="17392" y="11034"/>
                  </a:cubicBezTo>
                  <a:cubicBezTo>
                    <a:pt x="17448" y="11034"/>
                    <a:pt x="17448" y="11034"/>
                    <a:pt x="17448" y="11034"/>
                  </a:cubicBezTo>
                  <a:cubicBezTo>
                    <a:pt x="17448" y="11034"/>
                    <a:pt x="17448" y="11034"/>
                    <a:pt x="17448" y="11034"/>
                  </a:cubicBezTo>
                  <a:cubicBezTo>
                    <a:pt x="17448" y="11101"/>
                    <a:pt x="17448" y="11101"/>
                    <a:pt x="17448" y="11101"/>
                  </a:cubicBezTo>
                  <a:cubicBezTo>
                    <a:pt x="17392" y="11168"/>
                    <a:pt x="17392" y="11168"/>
                    <a:pt x="17392" y="11168"/>
                  </a:cubicBezTo>
                  <a:cubicBezTo>
                    <a:pt x="17336" y="11168"/>
                    <a:pt x="17336" y="11168"/>
                    <a:pt x="17336" y="11168"/>
                  </a:cubicBezTo>
                  <a:cubicBezTo>
                    <a:pt x="17336" y="11235"/>
                    <a:pt x="17336" y="11235"/>
                    <a:pt x="17336" y="11235"/>
                  </a:cubicBezTo>
                  <a:cubicBezTo>
                    <a:pt x="17336" y="11302"/>
                    <a:pt x="17336" y="11302"/>
                    <a:pt x="17336" y="11302"/>
                  </a:cubicBezTo>
                  <a:cubicBezTo>
                    <a:pt x="17392" y="11235"/>
                    <a:pt x="17392" y="11235"/>
                    <a:pt x="17392" y="11235"/>
                  </a:cubicBezTo>
                  <a:cubicBezTo>
                    <a:pt x="17392" y="11235"/>
                    <a:pt x="17392" y="11235"/>
                    <a:pt x="17392" y="11235"/>
                  </a:cubicBezTo>
                  <a:cubicBezTo>
                    <a:pt x="17392" y="11168"/>
                    <a:pt x="17392" y="11168"/>
                    <a:pt x="17392" y="11168"/>
                  </a:cubicBezTo>
                  <a:cubicBezTo>
                    <a:pt x="17392" y="11168"/>
                    <a:pt x="17392" y="11168"/>
                    <a:pt x="17392" y="11168"/>
                  </a:cubicBezTo>
                  <a:cubicBezTo>
                    <a:pt x="17448" y="11101"/>
                    <a:pt x="17448" y="11101"/>
                    <a:pt x="17448" y="11101"/>
                  </a:cubicBezTo>
                  <a:cubicBezTo>
                    <a:pt x="17504" y="11101"/>
                    <a:pt x="17504" y="11101"/>
                    <a:pt x="17504" y="11101"/>
                  </a:cubicBezTo>
                  <a:cubicBezTo>
                    <a:pt x="17561" y="11034"/>
                    <a:pt x="17561" y="11034"/>
                    <a:pt x="17561" y="11034"/>
                  </a:cubicBezTo>
                  <a:cubicBezTo>
                    <a:pt x="17561" y="11034"/>
                    <a:pt x="17561" y="11034"/>
                    <a:pt x="17561" y="11034"/>
                  </a:cubicBezTo>
                  <a:cubicBezTo>
                    <a:pt x="17561" y="11101"/>
                    <a:pt x="17561" y="11101"/>
                    <a:pt x="17561" y="11101"/>
                  </a:cubicBezTo>
                  <a:cubicBezTo>
                    <a:pt x="17504" y="11168"/>
                    <a:pt x="17504" y="11168"/>
                    <a:pt x="17504" y="11168"/>
                  </a:cubicBezTo>
                  <a:cubicBezTo>
                    <a:pt x="17448" y="11168"/>
                    <a:pt x="17448" y="11168"/>
                    <a:pt x="17448" y="11168"/>
                  </a:cubicBezTo>
                  <a:cubicBezTo>
                    <a:pt x="17448" y="11168"/>
                    <a:pt x="17448" y="11168"/>
                    <a:pt x="17448" y="11168"/>
                  </a:cubicBezTo>
                  <a:cubicBezTo>
                    <a:pt x="17448" y="11235"/>
                    <a:pt x="17448" y="11235"/>
                    <a:pt x="17448" y="11235"/>
                  </a:cubicBezTo>
                  <a:cubicBezTo>
                    <a:pt x="17448" y="11235"/>
                    <a:pt x="17448" y="11235"/>
                    <a:pt x="17448" y="11235"/>
                  </a:cubicBezTo>
                  <a:cubicBezTo>
                    <a:pt x="17448" y="11235"/>
                    <a:pt x="17448" y="11235"/>
                    <a:pt x="17448" y="11235"/>
                  </a:cubicBezTo>
                  <a:cubicBezTo>
                    <a:pt x="17504" y="11235"/>
                    <a:pt x="17504" y="11235"/>
                    <a:pt x="17504" y="11235"/>
                  </a:cubicBezTo>
                  <a:cubicBezTo>
                    <a:pt x="17504" y="11235"/>
                    <a:pt x="17504" y="11235"/>
                    <a:pt x="17504" y="11235"/>
                  </a:cubicBezTo>
                  <a:cubicBezTo>
                    <a:pt x="17561" y="11235"/>
                    <a:pt x="17561" y="11235"/>
                    <a:pt x="17561" y="11235"/>
                  </a:cubicBezTo>
                  <a:cubicBezTo>
                    <a:pt x="17617" y="11235"/>
                    <a:pt x="17617" y="11235"/>
                    <a:pt x="17617" y="11235"/>
                  </a:cubicBezTo>
                  <a:cubicBezTo>
                    <a:pt x="17617" y="11302"/>
                    <a:pt x="17617" y="11302"/>
                    <a:pt x="17617" y="11302"/>
                  </a:cubicBezTo>
                  <a:cubicBezTo>
                    <a:pt x="17617" y="11302"/>
                    <a:pt x="17617" y="11302"/>
                    <a:pt x="17617" y="11302"/>
                  </a:cubicBezTo>
                  <a:cubicBezTo>
                    <a:pt x="17561" y="11368"/>
                    <a:pt x="17561" y="11368"/>
                    <a:pt x="17561" y="11368"/>
                  </a:cubicBezTo>
                  <a:cubicBezTo>
                    <a:pt x="17561" y="11368"/>
                    <a:pt x="17561" y="11368"/>
                    <a:pt x="17561" y="11368"/>
                  </a:cubicBezTo>
                  <a:cubicBezTo>
                    <a:pt x="17617" y="11368"/>
                    <a:pt x="17617" y="11368"/>
                    <a:pt x="17617" y="11368"/>
                  </a:cubicBezTo>
                  <a:cubicBezTo>
                    <a:pt x="17617" y="11435"/>
                    <a:pt x="17617" y="11435"/>
                    <a:pt x="17617" y="11435"/>
                  </a:cubicBezTo>
                  <a:cubicBezTo>
                    <a:pt x="17561" y="11435"/>
                    <a:pt x="17561" y="11435"/>
                    <a:pt x="17561" y="11435"/>
                  </a:cubicBezTo>
                  <a:cubicBezTo>
                    <a:pt x="17561" y="11435"/>
                    <a:pt x="17561" y="11435"/>
                    <a:pt x="17561" y="11435"/>
                  </a:cubicBezTo>
                  <a:cubicBezTo>
                    <a:pt x="17561" y="11435"/>
                    <a:pt x="17561" y="11435"/>
                    <a:pt x="17561" y="11435"/>
                  </a:cubicBezTo>
                  <a:cubicBezTo>
                    <a:pt x="17617" y="11435"/>
                    <a:pt x="17617" y="11435"/>
                    <a:pt x="17617" y="11435"/>
                  </a:cubicBezTo>
                  <a:cubicBezTo>
                    <a:pt x="17504" y="11502"/>
                    <a:pt x="17504" y="11502"/>
                    <a:pt x="17504" y="11502"/>
                  </a:cubicBezTo>
                  <a:cubicBezTo>
                    <a:pt x="17504" y="11502"/>
                    <a:pt x="17504" y="11502"/>
                    <a:pt x="17504" y="11502"/>
                  </a:cubicBezTo>
                  <a:cubicBezTo>
                    <a:pt x="17504" y="11502"/>
                    <a:pt x="17504" y="11502"/>
                    <a:pt x="17504" y="11502"/>
                  </a:cubicBezTo>
                  <a:cubicBezTo>
                    <a:pt x="17561" y="11502"/>
                    <a:pt x="17561" y="11502"/>
                    <a:pt x="17561" y="11502"/>
                  </a:cubicBezTo>
                  <a:cubicBezTo>
                    <a:pt x="17617" y="11502"/>
                    <a:pt x="17617" y="11502"/>
                    <a:pt x="17617" y="11502"/>
                  </a:cubicBezTo>
                  <a:cubicBezTo>
                    <a:pt x="17617" y="11502"/>
                    <a:pt x="17617" y="11502"/>
                    <a:pt x="17617" y="11502"/>
                  </a:cubicBezTo>
                  <a:cubicBezTo>
                    <a:pt x="17673" y="11502"/>
                    <a:pt x="17673" y="11502"/>
                    <a:pt x="17673" y="11502"/>
                  </a:cubicBezTo>
                  <a:cubicBezTo>
                    <a:pt x="17673" y="11502"/>
                    <a:pt x="17673" y="11502"/>
                    <a:pt x="17673" y="11502"/>
                  </a:cubicBezTo>
                  <a:cubicBezTo>
                    <a:pt x="17673" y="11569"/>
                    <a:pt x="17673" y="11569"/>
                    <a:pt x="17673" y="11569"/>
                  </a:cubicBezTo>
                  <a:cubicBezTo>
                    <a:pt x="17617" y="11569"/>
                    <a:pt x="17617" y="11569"/>
                    <a:pt x="17617" y="11569"/>
                  </a:cubicBezTo>
                  <a:cubicBezTo>
                    <a:pt x="17673" y="11569"/>
                    <a:pt x="17673" y="11569"/>
                    <a:pt x="17673" y="11569"/>
                  </a:cubicBezTo>
                  <a:cubicBezTo>
                    <a:pt x="17729" y="11502"/>
                    <a:pt x="17729" y="11502"/>
                    <a:pt x="17729" y="11502"/>
                  </a:cubicBezTo>
                  <a:cubicBezTo>
                    <a:pt x="17729" y="11502"/>
                    <a:pt x="17729" y="11502"/>
                    <a:pt x="17729" y="11502"/>
                  </a:cubicBezTo>
                  <a:cubicBezTo>
                    <a:pt x="17785" y="11435"/>
                    <a:pt x="17785" y="11435"/>
                    <a:pt x="17785" y="11435"/>
                  </a:cubicBezTo>
                  <a:cubicBezTo>
                    <a:pt x="17841" y="11502"/>
                    <a:pt x="17841" y="11502"/>
                    <a:pt x="17841" y="11502"/>
                  </a:cubicBezTo>
                  <a:cubicBezTo>
                    <a:pt x="17841" y="11502"/>
                    <a:pt x="17841" y="11502"/>
                    <a:pt x="17841" y="11502"/>
                  </a:cubicBezTo>
                  <a:cubicBezTo>
                    <a:pt x="17785" y="11502"/>
                    <a:pt x="17785" y="11502"/>
                    <a:pt x="17785" y="11502"/>
                  </a:cubicBezTo>
                  <a:cubicBezTo>
                    <a:pt x="17785" y="11502"/>
                    <a:pt x="17785" y="11502"/>
                    <a:pt x="17785" y="11502"/>
                  </a:cubicBezTo>
                  <a:cubicBezTo>
                    <a:pt x="17729" y="11569"/>
                    <a:pt x="17729" y="11569"/>
                    <a:pt x="17729" y="11569"/>
                  </a:cubicBezTo>
                  <a:cubicBezTo>
                    <a:pt x="17729" y="11636"/>
                    <a:pt x="17729" y="11636"/>
                    <a:pt x="17729" y="11636"/>
                  </a:cubicBezTo>
                  <a:cubicBezTo>
                    <a:pt x="17673" y="11636"/>
                    <a:pt x="17673" y="11636"/>
                    <a:pt x="17673" y="11636"/>
                  </a:cubicBezTo>
                  <a:cubicBezTo>
                    <a:pt x="17673" y="11703"/>
                    <a:pt x="17673" y="11703"/>
                    <a:pt x="17673" y="11703"/>
                  </a:cubicBezTo>
                  <a:cubicBezTo>
                    <a:pt x="17673" y="11703"/>
                    <a:pt x="17673" y="11703"/>
                    <a:pt x="17673" y="11703"/>
                  </a:cubicBezTo>
                  <a:cubicBezTo>
                    <a:pt x="17673" y="11703"/>
                    <a:pt x="17673" y="11703"/>
                    <a:pt x="17673" y="11703"/>
                  </a:cubicBezTo>
                  <a:cubicBezTo>
                    <a:pt x="17729" y="11703"/>
                    <a:pt x="17729" y="11703"/>
                    <a:pt x="17729" y="11703"/>
                  </a:cubicBezTo>
                  <a:cubicBezTo>
                    <a:pt x="17729" y="11703"/>
                    <a:pt x="17729" y="11703"/>
                    <a:pt x="17729" y="11703"/>
                  </a:cubicBezTo>
                  <a:cubicBezTo>
                    <a:pt x="17785" y="11636"/>
                    <a:pt x="17785" y="11636"/>
                    <a:pt x="17785" y="11636"/>
                  </a:cubicBezTo>
                  <a:cubicBezTo>
                    <a:pt x="17785" y="11569"/>
                    <a:pt x="17785" y="11569"/>
                    <a:pt x="17785" y="11569"/>
                  </a:cubicBezTo>
                  <a:cubicBezTo>
                    <a:pt x="17785" y="11636"/>
                    <a:pt x="17785" y="11636"/>
                    <a:pt x="17785" y="11636"/>
                  </a:cubicBezTo>
                  <a:cubicBezTo>
                    <a:pt x="17785" y="11703"/>
                    <a:pt x="17785" y="11703"/>
                    <a:pt x="17785" y="11703"/>
                  </a:cubicBezTo>
                  <a:cubicBezTo>
                    <a:pt x="17785" y="11770"/>
                    <a:pt x="17785" y="11770"/>
                    <a:pt x="17785" y="11770"/>
                  </a:cubicBezTo>
                  <a:cubicBezTo>
                    <a:pt x="17729" y="11770"/>
                    <a:pt x="17729" y="11770"/>
                    <a:pt x="17729" y="11770"/>
                  </a:cubicBezTo>
                  <a:cubicBezTo>
                    <a:pt x="17785" y="11770"/>
                    <a:pt x="17785" y="11770"/>
                    <a:pt x="17785" y="11770"/>
                  </a:cubicBezTo>
                  <a:cubicBezTo>
                    <a:pt x="17785" y="11703"/>
                    <a:pt x="17785" y="11703"/>
                    <a:pt x="17785" y="11703"/>
                  </a:cubicBezTo>
                  <a:cubicBezTo>
                    <a:pt x="17785" y="11636"/>
                    <a:pt x="17785" y="11636"/>
                    <a:pt x="17785" y="11636"/>
                  </a:cubicBezTo>
                  <a:cubicBezTo>
                    <a:pt x="17841" y="11636"/>
                    <a:pt x="17841" y="11636"/>
                    <a:pt x="17841" y="11636"/>
                  </a:cubicBezTo>
                  <a:cubicBezTo>
                    <a:pt x="17841" y="11636"/>
                    <a:pt x="17841" y="11636"/>
                    <a:pt x="17841" y="11636"/>
                  </a:cubicBezTo>
                  <a:cubicBezTo>
                    <a:pt x="17841" y="11703"/>
                    <a:pt x="17841" y="11703"/>
                    <a:pt x="17841" y="11703"/>
                  </a:cubicBezTo>
                  <a:cubicBezTo>
                    <a:pt x="17897" y="11770"/>
                    <a:pt x="17897" y="11770"/>
                    <a:pt x="17897" y="11770"/>
                  </a:cubicBezTo>
                  <a:cubicBezTo>
                    <a:pt x="17897" y="11770"/>
                    <a:pt x="17897" y="11770"/>
                    <a:pt x="17897" y="11770"/>
                  </a:cubicBezTo>
                  <a:cubicBezTo>
                    <a:pt x="17897" y="11703"/>
                    <a:pt x="17897" y="11703"/>
                    <a:pt x="17897" y="11703"/>
                  </a:cubicBezTo>
                  <a:cubicBezTo>
                    <a:pt x="17897" y="11636"/>
                    <a:pt x="17897" y="11636"/>
                    <a:pt x="17897" y="11636"/>
                  </a:cubicBezTo>
                  <a:cubicBezTo>
                    <a:pt x="17953" y="11636"/>
                    <a:pt x="17953" y="11636"/>
                    <a:pt x="17953" y="11636"/>
                  </a:cubicBezTo>
                  <a:cubicBezTo>
                    <a:pt x="17953" y="11636"/>
                    <a:pt x="17953" y="11636"/>
                    <a:pt x="17953" y="11636"/>
                  </a:cubicBezTo>
                  <a:cubicBezTo>
                    <a:pt x="17953" y="11703"/>
                    <a:pt x="17953" y="11703"/>
                    <a:pt x="17953" y="11703"/>
                  </a:cubicBezTo>
                  <a:cubicBezTo>
                    <a:pt x="17953" y="11703"/>
                    <a:pt x="17953" y="11703"/>
                    <a:pt x="17953" y="11703"/>
                  </a:cubicBezTo>
                  <a:cubicBezTo>
                    <a:pt x="18009" y="11703"/>
                    <a:pt x="18009" y="11703"/>
                    <a:pt x="18009" y="11703"/>
                  </a:cubicBezTo>
                  <a:cubicBezTo>
                    <a:pt x="18009" y="11703"/>
                    <a:pt x="18009" y="11703"/>
                    <a:pt x="18009" y="11703"/>
                  </a:cubicBezTo>
                  <a:cubicBezTo>
                    <a:pt x="18009" y="11770"/>
                    <a:pt x="18009" y="11770"/>
                    <a:pt x="18009" y="11770"/>
                  </a:cubicBezTo>
                  <a:cubicBezTo>
                    <a:pt x="18065" y="11770"/>
                    <a:pt x="18065" y="11770"/>
                    <a:pt x="18065" y="11770"/>
                  </a:cubicBezTo>
                  <a:cubicBezTo>
                    <a:pt x="18065" y="11770"/>
                    <a:pt x="18065" y="11770"/>
                    <a:pt x="18065" y="11770"/>
                  </a:cubicBezTo>
                  <a:cubicBezTo>
                    <a:pt x="18065" y="11837"/>
                    <a:pt x="18065" y="11837"/>
                    <a:pt x="18065" y="11837"/>
                  </a:cubicBezTo>
                  <a:cubicBezTo>
                    <a:pt x="18122" y="11837"/>
                    <a:pt x="18122" y="11837"/>
                    <a:pt x="18122" y="11837"/>
                  </a:cubicBezTo>
                  <a:cubicBezTo>
                    <a:pt x="18122" y="11903"/>
                    <a:pt x="18122" y="11903"/>
                    <a:pt x="18122" y="11903"/>
                  </a:cubicBezTo>
                  <a:cubicBezTo>
                    <a:pt x="18122" y="11903"/>
                    <a:pt x="18122" y="11903"/>
                    <a:pt x="18122" y="11903"/>
                  </a:cubicBezTo>
                  <a:cubicBezTo>
                    <a:pt x="18065" y="11903"/>
                    <a:pt x="18065" y="11903"/>
                    <a:pt x="18065" y="11903"/>
                  </a:cubicBezTo>
                  <a:cubicBezTo>
                    <a:pt x="18009" y="11903"/>
                    <a:pt x="18009" y="11903"/>
                    <a:pt x="18009" y="11903"/>
                  </a:cubicBezTo>
                  <a:cubicBezTo>
                    <a:pt x="18009" y="11903"/>
                    <a:pt x="18009" y="11903"/>
                    <a:pt x="18009" y="11903"/>
                  </a:cubicBezTo>
                  <a:cubicBezTo>
                    <a:pt x="18009" y="11837"/>
                    <a:pt x="18009" y="11837"/>
                    <a:pt x="18009" y="11837"/>
                  </a:cubicBezTo>
                  <a:cubicBezTo>
                    <a:pt x="17953" y="11837"/>
                    <a:pt x="17953" y="11837"/>
                    <a:pt x="17953" y="11837"/>
                  </a:cubicBezTo>
                  <a:cubicBezTo>
                    <a:pt x="17953" y="11837"/>
                    <a:pt x="17953" y="11837"/>
                    <a:pt x="17953" y="11837"/>
                  </a:cubicBezTo>
                  <a:cubicBezTo>
                    <a:pt x="17953" y="11837"/>
                    <a:pt x="17953" y="11837"/>
                    <a:pt x="17953" y="11837"/>
                  </a:cubicBezTo>
                  <a:cubicBezTo>
                    <a:pt x="17897" y="11903"/>
                    <a:pt x="17897" y="11903"/>
                    <a:pt x="17897" y="11903"/>
                  </a:cubicBezTo>
                  <a:cubicBezTo>
                    <a:pt x="17953" y="11837"/>
                    <a:pt x="17953" y="11837"/>
                    <a:pt x="17953" y="11837"/>
                  </a:cubicBezTo>
                  <a:cubicBezTo>
                    <a:pt x="17953" y="11837"/>
                    <a:pt x="17953" y="11837"/>
                    <a:pt x="17953" y="11837"/>
                  </a:cubicBezTo>
                  <a:cubicBezTo>
                    <a:pt x="18009" y="11903"/>
                    <a:pt x="18009" y="11903"/>
                    <a:pt x="18009" y="11903"/>
                  </a:cubicBezTo>
                  <a:cubicBezTo>
                    <a:pt x="17953" y="11903"/>
                    <a:pt x="17953" y="11903"/>
                    <a:pt x="17953" y="11903"/>
                  </a:cubicBezTo>
                  <a:cubicBezTo>
                    <a:pt x="18009" y="11903"/>
                    <a:pt x="18009" y="11903"/>
                    <a:pt x="18009" y="11903"/>
                  </a:cubicBezTo>
                  <a:cubicBezTo>
                    <a:pt x="18009" y="11970"/>
                    <a:pt x="18009" y="11970"/>
                    <a:pt x="18009" y="11970"/>
                  </a:cubicBezTo>
                  <a:cubicBezTo>
                    <a:pt x="18009" y="11970"/>
                    <a:pt x="18009" y="11970"/>
                    <a:pt x="18009" y="11970"/>
                  </a:cubicBezTo>
                  <a:cubicBezTo>
                    <a:pt x="17953" y="11970"/>
                    <a:pt x="17953" y="11970"/>
                    <a:pt x="17953" y="11970"/>
                  </a:cubicBezTo>
                  <a:cubicBezTo>
                    <a:pt x="17897" y="11970"/>
                    <a:pt x="17897" y="11970"/>
                    <a:pt x="17897" y="11970"/>
                  </a:cubicBezTo>
                  <a:cubicBezTo>
                    <a:pt x="17953" y="11970"/>
                    <a:pt x="17953" y="11970"/>
                    <a:pt x="17953" y="11970"/>
                  </a:cubicBezTo>
                  <a:cubicBezTo>
                    <a:pt x="18009" y="11970"/>
                    <a:pt x="18009" y="11970"/>
                    <a:pt x="18009" y="11970"/>
                  </a:cubicBezTo>
                  <a:cubicBezTo>
                    <a:pt x="18009" y="11970"/>
                    <a:pt x="18009" y="11970"/>
                    <a:pt x="18009" y="11970"/>
                  </a:cubicBezTo>
                  <a:cubicBezTo>
                    <a:pt x="18009" y="11970"/>
                    <a:pt x="18009" y="11970"/>
                    <a:pt x="18009" y="11970"/>
                  </a:cubicBezTo>
                  <a:cubicBezTo>
                    <a:pt x="18009" y="12037"/>
                    <a:pt x="18009" y="12037"/>
                    <a:pt x="18009" y="12037"/>
                  </a:cubicBezTo>
                  <a:cubicBezTo>
                    <a:pt x="17953" y="12037"/>
                    <a:pt x="17953" y="12037"/>
                    <a:pt x="17953" y="12037"/>
                  </a:cubicBezTo>
                  <a:cubicBezTo>
                    <a:pt x="17953" y="12037"/>
                    <a:pt x="17953" y="12037"/>
                    <a:pt x="17953" y="12037"/>
                  </a:cubicBezTo>
                  <a:cubicBezTo>
                    <a:pt x="17897" y="12037"/>
                    <a:pt x="17897" y="12037"/>
                    <a:pt x="17897" y="12037"/>
                  </a:cubicBezTo>
                  <a:cubicBezTo>
                    <a:pt x="17841" y="12037"/>
                    <a:pt x="17841" y="12037"/>
                    <a:pt x="17841" y="12037"/>
                  </a:cubicBezTo>
                  <a:cubicBezTo>
                    <a:pt x="17841" y="11970"/>
                    <a:pt x="17841" y="11970"/>
                    <a:pt x="17841" y="11970"/>
                  </a:cubicBezTo>
                  <a:cubicBezTo>
                    <a:pt x="17841" y="11970"/>
                    <a:pt x="17841" y="11970"/>
                    <a:pt x="17841" y="11970"/>
                  </a:cubicBezTo>
                  <a:cubicBezTo>
                    <a:pt x="17841" y="11903"/>
                    <a:pt x="17841" y="11903"/>
                    <a:pt x="17841" y="11903"/>
                  </a:cubicBezTo>
                  <a:cubicBezTo>
                    <a:pt x="17785" y="11903"/>
                    <a:pt x="17785" y="11903"/>
                    <a:pt x="17785" y="11903"/>
                  </a:cubicBezTo>
                  <a:cubicBezTo>
                    <a:pt x="17785" y="11903"/>
                    <a:pt x="17785" y="11903"/>
                    <a:pt x="17785" y="11903"/>
                  </a:cubicBezTo>
                  <a:cubicBezTo>
                    <a:pt x="17785" y="11970"/>
                    <a:pt x="17785" y="11970"/>
                    <a:pt x="17785" y="11970"/>
                  </a:cubicBezTo>
                  <a:cubicBezTo>
                    <a:pt x="17785" y="11970"/>
                    <a:pt x="17785" y="11970"/>
                    <a:pt x="17785" y="11970"/>
                  </a:cubicBezTo>
                  <a:cubicBezTo>
                    <a:pt x="17841" y="12037"/>
                    <a:pt x="17841" y="12037"/>
                    <a:pt x="17841" y="12037"/>
                  </a:cubicBezTo>
                  <a:cubicBezTo>
                    <a:pt x="17841" y="12037"/>
                    <a:pt x="17841" y="12037"/>
                    <a:pt x="17841" y="12037"/>
                  </a:cubicBezTo>
                  <a:cubicBezTo>
                    <a:pt x="17785" y="12037"/>
                    <a:pt x="17785" y="12037"/>
                    <a:pt x="17785" y="12037"/>
                  </a:cubicBezTo>
                  <a:cubicBezTo>
                    <a:pt x="17729" y="12037"/>
                    <a:pt x="17729" y="12037"/>
                    <a:pt x="17729" y="12037"/>
                  </a:cubicBezTo>
                  <a:cubicBezTo>
                    <a:pt x="17729" y="11970"/>
                    <a:pt x="17729" y="11970"/>
                    <a:pt x="17729" y="11970"/>
                  </a:cubicBezTo>
                  <a:cubicBezTo>
                    <a:pt x="17729" y="12037"/>
                    <a:pt x="17729" y="12037"/>
                    <a:pt x="17729" y="12037"/>
                  </a:cubicBezTo>
                  <a:cubicBezTo>
                    <a:pt x="17729" y="12037"/>
                    <a:pt x="17729" y="12037"/>
                    <a:pt x="17729" y="12037"/>
                  </a:cubicBezTo>
                  <a:cubicBezTo>
                    <a:pt x="17785" y="12037"/>
                    <a:pt x="17785" y="12037"/>
                    <a:pt x="17785" y="12037"/>
                  </a:cubicBezTo>
                  <a:cubicBezTo>
                    <a:pt x="17841" y="12104"/>
                    <a:pt x="17841" y="12104"/>
                    <a:pt x="17841" y="12104"/>
                  </a:cubicBezTo>
                  <a:cubicBezTo>
                    <a:pt x="17841" y="12104"/>
                    <a:pt x="17841" y="12104"/>
                    <a:pt x="17841" y="12104"/>
                  </a:cubicBezTo>
                  <a:cubicBezTo>
                    <a:pt x="17841" y="12104"/>
                    <a:pt x="17841" y="12104"/>
                    <a:pt x="17841" y="12104"/>
                  </a:cubicBezTo>
                  <a:cubicBezTo>
                    <a:pt x="17841" y="12171"/>
                    <a:pt x="17841" y="12171"/>
                    <a:pt x="17841" y="12171"/>
                  </a:cubicBezTo>
                  <a:cubicBezTo>
                    <a:pt x="17785" y="12171"/>
                    <a:pt x="17785" y="12171"/>
                    <a:pt x="17785" y="12171"/>
                  </a:cubicBezTo>
                  <a:cubicBezTo>
                    <a:pt x="17785" y="12104"/>
                    <a:pt x="17785" y="12104"/>
                    <a:pt x="17785" y="12104"/>
                  </a:cubicBezTo>
                  <a:cubicBezTo>
                    <a:pt x="17729" y="12104"/>
                    <a:pt x="17729" y="12104"/>
                    <a:pt x="17729" y="12104"/>
                  </a:cubicBezTo>
                  <a:cubicBezTo>
                    <a:pt x="17673" y="12104"/>
                    <a:pt x="17673" y="12104"/>
                    <a:pt x="17673" y="12104"/>
                  </a:cubicBezTo>
                  <a:cubicBezTo>
                    <a:pt x="17673" y="12104"/>
                    <a:pt x="17673" y="12104"/>
                    <a:pt x="17673" y="12104"/>
                  </a:cubicBezTo>
                  <a:cubicBezTo>
                    <a:pt x="17673" y="12104"/>
                    <a:pt x="17673" y="12104"/>
                    <a:pt x="17673" y="12104"/>
                  </a:cubicBezTo>
                  <a:cubicBezTo>
                    <a:pt x="17729" y="12104"/>
                    <a:pt x="17729" y="12104"/>
                    <a:pt x="17729" y="12104"/>
                  </a:cubicBezTo>
                  <a:cubicBezTo>
                    <a:pt x="17785" y="12171"/>
                    <a:pt x="17785" y="12171"/>
                    <a:pt x="17785" y="12171"/>
                  </a:cubicBezTo>
                  <a:cubicBezTo>
                    <a:pt x="17785" y="12238"/>
                    <a:pt x="17785" y="12238"/>
                    <a:pt x="17785" y="12238"/>
                  </a:cubicBezTo>
                  <a:cubicBezTo>
                    <a:pt x="17729" y="12238"/>
                    <a:pt x="17729" y="12238"/>
                    <a:pt x="17729" y="12238"/>
                  </a:cubicBezTo>
                  <a:cubicBezTo>
                    <a:pt x="17729" y="12238"/>
                    <a:pt x="17729" y="12238"/>
                    <a:pt x="17729" y="12238"/>
                  </a:cubicBezTo>
                  <a:cubicBezTo>
                    <a:pt x="17729" y="12238"/>
                    <a:pt x="17729" y="12238"/>
                    <a:pt x="17729" y="12238"/>
                  </a:cubicBezTo>
                  <a:cubicBezTo>
                    <a:pt x="17673" y="12171"/>
                    <a:pt x="17673" y="12171"/>
                    <a:pt x="17673" y="12171"/>
                  </a:cubicBezTo>
                  <a:cubicBezTo>
                    <a:pt x="17673" y="12171"/>
                    <a:pt x="17673" y="12171"/>
                    <a:pt x="17673" y="12171"/>
                  </a:cubicBezTo>
                  <a:cubicBezTo>
                    <a:pt x="17673" y="12171"/>
                    <a:pt x="17673" y="12171"/>
                    <a:pt x="17673" y="12171"/>
                  </a:cubicBezTo>
                  <a:cubicBezTo>
                    <a:pt x="17673" y="12238"/>
                    <a:pt x="17673" y="12238"/>
                    <a:pt x="17673" y="12238"/>
                  </a:cubicBezTo>
                  <a:cubicBezTo>
                    <a:pt x="17673" y="12238"/>
                    <a:pt x="17673" y="12238"/>
                    <a:pt x="17673" y="12238"/>
                  </a:cubicBezTo>
                  <a:cubicBezTo>
                    <a:pt x="17673" y="12305"/>
                    <a:pt x="17673" y="12305"/>
                    <a:pt x="17673" y="12305"/>
                  </a:cubicBezTo>
                  <a:cubicBezTo>
                    <a:pt x="17673" y="12305"/>
                    <a:pt x="17673" y="12305"/>
                    <a:pt x="17673" y="12305"/>
                  </a:cubicBezTo>
                  <a:cubicBezTo>
                    <a:pt x="17617" y="12305"/>
                    <a:pt x="17617" y="12305"/>
                    <a:pt x="17617" y="12305"/>
                  </a:cubicBezTo>
                  <a:cubicBezTo>
                    <a:pt x="17617" y="12305"/>
                    <a:pt x="17617" y="12305"/>
                    <a:pt x="17617" y="12305"/>
                  </a:cubicBezTo>
                  <a:cubicBezTo>
                    <a:pt x="17617" y="12305"/>
                    <a:pt x="17617" y="12305"/>
                    <a:pt x="17617" y="12305"/>
                  </a:cubicBezTo>
                  <a:cubicBezTo>
                    <a:pt x="17617" y="12305"/>
                    <a:pt x="17617" y="12305"/>
                    <a:pt x="17617" y="12305"/>
                  </a:cubicBezTo>
                  <a:cubicBezTo>
                    <a:pt x="17617" y="12305"/>
                    <a:pt x="17617" y="12305"/>
                    <a:pt x="17617" y="12305"/>
                  </a:cubicBezTo>
                  <a:cubicBezTo>
                    <a:pt x="17561" y="12305"/>
                    <a:pt x="17561" y="12305"/>
                    <a:pt x="17561" y="12305"/>
                  </a:cubicBezTo>
                  <a:cubicBezTo>
                    <a:pt x="17561" y="12305"/>
                    <a:pt x="17561" y="12305"/>
                    <a:pt x="17561" y="12305"/>
                  </a:cubicBezTo>
                  <a:cubicBezTo>
                    <a:pt x="17561" y="12305"/>
                    <a:pt x="17561" y="12305"/>
                    <a:pt x="17561" y="12305"/>
                  </a:cubicBezTo>
                  <a:cubicBezTo>
                    <a:pt x="17561" y="12238"/>
                    <a:pt x="17561" y="12238"/>
                    <a:pt x="17561" y="12238"/>
                  </a:cubicBezTo>
                  <a:cubicBezTo>
                    <a:pt x="17504" y="12171"/>
                    <a:pt x="17504" y="12171"/>
                    <a:pt x="17504" y="12171"/>
                  </a:cubicBezTo>
                  <a:cubicBezTo>
                    <a:pt x="17504" y="12171"/>
                    <a:pt x="17504" y="12171"/>
                    <a:pt x="17504" y="12171"/>
                  </a:cubicBezTo>
                  <a:cubicBezTo>
                    <a:pt x="17504" y="12171"/>
                    <a:pt x="17504" y="12171"/>
                    <a:pt x="17504" y="12171"/>
                  </a:cubicBezTo>
                  <a:cubicBezTo>
                    <a:pt x="17504" y="12305"/>
                    <a:pt x="17504" y="12305"/>
                    <a:pt x="17504" y="12305"/>
                  </a:cubicBezTo>
                  <a:cubicBezTo>
                    <a:pt x="17504" y="12305"/>
                    <a:pt x="17504" y="12305"/>
                    <a:pt x="17504" y="12305"/>
                  </a:cubicBezTo>
                  <a:cubicBezTo>
                    <a:pt x="17448" y="12305"/>
                    <a:pt x="17448" y="12305"/>
                    <a:pt x="17448" y="12305"/>
                  </a:cubicBezTo>
                  <a:cubicBezTo>
                    <a:pt x="17448" y="12305"/>
                    <a:pt x="17448" y="12305"/>
                    <a:pt x="17448" y="12305"/>
                  </a:cubicBezTo>
                  <a:cubicBezTo>
                    <a:pt x="17504" y="12305"/>
                    <a:pt x="17504" y="12305"/>
                    <a:pt x="17504" y="12305"/>
                  </a:cubicBezTo>
                  <a:cubicBezTo>
                    <a:pt x="17504" y="12305"/>
                    <a:pt x="17504" y="12305"/>
                    <a:pt x="17504" y="12305"/>
                  </a:cubicBezTo>
                  <a:cubicBezTo>
                    <a:pt x="17504" y="12372"/>
                    <a:pt x="17504" y="12372"/>
                    <a:pt x="17504" y="12372"/>
                  </a:cubicBezTo>
                  <a:cubicBezTo>
                    <a:pt x="17448" y="12372"/>
                    <a:pt x="17448" y="12372"/>
                    <a:pt x="17448" y="12372"/>
                  </a:cubicBezTo>
                  <a:cubicBezTo>
                    <a:pt x="17448" y="12372"/>
                    <a:pt x="17448" y="12372"/>
                    <a:pt x="17448" y="12372"/>
                  </a:cubicBezTo>
                  <a:cubicBezTo>
                    <a:pt x="17448" y="12372"/>
                    <a:pt x="17448" y="12372"/>
                    <a:pt x="17448" y="12372"/>
                  </a:cubicBezTo>
                  <a:cubicBezTo>
                    <a:pt x="17448" y="12372"/>
                    <a:pt x="17448" y="12372"/>
                    <a:pt x="17448" y="12372"/>
                  </a:cubicBezTo>
                  <a:cubicBezTo>
                    <a:pt x="17504" y="12372"/>
                    <a:pt x="17504" y="12372"/>
                    <a:pt x="17504" y="12372"/>
                  </a:cubicBezTo>
                  <a:cubicBezTo>
                    <a:pt x="17504" y="12438"/>
                    <a:pt x="17504" y="12438"/>
                    <a:pt x="17504" y="12438"/>
                  </a:cubicBezTo>
                  <a:cubicBezTo>
                    <a:pt x="17504" y="12438"/>
                    <a:pt x="17504" y="12438"/>
                    <a:pt x="17504" y="12438"/>
                  </a:cubicBezTo>
                  <a:cubicBezTo>
                    <a:pt x="17448" y="12438"/>
                    <a:pt x="17448" y="12438"/>
                    <a:pt x="17448" y="12438"/>
                  </a:cubicBezTo>
                  <a:cubicBezTo>
                    <a:pt x="17448" y="12438"/>
                    <a:pt x="17448" y="12438"/>
                    <a:pt x="17448" y="12438"/>
                  </a:cubicBezTo>
                  <a:cubicBezTo>
                    <a:pt x="17448" y="12505"/>
                    <a:pt x="17448" y="12505"/>
                    <a:pt x="17448" y="12505"/>
                  </a:cubicBezTo>
                  <a:cubicBezTo>
                    <a:pt x="17448" y="12505"/>
                    <a:pt x="17448" y="12505"/>
                    <a:pt x="17448" y="12505"/>
                  </a:cubicBezTo>
                  <a:cubicBezTo>
                    <a:pt x="17448" y="12505"/>
                    <a:pt x="17448" y="12505"/>
                    <a:pt x="17448" y="12505"/>
                  </a:cubicBezTo>
                  <a:cubicBezTo>
                    <a:pt x="17448" y="12505"/>
                    <a:pt x="17448" y="12505"/>
                    <a:pt x="17448" y="12505"/>
                  </a:cubicBezTo>
                  <a:cubicBezTo>
                    <a:pt x="17448" y="12505"/>
                    <a:pt x="17448" y="12505"/>
                    <a:pt x="17448" y="12505"/>
                  </a:cubicBezTo>
                  <a:cubicBezTo>
                    <a:pt x="17448" y="12572"/>
                    <a:pt x="17448" y="12572"/>
                    <a:pt x="17448" y="12572"/>
                  </a:cubicBezTo>
                  <a:cubicBezTo>
                    <a:pt x="17448" y="12572"/>
                    <a:pt x="17448" y="12572"/>
                    <a:pt x="17448" y="12572"/>
                  </a:cubicBezTo>
                  <a:cubicBezTo>
                    <a:pt x="17448" y="12639"/>
                    <a:pt x="17448" y="12639"/>
                    <a:pt x="17448" y="12639"/>
                  </a:cubicBezTo>
                  <a:cubicBezTo>
                    <a:pt x="17392" y="12639"/>
                    <a:pt x="17392" y="12639"/>
                    <a:pt x="17392" y="12639"/>
                  </a:cubicBezTo>
                  <a:cubicBezTo>
                    <a:pt x="17392" y="12639"/>
                    <a:pt x="17392" y="12639"/>
                    <a:pt x="17392" y="12639"/>
                  </a:cubicBezTo>
                  <a:cubicBezTo>
                    <a:pt x="17392" y="12639"/>
                    <a:pt x="17392" y="12639"/>
                    <a:pt x="17392" y="12639"/>
                  </a:cubicBezTo>
                  <a:cubicBezTo>
                    <a:pt x="17392" y="12639"/>
                    <a:pt x="17392" y="12639"/>
                    <a:pt x="17392" y="12639"/>
                  </a:cubicBezTo>
                  <a:cubicBezTo>
                    <a:pt x="17392" y="12639"/>
                    <a:pt x="17392" y="12639"/>
                    <a:pt x="17392" y="12639"/>
                  </a:cubicBezTo>
                  <a:cubicBezTo>
                    <a:pt x="17392" y="12639"/>
                    <a:pt x="17392" y="12639"/>
                    <a:pt x="17392" y="12639"/>
                  </a:cubicBezTo>
                  <a:cubicBezTo>
                    <a:pt x="17336" y="12572"/>
                    <a:pt x="17336" y="12572"/>
                    <a:pt x="17336" y="12572"/>
                  </a:cubicBezTo>
                  <a:cubicBezTo>
                    <a:pt x="17336" y="12572"/>
                    <a:pt x="17336" y="12572"/>
                    <a:pt x="17336" y="12572"/>
                  </a:cubicBezTo>
                  <a:cubicBezTo>
                    <a:pt x="17336" y="12572"/>
                    <a:pt x="17336" y="12572"/>
                    <a:pt x="17336" y="12572"/>
                  </a:cubicBezTo>
                  <a:cubicBezTo>
                    <a:pt x="17336" y="12505"/>
                    <a:pt x="17336" y="12505"/>
                    <a:pt x="17336" y="12505"/>
                  </a:cubicBezTo>
                  <a:cubicBezTo>
                    <a:pt x="17336" y="12505"/>
                    <a:pt x="17336" y="12505"/>
                    <a:pt x="17336" y="12505"/>
                  </a:cubicBezTo>
                  <a:cubicBezTo>
                    <a:pt x="17280" y="12572"/>
                    <a:pt x="17280" y="12572"/>
                    <a:pt x="17280" y="12572"/>
                  </a:cubicBezTo>
                  <a:cubicBezTo>
                    <a:pt x="17280" y="12572"/>
                    <a:pt x="17280" y="12572"/>
                    <a:pt x="17280" y="12572"/>
                  </a:cubicBezTo>
                  <a:cubicBezTo>
                    <a:pt x="17280" y="12572"/>
                    <a:pt x="17280" y="12572"/>
                    <a:pt x="17280" y="12572"/>
                  </a:cubicBezTo>
                  <a:cubicBezTo>
                    <a:pt x="17280" y="12572"/>
                    <a:pt x="17280" y="12572"/>
                    <a:pt x="17280" y="12572"/>
                  </a:cubicBezTo>
                  <a:cubicBezTo>
                    <a:pt x="17280" y="12505"/>
                    <a:pt x="17280" y="12505"/>
                    <a:pt x="17280" y="12505"/>
                  </a:cubicBezTo>
                  <a:cubicBezTo>
                    <a:pt x="17280" y="12505"/>
                    <a:pt x="17280" y="12505"/>
                    <a:pt x="17280" y="12505"/>
                  </a:cubicBezTo>
                  <a:cubicBezTo>
                    <a:pt x="17280" y="12505"/>
                    <a:pt x="17280" y="12505"/>
                    <a:pt x="17280" y="12505"/>
                  </a:cubicBezTo>
                  <a:cubicBezTo>
                    <a:pt x="17280" y="12438"/>
                    <a:pt x="17280" y="12438"/>
                    <a:pt x="17280" y="12438"/>
                  </a:cubicBezTo>
                  <a:cubicBezTo>
                    <a:pt x="17280" y="12438"/>
                    <a:pt x="17280" y="12438"/>
                    <a:pt x="17280" y="12438"/>
                  </a:cubicBezTo>
                  <a:cubicBezTo>
                    <a:pt x="17280" y="12438"/>
                    <a:pt x="17280" y="12438"/>
                    <a:pt x="17280" y="12438"/>
                  </a:cubicBezTo>
                  <a:cubicBezTo>
                    <a:pt x="17280" y="12438"/>
                    <a:pt x="17280" y="12438"/>
                    <a:pt x="17280" y="12438"/>
                  </a:cubicBezTo>
                  <a:cubicBezTo>
                    <a:pt x="17224" y="12438"/>
                    <a:pt x="17224" y="12438"/>
                    <a:pt x="17224" y="12438"/>
                  </a:cubicBezTo>
                  <a:cubicBezTo>
                    <a:pt x="17224" y="12505"/>
                    <a:pt x="17224" y="12505"/>
                    <a:pt x="17224" y="12505"/>
                  </a:cubicBezTo>
                  <a:cubicBezTo>
                    <a:pt x="17224" y="12505"/>
                    <a:pt x="17224" y="12505"/>
                    <a:pt x="17224" y="12505"/>
                  </a:cubicBezTo>
                  <a:cubicBezTo>
                    <a:pt x="17168" y="12505"/>
                    <a:pt x="17168" y="12505"/>
                    <a:pt x="17168" y="12505"/>
                  </a:cubicBezTo>
                  <a:cubicBezTo>
                    <a:pt x="17168" y="12505"/>
                    <a:pt x="17168" y="12505"/>
                    <a:pt x="17168" y="12505"/>
                  </a:cubicBezTo>
                  <a:cubicBezTo>
                    <a:pt x="17168" y="12438"/>
                    <a:pt x="17168" y="12438"/>
                    <a:pt x="17168" y="12438"/>
                  </a:cubicBezTo>
                  <a:cubicBezTo>
                    <a:pt x="17168" y="12438"/>
                    <a:pt x="17168" y="12438"/>
                    <a:pt x="17168" y="12438"/>
                  </a:cubicBezTo>
                  <a:cubicBezTo>
                    <a:pt x="17168" y="12372"/>
                    <a:pt x="17168" y="12372"/>
                    <a:pt x="17168" y="12372"/>
                  </a:cubicBezTo>
                  <a:cubicBezTo>
                    <a:pt x="17224" y="12372"/>
                    <a:pt x="17224" y="12372"/>
                    <a:pt x="17224" y="12372"/>
                  </a:cubicBezTo>
                  <a:cubicBezTo>
                    <a:pt x="17224" y="12372"/>
                    <a:pt x="17224" y="12372"/>
                    <a:pt x="17224" y="12372"/>
                  </a:cubicBezTo>
                  <a:cubicBezTo>
                    <a:pt x="17224" y="12372"/>
                    <a:pt x="17224" y="12372"/>
                    <a:pt x="17224" y="12372"/>
                  </a:cubicBezTo>
                  <a:cubicBezTo>
                    <a:pt x="17224" y="12372"/>
                    <a:pt x="17224" y="12372"/>
                    <a:pt x="17224" y="12372"/>
                  </a:cubicBezTo>
                  <a:cubicBezTo>
                    <a:pt x="17224" y="12372"/>
                    <a:pt x="17224" y="12372"/>
                    <a:pt x="17224" y="12372"/>
                  </a:cubicBezTo>
                  <a:cubicBezTo>
                    <a:pt x="17168" y="12372"/>
                    <a:pt x="17168" y="12372"/>
                    <a:pt x="17168" y="12372"/>
                  </a:cubicBezTo>
                  <a:cubicBezTo>
                    <a:pt x="17168" y="12372"/>
                    <a:pt x="17168" y="12372"/>
                    <a:pt x="17168" y="12372"/>
                  </a:cubicBezTo>
                  <a:cubicBezTo>
                    <a:pt x="17112" y="12305"/>
                    <a:pt x="17112" y="12305"/>
                    <a:pt x="17112" y="12305"/>
                  </a:cubicBezTo>
                  <a:cubicBezTo>
                    <a:pt x="17168" y="12305"/>
                    <a:pt x="17168" y="12305"/>
                    <a:pt x="17168" y="12305"/>
                  </a:cubicBezTo>
                  <a:cubicBezTo>
                    <a:pt x="17168" y="12305"/>
                    <a:pt x="17168" y="12305"/>
                    <a:pt x="17168" y="12305"/>
                  </a:cubicBezTo>
                  <a:cubicBezTo>
                    <a:pt x="17224" y="12238"/>
                    <a:pt x="17224" y="12238"/>
                    <a:pt x="17224" y="12238"/>
                  </a:cubicBezTo>
                  <a:cubicBezTo>
                    <a:pt x="17168" y="12238"/>
                    <a:pt x="17168" y="12238"/>
                    <a:pt x="17168" y="12238"/>
                  </a:cubicBezTo>
                  <a:cubicBezTo>
                    <a:pt x="17168" y="12238"/>
                    <a:pt x="17168" y="12238"/>
                    <a:pt x="17168" y="12238"/>
                  </a:cubicBezTo>
                  <a:cubicBezTo>
                    <a:pt x="17168" y="12238"/>
                    <a:pt x="17168" y="12238"/>
                    <a:pt x="17168" y="12238"/>
                  </a:cubicBezTo>
                  <a:cubicBezTo>
                    <a:pt x="17112" y="12238"/>
                    <a:pt x="17112" y="12238"/>
                    <a:pt x="17112" y="12238"/>
                  </a:cubicBezTo>
                  <a:cubicBezTo>
                    <a:pt x="17168" y="12238"/>
                    <a:pt x="17168" y="12238"/>
                    <a:pt x="17168" y="12238"/>
                  </a:cubicBezTo>
                  <a:cubicBezTo>
                    <a:pt x="17168" y="12171"/>
                    <a:pt x="17168" y="12171"/>
                    <a:pt x="17168" y="12171"/>
                  </a:cubicBezTo>
                  <a:cubicBezTo>
                    <a:pt x="17224" y="12171"/>
                    <a:pt x="17224" y="12171"/>
                    <a:pt x="17224" y="12171"/>
                  </a:cubicBezTo>
                  <a:cubicBezTo>
                    <a:pt x="17224" y="12171"/>
                    <a:pt x="17224" y="12171"/>
                    <a:pt x="17224" y="12171"/>
                  </a:cubicBezTo>
                  <a:cubicBezTo>
                    <a:pt x="17168" y="12171"/>
                    <a:pt x="17168" y="12171"/>
                    <a:pt x="17168" y="12171"/>
                  </a:cubicBezTo>
                  <a:cubicBezTo>
                    <a:pt x="17112" y="12171"/>
                    <a:pt x="17112" y="12171"/>
                    <a:pt x="17112" y="12171"/>
                  </a:cubicBezTo>
                  <a:cubicBezTo>
                    <a:pt x="17112" y="12171"/>
                    <a:pt x="17112" y="12171"/>
                    <a:pt x="17112" y="12171"/>
                  </a:cubicBezTo>
                  <a:cubicBezTo>
                    <a:pt x="17112" y="12171"/>
                    <a:pt x="17112" y="12171"/>
                    <a:pt x="17112" y="12171"/>
                  </a:cubicBezTo>
                  <a:cubicBezTo>
                    <a:pt x="17168" y="12104"/>
                    <a:pt x="17168" y="12104"/>
                    <a:pt x="17168" y="12104"/>
                  </a:cubicBezTo>
                  <a:cubicBezTo>
                    <a:pt x="17168" y="12104"/>
                    <a:pt x="17168" y="12104"/>
                    <a:pt x="17168" y="12104"/>
                  </a:cubicBezTo>
                  <a:cubicBezTo>
                    <a:pt x="17224" y="12104"/>
                    <a:pt x="17224" y="12104"/>
                    <a:pt x="17224" y="12104"/>
                  </a:cubicBezTo>
                  <a:cubicBezTo>
                    <a:pt x="17280" y="12037"/>
                    <a:pt x="17280" y="12037"/>
                    <a:pt x="17280" y="12037"/>
                  </a:cubicBezTo>
                  <a:cubicBezTo>
                    <a:pt x="17280" y="12037"/>
                    <a:pt x="17280" y="12037"/>
                    <a:pt x="17280" y="12037"/>
                  </a:cubicBezTo>
                  <a:cubicBezTo>
                    <a:pt x="17336" y="11970"/>
                    <a:pt x="17336" y="11970"/>
                    <a:pt x="17336" y="11970"/>
                  </a:cubicBezTo>
                  <a:cubicBezTo>
                    <a:pt x="17336" y="11970"/>
                    <a:pt x="17336" y="11970"/>
                    <a:pt x="17336" y="11970"/>
                  </a:cubicBezTo>
                  <a:cubicBezTo>
                    <a:pt x="17392" y="11903"/>
                    <a:pt x="17392" y="11903"/>
                    <a:pt x="17392" y="11903"/>
                  </a:cubicBezTo>
                  <a:cubicBezTo>
                    <a:pt x="17392" y="11903"/>
                    <a:pt x="17392" y="11903"/>
                    <a:pt x="17392" y="11903"/>
                  </a:cubicBezTo>
                  <a:cubicBezTo>
                    <a:pt x="17336" y="11903"/>
                    <a:pt x="17336" y="11903"/>
                    <a:pt x="17336" y="11903"/>
                  </a:cubicBezTo>
                  <a:cubicBezTo>
                    <a:pt x="17336" y="11970"/>
                    <a:pt x="17336" y="11970"/>
                    <a:pt x="17336" y="11970"/>
                  </a:cubicBezTo>
                  <a:cubicBezTo>
                    <a:pt x="17280" y="11970"/>
                    <a:pt x="17280" y="11970"/>
                    <a:pt x="17280" y="11970"/>
                  </a:cubicBezTo>
                  <a:cubicBezTo>
                    <a:pt x="17280" y="12037"/>
                    <a:pt x="17280" y="12037"/>
                    <a:pt x="17280" y="12037"/>
                  </a:cubicBezTo>
                  <a:cubicBezTo>
                    <a:pt x="17224" y="12037"/>
                    <a:pt x="17224" y="12037"/>
                    <a:pt x="17224" y="12037"/>
                  </a:cubicBezTo>
                  <a:cubicBezTo>
                    <a:pt x="17168" y="12037"/>
                    <a:pt x="17168" y="12037"/>
                    <a:pt x="17168" y="12037"/>
                  </a:cubicBezTo>
                  <a:cubicBezTo>
                    <a:pt x="17112" y="12104"/>
                    <a:pt x="17112" y="12104"/>
                    <a:pt x="17112" y="12104"/>
                  </a:cubicBezTo>
                  <a:cubicBezTo>
                    <a:pt x="17056" y="12104"/>
                    <a:pt x="17056" y="12104"/>
                    <a:pt x="17056" y="12104"/>
                  </a:cubicBezTo>
                  <a:cubicBezTo>
                    <a:pt x="17056" y="12104"/>
                    <a:pt x="17056" y="12104"/>
                    <a:pt x="17056" y="12104"/>
                  </a:cubicBezTo>
                  <a:cubicBezTo>
                    <a:pt x="17056" y="12037"/>
                    <a:pt x="17056" y="12037"/>
                    <a:pt x="17056" y="12037"/>
                  </a:cubicBezTo>
                  <a:cubicBezTo>
                    <a:pt x="17112" y="11970"/>
                    <a:pt x="17112" y="11970"/>
                    <a:pt x="17112" y="11970"/>
                  </a:cubicBezTo>
                  <a:cubicBezTo>
                    <a:pt x="17168" y="11970"/>
                    <a:pt x="17168" y="11970"/>
                    <a:pt x="17168" y="11970"/>
                  </a:cubicBezTo>
                  <a:cubicBezTo>
                    <a:pt x="17168" y="11903"/>
                    <a:pt x="17168" y="11903"/>
                    <a:pt x="17168" y="11903"/>
                  </a:cubicBezTo>
                  <a:cubicBezTo>
                    <a:pt x="17168" y="11903"/>
                    <a:pt x="17168" y="11903"/>
                    <a:pt x="17168" y="11903"/>
                  </a:cubicBezTo>
                  <a:cubicBezTo>
                    <a:pt x="17168" y="11903"/>
                    <a:pt x="17168" y="11903"/>
                    <a:pt x="17168" y="11903"/>
                  </a:cubicBezTo>
                  <a:cubicBezTo>
                    <a:pt x="17168" y="11903"/>
                    <a:pt x="17168" y="11903"/>
                    <a:pt x="17168" y="11903"/>
                  </a:cubicBezTo>
                  <a:cubicBezTo>
                    <a:pt x="17056" y="11970"/>
                    <a:pt x="17056" y="11970"/>
                    <a:pt x="17056" y="11970"/>
                  </a:cubicBezTo>
                  <a:cubicBezTo>
                    <a:pt x="16999" y="12037"/>
                    <a:pt x="16999" y="12037"/>
                    <a:pt x="16999" y="12037"/>
                  </a:cubicBezTo>
                  <a:cubicBezTo>
                    <a:pt x="16999" y="11970"/>
                    <a:pt x="16999" y="11970"/>
                    <a:pt x="16999" y="11970"/>
                  </a:cubicBezTo>
                  <a:cubicBezTo>
                    <a:pt x="16999" y="11970"/>
                    <a:pt x="16999" y="11970"/>
                    <a:pt x="16999" y="11970"/>
                  </a:cubicBezTo>
                  <a:cubicBezTo>
                    <a:pt x="16999" y="11970"/>
                    <a:pt x="16999" y="11970"/>
                    <a:pt x="16999" y="11970"/>
                  </a:cubicBezTo>
                  <a:cubicBezTo>
                    <a:pt x="16999" y="11903"/>
                    <a:pt x="16999" y="11903"/>
                    <a:pt x="16999" y="11903"/>
                  </a:cubicBezTo>
                  <a:cubicBezTo>
                    <a:pt x="16943" y="11903"/>
                    <a:pt x="16943" y="11903"/>
                    <a:pt x="16943" y="11903"/>
                  </a:cubicBezTo>
                  <a:cubicBezTo>
                    <a:pt x="16943" y="11903"/>
                    <a:pt x="16943" y="11903"/>
                    <a:pt x="16943" y="11903"/>
                  </a:cubicBezTo>
                  <a:cubicBezTo>
                    <a:pt x="16943" y="11903"/>
                    <a:pt x="16943" y="11903"/>
                    <a:pt x="16943" y="11903"/>
                  </a:cubicBezTo>
                  <a:cubicBezTo>
                    <a:pt x="16943" y="11903"/>
                    <a:pt x="16943" y="11903"/>
                    <a:pt x="16943" y="11903"/>
                  </a:cubicBezTo>
                  <a:cubicBezTo>
                    <a:pt x="16943" y="11837"/>
                    <a:pt x="16943" y="11837"/>
                    <a:pt x="16943" y="11837"/>
                  </a:cubicBezTo>
                  <a:cubicBezTo>
                    <a:pt x="16943" y="11837"/>
                    <a:pt x="16943" y="11837"/>
                    <a:pt x="16943" y="11837"/>
                  </a:cubicBezTo>
                  <a:cubicBezTo>
                    <a:pt x="16943" y="11837"/>
                    <a:pt x="16943" y="11837"/>
                    <a:pt x="16943" y="11837"/>
                  </a:cubicBezTo>
                  <a:cubicBezTo>
                    <a:pt x="16943" y="11837"/>
                    <a:pt x="16943" y="11837"/>
                    <a:pt x="16943" y="11837"/>
                  </a:cubicBezTo>
                  <a:cubicBezTo>
                    <a:pt x="16943" y="11770"/>
                    <a:pt x="16943" y="11770"/>
                    <a:pt x="16943" y="11770"/>
                  </a:cubicBezTo>
                  <a:cubicBezTo>
                    <a:pt x="16943" y="11770"/>
                    <a:pt x="16943" y="11770"/>
                    <a:pt x="16943" y="11770"/>
                  </a:cubicBezTo>
                  <a:cubicBezTo>
                    <a:pt x="16943" y="11770"/>
                    <a:pt x="16943" y="11770"/>
                    <a:pt x="16943" y="11770"/>
                  </a:cubicBezTo>
                  <a:cubicBezTo>
                    <a:pt x="16943" y="11703"/>
                    <a:pt x="16943" y="11703"/>
                    <a:pt x="16943" y="11703"/>
                  </a:cubicBezTo>
                  <a:cubicBezTo>
                    <a:pt x="16887" y="11703"/>
                    <a:pt x="16887" y="11703"/>
                    <a:pt x="16887" y="11703"/>
                  </a:cubicBezTo>
                  <a:cubicBezTo>
                    <a:pt x="16887" y="11703"/>
                    <a:pt x="16887" y="11703"/>
                    <a:pt x="16887" y="11703"/>
                  </a:cubicBezTo>
                  <a:cubicBezTo>
                    <a:pt x="16887" y="11770"/>
                    <a:pt x="16887" y="11770"/>
                    <a:pt x="16887" y="11770"/>
                  </a:cubicBezTo>
                  <a:cubicBezTo>
                    <a:pt x="16887" y="11770"/>
                    <a:pt x="16887" y="11770"/>
                    <a:pt x="16887" y="11770"/>
                  </a:cubicBezTo>
                  <a:cubicBezTo>
                    <a:pt x="16887" y="11770"/>
                    <a:pt x="16887" y="11770"/>
                    <a:pt x="16887" y="11770"/>
                  </a:cubicBezTo>
                  <a:cubicBezTo>
                    <a:pt x="16831" y="11770"/>
                    <a:pt x="16831" y="11770"/>
                    <a:pt x="16831" y="11770"/>
                  </a:cubicBezTo>
                  <a:cubicBezTo>
                    <a:pt x="16831" y="11703"/>
                    <a:pt x="16831" y="11703"/>
                    <a:pt x="16831" y="11703"/>
                  </a:cubicBezTo>
                  <a:cubicBezTo>
                    <a:pt x="16775" y="11703"/>
                    <a:pt x="16775" y="11703"/>
                    <a:pt x="16775" y="11703"/>
                  </a:cubicBezTo>
                  <a:cubicBezTo>
                    <a:pt x="16831" y="11770"/>
                    <a:pt x="16831" y="11770"/>
                    <a:pt x="16831" y="11770"/>
                  </a:cubicBezTo>
                  <a:cubicBezTo>
                    <a:pt x="16831" y="11837"/>
                    <a:pt x="16831" y="11837"/>
                    <a:pt x="16831" y="11837"/>
                  </a:cubicBezTo>
                  <a:cubicBezTo>
                    <a:pt x="16831" y="11837"/>
                    <a:pt x="16831" y="11837"/>
                    <a:pt x="16831" y="11837"/>
                  </a:cubicBezTo>
                  <a:cubicBezTo>
                    <a:pt x="16831" y="11837"/>
                    <a:pt x="16831" y="11837"/>
                    <a:pt x="16831" y="11837"/>
                  </a:cubicBezTo>
                  <a:cubicBezTo>
                    <a:pt x="16831" y="11837"/>
                    <a:pt x="16831" y="11837"/>
                    <a:pt x="16831" y="11837"/>
                  </a:cubicBezTo>
                  <a:cubicBezTo>
                    <a:pt x="16831" y="11903"/>
                    <a:pt x="16831" y="11903"/>
                    <a:pt x="16831" y="11903"/>
                  </a:cubicBezTo>
                  <a:cubicBezTo>
                    <a:pt x="16775" y="11903"/>
                    <a:pt x="16775" y="11903"/>
                    <a:pt x="16775" y="11903"/>
                  </a:cubicBezTo>
                  <a:cubicBezTo>
                    <a:pt x="16775" y="11837"/>
                    <a:pt x="16775" y="11837"/>
                    <a:pt x="16775" y="11837"/>
                  </a:cubicBezTo>
                  <a:cubicBezTo>
                    <a:pt x="16775" y="11837"/>
                    <a:pt x="16775" y="11837"/>
                    <a:pt x="16775" y="11837"/>
                  </a:cubicBezTo>
                  <a:cubicBezTo>
                    <a:pt x="16719" y="11770"/>
                    <a:pt x="16719" y="11770"/>
                    <a:pt x="16719" y="11770"/>
                  </a:cubicBezTo>
                  <a:cubicBezTo>
                    <a:pt x="16719" y="11837"/>
                    <a:pt x="16719" y="11837"/>
                    <a:pt x="16719" y="11837"/>
                  </a:cubicBezTo>
                  <a:cubicBezTo>
                    <a:pt x="16719" y="11837"/>
                    <a:pt x="16719" y="11837"/>
                    <a:pt x="16719" y="11837"/>
                  </a:cubicBezTo>
                  <a:cubicBezTo>
                    <a:pt x="16719" y="11837"/>
                    <a:pt x="16719" y="11837"/>
                    <a:pt x="16719" y="11837"/>
                  </a:cubicBezTo>
                  <a:cubicBezTo>
                    <a:pt x="16719" y="11903"/>
                    <a:pt x="16719" y="11903"/>
                    <a:pt x="16719" y="11903"/>
                  </a:cubicBezTo>
                  <a:cubicBezTo>
                    <a:pt x="16775" y="11903"/>
                    <a:pt x="16775" y="11903"/>
                    <a:pt x="16775" y="11903"/>
                  </a:cubicBezTo>
                  <a:cubicBezTo>
                    <a:pt x="16775" y="11970"/>
                    <a:pt x="16775" y="11970"/>
                    <a:pt x="16775" y="11970"/>
                  </a:cubicBezTo>
                  <a:cubicBezTo>
                    <a:pt x="16831" y="11970"/>
                    <a:pt x="16831" y="11970"/>
                    <a:pt x="16831" y="11970"/>
                  </a:cubicBezTo>
                  <a:cubicBezTo>
                    <a:pt x="16775" y="12037"/>
                    <a:pt x="16775" y="12037"/>
                    <a:pt x="16775" y="12037"/>
                  </a:cubicBezTo>
                  <a:cubicBezTo>
                    <a:pt x="16831" y="12037"/>
                    <a:pt x="16831" y="12037"/>
                    <a:pt x="16831" y="12037"/>
                  </a:cubicBezTo>
                  <a:cubicBezTo>
                    <a:pt x="16831" y="12037"/>
                    <a:pt x="16831" y="12037"/>
                    <a:pt x="16831" y="12037"/>
                  </a:cubicBezTo>
                  <a:cubicBezTo>
                    <a:pt x="16775" y="12104"/>
                    <a:pt x="16775" y="12104"/>
                    <a:pt x="16775" y="12104"/>
                  </a:cubicBezTo>
                  <a:cubicBezTo>
                    <a:pt x="16719" y="12037"/>
                    <a:pt x="16719" y="12037"/>
                    <a:pt x="16719" y="12037"/>
                  </a:cubicBezTo>
                  <a:cubicBezTo>
                    <a:pt x="16719" y="12037"/>
                    <a:pt x="16719" y="12037"/>
                    <a:pt x="16719" y="12037"/>
                  </a:cubicBezTo>
                  <a:cubicBezTo>
                    <a:pt x="16719" y="12104"/>
                    <a:pt x="16719" y="12104"/>
                    <a:pt x="16719" y="12104"/>
                  </a:cubicBezTo>
                  <a:cubicBezTo>
                    <a:pt x="16663" y="12104"/>
                    <a:pt x="16663" y="12104"/>
                    <a:pt x="16663" y="12104"/>
                  </a:cubicBezTo>
                  <a:cubicBezTo>
                    <a:pt x="16663" y="12037"/>
                    <a:pt x="16663" y="12037"/>
                    <a:pt x="16663" y="12037"/>
                  </a:cubicBezTo>
                  <a:cubicBezTo>
                    <a:pt x="16663" y="11970"/>
                    <a:pt x="16663" y="11970"/>
                    <a:pt x="16663" y="11970"/>
                  </a:cubicBezTo>
                  <a:cubicBezTo>
                    <a:pt x="16663" y="11970"/>
                    <a:pt x="16663" y="11970"/>
                    <a:pt x="16663" y="11970"/>
                  </a:cubicBezTo>
                  <a:cubicBezTo>
                    <a:pt x="16663" y="11903"/>
                    <a:pt x="16663" y="11903"/>
                    <a:pt x="16663" y="11903"/>
                  </a:cubicBezTo>
                  <a:cubicBezTo>
                    <a:pt x="16607" y="11903"/>
                    <a:pt x="16607" y="11903"/>
                    <a:pt x="16607" y="11903"/>
                  </a:cubicBezTo>
                  <a:cubicBezTo>
                    <a:pt x="16551" y="11903"/>
                    <a:pt x="16551" y="11903"/>
                    <a:pt x="16551" y="11903"/>
                  </a:cubicBezTo>
                  <a:cubicBezTo>
                    <a:pt x="16551" y="11903"/>
                    <a:pt x="16551" y="11903"/>
                    <a:pt x="16551" y="11903"/>
                  </a:cubicBezTo>
                  <a:cubicBezTo>
                    <a:pt x="16551" y="11837"/>
                    <a:pt x="16551" y="11837"/>
                    <a:pt x="16551" y="11837"/>
                  </a:cubicBezTo>
                  <a:cubicBezTo>
                    <a:pt x="16495" y="11837"/>
                    <a:pt x="16495" y="11837"/>
                    <a:pt x="16495" y="11837"/>
                  </a:cubicBezTo>
                  <a:cubicBezTo>
                    <a:pt x="16495" y="11837"/>
                    <a:pt x="16495" y="11837"/>
                    <a:pt x="16495" y="11837"/>
                  </a:cubicBezTo>
                  <a:cubicBezTo>
                    <a:pt x="16438" y="11837"/>
                    <a:pt x="16438" y="11837"/>
                    <a:pt x="16438" y="11837"/>
                  </a:cubicBezTo>
                  <a:cubicBezTo>
                    <a:pt x="16438" y="11903"/>
                    <a:pt x="16438" y="11903"/>
                    <a:pt x="16438" y="11903"/>
                  </a:cubicBezTo>
                  <a:cubicBezTo>
                    <a:pt x="16495" y="11903"/>
                    <a:pt x="16495" y="11903"/>
                    <a:pt x="16495" y="11903"/>
                  </a:cubicBezTo>
                  <a:cubicBezTo>
                    <a:pt x="16551" y="11903"/>
                    <a:pt x="16551" y="11903"/>
                    <a:pt x="16551" y="11903"/>
                  </a:cubicBezTo>
                  <a:cubicBezTo>
                    <a:pt x="16607" y="11903"/>
                    <a:pt x="16607" y="11903"/>
                    <a:pt x="16607" y="11903"/>
                  </a:cubicBezTo>
                  <a:cubicBezTo>
                    <a:pt x="16607" y="11970"/>
                    <a:pt x="16607" y="11970"/>
                    <a:pt x="16607" y="11970"/>
                  </a:cubicBezTo>
                  <a:cubicBezTo>
                    <a:pt x="16551" y="12037"/>
                    <a:pt x="16551" y="12037"/>
                    <a:pt x="16551" y="12037"/>
                  </a:cubicBezTo>
                  <a:cubicBezTo>
                    <a:pt x="16551" y="12037"/>
                    <a:pt x="16551" y="12037"/>
                    <a:pt x="16551" y="12037"/>
                  </a:cubicBezTo>
                  <a:cubicBezTo>
                    <a:pt x="16607" y="12037"/>
                    <a:pt x="16607" y="12037"/>
                    <a:pt x="16607" y="12037"/>
                  </a:cubicBezTo>
                  <a:cubicBezTo>
                    <a:pt x="16607" y="12037"/>
                    <a:pt x="16607" y="12037"/>
                    <a:pt x="16607" y="12037"/>
                  </a:cubicBezTo>
                  <a:cubicBezTo>
                    <a:pt x="16607" y="12104"/>
                    <a:pt x="16607" y="12104"/>
                    <a:pt x="16607" y="12104"/>
                  </a:cubicBezTo>
                  <a:cubicBezTo>
                    <a:pt x="16607" y="12104"/>
                    <a:pt x="16607" y="12104"/>
                    <a:pt x="16607" y="12104"/>
                  </a:cubicBezTo>
                  <a:cubicBezTo>
                    <a:pt x="16663" y="12104"/>
                    <a:pt x="16663" y="12104"/>
                    <a:pt x="16663" y="12104"/>
                  </a:cubicBezTo>
                  <a:cubicBezTo>
                    <a:pt x="16663" y="12104"/>
                    <a:pt x="16663" y="12104"/>
                    <a:pt x="16663" y="12104"/>
                  </a:cubicBezTo>
                  <a:cubicBezTo>
                    <a:pt x="16607" y="12171"/>
                    <a:pt x="16607" y="12171"/>
                    <a:pt x="16607" y="12171"/>
                  </a:cubicBezTo>
                  <a:cubicBezTo>
                    <a:pt x="16551" y="12238"/>
                    <a:pt x="16551" y="12238"/>
                    <a:pt x="16551" y="12238"/>
                  </a:cubicBezTo>
                  <a:cubicBezTo>
                    <a:pt x="16495" y="12305"/>
                    <a:pt x="16495" y="12305"/>
                    <a:pt x="16495" y="12305"/>
                  </a:cubicBezTo>
                  <a:cubicBezTo>
                    <a:pt x="16607" y="12238"/>
                    <a:pt x="16607" y="12238"/>
                    <a:pt x="16607" y="12238"/>
                  </a:cubicBezTo>
                  <a:cubicBezTo>
                    <a:pt x="16607" y="12238"/>
                    <a:pt x="16607" y="12238"/>
                    <a:pt x="16607" y="12238"/>
                  </a:cubicBezTo>
                  <a:cubicBezTo>
                    <a:pt x="16663" y="12171"/>
                    <a:pt x="16663" y="12171"/>
                    <a:pt x="16663" y="12171"/>
                  </a:cubicBezTo>
                  <a:cubicBezTo>
                    <a:pt x="16719" y="12171"/>
                    <a:pt x="16719" y="12171"/>
                    <a:pt x="16719" y="12171"/>
                  </a:cubicBezTo>
                  <a:cubicBezTo>
                    <a:pt x="16719" y="12238"/>
                    <a:pt x="16719" y="12238"/>
                    <a:pt x="16719" y="12238"/>
                  </a:cubicBezTo>
                  <a:cubicBezTo>
                    <a:pt x="16719" y="12238"/>
                    <a:pt x="16719" y="12238"/>
                    <a:pt x="16719" y="12238"/>
                  </a:cubicBezTo>
                  <a:cubicBezTo>
                    <a:pt x="16663" y="12238"/>
                    <a:pt x="16663" y="12238"/>
                    <a:pt x="16663" y="12238"/>
                  </a:cubicBezTo>
                  <a:cubicBezTo>
                    <a:pt x="16663" y="12305"/>
                    <a:pt x="16663" y="12305"/>
                    <a:pt x="16663" y="12305"/>
                  </a:cubicBezTo>
                  <a:cubicBezTo>
                    <a:pt x="16663" y="12305"/>
                    <a:pt x="16663" y="12305"/>
                    <a:pt x="16663" y="12305"/>
                  </a:cubicBezTo>
                  <a:cubicBezTo>
                    <a:pt x="16719" y="12305"/>
                    <a:pt x="16719" y="12305"/>
                    <a:pt x="16719" y="12305"/>
                  </a:cubicBezTo>
                  <a:cubicBezTo>
                    <a:pt x="16775" y="12372"/>
                    <a:pt x="16775" y="12372"/>
                    <a:pt x="16775" y="12372"/>
                  </a:cubicBezTo>
                  <a:cubicBezTo>
                    <a:pt x="16719" y="12372"/>
                    <a:pt x="16719" y="12372"/>
                    <a:pt x="16719" y="12372"/>
                  </a:cubicBezTo>
                  <a:cubicBezTo>
                    <a:pt x="16663" y="12372"/>
                    <a:pt x="16663" y="12372"/>
                    <a:pt x="16663" y="12372"/>
                  </a:cubicBezTo>
                  <a:cubicBezTo>
                    <a:pt x="16663" y="12372"/>
                    <a:pt x="16663" y="12372"/>
                    <a:pt x="16663" y="12372"/>
                  </a:cubicBezTo>
                  <a:cubicBezTo>
                    <a:pt x="16719" y="12372"/>
                    <a:pt x="16719" y="12372"/>
                    <a:pt x="16719" y="12372"/>
                  </a:cubicBezTo>
                  <a:cubicBezTo>
                    <a:pt x="16719" y="12438"/>
                    <a:pt x="16719" y="12438"/>
                    <a:pt x="16719" y="12438"/>
                  </a:cubicBezTo>
                  <a:cubicBezTo>
                    <a:pt x="16719" y="12438"/>
                    <a:pt x="16719" y="12438"/>
                    <a:pt x="16719" y="12438"/>
                  </a:cubicBezTo>
                  <a:cubicBezTo>
                    <a:pt x="16719" y="12438"/>
                    <a:pt x="16719" y="12438"/>
                    <a:pt x="16719" y="12438"/>
                  </a:cubicBezTo>
                  <a:cubicBezTo>
                    <a:pt x="16719" y="12438"/>
                    <a:pt x="16719" y="12438"/>
                    <a:pt x="16719" y="12438"/>
                  </a:cubicBezTo>
                  <a:cubicBezTo>
                    <a:pt x="16719" y="12505"/>
                    <a:pt x="16719" y="12505"/>
                    <a:pt x="16719" y="12505"/>
                  </a:cubicBezTo>
                  <a:cubicBezTo>
                    <a:pt x="16719" y="12505"/>
                    <a:pt x="16719" y="12505"/>
                    <a:pt x="16719" y="12505"/>
                  </a:cubicBezTo>
                  <a:cubicBezTo>
                    <a:pt x="16719" y="12505"/>
                    <a:pt x="16719" y="12505"/>
                    <a:pt x="16719" y="12505"/>
                  </a:cubicBezTo>
                  <a:cubicBezTo>
                    <a:pt x="16719" y="12572"/>
                    <a:pt x="16719" y="12572"/>
                    <a:pt x="16719" y="12572"/>
                  </a:cubicBezTo>
                  <a:cubicBezTo>
                    <a:pt x="16775" y="12639"/>
                    <a:pt x="16775" y="12639"/>
                    <a:pt x="16775" y="12639"/>
                  </a:cubicBezTo>
                  <a:cubicBezTo>
                    <a:pt x="16775" y="12572"/>
                    <a:pt x="16775" y="12572"/>
                    <a:pt x="16775" y="12572"/>
                  </a:cubicBezTo>
                  <a:cubicBezTo>
                    <a:pt x="16775" y="12505"/>
                    <a:pt x="16775" y="12505"/>
                    <a:pt x="16775" y="12505"/>
                  </a:cubicBezTo>
                  <a:cubicBezTo>
                    <a:pt x="16775" y="12505"/>
                    <a:pt x="16775" y="12505"/>
                    <a:pt x="16775" y="12505"/>
                  </a:cubicBezTo>
                  <a:cubicBezTo>
                    <a:pt x="16831" y="12572"/>
                    <a:pt x="16831" y="12572"/>
                    <a:pt x="16831" y="12572"/>
                  </a:cubicBezTo>
                  <a:cubicBezTo>
                    <a:pt x="16831" y="12572"/>
                    <a:pt x="16831" y="12572"/>
                    <a:pt x="16831" y="12572"/>
                  </a:cubicBezTo>
                  <a:cubicBezTo>
                    <a:pt x="16831" y="12639"/>
                    <a:pt x="16831" y="12639"/>
                    <a:pt x="16831" y="12639"/>
                  </a:cubicBezTo>
                  <a:cubicBezTo>
                    <a:pt x="16831" y="12639"/>
                    <a:pt x="16831" y="12639"/>
                    <a:pt x="16831" y="12639"/>
                  </a:cubicBezTo>
                  <a:cubicBezTo>
                    <a:pt x="16831" y="12639"/>
                    <a:pt x="16831" y="12639"/>
                    <a:pt x="16831" y="12639"/>
                  </a:cubicBezTo>
                  <a:cubicBezTo>
                    <a:pt x="16831" y="12706"/>
                    <a:pt x="16831" y="12706"/>
                    <a:pt x="16831" y="12706"/>
                  </a:cubicBezTo>
                  <a:cubicBezTo>
                    <a:pt x="16887" y="12706"/>
                    <a:pt x="16887" y="12706"/>
                    <a:pt x="16887" y="12706"/>
                  </a:cubicBezTo>
                  <a:cubicBezTo>
                    <a:pt x="16887" y="12639"/>
                    <a:pt x="16887" y="12639"/>
                    <a:pt x="16887" y="12639"/>
                  </a:cubicBezTo>
                  <a:cubicBezTo>
                    <a:pt x="16887" y="12706"/>
                    <a:pt x="16887" y="12706"/>
                    <a:pt x="16887" y="12706"/>
                  </a:cubicBezTo>
                  <a:cubicBezTo>
                    <a:pt x="16887" y="12639"/>
                    <a:pt x="16887" y="12639"/>
                    <a:pt x="16887" y="12639"/>
                  </a:cubicBezTo>
                  <a:cubicBezTo>
                    <a:pt x="16887" y="12639"/>
                    <a:pt x="16887" y="12639"/>
                    <a:pt x="16887" y="12639"/>
                  </a:cubicBezTo>
                  <a:cubicBezTo>
                    <a:pt x="16943" y="12639"/>
                    <a:pt x="16943" y="12639"/>
                    <a:pt x="16943" y="12639"/>
                  </a:cubicBezTo>
                  <a:cubicBezTo>
                    <a:pt x="16943" y="12706"/>
                    <a:pt x="16943" y="12706"/>
                    <a:pt x="16943" y="12706"/>
                  </a:cubicBezTo>
                  <a:cubicBezTo>
                    <a:pt x="16943" y="12706"/>
                    <a:pt x="16943" y="12706"/>
                    <a:pt x="16943" y="12706"/>
                  </a:cubicBezTo>
                  <a:cubicBezTo>
                    <a:pt x="16943" y="12773"/>
                    <a:pt x="16943" y="12773"/>
                    <a:pt x="16943" y="12773"/>
                  </a:cubicBezTo>
                  <a:cubicBezTo>
                    <a:pt x="16887" y="12773"/>
                    <a:pt x="16887" y="12773"/>
                    <a:pt x="16887" y="12773"/>
                  </a:cubicBezTo>
                  <a:cubicBezTo>
                    <a:pt x="16887" y="12773"/>
                    <a:pt x="16887" y="12773"/>
                    <a:pt x="16887" y="12773"/>
                  </a:cubicBezTo>
                  <a:cubicBezTo>
                    <a:pt x="16943" y="12840"/>
                    <a:pt x="16943" y="12840"/>
                    <a:pt x="16943" y="12840"/>
                  </a:cubicBezTo>
                  <a:cubicBezTo>
                    <a:pt x="16999" y="12840"/>
                    <a:pt x="16999" y="12840"/>
                    <a:pt x="16999" y="12840"/>
                  </a:cubicBezTo>
                  <a:cubicBezTo>
                    <a:pt x="16999" y="12773"/>
                    <a:pt x="16999" y="12773"/>
                    <a:pt x="16999" y="12773"/>
                  </a:cubicBezTo>
                  <a:cubicBezTo>
                    <a:pt x="17056" y="12840"/>
                    <a:pt x="17056" y="12840"/>
                    <a:pt x="17056" y="12840"/>
                  </a:cubicBezTo>
                  <a:cubicBezTo>
                    <a:pt x="16999" y="12840"/>
                    <a:pt x="16999" y="12840"/>
                    <a:pt x="16999" y="12840"/>
                  </a:cubicBezTo>
                  <a:cubicBezTo>
                    <a:pt x="16999" y="12840"/>
                    <a:pt x="16999" y="12840"/>
                    <a:pt x="16999" y="12840"/>
                  </a:cubicBezTo>
                  <a:cubicBezTo>
                    <a:pt x="16943" y="12907"/>
                    <a:pt x="16943" y="12907"/>
                    <a:pt x="16943" y="12907"/>
                  </a:cubicBezTo>
                  <a:cubicBezTo>
                    <a:pt x="16943" y="12907"/>
                    <a:pt x="16943" y="12907"/>
                    <a:pt x="16943" y="12907"/>
                  </a:cubicBezTo>
                  <a:cubicBezTo>
                    <a:pt x="16999" y="12973"/>
                    <a:pt x="16999" y="12973"/>
                    <a:pt x="16999" y="12973"/>
                  </a:cubicBezTo>
                  <a:cubicBezTo>
                    <a:pt x="16999" y="13040"/>
                    <a:pt x="16999" y="13040"/>
                    <a:pt x="16999" y="13040"/>
                  </a:cubicBezTo>
                  <a:cubicBezTo>
                    <a:pt x="16999" y="13040"/>
                    <a:pt x="16999" y="13040"/>
                    <a:pt x="16999" y="13040"/>
                  </a:cubicBezTo>
                  <a:cubicBezTo>
                    <a:pt x="16999" y="13107"/>
                    <a:pt x="16999" y="13107"/>
                    <a:pt x="16999" y="13107"/>
                  </a:cubicBezTo>
                  <a:cubicBezTo>
                    <a:pt x="17056" y="13174"/>
                    <a:pt x="17056" y="13174"/>
                    <a:pt x="17056" y="13174"/>
                  </a:cubicBezTo>
                  <a:cubicBezTo>
                    <a:pt x="17056" y="13174"/>
                    <a:pt x="17056" y="13174"/>
                    <a:pt x="17056" y="13174"/>
                  </a:cubicBezTo>
                  <a:cubicBezTo>
                    <a:pt x="17056" y="13241"/>
                    <a:pt x="17056" y="13241"/>
                    <a:pt x="17056" y="13241"/>
                  </a:cubicBezTo>
                  <a:cubicBezTo>
                    <a:pt x="17056" y="13308"/>
                    <a:pt x="17056" y="13308"/>
                    <a:pt x="17056" y="13308"/>
                  </a:cubicBezTo>
                  <a:cubicBezTo>
                    <a:pt x="16999" y="13308"/>
                    <a:pt x="16999" y="13308"/>
                    <a:pt x="16999" y="13308"/>
                  </a:cubicBezTo>
                  <a:cubicBezTo>
                    <a:pt x="17056" y="13375"/>
                    <a:pt x="17056" y="13375"/>
                    <a:pt x="17056" y="13375"/>
                  </a:cubicBezTo>
                  <a:cubicBezTo>
                    <a:pt x="16999" y="13441"/>
                    <a:pt x="16999" y="13441"/>
                    <a:pt x="16999" y="13441"/>
                  </a:cubicBezTo>
                  <a:cubicBezTo>
                    <a:pt x="16943" y="13308"/>
                    <a:pt x="16943" y="13308"/>
                    <a:pt x="16943" y="13308"/>
                  </a:cubicBezTo>
                  <a:cubicBezTo>
                    <a:pt x="16943" y="13308"/>
                    <a:pt x="16943" y="13308"/>
                    <a:pt x="16943" y="13308"/>
                  </a:cubicBezTo>
                  <a:cubicBezTo>
                    <a:pt x="16943" y="13241"/>
                    <a:pt x="16943" y="13241"/>
                    <a:pt x="16943" y="13241"/>
                  </a:cubicBezTo>
                  <a:cubicBezTo>
                    <a:pt x="16943" y="13174"/>
                    <a:pt x="16943" y="13174"/>
                    <a:pt x="16943" y="13174"/>
                  </a:cubicBezTo>
                  <a:cubicBezTo>
                    <a:pt x="16943" y="13241"/>
                    <a:pt x="16943" y="13241"/>
                    <a:pt x="16943" y="13241"/>
                  </a:cubicBezTo>
                  <a:cubicBezTo>
                    <a:pt x="16943" y="13308"/>
                    <a:pt x="16943" y="13308"/>
                    <a:pt x="16943" y="13308"/>
                  </a:cubicBezTo>
                  <a:cubicBezTo>
                    <a:pt x="16943" y="13375"/>
                    <a:pt x="16943" y="13375"/>
                    <a:pt x="16943" y="13375"/>
                  </a:cubicBezTo>
                  <a:cubicBezTo>
                    <a:pt x="16943" y="13441"/>
                    <a:pt x="16943" y="13441"/>
                    <a:pt x="16943" y="13441"/>
                  </a:cubicBezTo>
                  <a:cubicBezTo>
                    <a:pt x="16943" y="13508"/>
                    <a:pt x="16943" y="13508"/>
                    <a:pt x="16943" y="13508"/>
                  </a:cubicBezTo>
                  <a:cubicBezTo>
                    <a:pt x="16943" y="13575"/>
                    <a:pt x="16943" y="13575"/>
                    <a:pt x="16943" y="13575"/>
                  </a:cubicBezTo>
                  <a:cubicBezTo>
                    <a:pt x="16943" y="13575"/>
                    <a:pt x="16943" y="13575"/>
                    <a:pt x="16943" y="13575"/>
                  </a:cubicBezTo>
                  <a:cubicBezTo>
                    <a:pt x="16887" y="13575"/>
                    <a:pt x="16887" y="13575"/>
                    <a:pt x="16887" y="13575"/>
                  </a:cubicBezTo>
                  <a:cubicBezTo>
                    <a:pt x="16887" y="13508"/>
                    <a:pt x="16887" y="13508"/>
                    <a:pt x="16887" y="13508"/>
                  </a:cubicBezTo>
                  <a:cubicBezTo>
                    <a:pt x="16831" y="13508"/>
                    <a:pt x="16831" y="13508"/>
                    <a:pt x="16831" y="13508"/>
                  </a:cubicBezTo>
                  <a:cubicBezTo>
                    <a:pt x="16887" y="13642"/>
                    <a:pt x="16887" y="13642"/>
                    <a:pt x="16887" y="13642"/>
                  </a:cubicBezTo>
                  <a:cubicBezTo>
                    <a:pt x="16831" y="13709"/>
                    <a:pt x="16831" y="13709"/>
                    <a:pt x="16831" y="13709"/>
                  </a:cubicBezTo>
                  <a:cubicBezTo>
                    <a:pt x="16887" y="13709"/>
                    <a:pt x="16887" y="13709"/>
                    <a:pt x="16887" y="13709"/>
                  </a:cubicBezTo>
                  <a:cubicBezTo>
                    <a:pt x="16887" y="13709"/>
                    <a:pt x="16887" y="13709"/>
                    <a:pt x="16887" y="13709"/>
                  </a:cubicBezTo>
                  <a:cubicBezTo>
                    <a:pt x="16831" y="13709"/>
                    <a:pt x="16831" y="13709"/>
                    <a:pt x="16831" y="13709"/>
                  </a:cubicBezTo>
                  <a:cubicBezTo>
                    <a:pt x="16775" y="13709"/>
                    <a:pt x="16775" y="13709"/>
                    <a:pt x="16775" y="13709"/>
                  </a:cubicBezTo>
                  <a:cubicBezTo>
                    <a:pt x="16775" y="13642"/>
                    <a:pt x="16775" y="13642"/>
                    <a:pt x="16775" y="13642"/>
                  </a:cubicBezTo>
                  <a:cubicBezTo>
                    <a:pt x="16775" y="13575"/>
                    <a:pt x="16775" y="13575"/>
                    <a:pt x="16775" y="13575"/>
                  </a:cubicBezTo>
                  <a:cubicBezTo>
                    <a:pt x="16775" y="13508"/>
                    <a:pt x="16775" y="13508"/>
                    <a:pt x="16775" y="13508"/>
                  </a:cubicBezTo>
                  <a:cubicBezTo>
                    <a:pt x="16775" y="13575"/>
                    <a:pt x="16775" y="13575"/>
                    <a:pt x="16775" y="13575"/>
                  </a:cubicBezTo>
                  <a:cubicBezTo>
                    <a:pt x="16719" y="13575"/>
                    <a:pt x="16719" y="13575"/>
                    <a:pt x="16719" y="13575"/>
                  </a:cubicBezTo>
                  <a:cubicBezTo>
                    <a:pt x="16719" y="13508"/>
                    <a:pt x="16719" y="13508"/>
                    <a:pt x="16719" y="13508"/>
                  </a:cubicBezTo>
                  <a:cubicBezTo>
                    <a:pt x="16719" y="13441"/>
                    <a:pt x="16719" y="13441"/>
                    <a:pt x="16719" y="13441"/>
                  </a:cubicBezTo>
                  <a:cubicBezTo>
                    <a:pt x="16719" y="13508"/>
                    <a:pt x="16719" y="13508"/>
                    <a:pt x="16719" y="13508"/>
                  </a:cubicBezTo>
                  <a:cubicBezTo>
                    <a:pt x="16719" y="13508"/>
                    <a:pt x="16719" y="13508"/>
                    <a:pt x="16719" y="13508"/>
                  </a:cubicBezTo>
                  <a:cubicBezTo>
                    <a:pt x="16663" y="13508"/>
                    <a:pt x="16663" y="13508"/>
                    <a:pt x="16663" y="13508"/>
                  </a:cubicBezTo>
                  <a:cubicBezTo>
                    <a:pt x="16663" y="13441"/>
                    <a:pt x="16663" y="13441"/>
                    <a:pt x="16663" y="13441"/>
                  </a:cubicBezTo>
                  <a:cubicBezTo>
                    <a:pt x="16663" y="13441"/>
                    <a:pt x="16663" y="13441"/>
                    <a:pt x="16663" y="13441"/>
                  </a:cubicBezTo>
                  <a:cubicBezTo>
                    <a:pt x="16663" y="13441"/>
                    <a:pt x="16663" y="13441"/>
                    <a:pt x="16663" y="13441"/>
                  </a:cubicBezTo>
                  <a:cubicBezTo>
                    <a:pt x="16663" y="13441"/>
                    <a:pt x="16663" y="13441"/>
                    <a:pt x="16663" y="13441"/>
                  </a:cubicBezTo>
                  <a:cubicBezTo>
                    <a:pt x="16663" y="13441"/>
                    <a:pt x="16663" y="13441"/>
                    <a:pt x="16663" y="13441"/>
                  </a:cubicBezTo>
                  <a:cubicBezTo>
                    <a:pt x="16663" y="13508"/>
                    <a:pt x="16663" y="13508"/>
                    <a:pt x="16663" y="13508"/>
                  </a:cubicBezTo>
                  <a:cubicBezTo>
                    <a:pt x="16607" y="13441"/>
                    <a:pt x="16607" y="13441"/>
                    <a:pt x="16607" y="13441"/>
                  </a:cubicBezTo>
                  <a:cubicBezTo>
                    <a:pt x="16607" y="13441"/>
                    <a:pt x="16607" y="13441"/>
                    <a:pt x="16607" y="13441"/>
                  </a:cubicBezTo>
                  <a:cubicBezTo>
                    <a:pt x="16607" y="13441"/>
                    <a:pt x="16607" y="13441"/>
                    <a:pt x="16607" y="13441"/>
                  </a:cubicBezTo>
                  <a:cubicBezTo>
                    <a:pt x="16607" y="13375"/>
                    <a:pt x="16607" y="13375"/>
                    <a:pt x="16607" y="13375"/>
                  </a:cubicBezTo>
                  <a:cubicBezTo>
                    <a:pt x="16551" y="13308"/>
                    <a:pt x="16551" y="13308"/>
                    <a:pt x="16551" y="13308"/>
                  </a:cubicBezTo>
                  <a:cubicBezTo>
                    <a:pt x="16551" y="13241"/>
                    <a:pt x="16551" y="13241"/>
                    <a:pt x="16551" y="13241"/>
                  </a:cubicBezTo>
                  <a:cubicBezTo>
                    <a:pt x="16551" y="13308"/>
                    <a:pt x="16551" y="13308"/>
                    <a:pt x="16551" y="13308"/>
                  </a:cubicBezTo>
                  <a:cubicBezTo>
                    <a:pt x="16551" y="13375"/>
                    <a:pt x="16551" y="13375"/>
                    <a:pt x="16551" y="13375"/>
                  </a:cubicBezTo>
                  <a:cubicBezTo>
                    <a:pt x="16551" y="13441"/>
                    <a:pt x="16551" y="13441"/>
                    <a:pt x="16551" y="13441"/>
                  </a:cubicBezTo>
                  <a:cubicBezTo>
                    <a:pt x="16551" y="13441"/>
                    <a:pt x="16551" y="13441"/>
                    <a:pt x="16551" y="13441"/>
                  </a:cubicBezTo>
                  <a:cubicBezTo>
                    <a:pt x="16495" y="13375"/>
                    <a:pt x="16495" y="13375"/>
                    <a:pt x="16495" y="13375"/>
                  </a:cubicBezTo>
                  <a:cubicBezTo>
                    <a:pt x="16495" y="13308"/>
                    <a:pt x="16495" y="13308"/>
                    <a:pt x="16495" y="13308"/>
                  </a:cubicBezTo>
                  <a:cubicBezTo>
                    <a:pt x="16495" y="13308"/>
                    <a:pt x="16495" y="13308"/>
                    <a:pt x="16495" y="13308"/>
                  </a:cubicBezTo>
                  <a:cubicBezTo>
                    <a:pt x="16438" y="13308"/>
                    <a:pt x="16438" y="13308"/>
                    <a:pt x="16438" y="13308"/>
                  </a:cubicBezTo>
                  <a:cubicBezTo>
                    <a:pt x="16438" y="13241"/>
                    <a:pt x="16438" y="13241"/>
                    <a:pt x="16438" y="13241"/>
                  </a:cubicBezTo>
                  <a:cubicBezTo>
                    <a:pt x="16382" y="13174"/>
                    <a:pt x="16382" y="13174"/>
                    <a:pt x="16382" y="13174"/>
                  </a:cubicBezTo>
                  <a:cubicBezTo>
                    <a:pt x="16382" y="13174"/>
                    <a:pt x="16382" y="13174"/>
                    <a:pt x="16382" y="13174"/>
                  </a:cubicBezTo>
                  <a:cubicBezTo>
                    <a:pt x="16382" y="13107"/>
                    <a:pt x="16382" y="13107"/>
                    <a:pt x="16382" y="13107"/>
                  </a:cubicBezTo>
                  <a:cubicBezTo>
                    <a:pt x="16326" y="13174"/>
                    <a:pt x="16326" y="13174"/>
                    <a:pt x="16326" y="13174"/>
                  </a:cubicBezTo>
                  <a:cubicBezTo>
                    <a:pt x="16326" y="13174"/>
                    <a:pt x="16326" y="13174"/>
                    <a:pt x="16326" y="13174"/>
                  </a:cubicBezTo>
                  <a:cubicBezTo>
                    <a:pt x="16382" y="13241"/>
                    <a:pt x="16382" y="13241"/>
                    <a:pt x="16382" y="13241"/>
                  </a:cubicBezTo>
                  <a:cubicBezTo>
                    <a:pt x="16382" y="13308"/>
                    <a:pt x="16382" y="13308"/>
                    <a:pt x="16382" y="13308"/>
                  </a:cubicBezTo>
                  <a:cubicBezTo>
                    <a:pt x="16326" y="13241"/>
                    <a:pt x="16326" y="13241"/>
                    <a:pt x="16326" y="13241"/>
                  </a:cubicBezTo>
                  <a:cubicBezTo>
                    <a:pt x="16326" y="13241"/>
                    <a:pt x="16326" y="13241"/>
                    <a:pt x="16326" y="13241"/>
                  </a:cubicBezTo>
                  <a:cubicBezTo>
                    <a:pt x="16326" y="13174"/>
                    <a:pt x="16326" y="13174"/>
                    <a:pt x="16326" y="13174"/>
                  </a:cubicBezTo>
                  <a:cubicBezTo>
                    <a:pt x="16270" y="13174"/>
                    <a:pt x="16270" y="13174"/>
                    <a:pt x="16270" y="13174"/>
                  </a:cubicBezTo>
                  <a:cubicBezTo>
                    <a:pt x="16214" y="13107"/>
                    <a:pt x="16214" y="13107"/>
                    <a:pt x="16214" y="13107"/>
                  </a:cubicBezTo>
                  <a:cubicBezTo>
                    <a:pt x="16214" y="13040"/>
                    <a:pt x="16214" y="13040"/>
                    <a:pt x="16214" y="13040"/>
                  </a:cubicBezTo>
                  <a:cubicBezTo>
                    <a:pt x="16158" y="13040"/>
                    <a:pt x="16158" y="13040"/>
                    <a:pt x="16158" y="13040"/>
                  </a:cubicBezTo>
                  <a:cubicBezTo>
                    <a:pt x="16158" y="13107"/>
                    <a:pt x="16158" y="13107"/>
                    <a:pt x="16158" y="13107"/>
                  </a:cubicBezTo>
                  <a:cubicBezTo>
                    <a:pt x="16102" y="13040"/>
                    <a:pt x="16102" y="13040"/>
                    <a:pt x="16102" y="13040"/>
                  </a:cubicBezTo>
                  <a:cubicBezTo>
                    <a:pt x="16102" y="13107"/>
                    <a:pt x="16102" y="13107"/>
                    <a:pt x="16102" y="13107"/>
                  </a:cubicBezTo>
                  <a:cubicBezTo>
                    <a:pt x="16158" y="13174"/>
                    <a:pt x="16158" y="13174"/>
                    <a:pt x="16158" y="13174"/>
                  </a:cubicBezTo>
                  <a:cubicBezTo>
                    <a:pt x="16214" y="13241"/>
                    <a:pt x="16214" y="13241"/>
                    <a:pt x="16214" y="13241"/>
                  </a:cubicBezTo>
                  <a:cubicBezTo>
                    <a:pt x="16214" y="13241"/>
                    <a:pt x="16214" y="13241"/>
                    <a:pt x="16214" y="13241"/>
                  </a:cubicBezTo>
                  <a:cubicBezTo>
                    <a:pt x="16214" y="13308"/>
                    <a:pt x="16214" y="13308"/>
                    <a:pt x="16214" y="13308"/>
                  </a:cubicBezTo>
                  <a:cubicBezTo>
                    <a:pt x="16214" y="13375"/>
                    <a:pt x="16214" y="13375"/>
                    <a:pt x="16214" y="13375"/>
                  </a:cubicBezTo>
                  <a:cubicBezTo>
                    <a:pt x="16214" y="13375"/>
                    <a:pt x="16214" y="13375"/>
                    <a:pt x="16214" y="13375"/>
                  </a:cubicBezTo>
                  <a:cubicBezTo>
                    <a:pt x="16270" y="13375"/>
                    <a:pt x="16270" y="13375"/>
                    <a:pt x="16270" y="13375"/>
                  </a:cubicBezTo>
                  <a:cubicBezTo>
                    <a:pt x="16326" y="13375"/>
                    <a:pt x="16326" y="13375"/>
                    <a:pt x="16326" y="13375"/>
                  </a:cubicBezTo>
                  <a:cubicBezTo>
                    <a:pt x="16326" y="13441"/>
                    <a:pt x="16326" y="13441"/>
                    <a:pt x="16326" y="13441"/>
                  </a:cubicBezTo>
                  <a:cubicBezTo>
                    <a:pt x="16326" y="13441"/>
                    <a:pt x="16326" y="13441"/>
                    <a:pt x="16326" y="13441"/>
                  </a:cubicBezTo>
                  <a:cubicBezTo>
                    <a:pt x="16382" y="13441"/>
                    <a:pt x="16382" y="13441"/>
                    <a:pt x="16382" y="13441"/>
                  </a:cubicBezTo>
                  <a:cubicBezTo>
                    <a:pt x="16326" y="13508"/>
                    <a:pt x="16326" y="13508"/>
                    <a:pt x="16326" y="13508"/>
                  </a:cubicBezTo>
                  <a:cubicBezTo>
                    <a:pt x="16382" y="13508"/>
                    <a:pt x="16382" y="13508"/>
                    <a:pt x="16382" y="13508"/>
                  </a:cubicBezTo>
                  <a:cubicBezTo>
                    <a:pt x="16382" y="13508"/>
                    <a:pt x="16382" y="13508"/>
                    <a:pt x="16382" y="13508"/>
                  </a:cubicBezTo>
                  <a:cubicBezTo>
                    <a:pt x="16438" y="13575"/>
                    <a:pt x="16438" y="13575"/>
                    <a:pt x="16438" y="13575"/>
                  </a:cubicBezTo>
                  <a:cubicBezTo>
                    <a:pt x="16438" y="13575"/>
                    <a:pt x="16438" y="13575"/>
                    <a:pt x="16438" y="13575"/>
                  </a:cubicBezTo>
                  <a:cubicBezTo>
                    <a:pt x="16438" y="13575"/>
                    <a:pt x="16438" y="13575"/>
                    <a:pt x="16438" y="13575"/>
                  </a:cubicBezTo>
                  <a:cubicBezTo>
                    <a:pt x="16495" y="13642"/>
                    <a:pt x="16495" y="13642"/>
                    <a:pt x="16495" y="13642"/>
                  </a:cubicBezTo>
                  <a:cubicBezTo>
                    <a:pt x="16495" y="13642"/>
                    <a:pt x="16495" y="13642"/>
                    <a:pt x="16495" y="13642"/>
                  </a:cubicBezTo>
                  <a:cubicBezTo>
                    <a:pt x="16438" y="13709"/>
                    <a:pt x="16438" y="13709"/>
                    <a:pt x="16438" y="13709"/>
                  </a:cubicBezTo>
                  <a:cubicBezTo>
                    <a:pt x="16495" y="13709"/>
                    <a:pt x="16495" y="13709"/>
                    <a:pt x="16495" y="13709"/>
                  </a:cubicBezTo>
                  <a:cubicBezTo>
                    <a:pt x="16495" y="13776"/>
                    <a:pt x="16495" y="13776"/>
                    <a:pt x="16495" y="13776"/>
                  </a:cubicBezTo>
                  <a:cubicBezTo>
                    <a:pt x="16495" y="13776"/>
                    <a:pt x="16495" y="13776"/>
                    <a:pt x="16495" y="13776"/>
                  </a:cubicBezTo>
                  <a:cubicBezTo>
                    <a:pt x="16551" y="13709"/>
                    <a:pt x="16551" y="13709"/>
                    <a:pt x="16551" y="13709"/>
                  </a:cubicBezTo>
                  <a:cubicBezTo>
                    <a:pt x="16551" y="13776"/>
                    <a:pt x="16551" y="13776"/>
                    <a:pt x="16551" y="13776"/>
                  </a:cubicBezTo>
                  <a:cubicBezTo>
                    <a:pt x="16551" y="13776"/>
                    <a:pt x="16551" y="13776"/>
                    <a:pt x="16551" y="13776"/>
                  </a:cubicBezTo>
                  <a:cubicBezTo>
                    <a:pt x="16551" y="13843"/>
                    <a:pt x="16551" y="13843"/>
                    <a:pt x="16551" y="13843"/>
                  </a:cubicBezTo>
                  <a:cubicBezTo>
                    <a:pt x="16551" y="13843"/>
                    <a:pt x="16551" y="13843"/>
                    <a:pt x="16551" y="13843"/>
                  </a:cubicBezTo>
                  <a:cubicBezTo>
                    <a:pt x="16607" y="13843"/>
                    <a:pt x="16607" y="13843"/>
                    <a:pt x="16607" y="13843"/>
                  </a:cubicBezTo>
                  <a:cubicBezTo>
                    <a:pt x="16551" y="13910"/>
                    <a:pt x="16551" y="13910"/>
                    <a:pt x="16551" y="13910"/>
                  </a:cubicBezTo>
                  <a:cubicBezTo>
                    <a:pt x="16551" y="13843"/>
                    <a:pt x="16551" y="13843"/>
                    <a:pt x="16551" y="13843"/>
                  </a:cubicBezTo>
                  <a:cubicBezTo>
                    <a:pt x="16495" y="13910"/>
                    <a:pt x="16495" y="13910"/>
                    <a:pt x="16495" y="13910"/>
                  </a:cubicBezTo>
                  <a:cubicBezTo>
                    <a:pt x="16551" y="13910"/>
                    <a:pt x="16551" y="13910"/>
                    <a:pt x="16551" y="13910"/>
                  </a:cubicBezTo>
                  <a:cubicBezTo>
                    <a:pt x="16551" y="13976"/>
                    <a:pt x="16551" y="13976"/>
                    <a:pt x="16551" y="13976"/>
                  </a:cubicBezTo>
                  <a:cubicBezTo>
                    <a:pt x="16551" y="13976"/>
                    <a:pt x="16551" y="13976"/>
                    <a:pt x="16551" y="13976"/>
                  </a:cubicBezTo>
                  <a:cubicBezTo>
                    <a:pt x="16551" y="13976"/>
                    <a:pt x="16551" y="13976"/>
                    <a:pt x="16551" y="13976"/>
                  </a:cubicBezTo>
                  <a:close/>
                  <a:moveTo>
                    <a:pt x="12399" y="12706"/>
                  </a:moveTo>
                  <a:cubicBezTo>
                    <a:pt x="12399" y="12706"/>
                    <a:pt x="12399" y="12706"/>
                    <a:pt x="12399" y="12706"/>
                  </a:cubicBezTo>
                  <a:cubicBezTo>
                    <a:pt x="12455" y="12639"/>
                    <a:pt x="12455" y="12639"/>
                    <a:pt x="12455" y="12639"/>
                  </a:cubicBezTo>
                  <a:cubicBezTo>
                    <a:pt x="12455" y="12639"/>
                    <a:pt x="12455" y="12639"/>
                    <a:pt x="12455" y="12639"/>
                  </a:cubicBezTo>
                  <a:cubicBezTo>
                    <a:pt x="12455" y="12639"/>
                    <a:pt x="12455" y="12639"/>
                    <a:pt x="12455" y="12639"/>
                  </a:cubicBezTo>
                  <a:cubicBezTo>
                    <a:pt x="12511" y="12639"/>
                    <a:pt x="12511" y="12639"/>
                    <a:pt x="12511" y="12639"/>
                  </a:cubicBezTo>
                  <a:cubicBezTo>
                    <a:pt x="12511" y="12639"/>
                    <a:pt x="12511" y="12639"/>
                    <a:pt x="12511" y="12639"/>
                  </a:cubicBezTo>
                  <a:cubicBezTo>
                    <a:pt x="12567" y="12639"/>
                    <a:pt x="12567" y="12639"/>
                    <a:pt x="12567" y="12639"/>
                  </a:cubicBezTo>
                  <a:cubicBezTo>
                    <a:pt x="12567" y="12639"/>
                    <a:pt x="12567" y="12639"/>
                    <a:pt x="12567" y="12639"/>
                  </a:cubicBezTo>
                  <a:cubicBezTo>
                    <a:pt x="12623" y="12639"/>
                    <a:pt x="12623" y="12639"/>
                    <a:pt x="12623" y="12639"/>
                  </a:cubicBezTo>
                  <a:cubicBezTo>
                    <a:pt x="12623" y="12706"/>
                    <a:pt x="12623" y="12706"/>
                    <a:pt x="12623" y="12706"/>
                  </a:cubicBezTo>
                  <a:cubicBezTo>
                    <a:pt x="12567" y="12773"/>
                    <a:pt x="12567" y="12773"/>
                    <a:pt x="12567" y="12773"/>
                  </a:cubicBezTo>
                  <a:cubicBezTo>
                    <a:pt x="12567" y="12773"/>
                    <a:pt x="12567" y="12773"/>
                    <a:pt x="12567" y="12773"/>
                  </a:cubicBezTo>
                  <a:cubicBezTo>
                    <a:pt x="12567" y="12840"/>
                    <a:pt x="12567" y="12840"/>
                    <a:pt x="12567" y="12840"/>
                  </a:cubicBezTo>
                  <a:cubicBezTo>
                    <a:pt x="12567" y="12907"/>
                    <a:pt x="12567" y="12907"/>
                    <a:pt x="12567" y="12907"/>
                  </a:cubicBezTo>
                  <a:cubicBezTo>
                    <a:pt x="12567" y="12907"/>
                    <a:pt x="12567" y="12907"/>
                    <a:pt x="12567" y="12907"/>
                  </a:cubicBezTo>
                  <a:cubicBezTo>
                    <a:pt x="12623" y="12907"/>
                    <a:pt x="12623" y="12907"/>
                    <a:pt x="12623" y="12907"/>
                  </a:cubicBezTo>
                  <a:cubicBezTo>
                    <a:pt x="12623" y="12907"/>
                    <a:pt x="12623" y="12907"/>
                    <a:pt x="12623" y="12907"/>
                  </a:cubicBezTo>
                  <a:cubicBezTo>
                    <a:pt x="12623" y="12907"/>
                    <a:pt x="12623" y="12907"/>
                    <a:pt x="12623" y="12907"/>
                  </a:cubicBezTo>
                  <a:cubicBezTo>
                    <a:pt x="12679" y="12907"/>
                    <a:pt x="12679" y="12907"/>
                    <a:pt x="12679" y="12907"/>
                  </a:cubicBezTo>
                  <a:cubicBezTo>
                    <a:pt x="12736" y="12907"/>
                    <a:pt x="12736" y="12907"/>
                    <a:pt x="12736" y="12907"/>
                  </a:cubicBezTo>
                  <a:cubicBezTo>
                    <a:pt x="12736" y="12907"/>
                    <a:pt x="12736" y="12907"/>
                    <a:pt x="12736" y="12907"/>
                  </a:cubicBezTo>
                  <a:cubicBezTo>
                    <a:pt x="12792" y="12840"/>
                    <a:pt x="12792" y="12840"/>
                    <a:pt x="12792" y="12840"/>
                  </a:cubicBezTo>
                  <a:cubicBezTo>
                    <a:pt x="12792" y="12840"/>
                    <a:pt x="12792" y="12840"/>
                    <a:pt x="12792" y="12840"/>
                  </a:cubicBezTo>
                  <a:cubicBezTo>
                    <a:pt x="12848" y="12840"/>
                    <a:pt x="12848" y="12840"/>
                    <a:pt x="12848" y="12840"/>
                  </a:cubicBezTo>
                  <a:cubicBezTo>
                    <a:pt x="12848" y="12773"/>
                    <a:pt x="12848" y="12773"/>
                    <a:pt x="12848" y="12773"/>
                  </a:cubicBezTo>
                  <a:cubicBezTo>
                    <a:pt x="12904" y="12706"/>
                    <a:pt x="12904" y="12706"/>
                    <a:pt x="12904" y="12706"/>
                  </a:cubicBezTo>
                  <a:cubicBezTo>
                    <a:pt x="12904" y="12706"/>
                    <a:pt x="12904" y="12706"/>
                    <a:pt x="12904" y="12706"/>
                  </a:cubicBezTo>
                  <a:cubicBezTo>
                    <a:pt x="12904" y="12706"/>
                    <a:pt x="12904" y="12706"/>
                    <a:pt x="12904" y="12706"/>
                  </a:cubicBezTo>
                  <a:cubicBezTo>
                    <a:pt x="12960" y="12706"/>
                    <a:pt x="12960" y="12706"/>
                    <a:pt x="12960" y="12706"/>
                  </a:cubicBezTo>
                  <a:cubicBezTo>
                    <a:pt x="13016" y="12706"/>
                    <a:pt x="13016" y="12706"/>
                    <a:pt x="13016" y="12706"/>
                  </a:cubicBezTo>
                  <a:cubicBezTo>
                    <a:pt x="13016" y="12706"/>
                    <a:pt x="13016" y="12706"/>
                    <a:pt x="13016" y="12706"/>
                  </a:cubicBezTo>
                  <a:cubicBezTo>
                    <a:pt x="13016" y="12706"/>
                    <a:pt x="13016" y="12706"/>
                    <a:pt x="13016" y="12706"/>
                  </a:cubicBezTo>
                  <a:cubicBezTo>
                    <a:pt x="13072" y="12639"/>
                    <a:pt x="13072" y="12639"/>
                    <a:pt x="13072" y="12639"/>
                  </a:cubicBezTo>
                  <a:cubicBezTo>
                    <a:pt x="13072" y="12572"/>
                    <a:pt x="13072" y="12572"/>
                    <a:pt x="13072" y="12572"/>
                  </a:cubicBezTo>
                  <a:cubicBezTo>
                    <a:pt x="13072" y="12505"/>
                    <a:pt x="13072" y="12505"/>
                    <a:pt x="13072" y="12505"/>
                  </a:cubicBezTo>
                  <a:cubicBezTo>
                    <a:pt x="13128" y="12505"/>
                    <a:pt x="13128" y="12505"/>
                    <a:pt x="13128" y="12505"/>
                  </a:cubicBezTo>
                  <a:cubicBezTo>
                    <a:pt x="13128" y="12505"/>
                    <a:pt x="13128" y="12505"/>
                    <a:pt x="13128" y="12505"/>
                  </a:cubicBezTo>
                  <a:cubicBezTo>
                    <a:pt x="13184" y="12505"/>
                    <a:pt x="13184" y="12505"/>
                    <a:pt x="13184" y="12505"/>
                  </a:cubicBezTo>
                  <a:cubicBezTo>
                    <a:pt x="13184" y="12505"/>
                    <a:pt x="13184" y="12505"/>
                    <a:pt x="13184" y="12505"/>
                  </a:cubicBezTo>
                  <a:cubicBezTo>
                    <a:pt x="13241" y="12438"/>
                    <a:pt x="13241" y="12438"/>
                    <a:pt x="13241" y="12438"/>
                  </a:cubicBezTo>
                  <a:cubicBezTo>
                    <a:pt x="13241" y="12505"/>
                    <a:pt x="13241" y="12505"/>
                    <a:pt x="13241" y="12505"/>
                  </a:cubicBezTo>
                  <a:cubicBezTo>
                    <a:pt x="13241" y="12505"/>
                    <a:pt x="13241" y="12505"/>
                    <a:pt x="13241" y="12505"/>
                  </a:cubicBezTo>
                  <a:cubicBezTo>
                    <a:pt x="13241" y="12572"/>
                    <a:pt x="13241" y="12572"/>
                    <a:pt x="13241" y="12572"/>
                  </a:cubicBezTo>
                  <a:cubicBezTo>
                    <a:pt x="13184" y="12572"/>
                    <a:pt x="13184" y="12572"/>
                    <a:pt x="13184" y="12572"/>
                  </a:cubicBezTo>
                  <a:cubicBezTo>
                    <a:pt x="13241" y="12572"/>
                    <a:pt x="13241" y="12572"/>
                    <a:pt x="13241" y="12572"/>
                  </a:cubicBezTo>
                  <a:cubicBezTo>
                    <a:pt x="13297" y="12572"/>
                    <a:pt x="13297" y="12572"/>
                    <a:pt x="13297" y="12572"/>
                  </a:cubicBezTo>
                  <a:cubicBezTo>
                    <a:pt x="13353" y="12639"/>
                    <a:pt x="13353" y="12639"/>
                    <a:pt x="13353" y="12639"/>
                  </a:cubicBezTo>
                  <a:cubicBezTo>
                    <a:pt x="13353" y="12639"/>
                    <a:pt x="13353" y="12639"/>
                    <a:pt x="13353" y="12639"/>
                  </a:cubicBezTo>
                  <a:cubicBezTo>
                    <a:pt x="13297" y="12706"/>
                    <a:pt x="13297" y="12706"/>
                    <a:pt x="13297" y="12706"/>
                  </a:cubicBezTo>
                  <a:cubicBezTo>
                    <a:pt x="13297" y="12706"/>
                    <a:pt x="13297" y="12706"/>
                    <a:pt x="13297" y="12706"/>
                  </a:cubicBezTo>
                  <a:cubicBezTo>
                    <a:pt x="13297" y="12773"/>
                    <a:pt x="13297" y="12773"/>
                    <a:pt x="13297" y="12773"/>
                  </a:cubicBezTo>
                  <a:cubicBezTo>
                    <a:pt x="13297" y="12773"/>
                    <a:pt x="13297" y="12773"/>
                    <a:pt x="13297" y="12773"/>
                  </a:cubicBezTo>
                  <a:cubicBezTo>
                    <a:pt x="13353" y="12773"/>
                    <a:pt x="13353" y="12773"/>
                    <a:pt x="13353" y="12773"/>
                  </a:cubicBezTo>
                  <a:cubicBezTo>
                    <a:pt x="13353" y="12773"/>
                    <a:pt x="13353" y="12773"/>
                    <a:pt x="13353" y="12773"/>
                  </a:cubicBezTo>
                  <a:cubicBezTo>
                    <a:pt x="13409" y="12773"/>
                    <a:pt x="13409" y="12773"/>
                    <a:pt x="13409" y="12773"/>
                  </a:cubicBezTo>
                  <a:cubicBezTo>
                    <a:pt x="13409" y="12773"/>
                    <a:pt x="13409" y="12773"/>
                    <a:pt x="13409" y="12773"/>
                  </a:cubicBezTo>
                  <a:cubicBezTo>
                    <a:pt x="13409" y="12840"/>
                    <a:pt x="13409" y="12840"/>
                    <a:pt x="13409" y="12840"/>
                  </a:cubicBezTo>
                  <a:cubicBezTo>
                    <a:pt x="13465" y="12840"/>
                    <a:pt x="13465" y="12840"/>
                    <a:pt x="13465" y="12840"/>
                  </a:cubicBezTo>
                  <a:cubicBezTo>
                    <a:pt x="13521" y="12840"/>
                    <a:pt x="13521" y="12840"/>
                    <a:pt x="13521" y="12840"/>
                  </a:cubicBezTo>
                  <a:cubicBezTo>
                    <a:pt x="13521" y="12840"/>
                    <a:pt x="13521" y="12840"/>
                    <a:pt x="13521" y="12840"/>
                  </a:cubicBezTo>
                  <a:cubicBezTo>
                    <a:pt x="13577" y="12907"/>
                    <a:pt x="13577" y="12907"/>
                    <a:pt x="13577" y="12907"/>
                  </a:cubicBezTo>
                  <a:cubicBezTo>
                    <a:pt x="13633" y="12907"/>
                    <a:pt x="13633" y="12907"/>
                    <a:pt x="13633" y="12907"/>
                  </a:cubicBezTo>
                  <a:cubicBezTo>
                    <a:pt x="13633" y="12840"/>
                    <a:pt x="13633" y="12840"/>
                    <a:pt x="13633" y="12840"/>
                  </a:cubicBezTo>
                  <a:cubicBezTo>
                    <a:pt x="13689" y="12773"/>
                    <a:pt x="13689" y="12773"/>
                    <a:pt x="13689" y="12773"/>
                  </a:cubicBezTo>
                  <a:cubicBezTo>
                    <a:pt x="13689" y="12773"/>
                    <a:pt x="13689" y="12773"/>
                    <a:pt x="13689" y="12773"/>
                  </a:cubicBezTo>
                  <a:cubicBezTo>
                    <a:pt x="13745" y="12773"/>
                    <a:pt x="13745" y="12773"/>
                    <a:pt x="13745" y="12773"/>
                  </a:cubicBezTo>
                  <a:cubicBezTo>
                    <a:pt x="13745" y="12706"/>
                    <a:pt x="13745" y="12706"/>
                    <a:pt x="13745" y="12706"/>
                  </a:cubicBezTo>
                  <a:cubicBezTo>
                    <a:pt x="13745" y="12706"/>
                    <a:pt x="13745" y="12706"/>
                    <a:pt x="13745" y="12706"/>
                  </a:cubicBezTo>
                  <a:cubicBezTo>
                    <a:pt x="13689" y="12706"/>
                    <a:pt x="13689" y="12706"/>
                    <a:pt x="13689" y="12706"/>
                  </a:cubicBezTo>
                  <a:cubicBezTo>
                    <a:pt x="13745" y="12706"/>
                    <a:pt x="13745" y="12706"/>
                    <a:pt x="13745" y="12706"/>
                  </a:cubicBezTo>
                  <a:cubicBezTo>
                    <a:pt x="13745" y="12639"/>
                    <a:pt x="13745" y="12639"/>
                    <a:pt x="13745" y="12639"/>
                  </a:cubicBezTo>
                  <a:cubicBezTo>
                    <a:pt x="13689" y="12639"/>
                    <a:pt x="13689" y="12639"/>
                    <a:pt x="13689" y="12639"/>
                  </a:cubicBezTo>
                  <a:cubicBezTo>
                    <a:pt x="13689" y="12572"/>
                    <a:pt x="13689" y="12572"/>
                    <a:pt x="13689" y="12572"/>
                  </a:cubicBezTo>
                  <a:cubicBezTo>
                    <a:pt x="13689" y="12572"/>
                    <a:pt x="13689" y="12572"/>
                    <a:pt x="13689" y="12572"/>
                  </a:cubicBezTo>
                  <a:cubicBezTo>
                    <a:pt x="13689" y="12639"/>
                    <a:pt x="13689" y="12639"/>
                    <a:pt x="13689" y="12639"/>
                  </a:cubicBezTo>
                  <a:cubicBezTo>
                    <a:pt x="13689" y="12639"/>
                    <a:pt x="13689" y="12639"/>
                    <a:pt x="13689" y="12639"/>
                  </a:cubicBezTo>
                  <a:cubicBezTo>
                    <a:pt x="13633" y="12639"/>
                    <a:pt x="13633" y="12639"/>
                    <a:pt x="13633" y="12639"/>
                  </a:cubicBezTo>
                  <a:cubicBezTo>
                    <a:pt x="13577" y="12639"/>
                    <a:pt x="13577" y="12639"/>
                    <a:pt x="13577" y="12639"/>
                  </a:cubicBezTo>
                  <a:cubicBezTo>
                    <a:pt x="13577" y="12572"/>
                    <a:pt x="13577" y="12572"/>
                    <a:pt x="13577" y="12572"/>
                  </a:cubicBezTo>
                  <a:cubicBezTo>
                    <a:pt x="13577" y="12572"/>
                    <a:pt x="13577" y="12572"/>
                    <a:pt x="13577" y="12572"/>
                  </a:cubicBezTo>
                  <a:cubicBezTo>
                    <a:pt x="13521" y="12639"/>
                    <a:pt x="13521" y="12639"/>
                    <a:pt x="13521" y="12639"/>
                  </a:cubicBezTo>
                  <a:cubicBezTo>
                    <a:pt x="13465" y="12639"/>
                    <a:pt x="13465" y="12639"/>
                    <a:pt x="13465" y="12639"/>
                  </a:cubicBezTo>
                  <a:cubicBezTo>
                    <a:pt x="13465" y="12572"/>
                    <a:pt x="13465" y="12572"/>
                    <a:pt x="13465" y="12572"/>
                  </a:cubicBezTo>
                  <a:cubicBezTo>
                    <a:pt x="13465" y="12572"/>
                    <a:pt x="13465" y="12572"/>
                    <a:pt x="13465" y="12572"/>
                  </a:cubicBezTo>
                  <a:cubicBezTo>
                    <a:pt x="13521" y="12572"/>
                    <a:pt x="13521" y="12572"/>
                    <a:pt x="13521" y="12572"/>
                  </a:cubicBezTo>
                  <a:cubicBezTo>
                    <a:pt x="13577" y="12505"/>
                    <a:pt x="13577" y="12505"/>
                    <a:pt x="13577" y="12505"/>
                  </a:cubicBezTo>
                  <a:cubicBezTo>
                    <a:pt x="13577" y="12505"/>
                    <a:pt x="13577" y="12505"/>
                    <a:pt x="13577" y="12505"/>
                  </a:cubicBezTo>
                  <a:cubicBezTo>
                    <a:pt x="13521" y="12505"/>
                    <a:pt x="13521" y="12505"/>
                    <a:pt x="13521" y="12505"/>
                  </a:cubicBezTo>
                  <a:cubicBezTo>
                    <a:pt x="13521" y="12438"/>
                    <a:pt x="13521" y="12438"/>
                    <a:pt x="13521" y="12438"/>
                  </a:cubicBezTo>
                  <a:cubicBezTo>
                    <a:pt x="13521" y="12372"/>
                    <a:pt x="13521" y="12372"/>
                    <a:pt x="13521" y="12372"/>
                  </a:cubicBezTo>
                  <a:cubicBezTo>
                    <a:pt x="13521" y="12372"/>
                    <a:pt x="13521" y="12372"/>
                    <a:pt x="13521" y="12372"/>
                  </a:cubicBezTo>
                  <a:cubicBezTo>
                    <a:pt x="13521" y="12305"/>
                    <a:pt x="13521" y="12305"/>
                    <a:pt x="13521" y="12305"/>
                  </a:cubicBezTo>
                  <a:cubicBezTo>
                    <a:pt x="13521" y="12305"/>
                    <a:pt x="13521" y="12305"/>
                    <a:pt x="13521" y="12305"/>
                  </a:cubicBezTo>
                  <a:cubicBezTo>
                    <a:pt x="13465" y="12238"/>
                    <a:pt x="13465" y="12238"/>
                    <a:pt x="13465" y="12238"/>
                  </a:cubicBezTo>
                  <a:cubicBezTo>
                    <a:pt x="13409" y="12171"/>
                    <a:pt x="13409" y="12171"/>
                    <a:pt x="13409" y="12171"/>
                  </a:cubicBezTo>
                  <a:cubicBezTo>
                    <a:pt x="13409" y="12171"/>
                    <a:pt x="13409" y="12171"/>
                    <a:pt x="13409" y="12171"/>
                  </a:cubicBezTo>
                  <a:cubicBezTo>
                    <a:pt x="13353" y="12104"/>
                    <a:pt x="13353" y="12104"/>
                    <a:pt x="13353" y="12104"/>
                  </a:cubicBezTo>
                  <a:cubicBezTo>
                    <a:pt x="13353" y="12104"/>
                    <a:pt x="13353" y="12104"/>
                    <a:pt x="13353" y="12104"/>
                  </a:cubicBezTo>
                  <a:cubicBezTo>
                    <a:pt x="13353" y="12104"/>
                    <a:pt x="13353" y="12104"/>
                    <a:pt x="13353" y="12104"/>
                  </a:cubicBezTo>
                  <a:cubicBezTo>
                    <a:pt x="13353" y="12037"/>
                    <a:pt x="13353" y="12037"/>
                    <a:pt x="13353" y="12037"/>
                  </a:cubicBezTo>
                  <a:cubicBezTo>
                    <a:pt x="13297" y="11970"/>
                    <a:pt x="13297" y="11970"/>
                    <a:pt x="13297" y="11970"/>
                  </a:cubicBezTo>
                  <a:cubicBezTo>
                    <a:pt x="13241" y="11970"/>
                    <a:pt x="13241" y="11970"/>
                    <a:pt x="13241" y="11970"/>
                  </a:cubicBezTo>
                  <a:cubicBezTo>
                    <a:pt x="13184" y="11970"/>
                    <a:pt x="13184" y="11970"/>
                    <a:pt x="13184" y="11970"/>
                  </a:cubicBezTo>
                  <a:cubicBezTo>
                    <a:pt x="13128" y="11903"/>
                    <a:pt x="13128" y="11903"/>
                    <a:pt x="13128" y="11903"/>
                  </a:cubicBezTo>
                  <a:cubicBezTo>
                    <a:pt x="13184" y="11837"/>
                    <a:pt x="13184" y="11837"/>
                    <a:pt x="13184" y="11837"/>
                  </a:cubicBezTo>
                  <a:cubicBezTo>
                    <a:pt x="13184" y="11837"/>
                    <a:pt x="13184" y="11837"/>
                    <a:pt x="13184" y="11837"/>
                  </a:cubicBezTo>
                  <a:cubicBezTo>
                    <a:pt x="13128" y="11837"/>
                    <a:pt x="13128" y="11837"/>
                    <a:pt x="13128" y="11837"/>
                  </a:cubicBezTo>
                  <a:cubicBezTo>
                    <a:pt x="13128" y="11770"/>
                    <a:pt x="13128" y="11770"/>
                    <a:pt x="13128" y="11770"/>
                  </a:cubicBezTo>
                  <a:cubicBezTo>
                    <a:pt x="13128" y="11770"/>
                    <a:pt x="13128" y="11770"/>
                    <a:pt x="13128" y="11770"/>
                  </a:cubicBezTo>
                  <a:cubicBezTo>
                    <a:pt x="13072" y="11837"/>
                    <a:pt x="13072" y="11837"/>
                    <a:pt x="13072" y="11837"/>
                  </a:cubicBezTo>
                  <a:cubicBezTo>
                    <a:pt x="13072" y="11903"/>
                    <a:pt x="13072" y="11903"/>
                    <a:pt x="13072" y="11903"/>
                  </a:cubicBezTo>
                  <a:cubicBezTo>
                    <a:pt x="13016" y="11903"/>
                    <a:pt x="13016" y="11903"/>
                    <a:pt x="13016" y="11903"/>
                  </a:cubicBezTo>
                  <a:cubicBezTo>
                    <a:pt x="13016" y="11903"/>
                    <a:pt x="13016" y="11903"/>
                    <a:pt x="13016" y="11903"/>
                  </a:cubicBezTo>
                  <a:cubicBezTo>
                    <a:pt x="13016" y="11837"/>
                    <a:pt x="13016" y="11837"/>
                    <a:pt x="13016" y="11837"/>
                  </a:cubicBezTo>
                  <a:cubicBezTo>
                    <a:pt x="13016" y="11770"/>
                    <a:pt x="13016" y="11770"/>
                    <a:pt x="13016" y="11770"/>
                  </a:cubicBezTo>
                  <a:cubicBezTo>
                    <a:pt x="13016" y="11703"/>
                    <a:pt x="13016" y="11703"/>
                    <a:pt x="13016" y="11703"/>
                  </a:cubicBezTo>
                  <a:cubicBezTo>
                    <a:pt x="13016" y="11703"/>
                    <a:pt x="13016" y="11703"/>
                    <a:pt x="13016" y="11703"/>
                  </a:cubicBezTo>
                  <a:cubicBezTo>
                    <a:pt x="13072" y="11703"/>
                    <a:pt x="13072" y="11703"/>
                    <a:pt x="13072" y="11703"/>
                  </a:cubicBezTo>
                  <a:cubicBezTo>
                    <a:pt x="13072" y="11703"/>
                    <a:pt x="13072" y="11703"/>
                    <a:pt x="13072" y="11703"/>
                  </a:cubicBezTo>
                  <a:cubicBezTo>
                    <a:pt x="13072" y="11636"/>
                    <a:pt x="13072" y="11636"/>
                    <a:pt x="13072" y="11636"/>
                  </a:cubicBezTo>
                  <a:cubicBezTo>
                    <a:pt x="13016" y="11636"/>
                    <a:pt x="13016" y="11636"/>
                    <a:pt x="13016" y="11636"/>
                  </a:cubicBezTo>
                  <a:cubicBezTo>
                    <a:pt x="13016" y="11636"/>
                    <a:pt x="13016" y="11636"/>
                    <a:pt x="13016" y="11636"/>
                  </a:cubicBezTo>
                  <a:cubicBezTo>
                    <a:pt x="13016" y="11569"/>
                    <a:pt x="13016" y="11569"/>
                    <a:pt x="13016" y="11569"/>
                  </a:cubicBezTo>
                  <a:cubicBezTo>
                    <a:pt x="13016" y="11502"/>
                    <a:pt x="13016" y="11502"/>
                    <a:pt x="13016" y="11502"/>
                  </a:cubicBezTo>
                  <a:cubicBezTo>
                    <a:pt x="13016" y="11502"/>
                    <a:pt x="13016" y="11502"/>
                    <a:pt x="13016" y="11502"/>
                  </a:cubicBezTo>
                  <a:cubicBezTo>
                    <a:pt x="12904" y="11569"/>
                    <a:pt x="12904" y="11569"/>
                    <a:pt x="12904" y="11569"/>
                  </a:cubicBezTo>
                  <a:cubicBezTo>
                    <a:pt x="12848" y="11636"/>
                    <a:pt x="12848" y="11636"/>
                    <a:pt x="12848" y="11636"/>
                  </a:cubicBezTo>
                  <a:cubicBezTo>
                    <a:pt x="12848" y="11703"/>
                    <a:pt x="12848" y="11703"/>
                    <a:pt x="12848" y="11703"/>
                  </a:cubicBezTo>
                  <a:cubicBezTo>
                    <a:pt x="12792" y="11770"/>
                    <a:pt x="12792" y="11770"/>
                    <a:pt x="12792" y="11770"/>
                  </a:cubicBezTo>
                  <a:cubicBezTo>
                    <a:pt x="12792" y="11837"/>
                    <a:pt x="12792" y="11837"/>
                    <a:pt x="12792" y="11837"/>
                  </a:cubicBezTo>
                  <a:cubicBezTo>
                    <a:pt x="12736" y="11837"/>
                    <a:pt x="12736" y="11837"/>
                    <a:pt x="12736" y="11837"/>
                  </a:cubicBezTo>
                  <a:cubicBezTo>
                    <a:pt x="12736" y="11903"/>
                    <a:pt x="12736" y="11903"/>
                    <a:pt x="12736" y="11903"/>
                  </a:cubicBezTo>
                  <a:cubicBezTo>
                    <a:pt x="12679" y="11970"/>
                    <a:pt x="12679" y="11970"/>
                    <a:pt x="12679" y="11970"/>
                  </a:cubicBezTo>
                  <a:cubicBezTo>
                    <a:pt x="12736" y="12037"/>
                    <a:pt x="12736" y="12037"/>
                    <a:pt x="12736" y="12037"/>
                  </a:cubicBezTo>
                  <a:cubicBezTo>
                    <a:pt x="12679" y="12037"/>
                    <a:pt x="12679" y="12037"/>
                    <a:pt x="12679" y="12037"/>
                  </a:cubicBezTo>
                  <a:cubicBezTo>
                    <a:pt x="12679" y="12104"/>
                    <a:pt x="12679" y="12104"/>
                    <a:pt x="12679" y="12104"/>
                  </a:cubicBezTo>
                  <a:cubicBezTo>
                    <a:pt x="12679" y="12104"/>
                    <a:pt x="12679" y="12104"/>
                    <a:pt x="12679" y="12104"/>
                  </a:cubicBezTo>
                  <a:cubicBezTo>
                    <a:pt x="12623" y="12171"/>
                    <a:pt x="12623" y="12171"/>
                    <a:pt x="12623" y="12171"/>
                  </a:cubicBezTo>
                  <a:cubicBezTo>
                    <a:pt x="12567" y="12238"/>
                    <a:pt x="12567" y="12238"/>
                    <a:pt x="12567" y="12238"/>
                  </a:cubicBezTo>
                  <a:cubicBezTo>
                    <a:pt x="12567" y="12305"/>
                    <a:pt x="12567" y="12305"/>
                    <a:pt x="12567" y="12305"/>
                  </a:cubicBezTo>
                  <a:cubicBezTo>
                    <a:pt x="12567" y="12305"/>
                    <a:pt x="12567" y="12305"/>
                    <a:pt x="12567" y="12305"/>
                  </a:cubicBezTo>
                  <a:cubicBezTo>
                    <a:pt x="12567" y="12438"/>
                    <a:pt x="12567" y="12438"/>
                    <a:pt x="12567" y="12438"/>
                  </a:cubicBezTo>
                  <a:cubicBezTo>
                    <a:pt x="12567" y="12438"/>
                    <a:pt x="12567" y="12438"/>
                    <a:pt x="12567" y="12438"/>
                  </a:cubicBezTo>
                  <a:cubicBezTo>
                    <a:pt x="12511" y="12438"/>
                    <a:pt x="12511" y="12438"/>
                    <a:pt x="12511" y="12438"/>
                  </a:cubicBezTo>
                  <a:cubicBezTo>
                    <a:pt x="12399" y="12505"/>
                    <a:pt x="12399" y="12505"/>
                    <a:pt x="12399" y="12505"/>
                  </a:cubicBezTo>
                  <a:cubicBezTo>
                    <a:pt x="12399" y="12505"/>
                    <a:pt x="12399" y="12505"/>
                    <a:pt x="12399" y="12505"/>
                  </a:cubicBezTo>
                  <a:cubicBezTo>
                    <a:pt x="12399" y="12639"/>
                    <a:pt x="12399" y="12639"/>
                    <a:pt x="12399" y="12639"/>
                  </a:cubicBezTo>
                  <a:cubicBezTo>
                    <a:pt x="12399" y="12706"/>
                    <a:pt x="12399" y="12706"/>
                    <a:pt x="12399" y="12706"/>
                  </a:cubicBezTo>
                  <a:close/>
                  <a:moveTo>
                    <a:pt x="12792" y="13441"/>
                  </a:moveTo>
                  <a:cubicBezTo>
                    <a:pt x="12792" y="13441"/>
                    <a:pt x="12792" y="13441"/>
                    <a:pt x="12792" y="13441"/>
                  </a:cubicBezTo>
                  <a:cubicBezTo>
                    <a:pt x="12848" y="13441"/>
                    <a:pt x="12848" y="13441"/>
                    <a:pt x="12848" y="13441"/>
                  </a:cubicBezTo>
                  <a:cubicBezTo>
                    <a:pt x="12848" y="13375"/>
                    <a:pt x="12848" y="13375"/>
                    <a:pt x="12848" y="13375"/>
                  </a:cubicBezTo>
                  <a:cubicBezTo>
                    <a:pt x="12904" y="13375"/>
                    <a:pt x="12904" y="13375"/>
                    <a:pt x="12904" y="13375"/>
                  </a:cubicBezTo>
                  <a:cubicBezTo>
                    <a:pt x="12904" y="13441"/>
                    <a:pt x="12904" y="13441"/>
                    <a:pt x="12904" y="13441"/>
                  </a:cubicBezTo>
                  <a:cubicBezTo>
                    <a:pt x="12960" y="13441"/>
                    <a:pt x="12960" y="13441"/>
                    <a:pt x="12960" y="13441"/>
                  </a:cubicBezTo>
                  <a:cubicBezTo>
                    <a:pt x="12960" y="13441"/>
                    <a:pt x="12960" y="13441"/>
                    <a:pt x="12960" y="13441"/>
                  </a:cubicBezTo>
                  <a:cubicBezTo>
                    <a:pt x="13016" y="13375"/>
                    <a:pt x="13016" y="13375"/>
                    <a:pt x="13016" y="13375"/>
                  </a:cubicBezTo>
                  <a:cubicBezTo>
                    <a:pt x="13072" y="13375"/>
                    <a:pt x="13072" y="13375"/>
                    <a:pt x="13072" y="13375"/>
                  </a:cubicBezTo>
                  <a:cubicBezTo>
                    <a:pt x="13128" y="13308"/>
                    <a:pt x="13128" y="13308"/>
                    <a:pt x="13128" y="13308"/>
                  </a:cubicBezTo>
                  <a:cubicBezTo>
                    <a:pt x="13184" y="13241"/>
                    <a:pt x="13184" y="13241"/>
                    <a:pt x="13184" y="13241"/>
                  </a:cubicBezTo>
                  <a:cubicBezTo>
                    <a:pt x="13184" y="13241"/>
                    <a:pt x="13184" y="13241"/>
                    <a:pt x="13184" y="13241"/>
                  </a:cubicBezTo>
                  <a:cubicBezTo>
                    <a:pt x="13241" y="13241"/>
                    <a:pt x="13241" y="13241"/>
                    <a:pt x="13241" y="13241"/>
                  </a:cubicBezTo>
                  <a:cubicBezTo>
                    <a:pt x="13241" y="13174"/>
                    <a:pt x="13241" y="13174"/>
                    <a:pt x="13241" y="13174"/>
                  </a:cubicBezTo>
                  <a:cubicBezTo>
                    <a:pt x="13297" y="13174"/>
                    <a:pt x="13297" y="13174"/>
                    <a:pt x="13297" y="13174"/>
                  </a:cubicBezTo>
                  <a:cubicBezTo>
                    <a:pt x="13297" y="13107"/>
                    <a:pt x="13297" y="13107"/>
                    <a:pt x="13297" y="13107"/>
                  </a:cubicBezTo>
                  <a:cubicBezTo>
                    <a:pt x="13241" y="13107"/>
                    <a:pt x="13241" y="13107"/>
                    <a:pt x="13241" y="13107"/>
                  </a:cubicBezTo>
                  <a:cubicBezTo>
                    <a:pt x="13241" y="13107"/>
                    <a:pt x="13241" y="13107"/>
                    <a:pt x="13241" y="13107"/>
                  </a:cubicBezTo>
                  <a:cubicBezTo>
                    <a:pt x="13184" y="13107"/>
                    <a:pt x="13184" y="13107"/>
                    <a:pt x="13184" y="13107"/>
                  </a:cubicBezTo>
                  <a:cubicBezTo>
                    <a:pt x="13128" y="13107"/>
                    <a:pt x="13128" y="13107"/>
                    <a:pt x="13128" y="13107"/>
                  </a:cubicBezTo>
                  <a:cubicBezTo>
                    <a:pt x="13128" y="13107"/>
                    <a:pt x="13128" y="13107"/>
                    <a:pt x="13128" y="13107"/>
                  </a:cubicBezTo>
                  <a:cubicBezTo>
                    <a:pt x="13072" y="13107"/>
                    <a:pt x="13072" y="13107"/>
                    <a:pt x="13072" y="13107"/>
                  </a:cubicBezTo>
                  <a:cubicBezTo>
                    <a:pt x="13072" y="13174"/>
                    <a:pt x="13072" y="13174"/>
                    <a:pt x="13072" y="13174"/>
                  </a:cubicBezTo>
                  <a:cubicBezTo>
                    <a:pt x="13016" y="13174"/>
                    <a:pt x="13016" y="13174"/>
                    <a:pt x="13016" y="13174"/>
                  </a:cubicBezTo>
                  <a:cubicBezTo>
                    <a:pt x="13016" y="13107"/>
                    <a:pt x="13016" y="13107"/>
                    <a:pt x="13016" y="13107"/>
                  </a:cubicBezTo>
                  <a:cubicBezTo>
                    <a:pt x="13016" y="13107"/>
                    <a:pt x="13016" y="13107"/>
                    <a:pt x="13016" y="13107"/>
                  </a:cubicBezTo>
                  <a:cubicBezTo>
                    <a:pt x="12960" y="13107"/>
                    <a:pt x="12960" y="13107"/>
                    <a:pt x="12960" y="13107"/>
                  </a:cubicBezTo>
                  <a:cubicBezTo>
                    <a:pt x="12904" y="13174"/>
                    <a:pt x="12904" y="13174"/>
                    <a:pt x="12904" y="13174"/>
                  </a:cubicBezTo>
                  <a:cubicBezTo>
                    <a:pt x="12904" y="13241"/>
                    <a:pt x="12904" y="13241"/>
                    <a:pt x="12904" y="13241"/>
                  </a:cubicBezTo>
                  <a:cubicBezTo>
                    <a:pt x="12848" y="13241"/>
                    <a:pt x="12848" y="13241"/>
                    <a:pt x="12848" y="13241"/>
                  </a:cubicBezTo>
                  <a:cubicBezTo>
                    <a:pt x="12792" y="13241"/>
                    <a:pt x="12792" y="13241"/>
                    <a:pt x="12792" y="13241"/>
                  </a:cubicBezTo>
                  <a:cubicBezTo>
                    <a:pt x="12792" y="13308"/>
                    <a:pt x="12792" y="13308"/>
                    <a:pt x="12792" y="13308"/>
                  </a:cubicBezTo>
                  <a:cubicBezTo>
                    <a:pt x="12792" y="13308"/>
                    <a:pt x="12792" y="13308"/>
                    <a:pt x="12792" y="13308"/>
                  </a:cubicBezTo>
                  <a:cubicBezTo>
                    <a:pt x="12792" y="13375"/>
                    <a:pt x="12792" y="13375"/>
                    <a:pt x="12792" y="13375"/>
                  </a:cubicBezTo>
                  <a:cubicBezTo>
                    <a:pt x="12792" y="13441"/>
                    <a:pt x="12792" y="13441"/>
                    <a:pt x="12792" y="13441"/>
                  </a:cubicBezTo>
                  <a:cubicBezTo>
                    <a:pt x="12792" y="13441"/>
                    <a:pt x="12792" y="13441"/>
                    <a:pt x="12792" y="13441"/>
                  </a:cubicBezTo>
                  <a:close/>
                  <a:moveTo>
                    <a:pt x="16831" y="13776"/>
                  </a:moveTo>
                  <a:cubicBezTo>
                    <a:pt x="16831" y="13843"/>
                    <a:pt x="16831" y="13843"/>
                    <a:pt x="16831" y="13843"/>
                  </a:cubicBezTo>
                  <a:cubicBezTo>
                    <a:pt x="16887" y="13843"/>
                    <a:pt x="16887" y="13843"/>
                    <a:pt x="16887" y="13843"/>
                  </a:cubicBezTo>
                  <a:cubicBezTo>
                    <a:pt x="16887" y="13843"/>
                    <a:pt x="16887" y="13843"/>
                    <a:pt x="16887" y="13843"/>
                  </a:cubicBezTo>
                  <a:cubicBezTo>
                    <a:pt x="16943" y="13843"/>
                    <a:pt x="16943" y="13843"/>
                    <a:pt x="16943" y="13843"/>
                  </a:cubicBezTo>
                  <a:cubicBezTo>
                    <a:pt x="16943" y="13843"/>
                    <a:pt x="16943" y="13843"/>
                    <a:pt x="16943" y="13843"/>
                  </a:cubicBezTo>
                  <a:cubicBezTo>
                    <a:pt x="16943" y="13776"/>
                    <a:pt x="16943" y="13776"/>
                    <a:pt x="16943" y="13776"/>
                  </a:cubicBezTo>
                  <a:cubicBezTo>
                    <a:pt x="16943" y="13776"/>
                    <a:pt x="16943" y="13776"/>
                    <a:pt x="16943" y="13776"/>
                  </a:cubicBezTo>
                  <a:cubicBezTo>
                    <a:pt x="16943" y="13776"/>
                    <a:pt x="16943" y="13776"/>
                    <a:pt x="16943" y="13776"/>
                  </a:cubicBezTo>
                  <a:cubicBezTo>
                    <a:pt x="16887" y="13776"/>
                    <a:pt x="16887" y="13776"/>
                    <a:pt x="16887" y="13776"/>
                  </a:cubicBezTo>
                  <a:cubicBezTo>
                    <a:pt x="16831" y="13776"/>
                    <a:pt x="16831" y="13776"/>
                    <a:pt x="16831" y="13776"/>
                  </a:cubicBezTo>
                  <a:cubicBezTo>
                    <a:pt x="16831" y="13776"/>
                    <a:pt x="16831" y="13776"/>
                    <a:pt x="16831" y="13776"/>
                  </a:cubicBezTo>
                  <a:close/>
                  <a:moveTo>
                    <a:pt x="15541" y="13441"/>
                  </a:moveTo>
                  <a:cubicBezTo>
                    <a:pt x="15597" y="13441"/>
                    <a:pt x="15597" y="13441"/>
                    <a:pt x="15597" y="13441"/>
                  </a:cubicBezTo>
                  <a:cubicBezTo>
                    <a:pt x="15597" y="13508"/>
                    <a:pt x="15597" y="13508"/>
                    <a:pt x="15597" y="13508"/>
                  </a:cubicBezTo>
                  <a:cubicBezTo>
                    <a:pt x="15653" y="13508"/>
                    <a:pt x="15653" y="13508"/>
                    <a:pt x="15653" y="13508"/>
                  </a:cubicBezTo>
                  <a:cubicBezTo>
                    <a:pt x="15597" y="13508"/>
                    <a:pt x="15597" y="13508"/>
                    <a:pt x="15597" y="13508"/>
                  </a:cubicBezTo>
                  <a:cubicBezTo>
                    <a:pt x="15653" y="13575"/>
                    <a:pt x="15653" y="13575"/>
                    <a:pt x="15653" y="13575"/>
                  </a:cubicBezTo>
                  <a:cubicBezTo>
                    <a:pt x="15653" y="13575"/>
                    <a:pt x="15653" y="13575"/>
                    <a:pt x="15653" y="13575"/>
                  </a:cubicBezTo>
                  <a:cubicBezTo>
                    <a:pt x="15653" y="13575"/>
                    <a:pt x="15653" y="13575"/>
                    <a:pt x="15653" y="13575"/>
                  </a:cubicBezTo>
                  <a:cubicBezTo>
                    <a:pt x="15709" y="13575"/>
                    <a:pt x="15709" y="13575"/>
                    <a:pt x="15709" y="13575"/>
                  </a:cubicBezTo>
                  <a:cubicBezTo>
                    <a:pt x="15709" y="13575"/>
                    <a:pt x="15709" y="13575"/>
                    <a:pt x="15709" y="13575"/>
                  </a:cubicBezTo>
                  <a:cubicBezTo>
                    <a:pt x="15709" y="13575"/>
                    <a:pt x="15709" y="13575"/>
                    <a:pt x="15709" y="13575"/>
                  </a:cubicBezTo>
                  <a:cubicBezTo>
                    <a:pt x="15709" y="13508"/>
                    <a:pt x="15709" y="13508"/>
                    <a:pt x="15709" y="13508"/>
                  </a:cubicBezTo>
                  <a:cubicBezTo>
                    <a:pt x="15709" y="13508"/>
                    <a:pt x="15709" y="13508"/>
                    <a:pt x="15709" y="13508"/>
                  </a:cubicBezTo>
                  <a:cubicBezTo>
                    <a:pt x="15653" y="13508"/>
                    <a:pt x="15653" y="13508"/>
                    <a:pt x="15653" y="13508"/>
                  </a:cubicBezTo>
                  <a:cubicBezTo>
                    <a:pt x="15653" y="13441"/>
                    <a:pt x="15653" y="13441"/>
                    <a:pt x="15653" y="13441"/>
                  </a:cubicBezTo>
                  <a:cubicBezTo>
                    <a:pt x="15597" y="13441"/>
                    <a:pt x="15597" y="13441"/>
                    <a:pt x="15597" y="13441"/>
                  </a:cubicBezTo>
                  <a:cubicBezTo>
                    <a:pt x="15597" y="13441"/>
                    <a:pt x="15597" y="13441"/>
                    <a:pt x="15597" y="13441"/>
                  </a:cubicBezTo>
                  <a:cubicBezTo>
                    <a:pt x="15541" y="13441"/>
                    <a:pt x="15541" y="13441"/>
                    <a:pt x="15541" y="13441"/>
                  </a:cubicBezTo>
                  <a:close/>
                  <a:moveTo>
                    <a:pt x="16775" y="14177"/>
                  </a:moveTo>
                  <a:cubicBezTo>
                    <a:pt x="16719" y="14110"/>
                    <a:pt x="16719" y="14110"/>
                    <a:pt x="16719" y="14110"/>
                  </a:cubicBezTo>
                  <a:cubicBezTo>
                    <a:pt x="16719" y="14110"/>
                    <a:pt x="16719" y="14110"/>
                    <a:pt x="16719" y="14110"/>
                  </a:cubicBezTo>
                  <a:cubicBezTo>
                    <a:pt x="16719" y="14043"/>
                    <a:pt x="16719" y="14043"/>
                    <a:pt x="16719" y="14043"/>
                  </a:cubicBezTo>
                  <a:cubicBezTo>
                    <a:pt x="16719" y="14043"/>
                    <a:pt x="16719" y="14043"/>
                    <a:pt x="16719" y="14043"/>
                  </a:cubicBezTo>
                  <a:cubicBezTo>
                    <a:pt x="16719" y="14043"/>
                    <a:pt x="16719" y="14043"/>
                    <a:pt x="16719" y="14043"/>
                  </a:cubicBezTo>
                  <a:cubicBezTo>
                    <a:pt x="16719" y="14043"/>
                    <a:pt x="16719" y="14043"/>
                    <a:pt x="16719" y="14043"/>
                  </a:cubicBezTo>
                  <a:cubicBezTo>
                    <a:pt x="16719" y="14043"/>
                    <a:pt x="16719" y="14043"/>
                    <a:pt x="16719" y="14043"/>
                  </a:cubicBezTo>
                  <a:cubicBezTo>
                    <a:pt x="16775" y="14110"/>
                    <a:pt x="16775" y="14110"/>
                    <a:pt x="16775" y="14110"/>
                  </a:cubicBezTo>
                  <a:cubicBezTo>
                    <a:pt x="16775" y="14110"/>
                    <a:pt x="16775" y="14110"/>
                    <a:pt x="16775" y="14110"/>
                  </a:cubicBezTo>
                  <a:cubicBezTo>
                    <a:pt x="16775" y="14177"/>
                    <a:pt x="16775" y="14177"/>
                    <a:pt x="16775" y="14177"/>
                  </a:cubicBezTo>
                  <a:close/>
                  <a:moveTo>
                    <a:pt x="16719" y="14311"/>
                  </a:moveTo>
                  <a:cubicBezTo>
                    <a:pt x="16719" y="14311"/>
                    <a:pt x="16719" y="14311"/>
                    <a:pt x="16719" y="14311"/>
                  </a:cubicBezTo>
                  <a:cubicBezTo>
                    <a:pt x="16719" y="14244"/>
                    <a:pt x="16719" y="14244"/>
                    <a:pt x="16719" y="14244"/>
                  </a:cubicBezTo>
                  <a:cubicBezTo>
                    <a:pt x="16663" y="14244"/>
                    <a:pt x="16663" y="14244"/>
                    <a:pt x="16663" y="14244"/>
                  </a:cubicBezTo>
                  <a:cubicBezTo>
                    <a:pt x="16663" y="14244"/>
                    <a:pt x="16663" y="14244"/>
                    <a:pt x="16663" y="14244"/>
                  </a:cubicBezTo>
                  <a:cubicBezTo>
                    <a:pt x="16607" y="14177"/>
                    <a:pt x="16607" y="14177"/>
                    <a:pt x="16607" y="14177"/>
                  </a:cubicBezTo>
                  <a:cubicBezTo>
                    <a:pt x="16607" y="14177"/>
                    <a:pt x="16607" y="14177"/>
                    <a:pt x="16607" y="14177"/>
                  </a:cubicBezTo>
                  <a:cubicBezTo>
                    <a:pt x="16663" y="14177"/>
                    <a:pt x="16663" y="14177"/>
                    <a:pt x="16663" y="14177"/>
                  </a:cubicBezTo>
                  <a:cubicBezTo>
                    <a:pt x="16663" y="14177"/>
                    <a:pt x="16663" y="14177"/>
                    <a:pt x="16663" y="14177"/>
                  </a:cubicBezTo>
                  <a:cubicBezTo>
                    <a:pt x="16719" y="14177"/>
                    <a:pt x="16719" y="14177"/>
                    <a:pt x="16719" y="14177"/>
                  </a:cubicBezTo>
                  <a:cubicBezTo>
                    <a:pt x="16775" y="14177"/>
                    <a:pt x="16775" y="14177"/>
                    <a:pt x="16775" y="14177"/>
                  </a:cubicBezTo>
                  <a:cubicBezTo>
                    <a:pt x="16775" y="14244"/>
                    <a:pt x="16775" y="14244"/>
                    <a:pt x="16775" y="14244"/>
                  </a:cubicBezTo>
                  <a:cubicBezTo>
                    <a:pt x="16775" y="14244"/>
                    <a:pt x="16775" y="14244"/>
                    <a:pt x="16775" y="14244"/>
                  </a:cubicBezTo>
                  <a:cubicBezTo>
                    <a:pt x="16775" y="14244"/>
                    <a:pt x="16775" y="14244"/>
                    <a:pt x="16775" y="14244"/>
                  </a:cubicBezTo>
                  <a:cubicBezTo>
                    <a:pt x="16719" y="14311"/>
                    <a:pt x="16719" y="14311"/>
                    <a:pt x="16719" y="14311"/>
                  </a:cubicBezTo>
                  <a:cubicBezTo>
                    <a:pt x="16719" y="14311"/>
                    <a:pt x="16719" y="14311"/>
                    <a:pt x="16719" y="14311"/>
                  </a:cubicBezTo>
                  <a:cubicBezTo>
                    <a:pt x="16719" y="14311"/>
                    <a:pt x="16719" y="14311"/>
                    <a:pt x="16719" y="14311"/>
                  </a:cubicBezTo>
                  <a:close/>
                  <a:moveTo>
                    <a:pt x="15485" y="15113"/>
                  </a:moveTo>
                  <a:cubicBezTo>
                    <a:pt x="15485" y="15180"/>
                    <a:pt x="15485" y="15180"/>
                    <a:pt x="15485" y="15180"/>
                  </a:cubicBezTo>
                  <a:cubicBezTo>
                    <a:pt x="15485" y="15113"/>
                    <a:pt x="15485" y="15113"/>
                    <a:pt x="15485" y="15113"/>
                  </a:cubicBezTo>
                  <a:cubicBezTo>
                    <a:pt x="15485" y="15113"/>
                    <a:pt x="15485" y="15113"/>
                    <a:pt x="15485" y="15113"/>
                  </a:cubicBezTo>
                  <a:close/>
                  <a:moveTo>
                    <a:pt x="15485" y="15113"/>
                  </a:moveTo>
                  <a:cubicBezTo>
                    <a:pt x="15485" y="15180"/>
                    <a:pt x="15485" y="15180"/>
                    <a:pt x="15485" y="15180"/>
                  </a:cubicBezTo>
                  <a:cubicBezTo>
                    <a:pt x="15485" y="15180"/>
                    <a:pt x="15485" y="15180"/>
                    <a:pt x="15485" y="15180"/>
                  </a:cubicBezTo>
                  <a:cubicBezTo>
                    <a:pt x="15485" y="15113"/>
                    <a:pt x="15485" y="15113"/>
                    <a:pt x="15485" y="15113"/>
                  </a:cubicBezTo>
                  <a:close/>
                  <a:moveTo>
                    <a:pt x="15541" y="15113"/>
                  </a:moveTo>
                  <a:cubicBezTo>
                    <a:pt x="15541" y="15180"/>
                    <a:pt x="15541" y="15180"/>
                    <a:pt x="15541" y="15180"/>
                  </a:cubicBezTo>
                  <a:cubicBezTo>
                    <a:pt x="15541" y="15180"/>
                    <a:pt x="15541" y="15180"/>
                    <a:pt x="15541" y="15180"/>
                  </a:cubicBezTo>
                  <a:cubicBezTo>
                    <a:pt x="15541" y="15247"/>
                    <a:pt x="15541" y="15247"/>
                    <a:pt x="15541" y="15247"/>
                  </a:cubicBezTo>
                  <a:cubicBezTo>
                    <a:pt x="15541" y="15180"/>
                    <a:pt x="15541" y="15180"/>
                    <a:pt x="15541" y="15180"/>
                  </a:cubicBezTo>
                  <a:cubicBezTo>
                    <a:pt x="15541" y="15180"/>
                    <a:pt x="15541" y="15180"/>
                    <a:pt x="15541" y="15180"/>
                  </a:cubicBezTo>
                  <a:cubicBezTo>
                    <a:pt x="15541" y="15113"/>
                    <a:pt x="15541" y="15113"/>
                    <a:pt x="15541" y="15113"/>
                  </a:cubicBezTo>
                  <a:close/>
                  <a:moveTo>
                    <a:pt x="15877" y="14712"/>
                  </a:moveTo>
                  <a:cubicBezTo>
                    <a:pt x="15877" y="14712"/>
                    <a:pt x="15877" y="14712"/>
                    <a:pt x="15877" y="14712"/>
                  </a:cubicBezTo>
                  <a:cubicBezTo>
                    <a:pt x="15877" y="14645"/>
                    <a:pt x="15877" y="14645"/>
                    <a:pt x="15877" y="14645"/>
                  </a:cubicBezTo>
                  <a:cubicBezTo>
                    <a:pt x="15877" y="14645"/>
                    <a:pt x="15877" y="14645"/>
                    <a:pt x="15877" y="14645"/>
                  </a:cubicBezTo>
                  <a:cubicBezTo>
                    <a:pt x="15877" y="14578"/>
                    <a:pt x="15877" y="14578"/>
                    <a:pt x="15877" y="14578"/>
                  </a:cubicBezTo>
                  <a:cubicBezTo>
                    <a:pt x="15934" y="14578"/>
                    <a:pt x="15934" y="14578"/>
                    <a:pt x="15934" y="14578"/>
                  </a:cubicBezTo>
                  <a:cubicBezTo>
                    <a:pt x="15990" y="14511"/>
                    <a:pt x="15990" y="14511"/>
                    <a:pt x="15990" y="14511"/>
                  </a:cubicBezTo>
                  <a:cubicBezTo>
                    <a:pt x="15990" y="14578"/>
                    <a:pt x="15990" y="14578"/>
                    <a:pt x="15990" y="14578"/>
                  </a:cubicBezTo>
                  <a:cubicBezTo>
                    <a:pt x="15990" y="14578"/>
                    <a:pt x="15990" y="14578"/>
                    <a:pt x="15990" y="14578"/>
                  </a:cubicBezTo>
                  <a:cubicBezTo>
                    <a:pt x="15990" y="14578"/>
                    <a:pt x="15990" y="14578"/>
                    <a:pt x="15990" y="14578"/>
                  </a:cubicBezTo>
                  <a:cubicBezTo>
                    <a:pt x="15990" y="14645"/>
                    <a:pt x="15990" y="14645"/>
                    <a:pt x="15990" y="14645"/>
                  </a:cubicBezTo>
                  <a:cubicBezTo>
                    <a:pt x="15990" y="14645"/>
                    <a:pt x="15990" y="14645"/>
                    <a:pt x="15990" y="14645"/>
                  </a:cubicBezTo>
                  <a:cubicBezTo>
                    <a:pt x="15934" y="14712"/>
                    <a:pt x="15934" y="14712"/>
                    <a:pt x="15934" y="14712"/>
                  </a:cubicBezTo>
                  <a:cubicBezTo>
                    <a:pt x="15934" y="14712"/>
                    <a:pt x="15934" y="14712"/>
                    <a:pt x="15934" y="14712"/>
                  </a:cubicBezTo>
                  <a:cubicBezTo>
                    <a:pt x="15877" y="14712"/>
                    <a:pt x="15877" y="14712"/>
                    <a:pt x="15877" y="14712"/>
                  </a:cubicBezTo>
                  <a:cubicBezTo>
                    <a:pt x="15877" y="14712"/>
                    <a:pt x="15877" y="14712"/>
                    <a:pt x="15877" y="14712"/>
                  </a:cubicBezTo>
                  <a:close/>
                  <a:moveTo>
                    <a:pt x="14755" y="13375"/>
                  </a:moveTo>
                  <a:cubicBezTo>
                    <a:pt x="14811" y="13441"/>
                    <a:pt x="14811" y="13441"/>
                    <a:pt x="14811" y="13441"/>
                  </a:cubicBezTo>
                  <a:cubicBezTo>
                    <a:pt x="14868" y="13441"/>
                    <a:pt x="14868" y="13441"/>
                    <a:pt x="14868" y="13441"/>
                  </a:cubicBezTo>
                  <a:cubicBezTo>
                    <a:pt x="14868" y="13441"/>
                    <a:pt x="14868" y="13441"/>
                    <a:pt x="14868" y="13441"/>
                  </a:cubicBezTo>
                  <a:cubicBezTo>
                    <a:pt x="14924" y="13508"/>
                    <a:pt x="14924" y="13508"/>
                    <a:pt x="14924" y="13508"/>
                  </a:cubicBezTo>
                  <a:cubicBezTo>
                    <a:pt x="14924" y="13441"/>
                    <a:pt x="14924" y="13441"/>
                    <a:pt x="14924" y="13441"/>
                  </a:cubicBezTo>
                  <a:cubicBezTo>
                    <a:pt x="14868" y="13441"/>
                    <a:pt x="14868" y="13441"/>
                    <a:pt x="14868" y="13441"/>
                  </a:cubicBezTo>
                  <a:cubicBezTo>
                    <a:pt x="14811" y="13375"/>
                    <a:pt x="14811" y="13375"/>
                    <a:pt x="14811" y="13375"/>
                  </a:cubicBezTo>
                  <a:cubicBezTo>
                    <a:pt x="14811" y="13375"/>
                    <a:pt x="14811" y="13375"/>
                    <a:pt x="14811" y="13375"/>
                  </a:cubicBezTo>
                  <a:cubicBezTo>
                    <a:pt x="14755" y="13375"/>
                    <a:pt x="14755" y="13375"/>
                    <a:pt x="14755" y="13375"/>
                  </a:cubicBezTo>
                  <a:close/>
                  <a:moveTo>
                    <a:pt x="14419" y="13040"/>
                  </a:moveTo>
                  <a:cubicBezTo>
                    <a:pt x="14419" y="13040"/>
                    <a:pt x="14419" y="13040"/>
                    <a:pt x="14419" y="13040"/>
                  </a:cubicBezTo>
                  <a:cubicBezTo>
                    <a:pt x="14419" y="13040"/>
                    <a:pt x="14419" y="13040"/>
                    <a:pt x="14419" y="13040"/>
                  </a:cubicBezTo>
                  <a:cubicBezTo>
                    <a:pt x="14475" y="13040"/>
                    <a:pt x="14475" y="13040"/>
                    <a:pt x="14475" y="13040"/>
                  </a:cubicBezTo>
                  <a:cubicBezTo>
                    <a:pt x="14475" y="13040"/>
                    <a:pt x="14475" y="13040"/>
                    <a:pt x="14475" y="13040"/>
                  </a:cubicBezTo>
                  <a:cubicBezTo>
                    <a:pt x="14475" y="13040"/>
                    <a:pt x="14475" y="13040"/>
                    <a:pt x="14475" y="13040"/>
                  </a:cubicBezTo>
                  <a:cubicBezTo>
                    <a:pt x="14531" y="13040"/>
                    <a:pt x="14531" y="13040"/>
                    <a:pt x="14531" y="13040"/>
                  </a:cubicBezTo>
                  <a:cubicBezTo>
                    <a:pt x="14531" y="12973"/>
                    <a:pt x="14531" y="12973"/>
                    <a:pt x="14531" y="12973"/>
                  </a:cubicBezTo>
                  <a:cubicBezTo>
                    <a:pt x="14475" y="12973"/>
                    <a:pt x="14475" y="12973"/>
                    <a:pt x="14475" y="12973"/>
                  </a:cubicBezTo>
                  <a:cubicBezTo>
                    <a:pt x="14531" y="12973"/>
                    <a:pt x="14531" y="12973"/>
                    <a:pt x="14531" y="12973"/>
                  </a:cubicBezTo>
                  <a:cubicBezTo>
                    <a:pt x="14531" y="12973"/>
                    <a:pt x="14531" y="12973"/>
                    <a:pt x="14531" y="12973"/>
                  </a:cubicBezTo>
                  <a:cubicBezTo>
                    <a:pt x="14475" y="12907"/>
                    <a:pt x="14475" y="12907"/>
                    <a:pt x="14475" y="12907"/>
                  </a:cubicBezTo>
                  <a:cubicBezTo>
                    <a:pt x="14419" y="12907"/>
                    <a:pt x="14419" y="12907"/>
                    <a:pt x="14419" y="12907"/>
                  </a:cubicBezTo>
                  <a:cubicBezTo>
                    <a:pt x="14419" y="12907"/>
                    <a:pt x="14419" y="12907"/>
                    <a:pt x="14419" y="12907"/>
                  </a:cubicBezTo>
                  <a:cubicBezTo>
                    <a:pt x="14419" y="12907"/>
                    <a:pt x="14419" y="12907"/>
                    <a:pt x="14419" y="12907"/>
                  </a:cubicBezTo>
                  <a:cubicBezTo>
                    <a:pt x="14363" y="12907"/>
                    <a:pt x="14363" y="12907"/>
                    <a:pt x="14363" y="12907"/>
                  </a:cubicBezTo>
                  <a:cubicBezTo>
                    <a:pt x="14363" y="12840"/>
                    <a:pt x="14363" y="12840"/>
                    <a:pt x="14363" y="12840"/>
                  </a:cubicBezTo>
                  <a:cubicBezTo>
                    <a:pt x="14306" y="12907"/>
                    <a:pt x="14306" y="12907"/>
                    <a:pt x="14306" y="12907"/>
                  </a:cubicBezTo>
                  <a:cubicBezTo>
                    <a:pt x="14306" y="12907"/>
                    <a:pt x="14306" y="12907"/>
                    <a:pt x="14306" y="12907"/>
                  </a:cubicBezTo>
                  <a:cubicBezTo>
                    <a:pt x="14306" y="12907"/>
                    <a:pt x="14306" y="12907"/>
                    <a:pt x="14306" y="12907"/>
                  </a:cubicBezTo>
                  <a:cubicBezTo>
                    <a:pt x="14363" y="12907"/>
                    <a:pt x="14363" y="12907"/>
                    <a:pt x="14363" y="12907"/>
                  </a:cubicBezTo>
                  <a:cubicBezTo>
                    <a:pt x="14363" y="12973"/>
                    <a:pt x="14363" y="12973"/>
                    <a:pt x="14363" y="12973"/>
                  </a:cubicBezTo>
                  <a:cubicBezTo>
                    <a:pt x="14363" y="12973"/>
                    <a:pt x="14363" y="12973"/>
                    <a:pt x="14363" y="12973"/>
                  </a:cubicBezTo>
                  <a:cubicBezTo>
                    <a:pt x="14419" y="12973"/>
                    <a:pt x="14419" y="12973"/>
                    <a:pt x="14419" y="12973"/>
                  </a:cubicBezTo>
                  <a:cubicBezTo>
                    <a:pt x="14419" y="13040"/>
                    <a:pt x="14419" y="13040"/>
                    <a:pt x="14419" y="13040"/>
                  </a:cubicBezTo>
                  <a:close/>
                  <a:moveTo>
                    <a:pt x="14138" y="13174"/>
                  </a:moveTo>
                  <a:cubicBezTo>
                    <a:pt x="14194" y="13174"/>
                    <a:pt x="14194" y="13174"/>
                    <a:pt x="14194" y="13174"/>
                  </a:cubicBezTo>
                  <a:cubicBezTo>
                    <a:pt x="14194" y="13174"/>
                    <a:pt x="14194" y="13174"/>
                    <a:pt x="14194" y="13174"/>
                  </a:cubicBezTo>
                  <a:cubicBezTo>
                    <a:pt x="14250" y="13107"/>
                    <a:pt x="14250" y="13107"/>
                    <a:pt x="14250" y="13107"/>
                  </a:cubicBezTo>
                  <a:cubicBezTo>
                    <a:pt x="14250" y="13107"/>
                    <a:pt x="14250" y="13107"/>
                    <a:pt x="14250" y="13107"/>
                  </a:cubicBezTo>
                  <a:cubicBezTo>
                    <a:pt x="14250" y="13107"/>
                    <a:pt x="14250" y="13107"/>
                    <a:pt x="14250" y="13107"/>
                  </a:cubicBezTo>
                  <a:cubicBezTo>
                    <a:pt x="14250" y="13107"/>
                    <a:pt x="14250" y="13107"/>
                    <a:pt x="14250" y="13107"/>
                  </a:cubicBezTo>
                  <a:cubicBezTo>
                    <a:pt x="14250" y="12973"/>
                    <a:pt x="14250" y="12973"/>
                    <a:pt x="14250" y="12973"/>
                  </a:cubicBezTo>
                  <a:cubicBezTo>
                    <a:pt x="14250" y="12973"/>
                    <a:pt x="14250" y="12973"/>
                    <a:pt x="14250" y="12973"/>
                  </a:cubicBezTo>
                  <a:cubicBezTo>
                    <a:pt x="14194" y="12973"/>
                    <a:pt x="14194" y="12973"/>
                    <a:pt x="14194" y="12973"/>
                  </a:cubicBezTo>
                  <a:cubicBezTo>
                    <a:pt x="14138" y="12973"/>
                    <a:pt x="14138" y="12973"/>
                    <a:pt x="14138" y="12973"/>
                  </a:cubicBezTo>
                  <a:cubicBezTo>
                    <a:pt x="14138" y="12907"/>
                    <a:pt x="14138" y="12907"/>
                    <a:pt x="14138" y="12907"/>
                  </a:cubicBezTo>
                  <a:cubicBezTo>
                    <a:pt x="14138" y="12973"/>
                    <a:pt x="14138" y="12973"/>
                    <a:pt x="14138" y="12973"/>
                  </a:cubicBezTo>
                  <a:cubicBezTo>
                    <a:pt x="14082" y="12973"/>
                    <a:pt x="14082" y="12973"/>
                    <a:pt x="14082" y="12973"/>
                  </a:cubicBezTo>
                  <a:cubicBezTo>
                    <a:pt x="14026" y="12907"/>
                    <a:pt x="14026" y="12907"/>
                    <a:pt x="14026" y="12907"/>
                  </a:cubicBezTo>
                  <a:cubicBezTo>
                    <a:pt x="14026" y="12973"/>
                    <a:pt x="14026" y="12973"/>
                    <a:pt x="14026" y="12973"/>
                  </a:cubicBezTo>
                  <a:cubicBezTo>
                    <a:pt x="14026" y="12973"/>
                    <a:pt x="14026" y="12973"/>
                    <a:pt x="14026" y="12973"/>
                  </a:cubicBezTo>
                  <a:cubicBezTo>
                    <a:pt x="14082" y="13040"/>
                    <a:pt x="14082" y="13040"/>
                    <a:pt x="14082" y="13040"/>
                  </a:cubicBezTo>
                  <a:cubicBezTo>
                    <a:pt x="14082" y="13107"/>
                    <a:pt x="14082" y="13107"/>
                    <a:pt x="14082" y="13107"/>
                  </a:cubicBezTo>
                  <a:cubicBezTo>
                    <a:pt x="14138" y="13107"/>
                    <a:pt x="14138" y="13107"/>
                    <a:pt x="14138" y="13107"/>
                  </a:cubicBezTo>
                  <a:cubicBezTo>
                    <a:pt x="14138" y="13174"/>
                    <a:pt x="14138" y="13174"/>
                    <a:pt x="14138" y="13174"/>
                  </a:cubicBezTo>
                  <a:cubicBezTo>
                    <a:pt x="14138" y="13174"/>
                    <a:pt x="14138" y="13174"/>
                    <a:pt x="14138" y="13174"/>
                  </a:cubicBezTo>
                  <a:close/>
                  <a:moveTo>
                    <a:pt x="14082" y="13375"/>
                  </a:moveTo>
                  <a:cubicBezTo>
                    <a:pt x="14082" y="13375"/>
                    <a:pt x="14138" y="13375"/>
                    <a:pt x="14138" y="13375"/>
                  </a:cubicBezTo>
                  <a:cubicBezTo>
                    <a:pt x="14082" y="13375"/>
                    <a:pt x="14082" y="13375"/>
                    <a:pt x="14082" y="13375"/>
                  </a:cubicBezTo>
                  <a:cubicBezTo>
                    <a:pt x="14026" y="13375"/>
                    <a:pt x="14026" y="13375"/>
                    <a:pt x="14026" y="13375"/>
                  </a:cubicBezTo>
                  <a:cubicBezTo>
                    <a:pt x="14082" y="13375"/>
                    <a:pt x="14082" y="13375"/>
                    <a:pt x="14082" y="13375"/>
                  </a:cubicBezTo>
                  <a:cubicBezTo>
                    <a:pt x="14082" y="13375"/>
                    <a:pt x="14082" y="13375"/>
                    <a:pt x="14082" y="13375"/>
                  </a:cubicBezTo>
                  <a:close/>
                  <a:moveTo>
                    <a:pt x="13577" y="13843"/>
                  </a:moveTo>
                  <a:cubicBezTo>
                    <a:pt x="13577" y="13843"/>
                    <a:pt x="13577" y="13843"/>
                    <a:pt x="13577" y="13843"/>
                  </a:cubicBezTo>
                  <a:cubicBezTo>
                    <a:pt x="13577" y="13776"/>
                    <a:pt x="13577" y="13776"/>
                    <a:pt x="13577" y="13776"/>
                  </a:cubicBezTo>
                  <a:cubicBezTo>
                    <a:pt x="13577" y="13776"/>
                    <a:pt x="13577" y="13776"/>
                    <a:pt x="13577" y="13776"/>
                  </a:cubicBezTo>
                  <a:cubicBezTo>
                    <a:pt x="13577" y="13776"/>
                    <a:pt x="13577" y="13776"/>
                    <a:pt x="13577" y="13776"/>
                  </a:cubicBezTo>
                  <a:cubicBezTo>
                    <a:pt x="13633" y="13709"/>
                    <a:pt x="13633" y="13709"/>
                    <a:pt x="13633" y="13709"/>
                  </a:cubicBezTo>
                  <a:cubicBezTo>
                    <a:pt x="13577" y="13709"/>
                    <a:pt x="13577" y="13709"/>
                    <a:pt x="13577" y="13709"/>
                  </a:cubicBezTo>
                  <a:cubicBezTo>
                    <a:pt x="13577" y="13709"/>
                    <a:pt x="13577" y="13709"/>
                    <a:pt x="13577" y="13709"/>
                  </a:cubicBezTo>
                  <a:cubicBezTo>
                    <a:pt x="13633" y="13642"/>
                    <a:pt x="13633" y="13642"/>
                    <a:pt x="13633" y="13642"/>
                  </a:cubicBezTo>
                  <a:cubicBezTo>
                    <a:pt x="13689" y="13575"/>
                    <a:pt x="13689" y="13575"/>
                    <a:pt x="13689" y="13575"/>
                  </a:cubicBezTo>
                  <a:cubicBezTo>
                    <a:pt x="13689" y="13575"/>
                    <a:pt x="13689" y="13575"/>
                    <a:pt x="13689" y="13575"/>
                  </a:cubicBezTo>
                  <a:cubicBezTo>
                    <a:pt x="13689" y="13575"/>
                    <a:pt x="13689" y="13575"/>
                    <a:pt x="13689" y="13575"/>
                  </a:cubicBezTo>
                  <a:cubicBezTo>
                    <a:pt x="13689" y="13575"/>
                    <a:pt x="13689" y="13575"/>
                    <a:pt x="13689" y="13575"/>
                  </a:cubicBezTo>
                  <a:cubicBezTo>
                    <a:pt x="13689" y="13508"/>
                    <a:pt x="13689" y="13508"/>
                    <a:pt x="13689" y="13508"/>
                  </a:cubicBezTo>
                  <a:cubicBezTo>
                    <a:pt x="13745" y="13508"/>
                    <a:pt x="13745" y="13508"/>
                    <a:pt x="13745" y="13508"/>
                  </a:cubicBezTo>
                  <a:cubicBezTo>
                    <a:pt x="13745" y="13441"/>
                    <a:pt x="13745" y="13441"/>
                    <a:pt x="13745" y="13441"/>
                  </a:cubicBezTo>
                  <a:cubicBezTo>
                    <a:pt x="13745" y="13441"/>
                    <a:pt x="13745" y="13441"/>
                    <a:pt x="13745" y="13441"/>
                  </a:cubicBezTo>
                  <a:cubicBezTo>
                    <a:pt x="13745" y="13441"/>
                    <a:pt x="13745" y="13441"/>
                    <a:pt x="13745" y="13441"/>
                  </a:cubicBezTo>
                  <a:cubicBezTo>
                    <a:pt x="13745" y="13375"/>
                    <a:pt x="13745" y="13375"/>
                    <a:pt x="13745" y="13375"/>
                  </a:cubicBezTo>
                  <a:cubicBezTo>
                    <a:pt x="13689" y="13441"/>
                    <a:pt x="13689" y="13441"/>
                    <a:pt x="13689" y="13441"/>
                  </a:cubicBezTo>
                  <a:cubicBezTo>
                    <a:pt x="13689" y="13441"/>
                    <a:pt x="13689" y="13441"/>
                    <a:pt x="13689" y="13441"/>
                  </a:cubicBezTo>
                  <a:cubicBezTo>
                    <a:pt x="13633" y="13375"/>
                    <a:pt x="13633" y="13375"/>
                    <a:pt x="13633" y="13375"/>
                  </a:cubicBezTo>
                  <a:cubicBezTo>
                    <a:pt x="13633" y="13375"/>
                    <a:pt x="13633" y="13375"/>
                    <a:pt x="13633" y="13375"/>
                  </a:cubicBezTo>
                  <a:cubicBezTo>
                    <a:pt x="13633" y="13375"/>
                    <a:pt x="13633" y="13375"/>
                    <a:pt x="13633" y="13375"/>
                  </a:cubicBezTo>
                  <a:cubicBezTo>
                    <a:pt x="13577" y="13441"/>
                    <a:pt x="13577" y="13441"/>
                    <a:pt x="13577" y="13441"/>
                  </a:cubicBezTo>
                  <a:cubicBezTo>
                    <a:pt x="13521" y="13441"/>
                    <a:pt x="13521" y="13441"/>
                    <a:pt x="13521" y="13441"/>
                  </a:cubicBezTo>
                  <a:cubicBezTo>
                    <a:pt x="13521" y="13508"/>
                    <a:pt x="13521" y="13508"/>
                    <a:pt x="13521" y="13508"/>
                  </a:cubicBezTo>
                  <a:cubicBezTo>
                    <a:pt x="13521" y="13508"/>
                    <a:pt x="13521" y="13508"/>
                    <a:pt x="13521" y="13508"/>
                  </a:cubicBezTo>
                  <a:cubicBezTo>
                    <a:pt x="13521" y="13575"/>
                    <a:pt x="13521" y="13575"/>
                    <a:pt x="13521" y="13575"/>
                  </a:cubicBezTo>
                  <a:cubicBezTo>
                    <a:pt x="13465" y="13575"/>
                    <a:pt x="13465" y="13575"/>
                    <a:pt x="13465" y="13575"/>
                  </a:cubicBezTo>
                  <a:cubicBezTo>
                    <a:pt x="13465" y="13642"/>
                    <a:pt x="13465" y="13642"/>
                    <a:pt x="13465" y="13642"/>
                  </a:cubicBezTo>
                  <a:cubicBezTo>
                    <a:pt x="13465" y="13642"/>
                    <a:pt x="13465" y="13642"/>
                    <a:pt x="13465" y="13642"/>
                  </a:cubicBezTo>
                  <a:cubicBezTo>
                    <a:pt x="13465" y="13709"/>
                    <a:pt x="13465" y="13709"/>
                    <a:pt x="13465" y="13709"/>
                  </a:cubicBezTo>
                  <a:cubicBezTo>
                    <a:pt x="13465" y="13709"/>
                    <a:pt x="13465" y="13709"/>
                    <a:pt x="13465" y="13709"/>
                  </a:cubicBezTo>
                  <a:cubicBezTo>
                    <a:pt x="13521" y="13709"/>
                    <a:pt x="13521" y="13709"/>
                    <a:pt x="13521" y="13709"/>
                  </a:cubicBezTo>
                  <a:cubicBezTo>
                    <a:pt x="13521" y="13776"/>
                    <a:pt x="13521" y="13776"/>
                    <a:pt x="13521" y="13776"/>
                  </a:cubicBezTo>
                  <a:cubicBezTo>
                    <a:pt x="13521" y="13776"/>
                    <a:pt x="13521" y="13776"/>
                    <a:pt x="13521" y="13776"/>
                  </a:cubicBezTo>
                  <a:cubicBezTo>
                    <a:pt x="13577" y="13843"/>
                    <a:pt x="13577" y="13843"/>
                    <a:pt x="13577" y="13843"/>
                  </a:cubicBezTo>
                  <a:close/>
                  <a:moveTo>
                    <a:pt x="13072" y="16050"/>
                  </a:moveTo>
                  <a:cubicBezTo>
                    <a:pt x="13072" y="16050"/>
                    <a:pt x="13072" y="16050"/>
                    <a:pt x="13072" y="16050"/>
                  </a:cubicBezTo>
                  <a:cubicBezTo>
                    <a:pt x="13072" y="16050"/>
                    <a:pt x="13072" y="16050"/>
                    <a:pt x="13072" y="16050"/>
                  </a:cubicBezTo>
                  <a:cubicBezTo>
                    <a:pt x="13072" y="16050"/>
                    <a:pt x="13072" y="16050"/>
                    <a:pt x="13072" y="16050"/>
                  </a:cubicBezTo>
                  <a:cubicBezTo>
                    <a:pt x="13072" y="16050"/>
                    <a:pt x="13072" y="16050"/>
                    <a:pt x="13072" y="16050"/>
                  </a:cubicBezTo>
                  <a:close/>
                  <a:moveTo>
                    <a:pt x="13072" y="16250"/>
                  </a:moveTo>
                  <a:cubicBezTo>
                    <a:pt x="13128" y="16250"/>
                    <a:pt x="13128" y="16250"/>
                    <a:pt x="13128" y="16250"/>
                  </a:cubicBezTo>
                  <a:cubicBezTo>
                    <a:pt x="13128" y="16183"/>
                    <a:pt x="13128" y="16183"/>
                    <a:pt x="13128" y="16183"/>
                  </a:cubicBezTo>
                  <a:cubicBezTo>
                    <a:pt x="13128" y="16183"/>
                    <a:pt x="13128" y="16183"/>
                    <a:pt x="13128" y="16183"/>
                  </a:cubicBezTo>
                  <a:cubicBezTo>
                    <a:pt x="13128" y="16250"/>
                    <a:pt x="13128" y="16250"/>
                    <a:pt x="13128" y="16250"/>
                  </a:cubicBezTo>
                  <a:cubicBezTo>
                    <a:pt x="13128" y="16250"/>
                    <a:pt x="13128" y="16250"/>
                    <a:pt x="13128" y="16250"/>
                  </a:cubicBezTo>
                  <a:cubicBezTo>
                    <a:pt x="13128" y="16250"/>
                    <a:pt x="13072" y="16250"/>
                    <a:pt x="13072" y="16250"/>
                  </a:cubicBezTo>
                  <a:close/>
                  <a:moveTo>
                    <a:pt x="12792" y="16183"/>
                  </a:moveTo>
                  <a:cubicBezTo>
                    <a:pt x="12792" y="16183"/>
                    <a:pt x="12792" y="16183"/>
                    <a:pt x="12792" y="16183"/>
                  </a:cubicBezTo>
                  <a:cubicBezTo>
                    <a:pt x="12848" y="16183"/>
                    <a:pt x="12848" y="16183"/>
                    <a:pt x="12848" y="16183"/>
                  </a:cubicBezTo>
                  <a:cubicBezTo>
                    <a:pt x="12848" y="16116"/>
                    <a:pt x="12848" y="16116"/>
                    <a:pt x="12848" y="16116"/>
                  </a:cubicBezTo>
                  <a:cubicBezTo>
                    <a:pt x="12904" y="16116"/>
                    <a:pt x="12904" y="16116"/>
                    <a:pt x="12904" y="16116"/>
                  </a:cubicBezTo>
                  <a:cubicBezTo>
                    <a:pt x="12904" y="16116"/>
                    <a:pt x="12904" y="16116"/>
                    <a:pt x="12904" y="16116"/>
                  </a:cubicBezTo>
                  <a:cubicBezTo>
                    <a:pt x="12960" y="16116"/>
                    <a:pt x="12960" y="16116"/>
                    <a:pt x="12960" y="16116"/>
                  </a:cubicBezTo>
                  <a:cubicBezTo>
                    <a:pt x="12904" y="16183"/>
                    <a:pt x="12904" y="16183"/>
                    <a:pt x="12904" y="16183"/>
                  </a:cubicBezTo>
                  <a:cubicBezTo>
                    <a:pt x="12848" y="16183"/>
                    <a:pt x="12848" y="16183"/>
                    <a:pt x="12848" y="16183"/>
                  </a:cubicBezTo>
                  <a:cubicBezTo>
                    <a:pt x="12792" y="16250"/>
                    <a:pt x="12792" y="16250"/>
                    <a:pt x="12792" y="16250"/>
                  </a:cubicBezTo>
                  <a:cubicBezTo>
                    <a:pt x="12792" y="16183"/>
                    <a:pt x="12792" y="16183"/>
                    <a:pt x="12792" y="16183"/>
                  </a:cubicBezTo>
                  <a:close/>
                  <a:moveTo>
                    <a:pt x="13016" y="16317"/>
                  </a:moveTo>
                  <a:cubicBezTo>
                    <a:pt x="13072" y="16250"/>
                    <a:pt x="13072" y="16250"/>
                    <a:pt x="13072" y="16250"/>
                  </a:cubicBezTo>
                  <a:cubicBezTo>
                    <a:pt x="13072" y="16183"/>
                    <a:pt x="13072" y="16183"/>
                    <a:pt x="13072" y="16183"/>
                  </a:cubicBezTo>
                  <a:cubicBezTo>
                    <a:pt x="13072" y="16183"/>
                    <a:pt x="13072" y="16183"/>
                    <a:pt x="13072" y="16183"/>
                  </a:cubicBezTo>
                  <a:cubicBezTo>
                    <a:pt x="13072" y="16250"/>
                    <a:pt x="13072" y="16250"/>
                    <a:pt x="13072" y="16250"/>
                  </a:cubicBezTo>
                  <a:cubicBezTo>
                    <a:pt x="13016" y="16317"/>
                    <a:pt x="13016" y="16317"/>
                    <a:pt x="13016" y="16317"/>
                  </a:cubicBezTo>
                  <a:cubicBezTo>
                    <a:pt x="13016" y="16317"/>
                    <a:pt x="13016" y="16317"/>
                    <a:pt x="13016" y="16317"/>
                  </a:cubicBezTo>
                  <a:cubicBezTo>
                    <a:pt x="13016" y="16317"/>
                    <a:pt x="13016" y="16317"/>
                    <a:pt x="13016" y="16317"/>
                  </a:cubicBezTo>
                  <a:cubicBezTo>
                    <a:pt x="13072" y="16250"/>
                    <a:pt x="13072" y="16250"/>
                    <a:pt x="13072" y="16250"/>
                  </a:cubicBezTo>
                  <a:cubicBezTo>
                    <a:pt x="13128" y="16250"/>
                    <a:pt x="13128" y="16250"/>
                    <a:pt x="13128" y="16250"/>
                  </a:cubicBezTo>
                  <a:cubicBezTo>
                    <a:pt x="13128" y="16183"/>
                    <a:pt x="13128" y="16183"/>
                    <a:pt x="13128" y="16183"/>
                  </a:cubicBezTo>
                  <a:cubicBezTo>
                    <a:pt x="13072" y="16116"/>
                    <a:pt x="13072" y="16116"/>
                    <a:pt x="13072" y="16116"/>
                  </a:cubicBezTo>
                  <a:cubicBezTo>
                    <a:pt x="13072" y="16116"/>
                    <a:pt x="13072" y="16116"/>
                    <a:pt x="13072" y="16116"/>
                  </a:cubicBezTo>
                  <a:cubicBezTo>
                    <a:pt x="13072" y="16116"/>
                    <a:pt x="13072" y="16116"/>
                    <a:pt x="13072" y="16116"/>
                  </a:cubicBezTo>
                  <a:cubicBezTo>
                    <a:pt x="13016" y="16116"/>
                    <a:pt x="13016" y="16116"/>
                    <a:pt x="13016" y="16116"/>
                  </a:cubicBezTo>
                  <a:cubicBezTo>
                    <a:pt x="13016" y="16116"/>
                    <a:pt x="13016" y="16116"/>
                    <a:pt x="13016" y="16116"/>
                  </a:cubicBezTo>
                  <a:cubicBezTo>
                    <a:pt x="13016" y="16183"/>
                    <a:pt x="13016" y="16183"/>
                    <a:pt x="13016" y="16183"/>
                  </a:cubicBezTo>
                  <a:cubicBezTo>
                    <a:pt x="12960" y="16250"/>
                    <a:pt x="12960" y="16250"/>
                    <a:pt x="12960" y="16250"/>
                  </a:cubicBezTo>
                  <a:cubicBezTo>
                    <a:pt x="12904" y="16250"/>
                    <a:pt x="12904" y="16250"/>
                    <a:pt x="12904" y="16250"/>
                  </a:cubicBezTo>
                  <a:cubicBezTo>
                    <a:pt x="12960" y="16183"/>
                    <a:pt x="12960" y="16183"/>
                    <a:pt x="12960" y="16183"/>
                  </a:cubicBezTo>
                  <a:cubicBezTo>
                    <a:pt x="12960" y="16183"/>
                    <a:pt x="12960" y="16183"/>
                    <a:pt x="12960" y="16183"/>
                  </a:cubicBezTo>
                  <a:cubicBezTo>
                    <a:pt x="13016" y="16116"/>
                    <a:pt x="13016" y="16116"/>
                    <a:pt x="13016" y="16116"/>
                  </a:cubicBezTo>
                  <a:cubicBezTo>
                    <a:pt x="12960" y="16116"/>
                    <a:pt x="12960" y="16116"/>
                    <a:pt x="12960" y="16116"/>
                  </a:cubicBezTo>
                  <a:cubicBezTo>
                    <a:pt x="12960" y="16116"/>
                    <a:pt x="12960" y="16116"/>
                    <a:pt x="12960" y="16116"/>
                  </a:cubicBezTo>
                  <a:cubicBezTo>
                    <a:pt x="12904" y="16183"/>
                    <a:pt x="12904" y="16183"/>
                    <a:pt x="12904" y="16183"/>
                  </a:cubicBezTo>
                  <a:cubicBezTo>
                    <a:pt x="12848" y="16250"/>
                    <a:pt x="12848" y="16250"/>
                    <a:pt x="12848" y="16250"/>
                  </a:cubicBezTo>
                  <a:cubicBezTo>
                    <a:pt x="12848" y="16317"/>
                    <a:pt x="12848" y="16317"/>
                    <a:pt x="12848" y="16317"/>
                  </a:cubicBezTo>
                  <a:cubicBezTo>
                    <a:pt x="12848" y="16317"/>
                    <a:pt x="12848" y="16317"/>
                    <a:pt x="12848" y="16317"/>
                  </a:cubicBezTo>
                  <a:cubicBezTo>
                    <a:pt x="12848" y="16384"/>
                    <a:pt x="12848" y="16384"/>
                    <a:pt x="12848" y="16384"/>
                  </a:cubicBezTo>
                  <a:cubicBezTo>
                    <a:pt x="12848" y="16384"/>
                    <a:pt x="12848" y="16384"/>
                    <a:pt x="12848" y="16384"/>
                  </a:cubicBezTo>
                  <a:cubicBezTo>
                    <a:pt x="12904" y="16317"/>
                    <a:pt x="12904" y="16317"/>
                    <a:pt x="12904" y="16317"/>
                  </a:cubicBezTo>
                  <a:cubicBezTo>
                    <a:pt x="12904" y="16317"/>
                    <a:pt x="12904" y="16317"/>
                    <a:pt x="12904" y="16317"/>
                  </a:cubicBezTo>
                  <a:cubicBezTo>
                    <a:pt x="12904" y="16317"/>
                    <a:pt x="12904" y="16317"/>
                    <a:pt x="12904" y="16317"/>
                  </a:cubicBezTo>
                  <a:cubicBezTo>
                    <a:pt x="12904" y="16384"/>
                    <a:pt x="12904" y="16384"/>
                    <a:pt x="12904" y="16384"/>
                  </a:cubicBezTo>
                  <a:cubicBezTo>
                    <a:pt x="12904" y="16384"/>
                    <a:pt x="12904" y="16384"/>
                    <a:pt x="12904" y="16384"/>
                  </a:cubicBezTo>
                  <a:cubicBezTo>
                    <a:pt x="12904" y="16384"/>
                    <a:pt x="12904" y="16384"/>
                    <a:pt x="12904" y="16384"/>
                  </a:cubicBezTo>
                  <a:cubicBezTo>
                    <a:pt x="12960" y="16384"/>
                    <a:pt x="12960" y="16384"/>
                    <a:pt x="12960" y="16384"/>
                  </a:cubicBezTo>
                  <a:cubicBezTo>
                    <a:pt x="12960" y="16384"/>
                    <a:pt x="13016" y="16317"/>
                    <a:pt x="13016" y="16317"/>
                  </a:cubicBezTo>
                  <a:close/>
                  <a:moveTo>
                    <a:pt x="12960" y="16317"/>
                  </a:moveTo>
                  <a:cubicBezTo>
                    <a:pt x="12960" y="16250"/>
                    <a:pt x="12960" y="16250"/>
                    <a:pt x="12960" y="16250"/>
                  </a:cubicBezTo>
                  <a:cubicBezTo>
                    <a:pt x="13016" y="16183"/>
                    <a:pt x="13016" y="16183"/>
                    <a:pt x="13016" y="16183"/>
                  </a:cubicBezTo>
                  <a:cubicBezTo>
                    <a:pt x="13016" y="16250"/>
                    <a:pt x="13016" y="16250"/>
                    <a:pt x="13016" y="16250"/>
                  </a:cubicBezTo>
                  <a:cubicBezTo>
                    <a:pt x="12960" y="16317"/>
                    <a:pt x="12960" y="16317"/>
                    <a:pt x="12960" y="16317"/>
                  </a:cubicBezTo>
                  <a:cubicBezTo>
                    <a:pt x="12960" y="16317"/>
                    <a:pt x="12960" y="16317"/>
                    <a:pt x="12960" y="16317"/>
                  </a:cubicBezTo>
                  <a:close/>
                  <a:moveTo>
                    <a:pt x="16326" y="19995"/>
                  </a:moveTo>
                  <a:cubicBezTo>
                    <a:pt x="16270" y="19995"/>
                    <a:pt x="16270" y="19995"/>
                    <a:pt x="16270" y="19995"/>
                  </a:cubicBezTo>
                  <a:cubicBezTo>
                    <a:pt x="16270" y="19928"/>
                    <a:pt x="16270" y="19928"/>
                    <a:pt x="16270" y="19928"/>
                  </a:cubicBezTo>
                  <a:cubicBezTo>
                    <a:pt x="16270" y="19928"/>
                    <a:pt x="16270" y="19928"/>
                    <a:pt x="16270" y="19928"/>
                  </a:cubicBezTo>
                  <a:cubicBezTo>
                    <a:pt x="16326" y="19928"/>
                    <a:pt x="16326" y="19928"/>
                    <a:pt x="16326" y="19928"/>
                  </a:cubicBezTo>
                  <a:cubicBezTo>
                    <a:pt x="16326" y="19861"/>
                    <a:pt x="16326" y="19861"/>
                    <a:pt x="16326" y="19861"/>
                  </a:cubicBezTo>
                  <a:cubicBezTo>
                    <a:pt x="16326" y="19861"/>
                    <a:pt x="16326" y="19861"/>
                    <a:pt x="16326" y="19861"/>
                  </a:cubicBezTo>
                  <a:cubicBezTo>
                    <a:pt x="16326" y="19861"/>
                    <a:pt x="16326" y="19861"/>
                    <a:pt x="16326" y="19861"/>
                  </a:cubicBezTo>
                  <a:cubicBezTo>
                    <a:pt x="16326" y="19861"/>
                    <a:pt x="16326" y="19861"/>
                    <a:pt x="16326" y="19861"/>
                  </a:cubicBezTo>
                  <a:cubicBezTo>
                    <a:pt x="16270" y="19928"/>
                    <a:pt x="16270" y="19928"/>
                    <a:pt x="16270" y="19928"/>
                  </a:cubicBezTo>
                  <a:cubicBezTo>
                    <a:pt x="16270" y="19928"/>
                    <a:pt x="16270" y="19928"/>
                    <a:pt x="16270" y="19928"/>
                  </a:cubicBezTo>
                  <a:cubicBezTo>
                    <a:pt x="16270" y="19995"/>
                    <a:pt x="16270" y="19995"/>
                    <a:pt x="16270" y="19995"/>
                  </a:cubicBezTo>
                  <a:cubicBezTo>
                    <a:pt x="16270" y="19995"/>
                    <a:pt x="16270" y="19995"/>
                    <a:pt x="16270" y="19995"/>
                  </a:cubicBezTo>
                  <a:cubicBezTo>
                    <a:pt x="16326" y="19995"/>
                    <a:pt x="16326" y="19995"/>
                    <a:pt x="16326" y="19995"/>
                  </a:cubicBezTo>
                  <a:close/>
                  <a:moveTo>
                    <a:pt x="17504" y="20196"/>
                  </a:moveTo>
                  <a:cubicBezTo>
                    <a:pt x="17504" y="20196"/>
                    <a:pt x="17504" y="20196"/>
                    <a:pt x="17504" y="20196"/>
                  </a:cubicBezTo>
                  <a:cubicBezTo>
                    <a:pt x="17504" y="20129"/>
                    <a:pt x="17504" y="20129"/>
                    <a:pt x="17504" y="20129"/>
                  </a:cubicBezTo>
                  <a:cubicBezTo>
                    <a:pt x="17504" y="20129"/>
                    <a:pt x="17504" y="20129"/>
                    <a:pt x="17504" y="20129"/>
                  </a:cubicBezTo>
                  <a:cubicBezTo>
                    <a:pt x="17504" y="20062"/>
                    <a:pt x="17504" y="20062"/>
                    <a:pt x="17504" y="20062"/>
                  </a:cubicBezTo>
                  <a:cubicBezTo>
                    <a:pt x="17504" y="20062"/>
                    <a:pt x="17504" y="20062"/>
                    <a:pt x="17504" y="20062"/>
                  </a:cubicBezTo>
                  <a:cubicBezTo>
                    <a:pt x="17561" y="20062"/>
                    <a:pt x="17561" y="20062"/>
                    <a:pt x="17561" y="20062"/>
                  </a:cubicBezTo>
                  <a:cubicBezTo>
                    <a:pt x="17561" y="20062"/>
                    <a:pt x="17561" y="20062"/>
                    <a:pt x="17561" y="20062"/>
                  </a:cubicBezTo>
                  <a:cubicBezTo>
                    <a:pt x="17561" y="20062"/>
                    <a:pt x="17561" y="20062"/>
                    <a:pt x="17561" y="20062"/>
                  </a:cubicBezTo>
                  <a:cubicBezTo>
                    <a:pt x="17561" y="20129"/>
                    <a:pt x="17561" y="20129"/>
                    <a:pt x="17561" y="20129"/>
                  </a:cubicBezTo>
                  <a:cubicBezTo>
                    <a:pt x="17504" y="20129"/>
                    <a:pt x="17504" y="20129"/>
                    <a:pt x="17504" y="20129"/>
                  </a:cubicBezTo>
                  <a:cubicBezTo>
                    <a:pt x="17504" y="20129"/>
                    <a:pt x="17504" y="20129"/>
                    <a:pt x="17504" y="20129"/>
                  </a:cubicBezTo>
                  <a:cubicBezTo>
                    <a:pt x="17561" y="20196"/>
                    <a:pt x="17561" y="20196"/>
                    <a:pt x="17561" y="20196"/>
                  </a:cubicBezTo>
                  <a:cubicBezTo>
                    <a:pt x="17561" y="20196"/>
                    <a:pt x="17561" y="20196"/>
                    <a:pt x="17561" y="20196"/>
                  </a:cubicBezTo>
                  <a:cubicBezTo>
                    <a:pt x="17561" y="20196"/>
                    <a:pt x="17561" y="20196"/>
                    <a:pt x="17561" y="20196"/>
                  </a:cubicBezTo>
                  <a:cubicBezTo>
                    <a:pt x="17504" y="20196"/>
                    <a:pt x="17504" y="20196"/>
                    <a:pt x="17504" y="20196"/>
                  </a:cubicBezTo>
                  <a:close/>
                  <a:moveTo>
                    <a:pt x="17561" y="20263"/>
                  </a:moveTo>
                  <a:cubicBezTo>
                    <a:pt x="17561" y="20196"/>
                    <a:pt x="17561" y="20196"/>
                    <a:pt x="17561" y="20196"/>
                  </a:cubicBezTo>
                  <a:cubicBezTo>
                    <a:pt x="17617" y="20196"/>
                    <a:pt x="17617" y="20196"/>
                    <a:pt x="17617" y="20196"/>
                  </a:cubicBezTo>
                  <a:cubicBezTo>
                    <a:pt x="17617" y="20263"/>
                    <a:pt x="17617" y="20263"/>
                    <a:pt x="17617" y="20263"/>
                  </a:cubicBezTo>
                  <a:cubicBezTo>
                    <a:pt x="17561" y="20263"/>
                    <a:pt x="17561" y="20263"/>
                    <a:pt x="17561" y="20263"/>
                  </a:cubicBezTo>
                  <a:cubicBezTo>
                    <a:pt x="17561" y="20263"/>
                    <a:pt x="17561" y="20263"/>
                    <a:pt x="17561" y="20263"/>
                  </a:cubicBezTo>
                  <a:close/>
                  <a:moveTo>
                    <a:pt x="18065" y="18390"/>
                  </a:moveTo>
                  <a:cubicBezTo>
                    <a:pt x="18065" y="18323"/>
                    <a:pt x="18065" y="18323"/>
                    <a:pt x="18065" y="18323"/>
                  </a:cubicBezTo>
                  <a:cubicBezTo>
                    <a:pt x="18122" y="18256"/>
                    <a:pt x="18122" y="18256"/>
                    <a:pt x="18122" y="18256"/>
                  </a:cubicBezTo>
                  <a:cubicBezTo>
                    <a:pt x="18122" y="18323"/>
                    <a:pt x="18122" y="18323"/>
                    <a:pt x="18122" y="18323"/>
                  </a:cubicBezTo>
                  <a:cubicBezTo>
                    <a:pt x="18065" y="18390"/>
                    <a:pt x="18065" y="18390"/>
                    <a:pt x="18065" y="18390"/>
                  </a:cubicBezTo>
                  <a:cubicBezTo>
                    <a:pt x="18065" y="18390"/>
                    <a:pt x="18065" y="18390"/>
                    <a:pt x="18065" y="18390"/>
                  </a:cubicBezTo>
                  <a:cubicBezTo>
                    <a:pt x="18065" y="18390"/>
                    <a:pt x="18065" y="18390"/>
                    <a:pt x="18065" y="18390"/>
                  </a:cubicBezTo>
                  <a:close/>
                  <a:moveTo>
                    <a:pt x="17897" y="18724"/>
                  </a:moveTo>
                  <a:cubicBezTo>
                    <a:pt x="17897" y="18791"/>
                    <a:pt x="17897" y="18791"/>
                    <a:pt x="17897" y="18791"/>
                  </a:cubicBezTo>
                  <a:cubicBezTo>
                    <a:pt x="17897" y="18791"/>
                    <a:pt x="17897" y="18791"/>
                    <a:pt x="17897" y="18791"/>
                  </a:cubicBezTo>
                  <a:cubicBezTo>
                    <a:pt x="17953" y="18791"/>
                    <a:pt x="17953" y="18791"/>
                    <a:pt x="17953" y="18791"/>
                  </a:cubicBezTo>
                  <a:cubicBezTo>
                    <a:pt x="17953" y="18791"/>
                    <a:pt x="17953" y="18791"/>
                    <a:pt x="17953" y="18791"/>
                  </a:cubicBezTo>
                  <a:cubicBezTo>
                    <a:pt x="17953" y="18724"/>
                    <a:pt x="17953" y="18724"/>
                    <a:pt x="17953" y="18724"/>
                  </a:cubicBezTo>
                  <a:cubicBezTo>
                    <a:pt x="17953" y="18724"/>
                    <a:pt x="17953" y="18724"/>
                    <a:pt x="17953" y="18724"/>
                  </a:cubicBezTo>
                  <a:cubicBezTo>
                    <a:pt x="17897" y="18724"/>
                    <a:pt x="17897" y="18724"/>
                    <a:pt x="17897" y="18724"/>
                  </a:cubicBezTo>
                  <a:close/>
                  <a:moveTo>
                    <a:pt x="18178" y="19193"/>
                  </a:moveTo>
                  <a:cubicBezTo>
                    <a:pt x="18178" y="19126"/>
                    <a:pt x="18178" y="19126"/>
                    <a:pt x="18178" y="19126"/>
                  </a:cubicBezTo>
                  <a:cubicBezTo>
                    <a:pt x="18178" y="19126"/>
                    <a:pt x="18178" y="19126"/>
                    <a:pt x="18178" y="19126"/>
                  </a:cubicBezTo>
                  <a:cubicBezTo>
                    <a:pt x="18178" y="19126"/>
                    <a:pt x="18178" y="19126"/>
                    <a:pt x="18178" y="19126"/>
                  </a:cubicBezTo>
                  <a:cubicBezTo>
                    <a:pt x="18178" y="19126"/>
                    <a:pt x="18178" y="19126"/>
                    <a:pt x="18178" y="19126"/>
                  </a:cubicBezTo>
                  <a:cubicBezTo>
                    <a:pt x="18178" y="19126"/>
                    <a:pt x="18178" y="19126"/>
                    <a:pt x="18178" y="19126"/>
                  </a:cubicBezTo>
                  <a:cubicBezTo>
                    <a:pt x="18234" y="19193"/>
                    <a:pt x="18234" y="19193"/>
                    <a:pt x="18234" y="19193"/>
                  </a:cubicBezTo>
                  <a:cubicBezTo>
                    <a:pt x="18234" y="19193"/>
                    <a:pt x="18234" y="19193"/>
                    <a:pt x="18234" y="19193"/>
                  </a:cubicBezTo>
                  <a:cubicBezTo>
                    <a:pt x="18178" y="19193"/>
                    <a:pt x="18178" y="19193"/>
                    <a:pt x="18178" y="19193"/>
                  </a:cubicBezTo>
                  <a:cubicBezTo>
                    <a:pt x="18178" y="19193"/>
                    <a:pt x="18178" y="19193"/>
                    <a:pt x="18178" y="19193"/>
                  </a:cubicBezTo>
                  <a:close/>
                  <a:moveTo>
                    <a:pt x="18065" y="19193"/>
                  </a:moveTo>
                  <a:cubicBezTo>
                    <a:pt x="18065" y="19193"/>
                    <a:pt x="18065" y="19193"/>
                    <a:pt x="18065" y="19193"/>
                  </a:cubicBezTo>
                  <a:cubicBezTo>
                    <a:pt x="18065" y="19193"/>
                    <a:pt x="18065" y="19193"/>
                    <a:pt x="18065" y="19193"/>
                  </a:cubicBezTo>
                  <a:cubicBezTo>
                    <a:pt x="18122" y="19193"/>
                    <a:pt x="18122" y="19193"/>
                    <a:pt x="18122" y="19193"/>
                  </a:cubicBezTo>
                  <a:cubicBezTo>
                    <a:pt x="18065" y="19126"/>
                    <a:pt x="18065" y="19126"/>
                    <a:pt x="18065" y="19126"/>
                  </a:cubicBezTo>
                  <a:cubicBezTo>
                    <a:pt x="18122" y="19126"/>
                    <a:pt x="18122" y="19126"/>
                    <a:pt x="18122" y="19126"/>
                  </a:cubicBezTo>
                  <a:cubicBezTo>
                    <a:pt x="18122" y="19193"/>
                    <a:pt x="18122" y="19193"/>
                    <a:pt x="18122" y="19193"/>
                  </a:cubicBezTo>
                  <a:cubicBezTo>
                    <a:pt x="18065" y="19193"/>
                    <a:pt x="18065" y="19193"/>
                    <a:pt x="18065" y="19193"/>
                  </a:cubicBezTo>
                  <a:cubicBezTo>
                    <a:pt x="18065" y="19259"/>
                    <a:pt x="18065" y="19259"/>
                    <a:pt x="18065" y="19259"/>
                  </a:cubicBezTo>
                  <a:cubicBezTo>
                    <a:pt x="18009" y="19259"/>
                    <a:pt x="18009" y="19259"/>
                    <a:pt x="18009" y="19259"/>
                  </a:cubicBezTo>
                  <a:cubicBezTo>
                    <a:pt x="18009" y="19193"/>
                    <a:pt x="18009" y="19193"/>
                    <a:pt x="18009" y="19193"/>
                  </a:cubicBezTo>
                  <a:cubicBezTo>
                    <a:pt x="18065" y="19193"/>
                    <a:pt x="18065" y="19193"/>
                    <a:pt x="18065" y="19193"/>
                  </a:cubicBezTo>
                  <a:close/>
                  <a:moveTo>
                    <a:pt x="17673" y="19861"/>
                  </a:moveTo>
                  <a:cubicBezTo>
                    <a:pt x="17673" y="19861"/>
                    <a:pt x="17673" y="19861"/>
                    <a:pt x="17673" y="19861"/>
                  </a:cubicBezTo>
                  <a:cubicBezTo>
                    <a:pt x="17673" y="19861"/>
                    <a:pt x="17673" y="19861"/>
                    <a:pt x="17673" y="19861"/>
                  </a:cubicBezTo>
                  <a:cubicBezTo>
                    <a:pt x="17673" y="19861"/>
                    <a:pt x="17673" y="19861"/>
                    <a:pt x="17673" y="19861"/>
                  </a:cubicBezTo>
                  <a:cubicBezTo>
                    <a:pt x="17673" y="19861"/>
                    <a:pt x="17673" y="19861"/>
                    <a:pt x="17673" y="19861"/>
                  </a:cubicBezTo>
                  <a:close/>
                  <a:moveTo>
                    <a:pt x="18178" y="19728"/>
                  </a:moveTo>
                  <a:cubicBezTo>
                    <a:pt x="18178" y="19728"/>
                    <a:pt x="18178" y="19728"/>
                    <a:pt x="18178" y="19728"/>
                  </a:cubicBezTo>
                  <a:cubicBezTo>
                    <a:pt x="18178" y="19728"/>
                    <a:pt x="18178" y="19728"/>
                    <a:pt x="18178" y="19728"/>
                  </a:cubicBezTo>
                  <a:cubicBezTo>
                    <a:pt x="18234" y="19728"/>
                    <a:pt x="18234" y="19728"/>
                    <a:pt x="18234" y="19728"/>
                  </a:cubicBezTo>
                  <a:cubicBezTo>
                    <a:pt x="18234" y="19728"/>
                    <a:pt x="18234" y="19728"/>
                    <a:pt x="18234" y="19728"/>
                  </a:cubicBezTo>
                  <a:cubicBezTo>
                    <a:pt x="18178" y="19728"/>
                    <a:pt x="18178" y="19728"/>
                    <a:pt x="18178" y="19728"/>
                  </a:cubicBezTo>
                  <a:cubicBezTo>
                    <a:pt x="18178" y="19728"/>
                    <a:pt x="18178" y="19728"/>
                    <a:pt x="18178" y="19728"/>
                  </a:cubicBezTo>
                  <a:close/>
                  <a:moveTo>
                    <a:pt x="17617" y="18724"/>
                  </a:moveTo>
                  <a:cubicBezTo>
                    <a:pt x="17561" y="18724"/>
                    <a:pt x="17561" y="18724"/>
                    <a:pt x="17561" y="18724"/>
                  </a:cubicBezTo>
                  <a:cubicBezTo>
                    <a:pt x="17561" y="18791"/>
                    <a:pt x="17561" y="18791"/>
                    <a:pt x="17561" y="18791"/>
                  </a:cubicBezTo>
                  <a:cubicBezTo>
                    <a:pt x="17504" y="18791"/>
                    <a:pt x="17504" y="18791"/>
                    <a:pt x="17504" y="18791"/>
                  </a:cubicBezTo>
                  <a:cubicBezTo>
                    <a:pt x="17504" y="18791"/>
                    <a:pt x="17504" y="18791"/>
                    <a:pt x="17504" y="18791"/>
                  </a:cubicBezTo>
                  <a:cubicBezTo>
                    <a:pt x="17504" y="18791"/>
                    <a:pt x="17504" y="18791"/>
                    <a:pt x="17504" y="18791"/>
                  </a:cubicBezTo>
                  <a:cubicBezTo>
                    <a:pt x="17504" y="18791"/>
                    <a:pt x="17504" y="18791"/>
                    <a:pt x="17504" y="18791"/>
                  </a:cubicBezTo>
                  <a:cubicBezTo>
                    <a:pt x="17504" y="18858"/>
                    <a:pt x="17504" y="18858"/>
                    <a:pt x="17504" y="18858"/>
                  </a:cubicBezTo>
                  <a:cubicBezTo>
                    <a:pt x="17504" y="18858"/>
                    <a:pt x="17504" y="18858"/>
                    <a:pt x="17504" y="18858"/>
                  </a:cubicBezTo>
                  <a:cubicBezTo>
                    <a:pt x="17504" y="18858"/>
                    <a:pt x="17504" y="18858"/>
                    <a:pt x="17504" y="18858"/>
                  </a:cubicBezTo>
                  <a:cubicBezTo>
                    <a:pt x="17448" y="18858"/>
                    <a:pt x="17448" y="18858"/>
                    <a:pt x="17448" y="18858"/>
                  </a:cubicBezTo>
                  <a:cubicBezTo>
                    <a:pt x="17448" y="18925"/>
                    <a:pt x="17448" y="18925"/>
                    <a:pt x="17448" y="18925"/>
                  </a:cubicBezTo>
                  <a:cubicBezTo>
                    <a:pt x="17448" y="18925"/>
                    <a:pt x="17448" y="18925"/>
                    <a:pt x="17448" y="18925"/>
                  </a:cubicBezTo>
                  <a:cubicBezTo>
                    <a:pt x="17448" y="18925"/>
                    <a:pt x="17448" y="18925"/>
                    <a:pt x="17448" y="18925"/>
                  </a:cubicBezTo>
                  <a:cubicBezTo>
                    <a:pt x="17448" y="18925"/>
                    <a:pt x="17448" y="18925"/>
                    <a:pt x="17448" y="18925"/>
                  </a:cubicBezTo>
                  <a:cubicBezTo>
                    <a:pt x="17448" y="18992"/>
                    <a:pt x="17448" y="18992"/>
                    <a:pt x="17448" y="18992"/>
                  </a:cubicBezTo>
                  <a:cubicBezTo>
                    <a:pt x="17392" y="18992"/>
                    <a:pt x="17392" y="18992"/>
                    <a:pt x="17392" y="18992"/>
                  </a:cubicBezTo>
                  <a:cubicBezTo>
                    <a:pt x="17392" y="18992"/>
                    <a:pt x="17392" y="18992"/>
                    <a:pt x="17392" y="18992"/>
                  </a:cubicBezTo>
                  <a:cubicBezTo>
                    <a:pt x="17392" y="19059"/>
                    <a:pt x="17392" y="19059"/>
                    <a:pt x="17392" y="19059"/>
                  </a:cubicBezTo>
                  <a:cubicBezTo>
                    <a:pt x="17336" y="19126"/>
                    <a:pt x="17336" y="19126"/>
                    <a:pt x="17336" y="19126"/>
                  </a:cubicBezTo>
                  <a:cubicBezTo>
                    <a:pt x="17336" y="19126"/>
                    <a:pt x="17336" y="19126"/>
                    <a:pt x="17336" y="19126"/>
                  </a:cubicBezTo>
                  <a:cubicBezTo>
                    <a:pt x="17336" y="19193"/>
                    <a:pt x="17336" y="19193"/>
                    <a:pt x="17336" y="19193"/>
                  </a:cubicBezTo>
                  <a:cubicBezTo>
                    <a:pt x="17336" y="19193"/>
                    <a:pt x="17336" y="19193"/>
                    <a:pt x="17336" y="19193"/>
                  </a:cubicBezTo>
                  <a:cubicBezTo>
                    <a:pt x="17336" y="19193"/>
                    <a:pt x="17336" y="19193"/>
                    <a:pt x="17336" y="19193"/>
                  </a:cubicBezTo>
                  <a:cubicBezTo>
                    <a:pt x="17336" y="19193"/>
                    <a:pt x="17336" y="19193"/>
                    <a:pt x="17336" y="19193"/>
                  </a:cubicBezTo>
                  <a:cubicBezTo>
                    <a:pt x="17280" y="19193"/>
                    <a:pt x="17280" y="19193"/>
                    <a:pt x="17280" y="19193"/>
                  </a:cubicBezTo>
                  <a:cubicBezTo>
                    <a:pt x="17280" y="19193"/>
                    <a:pt x="17280" y="19193"/>
                    <a:pt x="17280" y="19193"/>
                  </a:cubicBezTo>
                  <a:cubicBezTo>
                    <a:pt x="17224" y="19259"/>
                    <a:pt x="17224" y="19259"/>
                    <a:pt x="17224" y="19259"/>
                  </a:cubicBezTo>
                  <a:cubicBezTo>
                    <a:pt x="17224" y="19259"/>
                    <a:pt x="17224" y="19259"/>
                    <a:pt x="17224" y="19259"/>
                  </a:cubicBezTo>
                  <a:cubicBezTo>
                    <a:pt x="17280" y="19259"/>
                    <a:pt x="17280" y="19259"/>
                    <a:pt x="17280" y="19259"/>
                  </a:cubicBezTo>
                  <a:cubicBezTo>
                    <a:pt x="17280" y="19326"/>
                    <a:pt x="17280" y="19326"/>
                    <a:pt x="17280" y="19326"/>
                  </a:cubicBezTo>
                  <a:cubicBezTo>
                    <a:pt x="17280" y="19326"/>
                    <a:pt x="17280" y="19326"/>
                    <a:pt x="17280" y="19326"/>
                  </a:cubicBezTo>
                  <a:cubicBezTo>
                    <a:pt x="17280" y="19326"/>
                    <a:pt x="17280" y="19326"/>
                    <a:pt x="17280" y="19326"/>
                  </a:cubicBezTo>
                  <a:cubicBezTo>
                    <a:pt x="17224" y="19393"/>
                    <a:pt x="17224" y="19393"/>
                    <a:pt x="17224" y="19393"/>
                  </a:cubicBezTo>
                  <a:cubicBezTo>
                    <a:pt x="17168" y="19326"/>
                    <a:pt x="17168" y="19326"/>
                    <a:pt x="17168" y="19326"/>
                  </a:cubicBezTo>
                  <a:cubicBezTo>
                    <a:pt x="17168" y="19393"/>
                    <a:pt x="17168" y="19393"/>
                    <a:pt x="17168" y="19393"/>
                  </a:cubicBezTo>
                  <a:cubicBezTo>
                    <a:pt x="17168" y="19393"/>
                    <a:pt x="17168" y="19393"/>
                    <a:pt x="17168" y="19393"/>
                  </a:cubicBezTo>
                  <a:cubicBezTo>
                    <a:pt x="17168" y="19393"/>
                    <a:pt x="17168" y="19393"/>
                    <a:pt x="17168" y="19393"/>
                  </a:cubicBezTo>
                  <a:cubicBezTo>
                    <a:pt x="17112" y="19460"/>
                    <a:pt x="17112" y="19460"/>
                    <a:pt x="17112" y="19460"/>
                  </a:cubicBezTo>
                  <a:cubicBezTo>
                    <a:pt x="17112" y="19527"/>
                    <a:pt x="17112" y="19527"/>
                    <a:pt x="17112" y="19527"/>
                  </a:cubicBezTo>
                  <a:cubicBezTo>
                    <a:pt x="17056" y="19527"/>
                    <a:pt x="17056" y="19527"/>
                    <a:pt x="17056" y="19527"/>
                  </a:cubicBezTo>
                  <a:cubicBezTo>
                    <a:pt x="17056" y="19460"/>
                    <a:pt x="17056" y="19460"/>
                    <a:pt x="17056" y="19460"/>
                  </a:cubicBezTo>
                  <a:cubicBezTo>
                    <a:pt x="17056" y="19527"/>
                    <a:pt x="17056" y="19527"/>
                    <a:pt x="17056" y="19527"/>
                  </a:cubicBezTo>
                  <a:cubicBezTo>
                    <a:pt x="17056" y="19460"/>
                    <a:pt x="17056" y="19460"/>
                    <a:pt x="17056" y="19460"/>
                  </a:cubicBezTo>
                  <a:cubicBezTo>
                    <a:pt x="17056" y="19460"/>
                    <a:pt x="17056" y="19460"/>
                    <a:pt x="17056" y="19460"/>
                  </a:cubicBezTo>
                  <a:cubicBezTo>
                    <a:pt x="17056" y="19393"/>
                    <a:pt x="17056" y="19393"/>
                    <a:pt x="17056" y="19393"/>
                  </a:cubicBezTo>
                  <a:cubicBezTo>
                    <a:pt x="17112" y="19393"/>
                    <a:pt x="17112" y="19393"/>
                    <a:pt x="17112" y="19393"/>
                  </a:cubicBezTo>
                  <a:cubicBezTo>
                    <a:pt x="17056" y="19393"/>
                    <a:pt x="17056" y="19393"/>
                    <a:pt x="17056" y="19393"/>
                  </a:cubicBezTo>
                  <a:cubicBezTo>
                    <a:pt x="17056" y="19460"/>
                    <a:pt x="17056" y="19460"/>
                    <a:pt x="17056" y="19460"/>
                  </a:cubicBezTo>
                  <a:cubicBezTo>
                    <a:pt x="16999" y="19460"/>
                    <a:pt x="16999" y="19460"/>
                    <a:pt x="16999" y="19460"/>
                  </a:cubicBezTo>
                  <a:cubicBezTo>
                    <a:pt x="16943" y="19527"/>
                    <a:pt x="16943" y="19527"/>
                    <a:pt x="16943" y="19527"/>
                  </a:cubicBezTo>
                  <a:cubicBezTo>
                    <a:pt x="16999" y="19527"/>
                    <a:pt x="16999" y="19527"/>
                    <a:pt x="16999" y="19527"/>
                  </a:cubicBezTo>
                  <a:cubicBezTo>
                    <a:pt x="16999" y="19527"/>
                    <a:pt x="16999" y="19527"/>
                    <a:pt x="16999" y="19527"/>
                  </a:cubicBezTo>
                  <a:cubicBezTo>
                    <a:pt x="17056" y="19527"/>
                    <a:pt x="17056" y="19527"/>
                    <a:pt x="17056" y="19527"/>
                  </a:cubicBezTo>
                  <a:cubicBezTo>
                    <a:pt x="17112" y="19527"/>
                    <a:pt x="17112" y="19527"/>
                    <a:pt x="17112" y="19527"/>
                  </a:cubicBezTo>
                  <a:cubicBezTo>
                    <a:pt x="17112" y="19527"/>
                    <a:pt x="17112" y="19527"/>
                    <a:pt x="17112" y="19527"/>
                  </a:cubicBezTo>
                  <a:cubicBezTo>
                    <a:pt x="17056" y="19594"/>
                    <a:pt x="17056" y="19594"/>
                    <a:pt x="17056" y="19594"/>
                  </a:cubicBezTo>
                  <a:cubicBezTo>
                    <a:pt x="16999" y="19661"/>
                    <a:pt x="16999" y="19661"/>
                    <a:pt x="16999" y="19661"/>
                  </a:cubicBezTo>
                  <a:cubicBezTo>
                    <a:pt x="16943" y="19728"/>
                    <a:pt x="16943" y="19728"/>
                    <a:pt x="16943" y="19728"/>
                  </a:cubicBezTo>
                  <a:cubicBezTo>
                    <a:pt x="16943" y="19728"/>
                    <a:pt x="16943" y="19728"/>
                    <a:pt x="16943" y="19728"/>
                  </a:cubicBezTo>
                  <a:cubicBezTo>
                    <a:pt x="16887" y="19728"/>
                    <a:pt x="16887" y="19728"/>
                    <a:pt x="16887" y="19728"/>
                  </a:cubicBezTo>
                  <a:cubicBezTo>
                    <a:pt x="16887" y="19794"/>
                    <a:pt x="16887" y="19794"/>
                    <a:pt x="16887" y="19794"/>
                  </a:cubicBezTo>
                  <a:cubicBezTo>
                    <a:pt x="16887" y="19794"/>
                    <a:pt x="16887" y="19794"/>
                    <a:pt x="16887" y="19794"/>
                  </a:cubicBezTo>
                  <a:cubicBezTo>
                    <a:pt x="16887" y="19861"/>
                    <a:pt x="16887" y="19861"/>
                    <a:pt x="16887" y="19861"/>
                  </a:cubicBezTo>
                  <a:cubicBezTo>
                    <a:pt x="16887" y="19861"/>
                    <a:pt x="16887" y="19861"/>
                    <a:pt x="16887" y="19861"/>
                  </a:cubicBezTo>
                  <a:cubicBezTo>
                    <a:pt x="16943" y="19861"/>
                    <a:pt x="16943" y="19861"/>
                    <a:pt x="16943" y="19861"/>
                  </a:cubicBezTo>
                  <a:cubicBezTo>
                    <a:pt x="16943" y="19861"/>
                    <a:pt x="16943" y="19861"/>
                    <a:pt x="16943" y="19861"/>
                  </a:cubicBezTo>
                  <a:cubicBezTo>
                    <a:pt x="16999" y="19861"/>
                    <a:pt x="16999" y="19861"/>
                    <a:pt x="16999" y="19861"/>
                  </a:cubicBezTo>
                  <a:cubicBezTo>
                    <a:pt x="17056" y="19861"/>
                    <a:pt x="17056" y="19861"/>
                    <a:pt x="17056" y="19861"/>
                  </a:cubicBezTo>
                  <a:cubicBezTo>
                    <a:pt x="17112" y="19861"/>
                    <a:pt x="17112" y="19861"/>
                    <a:pt x="17112" y="19861"/>
                  </a:cubicBezTo>
                  <a:cubicBezTo>
                    <a:pt x="17112" y="19794"/>
                    <a:pt x="17112" y="19794"/>
                    <a:pt x="17112" y="19794"/>
                  </a:cubicBezTo>
                  <a:cubicBezTo>
                    <a:pt x="17112" y="19794"/>
                    <a:pt x="17112" y="19794"/>
                    <a:pt x="17112" y="19794"/>
                  </a:cubicBezTo>
                  <a:cubicBezTo>
                    <a:pt x="17168" y="19794"/>
                    <a:pt x="17168" y="19794"/>
                    <a:pt x="17168" y="19794"/>
                  </a:cubicBezTo>
                  <a:cubicBezTo>
                    <a:pt x="17112" y="19861"/>
                    <a:pt x="17112" y="19861"/>
                    <a:pt x="17112" y="19861"/>
                  </a:cubicBezTo>
                  <a:cubicBezTo>
                    <a:pt x="17168" y="19861"/>
                    <a:pt x="17168" y="19861"/>
                    <a:pt x="17168" y="19861"/>
                  </a:cubicBezTo>
                  <a:cubicBezTo>
                    <a:pt x="17224" y="19861"/>
                    <a:pt x="17224" y="19861"/>
                    <a:pt x="17224" y="19861"/>
                  </a:cubicBezTo>
                  <a:cubicBezTo>
                    <a:pt x="17224" y="19861"/>
                    <a:pt x="17224" y="19861"/>
                    <a:pt x="17224" y="19861"/>
                  </a:cubicBezTo>
                  <a:cubicBezTo>
                    <a:pt x="17280" y="19861"/>
                    <a:pt x="17280" y="19861"/>
                    <a:pt x="17280" y="19861"/>
                  </a:cubicBezTo>
                  <a:cubicBezTo>
                    <a:pt x="17336" y="19861"/>
                    <a:pt x="17336" y="19861"/>
                    <a:pt x="17336" y="19861"/>
                  </a:cubicBezTo>
                  <a:cubicBezTo>
                    <a:pt x="17336" y="19861"/>
                    <a:pt x="17336" y="19861"/>
                    <a:pt x="17336" y="19861"/>
                  </a:cubicBezTo>
                  <a:cubicBezTo>
                    <a:pt x="17336" y="19861"/>
                    <a:pt x="17336" y="19861"/>
                    <a:pt x="17336" y="19861"/>
                  </a:cubicBezTo>
                  <a:cubicBezTo>
                    <a:pt x="17392" y="19928"/>
                    <a:pt x="17392" y="19928"/>
                    <a:pt x="17392" y="19928"/>
                  </a:cubicBezTo>
                  <a:cubicBezTo>
                    <a:pt x="17392" y="19861"/>
                    <a:pt x="17392" y="19861"/>
                    <a:pt x="17392" y="19861"/>
                  </a:cubicBezTo>
                  <a:cubicBezTo>
                    <a:pt x="17448" y="19928"/>
                    <a:pt x="17448" y="19928"/>
                    <a:pt x="17448" y="19928"/>
                  </a:cubicBezTo>
                  <a:cubicBezTo>
                    <a:pt x="17448" y="19928"/>
                    <a:pt x="17448" y="19928"/>
                    <a:pt x="17448" y="19928"/>
                  </a:cubicBezTo>
                  <a:cubicBezTo>
                    <a:pt x="17448" y="19861"/>
                    <a:pt x="17448" y="19861"/>
                    <a:pt x="17448" y="19861"/>
                  </a:cubicBezTo>
                  <a:cubicBezTo>
                    <a:pt x="17448" y="19861"/>
                    <a:pt x="17448" y="19861"/>
                    <a:pt x="17448" y="19861"/>
                  </a:cubicBezTo>
                  <a:cubicBezTo>
                    <a:pt x="17504" y="19861"/>
                    <a:pt x="17504" y="19861"/>
                    <a:pt x="17504" y="19861"/>
                  </a:cubicBezTo>
                  <a:cubicBezTo>
                    <a:pt x="17504" y="19861"/>
                    <a:pt x="17504" y="19861"/>
                    <a:pt x="17504" y="19861"/>
                  </a:cubicBezTo>
                  <a:cubicBezTo>
                    <a:pt x="17561" y="19861"/>
                    <a:pt x="17561" y="19861"/>
                    <a:pt x="17561" y="19861"/>
                  </a:cubicBezTo>
                  <a:cubicBezTo>
                    <a:pt x="17561" y="19861"/>
                    <a:pt x="17561" y="19861"/>
                    <a:pt x="17561" y="19861"/>
                  </a:cubicBezTo>
                  <a:cubicBezTo>
                    <a:pt x="17561" y="19861"/>
                    <a:pt x="17561" y="19861"/>
                    <a:pt x="17561" y="19861"/>
                  </a:cubicBezTo>
                  <a:cubicBezTo>
                    <a:pt x="17617" y="19861"/>
                    <a:pt x="17617" y="19861"/>
                    <a:pt x="17617" y="19861"/>
                  </a:cubicBezTo>
                  <a:cubicBezTo>
                    <a:pt x="17617" y="19861"/>
                    <a:pt x="17617" y="19861"/>
                    <a:pt x="17617" y="19861"/>
                  </a:cubicBezTo>
                  <a:cubicBezTo>
                    <a:pt x="17617" y="19861"/>
                    <a:pt x="17617" y="19861"/>
                    <a:pt x="17617" y="19861"/>
                  </a:cubicBezTo>
                  <a:cubicBezTo>
                    <a:pt x="17617" y="19794"/>
                    <a:pt x="17617" y="19794"/>
                    <a:pt x="17617" y="19794"/>
                  </a:cubicBezTo>
                  <a:cubicBezTo>
                    <a:pt x="17617" y="19794"/>
                    <a:pt x="17617" y="19794"/>
                    <a:pt x="17617" y="19794"/>
                  </a:cubicBezTo>
                  <a:cubicBezTo>
                    <a:pt x="17673" y="19794"/>
                    <a:pt x="17673" y="19794"/>
                    <a:pt x="17673" y="19794"/>
                  </a:cubicBezTo>
                  <a:cubicBezTo>
                    <a:pt x="17673" y="19794"/>
                    <a:pt x="17673" y="19794"/>
                    <a:pt x="17673" y="19794"/>
                  </a:cubicBezTo>
                  <a:cubicBezTo>
                    <a:pt x="17673" y="19794"/>
                    <a:pt x="17673" y="19794"/>
                    <a:pt x="17673" y="19794"/>
                  </a:cubicBezTo>
                  <a:cubicBezTo>
                    <a:pt x="17617" y="19861"/>
                    <a:pt x="17617" y="19861"/>
                    <a:pt x="17617" y="19861"/>
                  </a:cubicBezTo>
                  <a:cubicBezTo>
                    <a:pt x="17673" y="19861"/>
                    <a:pt x="17673" y="19861"/>
                    <a:pt x="17673" y="19861"/>
                  </a:cubicBezTo>
                  <a:cubicBezTo>
                    <a:pt x="17673" y="19794"/>
                    <a:pt x="17673" y="19794"/>
                    <a:pt x="17673" y="19794"/>
                  </a:cubicBezTo>
                  <a:cubicBezTo>
                    <a:pt x="17673" y="19794"/>
                    <a:pt x="17673" y="19794"/>
                    <a:pt x="17673" y="19794"/>
                  </a:cubicBezTo>
                  <a:cubicBezTo>
                    <a:pt x="17673" y="19794"/>
                    <a:pt x="17673" y="19794"/>
                    <a:pt x="17673" y="19794"/>
                  </a:cubicBezTo>
                  <a:cubicBezTo>
                    <a:pt x="17673" y="19794"/>
                    <a:pt x="17673" y="19794"/>
                    <a:pt x="17673" y="19794"/>
                  </a:cubicBezTo>
                  <a:cubicBezTo>
                    <a:pt x="17673" y="19861"/>
                    <a:pt x="17673" y="19861"/>
                    <a:pt x="17673" y="19861"/>
                  </a:cubicBezTo>
                  <a:cubicBezTo>
                    <a:pt x="17673" y="19861"/>
                    <a:pt x="17673" y="19861"/>
                    <a:pt x="17673" y="19861"/>
                  </a:cubicBezTo>
                  <a:cubicBezTo>
                    <a:pt x="17729" y="19861"/>
                    <a:pt x="17729" y="19861"/>
                    <a:pt x="17729" y="19861"/>
                  </a:cubicBezTo>
                  <a:cubicBezTo>
                    <a:pt x="17729" y="19861"/>
                    <a:pt x="17729" y="19861"/>
                    <a:pt x="17729" y="19861"/>
                  </a:cubicBezTo>
                  <a:cubicBezTo>
                    <a:pt x="17729" y="19861"/>
                    <a:pt x="17729" y="19861"/>
                    <a:pt x="17729" y="19861"/>
                  </a:cubicBezTo>
                  <a:cubicBezTo>
                    <a:pt x="17673" y="19928"/>
                    <a:pt x="17673" y="19928"/>
                    <a:pt x="17673" y="19928"/>
                  </a:cubicBezTo>
                  <a:cubicBezTo>
                    <a:pt x="17617" y="19928"/>
                    <a:pt x="17617" y="19928"/>
                    <a:pt x="17617" y="19928"/>
                  </a:cubicBezTo>
                  <a:cubicBezTo>
                    <a:pt x="17617" y="19928"/>
                    <a:pt x="17617" y="19928"/>
                    <a:pt x="17617" y="19928"/>
                  </a:cubicBezTo>
                  <a:cubicBezTo>
                    <a:pt x="17673" y="19928"/>
                    <a:pt x="17673" y="19928"/>
                    <a:pt x="17673" y="19928"/>
                  </a:cubicBezTo>
                  <a:cubicBezTo>
                    <a:pt x="17673" y="19928"/>
                    <a:pt x="17673" y="19928"/>
                    <a:pt x="17673" y="19928"/>
                  </a:cubicBezTo>
                  <a:cubicBezTo>
                    <a:pt x="17673" y="19928"/>
                    <a:pt x="17673" y="19928"/>
                    <a:pt x="17673" y="19928"/>
                  </a:cubicBezTo>
                  <a:cubicBezTo>
                    <a:pt x="17729" y="19928"/>
                    <a:pt x="17729" y="19928"/>
                    <a:pt x="17729" y="19928"/>
                  </a:cubicBezTo>
                  <a:cubicBezTo>
                    <a:pt x="17729" y="19928"/>
                    <a:pt x="17729" y="19928"/>
                    <a:pt x="17729" y="19928"/>
                  </a:cubicBezTo>
                  <a:cubicBezTo>
                    <a:pt x="17729" y="19928"/>
                    <a:pt x="17729" y="19928"/>
                    <a:pt x="17729" y="19928"/>
                  </a:cubicBezTo>
                  <a:cubicBezTo>
                    <a:pt x="17785" y="19928"/>
                    <a:pt x="17785" y="19928"/>
                    <a:pt x="17785" y="19928"/>
                  </a:cubicBezTo>
                  <a:cubicBezTo>
                    <a:pt x="17785" y="19928"/>
                    <a:pt x="17785" y="19928"/>
                    <a:pt x="17785" y="19928"/>
                  </a:cubicBezTo>
                  <a:cubicBezTo>
                    <a:pt x="17785" y="19861"/>
                    <a:pt x="17785" y="19861"/>
                    <a:pt x="17785" y="19861"/>
                  </a:cubicBezTo>
                  <a:cubicBezTo>
                    <a:pt x="17785" y="19861"/>
                    <a:pt x="17785" y="19861"/>
                    <a:pt x="17785" y="19861"/>
                  </a:cubicBezTo>
                  <a:cubicBezTo>
                    <a:pt x="17841" y="19861"/>
                    <a:pt x="17841" y="19861"/>
                    <a:pt x="17841" y="19861"/>
                  </a:cubicBezTo>
                  <a:cubicBezTo>
                    <a:pt x="17841" y="19928"/>
                    <a:pt x="17841" y="19928"/>
                    <a:pt x="17841" y="19928"/>
                  </a:cubicBezTo>
                  <a:cubicBezTo>
                    <a:pt x="17897" y="19928"/>
                    <a:pt x="17897" y="19928"/>
                    <a:pt x="17897" y="19928"/>
                  </a:cubicBezTo>
                  <a:cubicBezTo>
                    <a:pt x="17897" y="19861"/>
                    <a:pt x="17897" y="19861"/>
                    <a:pt x="17897" y="19861"/>
                  </a:cubicBezTo>
                  <a:cubicBezTo>
                    <a:pt x="17953" y="19861"/>
                    <a:pt x="17953" y="19861"/>
                    <a:pt x="17953" y="19861"/>
                  </a:cubicBezTo>
                  <a:cubicBezTo>
                    <a:pt x="17897" y="19928"/>
                    <a:pt x="17897" y="19928"/>
                    <a:pt x="17897" y="19928"/>
                  </a:cubicBezTo>
                  <a:cubicBezTo>
                    <a:pt x="17897" y="19928"/>
                    <a:pt x="17897" y="19928"/>
                    <a:pt x="17897" y="19928"/>
                  </a:cubicBezTo>
                  <a:cubicBezTo>
                    <a:pt x="17897" y="19928"/>
                    <a:pt x="17897" y="19928"/>
                    <a:pt x="17897" y="19928"/>
                  </a:cubicBezTo>
                  <a:cubicBezTo>
                    <a:pt x="17841" y="19928"/>
                    <a:pt x="17841" y="19928"/>
                    <a:pt x="17841" y="19928"/>
                  </a:cubicBezTo>
                  <a:cubicBezTo>
                    <a:pt x="17785" y="19995"/>
                    <a:pt x="17785" y="19995"/>
                    <a:pt x="17785" y="19995"/>
                  </a:cubicBezTo>
                  <a:cubicBezTo>
                    <a:pt x="17785" y="19995"/>
                    <a:pt x="17785" y="19995"/>
                    <a:pt x="17785" y="19995"/>
                  </a:cubicBezTo>
                  <a:cubicBezTo>
                    <a:pt x="17785" y="19995"/>
                    <a:pt x="17785" y="19995"/>
                    <a:pt x="17785" y="19995"/>
                  </a:cubicBezTo>
                  <a:cubicBezTo>
                    <a:pt x="17785" y="20062"/>
                    <a:pt x="17785" y="20062"/>
                    <a:pt x="17785" y="20062"/>
                  </a:cubicBezTo>
                  <a:cubicBezTo>
                    <a:pt x="17785" y="20062"/>
                    <a:pt x="17785" y="20062"/>
                    <a:pt x="17785" y="20062"/>
                  </a:cubicBezTo>
                  <a:cubicBezTo>
                    <a:pt x="17729" y="20062"/>
                    <a:pt x="17729" y="20062"/>
                    <a:pt x="17729" y="20062"/>
                  </a:cubicBezTo>
                  <a:cubicBezTo>
                    <a:pt x="17729" y="20062"/>
                    <a:pt x="17729" y="20062"/>
                    <a:pt x="17729" y="20062"/>
                  </a:cubicBezTo>
                  <a:cubicBezTo>
                    <a:pt x="17729" y="20062"/>
                    <a:pt x="17729" y="20062"/>
                    <a:pt x="17729" y="20062"/>
                  </a:cubicBezTo>
                  <a:cubicBezTo>
                    <a:pt x="17673" y="20062"/>
                    <a:pt x="17673" y="20062"/>
                    <a:pt x="17673" y="20062"/>
                  </a:cubicBezTo>
                  <a:cubicBezTo>
                    <a:pt x="17617" y="20129"/>
                    <a:pt x="17617" y="20129"/>
                    <a:pt x="17617" y="20129"/>
                  </a:cubicBezTo>
                  <a:cubicBezTo>
                    <a:pt x="17617" y="20129"/>
                    <a:pt x="17617" y="20129"/>
                    <a:pt x="17617" y="20129"/>
                  </a:cubicBezTo>
                  <a:cubicBezTo>
                    <a:pt x="17617" y="20129"/>
                    <a:pt x="17617" y="20129"/>
                    <a:pt x="17617" y="20129"/>
                  </a:cubicBezTo>
                  <a:cubicBezTo>
                    <a:pt x="17673" y="20196"/>
                    <a:pt x="17673" y="20196"/>
                    <a:pt x="17673" y="20196"/>
                  </a:cubicBezTo>
                  <a:cubicBezTo>
                    <a:pt x="17673" y="20196"/>
                    <a:pt x="17673" y="20196"/>
                    <a:pt x="17673" y="20196"/>
                  </a:cubicBezTo>
                  <a:cubicBezTo>
                    <a:pt x="17673" y="20129"/>
                    <a:pt x="17673" y="20129"/>
                    <a:pt x="17673" y="20129"/>
                  </a:cubicBezTo>
                  <a:cubicBezTo>
                    <a:pt x="17729" y="20129"/>
                    <a:pt x="17729" y="20129"/>
                    <a:pt x="17729" y="20129"/>
                  </a:cubicBezTo>
                  <a:cubicBezTo>
                    <a:pt x="17729" y="20129"/>
                    <a:pt x="17729" y="20129"/>
                    <a:pt x="17729" y="20129"/>
                  </a:cubicBezTo>
                  <a:cubicBezTo>
                    <a:pt x="17729" y="20129"/>
                    <a:pt x="17729" y="20129"/>
                    <a:pt x="17729" y="20129"/>
                  </a:cubicBezTo>
                  <a:cubicBezTo>
                    <a:pt x="17729" y="20196"/>
                    <a:pt x="17729" y="20196"/>
                    <a:pt x="17729" y="20196"/>
                  </a:cubicBezTo>
                  <a:cubicBezTo>
                    <a:pt x="17785" y="20129"/>
                    <a:pt x="17785" y="20129"/>
                    <a:pt x="17785" y="20129"/>
                  </a:cubicBezTo>
                  <a:cubicBezTo>
                    <a:pt x="17785" y="20129"/>
                    <a:pt x="17785" y="20129"/>
                    <a:pt x="17785" y="20129"/>
                  </a:cubicBezTo>
                  <a:cubicBezTo>
                    <a:pt x="17841" y="20129"/>
                    <a:pt x="17841" y="20129"/>
                    <a:pt x="17841" y="20129"/>
                  </a:cubicBezTo>
                  <a:cubicBezTo>
                    <a:pt x="17841" y="20129"/>
                    <a:pt x="17841" y="20129"/>
                    <a:pt x="17841" y="20129"/>
                  </a:cubicBezTo>
                  <a:cubicBezTo>
                    <a:pt x="17841" y="20062"/>
                    <a:pt x="17841" y="20062"/>
                    <a:pt x="17841" y="20062"/>
                  </a:cubicBezTo>
                  <a:cubicBezTo>
                    <a:pt x="17841" y="20062"/>
                    <a:pt x="17841" y="20062"/>
                    <a:pt x="17841" y="20062"/>
                  </a:cubicBezTo>
                  <a:cubicBezTo>
                    <a:pt x="17841" y="20062"/>
                    <a:pt x="17841" y="20062"/>
                    <a:pt x="17841" y="20062"/>
                  </a:cubicBezTo>
                  <a:cubicBezTo>
                    <a:pt x="17897" y="19995"/>
                    <a:pt x="17897" y="19995"/>
                    <a:pt x="17897" y="19995"/>
                  </a:cubicBezTo>
                  <a:cubicBezTo>
                    <a:pt x="17897" y="19995"/>
                    <a:pt x="17897" y="19995"/>
                    <a:pt x="17897" y="19995"/>
                  </a:cubicBezTo>
                  <a:cubicBezTo>
                    <a:pt x="17953" y="19995"/>
                    <a:pt x="17953" y="19995"/>
                    <a:pt x="17953" y="19995"/>
                  </a:cubicBezTo>
                  <a:cubicBezTo>
                    <a:pt x="17953" y="19995"/>
                    <a:pt x="17953" y="19995"/>
                    <a:pt x="17953" y="19995"/>
                  </a:cubicBezTo>
                  <a:cubicBezTo>
                    <a:pt x="17953" y="19995"/>
                    <a:pt x="17953" y="19995"/>
                    <a:pt x="17953" y="19995"/>
                  </a:cubicBezTo>
                  <a:cubicBezTo>
                    <a:pt x="17953" y="19995"/>
                    <a:pt x="17953" y="19995"/>
                    <a:pt x="17953" y="19995"/>
                  </a:cubicBezTo>
                  <a:cubicBezTo>
                    <a:pt x="18009" y="19995"/>
                    <a:pt x="18009" y="19995"/>
                    <a:pt x="18009" y="19995"/>
                  </a:cubicBezTo>
                  <a:cubicBezTo>
                    <a:pt x="18009" y="19928"/>
                    <a:pt x="18009" y="19928"/>
                    <a:pt x="18009" y="19928"/>
                  </a:cubicBezTo>
                  <a:cubicBezTo>
                    <a:pt x="18065" y="19861"/>
                    <a:pt x="18065" y="19861"/>
                    <a:pt x="18065" y="19861"/>
                  </a:cubicBezTo>
                  <a:cubicBezTo>
                    <a:pt x="18065" y="19794"/>
                    <a:pt x="18065" y="19794"/>
                    <a:pt x="18065" y="19794"/>
                  </a:cubicBezTo>
                  <a:cubicBezTo>
                    <a:pt x="18065" y="19794"/>
                    <a:pt x="18065" y="19794"/>
                    <a:pt x="18065" y="19794"/>
                  </a:cubicBezTo>
                  <a:cubicBezTo>
                    <a:pt x="18065" y="19794"/>
                    <a:pt x="18065" y="19794"/>
                    <a:pt x="18065" y="19794"/>
                  </a:cubicBezTo>
                  <a:cubicBezTo>
                    <a:pt x="18065" y="19794"/>
                    <a:pt x="18065" y="19794"/>
                    <a:pt x="18065" y="19794"/>
                  </a:cubicBezTo>
                  <a:cubicBezTo>
                    <a:pt x="18122" y="19794"/>
                    <a:pt x="18122" y="19794"/>
                    <a:pt x="18122" y="19794"/>
                  </a:cubicBezTo>
                  <a:cubicBezTo>
                    <a:pt x="18122" y="19861"/>
                    <a:pt x="18122" y="19861"/>
                    <a:pt x="18122" y="19861"/>
                  </a:cubicBezTo>
                  <a:cubicBezTo>
                    <a:pt x="18122" y="19928"/>
                    <a:pt x="18122" y="19928"/>
                    <a:pt x="18122" y="19928"/>
                  </a:cubicBezTo>
                  <a:cubicBezTo>
                    <a:pt x="18122" y="19928"/>
                    <a:pt x="18122" y="19928"/>
                    <a:pt x="18122" y="19928"/>
                  </a:cubicBezTo>
                  <a:cubicBezTo>
                    <a:pt x="18122" y="19995"/>
                    <a:pt x="18122" y="19995"/>
                    <a:pt x="18122" y="19995"/>
                  </a:cubicBezTo>
                  <a:cubicBezTo>
                    <a:pt x="18122" y="19995"/>
                    <a:pt x="18122" y="19995"/>
                    <a:pt x="18122" y="19995"/>
                  </a:cubicBezTo>
                  <a:cubicBezTo>
                    <a:pt x="18122" y="19995"/>
                    <a:pt x="18122" y="19995"/>
                    <a:pt x="18122" y="19995"/>
                  </a:cubicBezTo>
                  <a:cubicBezTo>
                    <a:pt x="18065" y="20062"/>
                    <a:pt x="18065" y="20062"/>
                    <a:pt x="18065" y="20062"/>
                  </a:cubicBezTo>
                  <a:cubicBezTo>
                    <a:pt x="18065" y="20129"/>
                    <a:pt x="18065" y="20129"/>
                    <a:pt x="18065" y="20129"/>
                  </a:cubicBezTo>
                  <a:cubicBezTo>
                    <a:pt x="18065" y="20196"/>
                    <a:pt x="18065" y="20196"/>
                    <a:pt x="18065" y="20196"/>
                  </a:cubicBezTo>
                  <a:cubicBezTo>
                    <a:pt x="18009" y="20196"/>
                    <a:pt x="18009" y="20196"/>
                    <a:pt x="18009" y="20196"/>
                  </a:cubicBezTo>
                  <a:cubicBezTo>
                    <a:pt x="18009" y="20196"/>
                    <a:pt x="18009" y="20196"/>
                    <a:pt x="18009" y="20196"/>
                  </a:cubicBezTo>
                  <a:cubicBezTo>
                    <a:pt x="18065" y="20196"/>
                    <a:pt x="18065" y="20196"/>
                    <a:pt x="18065" y="20196"/>
                  </a:cubicBezTo>
                  <a:cubicBezTo>
                    <a:pt x="18065" y="20196"/>
                    <a:pt x="18065" y="20196"/>
                    <a:pt x="18065" y="20196"/>
                  </a:cubicBezTo>
                  <a:cubicBezTo>
                    <a:pt x="18122" y="20129"/>
                    <a:pt x="18122" y="20129"/>
                    <a:pt x="18122" y="20129"/>
                  </a:cubicBezTo>
                  <a:cubicBezTo>
                    <a:pt x="18122" y="20129"/>
                    <a:pt x="18122" y="20129"/>
                    <a:pt x="18122" y="20129"/>
                  </a:cubicBezTo>
                  <a:cubicBezTo>
                    <a:pt x="18178" y="20062"/>
                    <a:pt x="18178" y="20062"/>
                    <a:pt x="18178" y="20062"/>
                  </a:cubicBezTo>
                  <a:cubicBezTo>
                    <a:pt x="18178" y="20062"/>
                    <a:pt x="18178" y="20062"/>
                    <a:pt x="18178" y="20062"/>
                  </a:cubicBezTo>
                  <a:cubicBezTo>
                    <a:pt x="18178" y="20062"/>
                    <a:pt x="18178" y="20062"/>
                    <a:pt x="18178" y="20062"/>
                  </a:cubicBezTo>
                  <a:cubicBezTo>
                    <a:pt x="18234" y="20062"/>
                    <a:pt x="18234" y="20062"/>
                    <a:pt x="18234" y="20062"/>
                  </a:cubicBezTo>
                  <a:cubicBezTo>
                    <a:pt x="18234" y="20062"/>
                    <a:pt x="18234" y="20062"/>
                    <a:pt x="18234" y="20062"/>
                  </a:cubicBezTo>
                  <a:cubicBezTo>
                    <a:pt x="18234" y="20062"/>
                    <a:pt x="18234" y="20062"/>
                    <a:pt x="18234" y="20062"/>
                  </a:cubicBezTo>
                  <a:cubicBezTo>
                    <a:pt x="18178" y="20129"/>
                    <a:pt x="18178" y="20129"/>
                    <a:pt x="18178" y="20129"/>
                  </a:cubicBezTo>
                  <a:cubicBezTo>
                    <a:pt x="18178" y="20196"/>
                    <a:pt x="18178" y="20196"/>
                    <a:pt x="18178" y="20196"/>
                  </a:cubicBezTo>
                  <a:cubicBezTo>
                    <a:pt x="18178" y="20196"/>
                    <a:pt x="18178" y="20196"/>
                    <a:pt x="18178" y="20196"/>
                  </a:cubicBezTo>
                  <a:cubicBezTo>
                    <a:pt x="18178" y="20196"/>
                    <a:pt x="18178" y="20196"/>
                    <a:pt x="18178" y="20196"/>
                  </a:cubicBezTo>
                  <a:cubicBezTo>
                    <a:pt x="18178" y="20263"/>
                    <a:pt x="18178" y="20263"/>
                    <a:pt x="18178" y="20263"/>
                  </a:cubicBezTo>
                  <a:cubicBezTo>
                    <a:pt x="18178" y="20329"/>
                    <a:pt x="18178" y="20329"/>
                    <a:pt x="18178" y="20329"/>
                  </a:cubicBezTo>
                  <a:cubicBezTo>
                    <a:pt x="18178" y="20263"/>
                    <a:pt x="18178" y="20263"/>
                    <a:pt x="18178" y="20263"/>
                  </a:cubicBezTo>
                  <a:cubicBezTo>
                    <a:pt x="18234" y="20263"/>
                    <a:pt x="18234" y="20263"/>
                    <a:pt x="18234" y="20263"/>
                  </a:cubicBezTo>
                  <a:cubicBezTo>
                    <a:pt x="18234" y="20263"/>
                    <a:pt x="18234" y="20263"/>
                    <a:pt x="18234" y="20263"/>
                  </a:cubicBezTo>
                  <a:cubicBezTo>
                    <a:pt x="18234" y="20263"/>
                    <a:pt x="18290" y="20263"/>
                    <a:pt x="18290" y="20263"/>
                  </a:cubicBezTo>
                  <a:cubicBezTo>
                    <a:pt x="18290" y="20263"/>
                    <a:pt x="18290" y="20263"/>
                    <a:pt x="18290" y="20263"/>
                  </a:cubicBezTo>
                  <a:cubicBezTo>
                    <a:pt x="18346" y="20263"/>
                    <a:pt x="18346" y="20263"/>
                    <a:pt x="18346" y="20263"/>
                  </a:cubicBezTo>
                  <a:cubicBezTo>
                    <a:pt x="18346" y="20196"/>
                    <a:pt x="18346" y="20196"/>
                    <a:pt x="18346" y="20196"/>
                  </a:cubicBezTo>
                  <a:cubicBezTo>
                    <a:pt x="18346" y="20196"/>
                    <a:pt x="18346" y="20196"/>
                    <a:pt x="18346" y="20196"/>
                  </a:cubicBezTo>
                  <a:cubicBezTo>
                    <a:pt x="18346" y="20196"/>
                    <a:pt x="18346" y="20196"/>
                    <a:pt x="18346" y="20196"/>
                  </a:cubicBezTo>
                  <a:cubicBezTo>
                    <a:pt x="18346" y="20196"/>
                    <a:pt x="18346" y="20196"/>
                    <a:pt x="18346" y="20196"/>
                  </a:cubicBezTo>
                  <a:cubicBezTo>
                    <a:pt x="18346" y="20129"/>
                    <a:pt x="18346" y="20129"/>
                    <a:pt x="18346" y="20129"/>
                  </a:cubicBezTo>
                  <a:cubicBezTo>
                    <a:pt x="18346" y="20129"/>
                    <a:pt x="18346" y="20129"/>
                    <a:pt x="18346" y="20129"/>
                  </a:cubicBezTo>
                  <a:cubicBezTo>
                    <a:pt x="18346" y="20129"/>
                    <a:pt x="18346" y="20129"/>
                    <a:pt x="18346" y="20129"/>
                  </a:cubicBezTo>
                  <a:cubicBezTo>
                    <a:pt x="18346" y="20062"/>
                    <a:pt x="18346" y="20062"/>
                    <a:pt x="18346" y="20062"/>
                  </a:cubicBezTo>
                  <a:cubicBezTo>
                    <a:pt x="18402" y="19995"/>
                    <a:pt x="18402" y="19995"/>
                    <a:pt x="18402" y="19995"/>
                  </a:cubicBezTo>
                  <a:cubicBezTo>
                    <a:pt x="18458" y="19995"/>
                    <a:pt x="18458" y="19995"/>
                    <a:pt x="18458" y="19995"/>
                  </a:cubicBezTo>
                  <a:cubicBezTo>
                    <a:pt x="18402" y="19861"/>
                    <a:pt x="18402" y="19861"/>
                    <a:pt x="18402" y="19861"/>
                  </a:cubicBezTo>
                  <a:cubicBezTo>
                    <a:pt x="18402" y="19861"/>
                    <a:pt x="18402" y="19861"/>
                    <a:pt x="18402" y="19861"/>
                  </a:cubicBezTo>
                  <a:cubicBezTo>
                    <a:pt x="18402" y="19861"/>
                    <a:pt x="18402" y="19861"/>
                    <a:pt x="18402" y="19861"/>
                  </a:cubicBezTo>
                  <a:cubicBezTo>
                    <a:pt x="18402" y="19861"/>
                    <a:pt x="18402" y="19861"/>
                    <a:pt x="18402" y="19861"/>
                  </a:cubicBezTo>
                  <a:cubicBezTo>
                    <a:pt x="18402" y="19928"/>
                    <a:pt x="18402" y="19928"/>
                    <a:pt x="18402" y="19928"/>
                  </a:cubicBezTo>
                  <a:cubicBezTo>
                    <a:pt x="18346" y="19928"/>
                    <a:pt x="18346" y="19928"/>
                    <a:pt x="18346" y="19928"/>
                  </a:cubicBezTo>
                  <a:cubicBezTo>
                    <a:pt x="18346" y="19995"/>
                    <a:pt x="18346" y="19995"/>
                    <a:pt x="18346" y="19995"/>
                  </a:cubicBezTo>
                  <a:cubicBezTo>
                    <a:pt x="18290" y="19995"/>
                    <a:pt x="18290" y="19995"/>
                    <a:pt x="18290" y="19995"/>
                  </a:cubicBezTo>
                  <a:cubicBezTo>
                    <a:pt x="18290" y="19928"/>
                    <a:pt x="18290" y="19928"/>
                    <a:pt x="18290" y="19928"/>
                  </a:cubicBezTo>
                  <a:cubicBezTo>
                    <a:pt x="18290" y="19928"/>
                    <a:pt x="18290" y="19928"/>
                    <a:pt x="18290" y="19928"/>
                  </a:cubicBezTo>
                  <a:cubicBezTo>
                    <a:pt x="18290" y="19861"/>
                    <a:pt x="18290" y="19861"/>
                    <a:pt x="18290" y="19861"/>
                  </a:cubicBezTo>
                  <a:cubicBezTo>
                    <a:pt x="18346" y="19861"/>
                    <a:pt x="18346" y="19861"/>
                    <a:pt x="18346" y="19861"/>
                  </a:cubicBezTo>
                  <a:cubicBezTo>
                    <a:pt x="18346" y="19794"/>
                    <a:pt x="18346" y="19794"/>
                    <a:pt x="18346" y="19794"/>
                  </a:cubicBezTo>
                  <a:cubicBezTo>
                    <a:pt x="18402" y="19794"/>
                    <a:pt x="18402" y="19794"/>
                    <a:pt x="18402" y="19794"/>
                  </a:cubicBezTo>
                  <a:cubicBezTo>
                    <a:pt x="18402" y="19794"/>
                    <a:pt x="18402" y="19794"/>
                    <a:pt x="18402" y="19794"/>
                  </a:cubicBezTo>
                  <a:cubicBezTo>
                    <a:pt x="18402" y="19794"/>
                    <a:pt x="18402" y="19794"/>
                    <a:pt x="18402" y="19794"/>
                  </a:cubicBezTo>
                  <a:cubicBezTo>
                    <a:pt x="18402" y="19728"/>
                    <a:pt x="18402" y="19728"/>
                    <a:pt x="18402" y="19728"/>
                  </a:cubicBezTo>
                  <a:cubicBezTo>
                    <a:pt x="18402" y="19794"/>
                    <a:pt x="18402" y="19794"/>
                    <a:pt x="18402" y="19794"/>
                  </a:cubicBezTo>
                  <a:cubicBezTo>
                    <a:pt x="18346" y="19794"/>
                    <a:pt x="18346" y="19794"/>
                    <a:pt x="18346" y="19794"/>
                  </a:cubicBezTo>
                  <a:cubicBezTo>
                    <a:pt x="18346" y="19794"/>
                    <a:pt x="18346" y="19794"/>
                    <a:pt x="18346" y="19794"/>
                  </a:cubicBezTo>
                  <a:cubicBezTo>
                    <a:pt x="18290" y="19794"/>
                    <a:pt x="18290" y="19794"/>
                    <a:pt x="18290" y="19794"/>
                  </a:cubicBezTo>
                  <a:cubicBezTo>
                    <a:pt x="18290" y="19794"/>
                    <a:pt x="18290" y="19794"/>
                    <a:pt x="18290" y="19794"/>
                  </a:cubicBezTo>
                  <a:cubicBezTo>
                    <a:pt x="18290" y="19861"/>
                    <a:pt x="18290" y="19861"/>
                    <a:pt x="18290" y="19861"/>
                  </a:cubicBezTo>
                  <a:cubicBezTo>
                    <a:pt x="18234" y="19861"/>
                    <a:pt x="18234" y="19861"/>
                    <a:pt x="18234" y="19861"/>
                  </a:cubicBezTo>
                  <a:cubicBezTo>
                    <a:pt x="18234" y="19928"/>
                    <a:pt x="18234" y="19928"/>
                    <a:pt x="18234" y="19928"/>
                  </a:cubicBezTo>
                  <a:cubicBezTo>
                    <a:pt x="18178" y="19928"/>
                    <a:pt x="18178" y="19928"/>
                    <a:pt x="18178" y="19928"/>
                  </a:cubicBezTo>
                  <a:cubicBezTo>
                    <a:pt x="18178" y="19928"/>
                    <a:pt x="18178" y="19928"/>
                    <a:pt x="18178" y="19928"/>
                  </a:cubicBezTo>
                  <a:cubicBezTo>
                    <a:pt x="18178" y="19861"/>
                    <a:pt x="18178" y="19861"/>
                    <a:pt x="18178" y="19861"/>
                  </a:cubicBezTo>
                  <a:cubicBezTo>
                    <a:pt x="18122" y="19861"/>
                    <a:pt x="18122" y="19861"/>
                    <a:pt x="18122" y="19861"/>
                  </a:cubicBezTo>
                  <a:cubicBezTo>
                    <a:pt x="18122" y="19794"/>
                    <a:pt x="18122" y="19794"/>
                    <a:pt x="18122" y="19794"/>
                  </a:cubicBezTo>
                  <a:cubicBezTo>
                    <a:pt x="18178" y="19861"/>
                    <a:pt x="18178" y="19861"/>
                    <a:pt x="18178" y="19861"/>
                  </a:cubicBezTo>
                  <a:cubicBezTo>
                    <a:pt x="18178" y="19861"/>
                    <a:pt x="18178" y="19861"/>
                    <a:pt x="18178" y="19861"/>
                  </a:cubicBezTo>
                  <a:cubicBezTo>
                    <a:pt x="18178" y="19794"/>
                    <a:pt x="18178" y="19794"/>
                    <a:pt x="18178" y="19794"/>
                  </a:cubicBezTo>
                  <a:cubicBezTo>
                    <a:pt x="18178" y="19794"/>
                    <a:pt x="18178" y="19794"/>
                    <a:pt x="18178" y="19794"/>
                  </a:cubicBezTo>
                  <a:cubicBezTo>
                    <a:pt x="18178" y="19794"/>
                    <a:pt x="18178" y="19794"/>
                    <a:pt x="18178" y="19794"/>
                  </a:cubicBezTo>
                  <a:cubicBezTo>
                    <a:pt x="18178" y="19794"/>
                    <a:pt x="18178" y="19794"/>
                    <a:pt x="18178" y="19794"/>
                  </a:cubicBezTo>
                  <a:cubicBezTo>
                    <a:pt x="18234" y="19794"/>
                    <a:pt x="18234" y="19794"/>
                    <a:pt x="18234" y="19794"/>
                  </a:cubicBezTo>
                  <a:cubicBezTo>
                    <a:pt x="18178" y="19794"/>
                    <a:pt x="18178" y="19794"/>
                    <a:pt x="18178" y="19794"/>
                  </a:cubicBezTo>
                  <a:cubicBezTo>
                    <a:pt x="18178" y="19728"/>
                    <a:pt x="18178" y="19728"/>
                    <a:pt x="18178" y="19728"/>
                  </a:cubicBezTo>
                  <a:cubicBezTo>
                    <a:pt x="18178" y="19728"/>
                    <a:pt x="18178" y="19728"/>
                    <a:pt x="18178" y="19728"/>
                  </a:cubicBezTo>
                  <a:cubicBezTo>
                    <a:pt x="18178" y="19728"/>
                    <a:pt x="18178" y="19728"/>
                    <a:pt x="18178" y="19728"/>
                  </a:cubicBezTo>
                  <a:cubicBezTo>
                    <a:pt x="18234" y="19728"/>
                    <a:pt x="18234" y="19728"/>
                    <a:pt x="18234" y="19728"/>
                  </a:cubicBezTo>
                  <a:cubicBezTo>
                    <a:pt x="18234" y="19728"/>
                    <a:pt x="18234" y="19728"/>
                    <a:pt x="18234" y="19728"/>
                  </a:cubicBezTo>
                  <a:cubicBezTo>
                    <a:pt x="18234" y="19661"/>
                    <a:pt x="18234" y="19661"/>
                    <a:pt x="18234" y="19661"/>
                  </a:cubicBezTo>
                  <a:cubicBezTo>
                    <a:pt x="18290" y="19594"/>
                    <a:pt x="18290" y="19594"/>
                    <a:pt x="18290" y="19594"/>
                  </a:cubicBezTo>
                  <a:cubicBezTo>
                    <a:pt x="18290" y="19594"/>
                    <a:pt x="18290" y="19594"/>
                    <a:pt x="18290" y="19594"/>
                  </a:cubicBezTo>
                  <a:cubicBezTo>
                    <a:pt x="18346" y="19661"/>
                    <a:pt x="18346" y="19661"/>
                    <a:pt x="18346" y="19661"/>
                  </a:cubicBezTo>
                  <a:cubicBezTo>
                    <a:pt x="18346" y="19594"/>
                    <a:pt x="18346" y="19594"/>
                    <a:pt x="18346" y="19594"/>
                  </a:cubicBezTo>
                  <a:cubicBezTo>
                    <a:pt x="18402" y="19594"/>
                    <a:pt x="18402" y="19594"/>
                    <a:pt x="18402" y="19594"/>
                  </a:cubicBezTo>
                  <a:cubicBezTo>
                    <a:pt x="18402" y="19527"/>
                    <a:pt x="18402" y="19527"/>
                    <a:pt x="18402" y="19527"/>
                  </a:cubicBezTo>
                  <a:cubicBezTo>
                    <a:pt x="18346" y="19527"/>
                    <a:pt x="18346" y="19527"/>
                    <a:pt x="18346" y="19527"/>
                  </a:cubicBezTo>
                  <a:cubicBezTo>
                    <a:pt x="18346" y="19527"/>
                    <a:pt x="18346" y="19527"/>
                    <a:pt x="18346" y="19527"/>
                  </a:cubicBezTo>
                  <a:cubicBezTo>
                    <a:pt x="18290" y="19594"/>
                    <a:pt x="18290" y="19594"/>
                    <a:pt x="18290" y="19594"/>
                  </a:cubicBezTo>
                  <a:cubicBezTo>
                    <a:pt x="18290" y="19527"/>
                    <a:pt x="18290" y="19527"/>
                    <a:pt x="18290" y="19527"/>
                  </a:cubicBezTo>
                  <a:cubicBezTo>
                    <a:pt x="18290" y="19527"/>
                    <a:pt x="18290" y="19527"/>
                    <a:pt x="18290" y="19527"/>
                  </a:cubicBezTo>
                  <a:cubicBezTo>
                    <a:pt x="18290" y="19594"/>
                    <a:pt x="18290" y="19594"/>
                    <a:pt x="18290" y="19594"/>
                  </a:cubicBezTo>
                  <a:cubicBezTo>
                    <a:pt x="18290" y="19594"/>
                    <a:pt x="18290" y="19594"/>
                    <a:pt x="18290" y="19594"/>
                  </a:cubicBezTo>
                  <a:cubicBezTo>
                    <a:pt x="18234" y="19594"/>
                    <a:pt x="18234" y="19594"/>
                    <a:pt x="18234" y="19594"/>
                  </a:cubicBezTo>
                  <a:cubicBezTo>
                    <a:pt x="18234" y="19594"/>
                    <a:pt x="18234" y="19594"/>
                    <a:pt x="18234" y="19594"/>
                  </a:cubicBezTo>
                  <a:cubicBezTo>
                    <a:pt x="18178" y="19661"/>
                    <a:pt x="18178" y="19661"/>
                    <a:pt x="18178" y="19661"/>
                  </a:cubicBezTo>
                  <a:cubicBezTo>
                    <a:pt x="18178" y="19661"/>
                    <a:pt x="18178" y="19661"/>
                    <a:pt x="18178" y="19661"/>
                  </a:cubicBezTo>
                  <a:cubicBezTo>
                    <a:pt x="18178" y="19661"/>
                    <a:pt x="18178" y="19661"/>
                    <a:pt x="18178" y="19661"/>
                  </a:cubicBezTo>
                  <a:cubicBezTo>
                    <a:pt x="18178" y="19661"/>
                    <a:pt x="18178" y="19661"/>
                    <a:pt x="18178" y="19661"/>
                  </a:cubicBezTo>
                  <a:cubicBezTo>
                    <a:pt x="18178" y="19661"/>
                    <a:pt x="18178" y="19661"/>
                    <a:pt x="18178" y="19661"/>
                  </a:cubicBezTo>
                  <a:cubicBezTo>
                    <a:pt x="18178" y="19661"/>
                    <a:pt x="18178" y="19661"/>
                    <a:pt x="18178" y="19661"/>
                  </a:cubicBezTo>
                  <a:cubicBezTo>
                    <a:pt x="18178" y="19661"/>
                    <a:pt x="18178" y="19661"/>
                    <a:pt x="18178" y="19661"/>
                  </a:cubicBezTo>
                  <a:cubicBezTo>
                    <a:pt x="18122" y="19661"/>
                    <a:pt x="18122" y="19661"/>
                    <a:pt x="18122" y="19661"/>
                  </a:cubicBezTo>
                  <a:cubicBezTo>
                    <a:pt x="18178" y="19661"/>
                    <a:pt x="18178" y="19661"/>
                    <a:pt x="18178" y="19661"/>
                  </a:cubicBezTo>
                  <a:cubicBezTo>
                    <a:pt x="18178" y="19594"/>
                    <a:pt x="18178" y="19594"/>
                    <a:pt x="18178" y="19594"/>
                  </a:cubicBezTo>
                  <a:cubicBezTo>
                    <a:pt x="18178" y="19594"/>
                    <a:pt x="18178" y="19594"/>
                    <a:pt x="18178" y="19594"/>
                  </a:cubicBezTo>
                  <a:cubicBezTo>
                    <a:pt x="18178" y="19594"/>
                    <a:pt x="18178" y="19594"/>
                    <a:pt x="18178" y="19594"/>
                  </a:cubicBezTo>
                  <a:cubicBezTo>
                    <a:pt x="18178" y="19527"/>
                    <a:pt x="18178" y="19527"/>
                    <a:pt x="18178" y="19527"/>
                  </a:cubicBezTo>
                  <a:cubicBezTo>
                    <a:pt x="18234" y="19527"/>
                    <a:pt x="18234" y="19527"/>
                    <a:pt x="18234" y="19527"/>
                  </a:cubicBezTo>
                  <a:cubicBezTo>
                    <a:pt x="18178" y="19527"/>
                    <a:pt x="18178" y="19527"/>
                    <a:pt x="18178" y="19527"/>
                  </a:cubicBezTo>
                  <a:cubicBezTo>
                    <a:pt x="18178" y="19527"/>
                    <a:pt x="18178" y="19527"/>
                    <a:pt x="18178" y="19527"/>
                  </a:cubicBezTo>
                  <a:cubicBezTo>
                    <a:pt x="18178" y="19527"/>
                    <a:pt x="18178" y="19527"/>
                    <a:pt x="18178" y="19527"/>
                  </a:cubicBezTo>
                  <a:cubicBezTo>
                    <a:pt x="18178" y="19460"/>
                    <a:pt x="18178" y="19460"/>
                    <a:pt x="18178" y="19460"/>
                  </a:cubicBezTo>
                  <a:cubicBezTo>
                    <a:pt x="18178" y="19460"/>
                    <a:pt x="18178" y="19460"/>
                    <a:pt x="18178" y="19460"/>
                  </a:cubicBezTo>
                  <a:cubicBezTo>
                    <a:pt x="18122" y="19460"/>
                    <a:pt x="18122" y="19460"/>
                    <a:pt x="18122" y="19460"/>
                  </a:cubicBezTo>
                  <a:cubicBezTo>
                    <a:pt x="18122" y="19460"/>
                    <a:pt x="18122" y="19460"/>
                    <a:pt x="18122" y="19460"/>
                  </a:cubicBezTo>
                  <a:cubicBezTo>
                    <a:pt x="18122" y="19460"/>
                    <a:pt x="18122" y="19460"/>
                    <a:pt x="18122" y="19460"/>
                  </a:cubicBezTo>
                  <a:cubicBezTo>
                    <a:pt x="18178" y="19460"/>
                    <a:pt x="18178" y="19460"/>
                    <a:pt x="18178" y="19460"/>
                  </a:cubicBezTo>
                  <a:cubicBezTo>
                    <a:pt x="18178" y="19460"/>
                    <a:pt x="18178" y="19460"/>
                    <a:pt x="18178" y="19460"/>
                  </a:cubicBezTo>
                  <a:cubicBezTo>
                    <a:pt x="18234" y="19460"/>
                    <a:pt x="18234" y="19460"/>
                    <a:pt x="18234" y="19460"/>
                  </a:cubicBezTo>
                  <a:cubicBezTo>
                    <a:pt x="18234" y="19393"/>
                    <a:pt x="18234" y="19393"/>
                    <a:pt x="18234" y="19393"/>
                  </a:cubicBezTo>
                  <a:cubicBezTo>
                    <a:pt x="18290" y="19393"/>
                    <a:pt x="18290" y="19393"/>
                    <a:pt x="18290" y="19393"/>
                  </a:cubicBezTo>
                  <a:cubicBezTo>
                    <a:pt x="18290" y="19393"/>
                    <a:pt x="18290" y="19393"/>
                    <a:pt x="18290" y="19393"/>
                  </a:cubicBezTo>
                  <a:cubicBezTo>
                    <a:pt x="18290" y="19326"/>
                    <a:pt x="18290" y="19326"/>
                    <a:pt x="18290" y="19326"/>
                  </a:cubicBezTo>
                  <a:cubicBezTo>
                    <a:pt x="18290" y="19326"/>
                    <a:pt x="18290" y="19326"/>
                    <a:pt x="18290" y="19326"/>
                  </a:cubicBezTo>
                  <a:cubicBezTo>
                    <a:pt x="18290" y="19326"/>
                    <a:pt x="18290" y="19326"/>
                    <a:pt x="18290" y="19326"/>
                  </a:cubicBezTo>
                  <a:cubicBezTo>
                    <a:pt x="18290" y="19326"/>
                    <a:pt x="18290" y="19326"/>
                    <a:pt x="18290" y="19326"/>
                  </a:cubicBezTo>
                  <a:cubicBezTo>
                    <a:pt x="18234" y="19259"/>
                    <a:pt x="18234" y="19259"/>
                    <a:pt x="18234" y="19259"/>
                  </a:cubicBezTo>
                  <a:cubicBezTo>
                    <a:pt x="18178" y="19259"/>
                    <a:pt x="18178" y="19259"/>
                    <a:pt x="18178" y="19259"/>
                  </a:cubicBezTo>
                  <a:cubicBezTo>
                    <a:pt x="18178" y="19259"/>
                    <a:pt x="18178" y="19259"/>
                    <a:pt x="18178" y="19259"/>
                  </a:cubicBezTo>
                  <a:cubicBezTo>
                    <a:pt x="18122" y="19259"/>
                    <a:pt x="18122" y="19259"/>
                    <a:pt x="18122" y="19259"/>
                  </a:cubicBezTo>
                  <a:cubicBezTo>
                    <a:pt x="18122" y="19259"/>
                    <a:pt x="18122" y="19259"/>
                    <a:pt x="18122" y="19259"/>
                  </a:cubicBezTo>
                  <a:cubicBezTo>
                    <a:pt x="18122" y="19326"/>
                    <a:pt x="18122" y="19326"/>
                    <a:pt x="18122" y="19326"/>
                  </a:cubicBezTo>
                  <a:cubicBezTo>
                    <a:pt x="18122" y="19393"/>
                    <a:pt x="18122" y="19393"/>
                    <a:pt x="18122" y="19393"/>
                  </a:cubicBezTo>
                  <a:cubicBezTo>
                    <a:pt x="18065" y="19393"/>
                    <a:pt x="18065" y="19393"/>
                    <a:pt x="18065" y="19393"/>
                  </a:cubicBezTo>
                  <a:cubicBezTo>
                    <a:pt x="18122" y="19393"/>
                    <a:pt x="18122" y="19393"/>
                    <a:pt x="18122" y="19393"/>
                  </a:cubicBezTo>
                  <a:cubicBezTo>
                    <a:pt x="18122" y="19326"/>
                    <a:pt x="18122" y="19326"/>
                    <a:pt x="18122" y="19326"/>
                  </a:cubicBezTo>
                  <a:cubicBezTo>
                    <a:pt x="18122" y="19326"/>
                    <a:pt x="18122" y="19326"/>
                    <a:pt x="18122" y="19326"/>
                  </a:cubicBezTo>
                  <a:cubicBezTo>
                    <a:pt x="18122" y="19259"/>
                    <a:pt x="18122" y="19259"/>
                    <a:pt x="18122" y="19259"/>
                  </a:cubicBezTo>
                  <a:cubicBezTo>
                    <a:pt x="18122" y="19259"/>
                    <a:pt x="18122" y="19259"/>
                    <a:pt x="18122" y="19259"/>
                  </a:cubicBezTo>
                  <a:cubicBezTo>
                    <a:pt x="18122" y="19259"/>
                    <a:pt x="18122" y="19259"/>
                    <a:pt x="18122" y="19259"/>
                  </a:cubicBezTo>
                  <a:cubicBezTo>
                    <a:pt x="18065" y="19259"/>
                    <a:pt x="18065" y="19259"/>
                    <a:pt x="18065" y="19259"/>
                  </a:cubicBezTo>
                  <a:cubicBezTo>
                    <a:pt x="18065" y="19259"/>
                    <a:pt x="18065" y="19259"/>
                    <a:pt x="18065" y="19259"/>
                  </a:cubicBezTo>
                  <a:cubicBezTo>
                    <a:pt x="18009" y="19326"/>
                    <a:pt x="18009" y="19326"/>
                    <a:pt x="18009" y="19326"/>
                  </a:cubicBezTo>
                  <a:cubicBezTo>
                    <a:pt x="18009" y="19326"/>
                    <a:pt x="18009" y="19326"/>
                    <a:pt x="18009" y="19326"/>
                  </a:cubicBezTo>
                  <a:cubicBezTo>
                    <a:pt x="18009" y="19326"/>
                    <a:pt x="18009" y="19326"/>
                    <a:pt x="18009" y="19326"/>
                  </a:cubicBezTo>
                  <a:cubicBezTo>
                    <a:pt x="18009" y="19326"/>
                    <a:pt x="18009" y="19326"/>
                    <a:pt x="18009" y="19326"/>
                  </a:cubicBezTo>
                  <a:cubicBezTo>
                    <a:pt x="17953" y="19326"/>
                    <a:pt x="17953" y="19326"/>
                    <a:pt x="17953" y="19326"/>
                  </a:cubicBezTo>
                  <a:cubicBezTo>
                    <a:pt x="17953" y="19326"/>
                    <a:pt x="17953" y="19326"/>
                    <a:pt x="17953" y="19326"/>
                  </a:cubicBezTo>
                  <a:cubicBezTo>
                    <a:pt x="17953" y="19393"/>
                    <a:pt x="17953" y="19393"/>
                    <a:pt x="17953" y="19393"/>
                  </a:cubicBezTo>
                  <a:cubicBezTo>
                    <a:pt x="17897" y="19393"/>
                    <a:pt x="17897" y="19393"/>
                    <a:pt x="17897" y="19393"/>
                  </a:cubicBezTo>
                  <a:cubicBezTo>
                    <a:pt x="17897" y="19393"/>
                    <a:pt x="17897" y="19393"/>
                    <a:pt x="17897" y="19393"/>
                  </a:cubicBezTo>
                  <a:cubicBezTo>
                    <a:pt x="17953" y="19326"/>
                    <a:pt x="17953" y="19326"/>
                    <a:pt x="17953" y="19326"/>
                  </a:cubicBezTo>
                  <a:cubicBezTo>
                    <a:pt x="17953" y="19259"/>
                    <a:pt x="17953" y="19259"/>
                    <a:pt x="17953" y="19259"/>
                  </a:cubicBezTo>
                  <a:cubicBezTo>
                    <a:pt x="17953" y="19259"/>
                    <a:pt x="17953" y="19259"/>
                    <a:pt x="17953" y="19259"/>
                  </a:cubicBezTo>
                  <a:cubicBezTo>
                    <a:pt x="17897" y="19259"/>
                    <a:pt x="17897" y="19259"/>
                    <a:pt x="17897" y="19259"/>
                  </a:cubicBezTo>
                  <a:cubicBezTo>
                    <a:pt x="17897" y="19326"/>
                    <a:pt x="17897" y="19326"/>
                    <a:pt x="17897" y="19326"/>
                  </a:cubicBezTo>
                  <a:cubicBezTo>
                    <a:pt x="17897" y="19326"/>
                    <a:pt x="17897" y="19326"/>
                    <a:pt x="17897" y="19326"/>
                  </a:cubicBezTo>
                  <a:cubicBezTo>
                    <a:pt x="17897" y="19326"/>
                    <a:pt x="17897" y="19326"/>
                    <a:pt x="17897" y="19326"/>
                  </a:cubicBezTo>
                  <a:cubicBezTo>
                    <a:pt x="17897" y="19259"/>
                    <a:pt x="17897" y="19259"/>
                    <a:pt x="17897" y="19259"/>
                  </a:cubicBezTo>
                  <a:cubicBezTo>
                    <a:pt x="17897" y="19259"/>
                    <a:pt x="17897" y="19259"/>
                    <a:pt x="17897" y="19259"/>
                  </a:cubicBezTo>
                  <a:cubicBezTo>
                    <a:pt x="17897" y="19259"/>
                    <a:pt x="17897" y="19259"/>
                    <a:pt x="17897" y="19259"/>
                  </a:cubicBezTo>
                  <a:cubicBezTo>
                    <a:pt x="17841" y="19259"/>
                    <a:pt x="17841" y="19259"/>
                    <a:pt x="17841" y="19259"/>
                  </a:cubicBezTo>
                  <a:cubicBezTo>
                    <a:pt x="17841" y="19326"/>
                    <a:pt x="17841" y="19326"/>
                    <a:pt x="17841" y="19326"/>
                  </a:cubicBezTo>
                  <a:cubicBezTo>
                    <a:pt x="17785" y="19259"/>
                    <a:pt x="17785" y="19259"/>
                    <a:pt x="17785" y="19259"/>
                  </a:cubicBezTo>
                  <a:cubicBezTo>
                    <a:pt x="17785" y="19259"/>
                    <a:pt x="17785" y="19259"/>
                    <a:pt x="17785" y="19259"/>
                  </a:cubicBezTo>
                  <a:cubicBezTo>
                    <a:pt x="17785" y="19259"/>
                    <a:pt x="17785" y="19259"/>
                    <a:pt x="17785" y="19259"/>
                  </a:cubicBezTo>
                  <a:cubicBezTo>
                    <a:pt x="17729" y="19259"/>
                    <a:pt x="17729" y="19259"/>
                    <a:pt x="17729" y="19259"/>
                  </a:cubicBezTo>
                  <a:cubicBezTo>
                    <a:pt x="17729" y="19259"/>
                    <a:pt x="17729" y="19259"/>
                    <a:pt x="17729" y="19259"/>
                  </a:cubicBezTo>
                  <a:cubicBezTo>
                    <a:pt x="17729" y="19259"/>
                    <a:pt x="17729" y="19259"/>
                    <a:pt x="17729" y="19259"/>
                  </a:cubicBezTo>
                  <a:cubicBezTo>
                    <a:pt x="17729" y="19259"/>
                    <a:pt x="17729" y="19259"/>
                    <a:pt x="17729" y="19259"/>
                  </a:cubicBezTo>
                  <a:cubicBezTo>
                    <a:pt x="17785" y="19193"/>
                    <a:pt x="17785" y="19193"/>
                    <a:pt x="17785" y="19193"/>
                  </a:cubicBezTo>
                  <a:cubicBezTo>
                    <a:pt x="17785" y="19126"/>
                    <a:pt x="17785" y="19126"/>
                    <a:pt x="17785" y="19126"/>
                  </a:cubicBezTo>
                  <a:cubicBezTo>
                    <a:pt x="17785" y="19126"/>
                    <a:pt x="17785" y="19126"/>
                    <a:pt x="17785" y="19126"/>
                  </a:cubicBezTo>
                  <a:cubicBezTo>
                    <a:pt x="17785" y="19126"/>
                    <a:pt x="17785" y="19126"/>
                    <a:pt x="17785" y="19126"/>
                  </a:cubicBezTo>
                  <a:cubicBezTo>
                    <a:pt x="17729" y="19193"/>
                    <a:pt x="17729" y="19193"/>
                    <a:pt x="17729" y="19193"/>
                  </a:cubicBezTo>
                  <a:cubicBezTo>
                    <a:pt x="17729" y="19126"/>
                    <a:pt x="17729" y="19126"/>
                    <a:pt x="17729" y="19126"/>
                  </a:cubicBezTo>
                  <a:cubicBezTo>
                    <a:pt x="17785" y="19126"/>
                    <a:pt x="17785" y="19126"/>
                    <a:pt x="17785" y="19126"/>
                  </a:cubicBezTo>
                  <a:cubicBezTo>
                    <a:pt x="17841" y="19126"/>
                    <a:pt x="17841" y="19126"/>
                    <a:pt x="17841" y="19126"/>
                  </a:cubicBezTo>
                  <a:cubicBezTo>
                    <a:pt x="17841" y="19126"/>
                    <a:pt x="17841" y="19126"/>
                    <a:pt x="17841" y="19126"/>
                  </a:cubicBezTo>
                  <a:cubicBezTo>
                    <a:pt x="17897" y="19126"/>
                    <a:pt x="17897" y="19126"/>
                    <a:pt x="17897" y="19126"/>
                  </a:cubicBezTo>
                  <a:cubicBezTo>
                    <a:pt x="17897" y="19059"/>
                    <a:pt x="17897" y="19059"/>
                    <a:pt x="17897" y="19059"/>
                  </a:cubicBezTo>
                  <a:cubicBezTo>
                    <a:pt x="17897" y="19059"/>
                    <a:pt x="17897" y="19059"/>
                    <a:pt x="17897" y="19059"/>
                  </a:cubicBezTo>
                  <a:cubicBezTo>
                    <a:pt x="17897" y="19059"/>
                    <a:pt x="17897" y="19059"/>
                    <a:pt x="17897" y="19059"/>
                  </a:cubicBezTo>
                  <a:cubicBezTo>
                    <a:pt x="17841" y="19059"/>
                    <a:pt x="17841" y="19059"/>
                    <a:pt x="17841" y="19059"/>
                  </a:cubicBezTo>
                  <a:cubicBezTo>
                    <a:pt x="17841" y="19059"/>
                    <a:pt x="17841" y="19059"/>
                    <a:pt x="17841" y="19059"/>
                  </a:cubicBezTo>
                  <a:cubicBezTo>
                    <a:pt x="17785" y="19059"/>
                    <a:pt x="17785" y="19059"/>
                    <a:pt x="17785" y="19059"/>
                  </a:cubicBezTo>
                  <a:cubicBezTo>
                    <a:pt x="17785" y="19059"/>
                    <a:pt x="17785" y="19059"/>
                    <a:pt x="17785" y="19059"/>
                  </a:cubicBezTo>
                  <a:cubicBezTo>
                    <a:pt x="17729" y="19059"/>
                    <a:pt x="17729" y="19059"/>
                    <a:pt x="17729" y="19059"/>
                  </a:cubicBezTo>
                  <a:cubicBezTo>
                    <a:pt x="17785" y="18992"/>
                    <a:pt x="17785" y="18992"/>
                    <a:pt x="17785" y="18992"/>
                  </a:cubicBezTo>
                  <a:cubicBezTo>
                    <a:pt x="17785" y="18992"/>
                    <a:pt x="17785" y="18992"/>
                    <a:pt x="17785" y="18992"/>
                  </a:cubicBezTo>
                  <a:cubicBezTo>
                    <a:pt x="17785" y="18992"/>
                    <a:pt x="17785" y="18992"/>
                    <a:pt x="17785" y="18992"/>
                  </a:cubicBezTo>
                  <a:cubicBezTo>
                    <a:pt x="17729" y="18992"/>
                    <a:pt x="17729" y="18992"/>
                    <a:pt x="17729" y="18992"/>
                  </a:cubicBezTo>
                  <a:cubicBezTo>
                    <a:pt x="17729" y="18992"/>
                    <a:pt x="17729" y="18992"/>
                    <a:pt x="17729" y="18992"/>
                  </a:cubicBezTo>
                  <a:cubicBezTo>
                    <a:pt x="17673" y="19059"/>
                    <a:pt x="17673" y="19059"/>
                    <a:pt x="17673" y="19059"/>
                  </a:cubicBezTo>
                  <a:cubicBezTo>
                    <a:pt x="17673" y="19059"/>
                    <a:pt x="17673" y="19059"/>
                    <a:pt x="17673" y="19059"/>
                  </a:cubicBezTo>
                  <a:cubicBezTo>
                    <a:pt x="17617" y="19126"/>
                    <a:pt x="17617" y="19126"/>
                    <a:pt x="17617" y="19126"/>
                  </a:cubicBezTo>
                  <a:cubicBezTo>
                    <a:pt x="17617" y="19126"/>
                    <a:pt x="17617" y="19126"/>
                    <a:pt x="17617" y="19126"/>
                  </a:cubicBezTo>
                  <a:cubicBezTo>
                    <a:pt x="17617" y="19126"/>
                    <a:pt x="17617" y="19126"/>
                    <a:pt x="17617" y="19126"/>
                  </a:cubicBezTo>
                  <a:cubicBezTo>
                    <a:pt x="17561" y="19193"/>
                    <a:pt x="17561" y="19193"/>
                    <a:pt x="17561" y="19193"/>
                  </a:cubicBezTo>
                  <a:cubicBezTo>
                    <a:pt x="17561" y="19126"/>
                    <a:pt x="17561" y="19126"/>
                    <a:pt x="17561" y="19126"/>
                  </a:cubicBezTo>
                  <a:cubicBezTo>
                    <a:pt x="17561" y="19126"/>
                    <a:pt x="17561" y="19126"/>
                    <a:pt x="17561" y="19126"/>
                  </a:cubicBezTo>
                  <a:cubicBezTo>
                    <a:pt x="17617" y="19059"/>
                    <a:pt x="17617" y="19059"/>
                    <a:pt x="17617" y="19059"/>
                  </a:cubicBezTo>
                  <a:cubicBezTo>
                    <a:pt x="17617" y="19059"/>
                    <a:pt x="17617" y="19059"/>
                    <a:pt x="17617" y="19059"/>
                  </a:cubicBezTo>
                  <a:cubicBezTo>
                    <a:pt x="17617" y="18992"/>
                    <a:pt x="17617" y="18992"/>
                    <a:pt x="17617" y="18992"/>
                  </a:cubicBezTo>
                  <a:cubicBezTo>
                    <a:pt x="17673" y="18992"/>
                    <a:pt x="17673" y="18992"/>
                    <a:pt x="17673" y="18992"/>
                  </a:cubicBezTo>
                  <a:cubicBezTo>
                    <a:pt x="17673" y="18925"/>
                    <a:pt x="17673" y="18925"/>
                    <a:pt x="17673" y="18925"/>
                  </a:cubicBezTo>
                  <a:cubicBezTo>
                    <a:pt x="17673" y="18925"/>
                    <a:pt x="17673" y="18925"/>
                    <a:pt x="17673" y="18925"/>
                  </a:cubicBezTo>
                  <a:cubicBezTo>
                    <a:pt x="17673" y="18925"/>
                    <a:pt x="17673" y="18925"/>
                    <a:pt x="17673" y="18925"/>
                  </a:cubicBezTo>
                  <a:cubicBezTo>
                    <a:pt x="17729" y="18858"/>
                    <a:pt x="17729" y="18858"/>
                    <a:pt x="17729" y="18858"/>
                  </a:cubicBezTo>
                  <a:cubicBezTo>
                    <a:pt x="17729" y="18858"/>
                    <a:pt x="17729" y="18858"/>
                    <a:pt x="17729" y="18858"/>
                  </a:cubicBezTo>
                  <a:cubicBezTo>
                    <a:pt x="17785" y="18791"/>
                    <a:pt x="17785" y="18791"/>
                    <a:pt x="17785" y="18791"/>
                  </a:cubicBezTo>
                  <a:cubicBezTo>
                    <a:pt x="17785" y="18791"/>
                    <a:pt x="17785" y="18791"/>
                    <a:pt x="17785" y="18791"/>
                  </a:cubicBezTo>
                  <a:cubicBezTo>
                    <a:pt x="17785" y="18791"/>
                    <a:pt x="17785" y="18791"/>
                    <a:pt x="17785" y="18791"/>
                  </a:cubicBezTo>
                  <a:cubicBezTo>
                    <a:pt x="17785" y="18724"/>
                    <a:pt x="17785" y="18724"/>
                    <a:pt x="17785" y="18724"/>
                  </a:cubicBezTo>
                  <a:cubicBezTo>
                    <a:pt x="17785" y="18724"/>
                    <a:pt x="17785" y="18724"/>
                    <a:pt x="17785" y="18724"/>
                  </a:cubicBezTo>
                  <a:cubicBezTo>
                    <a:pt x="17841" y="18724"/>
                    <a:pt x="17841" y="18724"/>
                    <a:pt x="17841" y="18724"/>
                  </a:cubicBezTo>
                  <a:cubicBezTo>
                    <a:pt x="17841" y="18724"/>
                    <a:pt x="17841" y="18724"/>
                    <a:pt x="17841" y="18724"/>
                  </a:cubicBezTo>
                  <a:cubicBezTo>
                    <a:pt x="17785" y="18724"/>
                    <a:pt x="17785" y="18724"/>
                    <a:pt x="17785" y="18724"/>
                  </a:cubicBezTo>
                  <a:cubicBezTo>
                    <a:pt x="17841" y="18791"/>
                    <a:pt x="17841" y="18791"/>
                    <a:pt x="17841" y="18791"/>
                  </a:cubicBezTo>
                  <a:cubicBezTo>
                    <a:pt x="17841" y="18724"/>
                    <a:pt x="17841" y="18724"/>
                    <a:pt x="17841" y="18724"/>
                  </a:cubicBezTo>
                  <a:cubicBezTo>
                    <a:pt x="17897" y="18658"/>
                    <a:pt x="17897" y="18658"/>
                    <a:pt x="17897" y="18658"/>
                  </a:cubicBezTo>
                  <a:cubicBezTo>
                    <a:pt x="17897" y="18658"/>
                    <a:pt x="17897" y="18658"/>
                    <a:pt x="17897" y="18658"/>
                  </a:cubicBezTo>
                  <a:cubicBezTo>
                    <a:pt x="17897" y="18591"/>
                    <a:pt x="17897" y="18591"/>
                    <a:pt x="17897" y="18591"/>
                  </a:cubicBezTo>
                  <a:cubicBezTo>
                    <a:pt x="17897" y="18591"/>
                    <a:pt x="17897" y="18591"/>
                    <a:pt x="17897" y="18591"/>
                  </a:cubicBezTo>
                  <a:cubicBezTo>
                    <a:pt x="17841" y="18658"/>
                    <a:pt x="17841" y="18658"/>
                    <a:pt x="17841" y="18658"/>
                  </a:cubicBezTo>
                  <a:cubicBezTo>
                    <a:pt x="17841" y="18591"/>
                    <a:pt x="17841" y="18591"/>
                    <a:pt x="17841" y="18591"/>
                  </a:cubicBezTo>
                  <a:cubicBezTo>
                    <a:pt x="17841" y="18591"/>
                    <a:pt x="17841" y="18591"/>
                    <a:pt x="17841" y="18591"/>
                  </a:cubicBezTo>
                  <a:cubicBezTo>
                    <a:pt x="17841" y="18524"/>
                    <a:pt x="17841" y="18524"/>
                    <a:pt x="17841" y="18524"/>
                  </a:cubicBezTo>
                  <a:cubicBezTo>
                    <a:pt x="17897" y="18524"/>
                    <a:pt x="17897" y="18524"/>
                    <a:pt x="17897" y="18524"/>
                  </a:cubicBezTo>
                  <a:cubicBezTo>
                    <a:pt x="17897" y="18591"/>
                    <a:pt x="17897" y="18591"/>
                    <a:pt x="17897" y="18591"/>
                  </a:cubicBezTo>
                  <a:cubicBezTo>
                    <a:pt x="17953" y="18591"/>
                    <a:pt x="17953" y="18591"/>
                    <a:pt x="17953" y="18591"/>
                  </a:cubicBezTo>
                  <a:cubicBezTo>
                    <a:pt x="17953" y="18591"/>
                    <a:pt x="17953" y="18591"/>
                    <a:pt x="17953" y="18591"/>
                  </a:cubicBezTo>
                  <a:cubicBezTo>
                    <a:pt x="17953" y="18524"/>
                    <a:pt x="17953" y="18524"/>
                    <a:pt x="17953" y="18524"/>
                  </a:cubicBezTo>
                  <a:cubicBezTo>
                    <a:pt x="17953" y="18457"/>
                    <a:pt x="17953" y="18457"/>
                    <a:pt x="17953" y="18457"/>
                  </a:cubicBezTo>
                  <a:cubicBezTo>
                    <a:pt x="17953" y="18457"/>
                    <a:pt x="17953" y="18457"/>
                    <a:pt x="17953" y="18457"/>
                  </a:cubicBezTo>
                  <a:cubicBezTo>
                    <a:pt x="17897" y="18457"/>
                    <a:pt x="17897" y="18457"/>
                    <a:pt x="17897" y="18457"/>
                  </a:cubicBezTo>
                  <a:cubicBezTo>
                    <a:pt x="17897" y="18524"/>
                    <a:pt x="17897" y="18524"/>
                    <a:pt x="17897" y="18524"/>
                  </a:cubicBezTo>
                  <a:cubicBezTo>
                    <a:pt x="17897" y="18524"/>
                    <a:pt x="17897" y="18524"/>
                    <a:pt x="17897" y="18524"/>
                  </a:cubicBezTo>
                  <a:cubicBezTo>
                    <a:pt x="17897" y="18457"/>
                    <a:pt x="17897" y="18457"/>
                    <a:pt x="17897" y="18457"/>
                  </a:cubicBezTo>
                  <a:cubicBezTo>
                    <a:pt x="17897" y="18457"/>
                    <a:pt x="17897" y="18457"/>
                    <a:pt x="17897" y="18457"/>
                  </a:cubicBezTo>
                  <a:cubicBezTo>
                    <a:pt x="17897" y="18457"/>
                    <a:pt x="17897" y="18457"/>
                    <a:pt x="17897" y="18457"/>
                  </a:cubicBezTo>
                  <a:cubicBezTo>
                    <a:pt x="17841" y="18524"/>
                    <a:pt x="17841" y="18524"/>
                    <a:pt x="17841" y="18524"/>
                  </a:cubicBezTo>
                  <a:cubicBezTo>
                    <a:pt x="17841" y="18524"/>
                    <a:pt x="17841" y="18524"/>
                    <a:pt x="17841" y="18524"/>
                  </a:cubicBezTo>
                  <a:cubicBezTo>
                    <a:pt x="17785" y="18524"/>
                    <a:pt x="17785" y="18524"/>
                    <a:pt x="17785" y="18524"/>
                  </a:cubicBezTo>
                  <a:cubicBezTo>
                    <a:pt x="17785" y="18524"/>
                    <a:pt x="17785" y="18524"/>
                    <a:pt x="17785" y="18524"/>
                  </a:cubicBezTo>
                  <a:cubicBezTo>
                    <a:pt x="17729" y="18524"/>
                    <a:pt x="17729" y="18524"/>
                    <a:pt x="17729" y="18524"/>
                  </a:cubicBezTo>
                  <a:cubicBezTo>
                    <a:pt x="17673" y="18591"/>
                    <a:pt x="17673" y="18591"/>
                    <a:pt x="17673" y="18591"/>
                  </a:cubicBezTo>
                  <a:cubicBezTo>
                    <a:pt x="17673" y="18591"/>
                    <a:pt x="17673" y="18591"/>
                    <a:pt x="17673" y="18591"/>
                  </a:cubicBezTo>
                  <a:cubicBezTo>
                    <a:pt x="17673" y="18658"/>
                    <a:pt x="17673" y="18658"/>
                    <a:pt x="17673" y="18658"/>
                  </a:cubicBezTo>
                  <a:cubicBezTo>
                    <a:pt x="17617" y="18658"/>
                    <a:pt x="17617" y="18658"/>
                    <a:pt x="17617" y="18658"/>
                  </a:cubicBezTo>
                  <a:cubicBezTo>
                    <a:pt x="17617" y="18658"/>
                    <a:pt x="17617" y="18658"/>
                    <a:pt x="17617" y="18658"/>
                  </a:cubicBezTo>
                  <a:cubicBezTo>
                    <a:pt x="17617" y="18658"/>
                    <a:pt x="17617" y="18658"/>
                    <a:pt x="17617" y="18658"/>
                  </a:cubicBezTo>
                  <a:cubicBezTo>
                    <a:pt x="17617" y="18658"/>
                    <a:pt x="17617" y="18658"/>
                    <a:pt x="17617" y="18658"/>
                  </a:cubicBezTo>
                  <a:cubicBezTo>
                    <a:pt x="17617" y="18724"/>
                    <a:pt x="17617" y="18724"/>
                    <a:pt x="17617" y="18724"/>
                  </a:cubicBezTo>
                  <a:close/>
                  <a:moveTo>
                    <a:pt x="15990" y="19193"/>
                  </a:moveTo>
                  <a:cubicBezTo>
                    <a:pt x="16046" y="19193"/>
                    <a:pt x="16046" y="19193"/>
                    <a:pt x="16046" y="19193"/>
                  </a:cubicBezTo>
                  <a:cubicBezTo>
                    <a:pt x="16158" y="19259"/>
                    <a:pt x="16158" y="19259"/>
                    <a:pt x="16158" y="19259"/>
                  </a:cubicBezTo>
                  <a:cubicBezTo>
                    <a:pt x="16214" y="19259"/>
                    <a:pt x="16214" y="19259"/>
                    <a:pt x="16214" y="19259"/>
                  </a:cubicBezTo>
                  <a:cubicBezTo>
                    <a:pt x="16270" y="19259"/>
                    <a:pt x="16270" y="19259"/>
                    <a:pt x="16270" y="19259"/>
                  </a:cubicBezTo>
                  <a:cubicBezTo>
                    <a:pt x="16270" y="19326"/>
                    <a:pt x="16270" y="19326"/>
                    <a:pt x="16270" y="19326"/>
                  </a:cubicBezTo>
                  <a:cubicBezTo>
                    <a:pt x="16326" y="19326"/>
                    <a:pt x="16326" y="19326"/>
                    <a:pt x="16326" y="19326"/>
                  </a:cubicBezTo>
                  <a:cubicBezTo>
                    <a:pt x="16382" y="19326"/>
                    <a:pt x="16382" y="19326"/>
                    <a:pt x="16382" y="19326"/>
                  </a:cubicBezTo>
                  <a:cubicBezTo>
                    <a:pt x="16438" y="19326"/>
                    <a:pt x="16438" y="19326"/>
                    <a:pt x="16438" y="19326"/>
                  </a:cubicBezTo>
                  <a:cubicBezTo>
                    <a:pt x="16438" y="19326"/>
                    <a:pt x="16438" y="19326"/>
                    <a:pt x="16438" y="19326"/>
                  </a:cubicBezTo>
                  <a:cubicBezTo>
                    <a:pt x="16382" y="19259"/>
                    <a:pt x="16382" y="19259"/>
                    <a:pt x="16382" y="19259"/>
                  </a:cubicBezTo>
                  <a:cubicBezTo>
                    <a:pt x="16382" y="19259"/>
                    <a:pt x="16382" y="19259"/>
                    <a:pt x="16382" y="19259"/>
                  </a:cubicBezTo>
                  <a:cubicBezTo>
                    <a:pt x="16382" y="19193"/>
                    <a:pt x="16382" y="19193"/>
                    <a:pt x="16382" y="19193"/>
                  </a:cubicBezTo>
                  <a:cubicBezTo>
                    <a:pt x="16326" y="19193"/>
                    <a:pt x="16326" y="19193"/>
                    <a:pt x="16326" y="19193"/>
                  </a:cubicBezTo>
                  <a:cubicBezTo>
                    <a:pt x="16270" y="19126"/>
                    <a:pt x="16270" y="19126"/>
                    <a:pt x="16270" y="19126"/>
                  </a:cubicBezTo>
                  <a:cubicBezTo>
                    <a:pt x="16214" y="19126"/>
                    <a:pt x="16214" y="19126"/>
                    <a:pt x="16214" y="19126"/>
                  </a:cubicBezTo>
                  <a:cubicBezTo>
                    <a:pt x="16214" y="19126"/>
                    <a:pt x="16214" y="19126"/>
                    <a:pt x="16214" y="19126"/>
                  </a:cubicBezTo>
                  <a:cubicBezTo>
                    <a:pt x="16158" y="19059"/>
                    <a:pt x="16158" y="19059"/>
                    <a:pt x="16158" y="19059"/>
                  </a:cubicBezTo>
                  <a:cubicBezTo>
                    <a:pt x="16102" y="19059"/>
                    <a:pt x="16102" y="19059"/>
                    <a:pt x="16102" y="19059"/>
                  </a:cubicBezTo>
                  <a:cubicBezTo>
                    <a:pt x="16046" y="18992"/>
                    <a:pt x="16046" y="18992"/>
                    <a:pt x="16046" y="18992"/>
                  </a:cubicBezTo>
                  <a:cubicBezTo>
                    <a:pt x="15934" y="18992"/>
                    <a:pt x="15934" y="18992"/>
                    <a:pt x="15934" y="18992"/>
                  </a:cubicBezTo>
                  <a:cubicBezTo>
                    <a:pt x="15877" y="18992"/>
                    <a:pt x="15877" y="18992"/>
                    <a:pt x="15877" y="18992"/>
                  </a:cubicBezTo>
                  <a:cubicBezTo>
                    <a:pt x="15821" y="18992"/>
                    <a:pt x="15821" y="18992"/>
                    <a:pt x="15821" y="18992"/>
                  </a:cubicBezTo>
                  <a:cubicBezTo>
                    <a:pt x="15877" y="19059"/>
                    <a:pt x="15877" y="19059"/>
                    <a:pt x="15877" y="19059"/>
                  </a:cubicBezTo>
                  <a:cubicBezTo>
                    <a:pt x="15934" y="19059"/>
                    <a:pt x="15934" y="19059"/>
                    <a:pt x="15934" y="19059"/>
                  </a:cubicBezTo>
                  <a:cubicBezTo>
                    <a:pt x="15990" y="19126"/>
                    <a:pt x="15990" y="19126"/>
                    <a:pt x="15990" y="19126"/>
                  </a:cubicBezTo>
                  <a:cubicBezTo>
                    <a:pt x="15990" y="19193"/>
                    <a:pt x="15990" y="19193"/>
                    <a:pt x="15990" y="19193"/>
                  </a:cubicBezTo>
                  <a:cubicBezTo>
                    <a:pt x="15990" y="19193"/>
                    <a:pt x="15990" y="19193"/>
                    <a:pt x="15990" y="19193"/>
                  </a:cubicBezTo>
                  <a:close/>
                  <a:moveTo>
                    <a:pt x="16046" y="20396"/>
                  </a:moveTo>
                  <a:cubicBezTo>
                    <a:pt x="15990" y="20396"/>
                    <a:pt x="15990" y="20396"/>
                    <a:pt x="15990" y="20396"/>
                  </a:cubicBezTo>
                  <a:cubicBezTo>
                    <a:pt x="15934" y="20329"/>
                    <a:pt x="15934" y="20329"/>
                    <a:pt x="15934" y="20329"/>
                  </a:cubicBezTo>
                  <a:cubicBezTo>
                    <a:pt x="15821" y="20329"/>
                    <a:pt x="15821" y="20329"/>
                    <a:pt x="15821" y="20329"/>
                  </a:cubicBezTo>
                  <a:cubicBezTo>
                    <a:pt x="15821" y="20329"/>
                    <a:pt x="15821" y="20329"/>
                    <a:pt x="15821" y="20329"/>
                  </a:cubicBezTo>
                  <a:cubicBezTo>
                    <a:pt x="15821" y="20263"/>
                    <a:pt x="15821" y="20263"/>
                    <a:pt x="15821" y="20263"/>
                  </a:cubicBezTo>
                  <a:cubicBezTo>
                    <a:pt x="15765" y="20263"/>
                    <a:pt x="15765" y="20263"/>
                    <a:pt x="15765" y="20263"/>
                  </a:cubicBezTo>
                  <a:cubicBezTo>
                    <a:pt x="15765" y="20263"/>
                    <a:pt x="15765" y="20263"/>
                    <a:pt x="15765" y="20263"/>
                  </a:cubicBezTo>
                  <a:cubicBezTo>
                    <a:pt x="15765" y="20196"/>
                    <a:pt x="15765" y="20196"/>
                    <a:pt x="15765" y="20196"/>
                  </a:cubicBezTo>
                  <a:cubicBezTo>
                    <a:pt x="15709" y="20196"/>
                    <a:pt x="15709" y="20196"/>
                    <a:pt x="15709" y="20196"/>
                  </a:cubicBezTo>
                  <a:cubicBezTo>
                    <a:pt x="15709" y="20196"/>
                    <a:pt x="15709" y="20196"/>
                    <a:pt x="15709" y="20196"/>
                  </a:cubicBezTo>
                  <a:cubicBezTo>
                    <a:pt x="15709" y="20129"/>
                    <a:pt x="15709" y="20129"/>
                    <a:pt x="15709" y="20129"/>
                  </a:cubicBezTo>
                  <a:cubicBezTo>
                    <a:pt x="15653" y="20129"/>
                    <a:pt x="15653" y="20129"/>
                    <a:pt x="15653" y="20129"/>
                  </a:cubicBezTo>
                  <a:cubicBezTo>
                    <a:pt x="15653" y="20129"/>
                    <a:pt x="15653" y="20129"/>
                    <a:pt x="15653" y="20129"/>
                  </a:cubicBezTo>
                  <a:cubicBezTo>
                    <a:pt x="15653" y="20062"/>
                    <a:pt x="15653" y="20062"/>
                    <a:pt x="15653" y="20062"/>
                  </a:cubicBezTo>
                  <a:cubicBezTo>
                    <a:pt x="15765" y="19995"/>
                    <a:pt x="15765" y="19995"/>
                    <a:pt x="15765" y="19995"/>
                  </a:cubicBezTo>
                  <a:cubicBezTo>
                    <a:pt x="15765" y="20062"/>
                    <a:pt x="15765" y="20062"/>
                    <a:pt x="15765" y="20062"/>
                  </a:cubicBezTo>
                  <a:cubicBezTo>
                    <a:pt x="15765" y="20129"/>
                    <a:pt x="15765" y="20129"/>
                    <a:pt x="15765" y="20129"/>
                  </a:cubicBezTo>
                  <a:cubicBezTo>
                    <a:pt x="15765" y="20129"/>
                    <a:pt x="15765" y="20129"/>
                    <a:pt x="15765" y="20129"/>
                  </a:cubicBezTo>
                  <a:cubicBezTo>
                    <a:pt x="15765" y="20129"/>
                    <a:pt x="15765" y="20129"/>
                    <a:pt x="15765" y="20129"/>
                  </a:cubicBezTo>
                  <a:cubicBezTo>
                    <a:pt x="15765" y="20196"/>
                    <a:pt x="15765" y="20196"/>
                    <a:pt x="15765" y="20196"/>
                  </a:cubicBezTo>
                  <a:cubicBezTo>
                    <a:pt x="15821" y="20196"/>
                    <a:pt x="15821" y="20196"/>
                    <a:pt x="15821" y="20196"/>
                  </a:cubicBezTo>
                  <a:cubicBezTo>
                    <a:pt x="15821" y="20196"/>
                    <a:pt x="15821" y="20196"/>
                    <a:pt x="15821" y="20196"/>
                  </a:cubicBezTo>
                  <a:cubicBezTo>
                    <a:pt x="15877" y="20196"/>
                    <a:pt x="15877" y="20196"/>
                    <a:pt x="15877" y="20196"/>
                  </a:cubicBezTo>
                  <a:cubicBezTo>
                    <a:pt x="15934" y="20263"/>
                    <a:pt x="15934" y="20263"/>
                    <a:pt x="15934" y="20263"/>
                  </a:cubicBezTo>
                  <a:cubicBezTo>
                    <a:pt x="15934" y="20263"/>
                    <a:pt x="15934" y="20263"/>
                    <a:pt x="15934" y="20263"/>
                  </a:cubicBezTo>
                  <a:cubicBezTo>
                    <a:pt x="15990" y="20263"/>
                    <a:pt x="15990" y="20263"/>
                    <a:pt x="15990" y="20263"/>
                  </a:cubicBezTo>
                  <a:cubicBezTo>
                    <a:pt x="16046" y="20263"/>
                    <a:pt x="16046" y="20263"/>
                    <a:pt x="16046" y="20263"/>
                  </a:cubicBezTo>
                  <a:cubicBezTo>
                    <a:pt x="16046" y="20196"/>
                    <a:pt x="16046" y="20196"/>
                    <a:pt x="16046" y="20196"/>
                  </a:cubicBezTo>
                  <a:cubicBezTo>
                    <a:pt x="16102" y="20263"/>
                    <a:pt x="16102" y="20263"/>
                    <a:pt x="16102" y="20263"/>
                  </a:cubicBezTo>
                  <a:cubicBezTo>
                    <a:pt x="16158" y="20263"/>
                    <a:pt x="16158" y="20263"/>
                    <a:pt x="16158" y="20263"/>
                  </a:cubicBezTo>
                  <a:cubicBezTo>
                    <a:pt x="16158" y="20263"/>
                    <a:pt x="16158" y="20263"/>
                    <a:pt x="16158" y="20263"/>
                  </a:cubicBezTo>
                  <a:cubicBezTo>
                    <a:pt x="16102" y="20263"/>
                    <a:pt x="16102" y="20263"/>
                    <a:pt x="16102" y="20263"/>
                  </a:cubicBezTo>
                  <a:cubicBezTo>
                    <a:pt x="16102" y="20329"/>
                    <a:pt x="16102" y="20329"/>
                    <a:pt x="16102" y="20329"/>
                  </a:cubicBezTo>
                  <a:cubicBezTo>
                    <a:pt x="16102" y="20329"/>
                    <a:pt x="16102" y="20329"/>
                    <a:pt x="16102" y="20329"/>
                  </a:cubicBezTo>
                  <a:cubicBezTo>
                    <a:pt x="16046" y="20396"/>
                    <a:pt x="16046" y="20396"/>
                    <a:pt x="16046" y="20396"/>
                  </a:cubicBezTo>
                  <a:cubicBezTo>
                    <a:pt x="16046" y="20396"/>
                    <a:pt x="16046" y="20396"/>
                    <a:pt x="16046" y="20396"/>
                  </a:cubicBezTo>
                  <a:close/>
                  <a:moveTo>
                    <a:pt x="16382" y="20597"/>
                  </a:moveTo>
                  <a:cubicBezTo>
                    <a:pt x="16382" y="20597"/>
                    <a:pt x="16382" y="20597"/>
                    <a:pt x="16382" y="20597"/>
                  </a:cubicBezTo>
                  <a:cubicBezTo>
                    <a:pt x="16270" y="20530"/>
                    <a:pt x="16270" y="20530"/>
                    <a:pt x="16270" y="20530"/>
                  </a:cubicBezTo>
                  <a:cubicBezTo>
                    <a:pt x="16270" y="20463"/>
                    <a:pt x="16270" y="20463"/>
                    <a:pt x="16270" y="20463"/>
                  </a:cubicBezTo>
                  <a:cubicBezTo>
                    <a:pt x="16270" y="20396"/>
                    <a:pt x="16270" y="20396"/>
                    <a:pt x="16270" y="20396"/>
                  </a:cubicBezTo>
                  <a:cubicBezTo>
                    <a:pt x="16270" y="20396"/>
                    <a:pt x="16270" y="20396"/>
                    <a:pt x="16270" y="20396"/>
                  </a:cubicBezTo>
                  <a:cubicBezTo>
                    <a:pt x="16382" y="20329"/>
                    <a:pt x="16382" y="20329"/>
                    <a:pt x="16382" y="20329"/>
                  </a:cubicBezTo>
                  <a:cubicBezTo>
                    <a:pt x="16438" y="20263"/>
                    <a:pt x="16438" y="20263"/>
                    <a:pt x="16438" y="20263"/>
                  </a:cubicBezTo>
                  <a:cubicBezTo>
                    <a:pt x="16438" y="20196"/>
                    <a:pt x="16438" y="20196"/>
                    <a:pt x="16438" y="20196"/>
                  </a:cubicBezTo>
                  <a:cubicBezTo>
                    <a:pt x="16438" y="20196"/>
                    <a:pt x="16438" y="20196"/>
                    <a:pt x="16438" y="20196"/>
                  </a:cubicBezTo>
                  <a:cubicBezTo>
                    <a:pt x="16495" y="20129"/>
                    <a:pt x="16495" y="20129"/>
                    <a:pt x="16495" y="20129"/>
                  </a:cubicBezTo>
                  <a:cubicBezTo>
                    <a:pt x="16551" y="20062"/>
                    <a:pt x="16551" y="20062"/>
                    <a:pt x="16551" y="20062"/>
                  </a:cubicBezTo>
                  <a:cubicBezTo>
                    <a:pt x="16607" y="20062"/>
                    <a:pt x="16607" y="20062"/>
                    <a:pt x="16607" y="20062"/>
                  </a:cubicBezTo>
                  <a:cubicBezTo>
                    <a:pt x="16607" y="20129"/>
                    <a:pt x="16607" y="20129"/>
                    <a:pt x="16607" y="20129"/>
                  </a:cubicBezTo>
                  <a:cubicBezTo>
                    <a:pt x="16551" y="20129"/>
                    <a:pt x="16551" y="20129"/>
                    <a:pt x="16551" y="20129"/>
                  </a:cubicBezTo>
                  <a:cubicBezTo>
                    <a:pt x="16607" y="20129"/>
                    <a:pt x="16607" y="20129"/>
                    <a:pt x="16607" y="20129"/>
                  </a:cubicBezTo>
                  <a:cubicBezTo>
                    <a:pt x="16607" y="20196"/>
                    <a:pt x="16607" y="20196"/>
                    <a:pt x="16607" y="20196"/>
                  </a:cubicBezTo>
                  <a:cubicBezTo>
                    <a:pt x="16551" y="20263"/>
                    <a:pt x="16551" y="20263"/>
                    <a:pt x="16551" y="20263"/>
                  </a:cubicBezTo>
                  <a:cubicBezTo>
                    <a:pt x="16495" y="20329"/>
                    <a:pt x="16495" y="20329"/>
                    <a:pt x="16495" y="20329"/>
                  </a:cubicBezTo>
                  <a:cubicBezTo>
                    <a:pt x="16551" y="20329"/>
                    <a:pt x="16551" y="20329"/>
                    <a:pt x="16551" y="20329"/>
                  </a:cubicBezTo>
                  <a:cubicBezTo>
                    <a:pt x="16607" y="20396"/>
                    <a:pt x="16607" y="20396"/>
                    <a:pt x="16607" y="20396"/>
                  </a:cubicBezTo>
                  <a:cubicBezTo>
                    <a:pt x="16551" y="20396"/>
                    <a:pt x="16551" y="20396"/>
                    <a:pt x="16551" y="20396"/>
                  </a:cubicBezTo>
                  <a:cubicBezTo>
                    <a:pt x="16607" y="20396"/>
                    <a:pt x="16607" y="20396"/>
                    <a:pt x="16607" y="20396"/>
                  </a:cubicBezTo>
                  <a:cubicBezTo>
                    <a:pt x="16607" y="20396"/>
                    <a:pt x="16607" y="20396"/>
                    <a:pt x="16607" y="20396"/>
                  </a:cubicBezTo>
                  <a:cubicBezTo>
                    <a:pt x="16607" y="20329"/>
                    <a:pt x="16607" y="20329"/>
                    <a:pt x="16607" y="20329"/>
                  </a:cubicBezTo>
                  <a:cubicBezTo>
                    <a:pt x="16663" y="20329"/>
                    <a:pt x="16663" y="20329"/>
                    <a:pt x="16663" y="20329"/>
                  </a:cubicBezTo>
                  <a:cubicBezTo>
                    <a:pt x="16719" y="20396"/>
                    <a:pt x="16719" y="20396"/>
                    <a:pt x="16719" y="20396"/>
                  </a:cubicBezTo>
                  <a:cubicBezTo>
                    <a:pt x="16719" y="20463"/>
                    <a:pt x="16719" y="20463"/>
                    <a:pt x="16719" y="20463"/>
                  </a:cubicBezTo>
                  <a:cubicBezTo>
                    <a:pt x="16719" y="20463"/>
                    <a:pt x="16719" y="20463"/>
                    <a:pt x="16719" y="20463"/>
                  </a:cubicBezTo>
                  <a:cubicBezTo>
                    <a:pt x="16663" y="20463"/>
                    <a:pt x="16663" y="20463"/>
                    <a:pt x="16663" y="20463"/>
                  </a:cubicBezTo>
                  <a:cubicBezTo>
                    <a:pt x="16663" y="20463"/>
                    <a:pt x="16663" y="20463"/>
                    <a:pt x="16663" y="20463"/>
                  </a:cubicBezTo>
                  <a:cubicBezTo>
                    <a:pt x="16551" y="20530"/>
                    <a:pt x="16551" y="20530"/>
                    <a:pt x="16551" y="20530"/>
                  </a:cubicBezTo>
                  <a:cubicBezTo>
                    <a:pt x="16495" y="20530"/>
                    <a:pt x="16495" y="20530"/>
                    <a:pt x="16495" y="20530"/>
                  </a:cubicBezTo>
                  <a:cubicBezTo>
                    <a:pt x="16438" y="20530"/>
                    <a:pt x="16438" y="20530"/>
                    <a:pt x="16438" y="20530"/>
                  </a:cubicBezTo>
                  <a:cubicBezTo>
                    <a:pt x="16438" y="20530"/>
                    <a:pt x="16438" y="20530"/>
                    <a:pt x="16438" y="20530"/>
                  </a:cubicBezTo>
                  <a:cubicBezTo>
                    <a:pt x="16438" y="20530"/>
                    <a:pt x="16438" y="20530"/>
                    <a:pt x="16438" y="20530"/>
                  </a:cubicBezTo>
                  <a:cubicBezTo>
                    <a:pt x="16382" y="20597"/>
                    <a:pt x="16382" y="20597"/>
                    <a:pt x="16382" y="20597"/>
                  </a:cubicBezTo>
                  <a:cubicBezTo>
                    <a:pt x="16382" y="20597"/>
                    <a:pt x="16382" y="20597"/>
                    <a:pt x="16382" y="20597"/>
                  </a:cubicBezTo>
                  <a:close/>
                  <a:moveTo>
                    <a:pt x="12567" y="17387"/>
                  </a:moveTo>
                  <a:cubicBezTo>
                    <a:pt x="12567" y="17454"/>
                    <a:pt x="12567" y="17454"/>
                    <a:pt x="12567" y="17454"/>
                  </a:cubicBezTo>
                  <a:cubicBezTo>
                    <a:pt x="12567" y="17454"/>
                    <a:pt x="12567" y="17454"/>
                    <a:pt x="12567" y="17454"/>
                  </a:cubicBezTo>
                  <a:cubicBezTo>
                    <a:pt x="12567" y="17387"/>
                    <a:pt x="12567" y="17387"/>
                    <a:pt x="12567" y="17387"/>
                  </a:cubicBezTo>
                  <a:cubicBezTo>
                    <a:pt x="12567" y="17320"/>
                    <a:pt x="12567" y="17320"/>
                    <a:pt x="12567" y="17320"/>
                  </a:cubicBezTo>
                  <a:cubicBezTo>
                    <a:pt x="12567" y="17387"/>
                    <a:pt x="12567" y="17387"/>
                    <a:pt x="12567" y="17387"/>
                  </a:cubicBezTo>
                  <a:cubicBezTo>
                    <a:pt x="12567" y="17387"/>
                    <a:pt x="12567" y="17387"/>
                    <a:pt x="12567" y="17387"/>
                  </a:cubicBezTo>
                  <a:close/>
                  <a:moveTo>
                    <a:pt x="12511" y="17989"/>
                  </a:moveTo>
                  <a:cubicBezTo>
                    <a:pt x="12567" y="17922"/>
                    <a:pt x="12567" y="17922"/>
                    <a:pt x="12567" y="17922"/>
                  </a:cubicBezTo>
                  <a:cubicBezTo>
                    <a:pt x="12567" y="17922"/>
                    <a:pt x="12567" y="17922"/>
                    <a:pt x="12567" y="17922"/>
                  </a:cubicBezTo>
                  <a:cubicBezTo>
                    <a:pt x="12623" y="17922"/>
                    <a:pt x="12623" y="17922"/>
                    <a:pt x="12623" y="17922"/>
                  </a:cubicBezTo>
                  <a:cubicBezTo>
                    <a:pt x="12623" y="17922"/>
                    <a:pt x="12623" y="17922"/>
                    <a:pt x="12623" y="17922"/>
                  </a:cubicBezTo>
                  <a:cubicBezTo>
                    <a:pt x="12567" y="17989"/>
                    <a:pt x="12567" y="17989"/>
                    <a:pt x="12567" y="17989"/>
                  </a:cubicBezTo>
                  <a:cubicBezTo>
                    <a:pt x="12511" y="17989"/>
                    <a:pt x="12511" y="17989"/>
                    <a:pt x="12511" y="17989"/>
                  </a:cubicBezTo>
                  <a:close/>
                  <a:moveTo>
                    <a:pt x="12062" y="17521"/>
                  </a:moveTo>
                  <a:cubicBezTo>
                    <a:pt x="12118" y="17454"/>
                    <a:pt x="12118" y="17454"/>
                    <a:pt x="12118" y="17454"/>
                  </a:cubicBezTo>
                  <a:cubicBezTo>
                    <a:pt x="12175" y="17454"/>
                    <a:pt x="12175" y="17454"/>
                    <a:pt x="12175" y="17454"/>
                  </a:cubicBezTo>
                  <a:cubicBezTo>
                    <a:pt x="12175" y="17454"/>
                    <a:pt x="12175" y="17454"/>
                    <a:pt x="12175" y="17454"/>
                  </a:cubicBezTo>
                  <a:cubicBezTo>
                    <a:pt x="12175" y="17454"/>
                    <a:pt x="12175" y="17454"/>
                    <a:pt x="12175" y="17454"/>
                  </a:cubicBezTo>
                  <a:cubicBezTo>
                    <a:pt x="12231" y="17454"/>
                    <a:pt x="12231" y="17454"/>
                    <a:pt x="12231" y="17454"/>
                  </a:cubicBezTo>
                  <a:cubicBezTo>
                    <a:pt x="12231" y="17454"/>
                    <a:pt x="12231" y="17454"/>
                    <a:pt x="12231" y="17454"/>
                  </a:cubicBezTo>
                  <a:cubicBezTo>
                    <a:pt x="12287" y="17454"/>
                    <a:pt x="12287" y="17454"/>
                    <a:pt x="12287" y="17454"/>
                  </a:cubicBezTo>
                  <a:cubicBezTo>
                    <a:pt x="12343" y="17521"/>
                    <a:pt x="12343" y="17521"/>
                    <a:pt x="12343" y="17521"/>
                  </a:cubicBezTo>
                  <a:cubicBezTo>
                    <a:pt x="12343" y="17521"/>
                    <a:pt x="12343" y="17521"/>
                    <a:pt x="12343" y="17521"/>
                  </a:cubicBezTo>
                  <a:cubicBezTo>
                    <a:pt x="12343" y="17588"/>
                    <a:pt x="12343" y="17588"/>
                    <a:pt x="12343" y="17588"/>
                  </a:cubicBezTo>
                  <a:cubicBezTo>
                    <a:pt x="12343" y="17588"/>
                    <a:pt x="12343" y="17588"/>
                    <a:pt x="12343" y="17588"/>
                  </a:cubicBezTo>
                  <a:cubicBezTo>
                    <a:pt x="12231" y="17588"/>
                    <a:pt x="12231" y="17588"/>
                    <a:pt x="12231" y="17588"/>
                  </a:cubicBezTo>
                  <a:cubicBezTo>
                    <a:pt x="12175" y="17588"/>
                    <a:pt x="12175" y="17588"/>
                    <a:pt x="12175" y="17588"/>
                  </a:cubicBezTo>
                  <a:cubicBezTo>
                    <a:pt x="12175" y="17588"/>
                    <a:pt x="12175" y="17588"/>
                    <a:pt x="12175" y="17588"/>
                  </a:cubicBezTo>
                  <a:cubicBezTo>
                    <a:pt x="12175" y="17588"/>
                    <a:pt x="12175" y="17588"/>
                    <a:pt x="12175" y="17588"/>
                  </a:cubicBezTo>
                  <a:cubicBezTo>
                    <a:pt x="12175" y="17588"/>
                    <a:pt x="12175" y="17588"/>
                    <a:pt x="12175" y="17588"/>
                  </a:cubicBezTo>
                  <a:cubicBezTo>
                    <a:pt x="12118" y="17588"/>
                    <a:pt x="12118" y="17588"/>
                    <a:pt x="12118" y="17588"/>
                  </a:cubicBezTo>
                  <a:cubicBezTo>
                    <a:pt x="12118" y="17588"/>
                    <a:pt x="12118" y="17588"/>
                    <a:pt x="12118" y="17588"/>
                  </a:cubicBezTo>
                  <a:cubicBezTo>
                    <a:pt x="12062" y="17588"/>
                    <a:pt x="12062" y="17588"/>
                    <a:pt x="12062" y="17588"/>
                  </a:cubicBezTo>
                  <a:cubicBezTo>
                    <a:pt x="12062" y="17521"/>
                    <a:pt x="12062" y="17521"/>
                    <a:pt x="12062" y="17521"/>
                  </a:cubicBezTo>
                  <a:close/>
                  <a:moveTo>
                    <a:pt x="1908" y="17788"/>
                  </a:moveTo>
                  <a:cubicBezTo>
                    <a:pt x="1964" y="17788"/>
                    <a:pt x="1964" y="17788"/>
                    <a:pt x="1964" y="17788"/>
                  </a:cubicBezTo>
                  <a:cubicBezTo>
                    <a:pt x="1964" y="17855"/>
                    <a:pt x="1964" y="17855"/>
                    <a:pt x="1964" y="17855"/>
                  </a:cubicBezTo>
                  <a:cubicBezTo>
                    <a:pt x="1964" y="17922"/>
                    <a:pt x="1964" y="17922"/>
                    <a:pt x="1964" y="17922"/>
                  </a:cubicBezTo>
                  <a:cubicBezTo>
                    <a:pt x="1908" y="17855"/>
                    <a:pt x="1908" y="17855"/>
                    <a:pt x="1908" y="17855"/>
                  </a:cubicBezTo>
                  <a:cubicBezTo>
                    <a:pt x="1908" y="17788"/>
                    <a:pt x="1908" y="17788"/>
                    <a:pt x="1908" y="17788"/>
                  </a:cubicBezTo>
                  <a:close/>
                  <a:moveTo>
                    <a:pt x="1795" y="17654"/>
                  </a:moveTo>
                  <a:cubicBezTo>
                    <a:pt x="1795" y="17588"/>
                    <a:pt x="1795" y="17588"/>
                    <a:pt x="1795" y="17588"/>
                  </a:cubicBezTo>
                  <a:cubicBezTo>
                    <a:pt x="1851" y="17521"/>
                    <a:pt x="1851" y="17521"/>
                    <a:pt x="1851" y="17521"/>
                  </a:cubicBezTo>
                  <a:cubicBezTo>
                    <a:pt x="1795" y="17654"/>
                    <a:pt x="1795" y="17654"/>
                    <a:pt x="1795" y="17654"/>
                  </a:cubicBezTo>
                  <a:close/>
                  <a:moveTo>
                    <a:pt x="1515" y="17387"/>
                  </a:moveTo>
                  <a:cubicBezTo>
                    <a:pt x="1571" y="17387"/>
                    <a:pt x="1571" y="17387"/>
                    <a:pt x="1571" y="17387"/>
                  </a:cubicBezTo>
                  <a:cubicBezTo>
                    <a:pt x="1571" y="17387"/>
                    <a:pt x="1571" y="17387"/>
                    <a:pt x="1571" y="17387"/>
                  </a:cubicBezTo>
                  <a:cubicBezTo>
                    <a:pt x="1515" y="17387"/>
                    <a:pt x="1515" y="17387"/>
                    <a:pt x="1515" y="17387"/>
                  </a:cubicBezTo>
                  <a:close/>
                  <a:moveTo>
                    <a:pt x="1122" y="17186"/>
                  </a:moveTo>
                  <a:cubicBezTo>
                    <a:pt x="1122" y="17253"/>
                    <a:pt x="1122" y="17253"/>
                    <a:pt x="1122" y="17253"/>
                  </a:cubicBezTo>
                  <a:cubicBezTo>
                    <a:pt x="1178" y="17253"/>
                    <a:pt x="1178" y="17253"/>
                    <a:pt x="1178" y="17253"/>
                  </a:cubicBezTo>
                  <a:cubicBezTo>
                    <a:pt x="1178" y="17320"/>
                    <a:pt x="1178" y="17320"/>
                    <a:pt x="1178" y="17320"/>
                  </a:cubicBezTo>
                  <a:cubicBezTo>
                    <a:pt x="1290" y="17320"/>
                    <a:pt x="1290" y="17320"/>
                    <a:pt x="1290" y="17320"/>
                  </a:cubicBezTo>
                  <a:cubicBezTo>
                    <a:pt x="1234" y="17387"/>
                    <a:pt x="1234" y="17387"/>
                    <a:pt x="1234" y="17387"/>
                  </a:cubicBezTo>
                  <a:cubicBezTo>
                    <a:pt x="1178" y="17387"/>
                    <a:pt x="1178" y="17387"/>
                    <a:pt x="1178" y="17387"/>
                  </a:cubicBezTo>
                  <a:cubicBezTo>
                    <a:pt x="1178" y="17454"/>
                    <a:pt x="1178" y="17454"/>
                    <a:pt x="1178" y="17454"/>
                  </a:cubicBezTo>
                  <a:cubicBezTo>
                    <a:pt x="1178" y="17454"/>
                    <a:pt x="1178" y="17454"/>
                    <a:pt x="1178" y="17454"/>
                  </a:cubicBezTo>
                  <a:cubicBezTo>
                    <a:pt x="1178" y="17521"/>
                    <a:pt x="1178" y="17521"/>
                    <a:pt x="1178" y="17521"/>
                  </a:cubicBezTo>
                  <a:cubicBezTo>
                    <a:pt x="1178" y="17521"/>
                    <a:pt x="1178" y="17521"/>
                    <a:pt x="1178" y="17521"/>
                  </a:cubicBezTo>
                  <a:cubicBezTo>
                    <a:pt x="1234" y="17521"/>
                    <a:pt x="1234" y="17521"/>
                    <a:pt x="1234" y="17521"/>
                  </a:cubicBezTo>
                  <a:cubicBezTo>
                    <a:pt x="1234" y="17588"/>
                    <a:pt x="1234" y="17588"/>
                    <a:pt x="1234" y="17588"/>
                  </a:cubicBezTo>
                  <a:cubicBezTo>
                    <a:pt x="1290" y="17588"/>
                    <a:pt x="1290" y="17588"/>
                    <a:pt x="1290" y="17588"/>
                  </a:cubicBezTo>
                  <a:cubicBezTo>
                    <a:pt x="1290" y="17588"/>
                    <a:pt x="1290" y="17588"/>
                    <a:pt x="1290" y="17588"/>
                  </a:cubicBezTo>
                  <a:cubicBezTo>
                    <a:pt x="1346" y="17654"/>
                    <a:pt x="1346" y="17654"/>
                    <a:pt x="1346" y="17654"/>
                  </a:cubicBezTo>
                  <a:cubicBezTo>
                    <a:pt x="1403" y="17588"/>
                    <a:pt x="1403" y="17588"/>
                    <a:pt x="1403" y="17588"/>
                  </a:cubicBezTo>
                  <a:cubicBezTo>
                    <a:pt x="1346" y="17721"/>
                    <a:pt x="1346" y="17721"/>
                    <a:pt x="1346" y="17721"/>
                  </a:cubicBezTo>
                  <a:cubicBezTo>
                    <a:pt x="1346" y="17788"/>
                    <a:pt x="1346" y="17788"/>
                    <a:pt x="1346" y="17788"/>
                  </a:cubicBezTo>
                  <a:cubicBezTo>
                    <a:pt x="1403" y="17721"/>
                    <a:pt x="1403" y="17721"/>
                    <a:pt x="1403" y="17721"/>
                  </a:cubicBezTo>
                  <a:cubicBezTo>
                    <a:pt x="1403" y="17721"/>
                    <a:pt x="1403" y="17721"/>
                    <a:pt x="1403" y="17721"/>
                  </a:cubicBezTo>
                  <a:cubicBezTo>
                    <a:pt x="1459" y="17654"/>
                    <a:pt x="1459" y="17654"/>
                    <a:pt x="1459" y="17654"/>
                  </a:cubicBezTo>
                  <a:cubicBezTo>
                    <a:pt x="1459" y="17721"/>
                    <a:pt x="1459" y="17721"/>
                    <a:pt x="1459" y="17721"/>
                  </a:cubicBezTo>
                  <a:cubicBezTo>
                    <a:pt x="1403" y="17788"/>
                    <a:pt x="1403" y="17788"/>
                    <a:pt x="1403" y="17788"/>
                  </a:cubicBezTo>
                  <a:cubicBezTo>
                    <a:pt x="1403" y="17855"/>
                    <a:pt x="1403" y="17855"/>
                    <a:pt x="1403" y="17855"/>
                  </a:cubicBezTo>
                  <a:cubicBezTo>
                    <a:pt x="1403" y="17788"/>
                    <a:pt x="1403" y="17788"/>
                    <a:pt x="1403" y="17788"/>
                  </a:cubicBezTo>
                  <a:cubicBezTo>
                    <a:pt x="1459" y="17855"/>
                    <a:pt x="1459" y="17855"/>
                    <a:pt x="1459" y="17855"/>
                  </a:cubicBezTo>
                  <a:cubicBezTo>
                    <a:pt x="1515" y="17855"/>
                    <a:pt x="1515" y="17855"/>
                    <a:pt x="1515" y="17855"/>
                  </a:cubicBezTo>
                  <a:cubicBezTo>
                    <a:pt x="1515" y="17922"/>
                    <a:pt x="1515" y="17922"/>
                    <a:pt x="1515" y="17922"/>
                  </a:cubicBezTo>
                  <a:cubicBezTo>
                    <a:pt x="1571" y="17922"/>
                    <a:pt x="1571" y="17922"/>
                    <a:pt x="1571" y="17922"/>
                  </a:cubicBezTo>
                  <a:cubicBezTo>
                    <a:pt x="1571" y="17989"/>
                    <a:pt x="1571" y="17989"/>
                    <a:pt x="1571" y="17989"/>
                  </a:cubicBezTo>
                  <a:cubicBezTo>
                    <a:pt x="1571" y="18056"/>
                    <a:pt x="1571" y="18056"/>
                    <a:pt x="1571" y="18056"/>
                  </a:cubicBezTo>
                  <a:cubicBezTo>
                    <a:pt x="1627" y="18056"/>
                    <a:pt x="1627" y="18056"/>
                    <a:pt x="1627" y="18056"/>
                  </a:cubicBezTo>
                  <a:cubicBezTo>
                    <a:pt x="1627" y="18056"/>
                    <a:pt x="1627" y="18056"/>
                    <a:pt x="1627" y="18056"/>
                  </a:cubicBezTo>
                  <a:cubicBezTo>
                    <a:pt x="1683" y="18056"/>
                    <a:pt x="1683" y="18056"/>
                    <a:pt x="1683" y="18056"/>
                  </a:cubicBezTo>
                  <a:cubicBezTo>
                    <a:pt x="1739" y="18056"/>
                    <a:pt x="1739" y="18056"/>
                    <a:pt x="1739" y="18056"/>
                  </a:cubicBezTo>
                  <a:cubicBezTo>
                    <a:pt x="1627" y="18123"/>
                    <a:pt x="1627" y="18123"/>
                    <a:pt x="1627" y="18123"/>
                  </a:cubicBezTo>
                  <a:cubicBezTo>
                    <a:pt x="1739" y="18256"/>
                    <a:pt x="1739" y="18256"/>
                    <a:pt x="1739" y="18256"/>
                  </a:cubicBezTo>
                  <a:cubicBezTo>
                    <a:pt x="1795" y="18256"/>
                    <a:pt x="1795" y="18256"/>
                    <a:pt x="1795" y="18256"/>
                  </a:cubicBezTo>
                  <a:cubicBezTo>
                    <a:pt x="1795" y="18323"/>
                    <a:pt x="1795" y="18323"/>
                    <a:pt x="1795" y="18323"/>
                  </a:cubicBezTo>
                  <a:cubicBezTo>
                    <a:pt x="1964" y="18390"/>
                    <a:pt x="1964" y="18390"/>
                    <a:pt x="1964" y="18390"/>
                  </a:cubicBezTo>
                  <a:cubicBezTo>
                    <a:pt x="1964" y="18390"/>
                    <a:pt x="1964" y="18390"/>
                    <a:pt x="1964" y="18390"/>
                  </a:cubicBezTo>
                  <a:cubicBezTo>
                    <a:pt x="2020" y="18390"/>
                    <a:pt x="2020" y="18390"/>
                    <a:pt x="2020" y="18390"/>
                  </a:cubicBezTo>
                  <a:cubicBezTo>
                    <a:pt x="1964" y="18256"/>
                    <a:pt x="1964" y="18256"/>
                    <a:pt x="1964" y="18256"/>
                  </a:cubicBezTo>
                  <a:cubicBezTo>
                    <a:pt x="2020" y="18189"/>
                    <a:pt x="2020" y="18189"/>
                    <a:pt x="2020" y="18189"/>
                  </a:cubicBezTo>
                  <a:cubicBezTo>
                    <a:pt x="1964" y="18123"/>
                    <a:pt x="1964" y="18123"/>
                    <a:pt x="1964" y="18123"/>
                  </a:cubicBezTo>
                  <a:cubicBezTo>
                    <a:pt x="1964" y="18056"/>
                    <a:pt x="1964" y="18056"/>
                    <a:pt x="1964" y="18056"/>
                  </a:cubicBezTo>
                  <a:cubicBezTo>
                    <a:pt x="1964" y="17989"/>
                    <a:pt x="1964" y="17989"/>
                    <a:pt x="1964" y="17989"/>
                  </a:cubicBezTo>
                  <a:cubicBezTo>
                    <a:pt x="1851" y="17855"/>
                    <a:pt x="1851" y="17855"/>
                    <a:pt x="1851" y="17855"/>
                  </a:cubicBezTo>
                  <a:cubicBezTo>
                    <a:pt x="1795" y="17721"/>
                    <a:pt x="1795" y="17721"/>
                    <a:pt x="1795" y="17721"/>
                  </a:cubicBezTo>
                  <a:cubicBezTo>
                    <a:pt x="1739" y="17654"/>
                    <a:pt x="1739" y="17654"/>
                    <a:pt x="1739" y="17654"/>
                  </a:cubicBezTo>
                  <a:cubicBezTo>
                    <a:pt x="1739" y="17521"/>
                    <a:pt x="1739" y="17521"/>
                    <a:pt x="1739" y="17521"/>
                  </a:cubicBezTo>
                  <a:cubicBezTo>
                    <a:pt x="1739" y="17521"/>
                    <a:pt x="1739" y="17521"/>
                    <a:pt x="1739" y="17521"/>
                  </a:cubicBezTo>
                  <a:cubicBezTo>
                    <a:pt x="1683" y="17521"/>
                    <a:pt x="1683" y="17521"/>
                    <a:pt x="1683" y="17521"/>
                  </a:cubicBezTo>
                  <a:cubicBezTo>
                    <a:pt x="1571" y="17454"/>
                    <a:pt x="1571" y="17454"/>
                    <a:pt x="1571" y="17454"/>
                  </a:cubicBezTo>
                  <a:cubicBezTo>
                    <a:pt x="1515" y="17454"/>
                    <a:pt x="1515" y="17454"/>
                    <a:pt x="1515" y="17454"/>
                  </a:cubicBezTo>
                  <a:cubicBezTo>
                    <a:pt x="1515" y="17454"/>
                    <a:pt x="1515" y="17454"/>
                    <a:pt x="1515" y="17454"/>
                  </a:cubicBezTo>
                  <a:cubicBezTo>
                    <a:pt x="1459" y="17387"/>
                    <a:pt x="1459" y="17387"/>
                    <a:pt x="1459" y="17387"/>
                  </a:cubicBezTo>
                  <a:cubicBezTo>
                    <a:pt x="1403" y="17320"/>
                    <a:pt x="1403" y="17320"/>
                    <a:pt x="1403" y="17320"/>
                  </a:cubicBezTo>
                  <a:cubicBezTo>
                    <a:pt x="1346" y="17320"/>
                    <a:pt x="1346" y="17320"/>
                    <a:pt x="1346" y="17320"/>
                  </a:cubicBezTo>
                  <a:cubicBezTo>
                    <a:pt x="1346" y="17253"/>
                    <a:pt x="1346" y="17253"/>
                    <a:pt x="1346" y="17253"/>
                  </a:cubicBezTo>
                  <a:cubicBezTo>
                    <a:pt x="1290" y="17253"/>
                    <a:pt x="1290" y="17253"/>
                    <a:pt x="1290" y="17253"/>
                  </a:cubicBezTo>
                  <a:cubicBezTo>
                    <a:pt x="1234" y="17186"/>
                    <a:pt x="1234" y="17186"/>
                    <a:pt x="1234" y="17186"/>
                  </a:cubicBezTo>
                  <a:cubicBezTo>
                    <a:pt x="1178" y="17186"/>
                    <a:pt x="1178" y="17186"/>
                    <a:pt x="1178" y="17186"/>
                  </a:cubicBezTo>
                  <a:cubicBezTo>
                    <a:pt x="1178" y="17186"/>
                    <a:pt x="1178" y="17186"/>
                    <a:pt x="1178" y="17186"/>
                  </a:cubicBezTo>
                  <a:cubicBezTo>
                    <a:pt x="1122" y="17186"/>
                    <a:pt x="1122" y="17186"/>
                    <a:pt x="1122" y="17186"/>
                  </a:cubicBezTo>
                  <a:close/>
                  <a:moveTo>
                    <a:pt x="1571" y="17320"/>
                  </a:moveTo>
                  <a:cubicBezTo>
                    <a:pt x="1571" y="17320"/>
                    <a:pt x="1571" y="17320"/>
                    <a:pt x="1571" y="17320"/>
                  </a:cubicBezTo>
                  <a:cubicBezTo>
                    <a:pt x="1627" y="17253"/>
                    <a:pt x="1627" y="17253"/>
                    <a:pt x="1627" y="17253"/>
                  </a:cubicBezTo>
                  <a:cubicBezTo>
                    <a:pt x="1627" y="17320"/>
                    <a:pt x="1627" y="17320"/>
                    <a:pt x="1627" y="17320"/>
                  </a:cubicBezTo>
                  <a:cubicBezTo>
                    <a:pt x="1627" y="17320"/>
                    <a:pt x="1627" y="17320"/>
                    <a:pt x="1627" y="17320"/>
                  </a:cubicBezTo>
                  <a:cubicBezTo>
                    <a:pt x="1571" y="17320"/>
                    <a:pt x="1571" y="17320"/>
                    <a:pt x="1571" y="17320"/>
                  </a:cubicBezTo>
                  <a:cubicBezTo>
                    <a:pt x="1571" y="17320"/>
                    <a:pt x="1571" y="17320"/>
                    <a:pt x="1571" y="17320"/>
                  </a:cubicBezTo>
                  <a:close/>
                  <a:moveTo>
                    <a:pt x="1515" y="17253"/>
                  </a:moveTo>
                  <a:cubicBezTo>
                    <a:pt x="1571" y="17253"/>
                    <a:pt x="1571" y="17253"/>
                    <a:pt x="1571" y="17253"/>
                  </a:cubicBezTo>
                  <a:cubicBezTo>
                    <a:pt x="1571" y="17253"/>
                    <a:pt x="1571" y="17253"/>
                    <a:pt x="1571" y="17253"/>
                  </a:cubicBezTo>
                  <a:cubicBezTo>
                    <a:pt x="1515" y="17253"/>
                    <a:pt x="1515" y="17253"/>
                    <a:pt x="1515" y="17253"/>
                  </a:cubicBezTo>
                  <a:close/>
                  <a:moveTo>
                    <a:pt x="1234" y="16050"/>
                  </a:moveTo>
                  <a:cubicBezTo>
                    <a:pt x="1234" y="16116"/>
                    <a:pt x="1234" y="16116"/>
                    <a:pt x="1234" y="16116"/>
                  </a:cubicBezTo>
                  <a:cubicBezTo>
                    <a:pt x="1234" y="16116"/>
                    <a:pt x="1234" y="16116"/>
                    <a:pt x="1234" y="16116"/>
                  </a:cubicBezTo>
                  <a:cubicBezTo>
                    <a:pt x="1234" y="16050"/>
                    <a:pt x="1234" y="16050"/>
                    <a:pt x="1234" y="16050"/>
                  </a:cubicBezTo>
                  <a:close/>
                  <a:moveTo>
                    <a:pt x="1346" y="16651"/>
                  </a:moveTo>
                  <a:cubicBezTo>
                    <a:pt x="1346" y="16585"/>
                    <a:pt x="1346" y="16585"/>
                    <a:pt x="1346" y="16585"/>
                  </a:cubicBezTo>
                  <a:cubicBezTo>
                    <a:pt x="1403" y="16585"/>
                    <a:pt x="1403" y="16585"/>
                    <a:pt x="1403" y="16585"/>
                  </a:cubicBezTo>
                  <a:cubicBezTo>
                    <a:pt x="1403" y="16585"/>
                    <a:pt x="1403" y="16585"/>
                    <a:pt x="1403" y="16585"/>
                  </a:cubicBezTo>
                  <a:cubicBezTo>
                    <a:pt x="1403" y="16651"/>
                    <a:pt x="1403" y="16651"/>
                    <a:pt x="1403" y="16651"/>
                  </a:cubicBezTo>
                  <a:cubicBezTo>
                    <a:pt x="1346" y="16651"/>
                    <a:pt x="1346" y="16651"/>
                    <a:pt x="1346" y="16651"/>
                  </a:cubicBezTo>
                  <a:close/>
                  <a:moveTo>
                    <a:pt x="1346" y="16785"/>
                  </a:moveTo>
                  <a:cubicBezTo>
                    <a:pt x="1290" y="16852"/>
                    <a:pt x="1290" y="16852"/>
                    <a:pt x="1290" y="16852"/>
                  </a:cubicBezTo>
                  <a:cubicBezTo>
                    <a:pt x="1346" y="16919"/>
                    <a:pt x="1346" y="16919"/>
                    <a:pt x="1346" y="16919"/>
                  </a:cubicBezTo>
                  <a:cubicBezTo>
                    <a:pt x="1346" y="16919"/>
                    <a:pt x="1346" y="16919"/>
                    <a:pt x="1346" y="16919"/>
                  </a:cubicBezTo>
                  <a:cubicBezTo>
                    <a:pt x="1346" y="16852"/>
                    <a:pt x="1346" y="16852"/>
                    <a:pt x="1346" y="16852"/>
                  </a:cubicBezTo>
                  <a:cubicBezTo>
                    <a:pt x="1346" y="16785"/>
                    <a:pt x="1346" y="16785"/>
                    <a:pt x="1346" y="16785"/>
                  </a:cubicBezTo>
                  <a:close/>
                  <a:moveTo>
                    <a:pt x="1403" y="16718"/>
                  </a:moveTo>
                  <a:cubicBezTo>
                    <a:pt x="1403" y="16651"/>
                    <a:pt x="1403" y="16651"/>
                    <a:pt x="1403" y="16651"/>
                  </a:cubicBezTo>
                  <a:cubicBezTo>
                    <a:pt x="1403" y="16651"/>
                    <a:pt x="1403" y="16651"/>
                    <a:pt x="1403" y="16651"/>
                  </a:cubicBezTo>
                  <a:cubicBezTo>
                    <a:pt x="1346" y="16718"/>
                    <a:pt x="1346" y="16718"/>
                    <a:pt x="1346" y="16718"/>
                  </a:cubicBezTo>
                  <a:cubicBezTo>
                    <a:pt x="1346" y="16718"/>
                    <a:pt x="1346" y="16718"/>
                    <a:pt x="1346" y="16718"/>
                  </a:cubicBezTo>
                  <a:cubicBezTo>
                    <a:pt x="1346" y="16718"/>
                    <a:pt x="1346" y="16718"/>
                    <a:pt x="1346" y="16718"/>
                  </a:cubicBezTo>
                  <a:cubicBezTo>
                    <a:pt x="1346" y="16718"/>
                    <a:pt x="1403" y="16718"/>
                    <a:pt x="1403" y="16718"/>
                  </a:cubicBezTo>
                  <a:close/>
                  <a:moveTo>
                    <a:pt x="1459" y="16651"/>
                  </a:moveTo>
                  <a:cubicBezTo>
                    <a:pt x="1515" y="16585"/>
                    <a:pt x="1515" y="16585"/>
                    <a:pt x="1515" y="16585"/>
                  </a:cubicBezTo>
                  <a:cubicBezTo>
                    <a:pt x="1515" y="16585"/>
                    <a:pt x="1515" y="16585"/>
                    <a:pt x="1515" y="16585"/>
                  </a:cubicBezTo>
                  <a:cubicBezTo>
                    <a:pt x="1571" y="16518"/>
                    <a:pt x="1571" y="16518"/>
                    <a:pt x="1571" y="16518"/>
                  </a:cubicBezTo>
                  <a:cubicBezTo>
                    <a:pt x="1627" y="16518"/>
                    <a:pt x="1627" y="16518"/>
                    <a:pt x="1627" y="16518"/>
                  </a:cubicBezTo>
                  <a:cubicBezTo>
                    <a:pt x="1627" y="16518"/>
                    <a:pt x="1627" y="16518"/>
                    <a:pt x="1627" y="16518"/>
                  </a:cubicBezTo>
                  <a:cubicBezTo>
                    <a:pt x="1571" y="16651"/>
                    <a:pt x="1571" y="16651"/>
                    <a:pt x="1571" y="16651"/>
                  </a:cubicBezTo>
                  <a:cubicBezTo>
                    <a:pt x="1515" y="16651"/>
                    <a:pt x="1515" y="16651"/>
                    <a:pt x="1515" y="16651"/>
                  </a:cubicBezTo>
                  <a:cubicBezTo>
                    <a:pt x="1459" y="16651"/>
                    <a:pt x="1459" y="16651"/>
                    <a:pt x="1459" y="16651"/>
                  </a:cubicBezTo>
                  <a:cubicBezTo>
                    <a:pt x="1459" y="16651"/>
                    <a:pt x="1459" y="16651"/>
                    <a:pt x="1459" y="16651"/>
                  </a:cubicBezTo>
                  <a:close/>
                  <a:moveTo>
                    <a:pt x="1403" y="16384"/>
                  </a:moveTo>
                  <a:cubicBezTo>
                    <a:pt x="1403" y="16317"/>
                    <a:pt x="1403" y="16317"/>
                    <a:pt x="1403" y="16317"/>
                  </a:cubicBezTo>
                  <a:cubicBezTo>
                    <a:pt x="1459" y="16317"/>
                    <a:pt x="1459" y="16317"/>
                    <a:pt x="1459" y="16317"/>
                  </a:cubicBezTo>
                  <a:cubicBezTo>
                    <a:pt x="1459" y="16317"/>
                    <a:pt x="1459" y="16317"/>
                    <a:pt x="1459" y="16317"/>
                  </a:cubicBezTo>
                  <a:cubicBezTo>
                    <a:pt x="1403" y="16384"/>
                    <a:pt x="1403" y="16384"/>
                    <a:pt x="1403" y="16384"/>
                  </a:cubicBezTo>
                  <a:cubicBezTo>
                    <a:pt x="1403" y="16384"/>
                    <a:pt x="1403" y="16384"/>
                    <a:pt x="1403" y="16384"/>
                  </a:cubicBezTo>
                  <a:cubicBezTo>
                    <a:pt x="1403" y="16384"/>
                    <a:pt x="1403" y="16384"/>
                    <a:pt x="1403" y="16384"/>
                  </a:cubicBezTo>
                  <a:close/>
                  <a:moveTo>
                    <a:pt x="1290" y="16384"/>
                  </a:moveTo>
                  <a:cubicBezTo>
                    <a:pt x="1346" y="16384"/>
                    <a:pt x="1346" y="16384"/>
                    <a:pt x="1346" y="16384"/>
                  </a:cubicBezTo>
                  <a:cubicBezTo>
                    <a:pt x="1346" y="16384"/>
                    <a:pt x="1346" y="16384"/>
                    <a:pt x="1346" y="16384"/>
                  </a:cubicBezTo>
                  <a:cubicBezTo>
                    <a:pt x="1346" y="16317"/>
                    <a:pt x="1346" y="16317"/>
                    <a:pt x="1346" y="16317"/>
                  </a:cubicBezTo>
                  <a:cubicBezTo>
                    <a:pt x="1290" y="16384"/>
                    <a:pt x="1290" y="16384"/>
                    <a:pt x="1290" y="16384"/>
                  </a:cubicBezTo>
                  <a:close/>
                  <a:moveTo>
                    <a:pt x="1234" y="16250"/>
                  </a:moveTo>
                  <a:cubicBezTo>
                    <a:pt x="1234" y="16317"/>
                    <a:pt x="1234" y="16317"/>
                    <a:pt x="1234" y="16317"/>
                  </a:cubicBezTo>
                  <a:cubicBezTo>
                    <a:pt x="1234" y="16317"/>
                    <a:pt x="1234" y="16317"/>
                    <a:pt x="1234" y="16317"/>
                  </a:cubicBezTo>
                  <a:cubicBezTo>
                    <a:pt x="1234" y="16384"/>
                    <a:pt x="1234" y="16384"/>
                    <a:pt x="1234" y="16384"/>
                  </a:cubicBezTo>
                  <a:cubicBezTo>
                    <a:pt x="1290" y="16317"/>
                    <a:pt x="1290" y="16317"/>
                    <a:pt x="1290" y="16317"/>
                  </a:cubicBezTo>
                  <a:cubicBezTo>
                    <a:pt x="1234" y="16250"/>
                    <a:pt x="1234" y="16250"/>
                    <a:pt x="1234" y="16250"/>
                  </a:cubicBezTo>
                  <a:cubicBezTo>
                    <a:pt x="1234" y="16250"/>
                    <a:pt x="1234" y="16250"/>
                    <a:pt x="1234" y="16250"/>
                  </a:cubicBezTo>
                  <a:close/>
                  <a:moveTo>
                    <a:pt x="1290" y="16183"/>
                  </a:moveTo>
                  <a:cubicBezTo>
                    <a:pt x="1290" y="16183"/>
                    <a:pt x="1290" y="16183"/>
                    <a:pt x="1290" y="16183"/>
                  </a:cubicBezTo>
                  <a:cubicBezTo>
                    <a:pt x="1290" y="16183"/>
                    <a:pt x="1290" y="16183"/>
                    <a:pt x="1290" y="16183"/>
                  </a:cubicBezTo>
                  <a:cubicBezTo>
                    <a:pt x="1290" y="16250"/>
                    <a:pt x="1290" y="16250"/>
                    <a:pt x="1290" y="16250"/>
                  </a:cubicBezTo>
                  <a:cubicBezTo>
                    <a:pt x="1346" y="16250"/>
                    <a:pt x="1346" y="16250"/>
                    <a:pt x="1346" y="16250"/>
                  </a:cubicBezTo>
                  <a:cubicBezTo>
                    <a:pt x="1403" y="16183"/>
                    <a:pt x="1403" y="16183"/>
                    <a:pt x="1403" y="16183"/>
                  </a:cubicBezTo>
                  <a:cubicBezTo>
                    <a:pt x="1346" y="16250"/>
                    <a:pt x="1346" y="16250"/>
                    <a:pt x="1346" y="16250"/>
                  </a:cubicBezTo>
                  <a:cubicBezTo>
                    <a:pt x="1346" y="16317"/>
                    <a:pt x="1346" y="16317"/>
                    <a:pt x="1346" y="16317"/>
                  </a:cubicBezTo>
                  <a:cubicBezTo>
                    <a:pt x="1403" y="16250"/>
                    <a:pt x="1403" y="16250"/>
                    <a:pt x="1403" y="16250"/>
                  </a:cubicBezTo>
                  <a:cubicBezTo>
                    <a:pt x="1403" y="16116"/>
                    <a:pt x="1403" y="16116"/>
                    <a:pt x="1403" y="16116"/>
                  </a:cubicBezTo>
                  <a:cubicBezTo>
                    <a:pt x="1346" y="16116"/>
                    <a:pt x="1346" y="16116"/>
                    <a:pt x="1346" y="16116"/>
                  </a:cubicBezTo>
                  <a:cubicBezTo>
                    <a:pt x="1290" y="16116"/>
                    <a:pt x="1290" y="16116"/>
                    <a:pt x="1290" y="16116"/>
                  </a:cubicBezTo>
                  <a:cubicBezTo>
                    <a:pt x="1290" y="16183"/>
                    <a:pt x="1290" y="16183"/>
                    <a:pt x="1290" y="16183"/>
                  </a:cubicBezTo>
                  <a:close/>
                  <a:moveTo>
                    <a:pt x="1290" y="16050"/>
                  </a:moveTo>
                  <a:cubicBezTo>
                    <a:pt x="1290" y="16116"/>
                    <a:pt x="1290" y="16116"/>
                    <a:pt x="1290" y="16116"/>
                  </a:cubicBezTo>
                  <a:cubicBezTo>
                    <a:pt x="1290" y="16050"/>
                    <a:pt x="1290" y="16050"/>
                    <a:pt x="1290" y="16050"/>
                  </a:cubicBezTo>
                  <a:cubicBezTo>
                    <a:pt x="1290" y="16050"/>
                    <a:pt x="1290" y="16050"/>
                    <a:pt x="1290" y="16050"/>
                  </a:cubicBezTo>
                  <a:cubicBezTo>
                    <a:pt x="1290" y="16050"/>
                    <a:pt x="1290" y="16050"/>
                    <a:pt x="1290" y="16050"/>
                  </a:cubicBezTo>
                  <a:close/>
                  <a:moveTo>
                    <a:pt x="1346" y="15983"/>
                  </a:moveTo>
                  <a:cubicBezTo>
                    <a:pt x="1403" y="15916"/>
                    <a:pt x="1403" y="15916"/>
                    <a:pt x="1403" y="15916"/>
                  </a:cubicBezTo>
                  <a:cubicBezTo>
                    <a:pt x="1403" y="15849"/>
                    <a:pt x="1403" y="15849"/>
                    <a:pt x="1403" y="15849"/>
                  </a:cubicBezTo>
                  <a:cubicBezTo>
                    <a:pt x="1459" y="15849"/>
                    <a:pt x="1459" y="15849"/>
                    <a:pt x="1459" y="15849"/>
                  </a:cubicBezTo>
                  <a:cubicBezTo>
                    <a:pt x="1459" y="15916"/>
                    <a:pt x="1459" y="15916"/>
                    <a:pt x="1459" y="15916"/>
                  </a:cubicBezTo>
                  <a:cubicBezTo>
                    <a:pt x="1403" y="15916"/>
                    <a:pt x="1403" y="15916"/>
                    <a:pt x="1403" y="15916"/>
                  </a:cubicBezTo>
                  <a:cubicBezTo>
                    <a:pt x="1346" y="15983"/>
                    <a:pt x="1346" y="15983"/>
                    <a:pt x="1346" y="15983"/>
                  </a:cubicBezTo>
                  <a:close/>
                  <a:moveTo>
                    <a:pt x="1066" y="15782"/>
                  </a:moveTo>
                  <a:cubicBezTo>
                    <a:pt x="1178" y="15916"/>
                    <a:pt x="1178" y="15916"/>
                    <a:pt x="1178" y="15916"/>
                  </a:cubicBezTo>
                  <a:cubicBezTo>
                    <a:pt x="1178" y="16050"/>
                    <a:pt x="1178" y="16050"/>
                    <a:pt x="1178" y="16050"/>
                  </a:cubicBezTo>
                  <a:cubicBezTo>
                    <a:pt x="1178" y="16050"/>
                    <a:pt x="1178" y="16050"/>
                    <a:pt x="1178" y="16050"/>
                  </a:cubicBezTo>
                  <a:cubicBezTo>
                    <a:pt x="1122" y="16050"/>
                    <a:pt x="1122" y="16050"/>
                    <a:pt x="1122" y="16050"/>
                  </a:cubicBezTo>
                  <a:cubicBezTo>
                    <a:pt x="1122" y="15983"/>
                    <a:pt x="1122" y="15983"/>
                    <a:pt x="1122" y="15983"/>
                  </a:cubicBezTo>
                  <a:cubicBezTo>
                    <a:pt x="1066" y="15916"/>
                    <a:pt x="1066" y="15916"/>
                    <a:pt x="1066" y="15916"/>
                  </a:cubicBezTo>
                  <a:cubicBezTo>
                    <a:pt x="1066" y="15849"/>
                    <a:pt x="1066" y="15849"/>
                    <a:pt x="1066" y="15849"/>
                  </a:cubicBezTo>
                  <a:cubicBezTo>
                    <a:pt x="1066" y="15849"/>
                    <a:pt x="1066" y="15782"/>
                    <a:pt x="1066" y="15782"/>
                  </a:cubicBezTo>
                  <a:close/>
                  <a:moveTo>
                    <a:pt x="1178" y="15782"/>
                  </a:moveTo>
                  <a:cubicBezTo>
                    <a:pt x="1178" y="15849"/>
                    <a:pt x="1178" y="15849"/>
                    <a:pt x="1178" y="15849"/>
                  </a:cubicBezTo>
                  <a:cubicBezTo>
                    <a:pt x="1178" y="15916"/>
                    <a:pt x="1178" y="15916"/>
                    <a:pt x="1178" y="15916"/>
                  </a:cubicBezTo>
                  <a:cubicBezTo>
                    <a:pt x="1178" y="15983"/>
                    <a:pt x="1178" y="15983"/>
                    <a:pt x="1178" y="15983"/>
                  </a:cubicBezTo>
                  <a:cubicBezTo>
                    <a:pt x="1234" y="15983"/>
                    <a:pt x="1234" y="15983"/>
                    <a:pt x="1234" y="15983"/>
                  </a:cubicBezTo>
                  <a:cubicBezTo>
                    <a:pt x="1234" y="15916"/>
                    <a:pt x="1234" y="15916"/>
                    <a:pt x="1234" y="15916"/>
                  </a:cubicBezTo>
                  <a:cubicBezTo>
                    <a:pt x="1234" y="15849"/>
                    <a:pt x="1234" y="15849"/>
                    <a:pt x="1234" y="15849"/>
                  </a:cubicBezTo>
                  <a:cubicBezTo>
                    <a:pt x="1178" y="15782"/>
                    <a:pt x="1178" y="15782"/>
                    <a:pt x="1178" y="15782"/>
                  </a:cubicBezTo>
                  <a:cubicBezTo>
                    <a:pt x="1178" y="15715"/>
                    <a:pt x="1178" y="15715"/>
                    <a:pt x="1178" y="15715"/>
                  </a:cubicBezTo>
                  <a:cubicBezTo>
                    <a:pt x="1178" y="15782"/>
                    <a:pt x="1178" y="15782"/>
                    <a:pt x="1178" y="15782"/>
                  </a:cubicBezTo>
                  <a:close/>
                  <a:moveTo>
                    <a:pt x="1066" y="15715"/>
                  </a:moveTo>
                  <a:cubicBezTo>
                    <a:pt x="1122" y="15715"/>
                    <a:pt x="1122" y="15715"/>
                    <a:pt x="1122" y="15715"/>
                  </a:cubicBezTo>
                  <a:cubicBezTo>
                    <a:pt x="1122" y="15715"/>
                    <a:pt x="1122" y="15715"/>
                    <a:pt x="1122" y="15715"/>
                  </a:cubicBezTo>
                  <a:cubicBezTo>
                    <a:pt x="1178" y="15715"/>
                    <a:pt x="1178" y="15715"/>
                    <a:pt x="1178" y="15715"/>
                  </a:cubicBezTo>
                  <a:cubicBezTo>
                    <a:pt x="1178" y="15648"/>
                    <a:pt x="1178" y="15648"/>
                    <a:pt x="1178" y="15648"/>
                  </a:cubicBezTo>
                  <a:cubicBezTo>
                    <a:pt x="1178" y="15648"/>
                    <a:pt x="1178" y="15648"/>
                    <a:pt x="1178" y="15648"/>
                  </a:cubicBezTo>
                  <a:cubicBezTo>
                    <a:pt x="1066" y="15648"/>
                    <a:pt x="1066" y="15648"/>
                    <a:pt x="1066" y="15648"/>
                  </a:cubicBezTo>
                  <a:cubicBezTo>
                    <a:pt x="1066" y="15715"/>
                    <a:pt x="1066" y="15715"/>
                    <a:pt x="1066" y="15715"/>
                  </a:cubicBezTo>
                  <a:close/>
                  <a:moveTo>
                    <a:pt x="561" y="15715"/>
                  </a:moveTo>
                  <a:cubicBezTo>
                    <a:pt x="505" y="15648"/>
                    <a:pt x="505" y="15648"/>
                    <a:pt x="505" y="15648"/>
                  </a:cubicBezTo>
                  <a:cubicBezTo>
                    <a:pt x="617" y="15515"/>
                    <a:pt x="617" y="15515"/>
                    <a:pt x="617" y="15515"/>
                  </a:cubicBezTo>
                  <a:cubicBezTo>
                    <a:pt x="673" y="15515"/>
                    <a:pt x="673" y="15515"/>
                    <a:pt x="673" y="15515"/>
                  </a:cubicBezTo>
                  <a:cubicBezTo>
                    <a:pt x="673" y="15581"/>
                    <a:pt x="673" y="15581"/>
                    <a:pt x="673" y="15581"/>
                  </a:cubicBezTo>
                  <a:cubicBezTo>
                    <a:pt x="673" y="15581"/>
                    <a:pt x="673" y="15581"/>
                    <a:pt x="673" y="15581"/>
                  </a:cubicBezTo>
                  <a:cubicBezTo>
                    <a:pt x="729" y="15515"/>
                    <a:pt x="729" y="15515"/>
                    <a:pt x="729" y="15515"/>
                  </a:cubicBezTo>
                  <a:cubicBezTo>
                    <a:pt x="785" y="15581"/>
                    <a:pt x="785" y="15581"/>
                    <a:pt x="785" y="15581"/>
                  </a:cubicBezTo>
                  <a:cubicBezTo>
                    <a:pt x="785" y="15581"/>
                    <a:pt x="785" y="15581"/>
                    <a:pt x="785" y="15581"/>
                  </a:cubicBezTo>
                  <a:cubicBezTo>
                    <a:pt x="785" y="15648"/>
                    <a:pt x="785" y="15648"/>
                    <a:pt x="785" y="15648"/>
                  </a:cubicBezTo>
                  <a:cubicBezTo>
                    <a:pt x="729" y="15715"/>
                    <a:pt x="729" y="15715"/>
                    <a:pt x="729" y="15715"/>
                  </a:cubicBezTo>
                  <a:cubicBezTo>
                    <a:pt x="617" y="15715"/>
                    <a:pt x="617" y="15715"/>
                    <a:pt x="617" y="15715"/>
                  </a:cubicBezTo>
                  <a:cubicBezTo>
                    <a:pt x="673" y="15782"/>
                    <a:pt x="673" y="15782"/>
                    <a:pt x="673" y="15782"/>
                  </a:cubicBezTo>
                  <a:cubicBezTo>
                    <a:pt x="673" y="15782"/>
                    <a:pt x="673" y="15782"/>
                    <a:pt x="673" y="15782"/>
                  </a:cubicBezTo>
                  <a:cubicBezTo>
                    <a:pt x="729" y="15782"/>
                    <a:pt x="729" y="15782"/>
                    <a:pt x="729" y="15782"/>
                  </a:cubicBezTo>
                  <a:cubicBezTo>
                    <a:pt x="729" y="15715"/>
                    <a:pt x="729" y="15715"/>
                    <a:pt x="729" y="15715"/>
                  </a:cubicBezTo>
                  <a:cubicBezTo>
                    <a:pt x="785" y="15581"/>
                    <a:pt x="785" y="15581"/>
                    <a:pt x="785" y="15581"/>
                  </a:cubicBezTo>
                  <a:cubicBezTo>
                    <a:pt x="898" y="15581"/>
                    <a:pt x="898" y="15581"/>
                    <a:pt x="898" y="15581"/>
                  </a:cubicBezTo>
                  <a:cubicBezTo>
                    <a:pt x="898" y="15581"/>
                    <a:pt x="898" y="15581"/>
                    <a:pt x="898" y="15581"/>
                  </a:cubicBezTo>
                  <a:cubicBezTo>
                    <a:pt x="842" y="15648"/>
                    <a:pt x="842" y="15648"/>
                    <a:pt x="842" y="15648"/>
                  </a:cubicBezTo>
                  <a:cubicBezTo>
                    <a:pt x="785" y="15782"/>
                    <a:pt x="785" y="15782"/>
                    <a:pt x="785" y="15782"/>
                  </a:cubicBezTo>
                  <a:cubicBezTo>
                    <a:pt x="785" y="15849"/>
                    <a:pt x="785" y="15849"/>
                    <a:pt x="785" y="15849"/>
                  </a:cubicBezTo>
                  <a:cubicBezTo>
                    <a:pt x="729" y="15916"/>
                    <a:pt x="729" y="15916"/>
                    <a:pt x="729" y="15916"/>
                  </a:cubicBezTo>
                  <a:cubicBezTo>
                    <a:pt x="673" y="15983"/>
                    <a:pt x="673" y="15983"/>
                    <a:pt x="673" y="15983"/>
                  </a:cubicBezTo>
                  <a:cubicBezTo>
                    <a:pt x="673" y="15983"/>
                    <a:pt x="673" y="15983"/>
                    <a:pt x="673" y="15983"/>
                  </a:cubicBezTo>
                  <a:cubicBezTo>
                    <a:pt x="617" y="15983"/>
                    <a:pt x="617" y="15983"/>
                    <a:pt x="617" y="15983"/>
                  </a:cubicBezTo>
                  <a:cubicBezTo>
                    <a:pt x="673" y="15983"/>
                    <a:pt x="673" y="15983"/>
                    <a:pt x="673" y="15983"/>
                  </a:cubicBezTo>
                  <a:cubicBezTo>
                    <a:pt x="673" y="15983"/>
                    <a:pt x="673" y="15983"/>
                    <a:pt x="673" y="15983"/>
                  </a:cubicBezTo>
                  <a:cubicBezTo>
                    <a:pt x="729" y="15983"/>
                    <a:pt x="729" y="15983"/>
                    <a:pt x="729" y="15983"/>
                  </a:cubicBezTo>
                  <a:cubicBezTo>
                    <a:pt x="729" y="16050"/>
                    <a:pt x="729" y="16050"/>
                    <a:pt x="729" y="16050"/>
                  </a:cubicBezTo>
                  <a:cubicBezTo>
                    <a:pt x="673" y="16050"/>
                    <a:pt x="673" y="16050"/>
                    <a:pt x="673" y="16050"/>
                  </a:cubicBezTo>
                  <a:cubicBezTo>
                    <a:pt x="673" y="16116"/>
                    <a:pt x="673" y="16116"/>
                    <a:pt x="673" y="16116"/>
                  </a:cubicBezTo>
                  <a:cubicBezTo>
                    <a:pt x="673" y="16183"/>
                    <a:pt x="673" y="16183"/>
                    <a:pt x="673" y="16183"/>
                  </a:cubicBezTo>
                  <a:cubicBezTo>
                    <a:pt x="673" y="16250"/>
                    <a:pt x="673" y="16250"/>
                    <a:pt x="673" y="16250"/>
                  </a:cubicBezTo>
                  <a:cubicBezTo>
                    <a:pt x="673" y="16317"/>
                    <a:pt x="673" y="16317"/>
                    <a:pt x="673" y="16317"/>
                  </a:cubicBezTo>
                  <a:cubicBezTo>
                    <a:pt x="673" y="16384"/>
                    <a:pt x="673" y="16384"/>
                    <a:pt x="673" y="16384"/>
                  </a:cubicBezTo>
                  <a:cubicBezTo>
                    <a:pt x="729" y="16384"/>
                    <a:pt x="729" y="16384"/>
                    <a:pt x="729" y="16384"/>
                  </a:cubicBezTo>
                  <a:cubicBezTo>
                    <a:pt x="785" y="16451"/>
                    <a:pt x="785" y="16451"/>
                    <a:pt x="785" y="16451"/>
                  </a:cubicBezTo>
                  <a:cubicBezTo>
                    <a:pt x="729" y="16518"/>
                    <a:pt x="729" y="16518"/>
                    <a:pt x="729" y="16518"/>
                  </a:cubicBezTo>
                  <a:cubicBezTo>
                    <a:pt x="673" y="16451"/>
                    <a:pt x="673" y="16451"/>
                    <a:pt x="673" y="16451"/>
                  </a:cubicBezTo>
                  <a:cubicBezTo>
                    <a:pt x="617" y="16317"/>
                    <a:pt x="617" y="16317"/>
                    <a:pt x="617" y="16317"/>
                  </a:cubicBezTo>
                  <a:cubicBezTo>
                    <a:pt x="561" y="16250"/>
                    <a:pt x="561" y="16250"/>
                    <a:pt x="561" y="16250"/>
                  </a:cubicBezTo>
                  <a:cubicBezTo>
                    <a:pt x="617" y="16183"/>
                    <a:pt x="617" y="16183"/>
                    <a:pt x="617" y="16183"/>
                  </a:cubicBezTo>
                  <a:cubicBezTo>
                    <a:pt x="561" y="16183"/>
                    <a:pt x="561" y="16183"/>
                    <a:pt x="561" y="16183"/>
                  </a:cubicBezTo>
                  <a:cubicBezTo>
                    <a:pt x="505" y="16116"/>
                    <a:pt x="505" y="16116"/>
                    <a:pt x="505" y="16116"/>
                  </a:cubicBezTo>
                  <a:cubicBezTo>
                    <a:pt x="561" y="16116"/>
                    <a:pt x="561" y="16116"/>
                    <a:pt x="561" y="16116"/>
                  </a:cubicBezTo>
                  <a:cubicBezTo>
                    <a:pt x="617" y="16116"/>
                    <a:pt x="617" y="16116"/>
                    <a:pt x="617" y="16116"/>
                  </a:cubicBezTo>
                  <a:cubicBezTo>
                    <a:pt x="561" y="16050"/>
                    <a:pt x="561" y="16050"/>
                    <a:pt x="561" y="16050"/>
                  </a:cubicBezTo>
                  <a:cubicBezTo>
                    <a:pt x="505" y="16050"/>
                    <a:pt x="505" y="16050"/>
                    <a:pt x="505" y="16050"/>
                  </a:cubicBezTo>
                  <a:cubicBezTo>
                    <a:pt x="561" y="15983"/>
                    <a:pt x="561" y="15983"/>
                    <a:pt x="561" y="15983"/>
                  </a:cubicBezTo>
                  <a:cubicBezTo>
                    <a:pt x="505" y="15916"/>
                    <a:pt x="505" y="15916"/>
                    <a:pt x="505" y="15916"/>
                  </a:cubicBezTo>
                  <a:cubicBezTo>
                    <a:pt x="505" y="15916"/>
                    <a:pt x="505" y="15916"/>
                    <a:pt x="505" y="15916"/>
                  </a:cubicBezTo>
                  <a:cubicBezTo>
                    <a:pt x="561" y="15916"/>
                    <a:pt x="561" y="15916"/>
                    <a:pt x="561" y="15916"/>
                  </a:cubicBezTo>
                  <a:cubicBezTo>
                    <a:pt x="617" y="15916"/>
                    <a:pt x="617" y="15916"/>
                    <a:pt x="617" y="15916"/>
                  </a:cubicBezTo>
                  <a:cubicBezTo>
                    <a:pt x="617" y="15849"/>
                    <a:pt x="617" y="15849"/>
                    <a:pt x="617" y="15849"/>
                  </a:cubicBezTo>
                  <a:cubicBezTo>
                    <a:pt x="561" y="15849"/>
                    <a:pt x="561" y="15849"/>
                    <a:pt x="561" y="15849"/>
                  </a:cubicBezTo>
                  <a:cubicBezTo>
                    <a:pt x="505" y="15849"/>
                    <a:pt x="505" y="15849"/>
                    <a:pt x="505" y="15849"/>
                  </a:cubicBezTo>
                  <a:cubicBezTo>
                    <a:pt x="505" y="15782"/>
                    <a:pt x="505" y="15782"/>
                    <a:pt x="505" y="15782"/>
                  </a:cubicBezTo>
                  <a:cubicBezTo>
                    <a:pt x="561" y="15715"/>
                    <a:pt x="561" y="15715"/>
                    <a:pt x="561" y="15715"/>
                  </a:cubicBezTo>
                  <a:close/>
                  <a:moveTo>
                    <a:pt x="1122" y="15448"/>
                  </a:moveTo>
                  <a:cubicBezTo>
                    <a:pt x="1122" y="15381"/>
                    <a:pt x="1122" y="15381"/>
                    <a:pt x="1122" y="15381"/>
                  </a:cubicBezTo>
                  <a:cubicBezTo>
                    <a:pt x="1178" y="15381"/>
                    <a:pt x="1178" y="15381"/>
                    <a:pt x="1178" y="15381"/>
                  </a:cubicBezTo>
                  <a:cubicBezTo>
                    <a:pt x="1178" y="15381"/>
                    <a:pt x="1178" y="15381"/>
                    <a:pt x="1178" y="15381"/>
                  </a:cubicBezTo>
                  <a:cubicBezTo>
                    <a:pt x="1122" y="15448"/>
                    <a:pt x="1122" y="15448"/>
                    <a:pt x="1122" y="15448"/>
                  </a:cubicBezTo>
                  <a:close/>
                  <a:moveTo>
                    <a:pt x="6228" y="7289"/>
                  </a:moveTo>
                  <a:cubicBezTo>
                    <a:pt x="6228" y="7289"/>
                    <a:pt x="6228" y="7289"/>
                    <a:pt x="6228" y="7289"/>
                  </a:cubicBezTo>
                  <a:cubicBezTo>
                    <a:pt x="6284" y="7289"/>
                    <a:pt x="6284" y="7289"/>
                    <a:pt x="6284" y="7289"/>
                  </a:cubicBezTo>
                  <a:cubicBezTo>
                    <a:pt x="6284" y="7289"/>
                    <a:pt x="6284" y="7289"/>
                    <a:pt x="6284" y="7289"/>
                  </a:cubicBezTo>
                  <a:cubicBezTo>
                    <a:pt x="6284" y="7222"/>
                    <a:pt x="6284" y="7222"/>
                    <a:pt x="6284" y="7222"/>
                  </a:cubicBezTo>
                  <a:cubicBezTo>
                    <a:pt x="6228" y="7222"/>
                    <a:pt x="6228" y="7222"/>
                    <a:pt x="6228" y="7222"/>
                  </a:cubicBezTo>
                  <a:cubicBezTo>
                    <a:pt x="6228" y="7289"/>
                    <a:pt x="6228" y="7289"/>
                    <a:pt x="6228" y="7289"/>
                  </a:cubicBezTo>
                  <a:close/>
                  <a:moveTo>
                    <a:pt x="5723" y="6754"/>
                  </a:moveTo>
                  <a:cubicBezTo>
                    <a:pt x="5779" y="6754"/>
                    <a:pt x="5779" y="6754"/>
                    <a:pt x="5779" y="6754"/>
                  </a:cubicBezTo>
                  <a:cubicBezTo>
                    <a:pt x="5779" y="6754"/>
                    <a:pt x="5779" y="6754"/>
                    <a:pt x="5779" y="6754"/>
                  </a:cubicBezTo>
                  <a:cubicBezTo>
                    <a:pt x="5779" y="6687"/>
                    <a:pt x="5779" y="6687"/>
                    <a:pt x="5779" y="6687"/>
                  </a:cubicBezTo>
                  <a:cubicBezTo>
                    <a:pt x="5779" y="6687"/>
                    <a:pt x="5779" y="6687"/>
                    <a:pt x="5779" y="6687"/>
                  </a:cubicBezTo>
                  <a:cubicBezTo>
                    <a:pt x="5723" y="6754"/>
                    <a:pt x="5723" y="6754"/>
                    <a:pt x="5723" y="6754"/>
                  </a:cubicBezTo>
                  <a:close/>
                  <a:moveTo>
                    <a:pt x="3983" y="6888"/>
                  </a:moveTo>
                  <a:cubicBezTo>
                    <a:pt x="3983" y="6955"/>
                    <a:pt x="3983" y="6955"/>
                    <a:pt x="3983" y="6955"/>
                  </a:cubicBezTo>
                  <a:cubicBezTo>
                    <a:pt x="4039" y="6888"/>
                    <a:pt x="4039" y="6888"/>
                    <a:pt x="4039" y="6888"/>
                  </a:cubicBezTo>
                  <a:cubicBezTo>
                    <a:pt x="3983" y="6888"/>
                    <a:pt x="3983" y="6888"/>
                    <a:pt x="3983" y="6888"/>
                  </a:cubicBezTo>
                  <a:cubicBezTo>
                    <a:pt x="3983" y="6888"/>
                    <a:pt x="3983" y="6888"/>
                    <a:pt x="3983" y="6888"/>
                  </a:cubicBezTo>
                  <a:close/>
                  <a:moveTo>
                    <a:pt x="3983" y="7022"/>
                  </a:moveTo>
                  <a:cubicBezTo>
                    <a:pt x="3983" y="6955"/>
                    <a:pt x="3983" y="6955"/>
                    <a:pt x="3983" y="6955"/>
                  </a:cubicBezTo>
                  <a:cubicBezTo>
                    <a:pt x="3983" y="6955"/>
                    <a:pt x="3983" y="6955"/>
                    <a:pt x="3983" y="6955"/>
                  </a:cubicBezTo>
                  <a:cubicBezTo>
                    <a:pt x="3983" y="7022"/>
                    <a:pt x="3983" y="7022"/>
                    <a:pt x="3983" y="7022"/>
                  </a:cubicBezTo>
                  <a:cubicBezTo>
                    <a:pt x="3983" y="7022"/>
                    <a:pt x="3983" y="7022"/>
                    <a:pt x="3983" y="7022"/>
                  </a:cubicBezTo>
                  <a:close/>
                  <a:moveTo>
                    <a:pt x="3871" y="7155"/>
                  </a:moveTo>
                  <a:cubicBezTo>
                    <a:pt x="3871" y="7222"/>
                    <a:pt x="3871" y="7222"/>
                    <a:pt x="3871" y="7222"/>
                  </a:cubicBezTo>
                  <a:cubicBezTo>
                    <a:pt x="3871" y="7289"/>
                    <a:pt x="3871" y="7289"/>
                    <a:pt x="3871" y="7289"/>
                  </a:cubicBezTo>
                  <a:cubicBezTo>
                    <a:pt x="3871" y="7356"/>
                    <a:pt x="3871" y="7356"/>
                    <a:pt x="3871" y="7356"/>
                  </a:cubicBezTo>
                  <a:cubicBezTo>
                    <a:pt x="3927" y="7356"/>
                    <a:pt x="3927" y="7356"/>
                    <a:pt x="3927" y="7356"/>
                  </a:cubicBezTo>
                  <a:cubicBezTo>
                    <a:pt x="3927" y="7289"/>
                    <a:pt x="3927" y="7289"/>
                    <a:pt x="3927" y="7289"/>
                  </a:cubicBezTo>
                  <a:cubicBezTo>
                    <a:pt x="3983" y="7289"/>
                    <a:pt x="3983" y="7289"/>
                    <a:pt x="3983" y="7289"/>
                  </a:cubicBezTo>
                  <a:cubicBezTo>
                    <a:pt x="4152" y="7155"/>
                    <a:pt x="4152" y="7155"/>
                    <a:pt x="4152" y="7155"/>
                  </a:cubicBezTo>
                  <a:cubicBezTo>
                    <a:pt x="4208" y="7089"/>
                    <a:pt x="4208" y="7089"/>
                    <a:pt x="4208" y="7089"/>
                  </a:cubicBezTo>
                  <a:cubicBezTo>
                    <a:pt x="4264" y="7022"/>
                    <a:pt x="4264" y="7022"/>
                    <a:pt x="4264" y="7022"/>
                  </a:cubicBezTo>
                  <a:cubicBezTo>
                    <a:pt x="4208" y="7089"/>
                    <a:pt x="4208" y="7089"/>
                    <a:pt x="4208" y="7089"/>
                  </a:cubicBezTo>
                  <a:cubicBezTo>
                    <a:pt x="4208" y="7022"/>
                    <a:pt x="4208" y="7022"/>
                    <a:pt x="4208" y="7022"/>
                  </a:cubicBezTo>
                  <a:cubicBezTo>
                    <a:pt x="4208" y="6955"/>
                    <a:pt x="4208" y="6955"/>
                    <a:pt x="4208" y="6955"/>
                  </a:cubicBezTo>
                  <a:cubicBezTo>
                    <a:pt x="4152" y="6955"/>
                    <a:pt x="4152" y="6955"/>
                    <a:pt x="4152" y="6955"/>
                  </a:cubicBezTo>
                  <a:cubicBezTo>
                    <a:pt x="4152" y="7022"/>
                    <a:pt x="4152" y="7022"/>
                    <a:pt x="4152" y="7022"/>
                  </a:cubicBezTo>
                  <a:cubicBezTo>
                    <a:pt x="4096" y="7022"/>
                    <a:pt x="4096" y="7022"/>
                    <a:pt x="4096" y="7022"/>
                  </a:cubicBezTo>
                  <a:cubicBezTo>
                    <a:pt x="4096" y="7089"/>
                    <a:pt x="4096" y="7089"/>
                    <a:pt x="4096" y="7089"/>
                  </a:cubicBezTo>
                  <a:cubicBezTo>
                    <a:pt x="4039" y="7089"/>
                    <a:pt x="4039" y="7089"/>
                    <a:pt x="4039" y="7089"/>
                  </a:cubicBezTo>
                  <a:cubicBezTo>
                    <a:pt x="4039" y="7089"/>
                    <a:pt x="4039" y="7089"/>
                    <a:pt x="4039" y="7089"/>
                  </a:cubicBezTo>
                  <a:cubicBezTo>
                    <a:pt x="4039" y="7155"/>
                    <a:pt x="4039" y="7155"/>
                    <a:pt x="4039" y="7155"/>
                  </a:cubicBezTo>
                  <a:cubicBezTo>
                    <a:pt x="3983" y="7089"/>
                    <a:pt x="3983" y="7089"/>
                    <a:pt x="3983" y="7089"/>
                  </a:cubicBezTo>
                  <a:cubicBezTo>
                    <a:pt x="3983" y="7089"/>
                    <a:pt x="3983" y="7089"/>
                    <a:pt x="3983" y="7089"/>
                  </a:cubicBezTo>
                  <a:cubicBezTo>
                    <a:pt x="3983" y="7022"/>
                    <a:pt x="3983" y="7022"/>
                    <a:pt x="3983" y="7022"/>
                  </a:cubicBezTo>
                  <a:cubicBezTo>
                    <a:pt x="3927" y="7089"/>
                    <a:pt x="3927" y="7089"/>
                    <a:pt x="3927" y="7089"/>
                  </a:cubicBezTo>
                  <a:cubicBezTo>
                    <a:pt x="3927" y="7089"/>
                    <a:pt x="3927" y="7089"/>
                    <a:pt x="3927" y="7089"/>
                  </a:cubicBezTo>
                  <a:cubicBezTo>
                    <a:pt x="3927" y="7155"/>
                    <a:pt x="3927" y="7155"/>
                    <a:pt x="3927" y="7155"/>
                  </a:cubicBezTo>
                  <a:cubicBezTo>
                    <a:pt x="3871" y="7155"/>
                    <a:pt x="3871" y="7155"/>
                    <a:pt x="3871" y="7155"/>
                  </a:cubicBezTo>
                  <a:close/>
                  <a:moveTo>
                    <a:pt x="3703" y="7356"/>
                  </a:moveTo>
                  <a:cubicBezTo>
                    <a:pt x="3703" y="7289"/>
                    <a:pt x="3703" y="7289"/>
                    <a:pt x="3703" y="7289"/>
                  </a:cubicBezTo>
                  <a:cubicBezTo>
                    <a:pt x="3703" y="7155"/>
                    <a:pt x="3703" y="7155"/>
                    <a:pt x="3703" y="7155"/>
                  </a:cubicBezTo>
                  <a:cubicBezTo>
                    <a:pt x="3647" y="7222"/>
                    <a:pt x="3647" y="7222"/>
                    <a:pt x="3647" y="7222"/>
                  </a:cubicBezTo>
                  <a:cubicBezTo>
                    <a:pt x="3647" y="7289"/>
                    <a:pt x="3647" y="7289"/>
                    <a:pt x="3647" y="7289"/>
                  </a:cubicBezTo>
                  <a:cubicBezTo>
                    <a:pt x="3647" y="7289"/>
                    <a:pt x="3647" y="7289"/>
                    <a:pt x="3647" y="7289"/>
                  </a:cubicBezTo>
                  <a:cubicBezTo>
                    <a:pt x="3647" y="7289"/>
                    <a:pt x="3647" y="7289"/>
                    <a:pt x="3647" y="7289"/>
                  </a:cubicBezTo>
                  <a:cubicBezTo>
                    <a:pt x="3647" y="7289"/>
                    <a:pt x="3703" y="7356"/>
                    <a:pt x="3703" y="7356"/>
                  </a:cubicBezTo>
                  <a:close/>
                  <a:moveTo>
                    <a:pt x="3703" y="7356"/>
                  </a:moveTo>
                  <a:cubicBezTo>
                    <a:pt x="3759" y="7356"/>
                    <a:pt x="3759" y="7356"/>
                    <a:pt x="3759" y="7356"/>
                  </a:cubicBezTo>
                  <a:cubicBezTo>
                    <a:pt x="3759" y="7289"/>
                    <a:pt x="3759" y="7289"/>
                    <a:pt x="3759" y="7289"/>
                  </a:cubicBezTo>
                  <a:cubicBezTo>
                    <a:pt x="3759" y="7289"/>
                    <a:pt x="3759" y="7289"/>
                    <a:pt x="3759" y="7289"/>
                  </a:cubicBezTo>
                  <a:cubicBezTo>
                    <a:pt x="3759" y="7155"/>
                    <a:pt x="3759" y="7155"/>
                    <a:pt x="3759" y="7155"/>
                  </a:cubicBezTo>
                  <a:cubicBezTo>
                    <a:pt x="3759" y="7155"/>
                    <a:pt x="3759" y="7155"/>
                    <a:pt x="3759" y="7155"/>
                  </a:cubicBezTo>
                  <a:cubicBezTo>
                    <a:pt x="3815" y="7155"/>
                    <a:pt x="3815" y="7155"/>
                    <a:pt x="3815" y="7155"/>
                  </a:cubicBezTo>
                  <a:cubicBezTo>
                    <a:pt x="3815" y="7089"/>
                    <a:pt x="3815" y="7089"/>
                    <a:pt x="3815" y="7089"/>
                  </a:cubicBezTo>
                  <a:cubicBezTo>
                    <a:pt x="3815" y="7089"/>
                    <a:pt x="3815" y="7089"/>
                    <a:pt x="3815" y="7089"/>
                  </a:cubicBezTo>
                  <a:cubicBezTo>
                    <a:pt x="3871" y="7155"/>
                    <a:pt x="3871" y="7155"/>
                    <a:pt x="3871" y="7155"/>
                  </a:cubicBezTo>
                  <a:cubicBezTo>
                    <a:pt x="3815" y="7289"/>
                    <a:pt x="3815" y="7289"/>
                    <a:pt x="3815" y="7289"/>
                  </a:cubicBezTo>
                  <a:cubicBezTo>
                    <a:pt x="3815" y="7356"/>
                    <a:pt x="3815" y="7356"/>
                    <a:pt x="3815" y="7356"/>
                  </a:cubicBezTo>
                  <a:cubicBezTo>
                    <a:pt x="3815" y="7356"/>
                    <a:pt x="3815" y="7356"/>
                    <a:pt x="3815" y="7356"/>
                  </a:cubicBezTo>
                  <a:cubicBezTo>
                    <a:pt x="3759" y="7423"/>
                    <a:pt x="3759" y="7423"/>
                    <a:pt x="3759" y="7423"/>
                  </a:cubicBezTo>
                  <a:cubicBezTo>
                    <a:pt x="3703" y="7356"/>
                    <a:pt x="3703" y="7356"/>
                    <a:pt x="3703" y="7356"/>
                  </a:cubicBezTo>
                  <a:close/>
                  <a:moveTo>
                    <a:pt x="3815" y="7624"/>
                  </a:moveTo>
                  <a:cubicBezTo>
                    <a:pt x="3815" y="7624"/>
                    <a:pt x="3815" y="7624"/>
                    <a:pt x="3815" y="7624"/>
                  </a:cubicBezTo>
                  <a:cubicBezTo>
                    <a:pt x="3759" y="7490"/>
                    <a:pt x="3759" y="7490"/>
                    <a:pt x="3759" y="7490"/>
                  </a:cubicBezTo>
                  <a:cubicBezTo>
                    <a:pt x="3759" y="7423"/>
                    <a:pt x="3759" y="7423"/>
                    <a:pt x="3759" y="7423"/>
                  </a:cubicBezTo>
                  <a:cubicBezTo>
                    <a:pt x="3759" y="7423"/>
                    <a:pt x="3759" y="7423"/>
                    <a:pt x="3759" y="7423"/>
                  </a:cubicBezTo>
                  <a:cubicBezTo>
                    <a:pt x="3647" y="7356"/>
                    <a:pt x="3647" y="7356"/>
                    <a:pt x="3647" y="7356"/>
                  </a:cubicBezTo>
                  <a:cubicBezTo>
                    <a:pt x="3647" y="7356"/>
                    <a:pt x="3647" y="7356"/>
                    <a:pt x="3647" y="7356"/>
                  </a:cubicBezTo>
                  <a:cubicBezTo>
                    <a:pt x="3647" y="7423"/>
                    <a:pt x="3647" y="7423"/>
                    <a:pt x="3647" y="7423"/>
                  </a:cubicBezTo>
                  <a:cubicBezTo>
                    <a:pt x="3703" y="7490"/>
                    <a:pt x="3703" y="7490"/>
                    <a:pt x="3703" y="7490"/>
                  </a:cubicBezTo>
                  <a:cubicBezTo>
                    <a:pt x="3647" y="7490"/>
                    <a:pt x="3647" y="7490"/>
                    <a:pt x="3647" y="7490"/>
                  </a:cubicBezTo>
                  <a:cubicBezTo>
                    <a:pt x="3647" y="7490"/>
                    <a:pt x="3647" y="7490"/>
                    <a:pt x="3647" y="7490"/>
                  </a:cubicBezTo>
                  <a:cubicBezTo>
                    <a:pt x="3703" y="7557"/>
                    <a:pt x="3703" y="7557"/>
                    <a:pt x="3703" y="7557"/>
                  </a:cubicBezTo>
                  <a:cubicBezTo>
                    <a:pt x="3815" y="7624"/>
                    <a:pt x="3815" y="7624"/>
                    <a:pt x="3815" y="7624"/>
                  </a:cubicBezTo>
                  <a:close/>
                  <a:moveTo>
                    <a:pt x="3254" y="6687"/>
                  </a:moveTo>
                  <a:cubicBezTo>
                    <a:pt x="3254" y="6754"/>
                    <a:pt x="3254" y="6754"/>
                    <a:pt x="3254" y="6754"/>
                  </a:cubicBezTo>
                  <a:cubicBezTo>
                    <a:pt x="3310" y="6754"/>
                    <a:pt x="3310" y="6754"/>
                    <a:pt x="3310" y="6754"/>
                  </a:cubicBezTo>
                  <a:cubicBezTo>
                    <a:pt x="3366" y="6754"/>
                    <a:pt x="3366" y="6754"/>
                    <a:pt x="3366" y="6754"/>
                  </a:cubicBezTo>
                  <a:cubicBezTo>
                    <a:pt x="3366" y="6754"/>
                    <a:pt x="3366" y="6754"/>
                    <a:pt x="3366" y="6754"/>
                  </a:cubicBezTo>
                  <a:cubicBezTo>
                    <a:pt x="3310" y="6687"/>
                    <a:pt x="3310" y="6687"/>
                    <a:pt x="3310" y="6687"/>
                  </a:cubicBezTo>
                  <a:cubicBezTo>
                    <a:pt x="3254" y="6620"/>
                    <a:pt x="3254" y="6620"/>
                    <a:pt x="3254" y="6620"/>
                  </a:cubicBezTo>
                  <a:cubicBezTo>
                    <a:pt x="3254" y="6687"/>
                    <a:pt x="3254" y="6687"/>
                    <a:pt x="3254" y="6687"/>
                  </a:cubicBezTo>
                  <a:close/>
                  <a:moveTo>
                    <a:pt x="2188" y="18123"/>
                  </a:moveTo>
                  <a:cubicBezTo>
                    <a:pt x="2188" y="18123"/>
                    <a:pt x="2188" y="18123"/>
                    <a:pt x="2188" y="18123"/>
                  </a:cubicBezTo>
                  <a:cubicBezTo>
                    <a:pt x="2132" y="18123"/>
                    <a:pt x="2132" y="18123"/>
                    <a:pt x="2132" y="18123"/>
                  </a:cubicBezTo>
                  <a:cubicBezTo>
                    <a:pt x="2132" y="17989"/>
                    <a:pt x="2132" y="17989"/>
                    <a:pt x="2132" y="17989"/>
                  </a:cubicBezTo>
                  <a:cubicBezTo>
                    <a:pt x="2188" y="17922"/>
                    <a:pt x="2188" y="17922"/>
                    <a:pt x="2188" y="17922"/>
                  </a:cubicBezTo>
                  <a:cubicBezTo>
                    <a:pt x="2188" y="17855"/>
                    <a:pt x="2188" y="17855"/>
                    <a:pt x="2188" y="17855"/>
                  </a:cubicBezTo>
                  <a:cubicBezTo>
                    <a:pt x="2188" y="17855"/>
                    <a:pt x="2188" y="17855"/>
                    <a:pt x="2188" y="17855"/>
                  </a:cubicBezTo>
                  <a:cubicBezTo>
                    <a:pt x="2132" y="17922"/>
                    <a:pt x="2132" y="17922"/>
                    <a:pt x="2132" y="17922"/>
                  </a:cubicBezTo>
                  <a:cubicBezTo>
                    <a:pt x="2076" y="17922"/>
                    <a:pt x="2076" y="17922"/>
                    <a:pt x="2076" y="17922"/>
                  </a:cubicBezTo>
                  <a:cubicBezTo>
                    <a:pt x="2020" y="17855"/>
                    <a:pt x="2020" y="17855"/>
                    <a:pt x="2020" y="17855"/>
                  </a:cubicBezTo>
                  <a:cubicBezTo>
                    <a:pt x="2020" y="17788"/>
                    <a:pt x="2020" y="17788"/>
                    <a:pt x="2020" y="17788"/>
                  </a:cubicBezTo>
                  <a:cubicBezTo>
                    <a:pt x="2020" y="17788"/>
                    <a:pt x="2020" y="17788"/>
                    <a:pt x="2020" y="17788"/>
                  </a:cubicBezTo>
                  <a:cubicBezTo>
                    <a:pt x="2076" y="17855"/>
                    <a:pt x="2076" y="17855"/>
                    <a:pt x="2076" y="17855"/>
                  </a:cubicBezTo>
                  <a:cubicBezTo>
                    <a:pt x="2076" y="17855"/>
                    <a:pt x="2076" y="17855"/>
                    <a:pt x="2076" y="17855"/>
                  </a:cubicBezTo>
                  <a:cubicBezTo>
                    <a:pt x="2076" y="17855"/>
                    <a:pt x="2076" y="17855"/>
                    <a:pt x="2076" y="17855"/>
                  </a:cubicBezTo>
                  <a:cubicBezTo>
                    <a:pt x="2076" y="17788"/>
                    <a:pt x="2076" y="17788"/>
                    <a:pt x="2076" y="17788"/>
                  </a:cubicBezTo>
                  <a:cubicBezTo>
                    <a:pt x="2020" y="17721"/>
                    <a:pt x="2020" y="17721"/>
                    <a:pt x="2020" y="17721"/>
                  </a:cubicBezTo>
                  <a:cubicBezTo>
                    <a:pt x="2020" y="17721"/>
                    <a:pt x="2020" y="17721"/>
                    <a:pt x="2020" y="17721"/>
                  </a:cubicBezTo>
                  <a:cubicBezTo>
                    <a:pt x="1964" y="17788"/>
                    <a:pt x="1964" y="17788"/>
                    <a:pt x="1964" y="17788"/>
                  </a:cubicBezTo>
                  <a:cubicBezTo>
                    <a:pt x="1908" y="17721"/>
                    <a:pt x="1908" y="17721"/>
                    <a:pt x="1908" y="17721"/>
                  </a:cubicBezTo>
                  <a:cubicBezTo>
                    <a:pt x="1908" y="17654"/>
                    <a:pt x="1908" y="17654"/>
                    <a:pt x="1908" y="17654"/>
                  </a:cubicBezTo>
                  <a:cubicBezTo>
                    <a:pt x="1908" y="17654"/>
                    <a:pt x="1908" y="17654"/>
                    <a:pt x="1908" y="17654"/>
                  </a:cubicBezTo>
                  <a:cubicBezTo>
                    <a:pt x="1964" y="17588"/>
                    <a:pt x="1964" y="17588"/>
                    <a:pt x="1964" y="17588"/>
                  </a:cubicBezTo>
                  <a:cubicBezTo>
                    <a:pt x="1964" y="17521"/>
                    <a:pt x="1964" y="17521"/>
                    <a:pt x="1964" y="17521"/>
                  </a:cubicBezTo>
                  <a:cubicBezTo>
                    <a:pt x="2020" y="17521"/>
                    <a:pt x="2020" y="17521"/>
                    <a:pt x="2020" y="17521"/>
                  </a:cubicBezTo>
                  <a:cubicBezTo>
                    <a:pt x="2020" y="17454"/>
                    <a:pt x="2020" y="17454"/>
                    <a:pt x="2020" y="17454"/>
                  </a:cubicBezTo>
                  <a:cubicBezTo>
                    <a:pt x="1964" y="17521"/>
                    <a:pt x="1964" y="17521"/>
                    <a:pt x="1964" y="17521"/>
                  </a:cubicBezTo>
                  <a:cubicBezTo>
                    <a:pt x="1908" y="17521"/>
                    <a:pt x="1908" y="17521"/>
                    <a:pt x="1908" y="17521"/>
                  </a:cubicBezTo>
                  <a:cubicBezTo>
                    <a:pt x="1908" y="17454"/>
                    <a:pt x="1908" y="17454"/>
                    <a:pt x="1908" y="17454"/>
                  </a:cubicBezTo>
                  <a:cubicBezTo>
                    <a:pt x="1908" y="17454"/>
                    <a:pt x="1908" y="17454"/>
                    <a:pt x="1908" y="17454"/>
                  </a:cubicBezTo>
                  <a:cubicBezTo>
                    <a:pt x="1964" y="17387"/>
                    <a:pt x="1964" y="17387"/>
                    <a:pt x="1964" y="17387"/>
                  </a:cubicBezTo>
                  <a:cubicBezTo>
                    <a:pt x="1964" y="17320"/>
                    <a:pt x="1964" y="17320"/>
                    <a:pt x="1964" y="17320"/>
                  </a:cubicBezTo>
                  <a:cubicBezTo>
                    <a:pt x="1964" y="17253"/>
                    <a:pt x="1964" y="17253"/>
                    <a:pt x="1964" y="17253"/>
                  </a:cubicBezTo>
                  <a:cubicBezTo>
                    <a:pt x="1964" y="17253"/>
                    <a:pt x="1964" y="17253"/>
                    <a:pt x="1964" y="17253"/>
                  </a:cubicBezTo>
                  <a:cubicBezTo>
                    <a:pt x="1964" y="17253"/>
                    <a:pt x="1964" y="17253"/>
                    <a:pt x="1964" y="17253"/>
                  </a:cubicBezTo>
                  <a:cubicBezTo>
                    <a:pt x="1964" y="17320"/>
                    <a:pt x="1964" y="17320"/>
                    <a:pt x="1964" y="17320"/>
                  </a:cubicBezTo>
                  <a:cubicBezTo>
                    <a:pt x="1908" y="17387"/>
                    <a:pt x="1908" y="17387"/>
                    <a:pt x="1908" y="17387"/>
                  </a:cubicBezTo>
                  <a:cubicBezTo>
                    <a:pt x="1851" y="17454"/>
                    <a:pt x="1851" y="17454"/>
                    <a:pt x="1851" y="17454"/>
                  </a:cubicBezTo>
                  <a:cubicBezTo>
                    <a:pt x="1851" y="17454"/>
                    <a:pt x="1851" y="17454"/>
                    <a:pt x="1851" y="17454"/>
                  </a:cubicBezTo>
                  <a:cubicBezTo>
                    <a:pt x="1795" y="17454"/>
                    <a:pt x="1795" y="17454"/>
                    <a:pt x="1795" y="17454"/>
                  </a:cubicBezTo>
                  <a:cubicBezTo>
                    <a:pt x="1795" y="17454"/>
                    <a:pt x="1795" y="17454"/>
                    <a:pt x="1795" y="17454"/>
                  </a:cubicBezTo>
                  <a:cubicBezTo>
                    <a:pt x="1795" y="17387"/>
                    <a:pt x="1795" y="17387"/>
                    <a:pt x="1795" y="17387"/>
                  </a:cubicBezTo>
                  <a:cubicBezTo>
                    <a:pt x="1795" y="17387"/>
                    <a:pt x="1795" y="17387"/>
                    <a:pt x="1795" y="17387"/>
                  </a:cubicBezTo>
                  <a:cubicBezTo>
                    <a:pt x="1795" y="17387"/>
                    <a:pt x="1795" y="17387"/>
                    <a:pt x="1795" y="17387"/>
                  </a:cubicBezTo>
                  <a:cubicBezTo>
                    <a:pt x="1739" y="17387"/>
                    <a:pt x="1739" y="17387"/>
                    <a:pt x="1739" y="17387"/>
                  </a:cubicBezTo>
                  <a:cubicBezTo>
                    <a:pt x="1739" y="17454"/>
                    <a:pt x="1739" y="17454"/>
                    <a:pt x="1739" y="17454"/>
                  </a:cubicBezTo>
                  <a:cubicBezTo>
                    <a:pt x="1739" y="17454"/>
                    <a:pt x="1739" y="17454"/>
                    <a:pt x="1739" y="17454"/>
                  </a:cubicBezTo>
                  <a:cubicBezTo>
                    <a:pt x="1739" y="17387"/>
                    <a:pt x="1739" y="17387"/>
                    <a:pt x="1739" y="17387"/>
                  </a:cubicBezTo>
                  <a:cubicBezTo>
                    <a:pt x="1683" y="17387"/>
                    <a:pt x="1683" y="17387"/>
                    <a:pt x="1683" y="17387"/>
                  </a:cubicBezTo>
                  <a:cubicBezTo>
                    <a:pt x="1683" y="17454"/>
                    <a:pt x="1683" y="17454"/>
                    <a:pt x="1683" y="17454"/>
                  </a:cubicBezTo>
                  <a:cubicBezTo>
                    <a:pt x="1627" y="17387"/>
                    <a:pt x="1627" y="17387"/>
                    <a:pt x="1627" y="17387"/>
                  </a:cubicBezTo>
                  <a:cubicBezTo>
                    <a:pt x="1627" y="17387"/>
                    <a:pt x="1627" y="17387"/>
                    <a:pt x="1627" y="17387"/>
                  </a:cubicBezTo>
                  <a:cubicBezTo>
                    <a:pt x="1683" y="17320"/>
                    <a:pt x="1683" y="17320"/>
                    <a:pt x="1683" y="17320"/>
                  </a:cubicBezTo>
                  <a:cubicBezTo>
                    <a:pt x="1683" y="17320"/>
                    <a:pt x="1683" y="17320"/>
                    <a:pt x="1683" y="17320"/>
                  </a:cubicBezTo>
                  <a:cubicBezTo>
                    <a:pt x="1739" y="17320"/>
                    <a:pt x="1739" y="17320"/>
                    <a:pt x="1739" y="17320"/>
                  </a:cubicBezTo>
                  <a:cubicBezTo>
                    <a:pt x="1851" y="17253"/>
                    <a:pt x="1851" y="17253"/>
                    <a:pt x="1851" y="17253"/>
                  </a:cubicBezTo>
                  <a:cubicBezTo>
                    <a:pt x="1851" y="17253"/>
                    <a:pt x="1851" y="17253"/>
                    <a:pt x="1851" y="17253"/>
                  </a:cubicBezTo>
                  <a:cubicBezTo>
                    <a:pt x="1851" y="17186"/>
                    <a:pt x="1851" y="17186"/>
                    <a:pt x="1851" y="17186"/>
                  </a:cubicBezTo>
                  <a:cubicBezTo>
                    <a:pt x="1851" y="17186"/>
                    <a:pt x="1851" y="17186"/>
                    <a:pt x="1851" y="17186"/>
                  </a:cubicBezTo>
                  <a:cubicBezTo>
                    <a:pt x="1795" y="17253"/>
                    <a:pt x="1795" y="17253"/>
                    <a:pt x="1795" y="17253"/>
                  </a:cubicBezTo>
                  <a:cubicBezTo>
                    <a:pt x="1739" y="17320"/>
                    <a:pt x="1739" y="17320"/>
                    <a:pt x="1739" y="17320"/>
                  </a:cubicBezTo>
                  <a:cubicBezTo>
                    <a:pt x="1739" y="17320"/>
                    <a:pt x="1739" y="17320"/>
                    <a:pt x="1739" y="17320"/>
                  </a:cubicBezTo>
                  <a:cubicBezTo>
                    <a:pt x="1683" y="17320"/>
                    <a:pt x="1683" y="17320"/>
                    <a:pt x="1683" y="17320"/>
                  </a:cubicBezTo>
                  <a:cubicBezTo>
                    <a:pt x="1683" y="17253"/>
                    <a:pt x="1683" y="17253"/>
                    <a:pt x="1683" y="17253"/>
                  </a:cubicBezTo>
                  <a:cubicBezTo>
                    <a:pt x="1627" y="17253"/>
                    <a:pt x="1627" y="17253"/>
                    <a:pt x="1627" y="17253"/>
                  </a:cubicBezTo>
                  <a:cubicBezTo>
                    <a:pt x="1627" y="17253"/>
                    <a:pt x="1627" y="17253"/>
                    <a:pt x="1627" y="17253"/>
                  </a:cubicBezTo>
                  <a:cubicBezTo>
                    <a:pt x="1627" y="17186"/>
                    <a:pt x="1627" y="17186"/>
                    <a:pt x="1627" y="17186"/>
                  </a:cubicBezTo>
                  <a:cubicBezTo>
                    <a:pt x="1627" y="17186"/>
                    <a:pt x="1627" y="17186"/>
                    <a:pt x="1627" y="17186"/>
                  </a:cubicBezTo>
                  <a:cubicBezTo>
                    <a:pt x="1571" y="17186"/>
                    <a:pt x="1571" y="17186"/>
                    <a:pt x="1571" y="17186"/>
                  </a:cubicBezTo>
                  <a:cubicBezTo>
                    <a:pt x="1515" y="17186"/>
                    <a:pt x="1515" y="17186"/>
                    <a:pt x="1515" y="17186"/>
                  </a:cubicBezTo>
                  <a:cubicBezTo>
                    <a:pt x="1515" y="17186"/>
                    <a:pt x="1515" y="17186"/>
                    <a:pt x="1515" y="17186"/>
                  </a:cubicBezTo>
                  <a:cubicBezTo>
                    <a:pt x="1459" y="17253"/>
                    <a:pt x="1459" y="17253"/>
                    <a:pt x="1459" y="17253"/>
                  </a:cubicBezTo>
                  <a:cubicBezTo>
                    <a:pt x="1403" y="17186"/>
                    <a:pt x="1403" y="17186"/>
                    <a:pt x="1403" y="17186"/>
                  </a:cubicBezTo>
                  <a:cubicBezTo>
                    <a:pt x="1403" y="17120"/>
                    <a:pt x="1403" y="17120"/>
                    <a:pt x="1403" y="17120"/>
                  </a:cubicBezTo>
                  <a:cubicBezTo>
                    <a:pt x="1403" y="17120"/>
                    <a:pt x="1403" y="17120"/>
                    <a:pt x="1403" y="17120"/>
                  </a:cubicBezTo>
                  <a:cubicBezTo>
                    <a:pt x="1459" y="17120"/>
                    <a:pt x="1459" y="17120"/>
                    <a:pt x="1459" y="17120"/>
                  </a:cubicBezTo>
                  <a:cubicBezTo>
                    <a:pt x="1515" y="17186"/>
                    <a:pt x="1515" y="17186"/>
                    <a:pt x="1515" y="17186"/>
                  </a:cubicBezTo>
                  <a:cubicBezTo>
                    <a:pt x="1571" y="17120"/>
                    <a:pt x="1571" y="17120"/>
                    <a:pt x="1571" y="17120"/>
                  </a:cubicBezTo>
                  <a:cubicBezTo>
                    <a:pt x="1571" y="17120"/>
                    <a:pt x="1571" y="17120"/>
                    <a:pt x="1571" y="17120"/>
                  </a:cubicBezTo>
                  <a:cubicBezTo>
                    <a:pt x="1571" y="17120"/>
                    <a:pt x="1571" y="17120"/>
                    <a:pt x="1571" y="17120"/>
                  </a:cubicBezTo>
                  <a:cubicBezTo>
                    <a:pt x="1459" y="17120"/>
                    <a:pt x="1459" y="17120"/>
                    <a:pt x="1459" y="17120"/>
                  </a:cubicBezTo>
                  <a:cubicBezTo>
                    <a:pt x="1459" y="17120"/>
                    <a:pt x="1459" y="17120"/>
                    <a:pt x="1459" y="17120"/>
                  </a:cubicBezTo>
                  <a:cubicBezTo>
                    <a:pt x="1459" y="17120"/>
                    <a:pt x="1459" y="17120"/>
                    <a:pt x="1459" y="17120"/>
                  </a:cubicBezTo>
                  <a:cubicBezTo>
                    <a:pt x="1515" y="17120"/>
                    <a:pt x="1515" y="17120"/>
                    <a:pt x="1515" y="17120"/>
                  </a:cubicBezTo>
                  <a:cubicBezTo>
                    <a:pt x="1571" y="17120"/>
                    <a:pt x="1571" y="17120"/>
                    <a:pt x="1571" y="17120"/>
                  </a:cubicBezTo>
                  <a:cubicBezTo>
                    <a:pt x="1571" y="17053"/>
                    <a:pt x="1571" y="17053"/>
                    <a:pt x="1571" y="17053"/>
                  </a:cubicBezTo>
                  <a:cubicBezTo>
                    <a:pt x="1515" y="17053"/>
                    <a:pt x="1515" y="17053"/>
                    <a:pt x="1515" y="17053"/>
                  </a:cubicBezTo>
                  <a:cubicBezTo>
                    <a:pt x="1459" y="17053"/>
                    <a:pt x="1459" y="17053"/>
                    <a:pt x="1459" y="17053"/>
                  </a:cubicBezTo>
                  <a:cubicBezTo>
                    <a:pt x="1403" y="17053"/>
                    <a:pt x="1403" y="17053"/>
                    <a:pt x="1403" y="17053"/>
                  </a:cubicBezTo>
                  <a:cubicBezTo>
                    <a:pt x="1403" y="17053"/>
                    <a:pt x="1403" y="17053"/>
                    <a:pt x="1403" y="17053"/>
                  </a:cubicBezTo>
                  <a:cubicBezTo>
                    <a:pt x="1346" y="17053"/>
                    <a:pt x="1346" y="17053"/>
                    <a:pt x="1346" y="17053"/>
                  </a:cubicBezTo>
                  <a:cubicBezTo>
                    <a:pt x="1346" y="16986"/>
                    <a:pt x="1346" y="16986"/>
                    <a:pt x="1346" y="16986"/>
                  </a:cubicBezTo>
                  <a:cubicBezTo>
                    <a:pt x="1403" y="16986"/>
                    <a:pt x="1403" y="16986"/>
                    <a:pt x="1403" y="16986"/>
                  </a:cubicBezTo>
                  <a:cubicBezTo>
                    <a:pt x="1459" y="16986"/>
                    <a:pt x="1459" y="16986"/>
                    <a:pt x="1459" y="16986"/>
                  </a:cubicBezTo>
                  <a:cubicBezTo>
                    <a:pt x="1515" y="16986"/>
                    <a:pt x="1515" y="16986"/>
                    <a:pt x="1515" y="16986"/>
                  </a:cubicBezTo>
                  <a:cubicBezTo>
                    <a:pt x="1515" y="16986"/>
                    <a:pt x="1515" y="16986"/>
                    <a:pt x="1515" y="16986"/>
                  </a:cubicBezTo>
                  <a:cubicBezTo>
                    <a:pt x="1459" y="16986"/>
                    <a:pt x="1459" y="16986"/>
                    <a:pt x="1459" y="16986"/>
                  </a:cubicBezTo>
                  <a:cubicBezTo>
                    <a:pt x="1459" y="16986"/>
                    <a:pt x="1459" y="16986"/>
                    <a:pt x="1459" y="16986"/>
                  </a:cubicBezTo>
                  <a:cubicBezTo>
                    <a:pt x="1403" y="16986"/>
                    <a:pt x="1403" y="16986"/>
                    <a:pt x="1403" y="16986"/>
                  </a:cubicBezTo>
                  <a:cubicBezTo>
                    <a:pt x="1403" y="16919"/>
                    <a:pt x="1403" y="16919"/>
                    <a:pt x="1403" y="16919"/>
                  </a:cubicBezTo>
                  <a:cubicBezTo>
                    <a:pt x="1459" y="16919"/>
                    <a:pt x="1459" y="16919"/>
                    <a:pt x="1459" y="16919"/>
                  </a:cubicBezTo>
                  <a:cubicBezTo>
                    <a:pt x="1459" y="16919"/>
                    <a:pt x="1459" y="16919"/>
                    <a:pt x="1459" y="16919"/>
                  </a:cubicBezTo>
                  <a:cubicBezTo>
                    <a:pt x="1515" y="16919"/>
                    <a:pt x="1515" y="16919"/>
                    <a:pt x="1515" y="16919"/>
                  </a:cubicBezTo>
                  <a:cubicBezTo>
                    <a:pt x="1515" y="16919"/>
                    <a:pt x="1515" y="16919"/>
                    <a:pt x="1515" y="16919"/>
                  </a:cubicBezTo>
                  <a:cubicBezTo>
                    <a:pt x="1515" y="16852"/>
                    <a:pt x="1515" y="16852"/>
                    <a:pt x="1515" y="16852"/>
                  </a:cubicBezTo>
                  <a:cubicBezTo>
                    <a:pt x="1515" y="16852"/>
                    <a:pt x="1515" y="16852"/>
                    <a:pt x="1515" y="16852"/>
                  </a:cubicBezTo>
                  <a:cubicBezTo>
                    <a:pt x="1571" y="16852"/>
                    <a:pt x="1571" y="16852"/>
                    <a:pt x="1571" y="16852"/>
                  </a:cubicBezTo>
                  <a:cubicBezTo>
                    <a:pt x="1627" y="16852"/>
                    <a:pt x="1627" y="16852"/>
                    <a:pt x="1627" y="16852"/>
                  </a:cubicBezTo>
                  <a:cubicBezTo>
                    <a:pt x="1683" y="16852"/>
                    <a:pt x="1683" y="16852"/>
                    <a:pt x="1683" y="16852"/>
                  </a:cubicBezTo>
                  <a:cubicBezTo>
                    <a:pt x="1571" y="16852"/>
                    <a:pt x="1571" y="16852"/>
                    <a:pt x="1571" y="16852"/>
                  </a:cubicBezTo>
                  <a:cubicBezTo>
                    <a:pt x="1571" y="16785"/>
                    <a:pt x="1571" y="16785"/>
                    <a:pt x="1571" y="16785"/>
                  </a:cubicBezTo>
                  <a:cubicBezTo>
                    <a:pt x="1515" y="16785"/>
                    <a:pt x="1515" y="16785"/>
                    <a:pt x="1515" y="16785"/>
                  </a:cubicBezTo>
                  <a:cubicBezTo>
                    <a:pt x="1515" y="16852"/>
                    <a:pt x="1515" y="16852"/>
                    <a:pt x="1515" y="16852"/>
                  </a:cubicBezTo>
                  <a:cubicBezTo>
                    <a:pt x="1459" y="16852"/>
                    <a:pt x="1459" y="16852"/>
                    <a:pt x="1459" y="16852"/>
                  </a:cubicBezTo>
                  <a:cubicBezTo>
                    <a:pt x="1403" y="16919"/>
                    <a:pt x="1403" y="16919"/>
                    <a:pt x="1403" y="16919"/>
                  </a:cubicBezTo>
                  <a:cubicBezTo>
                    <a:pt x="1403" y="16852"/>
                    <a:pt x="1403" y="16852"/>
                    <a:pt x="1403" y="16852"/>
                  </a:cubicBezTo>
                  <a:cubicBezTo>
                    <a:pt x="1403" y="16852"/>
                    <a:pt x="1403" y="16852"/>
                    <a:pt x="1403" y="16852"/>
                  </a:cubicBezTo>
                  <a:cubicBezTo>
                    <a:pt x="1403" y="16785"/>
                    <a:pt x="1403" y="16785"/>
                    <a:pt x="1403" y="16785"/>
                  </a:cubicBezTo>
                  <a:cubicBezTo>
                    <a:pt x="1403" y="16718"/>
                    <a:pt x="1403" y="16718"/>
                    <a:pt x="1403" y="16718"/>
                  </a:cubicBezTo>
                  <a:cubicBezTo>
                    <a:pt x="1515" y="16718"/>
                    <a:pt x="1515" y="16718"/>
                    <a:pt x="1515" y="16718"/>
                  </a:cubicBezTo>
                  <a:cubicBezTo>
                    <a:pt x="1515" y="16651"/>
                    <a:pt x="1515" y="16651"/>
                    <a:pt x="1515" y="16651"/>
                  </a:cubicBezTo>
                  <a:cubicBezTo>
                    <a:pt x="1627" y="16585"/>
                    <a:pt x="1627" y="16585"/>
                    <a:pt x="1627" y="16585"/>
                  </a:cubicBezTo>
                  <a:cubicBezTo>
                    <a:pt x="1683" y="16585"/>
                    <a:pt x="1683" y="16585"/>
                    <a:pt x="1683" y="16585"/>
                  </a:cubicBezTo>
                  <a:cubicBezTo>
                    <a:pt x="1683" y="16585"/>
                    <a:pt x="1683" y="16585"/>
                    <a:pt x="1683" y="16585"/>
                  </a:cubicBezTo>
                  <a:cubicBezTo>
                    <a:pt x="1683" y="16651"/>
                    <a:pt x="1683" y="16651"/>
                    <a:pt x="1683" y="16651"/>
                  </a:cubicBezTo>
                  <a:cubicBezTo>
                    <a:pt x="1739" y="16718"/>
                    <a:pt x="1739" y="16718"/>
                    <a:pt x="1739" y="16718"/>
                  </a:cubicBezTo>
                  <a:cubicBezTo>
                    <a:pt x="1739" y="16718"/>
                    <a:pt x="1739" y="16718"/>
                    <a:pt x="1739" y="16718"/>
                  </a:cubicBezTo>
                  <a:cubicBezTo>
                    <a:pt x="1739" y="16651"/>
                    <a:pt x="1739" y="16651"/>
                    <a:pt x="1739" y="16651"/>
                  </a:cubicBezTo>
                  <a:cubicBezTo>
                    <a:pt x="1739" y="16585"/>
                    <a:pt x="1739" y="16585"/>
                    <a:pt x="1739" y="16585"/>
                  </a:cubicBezTo>
                  <a:cubicBezTo>
                    <a:pt x="1739" y="16518"/>
                    <a:pt x="1739" y="16518"/>
                    <a:pt x="1739" y="16518"/>
                  </a:cubicBezTo>
                  <a:cubicBezTo>
                    <a:pt x="1795" y="16518"/>
                    <a:pt x="1795" y="16518"/>
                    <a:pt x="1795" y="16518"/>
                  </a:cubicBezTo>
                  <a:cubicBezTo>
                    <a:pt x="1795" y="16518"/>
                    <a:pt x="1795" y="16518"/>
                    <a:pt x="1795" y="16518"/>
                  </a:cubicBezTo>
                  <a:cubicBezTo>
                    <a:pt x="1739" y="16518"/>
                    <a:pt x="1739" y="16518"/>
                    <a:pt x="1739" y="16518"/>
                  </a:cubicBezTo>
                  <a:cubicBezTo>
                    <a:pt x="1683" y="16518"/>
                    <a:pt x="1683" y="16518"/>
                    <a:pt x="1683" y="16518"/>
                  </a:cubicBezTo>
                  <a:cubicBezTo>
                    <a:pt x="1683" y="16518"/>
                    <a:pt x="1683" y="16518"/>
                    <a:pt x="1683" y="16518"/>
                  </a:cubicBezTo>
                  <a:cubicBezTo>
                    <a:pt x="1683" y="16451"/>
                    <a:pt x="1683" y="16451"/>
                    <a:pt x="1683" y="16451"/>
                  </a:cubicBezTo>
                  <a:cubicBezTo>
                    <a:pt x="1739" y="16451"/>
                    <a:pt x="1739" y="16451"/>
                    <a:pt x="1739" y="16451"/>
                  </a:cubicBezTo>
                  <a:cubicBezTo>
                    <a:pt x="1795" y="16384"/>
                    <a:pt x="1795" y="16384"/>
                    <a:pt x="1795" y="16384"/>
                  </a:cubicBezTo>
                  <a:cubicBezTo>
                    <a:pt x="1795" y="16317"/>
                    <a:pt x="1795" y="16317"/>
                    <a:pt x="1795" y="16317"/>
                  </a:cubicBezTo>
                  <a:cubicBezTo>
                    <a:pt x="1795" y="16317"/>
                    <a:pt x="1795" y="16317"/>
                    <a:pt x="1795" y="16317"/>
                  </a:cubicBezTo>
                  <a:cubicBezTo>
                    <a:pt x="1795" y="16317"/>
                    <a:pt x="1795" y="16317"/>
                    <a:pt x="1795" y="16317"/>
                  </a:cubicBezTo>
                  <a:cubicBezTo>
                    <a:pt x="1795" y="16384"/>
                    <a:pt x="1795" y="16384"/>
                    <a:pt x="1795" y="16384"/>
                  </a:cubicBezTo>
                  <a:cubicBezTo>
                    <a:pt x="1739" y="16384"/>
                    <a:pt x="1739" y="16384"/>
                    <a:pt x="1739" y="16384"/>
                  </a:cubicBezTo>
                  <a:cubicBezTo>
                    <a:pt x="1683" y="16384"/>
                    <a:pt x="1683" y="16384"/>
                    <a:pt x="1683" y="16384"/>
                  </a:cubicBezTo>
                  <a:cubicBezTo>
                    <a:pt x="1627" y="16451"/>
                    <a:pt x="1627" y="16451"/>
                    <a:pt x="1627" y="16451"/>
                  </a:cubicBezTo>
                  <a:cubicBezTo>
                    <a:pt x="1571" y="16518"/>
                    <a:pt x="1571" y="16518"/>
                    <a:pt x="1571" y="16518"/>
                  </a:cubicBezTo>
                  <a:cubicBezTo>
                    <a:pt x="1515" y="16585"/>
                    <a:pt x="1515" y="16585"/>
                    <a:pt x="1515" y="16585"/>
                  </a:cubicBezTo>
                  <a:cubicBezTo>
                    <a:pt x="1459" y="16518"/>
                    <a:pt x="1459" y="16518"/>
                    <a:pt x="1459" y="16518"/>
                  </a:cubicBezTo>
                  <a:cubicBezTo>
                    <a:pt x="1459" y="16518"/>
                    <a:pt x="1459" y="16518"/>
                    <a:pt x="1459" y="16518"/>
                  </a:cubicBezTo>
                  <a:cubicBezTo>
                    <a:pt x="1515" y="16451"/>
                    <a:pt x="1515" y="16451"/>
                    <a:pt x="1515" y="16451"/>
                  </a:cubicBezTo>
                  <a:cubicBezTo>
                    <a:pt x="1459" y="16451"/>
                    <a:pt x="1459" y="16451"/>
                    <a:pt x="1459" y="16451"/>
                  </a:cubicBezTo>
                  <a:cubicBezTo>
                    <a:pt x="1403" y="16518"/>
                    <a:pt x="1403" y="16518"/>
                    <a:pt x="1403" y="16518"/>
                  </a:cubicBezTo>
                  <a:cubicBezTo>
                    <a:pt x="1346" y="16451"/>
                    <a:pt x="1346" y="16451"/>
                    <a:pt x="1346" y="16451"/>
                  </a:cubicBezTo>
                  <a:cubicBezTo>
                    <a:pt x="1403" y="16451"/>
                    <a:pt x="1403" y="16451"/>
                    <a:pt x="1403" y="16451"/>
                  </a:cubicBezTo>
                  <a:cubicBezTo>
                    <a:pt x="1459" y="16384"/>
                    <a:pt x="1459" y="16384"/>
                    <a:pt x="1459" y="16384"/>
                  </a:cubicBezTo>
                  <a:cubicBezTo>
                    <a:pt x="1515" y="16384"/>
                    <a:pt x="1515" y="16384"/>
                    <a:pt x="1515" y="16384"/>
                  </a:cubicBezTo>
                  <a:cubicBezTo>
                    <a:pt x="1515" y="16384"/>
                    <a:pt x="1515" y="16384"/>
                    <a:pt x="1515" y="16384"/>
                  </a:cubicBezTo>
                  <a:cubicBezTo>
                    <a:pt x="1571" y="16384"/>
                    <a:pt x="1571" y="16384"/>
                    <a:pt x="1571" y="16384"/>
                  </a:cubicBezTo>
                  <a:cubicBezTo>
                    <a:pt x="1571" y="16317"/>
                    <a:pt x="1571" y="16317"/>
                    <a:pt x="1571" y="16317"/>
                  </a:cubicBezTo>
                  <a:cubicBezTo>
                    <a:pt x="1515" y="16317"/>
                    <a:pt x="1515" y="16317"/>
                    <a:pt x="1515" y="16317"/>
                  </a:cubicBezTo>
                  <a:cubicBezTo>
                    <a:pt x="1515" y="16317"/>
                    <a:pt x="1515" y="16317"/>
                    <a:pt x="1515" y="16317"/>
                  </a:cubicBezTo>
                  <a:cubicBezTo>
                    <a:pt x="1571" y="16250"/>
                    <a:pt x="1571" y="16250"/>
                    <a:pt x="1571" y="16250"/>
                  </a:cubicBezTo>
                  <a:cubicBezTo>
                    <a:pt x="1515" y="16250"/>
                    <a:pt x="1515" y="16250"/>
                    <a:pt x="1515" y="16250"/>
                  </a:cubicBezTo>
                  <a:cubicBezTo>
                    <a:pt x="1515" y="16250"/>
                    <a:pt x="1515" y="16250"/>
                    <a:pt x="1515" y="16250"/>
                  </a:cubicBezTo>
                  <a:cubicBezTo>
                    <a:pt x="1459" y="16250"/>
                    <a:pt x="1459" y="16250"/>
                    <a:pt x="1459" y="16250"/>
                  </a:cubicBezTo>
                  <a:cubicBezTo>
                    <a:pt x="1459" y="16250"/>
                    <a:pt x="1459" y="16250"/>
                    <a:pt x="1459" y="16250"/>
                  </a:cubicBezTo>
                  <a:cubicBezTo>
                    <a:pt x="1459" y="16116"/>
                    <a:pt x="1459" y="16116"/>
                    <a:pt x="1459" y="16116"/>
                  </a:cubicBezTo>
                  <a:cubicBezTo>
                    <a:pt x="1403" y="16050"/>
                    <a:pt x="1403" y="16050"/>
                    <a:pt x="1403" y="16050"/>
                  </a:cubicBezTo>
                  <a:cubicBezTo>
                    <a:pt x="1403" y="16050"/>
                    <a:pt x="1403" y="16050"/>
                    <a:pt x="1403" y="16050"/>
                  </a:cubicBezTo>
                  <a:cubicBezTo>
                    <a:pt x="1459" y="15983"/>
                    <a:pt x="1459" y="15983"/>
                    <a:pt x="1459" y="15983"/>
                  </a:cubicBezTo>
                  <a:cubicBezTo>
                    <a:pt x="1515" y="15983"/>
                    <a:pt x="1515" y="15983"/>
                    <a:pt x="1515" y="15983"/>
                  </a:cubicBezTo>
                  <a:cubicBezTo>
                    <a:pt x="1515" y="16050"/>
                    <a:pt x="1515" y="16050"/>
                    <a:pt x="1515" y="16050"/>
                  </a:cubicBezTo>
                  <a:cubicBezTo>
                    <a:pt x="1627" y="16050"/>
                    <a:pt x="1627" y="16050"/>
                    <a:pt x="1627" y="16050"/>
                  </a:cubicBezTo>
                  <a:cubicBezTo>
                    <a:pt x="1683" y="16050"/>
                    <a:pt x="1683" y="16050"/>
                    <a:pt x="1683" y="16050"/>
                  </a:cubicBezTo>
                  <a:cubicBezTo>
                    <a:pt x="1627" y="16050"/>
                    <a:pt x="1627" y="16050"/>
                    <a:pt x="1627" y="16050"/>
                  </a:cubicBezTo>
                  <a:cubicBezTo>
                    <a:pt x="1627" y="15983"/>
                    <a:pt x="1627" y="15983"/>
                    <a:pt x="1627" y="15983"/>
                  </a:cubicBezTo>
                  <a:cubicBezTo>
                    <a:pt x="1571" y="15983"/>
                    <a:pt x="1571" y="15983"/>
                    <a:pt x="1571" y="15983"/>
                  </a:cubicBezTo>
                  <a:cubicBezTo>
                    <a:pt x="1515" y="15983"/>
                    <a:pt x="1515" y="15983"/>
                    <a:pt x="1515" y="15983"/>
                  </a:cubicBezTo>
                  <a:cubicBezTo>
                    <a:pt x="1459" y="15916"/>
                    <a:pt x="1459" y="15916"/>
                    <a:pt x="1459" y="15916"/>
                  </a:cubicBezTo>
                  <a:cubicBezTo>
                    <a:pt x="1459" y="15916"/>
                    <a:pt x="1459" y="15916"/>
                    <a:pt x="1459" y="15916"/>
                  </a:cubicBezTo>
                  <a:cubicBezTo>
                    <a:pt x="1515" y="15849"/>
                    <a:pt x="1515" y="15849"/>
                    <a:pt x="1515" y="15849"/>
                  </a:cubicBezTo>
                  <a:cubicBezTo>
                    <a:pt x="1515" y="15849"/>
                    <a:pt x="1515" y="15849"/>
                    <a:pt x="1515" y="15849"/>
                  </a:cubicBezTo>
                  <a:cubicBezTo>
                    <a:pt x="1571" y="15782"/>
                    <a:pt x="1571" y="15782"/>
                    <a:pt x="1571" y="15782"/>
                  </a:cubicBezTo>
                  <a:cubicBezTo>
                    <a:pt x="1571" y="15715"/>
                    <a:pt x="1571" y="15715"/>
                    <a:pt x="1571" y="15715"/>
                  </a:cubicBezTo>
                  <a:cubicBezTo>
                    <a:pt x="1515" y="15782"/>
                    <a:pt x="1515" y="15782"/>
                    <a:pt x="1515" y="15782"/>
                  </a:cubicBezTo>
                  <a:cubicBezTo>
                    <a:pt x="1515" y="15782"/>
                    <a:pt x="1515" y="15782"/>
                    <a:pt x="1515" y="15782"/>
                  </a:cubicBezTo>
                  <a:cubicBezTo>
                    <a:pt x="1459" y="15849"/>
                    <a:pt x="1459" y="15849"/>
                    <a:pt x="1459" y="15849"/>
                  </a:cubicBezTo>
                  <a:cubicBezTo>
                    <a:pt x="1346" y="15849"/>
                    <a:pt x="1346" y="15849"/>
                    <a:pt x="1346" y="15849"/>
                  </a:cubicBezTo>
                  <a:cubicBezTo>
                    <a:pt x="1346" y="15916"/>
                    <a:pt x="1346" y="15916"/>
                    <a:pt x="1346" y="15916"/>
                  </a:cubicBezTo>
                  <a:cubicBezTo>
                    <a:pt x="1346" y="15916"/>
                    <a:pt x="1346" y="15916"/>
                    <a:pt x="1346" y="15916"/>
                  </a:cubicBezTo>
                  <a:cubicBezTo>
                    <a:pt x="1290" y="15916"/>
                    <a:pt x="1290" y="15916"/>
                    <a:pt x="1290" y="15916"/>
                  </a:cubicBezTo>
                  <a:cubicBezTo>
                    <a:pt x="1234" y="15849"/>
                    <a:pt x="1234" y="15849"/>
                    <a:pt x="1234" y="15849"/>
                  </a:cubicBezTo>
                  <a:cubicBezTo>
                    <a:pt x="1234" y="15782"/>
                    <a:pt x="1234" y="15782"/>
                    <a:pt x="1234" y="15782"/>
                  </a:cubicBezTo>
                  <a:cubicBezTo>
                    <a:pt x="1234" y="15648"/>
                    <a:pt x="1234" y="15648"/>
                    <a:pt x="1234" y="15648"/>
                  </a:cubicBezTo>
                  <a:cubicBezTo>
                    <a:pt x="1290" y="15581"/>
                    <a:pt x="1290" y="15581"/>
                    <a:pt x="1290" y="15581"/>
                  </a:cubicBezTo>
                  <a:cubicBezTo>
                    <a:pt x="1234" y="15515"/>
                    <a:pt x="1234" y="15515"/>
                    <a:pt x="1234" y="15515"/>
                  </a:cubicBezTo>
                  <a:cubicBezTo>
                    <a:pt x="1234" y="15515"/>
                    <a:pt x="1234" y="15515"/>
                    <a:pt x="1234" y="15515"/>
                  </a:cubicBezTo>
                  <a:cubicBezTo>
                    <a:pt x="1234" y="15448"/>
                    <a:pt x="1234" y="15448"/>
                    <a:pt x="1234" y="15448"/>
                  </a:cubicBezTo>
                  <a:cubicBezTo>
                    <a:pt x="1234" y="15448"/>
                    <a:pt x="1234" y="15448"/>
                    <a:pt x="1234" y="15448"/>
                  </a:cubicBezTo>
                  <a:cubicBezTo>
                    <a:pt x="1290" y="15448"/>
                    <a:pt x="1290" y="15448"/>
                    <a:pt x="1290" y="15448"/>
                  </a:cubicBezTo>
                  <a:cubicBezTo>
                    <a:pt x="1290" y="15448"/>
                    <a:pt x="1290" y="15448"/>
                    <a:pt x="1290" y="15448"/>
                  </a:cubicBezTo>
                  <a:cubicBezTo>
                    <a:pt x="1290" y="15381"/>
                    <a:pt x="1290" y="15381"/>
                    <a:pt x="1290" y="15381"/>
                  </a:cubicBezTo>
                  <a:cubicBezTo>
                    <a:pt x="1346" y="15381"/>
                    <a:pt x="1346" y="15381"/>
                    <a:pt x="1346" y="15381"/>
                  </a:cubicBezTo>
                  <a:cubicBezTo>
                    <a:pt x="1346" y="15314"/>
                    <a:pt x="1346" y="15314"/>
                    <a:pt x="1346" y="15314"/>
                  </a:cubicBezTo>
                  <a:cubicBezTo>
                    <a:pt x="1403" y="15247"/>
                    <a:pt x="1403" y="15247"/>
                    <a:pt x="1403" y="15247"/>
                  </a:cubicBezTo>
                  <a:cubicBezTo>
                    <a:pt x="1459" y="15314"/>
                    <a:pt x="1459" y="15314"/>
                    <a:pt x="1459" y="15314"/>
                  </a:cubicBezTo>
                  <a:cubicBezTo>
                    <a:pt x="1459" y="15247"/>
                    <a:pt x="1459" y="15247"/>
                    <a:pt x="1459" y="15247"/>
                  </a:cubicBezTo>
                  <a:cubicBezTo>
                    <a:pt x="1459" y="15247"/>
                    <a:pt x="1459" y="15247"/>
                    <a:pt x="1459" y="15247"/>
                  </a:cubicBezTo>
                  <a:cubicBezTo>
                    <a:pt x="1459" y="15247"/>
                    <a:pt x="1459" y="15247"/>
                    <a:pt x="1459" y="15247"/>
                  </a:cubicBezTo>
                  <a:cubicBezTo>
                    <a:pt x="1515" y="15180"/>
                    <a:pt x="1515" y="15180"/>
                    <a:pt x="1515" y="15180"/>
                  </a:cubicBezTo>
                  <a:cubicBezTo>
                    <a:pt x="1515" y="15113"/>
                    <a:pt x="1515" y="15113"/>
                    <a:pt x="1515" y="15113"/>
                  </a:cubicBezTo>
                  <a:cubicBezTo>
                    <a:pt x="1627" y="15046"/>
                    <a:pt x="1627" y="15046"/>
                    <a:pt x="1627" y="15046"/>
                  </a:cubicBezTo>
                  <a:cubicBezTo>
                    <a:pt x="1627" y="15046"/>
                    <a:pt x="1627" y="15046"/>
                    <a:pt x="1627" y="15046"/>
                  </a:cubicBezTo>
                  <a:cubicBezTo>
                    <a:pt x="1571" y="15046"/>
                    <a:pt x="1571" y="15046"/>
                    <a:pt x="1571" y="15046"/>
                  </a:cubicBezTo>
                  <a:cubicBezTo>
                    <a:pt x="1571" y="14980"/>
                    <a:pt x="1571" y="14980"/>
                    <a:pt x="1571" y="14980"/>
                  </a:cubicBezTo>
                  <a:cubicBezTo>
                    <a:pt x="1515" y="15046"/>
                    <a:pt x="1515" y="15046"/>
                    <a:pt x="1515" y="15046"/>
                  </a:cubicBezTo>
                  <a:cubicBezTo>
                    <a:pt x="1515" y="15113"/>
                    <a:pt x="1515" y="15113"/>
                    <a:pt x="1515" y="15113"/>
                  </a:cubicBezTo>
                  <a:cubicBezTo>
                    <a:pt x="1403" y="15247"/>
                    <a:pt x="1403" y="15247"/>
                    <a:pt x="1403" y="15247"/>
                  </a:cubicBezTo>
                  <a:cubicBezTo>
                    <a:pt x="1403" y="15247"/>
                    <a:pt x="1403" y="15247"/>
                    <a:pt x="1403" y="15247"/>
                  </a:cubicBezTo>
                  <a:cubicBezTo>
                    <a:pt x="1403" y="15180"/>
                    <a:pt x="1403" y="15180"/>
                    <a:pt x="1403" y="15180"/>
                  </a:cubicBezTo>
                  <a:cubicBezTo>
                    <a:pt x="1459" y="15113"/>
                    <a:pt x="1459" y="15113"/>
                    <a:pt x="1459" y="15113"/>
                  </a:cubicBezTo>
                  <a:cubicBezTo>
                    <a:pt x="1459" y="15046"/>
                    <a:pt x="1459" y="15046"/>
                    <a:pt x="1459" y="15046"/>
                  </a:cubicBezTo>
                  <a:cubicBezTo>
                    <a:pt x="1515" y="14913"/>
                    <a:pt x="1515" y="14913"/>
                    <a:pt x="1515" y="14913"/>
                  </a:cubicBezTo>
                  <a:cubicBezTo>
                    <a:pt x="1571" y="14846"/>
                    <a:pt x="1571" y="14846"/>
                    <a:pt x="1571" y="14846"/>
                  </a:cubicBezTo>
                  <a:cubicBezTo>
                    <a:pt x="1571" y="14846"/>
                    <a:pt x="1571" y="14846"/>
                    <a:pt x="1571" y="14846"/>
                  </a:cubicBezTo>
                  <a:cubicBezTo>
                    <a:pt x="1571" y="14779"/>
                    <a:pt x="1571" y="14779"/>
                    <a:pt x="1571" y="14779"/>
                  </a:cubicBezTo>
                  <a:cubicBezTo>
                    <a:pt x="1571" y="14779"/>
                    <a:pt x="1571" y="14779"/>
                    <a:pt x="1571" y="14779"/>
                  </a:cubicBezTo>
                  <a:cubicBezTo>
                    <a:pt x="1571" y="14779"/>
                    <a:pt x="1571" y="14779"/>
                    <a:pt x="1571" y="14779"/>
                  </a:cubicBezTo>
                  <a:cubicBezTo>
                    <a:pt x="1571" y="14712"/>
                    <a:pt x="1571" y="14712"/>
                    <a:pt x="1571" y="14712"/>
                  </a:cubicBezTo>
                  <a:cubicBezTo>
                    <a:pt x="1571" y="14712"/>
                    <a:pt x="1571" y="14712"/>
                    <a:pt x="1571" y="14712"/>
                  </a:cubicBezTo>
                  <a:cubicBezTo>
                    <a:pt x="1571" y="14712"/>
                    <a:pt x="1571" y="14712"/>
                    <a:pt x="1571" y="14712"/>
                  </a:cubicBezTo>
                  <a:cubicBezTo>
                    <a:pt x="1515" y="14645"/>
                    <a:pt x="1515" y="14645"/>
                    <a:pt x="1515" y="14645"/>
                  </a:cubicBezTo>
                  <a:cubicBezTo>
                    <a:pt x="1515" y="14645"/>
                    <a:pt x="1515" y="14645"/>
                    <a:pt x="1515" y="14645"/>
                  </a:cubicBezTo>
                  <a:cubicBezTo>
                    <a:pt x="1515" y="14578"/>
                    <a:pt x="1515" y="14578"/>
                    <a:pt x="1515" y="14578"/>
                  </a:cubicBezTo>
                  <a:cubicBezTo>
                    <a:pt x="1459" y="14511"/>
                    <a:pt x="1459" y="14511"/>
                    <a:pt x="1459" y="14511"/>
                  </a:cubicBezTo>
                  <a:cubicBezTo>
                    <a:pt x="1403" y="14511"/>
                    <a:pt x="1403" y="14511"/>
                    <a:pt x="1403" y="14511"/>
                  </a:cubicBezTo>
                  <a:cubicBezTo>
                    <a:pt x="1403" y="14445"/>
                    <a:pt x="1403" y="14445"/>
                    <a:pt x="1403" y="14445"/>
                  </a:cubicBezTo>
                  <a:cubicBezTo>
                    <a:pt x="1346" y="14378"/>
                    <a:pt x="1346" y="14378"/>
                    <a:pt x="1346" y="14378"/>
                  </a:cubicBezTo>
                  <a:cubicBezTo>
                    <a:pt x="1346" y="14378"/>
                    <a:pt x="1346" y="14378"/>
                    <a:pt x="1346" y="14378"/>
                  </a:cubicBezTo>
                  <a:cubicBezTo>
                    <a:pt x="1290" y="14378"/>
                    <a:pt x="1290" y="14378"/>
                    <a:pt x="1290" y="14378"/>
                  </a:cubicBezTo>
                  <a:cubicBezTo>
                    <a:pt x="1290" y="14378"/>
                    <a:pt x="1290" y="14378"/>
                    <a:pt x="1290" y="14378"/>
                  </a:cubicBezTo>
                  <a:cubicBezTo>
                    <a:pt x="1290" y="14311"/>
                    <a:pt x="1290" y="14311"/>
                    <a:pt x="1290" y="14311"/>
                  </a:cubicBezTo>
                  <a:cubicBezTo>
                    <a:pt x="1290" y="14311"/>
                    <a:pt x="1290" y="14311"/>
                    <a:pt x="1290" y="14311"/>
                  </a:cubicBezTo>
                  <a:cubicBezTo>
                    <a:pt x="1290" y="14244"/>
                    <a:pt x="1290" y="14244"/>
                    <a:pt x="1290" y="14244"/>
                  </a:cubicBezTo>
                  <a:cubicBezTo>
                    <a:pt x="1290" y="14244"/>
                    <a:pt x="1290" y="14244"/>
                    <a:pt x="1290" y="14244"/>
                  </a:cubicBezTo>
                  <a:cubicBezTo>
                    <a:pt x="1290" y="14244"/>
                    <a:pt x="1290" y="14244"/>
                    <a:pt x="1290" y="14244"/>
                  </a:cubicBezTo>
                  <a:cubicBezTo>
                    <a:pt x="1290" y="14177"/>
                    <a:pt x="1290" y="14177"/>
                    <a:pt x="1290" y="14177"/>
                  </a:cubicBezTo>
                  <a:cubicBezTo>
                    <a:pt x="1290" y="14177"/>
                    <a:pt x="1290" y="14177"/>
                    <a:pt x="1290" y="14177"/>
                  </a:cubicBezTo>
                  <a:cubicBezTo>
                    <a:pt x="1290" y="14177"/>
                    <a:pt x="1290" y="14177"/>
                    <a:pt x="1290" y="14177"/>
                  </a:cubicBezTo>
                  <a:cubicBezTo>
                    <a:pt x="1234" y="14177"/>
                    <a:pt x="1234" y="14177"/>
                    <a:pt x="1234" y="14177"/>
                  </a:cubicBezTo>
                  <a:cubicBezTo>
                    <a:pt x="1234" y="14110"/>
                    <a:pt x="1234" y="14110"/>
                    <a:pt x="1234" y="14110"/>
                  </a:cubicBezTo>
                  <a:cubicBezTo>
                    <a:pt x="1290" y="14110"/>
                    <a:pt x="1290" y="14110"/>
                    <a:pt x="1290" y="14110"/>
                  </a:cubicBezTo>
                  <a:cubicBezTo>
                    <a:pt x="1290" y="13910"/>
                    <a:pt x="1290" y="13910"/>
                    <a:pt x="1290" y="13910"/>
                  </a:cubicBezTo>
                  <a:cubicBezTo>
                    <a:pt x="1290" y="13709"/>
                    <a:pt x="1290" y="13709"/>
                    <a:pt x="1290" y="13709"/>
                  </a:cubicBezTo>
                  <a:cubicBezTo>
                    <a:pt x="1290" y="13575"/>
                    <a:pt x="1290" y="13575"/>
                    <a:pt x="1290" y="13575"/>
                  </a:cubicBezTo>
                  <a:cubicBezTo>
                    <a:pt x="1290" y="13508"/>
                    <a:pt x="1290" y="13508"/>
                    <a:pt x="1290" y="13508"/>
                  </a:cubicBezTo>
                  <a:cubicBezTo>
                    <a:pt x="1290" y="13441"/>
                    <a:pt x="1290" y="13441"/>
                    <a:pt x="1290" y="13441"/>
                  </a:cubicBezTo>
                  <a:cubicBezTo>
                    <a:pt x="1290" y="13441"/>
                    <a:pt x="1290" y="13441"/>
                    <a:pt x="1290" y="13441"/>
                  </a:cubicBezTo>
                  <a:cubicBezTo>
                    <a:pt x="1290" y="13375"/>
                    <a:pt x="1290" y="13375"/>
                    <a:pt x="1290" y="13375"/>
                  </a:cubicBezTo>
                  <a:cubicBezTo>
                    <a:pt x="1290" y="13308"/>
                    <a:pt x="1290" y="13308"/>
                    <a:pt x="1290" y="13308"/>
                  </a:cubicBezTo>
                  <a:cubicBezTo>
                    <a:pt x="1290" y="13241"/>
                    <a:pt x="1290" y="13241"/>
                    <a:pt x="1290" y="13241"/>
                  </a:cubicBezTo>
                  <a:cubicBezTo>
                    <a:pt x="1234" y="13174"/>
                    <a:pt x="1234" y="13174"/>
                    <a:pt x="1234" y="13174"/>
                  </a:cubicBezTo>
                  <a:cubicBezTo>
                    <a:pt x="1178" y="13040"/>
                    <a:pt x="1178" y="13040"/>
                    <a:pt x="1178" y="13040"/>
                  </a:cubicBezTo>
                  <a:cubicBezTo>
                    <a:pt x="1178" y="13040"/>
                    <a:pt x="1178" y="13040"/>
                    <a:pt x="1178" y="13040"/>
                  </a:cubicBezTo>
                  <a:cubicBezTo>
                    <a:pt x="1178" y="12840"/>
                    <a:pt x="1178" y="12840"/>
                    <a:pt x="1178" y="12840"/>
                  </a:cubicBezTo>
                  <a:cubicBezTo>
                    <a:pt x="1178" y="12840"/>
                    <a:pt x="1178" y="12840"/>
                    <a:pt x="1178" y="12840"/>
                  </a:cubicBezTo>
                  <a:cubicBezTo>
                    <a:pt x="1178" y="12773"/>
                    <a:pt x="1178" y="12773"/>
                    <a:pt x="1178" y="12773"/>
                  </a:cubicBezTo>
                  <a:cubicBezTo>
                    <a:pt x="1178" y="12706"/>
                    <a:pt x="1178" y="12706"/>
                    <a:pt x="1178" y="12706"/>
                  </a:cubicBezTo>
                  <a:cubicBezTo>
                    <a:pt x="1178" y="12639"/>
                    <a:pt x="1178" y="12639"/>
                    <a:pt x="1178" y="12639"/>
                  </a:cubicBezTo>
                  <a:cubicBezTo>
                    <a:pt x="1122" y="12639"/>
                    <a:pt x="1122" y="12639"/>
                    <a:pt x="1122" y="12639"/>
                  </a:cubicBezTo>
                  <a:cubicBezTo>
                    <a:pt x="1066" y="12639"/>
                    <a:pt x="1066" y="12639"/>
                    <a:pt x="1066" y="12639"/>
                  </a:cubicBezTo>
                  <a:cubicBezTo>
                    <a:pt x="954" y="12639"/>
                    <a:pt x="954" y="12639"/>
                    <a:pt x="954" y="12639"/>
                  </a:cubicBezTo>
                  <a:cubicBezTo>
                    <a:pt x="954" y="12639"/>
                    <a:pt x="954" y="12639"/>
                    <a:pt x="954" y="12639"/>
                  </a:cubicBezTo>
                  <a:cubicBezTo>
                    <a:pt x="842" y="12706"/>
                    <a:pt x="842" y="12706"/>
                    <a:pt x="842" y="12706"/>
                  </a:cubicBezTo>
                  <a:cubicBezTo>
                    <a:pt x="785" y="12773"/>
                    <a:pt x="785" y="12773"/>
                    <a:pt x="785" y="12773"/>
                  </a:cubicBezTo>
                  <a:cubicBezTo>
                    <a:pt x="729" y="12840"/>
                    <a:pt x="729" y="12840"/>
                    <a:pt x="729" y="12840"/>
                  </a:cubicBezTo>
                  <a:cubicBezTo>
                    <a:pt x="673" y="12907"/>
                    <a:pt x="673" y="12907"/>
                    <a:pt x="673" y="12907"/>
                  </a:cubicBezTo>
                  <a:cubicBezTo>
                    <a:pt x="617" y="12907"/>
                    <a:pt x="617" y="12907"/>
                    <a:pt x="617" y="12907"/>
                  </a:cubicBezTo>
                  <a:cubicBezTo>
                    <a:pt x="505" y="12907"/>
                    <a:pt x="505" y="12907"/>
                    <a:pt x="505" y="12907"/>
                  </a:cubicBezTo>
                  <a:cubicBezTo>
                    <a:pt x="505" y="12907"/>
                    <a:pt x="505" y="12907"/>
                    <a:pt x="505" y="12907"/>
                  </a:cubicBezTo>
                  <a:cubicBezTo>
                    <a:pt x="505" y="12907"/>
                    <a:pt x="505" y="12907"/>
                    <a:pt x="505" y="12907"/>
                  </a:cubicBezTo>
                  <a:cubicBezTo>
                    <a:pt x="505" y="12840"/>
                    <a:pt x="505" y="12840"/>
                    <a:pt x="505" y="12840"/>
                  </a:cubicBezTo>
                  <a:cubicBezTo>
                    <a:pt x="505" y="12773"/>
                    <a:pt x="505" y="12773"/>
                    <a:pt x="505" y="12773"/>
                  </a:cubicBezTo>
                  <a:cubicBezTo>
                    <a:pt x="449" y="12438"/>
                    <a:pt x="449" y="12438"/>
                    <a:pt x="449" y="12438"/>
                  </a:cubicBezTo>
                  <a:cubicBezTo>
                    <a:pt x="393" y="12305"/>
                    <a:pt x="393" y="12305"/>
                    <a:pt x="393" y="12305"/>
                  </a:cubicBezTo>
                  <a:cubicBezTo>
                    <a:pt x="393" y="12238"/>
                    <a:pt x="393" y="12238"/>
                    <a:pt x="393" y="12238"/>
                  </a:cubicBezTo>
                  <a:cubicBezTo>
                    <a:pt x="449" y="12104"/>
                    <a:pt x="449" y="12104"/>
                    <a:pt x="449" y="12104"/>
                  </a:cubicBezTo>
                  <a:cubicBezTo>
                    <a:pt x="281" y="12104"/>
                    <a:pt x="281" y="12104"/>
                    <a:pt x="281" y="12104"/>
                  </a:cubicBezTo>
                  <a:cubicBezTo>
                    <a:pt x="224" y="12171"/>
                    <a:pt x="224" y="12171"/>
                    <a:pt x="224" y="12171"/>
                  </a:cubicBezTo>
                  <a:cubicBezTo>
                    <a:pt x="168" y="12104"/>
                    <a:pt x="168" y="12104"/>
                    <a:pt x="168" y="12104"/>
                  </a:cubicBezTo>
                  <a:cubicBezTo>
                    <a:pt x="0" y="12104"/>
                    <a:pt x="0" y="12104"/>
                    <a:pt x="0" y="12104"/>
                  </a:cubicBezTo>
                  <a:cubicBezTo>
                    <a:pt x="2861" y="6487"/>
                    <a:pt x="2861" y="6487"/>
                    <a:pt x="2861" y="6487"/>
                  </a:cubicBezTo>
                  <a:cubicBezTo>
                    <a:pt x="2861" y="6487"/>
                    <a:pt x="2861" y="6487"/>
                    <a:pt x="2861" y="6487"/>
                  </a:cubicBezTo>
                  <a:cubicBezTo>
                    <a:pt x="2917" y="6487"/>
                    <a:pt x="2917" y="6487"/>
                    <a:pt x="2917" y="6487"/>
                  </a:cubicBezTo>
                  <a:cubicBezTo>
                    <a:pt x="3030" y="6620"/>
                    <a:pt x="3030" y="6620"/>
                    <a:pt x="3030" y="6620"/>
                  </a:cubicBezTo>
                  <a:cubicBezTo>
                    <a:pt x="3086" y="6620"/>
                    <a:pt x="3086" y="6620"/>
                    <a:pt x="3086" y="6620"/>
                  </a:cubicBezTo>
                  <a:cubicBezTo>
                    <a:pt x="3142" y="6620"/>
                    <a:pt x="3142" y="6620"/>
                    <a:pt x="3142" y="6620"/>
                  </a:cubicBezTo>
                  <a:cubicBezTo>
                    <a:pt x="3142" y="6687"/>
                    <a:pt x="3142" y="6687"/>
                    <a:pt x="3142" y="6687"/>
                  </a:cubicBezTo>
                  <a:cubicBezTo>
                    <a:pt x="3198" y="6687"/>
                    <a:pt x="3198" y="6687"/>
                    <a:pt x="3198" y="6687"/>
                  </a:cubicBezTo>
                  <a:cubicBezTo>
                    <a:pt x="3198" y="6754"/>
                    <a:pt x="3198" y="6754"/>
                    <a:pt x="3198" y="6754"/>
                  </a:cubicBezTo>
                  <a:cubicBezTo>
                    <a:pt x="3198" y="6754"/>
                    <a:pt x="3198" y="6754"/>
                    <a:pt x="3198" y="6754"/>
                  </a:cubicBezTo>
                  <a:cubicBezTo>
                    <a:pt x="3254" y="6821"/>
                    <a:pt x="3254" y="6821"/>
                    <a:pt x="3254" y="6821"/>
                  </a:cubicBezTo>
                  <a:cubicBezTo>
                    <a:pt x="3254" y="6888"/>
                    <a:pt x="3254" y="6888"/>
                    <a:pt x="3254" y="6888"/>
                  </a:cubicBezTo>
                  <a:cubicBezTo>
                    <a:pt x="3254" y="6888"/>
                    <a:pt x="3254" y="6888"/>
                    <a:pt x="3254" y="6888"/>
                  </a:cubicBezTo>
                  <a:cubicBezTo>
                    <a:pt x="3254" y="6955"/>
                    <a:pt x="3254" y="6955"/>
                    <a:pt x="3254" y="6955"/>
                  </a:cubicBezTo>
                  <a:cubicBezTo>
                    <a:pt x="3254" y="7022"/>
                    <a:pt x="3254" y="7022"/>
                    <a:pt x="3254" y="7022"/>
                  </a:cubicBezTo>
                  <a:cubicBezTo>
                    <a:pt x="3310" y="7022"/>
                    <a:pt x="3310" y="7022"/>
                    <a:pt x="3310" y="7022"/>
                  </a:cubicBezTo>
                  <a:cubicBezTo>
                    <a:pt x="3310" y="7022"/>
                    <a:pt x="3310" y="7022"/>
                    <a:pt x="3310" y="7022"/>
                  </a:cubicBezTo>
                  <a:cubicBezTo>
                    <a:pt x="3310" y="7022"/>
                    <a:pt x="3310" y="7022"/>
                    <a:pt x="3310" y="7022"/>
                  </a:cubicBezTo>
                  <a:cubicBezTo>
                    <a:pt x="3310" y="7089"/>
                    <a:pt x="3310" y="7089"/>
                    <a:pt x="3310" y="7089"/>
                  </a:cubicBezTo>
                  <a:cubicBezTo>
                    <a:pt x="3366" y="7155"/>
                    <a:pt x="3366" y="7155"/>
                    <a:pt x="3366" y="7155"/>
                  </a:cubicBezTo>
                  <a:cubicBezTo>
                    <a:pt x="3422" y="7222"/>
                    <a:pt x="3422" y="7222"/>
                    <a:pt x="3422" y="7222"/>
                  </a:cubicBezTo>
                  <a:cubicBezTo>
                    <a:pt x="3478" y="7289"/>
                    <a:pt x="3478" y="7289"/>
                    <a:pt x="3478" y="7289"/>
                  </a:cubicBezTo>
                  <a:cubicBezTo>
                    <a:pt x="3478" y="7289"/>
                    <a:pt x="3478" y="7289"/>
                    <a:pt x="3478" y="7289"/>
                  </a:cubicBezTo>
                  <a:cubicBezTo>
                    <a:pt x="3535" y="7289"/>
                    <a:pt x="3535" y="7289"/>
                    <a:pt x="3535" y="7289"/>
                  </a:cubicBezTo>
                  <a:cubicBezTo>
                    <a:pt x="3535" y="7356"/>
                    <a:pt x="3535" y="7356"/>
                    <a:pt x="3535" y="7356"/>
                  </a:cubicBezTo>
                  <a:cubicBezTo>
                    <a:pt x="3535" y="7356"/>
                    <a:pt x="3535" y="7356"/>
                    <a:pt x="3535" y="7356"/>
                  </a:cubicBezTo>
                  <a:cubicBezTo>
                    <a:pt x="3591" y="7356"/>
                    <a:pt x="3591" y="7356"/>
                    <a:pt x="3591" y="7356"/>
                  </a:cubicBezTo>
                  <a:cubicBezTo>
                    <a:pt x="3647" y="7423"/>
                    <a:pt x="3647" y="7423"/>
                    <a:pt x="3647" y="7423"/>
                  </a:cubicBezTo>
                  <a:cubicBezTo>
                    <a:pt x="3647" y="7490"/>
                    <a:pt x="3647" y="7490"/>
                    <a:pt x="3647" y="7490"/>
                  </a:cubicBezTo>
                  <a:cubicBezTo>
                    <a:pt x="3647" y="7490"/>
                    <a:pt x="3647" y="7490"/>
                    <a:pt x="3647" y="7490"/>
                  </a:cubicBezTo>
                  <a:cubicBezTo>
                    <a:pt x="3703" y="7557"/>
                    <a:pt x="3703" y="7557"/>
                    <a:pt x="3703" y="7557"/>
                  </a:cubicBezTo>
                  <a:cubicBezTo>
                    <a:pt x="3703" y="7557"/>
                    <a:pt x="3703" y="7557"/>
                    <a:pt x="3703" y="7557"/>
                  </a:cubicBezTo>
                  <a:cubicBezTo>
                    <a:pt x="3759" y="7624"/>
                    <a:pt x="3759" y="7624"/>
                    <a:pt x="3759" y="7624"/>
                  </a:cubicBezTo>
                  <a:cubicBezTo>
                    <a:pt x="3759" y="7690"/>
                    <a:pt x="3759" y="7690"/>
                    <a:pt x="3759" y="7690"/>
                  </a:cubicBezTo>
                  <a:cubicBezTo>
                    <a:pt x="3815" y="7690"/>
                    <a:pt x="3815" y="7690"/>
                    <a:pt x="3815" y="7690"/>
                  </a:cubicBezTo>
                  <a:cubicBezTo>
                    <a:pt x="3815" y="7757"/>
                    <a:pt x="3815" y="7757"/>
                    <a:pt x="3815" y="7757"/>
                  </a:cubicBezTo>
                  <a:cubicBezTo>
                    <a:pt x="3759" y="7824"/>
                    <a:pt x="3759" y="7824"/>
                    <a:pt x="3759" y="7824"/>
                  </a:cubicBezTo>
                  <a:cubicBezTo>
                    <a:pt x="3703" y="7824"/>
                    <a:pt x="3703" y="7824"/>
                    <a:pt x="3703" y="7824"/>
                  </a:cubicBezTo>
                  <a:cubicBezTo>
                    <a:pt x="3815" y="7757"/>
                    <a:pt x="3815" y="7757"/>
                    <a:pt x="3815" y="7757"/>
                  </a:cubicBezTo>
                  <a:cubicBezTo>
                    <a:pt x="3871" y="7757"/>
                    <a:pt x="3871" y="7757"/>
                    <a:pt x="3871" y="7757"/>
                  </a:cubicBezTo>
                  <a:cubicBezTo>
                    <a:pt x="3871" y="7757"/>
                    <a:pt x="3871" y="7757"/>
                    <a:pt x="3871" y="7757"/>
                  </a:cubicBezTo>
                  <a:cubicBezTo>
                    <a:pt x="3871" y="7690"/>
                    <a:pt x="3871" y="7690"/>
                    <a:pt x="3871" y="7690"/>
                  </a:cubicBezTo>
                  <a:cubicBezTo>
                    <a:pt x="3871" y="7490"/>
                    <a:pt x="3871" y="7490"/>
                    <a:pt x="3871" y="7490"/>
                  </a:cubicBezTo>
                  <a:cubicBezTo>
                    <a:pt x="3871" y="7423"/>
                    <a:pt x="3871" y="7423"/>
                    <a:pt x="3871" y="7423"/>
                  </a:cubicBezTo>
                  <a:cubicBezTo>
                    <a:pt x="3927" y="7356"/>
                    <a:pt x="3927" y="7356"/>
                    <a:pt x="3927" y="7356"/>
                  </a:cubicBezTo>
                  <a:cubicBezTo>
                    <a:pt x="3983" y="7356"/>
                    <a:pt x="3983" y="7356"/>
                    <a:pt x="3983" y="7356"/>
                  </a:cubicBezTo>
                  <a:cubicBezTo>
                    <a:pt x="4039" y="7289"/>
                    <a:pt x="4039" y="7289"/>
                    <a:pt x="4039" y="7289"/>
                  </a:cubicBezTo>
                  <a:cubicBezTo>
                    <a:pt x="4096" y="7289"/>
                    <a:pt x="4096" y="7289"/>
                    <a:pt x="4096" y="7289"/>
                  </a:cubicBezTo>
                  <a:cubicBezTo>
                    <a:pt x="4152" y="7289"/>
                    <a:pt x="4152" y="7289"/>
                    <a:pt x="4152" y="7289"/>
                  </a:cubicBezTo>
                  <a:cubicBezTo>
                    <a:pt x="4152" y="7222"/>
                    <a:pt x="4152" y="7222"/>
                    <a:pt x="4152" y="7222"/>
                  </a:cubicBezTo>
                  <a:cubicBezTo>
                    <a:pt x="4208" y="7222"/>
                    <a:pt x="4208" y="7222"/>
                    <a:pt x="4208" y="7222"/>
                  </a:cubicBezTo>
                  <a:cubicBezTo>
                    <a:pt x="4264" y="7222"/>
                    <a:pt x="4264" y="7222"/>
                    <a:pt x="4264" y="7222"/>
                  </a:cubicBezTo>
                  <a:cubicBezTo>
                    <a:pt x="4320" y="7222"/>
                    <a:pt x="4320" y="7222"/>
                    <a:pt x="4320" y="7222"/>
                  </a:cubicBezTo>
                  <a:cubicBezTo>
                    <a:pt x="4320" y="7222"/>
                    <a:pt x="4320" y="7222"/>
                    <a:pt x="4320" y="7222"/>
                  </a:cubicBezTo>
                  <a:cubicBezTo>
                    <a:pt x="4376" y="7222"/>
                    <a:pt x="4376" y="7222"/>
                    <a:pt x="4376" y="7222"/>
                  </a:cubicBezTo>
                  <a:cubicBezTo>
                    <a:pt x="4376" y="7222"/>
                    <a:pt x="4376" y="7222"/>
                    <a:pt x="4376" y="7222"/>
                  </a:cubicBezTo>
                  <a:cubicBezTo>
                    <a:pt x="4432" y="7155"/>
                    <a:pt x="4432" y="7155"/>
                    <a:pt x="4432" y="7155"/>
                  </a:cubicBezTo>
                  <a:cubicBezTo>
                    <a:pt x="4488" y="7089"/>
                    <a:pt x="4488" y="7089"/>
                    <a:pt x="4488" y="7089"/>
                  </a:cubicBezTo>
                  <a:cubicBezTo>
                    <a:pt x="4488" y="7089"/>
                    <a:pt x="4488" y="7089"/>
                    <a:pt x="4488" y="7089"/>
                  </a:cubicBezTo>
                  <a:cubicBezTo>
                    <a:pt x="4544" y="7089"/>
                    <a:pt x="4544" y="7089"/>
                    <a:pt x="4544" y="7089"/>
                  </a:cubicBezTo>
                  <a:cubicBezTo>
                    <a:pt x="4544" y="7089"/>
                    <a:pt x="4544" y="7089"/>
                    <a:pt x="4544" y="7089"/>
                  </a:cubicBezTo>
                  <a:cubicBezTo>
                    <a:pt x="4544" y="7089"/>
                    <a:pt x="4544" y="7089"/>
                    <a:pt x="4544" y="7089"/>
                  </a:cubicBezTo>
                  <a:cubicBezTo>
                    <a:pt x="4601" y="7022"/>
                    <a:pt x="4601" y="7022"/>
                    <a:pt x="4601" y="7022"/>
                  </a:cubicBezTo>
                  <a:cubicBezTo>
                    <a:pt x="4601" y="7089"/>
                    <a:pt x="4601" y="7089"/>
                    <a:pt x="4601" y="7089"/>
                  </a:cubicBezTo>
                  <a:cubicBezTo>
                    <a:pt x="4769" y="7089"/>
                    <a:pt x="4769" y="7089"/>
                    <a:pt x="4769" y="7089"/>
                  </a:cubicBezTo>
                  <a:cubicBezTo>
                    <a:pt x="4881" y="7022"/>
                    <a:pt x="4881" y="7022"/>
                    <a:pt x="4881" y="7022"/>
                  </a:cubicBezTo>
                  <a:cubicBezTo>
                    <a:pt x="4937" y="7022"/>
                    <a:pt x="4937" y="7022"/>
                    <a:pt x="4937" y="7022"/>
                  </a:cubicBezTo>
                  <a:cubicBezTo>
                    <a:pt x="4937" y="7022"/>
                    <a:pt x="4937" y="7022"/>
                    <a:pt x="4937" y="7022"/>
                  </a:cubicBezTo>
                  <a:cubicBezTo>
                    <a:pt x="4993" y="7022"/>
                    <a:pt x="4993" y="7022"/>
                    <a:pt x="4993" y="7022"/>
                  </a:cubicBezTo>
                  <a:cubicBezTo>
                    <a:pt x="4993" y="7022"/>
                    <a:pt x="4993" y="7022"/>
                    <a:pt x="4993" y="7022"/>
                  </a:cubicBezTo>
                  <a:cubicBezTo>
                    <a:pt x="4993" y="6955"/>
                    <a:pt x="4993" y="6955"/>
                    <a:pt x="4993" y="6955"/>
                  </a:cubicBezTo>
                  <a:cubicBezTo>
                    <a:pt x="5105" y="6955"/>
                    <a:pt x="5105" y="6955"/>
                    <a:pt x="5105" y="6955"/>
                  </a:cubicBezTo>
                  <a:cubicBezTo>
                    <a:pt x="5162" y="6955"/>
                    <a:pt x="5162" y="6955"/>
                    <a:pt x="5162" y="6955"/>
                  </a:cubicBezTo>
                  <a:cubicBezTo>
                    <a:pt x="5162" y="6955"/>
                    <a:pt x="5162" y="6955"/>
                    <a:pt x="5162" y="6955"/>
                  </a:cubicBezTo>
                  <a:cubicBezTo>
                    <a:pt x="5218" y="6955"/>
                    <a:pt x="5218" y="6955"/>
                    <a:pt x="5218" y="6955"/>
                  </a:cubicBezTo>
                  <a:cubicBezTo>
                    <a:pt x="5218" y="6955"/>
                    <a:pt x="5218" y="6955"/>
                    <a:pt x="5218" y="6955"/>
                  </a:cubicBezTo>
                  <a:cubicBezTo>
                    <a:pt x="5274" y="6955"/>
                    <a:pt x="5274" y="6955"/>
                    <a:pt x="5274" y="6955"/>
                  </a:cubicBezTo>
                  <a:cubicBezTo>
                    <a:pt x="5274" y="6955"/>
                    <a:pt x="5274" y="6955"/>
                    <a:pt x="5274" y="6955"/>
                  </a:cubicBezTo>
                  <a:cubicBezTo>
                    <a:pt x="5274" y="6888"/>
                    <a:pt x="5274" y="6888"/>
                    <a:pt x="5274" y="6888"/>
                  </a:cubicBezTo>
                  <a:cubicBezTo>
                    <a:pt x="5274" y="6955"/>
                    <a:pt x="5274" y="6955"/>
                    <a:pt x="5274" y="6955"/>
                  </a:cubicBezTo>
                  <a:cubicBezTo>
                    <a:pt x="5274" y="6955"/>
                    <a:pt x="5274" y="6955"/>
                    <a:pt x="5274" y="6955"/>
                  </a:cubicBezTo>
                  <a:cubicBezTo>
                    <a:pt x="5330" y="7022"/>
                    <a:pt x="5330" y="7022"/>
                    <a:pt x="5330" y="7022"/>
                  </a:cubicBezTo>
                  <a:cubicBezTo>
                    <a:pt x="5330" y="7022"/>
                    <a:pt x="5330" y="7022"/>
                    <a:pt x="5330" y="7022"/>
                  </a:cubicBezTo>
                  <a:cubicBezTo>
                    <a:pt x="5274" y="7022"/>
                    <a:pt x="5274" y="7022"/>
                    <a:pt x="5274" y="7022"/>
                  </a:cubicBezTo>
                  <a:cubicBezTo>
                    <a:pt x="5274" y="7089"/>
                    <a:pt x="5274" y="7089"/>
                    <a:pt x="5274" y="7089"/>
                  </a:cubicBezTo>
                  <a:cubicBezTo>
                    <a:pt x="5162" y="7089"/>
                    <a:pt x="5162" y="7089"/>
                    <a:pt x="5162" y="7089"/>
                  </a:cubicBezTo>
                  <a:cubicBezTo>
                    <a:pt x="5049" y="7155"/>
                    <a:pt x="5049" y="7155"/>
                    <a:pt x="5049" y="7155"/>
                  </a:cubicBezTo>
                  <a:cubicBezTo>
                    <a:pt x="5049" y="7155"/>
                    <a:pt x="5049" y="7155"/>
                    <a:pt x="5049" y="7155"/>
                  </a:cubicBezTo>
                  <a:cubicBezTo>
                    <a:pt x="4993" y="7222"/>
                    <a:pt x="4993" y="7222"/>
                    <a:pt x="4993" y="7222"/>
                  </a:cubicBezTo>
                  <a:cubicBezTo>
                    <a:pt x="4937" y="7222"/>
                    <a:pt x="4937" y="7222"/>
                    <a:pt x="4937" y="7222"/>
                  </a:cubicBezTo>
                  <a:cubicBezTo>
                    <a:pt x="4881" y="7222"/>
                    <a:pt x="4881" y="7222"/>
                    <a:pt x="4881" y="7222"/>
                  </a:cubicBezTo>
                  <a:cubicBezTo>
                    <a:pt x="4881" y="7222"/>
                    <a:pt x="4881" y="7222"/>
                    <a:pt x="4881" y="7222"/>
                  </a:cubicBezTo>
                  <a:cubicBezTo>
                    <a:pt x="4881" y="7222"/>
                    <a:pt x="4881" y="7222"/>
                    <a:pt x="4881" y="7222"/>
                  </a:cubicBezTo>
                  <a:cubicBezTo>
                    <a:pt x="4769" y="7222"/>
                    <a:pt x="4769" y="7222"/>
                    <a:pt x="4769" y="7222"/>
                  </a:cubicBezTo>
                  <a:cubicBezTo>
                    <a:pt x="4713" y="7222"/>
                    <a:pt x="4713" y="7222"/>
                    <a:pt x="4713" y="7222"/>
                  </a:cubicBezTo>
                  <a:cubicBezTo>
                    <a:pt x="4713" y="7222"/>
                    <a:pt x="4713" y="7222"/>
                    <a:pt x="4713" y="7222"/>
                  </a:cubicBezTo>
                  <a:cubicBezTo>
                    <a:pt x="4601" y="7222"/>
                    <a:pt x="4601" y="7222"/>
                    <a:pt x="4601" y="7222"/>
                  </a:cubicBezTo>
                  <a:cubicBezTo>
                    <a:pt x="4544" y="7289"/>
                    <a:pt x="4544" y="7289"/>
                    <a:pt x="4544" y="7289"/>
                  </a:cubicBezTo>
                  <a:cubicBezTo>
                    <a:pt x="4488" y="7356"/>
                    <a:pt x="4488" y="7356"/>
                    <a:pt x="4488" y="7356"/>
                  </a:cubicBezTo>
                  <a:cubicBezTo>
                    <a:pt x="4376" y="7356"/>
                    <a:pt x="4376" y="7356"/>
                    <a:pt x="4376" y="7356"/>
                  </a:cubicBezTo>
                  <a:cubicBezTo>
                    <a:pt x="4376" y="7356"/>
                    <a:pt x="4376" y="7356"/>
                    <a:pt x="4376" y="7356"/>
                  </a:cubicBezTo>
                  <a:cubicBezTo>
                    <a:pt x="4320" y="7423"/>
                    <a:pt x="4320" y="7423"/>
                    <a:pt x="4320" y="7423"/>
                  </a:cubicBezTo>
                  <a:cubicBezTo>
                    <a:pt x="4320" y="7423"/>
                    <a:pt x="4320" y="7423"/>
                    <a:pt x="4320" y="7423"/>
                  </a:cubicBezTo>
                  <a:cubicBezTo>
                    <a:pt x="4264" y="7490"/>
                    <a:pt x="4264" y="7490"/>
                    <a:pt x="4264" y="7490"/>
                  </a:cubicBezTo>
                  <a:cubicBezTo>
                    <a:pt x="4264" y="7423"/>
                    <a:pt x="4264" y="7423"/>
                    <a:pt x="4264" y="7423"/>
                  </a:cubicBezTo>
                  <a:cubicBezTo>
                    <a:pt x="4208" y="7490"/>
                    <a:pt x="4208" y="7490"/>
                    <a:pt x="4208" y="7490"/>
                  </a:cubicBezTo>
                  <a:cubicBezTo>
                    <a:pt x="4152" y="7557"/>
                    <a:pt x="4152" y="7557"/>
                    <a:pt x="4152" y="7557"/>
                  </a:cubicBezTo>
                  <a:cubicBezTo>
                    <a:pt x="4152" y="7557"/>
                    <a:pt x="4152" y="7557"/>
                    <a:pt x="4152" y="7557"/>
                  </a:cubicBezTo>
                  <a:cubicBezTo>
                    <a:pt x="4096" y="7557"/>
                    <a:pt x="4096" y="7557"/>
                    <a:pt x="4096" y="7557"/>
                  </a:cubicBezTo>
                  <a:cubicBezTo>
                    <a:pt x="4152" y="7624"/>
                    <a:pt x="4152" y="7624"/>
                    <a:pt x="4152" y="7624"/>
                  </a:cubicBezTo>
                  <a:cubicBezTo>
                    <a:pt x="4208" y="7690"/>
                    <a:pt x="4208" y="7690"/>
                    <a:pt x="4208" y="7690"/>
                  </a:cubicBezTo>
                  <a:cubicBezTo>
                    <a:pt x="4152" y="7624"/>
                    <a:pt x="4152" y="7624"/>
                    <a:pt x="4152" y="7624"/>
                  </a:cubicBezTo>
                  <a:cubicBezTo>
                    <a:pt x="4152" y="7557"/>
                    <a:pt x="4152" y="7557"/>
                    <a:pt x="4152" y="7557"/>
                  </a:cubicBezTo>
                  <a:cubicBezTo>
                    <a:pt x="4208" y="7624"/>
                    <a:pt x="4208" y="7624"/>
                    <a:pt x="4208" y="7624"/>
                  </a:cubicBezTo>
                  <a:cubicBezTo>
                    <a:pt x="4264" y="7557"/>
                    <a:pt x="4264" y="7557"/>
                    <a:pt x="4264" y="7557"/>
                  </a:cubicBezTo>
                  <a:cubicBezTo>
                    <a:pt x="4264" y="7557"/>
                    <a:pt x="4264" y="7557"/>
                    <a:pt x="4264" y="7557"/>
                  </a:cubicBezTo>
                  <a:cubicBezTo>
                    <a:pt x="4264" y="7557"/>
                    <a:pt x="4264" y="7557"/>
                    <a:pt x="4264" y="7557"/>
                  </a:cubicBezTo>
                  <a:cubicBezTo>
                    <a:pt x="4320" y="7490"/>
                    <a:pt x="4320" y="7490"/>
                    <a:pt x="4320" y="7490"/>
                  </a:cubicBezTo>
                  <a:cubicBezTo>
                    <a:pt x="4432" y="7423"/>
                    <a:pt x="4432" y="7423"/>
                    <a:pt x="4432" y="7423"/>
                  </a:cubicBezTo>
                  <a:cubicBezTo>
                    <a:pt x="4432" y="7423"/>
                    <a:pt x="4432" y="7423"/>
                    <a:pt x="4432" y="7423"/>
                  </a:cubicBezTo>
                  <a:cubicBezTo>
                    <a:pt x="4601" y="7356"/>
                    <a:pt x="4601" y="7356"/>
                    <a:pt x="4601" y="7356"/>
                  </a:cubicBezTo>
                  <a:cubicBezTo>
                    <a:pt x="4601" y="7289"/>
                    <a:pt x="4601" y="7289"/>
                    <a:pt x="4601" y="7289"/>
                  </a:cubicBezTo>
                  <a:cubicBezTo>
                    <a:pt x="4657" y="7289"/>
                    <a:pt x="4657" y="7289"/>
                    <a:pt x="4657" y="7289"/>
                  </a:cubicBezTo>
                  <a:cubicBezTo>
                    <a:pt x="4657" y="7356"/>
                    <a:pt x="4657" y="7356"/>
                    <a:pt x="4657" y="7356"/>
                  </a:cubicBezTo>
                  <a:cubicBezTo>
                    <a:pt x="4713" y="7289"/>
                    <a:pt x="4713" y="7289"/>
                    <a:pt x="4713" y="7289"/>
                  </a:cubicBezTo>
                  <a:cubicBezTo>
                    <a:pt x="4713" y="7289"/>
                    <a:pt x="4713" y="7289"/>
                    <a:pt x="4713" y="7289"/>
                  </a:cubicBezTo>
                  <a:cubicBezTo>
                    <a:pt x="4769" y="7356"/>
                    <a:pt x="4769" y="7356"/>
                    <a:pt x="4769" y="7356"/>
                  </a:cubicBezTo>
                  <a:cubicBezTo>
                    <a:pt x="4825" y="7289"/>
                    <a:pt x="4825" y="7289"/>
                    <a:pt x="4825" y="7289"/>
                  </a:cubicBezTo>
                  <a:cubicBezTo>
                    <a:pt x="4825" y="7289"/>
                    <a:pt x="4825" y="7289"/>
                    <a:pt x="4825" y="7289"/>
                  </a:cubicBezTo>
                  <a:cubicBezTo>
                    <a:pt x="4769" y="7423"/>
                    <a:pt x="4769" y="7423"/>
                    <a:pt x="4769" y="7423"/>
                  </a:cubicBezTo>
                  <a:cubicBezTo>
                    <a:pt x="4769" y="7423"/>
                    <a:pt x="4769" y="7423"/>
                    <a:pt x="4769" y="7423"/>
                  </a:cubicBezTo>
                  <a:cubicBezTo>
                    <a:pt x="4825" y="7356"/>
                    <a:pt x="4825" y="7356"/>
                    <a:pt x="4825" y="7356"/>
                  </a:cubicBezTo>
                  <a:cubicBezTo>
                    <a:pt x="4937" y="7356"/>
                    <a:pt x="4937" y="7356"/>
                    <a:pt x="4937" y="7356"/>
                  </a:cubicBezTo>
                  <a:cubicBezTo>
                    <a:pt x="5049" y="7222"/>
                    <a:pt x="5049" y="7222"/>
                    <a:pt x="5049" y="7222"/>
                  </a:cubicBezTo>
                  <a:cubicBezTo>
                    <a:pt x="5105" y="7222"/>
                    <a:pt x="5105" y="7222"/>
                    <a:pt x="5105" y="7222"/>
                  </a:cubicBezTo>
                  <a:cubicBezTo>
                    <a:pt x="5218" y="7155"/>
                    <a:pt x="5218" y="7155"/>
                    <a:pt x="5218" y="7155"/>
                  </a:cubicBezTo>
                  <a:cubicBezTo>
                    <a:pt x="5274" y="7155"/>
                    <a:pt x="5274" y="7155"/>
                    <a:pt x="5274" y="7155"/>
                  </a:cubicBezTo>
                  <a:cubicBezTo>
                    <a:pt x="5330" y="7155"/>
                    <a:pt x="5330" y="7155"/>
                    <a:pt x="5330" y="7155"/>
                  </a:cubicBezTo>
                  <a:cubicBezTo>
                    <a:pt x="5386" y="7155"/>
                    <a:pt x="5386" y="7155"/>
                    <a:pt x="5386" y="7155"/>
                  </a:cubicBezTo>
                  <a:cubicBezTo>
                    <a:pt x="5330" y="7222"/>
                    <a:pt x="5330" y="7222"/>
                    <a:pt x="5330" y="7222"/>
                  </a:cubicBezTo>
                  <a:cubicBezTo>
                    <a:pt x="5274" y="7222"/>
                    <a:pt x="5274" y="7222"/>
                    <a:pt x="5274" y="7222"/>
                  </a:cubicBezTo>
                  <a:cubicBezTo>
                    <a:pt x="5274" y="7289"/>
                    <a:pt x="5274" y="7289"/>
                    <a:pt x="5274" y="7289"/>
                  </a:cubicBezTo>
                  <a:cubicBezTo>
                    <a:pt x="5330" y="7289"/>
                    <a:pt x="5330" y="7289"/>
                    <a:pt x="5330" y="7289"/>
                  </a:cubicBezTo>
                  <a:cubicBezTo>
                    <a:pt x="5386" y="7222"/>
                    <a:pt x="5386" y="7222"/>
                    <a:pt x="5386" y="7222"/>
                  </a:cubicBezTo>
                  <a:cubicBezTo>
                    <a:pt x="5498" y="7155"/>
                    <a:pt x="5498" y="7155"/>
                    <a:pt x="5498" y="7155"/>
                  </a:cubicBezTo>
                  <a:cubicBezTo>
                    <a:pt x="5554" y="7155"/>
                    <a:pt x="5554" y="7155"/>
                    <a:pt x="5554" y="7155"/>
                  </a:cubicBezTo>
                  <a:cubicBezTo>
                    <a:pt x="5498" y="7155"/>
                    <a:pt x="5498" y="7155"/>
                    <a:pt x="5498" y="7155"/>
                  </a:cubicBezTo>
                  <a:cubicBezTo>
                    <a:pt x="5554" y="7089"/>
                    <a:pt x="5554" y="7089"/>
                    <a:pt x="5554" y="7089"/>
                  </a:cubicBezTo>
                  <a:cubicBezTo>
                    <a:pt x="5610" y="7089"/>
                    <a:pt x="5610" y="7089"/>
                    <a:pt x="5610" y="7089"/>
                  </a:cubicBezTo>
                  <a:cubicBezTo>
                    <a:pt x="5610" y="7089"/>
                    <a:pt x="5610" y="7089"/>
                    <a:pt x="5610" y="7089"/>
                  </a:cubicBezTo>
                  <a:cubicBezTo>
                    <a:pt x="5610" y="7022"/>
                    <a:pt x="5610" y="7022"/>
                    <a:pt x="5610" y="7022"/>
                  </a:cubicBezTo>
                  <a:cubicBezTo>
                    <a:pt x="5666" y="7089"/>
                    <a:pt x="5666" y="7089"/>
                    <a:pt x="5666" y="7089"/>
                  </a:cubicBezTo>
                  <a:cubicBezTo>
                    <a:pt x="5723" y="7089"/>
                    <a:pt x="5723" y="7089"/>
                    <a:pt x="5723" y="7089"/>
                  </a:cubicBezTo>
                  <a:cubicBezTo>
                    <a:pt x="5723" y="7022"/>
                    <a:pt x="5723" y="7022"/>
                    <a:pt x="5723" y="7022"/>
                  </a:cubicBezTo>
                  <a:cubicBezTo>
                    <a:pt x="5666" y="6955"/>
                    <a:pt x="5666" y="6955"/>
                    <a:pt x="5666" y="6955"/>
                  </a:cubicBezTo>
                  <a:cubicBezTo>
                    <a:pt x="5723" y="6888"/>
                    <a:pt x="5723" y="6888"/>
                    <a:pt x="5723" y="6888"/>
                  </a:cubicBezTo>
                  <a:cubicBezTo>
                    <a:pt x="5666" y="6888"/>
                    <a:pt x="5666" y="6888"/>
                    <a:pt x="5666" y="6888"/>
                  </a:cubicBezTo>
                  <a:cubicBezTo>
                    <a:pt x="5723" y="6821"/>
                    <a:pt x="5723" y="6821"/>
                    <a:pt x="5723" y="6821"/>
                  </a:cubicBezTo>
                  <a:cubicBezTo>
                    <a:pt x="5779" y="6754"/>
                    <a:pt x="5779" y="6754"/>
                    <a:pt x="5779" y="6754"/>
                  </a:cubicBezTo>
                  <a:cubicBezTo>
                    <a:pt x="5779" y="6821"/>
                    <a:pt x="5779" y="6821"/>
                    <a:pt x="5779" y="6821"/>
                  </a:cubicBezTo>
                  <a:cubicBezTo>
                    <a:pt x="5835" y="7022"/>
                    <a:pt x="5835" y="7022"/>
                    <a:pt x="5835" y="7022"/>
                  </a:cubicBezTo>
                  <a:cubicBezTo>
                    <a:pt x="5779" y="7089"/>
                    <a:pt x="5779" y="7089"/>
                    <a:pt x="5779" y="7089"/>
                  </a:cubicBezTo>
                  <a:cubicBezTo>
                    <a:pt x="5779" y="7289"/>
                    <a:pt x="5779" y="7289"/>
                    <a:pt x="5779" y="7289"/>
                  </a:cubicBezTo>
                  <a:cubicBezTo>
                    <a:pt x="5723" y="7356"/>
                    <a:pt x="5723" y="7356"/>
                    <a:pt x="5723" y="7356"/>
                  </a:cubicBezTo>
                  <a:cubicBezTo>
                    <a:pt x="5723" y="7624"/>
                    <a:pt x="5723" y="7624"/>
                    <a:pt x="5723" y="7624"/>
                  </a:cubicBezTo>
                  <a:cubicBezTo>
                    <a:pt x="5779" y="7690"/>
                    <a:pt x="5779" y="7690"/>
                    <a:pt x="5779" y="7690"/>
                  </a:cubicBezTo>
                  <a:cubicBezTo>
                    <a:pt x="5835" y="7690"/>
                    <a:pt x="5835" y="7690"/>
                    <a:pt x="5835" y="7690"/>
                  </a:cubicBezTo>
                  <a:cubicBezTo>
                    <a:pt x="5835" y="7757"/>
                    <a:pt x="5835" y="7757"/>
                    <a:pt x="5835" y="7757"/>
                  </a:cubicBezTo>
                  <a:cubicBezTo>
                    <a:pt x="5947" y="7757"/>
                    <a:pt x="5947" y="7757"/>
                    <a:pt x="5947" y="7757"/>
                  </a:cubicBezTo>
                  <a:cubicBezTo>
                    <a:pt x="5891" y="7690"/>
                    <a:pt x="5891" y="7690"/>
                    <a:pt x="5891" y="7690"/>
                  </a:cubicBezTo>
                  <a:cubicBezTo>
                    <a:pt x="5835" y="7690"/>
                    <a:pt x="5835" y="7690"/>
                    <a:pt x="5835" y="7690"/>
                  </a:cubicBezTo>
                  <a:cubicBezTo>
                    <a:pt x="5835" y="7624"/>
                    <a:pt x="5835" y="7624"/>
                    <a:pt x="5835" y="7624"/>
                  </a:cubicBezTo>
                  <a:cubicBezTo>
                    <a:pt x="5891" y="7624"/>
                    <a:pt x="5891" y="7624"/>
                    <a:pt x="5891" y="7624"/>
                  </a:cubicBezTo>
                  <a:cubicBezTo>
                    <a:pt x="5947" y="7624"/>
                    <a:pt x="5947" y="7624"/>
                    <a:pt x="5947" y="7624"/>
                  </a:cubicBezTo>
                  <a:cubicBezTo>
                    <a:pt x="5947" y="7557"/>
                    <a:pt x="5947" y="7557"/>
                    <a:pt x="5947" y="7557"/>
                  </a:cubicBezTo>
                  <a:cubicBezTo>
                    <a:pt x="5947" y="7557"/>
                    <a:pt x="5947" y="7557"/>
                    <a:pt x="5947" y="7557"/>
                  </a:cubicBezTo>
                  <a:cubicBezTo>
                    <a:pt x="6003" y="7557"/>
                    <a:pt x="6003" y="7557"/>
                    <a:pt x="6003" y="7557"/>
                  </a:cubicBezTo>
                  <a:cubicBezTo>
                    <a:pt x="6059" y="7557"/>
                    <a:pt x="6059" y="7557"/>
                    <a:pt x="6059" y="7557"/>
                  </a:cubicBezTo>
                  <a:cubicBezTo>
                    <a:pt x="6059" y="7557"/>
                    <a:pt x="6059" y="7557"/>
                    <a:pt x="6059" y="7557"/>
                  </a:cubicBezTo>
                  <a:cubicBezTo>
                    <a:pt x="6059" y="7557"/>
                    <a:pt x="6059" y="7557"/>
                    <a:pt x="6059" y="7557"/>
                  </a:cubicBezTo>
                  <a:cubicBezTo>
                    <a:pt x="6059" y="7423"/>
                    <a:pt x="6059" y="7423"/>
                    <a:pt x="6059" y="7423"/>
                  </a:cubicBezTo>
                  <a:cubicBezTo>
                    <a:pt x="6059" y="7423"/>
                    <a:pt x="6059" y="7423"/>
                    <a:pt x="6059" y="7423"/>
                  </a:cubicBezTo>
                  <a:cubicBezTo>
                    <a:pt x="6171" y="7356"/>
                    <a:pt x="6171" y="7356"/>
                    <a:pt x="6171" y="7356"/>
                  </a:cubicBezTo>
                  <a:cubicBezTo>
                    <a:pt x="6171" y="7356"/>
                    <a:pt x="6171" y="7356"/>
                    <a:pt x="6171" y="7356"/>
                  </a:cubicBezTo>
                  <a:cubicBezTo>
                    <a:pt x="6228" y="7356"/>
                    <a:pt x="6228" y="7356"/>
                    <a:pt x="6228" y="7356"/>
                  </a:cubicBezTo>
                  <a:cubicBezTo>
                    <a:pt x="6228" y="7356"/>
                    <a:pt x="6228" y="7356"/>
                    <a:pt x="6228" y="7356"/>
                  </a:cubicBezTo>
                  <a:cubicBezTo>
                    <a:pt x="6228" y="7423"/>
                    <a:pt x="6228" y="7423"/>
                    <a:pt x="6228" y="7423"/>
                  </a:cubicBezTo>
                  <a:cubicBezTo>
                    <a:pt x="6171" y="7490"/>
                    <a:pt x="6171" y="7490"/>
                    <a:pt x="6171" y="7490"/>
                  </a:cubicBezTo>
                  <a:cubicBezTo>
                    <a:pt x="6228" y="7490"/>
                    <a:pt x="6228" y="7490"/>
                    <a:pt x="6228" y="7490"/>
                  </a:cubicBezTo>
                  <a:cubicBezTo>
                    <a:pt x="6171" y="7557"/>
                    <a:pt x="6171" y="7557"/>
                    <a:pt x="6171" y="7557"/>
                  </a:cubicBezTo>
                  <a:cubicBezTo>
                    <a:pt x="6171" y="7557"/>
                    <a:pt x="6171" y="7557"/>
                    <a:pt x="6171" y="7557"/>
                  </a:cubicBezTo>
                  <a:cubicBezTo>
                    <a:pt x="6171" y="7624"/>
                    <a:pt x="6171" y="7624"/>
                    <a:pt x="6171" y="7624"/>
                  </a:cubicBezTo>
                  <a:cubicBezTo>
                    <a:pt x="6228" y="7557"/>
                    <a:pt x="6228" y="7557"/>
                    <a:pt x="6228" y="7557"/>
                  </a:cubicBezTo>
                  <a:cubicBezTo>
                    <a:pt x="6228" y="7624"/>
                    <a:pt x="6228" y="7624"/>
                    <a:pt x="6228" y="7624"/>
                  </a:cubicBezTo>
                  <a:cubicBezTo>
                    <a:pt x="6228" y="7624"/>
                    <a:pt x="6228" y="7624"/>
                    <a:pt x="6228" y="7624"/>
                  </a:cubicBezTo>
                  <a:cubicBezTo>
                    <a:pt x="6171" y="7624"/>
                    <a:pt x="6171" y="7624"/>
                    <a:pt x="6171" y="7624"/>
                  </a:cubicBezTo>
                  <a:cubicBezTo>
                    <a:pt x="6115" y="7690"/>
                    <a:pt x="6115" y="7690"/>
                    <a:pt x="6115" y="7690"/>
                  </a:cubicBezTo>
                  <a:cubicBezTo>
                    <a:pt x="6115" y="7690"/>
                    <a:pt x="6115" y="7690"/>
                    <a:pt x="6115" y="7690"/>
                  </a:cubicBezTo>
                  <a:cubicBezTo>
                    <a:pt x="6059" y="7757"/>
                    <a:pt x="6059" y="7757"/>
                    <a:pt x="6059" y="7757"/>
                  </a:cubicBezTo>
                  <a:cubicBezTo>
                    <a:pt x="6059" y="7757"/>
                    <a:pt x="6059" y="7757"/>
                    <a:pt x="6059" y="7757"/>
                  </a:cubicBezTo>
                  <a:cubicBezTo>
                    <a:pt x="6059" y="7824"/>
                    <a:pt x="6059" y="7824"/>
                    <a:pt x="6059" y="7824"/>
                  </a:cubicBezTo>
                  <a:cubicBezTo>
                    <a:pt x="6115" y="7824"/>
                    <a:pt x="6115" y="7824"/>
                    <a:pt x="6115" y="7824"/>
                  </a:cubicBezTo>
                  <a:cubicBezTo>
                    <a:pt x="6171" y="7824"/>
                    <a:pt x="6171" y="7824"/>
                    <a:pt x="6171" y="7824"/>
                  </a:cubicBezTo>
                  <a:cubicBezTo>
                    <a:pt x="6228" y="7824"/>
                    <a:pt x="6228" y="7824"/>
                    <a:pt x="6228" y="7824"/>
                  </a:cubicBezTo>
                  <a:cubicBezTo>
                    <a:pt x="6284" y="7824"/>
                    <a:pt x="6284" y="7824"/>
                    <a:pt x="6284" y="7824"/>
                  </a:cubicBezTo>
                  <a:cubicBezTo>
                    <a:pt x="6340" y="7824"/>
                    <a:pt x="6340" y="7824"/>
                    <a:pt x="6340" y="7824"/>
                  </a:cubicBezTo>
                  <a:cubicBezTo>
                    <a:pt x="6396" y="7690"/>
                    <a:pt x="6396" y="7690"/>
                    <a:pt x="6396" y="7690"/>
                  </a:cubicBezTo>
                  <a:cubicBezTo>
                    <a:pt x="6452" y="7624"/>
                    <a:pt x="6452" y="7624"/>
                    <a:pt x="6452" y="7624"/>
                  </a:cubicBezTo>
                  <a:cubicBezTo>
                    <a:pt x="6508" y="7624"/>
                    <a:pt x="6508" y="7624"/>
                    <a:pt x="6508" y="7624"/>
                  </a:cubicBezTo>
                  <a:cubicBezTo>
                    <a:pt x="6508" y="7624"/>
                    <a:pt x="6508" y="7624"/>
                    <a:pt x="6508" y="7624"/>
                  </a:cubicBezTo>
                  <a:cubicBezTo>
                    <a:pt x="6564" y="7624"/>
                    <a:pt x="6564" y="7624"/>
                    <a:pt x="6564" y="7624"/>
                  </a:cubicBezTo>
                  <a:cubicBezTo>
                    <a:pt x="6620" y="7690"/>
                    <a:pt x="6620" y="7690"/>
                    <a:pt x="6620" y="7690"/>
                  </a:cubicBezTo>
                  <a:cubicBezTo>
                    <a:pt x="6620" y="7690"/>
                    <a:pt x="6620" y="7690"/>
                    <a:pt x="6620" y="7690"/>
                  </a:cubicBezTo>
                  <a:cubicBezTo>
                    <a:pt x="6732" y="7757"/>
                    <a:pt x="6732" y="7757"/>
                    <a:pt x="6732" y="7757"/>
                  </a:cubicBezTo>
                  <a:cubicBezTo>
                    <a:pt x="6732" y="7757"/>
                    <a:pt x="6732" y="7757"/>
                    <a:pt x="6732" y="7757"/>
                  </a:cubicBezTo>
                  <a:cubicBezTo>
                    <a:pt x="6732" y="7824"/>
                    <a:pt x="6732" y="7824"/>
                    <a:pt x="6732" y="7824"/>
                  </a:cubicBezTo>
                  <a:cubicBezTo>
                    <a:pt x="6789" y="7891"/>
                    <a:pt x="6789" y="7891"/>
                    <a:pt x="6789" y="7891"/>
                  </a:cubicBezTo>
                  <a:cubicBezTo>
                    <a:pt x="6789" y="7958"/>
                    <a:pt x="6789" y="7958"/>
                    <a:pt x="6789" y="7958"/>
                  </a:cubicBezTo>
                  <a:cubicBezTo>
                    <a:pt x="6845" y="8092"/>
                    <a:pt x="6845" y="8092"/>
                    <a:pt x="6845" y="8092"/>
                  </a:cubicBezTo>
                  <a:cubicBezTo>
                    <a:pt x="7069" y="8225"/>
                    <a:pt x="7069" y="8225"/>
                    <a:pt x="7069" y="8225"/>
                  </a:cubicBezTo>
                  <a:cubicBezTo>
                    <a:pt x="7069" y="8292"/>
                    <a:pt x="7069" y="8292"/>
                    <a:pt x="7069" y="8292"/>
                  </a:cubicBezTo>
                  <a:cubicBezTo>
                    <a:pt x="7125" y="8292"/>
                    <a:pt x="7125" y="8292"/>
                    <a:pt x="7125" y="8292"/>
                  </a:cubicBezTo>
                  <a:cubicBezTo>
                    <a:pt x="7181" y="8359"/>
                    <a:pt x="7181" y="8359"/>
                    <a:pt x="7181" y="8359"/>
                  </a:cubicBezTo>
                  <a:cubicBezTo>
                    <a:pt x="7237" y="8359"/>
                    <a:pt x="7237" y="8359"/>
                    <a:pt x="7237" y="8359"/>
                  </a:cubicBezTo>
                  <a:cubicBezTo>
                    <a:pt x="7294" y="8426"/>
                    <a:pt x="7294" y="8426"/>
                    <a:pt x="7294" y="8426"/>
                  </a:cubicBezTo>
                  <a:cubicBezTo>
                    <a:pt x="7294" y="8493"/>
                    <a:pt x="7294" y="8493"/>
                    <a:pt x="7294" y="8493"/>
                  </a:cubicBezTo>
                  <a:cubicBezTo>
                    <a:pt x="7350" y="8493"/>
                    <a:pt x="7350" y="8493"/>
                    <a:pt x="7350" y="8493"/>
                  </a:cubicBezTo>
                  <a:cubicBezTo>
                    <a:pt x="7350" y="8493"/>
                    <a:pt x="7350" y="8493"/>
                    <a:pt x="7350" y="8493"/>
                  </a:cubicBezTo>
                  <a:cubicBezTo>
                    <a:pt x="7350" y="8493"/>
                    <a:pt x="7350" y="8493"/>
                    <a:pt x="7350" y="8493"/>
                  </a:cubicBezTo>
                  <a:cubicBezTo>
                    <a:pt x="7462" y="8560"/>
                    <a:pt x="7462" y="8560"/>
                    <a:pt x="7462" y="8560"/>
                  </a:cubicBezTo>
                  <a:cubicBezTo>
                    <a:pt x="7462" y="8560"/>
                    <a:pt x="7462" y="8560"/>
                    <a:pt x="7462" y="8560"/>
                  </a:cubicBezTo>
                  <a:cubicBezTo>
                    <a:pt x="7462" y="8627"/>
                    <a:pt x="7462" y="8627"/>
                    <a:pt x="7462" y="8627"/>
                  </a:cubicBezTo>
                  <a:cubicBezTo>
                    <a:pt x="7518" y="8627"/>
                    <a:pt x="7518" y="8627"/>
                    <a:pt x="7518" y="8627"/>
                  </a:cubicBezTo>
                  <a:cubicBezTo>
                    <a:pt x="7518" y="8627"/>
                    <a:pt x="7518" y="8627"/>
                    <a:pt x="7518" y="8627"/>
                  </a:cubicBezTo>
                  <a:cubicBezTo>
                    <a:pt x="7518" y="8560"/>
                    <a:pt x="7518" y="8560"/>
                    <a:pt x="7518" y="8560"/>
                  </a:cubicBezTo>
                  <a:cubicBezTo>
                    <a:pt x="7518" y="8560"/>
                    <a:pt x="7518" y="8560"/>
                    <a:pt x="7518" y="8560"/>
                  </a:cubicBezTo>
                  <a:cubicBezTo>
                    <a:pt x="7462" y="8493"/>
                    <a:pt x="7462" y="8493"/>
                    <a:pt x="7462" y="8493"/>
                  </a:cubicBezTo>
                  <a:cubicBezTo>
                    <a:pt x="7462" y="8493"/>
                    <a:pt x="7462" y="8493"/>
                    <a:pt x="7462" y="8493"/>
                  </a:cubicBezTo>
                  <a:cubicBezTo>
                    <a:pt x="7574" y="8493"/>
                    <a:pt x="7574" y="8493"/>
                    <a:pt x="7574" y="8493"/>
                  </a:cubicBezTo>
                  <a:cubicBezTo>
                    <a:pt x="7574" y="8560"/>
                    <a:pt x="7574" y="8560"/>
                    <a:pt x="7574" y="8560"/>
                  </a:cubicBezTo>
                  <a:cubicBezTo>
                    <a:pt x="7574" y="8560"/>
                    <a:pt x="7574" y="8560"/>
                    <a:pt x="7574" y="8560"/>
                  </a:cubicBezTo>
                  <a:cubicBezTo>
                    <a:pt x="7630" y="8493"/>
                    <a:pt x="7630" y="8493"/>
                    <a:pt x="7630" y="8493"/>
                  </a:cubicBezTo>
                  <a:cubicBezTo>
                    <a:pt x="7630" y="8493"/>
                    <a:pt x="7630" y="8493"/>
                    <a:pt x="7630" y="8493"/>
                  </a:cubicBezTo>
                  <a:cubicBezTo>
                    <a:pt x="7686" y="8560"/>
                    <a:pt x="7686" y="8560"/>
                    <a:pt x="7686" y="8560"/>
                  </a:cubicBezTo>
                  <a:cubicBezTo>
                    <a:pt x="7686" y="8627"/>
                    <a:pt x="7686" y="8627"/>
                    <a:pt x="7686" y="8627"/>
                  </a:cubicBezTo>
                  <a:cubicBezTo>
                    <a:pt x="7742" y="8627"/>
                    <a:pt x="7742" y="8627"/>
                    <a:pt x="7742" y="8627"/>
                  </a:cubicBezTo>
                  <a:cubicBezTo>
                    <a:pt x="7742" y="8693"/>
                    <a:pt x="7742" y="8693"/>
                    <a:pt x="7742" y="8693"/>
                  </a:cubicBezTo>
                  <a:cubicBezTo>
                    <a:pt x="7798" y="8760"/>
                    <a:pt x="7798" y="8760"/>
                    <a:pt x="7798" y="8760"/>
                  </a:cubicBezTo>
                  <a:cubicBezTo>
                    <a:pt x="7798" y="8827"/>
                    <a:pt x="7798" y="8827"/>
                    <a:pt x="7798" y="8827"/>
                  </a:cubicBezTo>
                  <a:cubicBezTo>
                    <a:pt x="7798" y="8894"/>
                    <a:pt x="7798" y="8894"/>
                    <a:pt x="7798" y="8894"/>
                  </a:cubicBezTo>
                  <a:cubicBezTo>
                    <a:pt x="7798" y="8894"/>
                    <a:pt x="7798" y="8894"/>
                    <a:pt x="7798" y="8894"/>
                  </a:cubicBezTo>
                  <a:cubicBezTo>
                    <a:pt x="7798" y="8961"/>
                    <a:pt x="7798" y="8961"/>
                    <a:pt x="7798" y="8961"/>
                  </a:cubicBezTo>
                  <a:cubicBezTo>
                    <a:pt x="7742" y="9028"/>
                    <a:pt x="7742" y="9028"/>
                    <a:pt x="7742" y="9028"/>
                  </a:cubicBezTo>
                  <a:cubicBezTo>
                    <a:pt x="7630" y="8961"/>
                    <a:pt x="7630" y="8961"/>
                    <a:pt x="7630" y="8961"/>
                  </a:cubicBezTo>
                  <a:cubicBezTo>
                    <a:pt x="7574" y="8961"/>
                    <a:pt x="7574" y="8961"/>
                    <a:pt x="7574" y="8961"/>
                  </a:cubicBezTo>
                  <a:cubicBezTo>
                    <a:pt x="7574" y="9028"/>
                    <a:pt x="7574" y="9028"/>
                    <a:pt x="7574" y="9028"/>
                  </a:cubicBezTo>
                  <a:cubicBezTo>
                    <a:pt x="7574" y="9028"/>
                    <a:pt x="7574" y="9028"/>
                    <a:pt x="7574" y="9028"/>
                  </a:cubicBezTo>
                  <a:cubicBezTo>
                    <a:pt x="7518" y="9028"/>
                    <a:pt x="7518" y="9028"/>
                    <a:pt x="7518" y="9028"/>
                  </a:cubicBezTo>
                  <a:cubicBezTo>
                    <a:pt x="7462" y="9028"/>
                    <a:pt x="7462" y="9028"/>
                    <a:pt x="7462" y="9028"/>
                  </a:cubicBezTo>
                  <a:cubicBezTo>
                    <a:pt x="7462" y="9028"/>
                    <a:pt x="7462" y="9028"/>
                    <a:pt x="7462" y="9028"/>
                  </a:cubicBezTo>
                  <a:cubicBezTo>
                    <a:pt x="7406" y="9095"/>
                    <a:pt x="7406" y="9095"/>
                    <a:pt x="7406" y="9095"/>
                  </a:cubicBezTo>
                  <a:cubicBezTo>
                    <a:pt x="7406" y="9095"/>
                    <a:pt x="7406" y="9095"/>
                    <a:pt x="7406" y="9095"/>
                  </a:cubicBezTo>
                  <a:cubicBezTo>
                    <a:pt x="7350" y="9095"/>
                    <a:pt x="7350" y="9095"/>
                    <a:pt x="7350" y="9095"/>
                  </a:cubicBezTo>
                  <a:cubicBezTo>
                    <a:pt x="7294" y="9162"/>
                    <a:pt x="7294" y="9162"/>
                    <a:pt x="7294" y="9162"/>
                  </a:cubicBezTo>
                  <a:cubicBezTo>
                    <a:pt x="7350" y="9162"/>
                    <a:pt x="7350" y="9162"/>
                    <a:pt x="7350" y="9162"/>
                  </a:cubicBezTo>
                  <a:cubicBezTo>
                    <a:pt x="7406" y="9162"/>
                    <a:pt x="7406" y="9162"/>
                    <a:pt x="7406" y="9162"/>
                  </a:cubicBezTo>
                  <a:cubicBezTo>
                    <a:pt x="7406" y="9228"/>
                    <a:pt x="7406" y="9228"/>
                    <a:pt x="7406" y="9228"/>
                  </a:cubicBezTo>
                  <a:cubicBezTo>
                    <a:pt x="7462" y="9295"/>
                    <a:pt x="7462" y="9295"/>
                    <a:pt x="7462" y="9295"/>
                  </a:cubicBezTo>
                  <a:cubicBezTo>
                    <a:pt x="7462" y="9228"/>
                    <a:pt x="7462" y="9228"/>
                    <a:pt x="7462" y="9228"/>
                  </a:cubicBezTo>
                  <a:cubicBezTo>
                    <a:pt x="7518" y="9295"/>
                    <a:pt x="7518" y="9295"/>
                    <a:pt x="7518" y="9295"/>
                  </a:cubicBezTo>
                  <a:cubicBezTo>
                    <a:pt x="7518" y="9362"/>
                    <a:pt x="7518" y="9362"/>
                    <a:pt x="7518" y="9362"/>
                  </a:cubicBezTo>
                  <a:cubicBezTo>
                    <a:pt x="7574" y="9362"/>
                    <a:pt x="7574" y="9362"/>
                    <a:pt x="7574" y="9362"/>
                  </a:cubicBezTo>
                  <a:cubicBezTo>
                    <a:pt x="7686" y="9429"/>
                    <a:pt x="7686" y="9429"/>
                    <a:pt x="7686" y="9429"/>
                  </a:cubicBezTo>
                  <a:cubicBezTo>
                    <a:pt x="7742" y="9429"/>
                    <a:pt x="7742" y="9429"/>
                    <a:pt x="7742" y="9429"/>
                  </a:cubicBezTo>
                  <a:cubicBezTo>
                    <a:pt x="7855" y="9496"/>
                    <a:pt x="7855" y="9496"/>
                    <a:pt x="7855" y="9496"/>
                  </a:cubicBezTo>
                  <a:cubicBezTo>
                    <a:pt x="7911" y="9496"/>
                    <a:pt x="7911" y="9496"/>
                    <a:pt x="7911" y="9496"/>
                  </a:cubicBezTo>
                  <a:cubicBezTo>
                    <a:pt x="7911" y="9429"/>
                    <a:pt x="7911" y="9429"/>
                    <a:pt x="7911" y="9429"/>
                  </a:cubicBezTo>
                  <a:cubicBezTo>
                    <a:pt x="7967" y="9429"/>
                    <a:pt x="7967" y="9429"/>
                    <a:pt x="7967" y="9429"/>
                  </a:cubicBezTo>
                  <a:cubicBezTo>
                    <a:pt x="8023" y="9429"/>
                    <a:pt x="8023" y="9429"/>
                    <a:pt x="8023" y="9429"/>
                  </a:cubicBezTo>
                  <a:cubicBezTo>
                    <a:pt x="7967" y="9496"/>
                    <a:pt x="7967" y="9496"/>
                    <a:pt x="7967" y="9496"/>
                  </a:cubicBezTo>
                  <a:cubicBezTo>
                    <a:pt x="8079" y="9429"/>
                    <a:pt x="8079" y="9429"/>
                    <a:pt x="8079" y="9429"/>
                  </a:cubicBezTo>
                  <a:cubicBezTo>
                    <a:pt x="8079" y="9496"/>
                    <a:pt x="8079" y="9496"/>
                    <a:pt x="8079" y="9496"/>
                  </a:cubicBezTo>
                  <a:cubicBezTo>
                    <a:pt x="8135" y="9496"/>
                    <a:pt x="8135" y="9496"/>
                    <a:pt x="8135" y="9496"/>
                  </a:cubicBezTo>
                  <a:cubicBezTo>
                    <a:pt x="8135" y="9429"/>
                    <a:pt x="8135" y="9429"/>
                    <a:pt x="8135" y="9429"/>
                  </a:cubicBezTo>
                  <a:cubicBezTo>
                    <a:pt x="8191" y="9429"/>
                    <a:pt x="8191" y="9429"/>
                    <a:pt x="8191" y="9429"/>
                  </a:cubicBezTo>
                  <a:cubicBezTo>
                    <a:pt x="8191" y="9429"/>
                    <a:pt x="8191" y="9429"/>
                    <a:pt x="8191" y="9429"/>
                  </a:cubicBezTo>
                  <a:cubicBezTo>
                    <a:pt x="8191" y="9496"/>
                    <a:pt x="8191" y="9496"/>
                    <a:pt x="8191" y="9496"/>
                  </a:cubicBezTo>
                  <a:cubicBezTo>
                    <a:pt x="8303" y="9429"/>
                    <a:pt x="8303" y="9429"/>
                    <a:pt x="8303" y="9429"/>
                  </a:cubicBezTo>
                  <a:cubicBezTo>
                    <a:pt x="8416" y="9362"/>
                    <a:pt x="8416" y="9362"/>
                    <a:pt x="8416" y="9362"/>
                  </a:cubicBezTo>
                  <a:cubicBezTo>
                    <a:pt x="8472" y="9362"/>
                    <a:pt x="8472" y="9362"/>
                    <a:pt x="8472" y="9362"/>
                  </a:cubicBezTo>
                  <a:cubicBezTo>
                    <a:pt x="8472" y="9429"/>
                    <a:pt x="8472" y="9429"/>
                    <a:pt x="8472" y="9429"/>
                  </a:cubicBezTo>
                  <a:cubicBezTo>
                    <a:pt x="8472" y="9429"/>
                    <a:pt x="8472" y="9429"/>
                    <a:pt x="8472" y="9429"/>
                  </a:cubicBezTo>
                  <a:cubicBezTo>
                    <a:pt x="8472" y="9429"/>
                    <a:pt x="8472" y="9429"/>
                    <a:pt x="8472" y="9429"/>
                  </a:cubicBezTo>
                  <a:cubicBezTo>
                    <a:pt x="8472" y="9429"/>
                    <a:pt x="8472" y="9429"/>
                    <a:pt x="8472" y="9429"/>
                  </a:cubicBezTo>
                  <a:cubicBezTo>
                    <a:pt x="8472" y="9496"/>
                    <a:pt x="8472" y="9496"/>
                    <a:pt x="8472" y="9496"/>
                  </a:cubicBezTo>
                  <a:cubicBezTo>
                    <a:pt x="8472" y="9563"/>
                    <a:pt x="8472" y="9563"/>
                    <a:pt x="8472" y="9563"/>
                  </a:cubicBezTo>
                  <a:cubicBezTo>
                    <a:pt x="8472" y="9563"/>
                    <a:pt x="8472" y="9563"/>
                    <a:pt x="8472" y="9563"/>
                  </a:cubicBezTo>
                  <a:cubicBezTo>
                    <a:pt x="8472" y="9563"/>
                    <a:pt x="8472" y="9563"/>
                    <a:pt x="8472" y="9563"/>
                  </a:cubicBezTo>
                  <a:cubicBezTo>
                    <a:pt x="8528" y="9563"/>
                    <a:pt x="8528" y="9563"/>
                    <a:pt x="8528" y="9563"/>
                  </a:cubicBezTo>
                  <a:cubicBezTo>
                    <a:pt x="8528" y="9563"/>
                    <a:pt x="8528" y="9563"/>
                    <a:pt x="8528" y="9563"/>
                  </a:cubicBezTo>
                  <a:cubicBezTo>
                    <a:pt x="8528" y="9630"/>
                    <a:pt x="8528" y="9630"/>
                    <a:pt x="8528" y="9630"/>
                  </a:cubicBezTo>
                  <a:cubicBezTo>
                    <a:pt x="8528" y="9697"/>
                    <a:pt x="8528" y="9697"/>
                    <a:pt x="8528" y="9697"/>
                  </a:cubicBezTo>
                  <a:cubicBezTo>
                    <a:pt x="8528" y="9763"/>
                    <a:pt x="8528" y="9763"/>
                    <a:pt x="8528" y="9763"/>
                  </a:cubicBezTo>
                  <a:cubicBezTo>
                    <a:pt x="8528" y="9763"/>
                    <a:pt x="8528" y="9763"/>
                    <a:pt x="8528" y="9763"/>
                  </a:cubicBezTo>
                  <a:cubicBezTo>
                    <a:pt x="8584" y="9763"/>
                    <a:pt x="8584" y="9763"/>
                    <a:pt x="8584" y="9763"/>
                  </a:cubicBezTo>
                  <a:cubicBezTo>
                    <a:pt x="8584" y="9697"/>
                    <a:pt x="8584" y="9697"/>
                    <a:pt x="8584" y="9697"/>
                  </a:cubicBezTo>
                  <a:cubicBezTo>
                    <a:pt x="8584" y="9630"/>
                    <a:pt x="8584" y="9630"/>
                    <a:pt x="8584" y="9630"/>
                  </a:cubicBezTo>
                  <a:cubicBezTo>
                    <a:pt x="8640" y="9630"/>
                    <a:pt x="8640" y="9630"/>
                    <a:pt x="8640" y="9630"/>
                  </a:cubicBezTo>
                  <a:cubicBezTo>
                    <a:pt x="8584" y="9697"/>
                    <a:pt x="8584" y="9697"/>
                    <a:pt x="8584" y="9697"/>
                  </a:cubicBezTo>
                  <a:cubicBezTo>
                    <a:pt x="8584" y="9830"/>
                    <a:pt x="8584" y="9830"/>
                    <a:pt x="8584" y="9830"/>
                  </a:cubicBezTo>
                  <a:cubicBezTo>
                    <a:pt x="8528" y="9897"/>
                    <a:pt x="8528" y="9897"/>
                    <a:pt x="8528" y="9897"/>
                  </a:cubicBezTo>
                  <a:cubicBezTo>
                    <a:pt x="8528" y="9964"/>
                    <a:pt x="8528" y="9964"/>
                    <a:pt x="8528" y="9964"/>
                  </a:cubicBezTo>
                  <a:cubicBezTo>
                    <a:pt x="8584" y="10031"/>
                    <a:pt x="8584" y="10031"/>
                    <a:pt x="8584" y="10031"/>
                  </a:cubicBezTo>
                  <a:cubicBezTo>
                    <a:pt x="8584" y="10098"/>
                    <a:pt x="8584" y="10098"/>
                    <a:pt x="8584" y="10098"/>
                  </a:cubicBezTo>
                  <a:cubicBezTo>
                    <a:pt x="8528" y="10165"/>
                    <a:pt x="8528" y="10165"/>
                    <a:pt x="8528" y="10165"/>
                  </a:cubicBezTo>
                  <a:cubicBezTo>
                    <a:pt x="8584" y="10232"/>
                    <a:pt x="8584" y="10232"/>
                    <a:pt x="8584" y="10232"/>
                  </a:cubicBezTo>
                  <a:cubicBezTo>
                    <a:pt x="8584" y="10232"/>
                    <a:pt x="8584" y="10232"/>
                    <a:pt x="8584" y="10232"/>
                  </a:cubicBezTo>
                  <a:cubicBezTo>
                    <a:pt x="8584" y="10298"/>
                    <a:pt x="8584" y="10298"/>
                    <a:pt x="8584" y="10298"/>
                  </a:cubicBezTo>
                  <a:cubicBezTo>
                    <a:pt x="8584" y="10298"/>
                    <a:pt x="8584" y="10298"/>
                    <a:pt x="8584" y="10298"/>
                  </a:cubicBezTo>
                  <a:cubicBezTo>
                    <a:pt x="8640" y="10432"/>
                    <a:pt x="8640" y="10432"/>
                    <a:pt x="8640" y="10432"/>
                  </a:cubicBezTo>
                  <a:cubicBezTo>
                    <a:pt x="8640" y="10566"/>
                    <a:pt x="8640" y="10566"/>
                    <a:pt x="8640" y="10566"/>
                  </a:cubicBezTo>
                  <a:cubicBezTo>
                    <a:pt x="8640" y="10432"/>
                    <a:pt x="8640" y="10432"/>
                    <a:pt x="8640" y="10432"/>
                  </a:cubicBezTo>
                  <a:cubicBezTo>
                    <a:pt x="8640" y="10298"/>
                    <a:pt x="8640" y="10298"/>
                    <a:pt x="8640" y="10298"/>
                  </a:cubicBezTo>
                  <a:cubicBezTo>
                    <a:pt x="8640" y="10165"/>
                    <a:pt x="8640" y="10165"/>
                    <a:pt x="8640" y="10165"/>
                  </a:cubicBezTo>
                  <a:cubicBezTo>
                    <a:pt x="8696" y="10031"/>
                    <a:pt x="8696" y="10031"/>
                    <a:pt x="8696" y="10031"/>
                  </a:cubicBezTo>
                  <a:cubicBezTo>
                    <a:pt x="8696" y="10031"/>
                    <a:pt x="8696" y="10031"/>
                    <a:pt x="8696" y="10031"/>
                  </a:cubicBezTo>
                  <a:cubicBezTo>
                    <a:pt x="8696" y="10098"/>
                    <a:pt x="8696" y="10098"/>
                    <a:pt x="8696" y="10098"/>
                  </a:cubicBezTo>
                  <a:cubicBezTo>
                    <a:pt x="8696" y="10098"/>
                    <a:pt x="8696" y="10098"/>
                    <a:pt x="8696" y="10098"/>
                  </a:cubicBezTo>
                  <a:cubicBezTo>
                    <a:pt x="8696" y="10165"/>
                    <a:pt x="8696" y="10165"/>
                    <a:pt x="8696" y="10165"/>
                  </a:cubicBezTo>
                  <a:cubicBezTo>
                    <a:pt x="8696" y="10165"/>
                    <a:pt x="8696" y="10165"/>
                    <a:pt x="8696" y="10165"/>
                  </a:cubicBezTo>
                  <a:cubicBezTo>
                    <a:pt x="8752" y="10165"/>
                    <a:pt x="8752" y="10165"/>
                    <a:pt x="8752" y="10165"/>
                  </a:cubicBezTo>
                  <a:cubicBezTo>
                    <a:pt x="8752" y="10165"/>
                    <a:pt x="8752" y="10165"/>
                    <a:pt x="8752" y="10165"/>
                  </a:cubicBezTo>
                  <a:cubicBezTo>
                    <a:pt x="8808" y="10098"/>
                    <a:pt x="8808" y="10098"/>
                    <a:pt x="8808" y="10098"/>
                  </a:cubicBezTo>
                  <a:cubicBezTo>
                    <a:pt x="8808" y="10098"/>
                    <a:pt x="8808" y="10098"/>
                    <a:pt x="8808" y="10098"/>
                  </a:cubicBezTo>
                  <a:cubicBezTo>
                    <a:pt x="8752" y="10031"/>
                    <a:pt x="8752" y="10031"/>
                    <a:pt x="8752" y="10031"/>
                  </a:cubicBezTo>
                  <a:cubicBezTo>
                    <a:pt x="8752" y="9964"/>
                    <a:pt x="8752" y="9964"/>
                    <a:pt x="8752" y="9964"/>
                  </a:cubicBezTo>
                  <a:cubicBezTo>
                    <a:pt x="8808" y="9964"/>
                    <a:pt x="8808" y="9964"/>
                    <a:pt x="8808" y="9964"/>
                  </a:cubicBezTo>
                  <a:cubicBezTo>
                    <a:pt x="8808" y="9964"/>
                    <a:pt x="8808" y="9964"/>
                    <a:pt x="8808" y="9964"/>
                  </a:cubicBezTo>
                  <a:cubicBezTo>
                    <a:pt x="8752" y="9897"/>
                    <a:pt x="8752" y="9897"/>
                    <a:pt x="8752" y="9897"/>
                  </a:cubicBezTo>
                  <a:cubicBezTo>
                    <a:pt x="8752" y="9897"/>
                    <a:pt x="8752" y="9897"/>
                    <a:pt x="8752" y="9897"/>
                  </a:cubicBezTo>
                  <a:cubicBezTo>
                    <a:pt x="8808" y="9763"/>
                    <a:pt x="8808" y="9763"/>
                    <a:pt x="8808" y="9763"/>
                  </a:cubicBezTo>
                  <a:cubicBezTo>
                    <a:pt x="8808" y="9630"/>
                    <a:pt x="8808" y="9630"/>
                    <a:pt x="8808" y="9630"/>
                  </a:cubicBezTo>
                  <a:cubicBezTo>
                    <a:pt x="8808" y="9630"/>
                    <a:pt x="8808" y="9630"/>
                    <a:pt x="8808" y="9630"/>
                  </a:cubicBezTo>
                  <a:cubicBezTo>
                    <a:pt x="8808" y="9563"/>
                    <a:pt x="8808" y="9563"/>
                    <a:pt x="8808" y="9563"/>
                  </a:cubicBezTo>
                  <a:cubicBezTo>
                    <a:pt x="8864" y="9563"/>
                    <a:pt x="8864" y="9563"/>
                    <a:pt x="8864" y="9563"/>
                  </a:cubicBezTo>
                  <a:cubicBezTo>
                    <a:pt x="8921" y="9496"/>
                    <a:pt x="8921" y="9496"/>
                    <a:pt x="8921" y="9496"/>
                  </a:cubicBezTo>
                  <a:cubicBezTo>
                    <a:pt x="8921" y="9496"/>
                    <a:pt x="8921" y="9496"/>
                    <a:pt x="8921" y="9496"/>
                  </a:cubicBezTo>
                  <a:cubicBezTo>
                    <a:pt x="8977" y="9496"/>
                    <a:pt x="8977" y="9496"/>
                    <a:pt x="8977" y="9496"/>
                  </a:cubicBezTo>
                  <a:cubicBezTo>
                    <a:pt x="8977" y="9496"/>
                    <a:pt x="8977" y="9496"/>
                    <a:pt x="8977" y="9496"/>
                  </a:cubicBezTo>
                  <a:cubicBezTo>
                    <a:pt x="9033" y="9496"/>
                    <a:pt x="9033" y="9496"/>
                    <a:pt x="9033" y="9496"/>
                  </a:cubicBezTo>
                  <a:cubicBezTo>
                    <a:pt x="9033" y="9496"/>
                    <a:pt x="9033" y="9496"/>
                    <a:pt x="9033" y="9496"/>
                  </a:cubicBezTo>
                  <a:cubicBezTo>
                    <a:pt x="9089" y="9429"/>
                    <a:pt x="9089" y="9429"/>
                    <a:pt x="9089" y="9429"/>
                  </a:cubicBezTo>
                  <a:cubicBezTo>
                    <a:pt x="9089" y="9429"/>
                    <a:pt x="9089" y="9429"/>
                    <a:pt x="9089" y="9429"/>
                  </a:cubicBezTo>
                  <a:cubicBezTo>
                    <a:pt x="9089" y="9496"/>
                    <a:pt x="9089" y="9496"/>
                    <a:pt x="9089" y="9496"/>
                  </a:cubicBezTo>
                  <a:cubicBezTo>
                    <a:pt x="9145" y="9429"/>
                    <a:pt x="9145" y="9429"/>
                    <a:pt x="9145" y="9429"/>
                  </a:cubicBezTo>
                  <a:cubicBezTo>
                    <a:pt x="9201" y="9429"/>
                    <a:pt x="9201" y="9429"/>
                    <a:pt x="9201" y="9429"/>
                  </a:cubicBezTo>
                  <a:cubicBezTo>
                    <a:pt x="9201" y="9362"/>
                    <a:pt x="9201" y="9362"/>
                    <a:pt x="9201" y="9362"/>
                  </a:cubicBezTo>
                  <a:cubicBezTo>
                    <a:pt x="9201" y="9362"/>
                    <a:pt x="9201" y="9362"/>
                    <a:pt x="9201" y="9362"/>
                  </a:cubicBezTo>
                  <a:cubicBezTo>
                    <a:pt x="9257" y="9429"/>
                    <a:pt x="9257" y="9429"/>
                    <a:pt x="9257" y="9429"/>
                  </a:cubicBezTo>
                  <a:cubicBezTo>
                    <a:pt x="9257" y="9429"/>
                    <a:pt x="9257" y="9429"/>
                    <a:pt x="9257" y="9429"/>
                  </a:cubicBezTo>
                  <a:cubicBezTo>
                    <a:pt x="9257" y="9496"/>
                    <a:pt x="9257" y="9496"/>
                    <a:pt x="9257" y="9496"/>
                  </a:cubicBezTo>
                  <a:cubicBezTo>
                    <a:pt x="9257" y="9429"/>
                    <a:pt x="9257" y="9429"/>
                    <a:pt x="9257" y="9429"/>
                  </a:cubicBezTo>
                  <a:cubicBezTo>
                    <a:pt x="9257" y="9362"/>
                    <a:pt x="9257" y="9362"/>
                    <a:pt x="9257" y="9362"/>
                  </a:cubicBezTo>
                  <a:cubicBezTo>
                    <a:pt x="9313" y="9295"/>
                    <a:pt x="9313" y="9295"/>
                    <a:pt x="9313" y="9295"/>
                  </a:cubicBezTo>
                  <a:cubicBezTo>
                    <a:pt x="9313" y="9295"/>
                    <a:pt x="9313" y="9295"/>
                    <a:pt x="9313" y="9295"/>
                  </a:cubicBezTo>
                  <a:cubicBezTo>
                    <a:pt x="9369" y="9295"/>
                    <a:pt x="9369" y="9295"/>
                    <a:pt x="9369" y="9295"/>
                  </a:cubicBezTo>
                  <a:cubicBezTo>
                    <a:pt x="9425" y="9295"/>
                    <a:pt x="9425" y="9295"/>
                    <a:pt x="9425" y="9295"/>
                  </a:cubicBezTo>
                  <a:cubicBezTo>
                    <a:pt x="9425" y="9295"/>
                    <a:pt x="9425" y="9295"/>
                    <a:pt x="9425" y="9295"/>
                  </a:cubicBezTo>
                  <a:cubicBezTo>
                    <a:pt x="9482" y="9295"/>
                    <a:pt x="9482" y="9295"/>
                    <a:pt x="9482" y="9295"/>
                  </a:cubicBezTo>
                  <a:cubicBezTo>
                    <a:pt x="9538" y="9228"/>
                    <a:pt x="9538" y="9228"/>
                    <a:pt x="9538" y="9228"/>
                  </a:cubicBezTo>
                  <a:cubicBezTo>
                    <a:pt x="9482" y="9228"/>
                    <a:pt x="9482" y="9228"/>
                    <a:pt x="9482" y="9228"/>
                  </a:cubicBezTo>
                  <a:cubicBezTo>
                    <a:pt x="9538" y="9162"/>
                    <a:pt x="9538" y="9162"/>
                    <a:pt x="9538" y="9162"/>
                  </a:cubicBezTo>
                  <a:cubicBezTo>
                    <a:pt x="9482" y="9162"/>
                    <a:pt x="9482" y="9162"/>
                    <a:pt x="9482" y="9162"/>
                  </a:cubicBezTo>
                  <a:cubicBezTo>
                    <a:pt x="9482" y="9162"/>
                    <a:pt x="9482" y="9162"/>
                    <a:pt x="9482" y="9162"/>
                  </a:cubicBezTo>
                  <a:cubicBezTo>
                    <a:pt x="9425" y="9162"/>
                    <a:pt x="9425" y="9162"/>
                    <a:pt x="9425" y="9162"/>
                  </a:cubicBezTo>
                  <a:cubicBezTo>
                    <a:pt x="9313" y="9228"/>
                    <a:pt x="9313" y="9228"/>
                    <a:pt x="9313" y="9228"/>
                  </a:cubicBezTo>
                  <a:cubicBezTo>
                    <a:pt x="9313" y="9228"/>
                    <a:pt x="9313" y="9228"/>
                    <a:pt x="9313" y="9228"/>
                  </a:cubicBezTo>
                  <a:cubicBezTo>
                    <a:pt x="9313" y="9228"/>
                    <a:pt x="9313" y="9228"/>
                    <a:pt x="9313" y="9228"/>
                  </a:cubicBezTo>
                  <a:cubicBezTo>
                    <a:pt x="9257" y="9228"/>
                    <a:pt x="9257" y="9228"/>
                    <a:pt x="9257" y="9228"/>
                  </a:cubicBezTo>
                  <a:cubicBezTo>
                    <a:pt x="9257" y="9295"/>
                    <a:pt x="9257" y="9295"/>
                    <a:pt x="9257" y="9295"/>
                  </a:cubicBezTo>
                  <a:cubicBezTo>
                    <a:pt x="9257" y="9295"/>
                    <a:pt x="9257" y="9295"/>
                    <a:pt x="9257" y="9295"/>
                  </a:cubicBezTo>
                  <a:cubicBezTo>
                    <a:pt x="9201" y="9228"/>
                    <a:pt x="9201" y="9228"/>
                    <a:pt x="9201" y="9228"/>
                  </a:cubicBezTo>
                  <a:cubicBezTo>
                    <a:pt x="9201" y="9228"/>
                    <a:pt x="9201" y="9228"/>
                    <a:pt x="9201" y="9228"/>
                  </a:cubicBezTo>
                  <a:cubicBezTo>
                    <a:pt x="9201" y="9228"/>
                    <a:pt x="9201" y="9228"/>
                    <a:pt x="9201" y="9228"/>
                  </a:cubicBezTo>
                  <a:cubicBezTo>
                    <a:pt x="9145" y="9295"/>
                    <a:pt x="9145" y="9295"/>
                    <a:pt x="9145" y="9295"/>
                  </a:cubicBezTo>
                  <a:cubicBezTo>
                    <a:pt x="9145" y="9295"/>
                    <a:pt x="9145" y="9295"/>
                    <a:pt x="9145" y="9295"/>
                  </a:cubicBezTo>
                  <a:cubicBezTo>
                    <a:pt x="9089" y="9228"/>
                    <a:pt x="9089" y="9228"/>
                    <a:pt x="9089" y="9228"/>
                  </a:cubicBezTo>
                  <a:cubicBezTo>
                    <a:pt x="9033" y="9228"/>
                    <a:pt x="9033" y="9228"/>
                    <a:pt x="9033" y="9228"/>
                  </a:cubicBezTo>
                  <a:cubicBezTo>
                    <a:pt x="9033" y="9228"/>
                    <a:pt x="9033" y="9228"/>
                    <a:pt x="9033" y="9228"/>
                  </a:cubicBezTo>
                  <a:cubicBezTo>
                    <a:pt x="9033" y="9228"/>
                    <a:pt x="9033" y="9228"/>
                    <a:pt x="9033" y="9228"/>
                  </a:cubicBezTo>
                  <a:cubicBezTo>
                    <a:pt x="9033" y="9295"/>
                    <a:pt x="9033" y="9295"/>
                    <a:pt x="9033" y="9295"/>
                  </a:cubicBezTo>
                  <a:cubicBezTo>
                    <a:pt x="9033" y="9295"/>
                    <a:pt x="9033" y="9295"/>
                    <a:pt x="9033" y="9295"/>
                  </a:cubicBezTo>
                  <a:cubicBezTo>
                    <a:pt x="9033" y="9362"/>
                    <a:pt x="9033" y="9362"/>
                    <a:pt x="9033" y="9362"/>
                  </a:cubicBezTo>
                  <a:cubicBezTo>
                    <a:pt x="8977" y="9362"/>
                    <a:pt x="8977" y="9362"/>
                    <a:pt x="8977" y="9362"/>
                  </a:cubicBezTo>
                  <a:cubicBezTo>
                    <a:pt x="8977" y="9362"/>
                    <a:pt x="8977" y="9362"/>
                    <a:pt x="8977" y="9362"/>
                  </a:cubicBezTo>
                  <a:cubicBezTo>
                    <a:pt x="8921" y="9295"/>
                    <a:pt x="8921" y="9295"/>
                    <a:pt x="8921" y="9295"/>
                  </a:cubicBezTo>
                  <a:cubicBezTo>
                    <a:pt x="8921" y="9295"/>
                    <a:pt x="8921" y="9295"/>
                    <a:pt x="8921" y="9295"/>
                  </a:cubicBezTo>
                  <a:cubicBezTo>
                    <a:pt x="8921" y="9295"/>
                    <a:pt x="8921" y="9295"/>
                    <a:pt x="8921" y="9295"/>
                  </a:cubicBezTo>
                  <a:cubicBezTo>
                    <a:pt x="8921" y="9228"/>
                    <a:pt x="8921" y="9228"/>
                    <a:pt x="8921" y="9228"/>
                  </a:cubicBezTo>
                  <a:cubicBezTo>
                    <a:pt x="8921" y="9228"/>
                    <a:pt x="8921" y="9228"/>
                    <a:pt x="8921" y="9228"/>
                  </a:cubicBezTo>
                  <a:cubicBezTo>
                    <a:pt x="8921" y="9228"/>
                    <a:pt x="8921" y="9228"/>
                    <a:pt x="8921" y="9228"/>
                  </a:cubicBezTo>
                  <a:cubicBezTo>
                    <a:pt x="8864" y="9228"/>
                    <a:pt x="8864" y="9228"/>
                    <a:pt x="8864" y="9228"/>
                  </a:cubicBezTo>
                  <a:cubicBezTo>
                    <a:pt x="8864" y="9162"/>
                    <a:pt x="8864" y="9162"/>
                    <a:pt x="8864" y="9162"/>
                  </a:cubicBezTo>
                  <a:cubicBezTo>
                    <a:pt x="8921" y="9162"/>
                    <a:pt x="8921" y="9162"/>
                    <a:pt x="8921" y="9162"/>
                  </a:cubicBezTo>
                  <a:cubicBezTo>
                    <a:pt x="8977" y="9028"/>
                    <a:pt x="8977" y="9028"/>
                    <a:pt x="8977" y="9028"/>
                  </a:cubicBezTo>
                  <a:cubicBezTo>
                    <a:pt x="9033" y="9028"/>
                    <a:pt x="9033" y="9028"/>
                    <a:pt x="9033" y="9028"/>
                  </a:cubicBezTo>
                  <a:cubicBezTo>
                    <a:pt x="9089" y="9095"/>
                    <a:pt x="9089" y="9095"/>
                    <a:pt x="9089" y="9095"/>
                  </a:cubicBezTo>
                  <a:cubicBezTo>
                    <a:pt x="9257" y="9028"/>
                    <a:pt x="9257" y="9028"/>
                    <a:pt x="9257" y="9028"/>
                  </a:cubicBezTo>
                  <a:cubicBezTo>
                    <a:pt x="9369" y="9028"/>
                    <a:pt x="9369" y="9028"/>
                    <a:pt x="9369" y="9028"/>
                  </a:cubicBezTo>
                  <a:cubicBezTo>
                    <a:pt x="9425" y="9028"/>
                    <a:pt x="9425" y="9028"/>
                    <a:pt x="9425" y="9028"/>
                  </a:cubicBezTo>
                  <a:cubicBezTo>
                    <a:pt x="9482" y="9028"/>
                    <a:pt x="9482" y="9028"/>
                    <a:pt x="9482" y="9028"/>
                  </a:cubicBezTo>
                  <a:cubicBezTo>
                    <a:pt x="9538" y="9028"/>
                    <a:pt x="9538" y="9028"/>
                    <a:pt x="9538" y="9028"/>
                  </a:cubicBezTo>
                  <a:cubicBezTo>
                    <a:pt x="9538" y="9095"/>
                    <a:pt x="9538" y="9095"/>
                    <a:pt x="9538" y="9095"/>
                  </a:cubicBezTo>
                  <a:cubicBezTo>
                    <a:pt x="9538" y="9095"/>
                    <a:pt x="9538" y="9095"/>
                    <a:pt x="9538" y="9095"/>
                  </a:cubicBezTo>
                  <a:cubicBezTo>
                    <a:pt x="9594" y="9095"/>
                    <a:pt x="9594" y="9095"/>
                    <a:pt x="9594" y="9095"/>
                  </a:cubicBezTo>
                  <a:cubicBezTo>
                    <a:pt x="9594" y="9228"/>
                    <a:pt x="9594" y="9228"/>
                    <a:pt x="9594" y="9228"/>
                  </a:cubicBezTo>
                  <a:cubicBezTo>
                    <a:pt x="9538" y="9228"/>
                    <a:pt x="9538" y="9228"/>
                    <a:pt x="9538" y="9228"/>
                  </a:cubicBezTo>
                  <a:cubicBezTo>
                    <a:pt x="9594" y="9295"/>
                    <a:pt x="9594" y="9295"/>
                    <a:pt x="9594" y="9295"/>
                  </a:cubicBezTo>
                  <a:cubicBezTo>
                    <a:pt x="9594" y="9295"/>
                    <a:pt x="9594" y="9295"/>
                    <a:pt x="9594" y="9295"/>
                  </a:cubicBezTo>
                  <a:cubicBezTo>
                    <a:pt x="9538" y="9295"/>
                    <a:pt x="9538" y="9295"/>
                    <a:pt x="9538" y="9295"/>
                  </a:cubicBezTo>
                  <a:cubicBezTo>
                    <a:pt x="9538" y="9362"/>
                    <a:pt x="9538" y="9362"/>
                    <a:pt x="9538" y="9362"/>
                  </a:cubicBezTo>
                  <a:cubicBezTo>
                    <a:pt x="9538" y="9362"/>
                    <a:pt x="9538" y="9362"/>
                    <a:pt x="9538" y="9362"/>
                  </a:cubicBezTo>
                  <a:cubicBezTo>
                    <a:pt x="9594" y="9429"/>
                    <a:pt x="9594" y="9429"/>
                    <a:pt x="9594" y="9429"/>
                  </a:cubicBezTo>
                  <a:cubicBezTo>
                    <a:pt x="9594" y="9429"/>
                    <a:pt x="9594" y="9429"/>
                    <a:pt x="9594" y="9429"/>
                  </a:cubicBezTo>
                  <a:cubicBezTo>
                    <a:pt x="9650" y="9496"/>
                    <a:pt x="9650" y="9496"/>
                    <a:pt x="9650" y="9496"/>
                  </a:cubicBezTo>
                  <a:cubicBezTo>
                    <a:pt x="9650" y="9496"/>
                    <a:pt x="9650" y="9496"/>
                    <a:pt x="9650" y="9496"/>
                  </a:cubicBezTo>
                  <a:cubicBezTo>
                    <a:pt x="9594" y="9563"/>
                    <a:pt x="9594" y="9563"/>
                    <a:pt x="9594" y="9563"/>
                  </a:cubicBezTo>
                  <a:cubicBezTo>
                    <a:pt x="9594" y="9563"/>
                    <a:pt x="9594" y="9563"/>
                    <a:pt x="9594" y="9563"/>
                  </a:cubicBezTo>
                  <a:cubicBezTo>
                    <a:pt x="9594" y="9630"/>
                    <a:pt x="9594" y="9630"/>
                    <a:pt x="9594" y="9630"/>
                  </a:cubicBezTo>
                  <a:cubicBezTo>
                    <a:pt x="9650" y="9630"/>
                    <a:pt x="9650" y="9630"/>
                    <a:pt x="9650" y="9630"/>
                  </a:cubicBezTo>
                  <a:cubicBezTo>
                    <a:pt x="9650" y="9630"/>
                    <a:pt x="9650" y="9630"/>
                    <a:pt x="9650" y="9630"/>
                  </a:cubicBezTo>
                  <a:cubicBezTo>
                    <a:pt x="9650" y="9630"/>
                    <a:pt x="9650" y="9630"/>
                    <a:pt x="9650" y="9630"/>
                  </a:cubicBezTo>
                  <a:cubicBezTo>
                    <a:pt x="9706" y="9630"/>
                    <a:pt x="9706" y="9630"/>
                    <a:pt x="9706" y="9630"/>
                  </a:cubicBezTo>
                  <a:cubicBezTo>
                    <a:pt x="9706" y="9697"/>
                    <a:pt x="9706" y="9697"/>
                    <a:pt x="9706" y="9697"/>
                  </a:cubicBezTo>
                  <a:cubicBezTo>
                    <a:pt x="9762" y="9697"/>
                    <a:pt x="9762" y="9697"/>
                    <a:pt x="9762" y="9697"/>
                  </a:cubicBezTo>
                  <a:cubicBezTo>
                    <a:pt x="9818" y="9630"/>
                    <a:pt x="9818" y="9630"/>
                    <a:pt x="9818" y="9630"/>
                  </a:cubicBezTo>
                  <a:cubicBezTo>
                    <a:pt x="9818" y="9697"/>
                    <a:pt x="9818" y="9697"/>
                    <a:pt x="9818" y="9697"/>
                  </a:cubicBezTo>
                  <a:cubicBezTo>
                    <a:pt x="9818" y="9697"/>
                    <a:pt x="9818" y="9697"/>
                    <a:pt x="9818" y="9697"/>
                  </a:cubicBezTo>
                  <a:cubicBezTo>
                    <a:pt x="9874" y="9697"/>
                    <a:pt x="9874" y="9697"/>
                    <a:pt x="9874" y="9697"/>
                  </a:cubicBezTo>
                  <a:cubicBezTo>
                    <a:pt x="9874" y="9697"/>
                    <a:pt x="9874" y="9697"/>
                    <a:pt x="9874" y="9697"/>
                  </a:cubicBezTo>
                  <a:cubicBezTo>
                    <a:pt x="9874" y="9763"/>
                    <a:pt x="9874" y="9763"/>
                    <a:pt x="9874" y="9763"/>
                  </a:cubicBezTo>
                  <a:cubicBezTo>
                    <a:pt x="9874" y="9763"/>
                    <a:pt x="9874" y="9763"/>
                    <a:pt x="9874" y="9763"/>
                  </a:cubicBezTo>
                  <a:cubicBezTo>
                    <a:pt x="9874" y="9830"/>
                    <a:pt x="9874" y="9830"/>
                    <a:pt x="9874" y="9830"/>
                  </a:cubicBezTo>
                  <a:cubicBezTo>
                    <a:pt x="9930" y="9830"/>
                    <a:pt x="9930" y="9830"/>
                    <a:pt x="9930" y="9830"/>
                  </a:cubicBezTo>
                  <a:cubicBezTo>
                    <a:pt x="9930" y="9830"/>
                    <a:pt x="9930" y="9830"/>
                    <a:pt x="9930" y="9830"/>
                  </a:cubicBezTo>
                  <a:cubicBezTo>
                    <a:pt x="9986" y="9897"/>
                    <a:pt x="9986" y="9897"/>
                    <a:pt x="9986" y="9897"/>
                  </a:cubicBezTo>
                  <a:cubicBezTo>
                    <a:pt x="9986" y="9964"/>
                    <a:pt x="9986" y="9964"/>
                    <a:pt x="9986" y="9964"/>
                  </a:cubicBezTo>
                  <a:cubicBezTo>
                    <a:pt x="10043" y="9897"/>
                    <a:pt x="10043" y="9897"/>
                    <a:pt x="10043" y="9897"/>
                  </a:cubicBezTo>
                  <a:cubicBezTo>
                    <a:pt x="10043" y="9897"/>
                    <a:pt x="10043" y="9897"/>
                    <a:pt x="10043" y="9897"/>
                  </a:cubicBezTo>
                  <a:cubicBezTo>
                    <a:pt x="10043" y="9964"/>
                    <a:pt x="10043" y="9964"/>
                    <a:pt x="10043" y="9964"/>
                  </a:cubicBezTo>
                  <a:cubicBezTo>
                    <a:pt x="10099" y="9964"/>
                    <a:pt x="10099" y="9964"/>
                    <a:pt x="10099" y="9964"/>
                  </a:cubicBezTo>
                  <a:cubicBezTo>
                    <a:pt x="10155" y="10031"/>
                    <a:pt x="10155" y="10031"/>
                    <a:pt x="10155" y="10031"/>
                  </a:cubicBezTo>
                  <a:cubicBezTo>
                    <a:pt x="10211" y="9964"/>
                    <a:pt x="10211" y="9964"/>
                    <a:pt x="10211" y="9964"/>
                  </a:cubicBezTo>
                  <a:cubicBezTo>
                    <a:pt x="10267" y="10031"/>
                    <a:pt x="10267" y="10031"/>
                    <a:pt x="10267" y="10031"/>
                  </a:cubicBezTo>
                  <a:cubicBezTo>
                    <a:pt x="10267" y="9964"/>
                    <a:pt x="10267" y="9964"/>
                    <a:pt x="10267" y="9964"/>
                  </a:cubicBezTo>
                  <a:cubicBezTo>
                    <a:pt x="10379" y="9897"/>
                    <a:pt x="10379" y="9897"/>
                    <a:pt x="10379" y="9897"/>
                  </a:cubicBezTo>
                  <a:cubicBezTo>
                    <a:pt x="10379" y="9897"/>
                    <a:pt x="10379" y="9897"/>
                    <a:pt x="10379" y="9897"/>
                  </a:cubicBezTo>
                  <a:cubicBezTo>
                    <a:pt x="10379" y="9964"/>
                    <a:pt x="10379" y="9964"/>
                    <a:pt x="10379" y="9964"/>
                  </a:cubicBezTo>
                  <a:cubicBezTo>
                    <a:pt x="10491" y="9964"/>
                    <a:pt x="10491" y="9964"/>
                    <a:pt x="10491" y="9964"/>
                  </a:cubicBezTo>
                  <a:cubicBezTo>
                    <a:pt x="10548" y="10031"/>
                    <a:pt x="10548" y="10031"/>
                    <a:pt x="10548" y="10031"/>
                  </a:cubicBezTo>
                  <a:cubicBezTo>
                    <a:pt x="10604" y="10031"/>
                    <a:pt x="10604" y="10031"/>
                    <a:pt x="10604" y="10031"/>
                  </a:cubicBezTo>
                  <a:cubicBezTo>
                    <a:pt x="10660" y="10031"/>
                    <a:pt x="10660" y="10031"/>
                    <a:pt x="10660" y="10031"/>
                  </a:cubicBezTo>
                  <a:cubicBezTo>
                    <a:pt x="10660" y="10031"/>
                    <a:pt x="10660" y="10031"/>
                    <a:pt x="10660" y="10031"/>
                  </a:cubicBezTo>
                  <a:cubicBezTo>
                    <a:pt x="10772" y="10031"/>
                    <a:pt x="10772" y="10031"/>
                    <a:pt x="10772" y="10031"/>
                  </a:cubicBezTo>
                  <a:cubicBezTo>
                    <a:pt x="10772" y="10098"/>
                    <a:pt x="10772" y="10098"/>
                    <a:pt x="10772" y="10098"/>
                  </a:cubicBezTo>
                  <a:cubicBezTo>
                    <a:pt x="10828" y="10031"/>
                    <a:pt x="10828" y="10031"/>
                    <a:pt x="10828" y="10031"/>
                  </a:cubicBezTo>
                  <a:cubicBezTo>
                    <a:pt x="10828" y="9964"/>
                    <a:pt x="10828" y="9964"/>
                    <a:pt x="10828" y="9964"/>
                  </a:cubicBezTo>
                  <a:cubicBezTo>
                    <a:pt x="10772" y="9964"/>
                    <a:pt x="10772" y="9964"/>
                    <a:pt x="10772" y="9964"/>
                  </a:cubicBezTo>
                  <a:cubicBezTo>
                    <a:pt x="10772" y="9897"/>
                    <a:pt x="10772" y="9897"/>
                    <a:pt x="10772" y="9897"/>
                  </a:cubicBezTo>
                  <a:cubicBezTo>
                    <a:pt x="10772" y="9830"/>
                    <a:pt x="10772" y="9830"/>
                    <a:pt x="10772" y="9830"/>
                  </a:cubicBezTo>
                  <a:cubicBezTo>
                    <a:pt x="10772" y="9830"/>
                    <a:pt x="10772" y="9830"/>
                    <a:pt x="10772" y="9830"/>
                  </a:cubicBezTo>
                  <a:cubicBezTo>
                    <a:pt x="10828" y="9964"/>
                    <a:pt x="10828" y="9964"/>
                    <a:pt x="10828" y="9964"/>
                  </a:cubicBezTo>
                  <a:cubicBezTo>
                    <a:pt x="10828" y="10031"/>
                    <a:pt x="10828" y="10031"/>
                    <a:pt x="10828" y="10031"/>
                  </a:cubicBezTo>
                  <a:cubicBezTo>
                    <a:pt x="10884" y="10098"/>
                    <a:pt x="10884" y="10098"/>
                    <a:pt x="10884" y="10098"/>
                  </a:cubicBezTo>
                  <a:cubicBezTo>
                    <a:pt x="10940" y="10098"/>
                    <a:pt x="10940" y="10098"/>
                    <a:pt x="10940" y="10098"/>
                  </a:cubicBezTo>
                  <a:cubicBezTo>
                    <a:pt x="10940" y="10165"/>
                    <a:pt x="10940" y="10165"/>
                    <a:pt x="10940" y="10165"/>
                  </a:cubicBezTo>
                  <a:cubicBezTo>
                    <a:pt x="10940" y="10098"/>
                    <a:pt x="10940" y="10098"/>
                    <a:pt x="10940" y="10098"/>
                  </a:cubicBezTo>
                  <a:cubicBezTo>
                    <a:pt x="10940" y="10031"/>
                    <a:pt x="10940" y="10031"/>
                    <a:pt x="10940" y="10031"/>
                  </a:cubicBezTo>
                  <a:cubicBezTo>
                    <a:pt x="10884" y="10031"/>
                    <a:pt x="10884" y="10031"/>
                    <a:pt x="10884" y="10031"/>
                  </a:cubicBezTo>
                  <a:cubicBezTo>
                    <a:pt x="10828" y="9964"/>
                    <a:pt x="10828" y="9964"/>
                    <a:pt x="10828" y="9964"/>
                  </a:cubicBezTo>
                  <a:cubicBezTo>
                    <a:pt x="10828" y="9830"/>
                    <a:pt x="10828" y="9830"/>
                    <a:pt x="10828" y="9830"/>
                  </a:cubicBezTo>
                  <a:cubicBezTo>
                    <a:pt x="10828" y="9763"/>
                    <a:pt x="10828" y="9763"/>
                    <a:pt x="10828" y="9763"/>
                  </a:cubicBezTo>
                  <a:cubicBezTo>
                    <a:pt x="10884" y="9830"/>
                    <a:pt x="10884" y="9830"/>
                    <a:pt x="10884" y="9830"/>
                  </a:cubicBezTo>
                  <a:cubicBezTo>
                    <a:pt x="10884" y="9830"/>
                    <a:pt x="10884" y="9830"/>
                    <a:pt x="10884" y="9830"/>
                  </a:cubicBezTo>
                  <a:cubicBezTo>
                    <a:pt x="10884" y="9830"/>
                    <a:pt x="10884" y="9830"/>
                    <a:pt x="10884" y="9830"/>
                  </a:cubicBezTo>
                  <a:cubicBezTo>
                    <a:pt x="10884" y="9830"/>
                    <a:pt x="10884" y="9830"/>
                    <a:pt x="10884" y="9830"/>
                  </a:cubicBezTo>
                  <a:cubicBezTo>
                    <a:pt x="10884" y="9763"/>
                    <a:pt x="10884" y="9763"/>
                    <a:pt x="10884" y="9763"/>
                  </a:cubicBezTo>
                  <a:cubicBezTo>
                    <a:pt x="10884" y="9763"/>
                    <a:pt x="10884" y="9763"/>
                    <a:pt x="10884" y="9763"/>
                  </a:cubicBezTo>
                  <a:cubicBezTo>
                    <a:pt x="10884" y="9697"/>
                    <a:pt x="10884" y="9697"/>
                    <a:pt x="10884" y="9697"/>
                  </a:cubicBezTo>
                  <a:cubicBezTo>
                    <a:pt x="10884" y="9697"/>
                    <a:pt x="10884" y="9697"/>
                    <a:pt x="10884" y="9697"/>
                  </a:cubicBezTo>
                  <a:cubicBezTo>
                    <a:pt x="10884" y="9630"/>
                    <a:pt x="10884" y="9630"/>
                    <a:pt x="10884" y="9630"/>
                  </a:cubicBezTo>
                  <a:cubicBezTo>
                    <a:pt x="10940" y="9630"/>
                    <a:pt x="10940" y="9630"/>
                    <a:pt x="10940" y="9630"/>
                  </a:cubicBezTo>
                  <a:cubicBezTo>
                    <a:pt x="10940" y="9697"/>
                    <a:pt x="10940" y="9697"/>
                    <a:pt x="10940" y="9697"/>
                  </a:cubicBezTo>
                  <a:cubicBezTo>
                    <a:pt x="10940" y="9763"/>
                    <a:pt x="10940" y="9763"/>
                    <a:pt x="10940" y="9763"/>
                  </a:cubicBezTo>
                  <a:cubicBezTo>
                    <a:pt x="10996" y="9763"/>
                    <a:pt x="10996" y="9763"/>
                    <a:pt x="10996" y="9763"/>
                  </a:cubicBezTo>
                  <a:cubicBezTo>
                    <a:pt x="10996" y="9697"/>
                    <a:pt x="10996" y="9697"/>
                    <a:pt x="10996" y="9697"/>
                  </a:cubicBezTo>
                  <a:cubicBezTo>
                    <a:pt x="11052" y="9697"/>
                    <a:pt x="11052" y="9697"/>
                    <a:pt x="11052" y="9697"/>
                  </a:cubicBezTo>
                  <a:cubicBezTo>
                    <a:pt x="11052" y="9630"/>
                    <a:pt x="11052" y="9630"/>
                    <a:pt x="11052" y="9630"/>
                  </a:cubicBezTo>
                  <a:cubicBezTo>
                    <a:pt x="11109" y="9630"/>
                    <a:pt x="11109" y="9630"/>
                    <a:pt x="11109" y="9630"/>
                  </a:cubicBezTo>
                  <a:cubicBezTo>
                    <a:pt x="11109" y="9697"/>
                    <a:pt x="11109" y="9697"/>
                    <a:pt x="11109" y="9697"/>
                  </a:cubicBezTo>
                  <a:cubicBezTo>
                    <a:pt x="11109" y="9697"/>
                    <a:pt x="11109" y="9697"/>
                    <a:pt x="11109" y="9697"/>
                  </a:cubicBezTo>
                  <a:cubicBezTo>
                    <a:pt x="11109" y="9763"/>
                    <a:pt x="11109" y="9763"/>
                    <a:pt x="11109" y="9763"/>
                  </a:cubicBezTo>
                  <a:cubicBezTo>
                    <a:pt x="11109" y="9697"/>
                    <a:pt x="11109" y="9697"/>
                    <a:pt x="11109" y="9697"/>
                  </a:cubicBezTo>
                  <a:cubicBezTo>
                    <a:pt x="11165" y="9697"/>
                    <a:pt x="11165" y="9697"/>
                    <a:pt x="11165" y="9697"/>
                  </a:cubicBezTo>
                  <a:cubicBezTo>
                    <a:pt x="11165" y="9763"/>
                    <a:pt x="11165" y="9763"/>
                    <a:pt x="11165" y="9763"/>
                  </a:cubicBezTo>
                  <a:cubicBezTo>
                    <a:pt x="11165" y="9830"/>
                    <a:pt x="11165" y="9830"/>
                    <a:pt x="11165" y="9830"/>
                  </a:cubicBezTo>
                  <a:cubicBezTo>
                    <a:pt x="11165" y="9830"/>
                    <a:pt x="11165" y="9830"/>
                    <a:pt x="11165" y="9830"/>
                  </a:cubicBezTo>
                  <a:cubicBezTo>
                    <a:pt x="11165" y="9897"/>
                    <a:pt x="11165" y="9897"/>
                    <a:pt x="11165" y="9897"/>
                  </a:cubicBezTo>
                  <a:cubicBezTo>
                    <a:pt x="11221" y="9830"/>
                    <a:pt x="11221" y="9830"/>
                    <a:pt x="11221" y="9830"/>
                  </a:cubicBezTo>
                  <a:cubicBezTo>
                    <a:pt x="11277" y="9897"/>
                    <a:pt x="11277" y="9897"/>
                    <a:pt x="11277" y="9897"/>
                  </a:cubicBezTo>
                  <a:cubicBezTo>
                    <a:pt x="11221" y="9897"/>
                    <a:pt x="11221" y="9897"/>
                    <a:pt x="11221" y="9897"/>
                  </a:cubicBezTo>
                  <a:cubicBezTo>
                    <a:pt x="11165" y="9964"/>
                    <a:pt x="11165" y="9964"/>
                    <a:pt x="11165" y="9964"/>
                  </a:cubicBezTo>
                  <a:cubicBezTo>
                    <a:pt x="11165" y="9964"/>
                    <a:pt x="11165" y="9964"/>
                    <a:pt x="11165" y="9964"/>
                  </a:cubicBezTo>
                  <a:cubicBezTo>
                    <a:pt x="11221" y="9964"/>
                    <a:pt x="11221" y="9964"/>
                    <a:pt x="11221" y="9964"/>
                  </a:cubicBezTo>
                  <a:cubicBezTo>
                    <a:pt x="11277" y="9964"/>
                    <a:pt x="11277" y="9964"/>
                    <a:pt x="11277" y="9964"/>
                  </a:cubicBezTo>
                  <a:cubicBezTo>
                    <a:pt x="11277" y="9897"/>
                    <a:pt x="11277" y="9897"/>
                    <a:pt x="11277" y="9897"/>
                  </a:cubicBezTo>
                  <a:cubicBezTo>
                    <a:pt x="11389" y="9897"/>
                    <a:pt x="11389" y="9897"/>
                    <a:pt x="11389" y="9897"/>
                  </a:cubicBezTo>
                  <a:cubicBezTo>
                    <a:pt x="11389" y="9897"/>
                    <a:pt x="11389" y="9897"/>
                    <a:pt x="11389" y="9897"/>
                  </a:cubicBezTo>
                  <a:cubicBezTo>
                    <a:pt x="11389" y="9897"/>
                    <a:pt x="11389" y="9897"/>
                    <a:pt x="11389" y="9897"/>
                  </a:cubicBezTo>
                  <a:cubicBezTo>
                    <a:pt x="11389" y="9897"/>
                    <a:pt x="11389" y="9897"/>
                    <a:pt x="11389" y="9897"/>
                  </a:cubicBezTo>
                  <a:cubicBezTo>
                    <a:pt x="11333" y="9964"/>
                    <a:pt x="11333" y="9964"/>
                    <a:pt x="11333" y="9964"/>
                  </a:cubicBezTo>
                  <a:cubicBezTo>
                    <a:pt x="11333" y="10031"/>
                    <a:pt x="11333" y="10031"/>
                    <a:pt x="11333" y="10031"/>
                  </a:cubicBezTo>
                  <a:cubicBezTo>
                    <a:pt x="11277" y="10031"/>
                    <a:pt x="11277" y="10031"/>
                    <a:pt x="11277" y="10031"/>
                  </a:cubicBezTo>
                  <a:cubicBezTo>
                    <a:pt x="11277" y="10098"/>
                    <a:pt x="11277" y="10098"/>
                    <a:pt x="11277" y="10098"/>
                  </a:cubicBezTo>
                  <a:cubicBezTo>
                    <a:pt x="11165" y="10165"/>
                    <a:pt x="11165" y="10165"/>
                    <a:pt x="11165" y="10165"/>
                  </a:cubicBezTo>
                  <a:cubicBezTo>
                    <a:pt x="11165" y="10165"/>
                    <a:pt x="11165" y="10165"/>
                    <a:pt x="11165" y="10165"/>
                  </a:cubicBezTo>
                  <a:cubicBezTo>
                    <a:pt x="11165" y="10232"/>
                    <a:pt x="11165" y="10232"/>
                    <a:pt x="11165" y="10232"/>
                  </a:cubicBezTo>
                  <a:cubicBezTo>
                    <a:pt x="11165" y="10165"/>
                    <a:pt x="11165" y="10165"/>
                    <a:pt x="11165" y="10165"/>
                  </a:cubicBezTo>
                  <a:cubicBezTo>
                    <a:pt x="11109" y="10232"/>
                    <a:pt x="11109" y="10232"/>
                    <a:pt x="11109" y="10232"/>
                  </a:cubicBezTo>
                  <a:cubicBezTo>
                    <a:pt x="11109" y="10298"/>
                    <a:pt x="11109" y="10298"/>
                    <a:pt x="11109" y="10298"/>
                  </a:cubicBezTo>
                  <a:cubicBezTo>
                    <a:pt x="11109" y="10365"/>
                    <a:pt x="11109" y="10365"/>
                    <a:pt x="11109" y="10365"/>
                  </a:cubicBezTo>
                  <a:cubicBezTo>
                    <a:pt x="11165" y="10298"/>
                    <a:pt x="11165" y="10298"/>
                    <a:pt x="11165" y="10298"/>
                  </a:cubicBezTo>
                  <a:cubicBezTo>
                    <a:pt x="11165" y="10298"/>
                    <a:pt x="11165" y="10298"/>
                    <a:pt x="11165" y="10298"/>
                  </a:cubicBezTo>
                  <a:cubicBezTo>
                    <a:pt x="11165" y="10365"/>
                    <a:pt x="11165" y="10365"/>
                    <a:pt x="11165" y="10365"/>
                  </a:cubicBezTo>
                  <a:cubicBezTo>
                    <a:pt x="11109" y="10432"/>
                    <a:pt x="11109" y="10432"/>
                    <a:pt x="11109" y="10432"/>
                  </a:cubicBezTo>
                  <a:cubicBezTo>
                    <a:pt x="11109" y="10432"/>
                    <a:pt x="11109" y="10432"/>
                    <a:pt x="11109" y="10432"/>
                  </a:cubicBezTo>
                  <a:cubicBezTo>
                    <a:pt x="11165" y="10432"/>
                    <a:pt x="11165" y="10432"/>
                    <a:pt x="11165" y="10432"/>
                  </a:cubicBezTo>
                  <a:cubicBezTo>
                    <a:pt x="11221" y="10365"/>
                    <a:pt x="11221" y="10365"/>
                    <a:pt x="11221" y="10365"/>
                  </a:cubicBezTo>
                  <a:cubicBezTo>
                    <a:pt x="11277" y="10365"/>
                    <a:pt x="11277" y="10365"/>
                    <a:pt x="11277" y="10365"/>
                  </a:cubicBezTo>
                  <a:cubicBezTo>
                    <a:pt x="11221" y="10432"/>
                    <a:pt x="11221" y="10432"/>
                    <a:pt x="11221" y="10432"/>
                  </a:cubicBezTo>
                  <a:cubicBezTo>
                    <a:pt x="11221" y="10499"/>
                    <a:pt x="11221" y="10499"/>
                    <a:pt x="11221" y="10499"/>
                  </a:cubicBezTo>
                  <a:cubicBezTo>
                    <a:pt x="11221" y="10499"/>
                    <a:pt x="11221" y="10499"/>
                    <a:pt x="11221" y="10499"/>
                  </a:cubicBezTo>
                  <a:cubicBezTo>
                    <a:pt x="11277" y="10432"/>
                    <a:pt x="11277" y="10432"/>
                    <a:pt x="11277" y="10432"/>
                  </a:cubicBezTo>
                  <a:cubicBezTo>
                    <a:pt x="11221" y="10499"/>
                    <a:pt x="11221" y="10499"/>
                    <a:pt x="11221" y="10499"/>
                  </a:cubicBezTo>
                  <a:cubicBezTo>
                    <a:pt x="11221" y="10566"/>
                    <a:pt x="11221" y="10566"/>
                    <a:pt x="11221" y="10566"/>
                  </a:cubicBezTo>
                  <a:cubicBezTo>
                    <a:pt x="11221" y="10633"/>
                    <a:pt x="11221" y="10633"/>
                    <a:pt x="11221" y="10633"/>
                  </a:cubicBezTo>
                  <a:cubicBezTo>
                    <a:pt x="11165" y="10566"/>
                    <a:pt x="11165" y="10566"/>
                    <a:pt x="11165" y="10566"/>
                  </a:cubicBezTo>
                  <a:cubicBezTo>
                    <a:pt x="11109" y="10499"/>
                    <a:pt x="11109" y="10499"/>
                    <a:pt x="11109" y="10499"/>
                  </a:cubicBezTo>
                  <a:cubicBezTo>
                    <a:pt x="11052" y="10566"/>
                    <a:pt x="11052" y="10566"/>
                    <a:pt x="11052" y="10566"/>
                  </a:cubicBezTo>
                  <a:cubicBezTo>
                    <a:pt x="11052" y="10499"/>
                    <a:pt x="11052" y="10499"/>
                    <a:pt x="11052" y="10499"/>
                  </a:cubicBezTo>
                  <a:cubicBezTo>
                    <a:pt x="11052" y="10499"/>
                    <a:pt x="11052" y="10499"/>
                    <a:pt x="11052" y="10499"/>
                  </a:cubicBezTo>
                  <a:cubicBezTo>
                    <a:pt x="10996" y="10566"/>
                    <a:pt x="10996" y="10566"/>
                    <a:pt x="10996" y="10566"/>
                  </a:cubicBezTo>
                  <a:cubicBezTo>
                    <a:pt x="11052" y="10633"/>
                    <a:pt x="11052" y="10633"/>
                    <a:pt x="11052" y="10633"/>
                  </a:cubicBezTo>
                  <a:cubicBezTo>
                    <a:pt x="11052" y="10700"/>
                    <a:pt x="11052" y="10700"/>
                    <a:pt x="11052" y="10700"/>
                  </a:cubicBezTo>
                  <a:cubicBezTo>
                    <a:pt x="11052" y="10833"/>
                    <a:pt x="11052" y="10833"/>
                    <a:pt x="11052" y="10833"/>
                  </a:cubicBezTo>
                  <a:cubicBezTo>
                    <a:pt x="11109" y="10700"/>
                    <a:pt x="11109" y="10700"/>
                    <a:pt x="11109" y="10700"/>
                  </a:cubicBezTo>
                  <a:cubicBezTo>
                    <a:pt x="11052" y="10633"/>
                    <a:pt x="11052" y="10633"/>
                    <a:pt x="11052" y="10633"/>
                  </a:cubicBezTo>
                  <a:cubicBezTo>
                    <a:pt x="11109" y="10566"/>
                    <a:pt x="11109" y="10566"/>
                    <a:pt x="11109" y="10566"/>
                  </a:cubicBezTo>
                  <a:cubicBezTo>
                    <a:pt x="11109" y="10633"/>
                    <a:pt x="11109" y="10633"/>
                    <a:pt x="11109" y="10633"/>
                  </a:cubicBezTo>
                  <a:cubicBezTo>
                    <a:pt x="11165" y="10633"/>
                    <a:pt x="11165" y="10633"/>
                    <a:pt x="11165" y="10633"/>
                  </a:cubicBezTo>
                  <a:cubicBezTo>
                    <a:pt x="11221" y="10633"/>
                    <a:pt x="11221" y="10633"/>
                    <a:pt x="11221" y="10633"/>
                  </a:cubicBezTo>
                  <a:cubicBezTo>
                    <a:pt x="11277" y="10633"/>
                    <a:pt x="11277" y="10633"/>
                    <a:pt x="11277" y="10633"/>
                  </a:cubicBezTo>
                  <a:cubicBezTo>
                    <a:pt x="11277" y="10566"/>
                    <a:pt x="11277" y="10566"/>
                    <a:pt x="11277" y="10566"/>
                  </a:cubicBezTo>
                  <a:cubicBezTo>
                    <a:pt x="11333" y="10566"/>
                    <a:pt x="11333" y="10566"/>
                    <a:pt x="11333" y="10566"/>
                  </a:cubicBezTo>
                  <a:cubicBezTo>
                    <a:pt x="11389" y="10499"/>
                    <a:pt x="11389" y="10499"/>
                    <a:pt x="11389" y="10499"/>
                  </a:cubicBezTo>
                  <a:cubicBezTo>
                    <a:pt x="11445" y="10499"/>
                    <a:pt x="11445" y="10499"/>
                    <a:pt x="11445" y="10499"/>
                  </a:cubicBezTo>
                  <a:cubicBezTo>
                    <a:pt x="11445" y="10432"/>
                    <a:pt x="11445" y="10432"/>
                    <a:pt x="11445" y="10432"/>
                  </a:cubicBezTo>
                  <a:cubicBezTo>
                    <a:pt x="11389" y="10499"/>
                    <a:pt x="11389" y="10499"/>
                    <a:pt x="11389" y="10499"/>
                  </a:cubicBezTo>
                  <a:cubicBezTo>
                    <a:pt x="11389" y="10432"/>
                    <a:pt x="11389" y="10432"/>
                    <a:pt x="11389" y="10432"/>
                  </a:cubicBezTo>
                  <a:cubicBezTo>
                    <a:pt x="11333" y="10499"/>
                    <a:pt x="11333" y="10499"/>
                    <a:pt x="11333" y="10499"/>
                  </a:cubicBezTo>
                  <a:cubicBezTo>
                    <a:pt x="11333" y="10499"/>
                    <a:pt x="11333" y="10499"/>
                    <a:pt x="11333" y="10499"/>
                  </a:cubicBezTo>
                  <a:cubicBezTo>
                    <a:pt x="11277" y="10499"/>
                    <a:pt x="11277" y="10499"/>
                    <a:pt x="11277" y="10499"/>
                  </a:cubicBezTo>
                  <a:cubicBezTo>
                    <a:pt x="11333" y="10432"/>
                    <a:pt x="11333" y="10432"/>
                    <a:pt x="11333" y="10432"/>
                  </a:cubicBezTo>
                  <a:cubicBezTo>
                    <a:pt x="11333" y="10432"/>
                    <a:pt x="11333" y="10432"/>
                    <a:pt x="11333" y="10432"/>
                  </a:cubicBezTo>
                  <a:cubicBezTo>
                    <a:pt x="11333" y="10365"/>
                    <a:pt x="11333" y="10365"/>
                    <a:pt x="11333" y="10365"/>
                  </a:cubicBezTo>
                  <a:cubicBezTo>
                    <a:pt x="11333" y="10365"/>
                    <a:pt x="11333" y="10365"/>
                    <a:pt x="11333" y="10365"/>
                  </a:cubicBezTo>
                  <a:cubicBezTo>
                    <a:pt x="11389" y="10298"/>
                    <a:pt x="11389" y="10298"/>
                    <a:pt x="11389" y="10298"/>
                  </a:cubicBezTo>
                  <a:cubicBezTo>
                    <a:pt x="11333" y="10232"/>
                    <a:pt x="11333" y="10232"/>
                    <a:pt x="11333" y="10232"/>
                  </a:cubicBezTo>
                  <a:cubicBezTo>
                    <a:pt x="11333" y="10232"/>
                    <a:pt x="11333" y="10232"/>
                    <a:pt x="11333" y="10232"/>
                  </a:cubicBezTo>
                  <a:cubicBezTo>
                    <a:pt x="11333" y="10165"/>
                    <a:pt x="11333" y="10165"/>
                    <a:pt x="11333" y="10165"/>
                  </a:cubicBezTo>
                  <a:cubicBezTo>
                    <a:pt x="11389" y="10098"/>
                    <a:pt x="11389" y="10098"/>
                    <a:pt x="11389" y="10098"/>
                  </a:cubicBezTo>
                  <a:cubicBezTo>
                    <a:pt x="11389" y="10031"/>
                    <a:pt x="11389" y="10031"/>
                    <a:pt x="11389" y="10031"/>
                  </a:cubicBezTo>
                  <a:cubicBezTo>
                    <a:pt x="11445" y="10031"/>
                    <a:pt x="11445" y="10031"/>
                    <a:pt x="11445" y="10031"/>
                  </a:cubicBezTo>
                  <a:cubicBezTo>
                    <a:pt x="11501" y="10031"/>
                    <a:pt x="11501" y="10031"/>
                    <a:pt x="11501" y="10031"/>
                  </a:cubicBezTo>
                  <a:cubicBezTo>
                    <a:pt x="11445" y="10031"/>
                    <a:pt x="11445" y="10031"/>
                    <a:pt x="11445" y="10031"/>
                  </a:cubicBezTo>
                  <a:cubicBezTo>
                    <a:pt x="11501" y="10031"/>
                    <a:pt x="11501" y="10031"/>
                    <a:pt x="11501" y="10031"/>
                  </a:cubicBezTo>
                  <a:cubicBezTo>
                    <a:pt x="11501" y="10031"/>
                    <a:pt x="11501" y="10031"/>
                    <a:pt x="11501" y="10031"/>
                  </a:cubicBezTo>
                  <a:cubicBezTo>
                    <a:pt x="11557" y="10031"/>
                    <a:pt x="11557" y="10031"/>
                    <a:pt x="11557" y="10031"/>
                  </a:cubicBezTo>
                  <a:cubicBezTo>
                    <a:pt x="11557" y="10031"/>
                    <a:pt x="11557" y="10031"/>
                    <a:pt x="11557" y="10031"/>
                  </a:cubicBezTo>
                  <a:cubicBezTo>
                    <a:pt x="11557" y="10031"/>
                    <a:pt x="11557" y="10031"/>
                    <a:pt x="11557" y="10031"/>
                  </a:cubicBezTo>
                  <a:cubicBezTo>
                    <a:pt x="11614" y="10031"/>
                    <a:pt x="11614" y="10031"/>
                    <a:pt x="11614" y="10031"/>
                  </a:cubicBezTo>
                  <a:cubicBezTo>
                    <a:pt x="11614" y="10031"/>
                    <a:pt x="11614" y="10031"/>
                    <a:pt x="11614" y="10031"/>
                  </a:cubicBezTo>
                  <a:cubicBezTo>
                    <a:pt x="11726" y="9964"/>
                    <a:pt x="11726" y="9964"/>
                    <a:pt x="11726" y="9964"/>
                  </a:cubicBezTo>
                  <a:cubicBezTo>
                    <a:pt x="11782" y="9897"/>
                    <a:pt x="11782" y="9897"/>
                    <a:pt x="11782" y="9897"/>
                  </a:cubicBezTo>
                  <a:cubicBezTo>
                    <a:pt x="11782" y="9897"/>
                    <a:pt x="11782" y="9897"/>
                    <a:pt x="11782" y="9897"/>
                  </a:cubicBezTo>
                  <a:cubicBezTo>
                    <a:pt x="11782" y="9897"/>
                    <a:pt x="11782" y="9897"/>
                    <a:pt x="11782" y="9897"/>
                  </a:cubicBezTo>
                  <a:cubicBezTo>
                    <a:pt x="11838" y="9830"/>
                    <a:pt x="11838" y="9830"/>
                    <a:pt x="11838" y="9830"/>
                  </a:cubicBezTo>
                  <a:cubicBezTo>
                    <a:pt x="11894" y="9830"/>
                    <a:pt x="11894" y="9830"/>
                    <a:pt x="11894" y="9830"/>
                  </a:cubicBezTo>
                  <a:cubicBezTo>
                    <a:pt x="11950" y="9763"/>
                    <a:pt x="11950" y="9763"/>
                    <a:pt x="11950" y="9763"/>
                  </a:cubicBezTo>
                  <a:cubicBezTo>
                    <a:pt x="11950" y="9763"/>
                    <a:pt x="11950" y="9763"/>
                    <a:pt x="11950" y="9763"/>
                  </a:cubicBezTo>
                  <a:cubicBezTo>
                    <a:pt x="11950" y="9630"/>
                    <a:pt x="11950" y="9630"/>
                    <a:pt x="11950" y="9630"/>
                  </a:cubicBezTo>
                  <a:cubicBezTo>
                    <a:pt x="12006" y="9630"/>
                    <a:pt x="12006" y="9630"/>
                    <a:pt x="12006" y="9630"/>
                  </a:cubicBezTo>
                  <a:cubicBezTo>
                    <a:pt x="12006" y="9563"/>
                    <a:pt x="12006" y="9563"/>
                    <a:pt x="12006" y="9563"/>
                  </a:cubicBezTo>
                  <a:cubicBezTo>
                    <a:pt x="12006" y="9496"/>
                    <a:pt x="12006" y="9496"/>
                    <a:pt x="12006" y="9496"/>
                  </a:cubicBezTo>
                  <a:cubicBezTo>
                    <a:pt x="11950" y="9563"/>
                    <a:pt x="11950" y="9563"/>
                    <a:pt x="11950" y="9563"/>
                  </a:cubicBezTo>
                  <a:cubicBezTo>
                    <a:pt x="11894" y="9563"/>
                    <a:pt x="11894" y="9563"/>
                    <a:pt x="11894" y="9563"/>
                  </a:cubicBezTo>
                  <a:cubicBezTo>
                    <a:pt x="11950" y="9563"/>
                    <a:pt x="11950" y="9563"/>
                    <a:pt x="11950" y="9563"/>
                  </a:cubicBezTo>
                  <a:cubicBezTo>
                    <a:pt x="11894" y="9630"/>
                    <a:pt x="11894" y="9630"/>
                    <a:pt x="11894" y="9630"/>
                  </a:cubicBezTo>
                  <a:cubicBezTo>
                    <a:pt x="11838" y="9630"/>
                    <a:pt x="11838" y="9630"/>
                    <a:pt x="11838" y="9630"/>
                  </a:cubicBezTo>
                  <a:cubicBezTo>
                    <a:pt x="11838" y="9630"/>
                    <a:pt x="11838" y="9630"/>
                    <a:pt x="11838" y="9630"/>
                  </a:cubicBezTo>
                  <a:cubicBezTo>
                    <a:pt x="11782" y="9630"/>
                    <a:pt x="11782" y="9630"/>
                    <a:pt x="11782" y="9630"/>
                  </a:cubicBezTo>
                  <a:cubicBezTo>
                    <a:pt x="11782" y="9563"/>
                    <a:pt x="11782" y="9563"/>
                    <a:pt x="11782" y="9563"/>
                  </a:cubicBezTo>
                  <a:cubicBezTo>
                    <a:pt x="11838" y="9496"/>
                    <a:pt x="11838" y="9496"/>
                    <a:pt x="11838" y="9496"/>
                  </a:cubicBezTo>
                  <a:cubicBezTo>
                    <a:pt x="11838" y="9496"/>
                    <a:pt x="11838" y="9496"/>
                    <a:pt x="11838" y="9496"/>
                  </a:cubicBezTo>
                  <a:cubicBezTo>
                    <a:pt x="11894" y="9496"/>
                    <a:pt x="11894" y="9496"/>
                    <a:pt x="11894" y="9496"/>
                  </a:cubicBezTo>
                  <a:cubicBezTo>
                    <a:pt x="11950" y="9429"/>
                    <a:pt x="11950" y="9429"/>
                    <a:pt x="11950" y="9429"/>
                  </a:cubicBezTo>
                  <a:cubicBezTo>
                    <a:pt x="11950" y="9429"/>
                    <a:pt x="11950" y="9429"/>
                    <a:pt x="11950" y="9429"/>
                  </a:cubicBezTo>
                  <a:cubicBezTo>
                    <a:pt x="11950" y="9362"/>
                    <a:pt x="11950" y="9362"/>
                    <a:pt x="11950" y="9362"/>
                  </a:cubicBezTo>
                  <a:cubicBezTo>
                    <a:pt x="11950" y="9362"/>
                    <a:pt x="11950" y="9362"/>
                    <a:pt x="11950" y="9362"/>
                  </a:cubicBezTo>
                  <a:cubicBezTo>
                    <a:pt x="12006" y="9295"/>
                    <a:pt x="12006" y="9295"/>
                    <a:pt x="12006" y="9295"/>
                  </a:cubicBezTo>
                  <a:cubicBezTo>
                    <a:pt x="12062" y="9362"/>
                    <a:pt x="12062" y="9362"/>
                    <a:pt x="12062" y="9362"/>
                  </a:cubicBezTo>
                  <a:cubicBezTo>
                    <a:pt x="12062" y="9362"/>
                    <a:pt x="12062" y="9362"/>
                    <a:pt x="12062" y="9362"/>
                  </a:cubicBezTo>
                  <a:cubicBezTo>
                    <a:pt x="12006" y="9429"/>
                    <a:pt x="12006" y="9429"/>
                    <a:pt x="12006" y="9429"/>
                  </a:cubicBezTo>
                  <a:cubicBezTo>
                    <a:pt x="12062" y="9429"/>
                    <a:pt x="12062" y="9429"/>
                    <a:pt x="12062" y="9429"/>
                  </a:cubicBezTo>
                  <a:cubicBezTo>
                    <a:pt x="12118" y="9429"/>
                    <a:pt x="12118" y="9429"/>
                    <a:pt x="12118" y="9429"/>
                  </a:cubicBezTo>
                  <a:cubicBezTo>
                    <a:pt x="12118" y="9295"/>
                    <a:pt x="12118" y="9295"/>
                    <a:pt x="12118" y="9295"/>
                  </a:cubicBezTo>
                  <a:cubicBezTo>
                    <a:pt x="12118" y="9295"/>
                    <a:pt x="12118" y="9295"/>
                    <a:pt x="12118" y="9295"/>
                  </a:cubicBezTo>
                  <a:cubicBezTo>
                    <a:pt x="12062" y="9228"/>
                    <a:pt x="12062" y="9228"/>
                    <a:pt x="12062" y="9228"/>
                  </a:cubicBezTo>
                  <a:cubicBezTo>
                    <a:pt x="12062" y="9228"/>
                    <a:pt x="12062" y="9228"/>
                    <a:pt x="12062" y="9228"/>
                  </a:cubicBezTo>
                  <a:cubicBezTo>
                    <a:pt x="12006" y="9228"/>
                    <a:pt x="12006" y="9228"/>
                    <a:pt x="12006" y="9228"/>
                  </a:cubicBezTo>
                  <a:cubicBezTo>
                    <a:pt x="11950" y="9228"/>
                    <a:pt x="11950" y="9228"/>
                    <a:pt x="11950" y="9228"/>
                  </a:cubicBezTo>
                  <a:cubicBezTo>
                    <a:pt x="11894" y="9162"/>
                    <a:pt x="11894" y="9162"/>
                    <a:pt x="11894" y="9162"/>
                  </a:cubicBezTo>
                  <a:cubicBezTo>
                    <a:pt x="11950" y="9095"/>
                    <a:pt x="11950" y="9095"/>
                    <a:pt x="11950" y="9095"/>
                  </a:cubicBezTo>
                  <a:cubicBezTo>
                    <a:pt x="11894" y="9162"/>
                    <a:pt x="11894" y="9162"/>
                    <a:pt x="11894" y="9162"/>
                  </a:cubicBezTo>
                  <a:cubicBezTo>
                    <a:pt x="11894" y="9162"/>
                    <a:pt x="11894" y="9162"/>
                    <a:pt x="11894" y="9162"/>
                  </a:cubicBezTo>
                  <a:cubicBezTo>
                    <a:pt x="11838" y="9095"/>
                    <a:pt x="11838" y="9095"/>
                    <a:pt x="11838" y="9095"/>
                  </a:cubicBezTo>
                  <a:cubicBezTo>
                    <a:pt x="11782" y="9028"/>
                    <a:pt x="11782" y="9028"/>
                    <a:pt x="11782" y="9028"/>
                  </a:cubicBezTo>
                  <a:cubicBezTo>
                    <a:pt x="11782" y="8961"/>
                    <a:pt x="11782" y="8961"/>
                    <a:pt x="11782" y="8961"/>
                  </a:cubicBezTo>
                  <a:cubicBezTo>
                    <a:pt x="11782" y="8961"/>
                    <a:pt x="11782" y="8961"/>
                    <a:pt x="11782" y="8961"/>
                  </a:cubicBezTo>
                  <a:cubicBezTo>
                    <a:pt x="11726" y="8961"/>
                    <a:pt x="11726" y="8961"/>
                    <a:pt x="11726" y="8961"/>
                  </a:cubicBezTo>
                  <a:cubicBezTo>
                    <a:pt x="11726" y="8961"/>
                    <a:pt x="11726" y="8961"/>
                    <a:pt x="11726" y="8961"/>
                  </a:cubicBezTo>
                  <a:cubicBezTo>
                    <a:pt x="11726" y="8894"/>
                    <a:pt x="11726" y="8894"/>
                    <a:pt x="11726" y="8894"/>
                  </a:cubicBezTo>
                  <a:cubicBezTo>
                    <a:pt x="11726" y="8894"/>
                    <a:pt x="11726" y="8894"/>
                    <a:pt x="11726" y="8894"/>
                  </a:cubicBezTo>
                  <a:cubicBezTo>
                    <a:pt x="11726" y="8827"/>
                    <a:pt x="11726" y="8827"/>
                    <a:pt x="11726" y="8827"/>
                  </a:cubicBezTo>
                  <a:cubicBezTo>
                    <a:pt x="11726" y="8760"/>
                    <a:pt x="11726" y="8760"/>
                    <a:pt x="11726" y="8760"/>
                  </a:cubicBezTo>
                  <a:cubicBezTo>
                    <a:pt x="11726" y="8627"/>
                    <a:pt x="11726" y="8627"/>
                    <a:pt x="11726" y="8627"/>
                  </a:cubicBezTo>
                  <a:cubicBezTo>
                    <a:pt x="11726" y="8627"/>
                    <a:pt x="11726" y="8627"/>
                    <a:pt x="11726" y="8627"/>
                  </a:cubicBezTo>
                  <a:cubicBezTo>
                    <a:pt x="11838" y="8560"/>
                    <a:pt x="11838" y="8560"/>
                    <a:pt x="11838" y="8560"/>
                  </a:cubicBezTo>
                  <a:cubicBezTo>
                    <a:pt x="11894" y="8493"/>
                    <a:pt x="11894" y="8493"/>
                    <a:pt x="11894" y="8493"/>
                  </a:cubicBezTo>
                  <a:cubicBezTo>
                    <a:pt x="11894" y="8493"/>
                    <a:pt x="11894" y="8493"/>
                    <a:pt x="11894" y="8493"/>
                  </a:cubicBezTo>
                  <a:cubicBezTo>
                    <a:pt x="11894" y="8493"/>
                    <a:pt x="11894" y="8493"/>
                    <a:pt x="11894" y="8493"/>
                  </a:cubicBezTo>
                  <a:cubicBezTo>
                    <a:pt x="11950" y="8493"/>
                    <a:pt x="11950" y="8493"/>
                    <a:pt x="11950" y="8493"/>
                  </a:cubicBezTo>
                  <a:cubicBezTo>
                    <a:pt x="11950" y="8426"/>
                    <a:pt x="11950" y="8426"/>
                    <a:pt x="11950" y="8426"/>
                  </a:cubicBezTo>
                  <a:cubicBezTo>
                    <a:pt x="11950" y="8426"/>
                    <a:pt x="11950" y="8426"/>
                    <a:pt x="11950" y="8426"/>
                  </a:cubicBezTo>
                  <a:cubicBezTo>
                    <a:pt x="11894" y="8426"/>
                    <a:pt x="11894" y="8426"/>
                    <a:pt x="11894" y="8426"/>
                  </a:cubicBezTo>
                  <a:cubicBezTo>
                    <a:pt x="11894" y="8426"/>
                    <a:pt x="11894" y="8426"/>
                    <a:pt x="11894" y="8426"/>
                  </a:cubicBezTo>
                  <a:cubicBezTo>
                    <a:pt x="11894" y="8426"/>
                    <a:pt x="11894" y="8426"/>
                    <a:pt x="11894" y="8426"/>
                  </a:cubicBezTo>
                  <a:cubicBezTo>
                    <a:pt x="11838" y="8359"/>
                    <a:pt x="11838" y="8359"/>
                    <a:pt x="11838" y="8359"/>
                  </a:cubicBezTo>
                  <a:cubicBezTo>
                    <a:pt x="11838" y="8292"/>
                    <a:pt x="11838" y="8292"/>
                    <a:pt x="11838" y="8292"/>
                  </a:cubicBezTo>
                  <a:cubicBezTo>
                    <a:pt x="11950" y="8225"/>
                    <a:pt x="11950" y="8225"/>
                    <a:pt x="11950" y="8225"/>
                  </a:cubicBezTo>
                  <a:cubicBezTo>
                    <a:pt x="11950" y="8159"/>
                    <a:pt x="11950" y="8159"/>
                    <a:pt x="11950" y="8159"/>
                  </a:cubicBezTo>
                  <a:cubicBezTo>
                    <a:pt x="12006" y="8092"/>
                    <a:pt x="12006" y="8092"/>
                    <a:pt x="12006" y="8092"/>
                  </a:cubicBezTo>
                  <a:cubicBezTo>
                    <a:pt x="12006" y="8025"/>
                    <a:pt x="12006" y="8025"/>
                    <a:pt x="12006" y="8025"/>
                  </a:cubicBezTo>
                  <a:cubicBezTo>
                    <a:pt x="12062" y="8025"/>
                    <a:pt x="12062" y="8025"/>
                    <a:pt x="12062" y="8025"/>
                  </a:cubicBezTo>
                  <a:cubicBezTo>
                    <a:pt x="12118" y="7958"/>
                    <a:pt x="12118" y="7958"/>
                    <a:pt x="12118" y="7958"/>
                  </a:cubicBezTo>
                  <a:cubicBezTo>
                    <a:pt x="12175" y="7958"/>
                    <a:pt x="12175" y="7958"/>
                    <a:pt x="12175" y="7958"/>
                  </a:cubicBezTo>
                  <a:cubicBezTo>
                    <a:pt x="12175" y="7958"/>
                    <a:pt x="12175" y="7958"/>
                    <a:pt x="12175" y="7958"/>
                  </a:cubicBezTo>
                  <a:cubicBezTo>
                    <a:pt x="12175" y="8025"/>
                    <a:pt x="12175" y="8025"/>
                    <a:pt x="12175" y="8025"/>
                  </a:cubicBezTo>
                  <a:cubicBezTo>
                    <a:pt x="12175" y="8092"/>
                    <a:pt x="12175" y="8092"/>
                    <a:pt x="12175" y="8092"/>
                  </a:cubicBezTo>
                  <a:cubicBezTo>
                    <a:pt x="12175" y="8092"/>
                    <a:pt x="12175" y="8092"/>
                    <a:pt x="12175" y="8092"/>
                  </a:cubicBezTo>
                  <a:cubicBezTo>
                    <a:pt x="12231" y="8092"/>
                    <a:pt x="12231" y="8092"/>
                    <a:pt x="12231" y="8092"/>
                  </a:cubicBezTo>
                  <a:cubicBezTo>
                    <a:pt x="12231" y="8025"/>
                    <a:pt x="12231" y="8025"/>
                    <a:pt x="12231" y="8025"/>
                  </a:cubicBezTo>
                  <a:cubicBezTo>
                    <a:pt x="12287" y="7958"/>
                    <a:pt x="12287" y="7958"/>
                    <a:pt x="12287" y="7958"/>
                  </a:cubicBezTo>
                  <a:cubicBezTo>
                    <a:pt x="12287" y="7958"/>
                    <a:pt x="12287" y="7958"/>
                    <a:pt x="12287" y="7958"/>
                  </a:cubicBezTo>
                  <a:cubicBezTo>
                    <a:pt x="12287" y="7958"/>
                    <a:pt x="12287" y="7958"/>
                    <a:pt x="12287" y="7958"/>
                  </a:cubicBezTo>
                  <a:cubicBezTo>
                    <a:pt x="12231" y="7891"/>
                    <a:pt x="12231" y="7891"/>
                    <a:pt x="12231" y="7891"/>
                  </a:cubicBezTo>
                  <a:cubicBezTo>
                    <a:pt x="12175" y="7891"/>
                    <a:pt x="12175" y="7891"/>
                    <a:pt x="12175" y="7891"/>
                  </a:cubicBezTo>
                  <a:cubicBezTo>
                    <a:pt x="12231" y="7824"/>
                    <a:pt x="12231" y="7824"/>
                    <a:pt x="12231" y="7824"/>
                  </a:cubicBezTo>
                  <a:cubicBezTo>
                    <a:pt x="12287" y="7824"/>
                    <a:pt x="12287" y="7824"/>
                    <a:pt x="12287" y="7824"/>
                  </a:cubicBezTo>
                  <a:cubicBezTo>
                    <a:pt x="12343" y="7757"/>
                    <a:pt x="12343" y="7757"/>
                    <a:pt x="12343" y="7757"/>
                  </a:cubicBezTo>
                  <a:cubicBezTo>
                    <a:pt x="12399" y="7757"/>
                    <a:pt x="12399" y="7757"/>
                    <a:pt x="12399" y="7757"/>
                  </a:cubicBezTo>
                  <a:cubicBezTo>
                    <a:pt x="12399" y="7690"/>
                    <a:pt x="12399" y="7690"/>
                    <a:pt x="12399" y="7690"/>
                  </a:cubicBezTo>
                  <a:cubicBezTo>
                    <a:pt x="12399" y="7690"/>
                    <a:pt x="12399" y="7690"/>
                    <a:pt x="12399" y="7690"/>
                  </a:cubicBezTo>
                  <a:cubicBezTo>
                    <a:pt x="12455" y="7690"/>
                    <a:pt x="12455" y="7690"/>
                    <a:pt x="12455" y="7690"/>
                  </a:cubicBezTo>
                  <a:cubicBezTo>
                    <a:pt x="12567" y="7690"/>
                    <a:pt x="12567" y="7690"/>
                    <a:pt x="12567" y="7690"/>
                  </a:cubicBezTo>
                  <a:cubicBezTo>
                    <a:pt x="12567" y="7757"/>
                    <a:pt x="12567" y="7757"/>
                    <a:pt x="12567" y="7757"/>
                  </a:cubicBezTo>
                  <a:cubicBezTo>
                    <a:pt x="12567" y="7757"/>
                    <a:pt x="12567" y="7757"/>
                    <a:pt x="12567" y="7757"/>
                  </a:cubicBezTo>
                  <a:cubicBezTo>
                    <a:pt x="12567" y="7824"/>
                    <a:pt x="12567" y="7824"/>
                    <a:pt x="12567" y="7824"/>
                  </a:cubicBezTo>
                  <a:cubicBezTo>
                    <a:pt x="12623" y="7824"/>
                    <a:pt x="12623" y="7824"/>
                    <a:pt x="12623" y="7824"/>
                  </a:cubicBezTo>
                  <a:cubicBezTo>
                    <a:pt x="12679" y="7891"/>
                    <a:pt x="12679" y="7891"/>
                    <a:pt x="12679" y="7891"/>
                  </a:cubicBezTo>
                  <a:cubicBezTo>
                    <a:pt x="12623" y="7891"/>
                    <a:pt x="12623" y="7891"/>
                    <a:pt x="12623" y="7891"/>
                  </a:cubicBezTo>
                  <a:cubicBezTo>
                    <a:pt x="12623" y="7958"/>
                    <a:pt x="12623" y="7958"/>
                    <a:pt x="12623" y="7958"/>
                  </a:cubicBezTo>
                  <a:cubicBezTo>
                    <a:pt x="12623" y="7958"/>
                    <a:pt x="12623" y="7958"/>
                    <a:pt x="12623" y="7958"/>
                  </a:cubicBezTo>
                  <a:cubicBezTo>
                    <a:pt x="12623" y="8025"/>
                    <a:pt x="12623" y="8025"/>
                    <a:pt x="12623" y="8025"/>
                  </a:cubicBezTo>
                  <a:cubicBezTo>
                    <a:pt x="12679" y="8092"/>
                    <a:pt x="12679" y="8092"/>
                    <a:pt x="12679" y="8092"/>
                  </a:cubicBezTo>
                  <a:cubicBezTo>
                    <a:pt x="12679" y="8092"/>
                    <a:pt x="12679" y="8092"/>
                    <a:pt x="12679" y="8092"/>
                  </a:cubicBezTo>
                  <a:cubicBezTo>
                    <a:pt x="12679" y="8225"/>
                    <a:pt x="12679" y="8225"/>
                    <a:pt x="12679" y="8225"/>
                  </a:cubicBezTo>
                  <a:cubicBezTo>
                    <a:pt x="12679" y="8225"/>
                    <a:pt x="12679" y="8225"/>
                    <a:pt x="12679" y="8225"/>
                  </a:cubicBezTo>
                  <a:cubicBezTo>
                    <a:pt x="12679" y="8225"/>
                    <a:pt x="12679" y="8225"/>
                    <a:pt x="12679" y="8225"/>
                  </a:cubicBezTo>
                  <a:cubicBezTo>
                    <a:pt x="12679" y="8292"/>
                    <a:pt x="12679" y="8292"/>
                    <a:pt x="12679" y="8292"/>
                  </a:cubicBezTo>
                  <a:cubicBezTo>
                    <a:pt x="12679" y="8359"/>
                    <a:pt x="12679" y="8359"/>
                    <a:pt x="12679" y="8359"/>
                  </a:cubicBezTo>
                  <a:cubicBezTo>
                    <a:pt x="12623" y="8426"/>
                    <a:pt x="12623" y="8426"/>
                    <a:pt x="12623" y="8426"/>
                  </a:cubicBezTo>
                  <a:cubicBezTo>
                    <a:pt x="12623" y="8493"/>
                    <a:pt x="12623" y="8493"/>
                    <a:pt x="12623" y="8493"/>
                  </a:cubicBezTo>
                  <a:cubicBezTo>
                    <a:pt x="12567" y="8493"/>
                    <a:pt x="12567" y="8493"/>
                    <a:pt x="12567" y="8493"/>
                  </a:cubicBezTo>
                  <a:cubicBezTo>
                    <a:pt x="12623" y="8560"/>
                    <a:pt x="12623" y="8560"/>
                    <a:pt x="12623" y="8560"/>
                  </a:cubicBezTo>
                  <a:cubicBezTo>
                    <a:pt x="12623" y="8560"/>
                    <a:pt x="12623" y="8560"/>
                    <a:pt x="12623" y="8560"/>
                  </a:cubicBezTo>
                  <a:cubicBezTo>
                    <a:pt x="12623" y="8627"/>
                    <a:pt x="12623" y="8627"/>
                    <a:pt x="12623" y="8627"/>
                  </a:cubicBezTo>
                  <a:cubicBezTo>
                    <a:pt x="12623" y="8693"/>
                    <a:pt x="12623" y="8693"/>
                    <a:pt x="12623" y="8693"/>
                  </a:cubicBezTo>
                  <a:cubicBezTo>
                    <a:pt x="12623" y="8693"/>
                    <a:pt x="12623" y="8693"/>
                    <a:pt x="12623" y="8693"/>
                  </a:cubicBezTo>
                  <a:cubicBezTo>
                    <a:pt x="12623" y="8760"/>
                    <a:pt x="12623" y="8760"/>
                    <a:pt x="12623" y="8760"/>
                  </a:cubicBezTo>
                  <a:cubicBezTo>
                    <a:pt x="12623" y="8827"/>
                    <a:pt x="12623" y="8827"/>
                    <a:pt x="12623" y="8827"/>
                  </a:cubicBezTo>
                  <a:cubicBezTo>
                    <a:pt x="12623" y="8827"/>
                    <a:pt x="12623" y="8827"/>
                    <a:pt x="12623" y="8827"/>
                  </a:cubicBezTo>
                  <a:cubicBezTo>
                    <a:pt x="12679" y="8827"/>
                    <a:pt x="12679" y="8827"/>
                    <a:pt x="12679" y="8827"/>
                  </a:cubicBezTo>
                  <a:cubicBezTo>
                    <a:pt x="12679" y="8894"/>
                    <a:pt x="12679" y="8894"/>
                    <a:pt x="12679" y="8894"/>
                  </a:cubicBezTo>
                  <a:cubicBezTo>
                    <a:pt x="12679" y="8961"/>
                    <a:pt x="12679" y="8961"/>
                    <a:pt x="12679" y="8961"/>
                  </a:cubicBezTo>
                  <a:cubicBezTo>
                    <a:pt x="12679" y="8961"/>
                    <a:pt x="12679" y="8961"/>
                    <a:pt x="12679" y="8961"/>
                  </a:cubicBezTo>
                  <a:cubicBezTo>
                    <a:pt x="12623" y="8961"/>
                    <a:pt x="12623" y="8961"/>
                    <a:pt x="12623" y="8961"/>
                  </a:cubicBezTo>
                  <a:cubicBezTo>
                    <a:pt x="12567" y="8961"/>
                    <a:pt x="12567" y="8961"/>
                    <a:pt x="12567" y="8961"/>
                  </a:cubicBezTo>
                  <a:cubicBezTo>
                    <a:pt x="12567" y="8894"/>
                    <a:pt x="12567" y="8894"/>
                    <a:pt x="12567" y="8894"/>
                  </a:cubicBezTo>
                  <a:cubicBezTo>
                    <a:pt x="12567" y="8894"/>
                    <a:pt x="12567" y="8894"/>
                    <a:pt x="12567" y="8894"/>
                  </a:cubicBezTo>
                  <a:cubicBezTo>
                    <a:pt x="12511" y="8894"/>
                    <a:pt x="12511" y="8894"/>
                    <a:pt x="12511" y="8894"/>
                  </a:cubicBezTo>
                  <a:cubicBezTo>
                    <a:pt x="12511" y="8961"/>
                    <a:pt x="12511" y="8961"/>
                    <a:pt x="12511" y="8961"/>
                  </a:cubicBezTo>
                  <a:cubicBezTo>
                    <a:pt x="12455" y="8961"/>
                    <a:pt x="12455" y="8961"/>
                    <a:pt x="12455" y="8961"/>
                  </a:cubicBezTo>
                  <a:cubicBezTo>
                    <a:pt x="12455" y="8961"/>
                    <a:pt x="12455" y="8961"/>
                    <a:pt x="12455" y="8961"/>
                  </a:cubicBezTo>
                  <a:cubicBezTo>
                    <a:pt x="12511" y="8961"/>
                    <a:pt x="12511" y="8961"/>
                    <a:pt x="12511" y="8961"/>
                  </a:cubicBezTo>
                  <a:cubicBezTo>
                    <a:pt x="12567" y="9028"/>
                    <a:pt x="12567" y="9028"/>
                    <a:pt x="12567" y="9028"/>
                  </a:cubicBezTo>
                  <a:cubicBezTo>
                    <a:pt x="12567" y="9028"/>
                    <a:pt x="12567" y="9028"/>
                    <a:pt x="12567" y="9028"/>
                  </a:cubicBezTo>
                  <a:cubicBezTo>
                    <a:pt x="12399" y="9162"/>
                    <a:pt x="12399" y="9162"/>
                    <a:pt x="12399" y="9162"/>
                  </a:cubicBezTo>
                  <a:cubicBezTo>
                    <a:pt x="12399" y="9162"/>
                    <a:pt x="12399" y="9162"/>
                    <a:pt x="12399" y="9162"/>
                  </a:cubicBezTo>
                  <a:cubicBezTo>
                    <a:pt x="12343" y="9162"/>
                    <a:pt x="12343" y="9162"/>
                    <a:pt x="12343" y="9162"/>
                  </a:cubicBezTo>
                  <a:cubicBezTo>
                    <a:pt x="12343" y="9162"/>
                    <a:pt x="12343" y="9162"/>
                    <a:pt x="12343" y="9162"/>
                  </a:cubicBezTo>
                  <a:cubicBezTo>
                    <a:pt x="12343" y="9228"/>
                    <a:pt x="12343" y="9228"/>
                    <a:pt x="12343" y="9228"/>
                  </a:cubicBezTo>
                  <a:cubicBezTo>
                    <a:pt x="12343" y="9295"/>
                    <a:pt x="12343" y="9295"/>
                    <a:pt x="12343" y="9295"/>
                  </a:cubicBezTo>
                  <a:cubicBezTo>
                    <a:pt x="12399" y="9228"/>
                    <a:pt x="12399" y="9228"/>
                    <a:pt x="12399" y="9228"/>
                  </a:cubicBezTo>
                  <a:cubicBezTo>
                    <a:pt x="12455" y="9295"/>
                    <a:pt x="12455" y="9295"/>
                    <a:pt x="12455" y="9295"/>
                  </a:cubicBezTo>
                  <a:cubicBezTo>
                    <a:pt x="12455" y="9295"/>
                    <a:pt x="12455" y="9295"/>
                    <a:pt x="12455" y="9295"/>
                  </a:cubicBezTo>
                  <a:cubicBezTo>
                    <a:pt x="12455" y="9362"/>
                    <a:pt x="12455" y="9362"/>
                    <a:pt x="12455" y="9362"/>
                  </a:cubicBezTo>
                  <a:cubicBezTo>
                    <a:pt x="12567" y="9362"/>
                    <a:pt x="12567" y="9362"/>
                    <a:pt x="12567" y="9362"/>
                  </a:cubicBezTo>
                  <a:cubicBezTo>
                    <a:pt x="12567" y="9295"/>
                    <a:pt x="12567" y="9295"/>
                    <a:pt x="12567" y="9295"/>
                  </a:cubicBezTo>
                  <a:cubicBezTo>
                    <a:pt x="12567" y="9295"/>
                    <a:pt x="12567" y="9295"/>
                    <a:pt x="12567" y="9295"/>
                  </a:cubicBezTo>
                  <a:cubicBezTo>
                    <a:pt x="12623" y="9295"/>
                    <a:pt x="12623" y="9295"/>
                    <a:pt x="12623" y="9295"/>
                  </a:cubicBezTo>
                  <a:cubicBezTo>
                    <a:pt x="12567" y="9362"/>
                    <a:pt x="12567" y="9362"/>
                    <a:pt x="12567" y="9362"/>
                  </a:cubicBezTo>
                  <a:cubicBezTo>
                    <a:pt x="12567" y="9362"/>
                    <a:pt x="12567" y="9362"/>
                    <a:pt x="12567" y="9362"/>
                  </a:cubicBezTo>
                  <a:cubicBezTo>
                    <a:pt x="12623" y="9362"/>
                    <a:pt x="12623" y="9362"/>
                    <a:pt x="12623" y="9362"/>
                  </a:cubicBezTo>
                  <a:cubicBezTo>
                    <a:pt x="12679" y="9429"/>
                    <a:pt x="12679" y="9429"/>
                    <a:pt x="12679" y="9429"/>
                  </a:cubicBezTo>
                  <a:cubicBezTo>
                    <a:pt x="12679" y="9362"/>
                    <a:pt x="12679" y="9362"/>
                    <a:pt x="12679" y="9362"/>
                  </a:cubicBezTo>
                  <a:cubicBezTo>
                    <a:pt x="12736" y="9362"/>
                    <a:pt x="12736" y="9362"/>
                    <a:pt x="12736" y="9362"/>
                  </a:cubicBezTo>
                  <a:cubicBezTo>
                    <a:pt x="12679" y="9429"/>
                    <a:pt x="12679" y="9429"/>
                    <a:pt x="12679" y="9429"/>
                  </a:cubicBezTo>
                  <a:cubicBezTo>
                    <a:pt x="12679" y="9429"/>
                    <a:pt x="12679" y="9429"/>
                    <a:pt x="12679" y="9429"/>
                  </a:cubicBezTo>
                  <a:cubicBezTo>
                    <a:pt x="12623" y="9496"/>
                    <a:pt x="12623" y="9496"/>
                    <a:pt x="12623" y="9496"/>
                  </a:cubicBezTo>
                  <a:cubicBezTo>
                    <a:pt x="12567" y="9496"/>
                    <a:pt x="12567" y="9496"/>
                    <a:pt x="12567" y="9496"/>
                  </a:cubicBezTo>
                  <a:cubicBezTo>
                    <a:pt x="12567" y="9429"/>
                    <a:pt x="12567" y="9429"/>
                    <a:pt x="12567" y="9429"/>
                  </a:cubicBezTo>
                  <a:cubicBezTo>
                    <a:pt x="12567" y="9429"/>
                    <a:pt x="12567" y="9429"/>
                    <a:pt x="12567" y="9429"/>
                  </a:cubicBezTo>
                  <a:cubicBezTo>
                    <a:pt x="12511" y="9429"/>
                    <a:pt x="12511" y="9429"/>
                    <a:pt x="12511" y="9429"/>
                  </a:cubicBezTo>
                  <a:cubicBezTo>
                    <a:pt x="12511" y="9429"/>
                    <a:pt x="12511" y="9429"/>
                    <a:pt x="12511" y="9429"/>
                  </a:cubicBezTo>
                  <a:cubicBezTo>
                    <a:pt x="12567" y="9496"/>
                    <a:pt x="12567" y="9496"/>
                    <a:pt x="12567" y="9496"/>
                  </a:cubicBezTo>
                  <a:cubicBezTo>
                    <a:pt x="12567" y="9563"/>
                    <a:pt x="12567" y="9563"/>
                    <a:pt x="12567" y="9563"/>
                  </a:cubicBezTo>
                  <a:cubicBezTo>
                    <a:pt x="12623" y="9630"/>
                    <a:pt x="12623" y="9630"/>
                    <a:pt x="12623" y="9630"/>
                  </a:cubicBezTo>
                  <a:cubicBezTo>
                    <a:pt x="12623" y="9697"/>
                    <a:pt x="12623" y="9697"/>
                    <a:pt x="12623" y="9697"/>
                  </a:cubicBezTo>
                  <a:cubicBezTo>
                    <a:pt x="12623" y="9697"/>
                    <a:pt x="12623" y="9697"/>
                    <a:pt x="12623" y="9697"/>
                  </a:cubicBezTo>
                  <a:cubicBezTo>
                    <a:pt x="12623" y="9763"/>
                    <a:pt x="12623" y="9763"/>
                    <a:pt x="12623" y="9763"/>
                  </a:cubicBezTo>
                  <a:cubicBezTo>
                    <a:pt x="12567" y="9763"/>
                    <a:pt x="12567" y="9763"/>
                    <a:pt x="12567" y="9763"/>
                  </a:cubicBezTo>
                  <a:cubicBezTo>
                    <a:pt x="12567" y="9830"/>
                    <a:pt x="12567" y="9830"/>
                    <a:pt x="12567" y="9830"/>
                  </a:cubicBezTo>
                  <a:cubicBezTo>
                    <a:pt x="12567" y="9897"/>
                    <a:pt x="12567" y="9897"/>
                    <a:pt x="12567" y="9897"/>
                  </a:cubicBezTo>
                  <a:cubicBezTo>
                    <a:pt x="12511" y="9964"/>
                    <a:pt x="12511" y="9964"/>
                    <a:pt x="12511" y="9964"/>
                  </a:cubicBezTo>
                  <a:cubicBezTo>
                    <a:pt x="12511" y="9964"/>
                    <a:pt x="12511" y="9964"/>
                    <a:pt x="12511" y="9964"/>
                  </a:cubicBezTo>
                  <a:cubicBezTo>
                    <a:pt x="12511" y="10031"/>
                    <a:pt x="12511" y="10031"/>
                    <a:pt x="12511" y="10031"/>
                  </a:cubicBezTo>
                  <a:cubicBezTo>
                    <a:pt x="12511" y="10031"/>
                    <a:pt x="12511" y="10031"/>
                    <a:pt x="12511" y="10031"/>
                  </a:cubicBezTo>
                  <a:cubicBezTo>
                    <a:pt x="12511" y="10098"/>
                    <a:pt x="12511" y="10098"/>
                    <a:pt x="12511" y="10098"/>
                  </a:cubicBezTo>
                  <a:cubicBezTo>
                    <a:pt x="12511" y="10098"/>
                    <a:pt x="12511" y="10098"/>
                    <a:pt x="12511" y="10098"/>
                  </a:cubicBezTo>
                  <a:cubicBezTo>
                    <a:pt x="12567" y="10031"/>
                    <a:pt x="12567" y="10031"/>
                    <a:pt x="12567" y="10031"/>
                  </a:cubicBezTo>
                  <a:cubicBezTo>
                    <a:pt x="12567" y="10031"/>
                    <a:pt x="12567" y="10031"/>
                    <a:pt x="12567" y="10031"/>
                  </a:cubicBezTo>
                  <a:cubicBezTo>
                    <a:pt x="12623" y="9964"/>
                    <a:pt x="12623" y="9964"/>
                    <a:pt x="12623" y="9964"/>
                  </a:cubicBezTo>
                  <a:cubicBezTo>
                    <a:pt x="12679" y="9964"/>
                    <a:pt x="12679" y="9964"/>
                    <a:pt x="12679" y="9964"/>
                  </a:cubicBezTo>
                  <a:cubicBezTo>
                    <a:pt x="12623" y="9897"/>
                    <a:pt x="12623" y="9897"/>
                    <a:pt x="12623" y="9897"/>
                  </a:cubicBezTo>
                  <a:cubicBezTo>
                    <a:pt x="12679" y="9897"/>
                    <a:pt x="12679" y="9897"/>
                    <a:pt x="12679" y="9897"/>
                  </a:cubicBezTo>
                  <a:cubicBezTo>
                    <a:pt x="12679" y="9897"/>
                    <a:pt x="12679" y="9897"/>
                    <a:pt x="12679" y="9897"/>
                  </a:cubicBezTo>
                  <a:cubicBezTo>
                    <a:pt x="12736" y="9897"/>
                    <a:pt x="12736" y="9897"/>
                    <a:pt x="12736" y="9897"/>
                  </a:cubicBezTo>
                  <a:cubicBezTo>
                    <a:pt x="12736" y="9830"/>
                    <a:pt x="12736" y="9830"/>
                    <a:pt x="12736" y="9830"/>
                  </a:cubicBezTo>
                  <a:cubicBezTo>
                    <a:pt x="12736" y="9763"/>
                    <a:pt x="12736" y="9763"/>
                    <a:pt x="12736" y="9763"/>
                  </a:cubicBezTo>
                  <a:cubicBezTo>
                    <a:pt x="12792" y="9697"/>
                    <a:pt x="12792" y="9697"/>
                    <a:pt x="12792" y="9697"/>
                  </a:cubicBezTo>
                  <a:cubicBezTo>
                    <a:pt x="12848" y="9563"/>
                    <a:pt x="12848" y="9563"/>
                    <a:pt x="12848" y="9563"/>
                  </a:cubicBezTo>
                  <a:cubicBezTo>
                    <a:pt x="12904" y="9563"/>
                    <a:pt x="12904" y="9563"/>
                    <a:pt x="12904" y="9563"/>
                  </a:cubicBezTo>
                  <a:cubicBezTo>
                    <a:pt x="12904" y="9563"/>
                    <a:pt x="12904" y="9563"/>
                    <a:pt x="12904" y="9563"/>
                  </a:cubicBezTo>
                  <a:cubicBezTo>
                    <a:pt x="12904" y="9563"/>
                    <a:pt x="12904" y="9563"/>
                    <a:pt x="12904" y="9563"/>
                  </a:cubicBezTo>
                  <a:cubicBezTo>
                    <a:pt x="12904" y="9630"/>
                    <a:pt x="12904" y="9630"/>
                    <a:pt x="12904" y="9630"/>
                  </a:cubicBezTo>
                  <a:cubicBezTo>
                    <a:pt x="12960" y="9697"/>
                    <a:pt x="12960" y="9697"/>
                    <a:pt x="12960" y="9697"/>
                  </a:cubicBezTo>
                  <a:cubicBezTo>
                    <a:pt x="12960" y="9763"/>
                    <a:pt x="12960" y="9763"/>
                    <a:pt x="12960" y="9763"/>
                  </a:cubicBezTo>
                  <a:cubicBezTo>
                    <a:pt x="13016" y="9830"/>
                    <a:pt x="13016" y="9830"/>
                    <a:pt x="13016" y="9830"/>
                  </a:cubicBezTo>
                  <a:cubicBezTo>
                    <a:pt x="13016" y="9897"/>
                    <a:pt x="13016" y="9897"/>
                    <a:pt x="13016" y="9897"/>
                  </a:cubicBezTo>
                  <a:cubicBezTo>
                    <a:pt x="13016" y="9964"/>
                    <a:pt x="13016" y="9964"/>
                    <a:pt x="13016" y="9964"/>
                  </a:cubicBezTo>
                  <a:cubicBezTo>
                    <a:pt x="13016" y="10031"/>
                    <a:pt x="13016" y="10031"/>
                    <a:pt x="13016" y="10031"/>
                  </a:cubicBezTo>
                  <a:cubicBezTo>
                    <a:pt x="13016" y="10098"/>
                    <a:pt x="13016" y="10098"/>
                    <a:pt x="13016" y="10098"/>
                  </a:cubicBezTo>
                  <a:cubicBezTo>
                    <a:pt x="12960" y="10098"/>
                    <a:pt x="12960" y="10098"/>
                    <a:pt x="12960" y="10098"/>
                  </a:cubicBezTo>
                  <a:cubicBezTo>
                    <a:pt x="12904" y="10098"/>
                    <a:pt x="12904" y="10098"/>
                    <a:pt x="12904" y="10098"/>
                  </a:cubicBezTo>
                  <a:cubicBezTo>
                    <a:pt x="12904" y="10098"/>
                    <a:pt x="12904" y="10098"/>
                    <a:pt x="12904" y="10098"/>
                  </a:cubicBezTo>
                  <a:cubicBezTo>
                    <a:pt x="12904" y="10165"/>
                    <a:pt x="12904" y="10165"/>
                    <a:pt x="12904" y="10165"/>
                  </a:cubicBezTo>
                  <a:cubicBezTo>
                    <a:pt x="12904" y="10232"/>
                    <a:pt x="12904" y="10232"/>
                    <a:pt x="12904" y="10232"/>
                  </a:cubicBezTo>
                  <a:cubicBezTo>
                    <a:pt x="12848" y="10298"/>
                    <a:pt x="12848" y="10298"/>
                    <a:pt x="12848" y="10298"/>
                  </a:cubicBezTo>
                  <a:cubicBezTo>
                    <a:pt x="12848" y="10365"/>
                    <a:pt x="12848" y="10365"/>
                    <a:pt x="12848" y="10365"/>
                  </a:cubicBezTo>
                  <a:cubicBezTo>
                    <a:pt x="12848" y="10365"/>
                    <a:pt x="12848" y="10365"/>
                    <a:pt x="12848" y="10365"/>
                  </a:cubicBezTo>
                  <a:cubicBezTo>
                    <a:pt x="12848" y="10432"/>
                    <a:pt x="12848" y="10432"/>
                    <a:pt x="12848" y="10432"/>
                  </a:cubicBezTo>
                  <a:cubicBezTo>
                    <a:pt x="12904" y="10633"/>
                    <a:pt x="12904" y="10633"/>
                    <a:pt x="12904" y="10633"/>
                  </a:cubicBezTo>
                  <a:cubicBezTo>
                    <a:pt x="12904" y="10700"/>
                    <a:pt x="12904" y="10700"/>
                    <a:pt x="12904" y="10700"/>
                  </a:cubicBezTo>
                  <a:cubicBezTo>
                    <a:pt x="12904" y="10767"/>
                    <a:pt x="12904" y="10767"/>
                    <a:pt x="12904" y="10767"/>
                  </a:cubicBezTo>
                  <a:cubicBezTo>
                    <a:pt x="12960" y="10833"/>
                    <a:pt x="12960" y="10833"/>
                    <a:pt x="12960" y="10833"/>
                  </a:cubicBezTo>
                  <a:cubicBezTo>
                    <a:pt x="12960" y="10833"/>
                    <a:pt x="12960" y="10833"/>
                    <a:pt x="12960" y="10833"/>
                  </a:cubicBezTo>
                  <a:cubicBezTo>
                    <a:pt x="12960" y="10767"/>
                    <a:pt x="12960" y="10767"/>
                    <a:pt x="12960" y="10767"/>
                  </a:cubicBezTo>
                  <a:cubicBezTo>
                    <a:pt x="12960" y="10700"/>
                    <a:pt x="12960" y="10700"/>
                    <a:pt x="12960" y="10700"/>
                  </a:cubicBezTo>
                  <a:cubicBezTo>
                    <a:pt x="13016" y="10700"/>
                    <a:pt x="13016" y="10700"/>
                    <a:pt x="13016" y="10700"/>
                  </a:cubicBezTo>
                  <a:cubicBezTo>
                    <a:pt x="13016" y="10700"/>
                    <a:pt x="13016" y="10700"/>
                    <a:pt x="13016" y="10700"/>
                  </a:cubicBezTo>
                  <a:cubicBezTo>
                    <a:pt x="13072" y="10767"/>
                    <a:pt x="13072" y="10767"/>
                    <a:pt x="13072" y="10767"/>
                  </a:cubicBezTo>
                  <a:cubicBezTo>
                    <a:pt x="13072" y="10767"/>
                    <a:pt x="13072" y="10767"/>
                    <a:pt x="13072" y="10767"/>
                  </a:cubicBezTo>
                  <a:cubicBezTo>
                    <a:pt x="13072" y="10700"/>
                    <a:pt x="13072" y="10700"/>
                    <a:pt x="13072" y="10700"/>
                  </a:cubicBezTo>
                  <a:cubicBezTo>
                    <a:pt x="13128" y="10633"/>
                    <a:pt x="13128" y="10633"/>
                    <a:pt x="13128" y="10633"/>
                  </a:cubicBezTo>
                  <a:cubicBezTo>
                    <a:pt x="13128" y="10566"/>
                    <a:pt x="13128" y="10566"/>
                    <a:pt x="13128" y="10566"/>
                  </a:cubicBezTo>
                  <a:cubicBezTo>
                    <a:pt x="13184" y="10566"/>
                    <a:pt x="13184" y="10566"/>
                    <a:pt x="13184" y="10566"/>
                  </a:cubicBezTo>
                  <a:cubicBezTo>
                    <a:pt x="13241" y="10499"/>
                    <a:pt x="13241" y="10499"/>
                    <a:pt x="13241" y="10499"/>
                  </a:cubicBezTo>
                  <a:cubicBezTo>
                    <a:pt x="13241" y="10432"/>
                    <a:pt x="13241" y="10432"/>
                    <a:pt x="13241" y="10432"/>
                  </a:cubicBezTo>
                  <a:cubicBezTo>
                    <a:pt x="13241" y="10432"/>
                    <a:pt x="13241" y="10432"/>
                    <a:pt x="13241" y="10432"/>
                  </a:cubicBezTo>
                  <a:cubicBezTo>
                    <a:pt x="13353" y="10365"/>
                    <a:pt x="13353" y="10365"/>
                    <a:pt x="13353" y="10365"/>
                  </a:cubicBezTo>
                  <a:cubicBezTo>
                    <a:pt x="13409" y="10232"/>
                    <a:pt x="13409" y="10232"/>
                    <a:pt x="13409" y="10232"/>
                  </a:cubicBezTo>
                  <a:cubicBezTo>
                    <a:pt x="13465" y="10098"/>
                    <a:pt x="13465" y="10098"/>
                    <a:pt x="13465" y="10098"/>
                  </a:cubicBezTo>
                  <a:cubicBezTo>
                    <a:pt x="13465" y="10031"/>
                    <a:pt x="13465" y="10031"/>
                    <a:pt x="13465" y="10031"/>
                  </a:cubicBezTo>
                  <a:cubicBezTo>
                    <a:pt x="13521" y="9964"/>
                    <a:pt x="13521" y="9964"/>
                    <a:pt x="13521" y="9964"/>
                  </a:cubicBezTo>
                  <a:cubicBezTo>
                    <a:pt x="13577" y="10031"/>
                    <a:pt x="13577" y="10031"/>
                    <a:pt x="13577" y="10031"/>
                  </a:cubicBezTo>
                  <a:cubicBezTo>
                    <a:pt x="13633" y="10031"/>
                    <a:pt x="13633" y="10031"/>
                    <a:pt x="13633" y="10031"/>
                  </a:cubicBezTo>
                  <a:cubicBezTo>
                    <a:pt x="13633" y="10031"/>
                    <a:pt x="13633" y="10031"/>
                    <a:pt x="13633" y="10031"/>
                  </a:cubicBezTo>
                  <a:cubicBezTo>
                    <a:pt x="13689" y="10031"/>
                    <a:pt x="13689" y="10031"/>
                    <a:pt x="13689" y="10031"/>
                  </a:cubicBezTo>
                  <a:cubicBezTo>
                    <a:pt x="13689" y="10031"/>
                    <a:pt x="13689" y="10031"/>
                    <a:pt x="13689" y="10031"/>
                  </a:cubicBezTo>
                  <a:cubicBezTo>
                    <a:pt x="13633" y="10031"/>
                    <a:pt x="13633" y="10031"/>
                    <a:pt x="13633" y="10031"/>
                  </a:cubicBezTo>
                  <a:cubicBezTo>
                    <a:pt x="13633" y="9964"/>
                    <a:pt x="13633" y="9964"/>
                    <a:pt x="13633" y="9964"/>
                  </a:cubicBezTo>
                  <a:cubicBezTo>
                    <a:pt x="13633" y="9897"/>
                    <a:pt x="13633" y="9897"/>
                    <a:pt x="13633" y="9897"/>
                  </a:cubicBezTo>
                  <a:cubicBezTo>
                    <a:pt x="13689" y="9897"/>
                    <a:pt x="13689" y="9897"/>
                    <a:pt x="13689" y="9897"/>
                  </a:cubicBezTo>
                  <a:cubicBezTo>
                    <a:pt x="13689" y="9964"/>
                    <a:pt x="13689" y="9964"/>
                    <a:pt x="13689" y="9964"/>
                  </a:cubicBezTo>
                  <a:cubicBezTo>
                    <a:pt x="13745" y="9897"/>
                    <a:pt x="13745" y="9897"/>
                    <a:pt x="13745" y="9897"/>
                  </a:cubicBezTo>
                  <a:cubicBezTo>
                    <a:pt x="13745" y="9897"/>
                    <a:pt x="13745" y="9897"/>
                    <a:pt x="13745" y="9897"/>
                  </a:cubicBezTo>
                  <a:cubicBezTo>
                    <a:pt x="13802" y="9897"/>
                    <a:pt x="13802" y="9897"/>
                    <a:pt x="13802" y="9897"/>
                  </a:cubicBezTo>
                  <a:cubicBezTo>
                    <a:pt x="13745" y="9830"/>
                    <a:pt x="13745" y="9830"/>
                    <a:pt x="13745" y="9830"/>
                  </a:cubicBezTo>
                  <a:cubicBezTo>
                    <a:pt x="13745" y="9830"/>
                    <a:pt x="13745" y="9830"/>
                    <a:pt x="13745" y="9830"/>
                  </a:cubicBezTo>
                  <a:cubicBezTo>
                    <a:pt x="13745" y="9830"/>
                    <a:pt x="13745" y="9830"/>
                    <a:pt x="13745" y="9830"/>
                  </a:cubicBezTo>
                  <a:cubicBezTo>
                    <a:pt x="13689" y="9830"/>
                    <a:pt x="13689" y="9830"/>
                    <a:pt x="13689" y="9830"/>
                  </a:cubicBezTo>
                  <a:cubicBezTo>
                    <a:pt x="13689" y="9697"/>
                    <a:pt x="13689" y="9697"/>
                    <a:pt x="13689" y="9697"/>
                  </a:cubicBezTo>
                  <a:cubicBezTo>
                    <a:pt x="13745" y="9697"/>
                    <a:pt x="13745" y="9697"/>
                    <a:pt x="13745" y="9697"/>
                  </a:cubicBezTo>
                  <a:cubicBezTo>
                    <a:pt x="13745" y="9630"/>
                    <a:pt x="13745" y="9630"/>
                    <a:pt x="13745" y="9630"/>
                  </a:cubicBezTo>
                  <a:cubicBezTo>
                    <a:pt x="13745" y="9630"/>
                    <a:pt x="13745" y="9630"/>
                    <a:pt x="13745" y="9630"/>
                  </a:cubicBezTo>
                  <a:cubicBezTo>
                    <a:pt x="13745" y="9630"/>
                    <a:pt x="13745" y="9630"/>
                    <a:pt x="13745" y="9630"/>
                  </a:cubicBezTo>
                  <a:cubicBezTo>
                    <a:pt x="13745" y="9563"/>
                    <a:pt x="13745" y="9563"/>
                    <a:pt x="13745" y="9563"/>
                  </a:cubicBezTo>
                  <a:cubicBezTo>
                    <a:pt x="13802" y="9496"/>
                    <a:pt x="13802" y="9496"/>
                    <a:pt x="13802" y="9496"/>
                  </a:cubicBezTo>
                  <a:cubicBezTo>
                    <a:pt x="13745" y="9496"/>
                    <a:pt x="13745" y="9496"/>
                    <a:pt x="13745" y="9496"/>
                  </a:cubicBezTo>
                  <a:cubicBezTo>
                    <a:pt x="13745" y="9496"/>
                    <a:pt x="13745" y="9496"/>
                    <a:pt x="13745" y="9496"/>
                  </a:cubicBezTo>
                  <a:cubicBezTo>
                    <a:pt x="13802" y="9496"/>
                    <a:pt x="13802" y="9496"/>
                    <a:pt x="13802" y="9496"/>
                  </a:cubicBezTo>
                  <a:cubicBezTo>
                    <a:pt x="13802" y="9429"/>
                    <a:pt x="13802" y="9429"/>
                    <a:pt x="13802" y="9429"/>
                  </a:cubicBezTo>
                  <a:cubicBezTo>
                    <a:pt x="13802" y="9429"/>
                    <a:pt x="13802" y="9429"/>
                    <a:pt x="13802" y="9429"/>
                  </a:cubicBezTo>
                  <a:cubicBezTo>
                    <a:pt x="13802" y="9362"/>
                    <a:pt x="13802" y="9362"/>
                    <a:pt x="13802" y="9362"/>
                  </a:cubicBezTo>
                  <a:cubicBezTo>
                    <a:pt x="13802" y="9429"/>
                    <a:pt x="13802" y="9429"/>
                    <a:pt x="13802" y="9429"/>
                  </a:cubicBezTo>
                  <a:cubicBezTo>
                    <a:pt x="13858" y="9429"/>
                    <a:pt x="13858" y="9429"/>
                    <a:pt x="13858" y="9429"/>
                  </a:cubicBezTo>
                  <a:cubicBezTo>
                    <a:pt x="13858" y="9429"/>
                    <a:pt x="13858" y="9429"/>
                    <a:pt x="13858" y="9429"/>
                  </a:cubicBezTo>
                  <a:cubicBezTo>
                    <a:pt x="13914" y="9429"/>
                    <a:pt x="13914" y="9429"/>
                    <a:pt x="13914" y="9429"/>
                  </a:cubicBezTo>
                  <a:cubicBezTo>
                    <a:pt x="13970" y="9429"/>
                    <a:pt x="13970" y="9429"/>
                    <a:pt x="13970" y="9429"/>
                  </a:cubicBezTo>
                  <a:cubicBezTo>
                    <a:pt x="14082" y="9496"/>
                    <a:pt x="14082" y="9496"/>
                    <a:pt x="14082" y="9496"/>
                  </a:cubicBezTo>
                  <a:cubicBezTo>
                    <a:pt x="14082" y="9496"/>
                    <a:pt x="14082" y="9496"/>
                    <a:pt x="14082" y="9496"/>
                  </a:cubicBezTo>
                  <a:cubicBezTo>
                    <a:pt x="14082" y="9563"/>
                    <a:pt x="14082" y="9563"/>
                    <a:pt x="14082" y="9563"/>
                  </a:cubicBezTo>
                  <a:cubicBezTo>
                    <a:pt x="14194" y="9563"/>
                    <a:pt x="14194" y="9563"/>
                    <a:pt x="14194" y="9563"/>
                  </a:cubicBezTo>
                  <a:cubicBezTo>
                    <a:pt x="14250" y="9563"/>
                    <a:pt x="14250" y="9563"/>
                    <a:pt x="14250" y="9563"/>
                  </a:cubicBezTo>
                  <a:cubicBezTo>
                    <a:pt x="14250" y="9563"/>
                    <a:pt x="14250" y="9563"/>
                    <a:pt x="14250" y="9563"/>
                  </a:cubicBezTo>
                  <a:cubicBezTo>
                    <a:pt x="14306" y="9630"/>
                    <a:pt x="14306" y="9630"/>
                    <a:pt x="14306" y="9630"/>
                  </a:cubicBezTo>
                  <a:cubicBezTo>
                    <a:pt x="14306" y="9630"/>
                    <a:pt x="14306" y="9630"/>
                    <a:pt x="14306" y="9630"/>
                  </a:cubicBezTo>
                  <a:cubicBezTo>
                    <a:pt x="14306" y="9697"/>
                    <a:pt x="14306" y="9697"/>
                    <a:pt x="14306" y="9697"/>
                  </a:cubicBezTo>
                  <a:cubicBezTo>
                    <a:pt x="14363" y="9697"/>
                    <a:pt x="14363" y="9697"/>
                    <a:pt x="14363" y="9697"/>
                  </a:cubicBezTo>
                  <a:cubicBezTo>
                    <a:pt x="14306" y="9697"/>
                    <a:pt x="14306" y="9697"/>
                    <a:pt x="14306" y="9697"/>
                  </a:cubicBezTo>
                  <a:cubicBezTo>
                    <a:pt x="14250" y="9697"/>
                    <a:pt x="14250" y="9697"/>
                    <a:pt x="14250" y="9697"/>
                  </a:cubicBezTo>
                  <a:cubicBezTo>
                    <a:pt x="14250" y="9697"/>
                    <a:pt x="14250" y="9697"/>
                    <a:pt x="14250" y="9697"/>
                  </a:cubicBezTo>
                  <a:cubicBezTo>
                    <a:pt x="14250" y="9697"/>
                    <a:pt x="14250" y="9697"/>
                    <a:pt x="14250" y="9697"/>
                  </a:cubicBezTo>
                  <a:cubicBezTo>
                    <a:pt x="14363" y="9763"/>
                    <a:pt x="14363" y="9763"/>
                    <a:pt x="14363" y="9763"/>
                  </a:cubicBezTo>
                  <a:cubicBezTo>
                    <a:pt x="14363" y="9830"/>
                    <a:pt x="14363" y="9830"/>
                    <a:pt x="14363" y="9830"/>
                  </a:cubicBezTo>
                  <a:cubicBezTo>
                    <a:pt x="14306" y="9830"/>
                    <a:pt x="14306" y="9830"/>
                    <a:pt x="14306" y="9830"/>
                  </a:cubicBezTo>
                  <a:cubicBezTo>
                    <a:pt x="14363" y="9897"/>
                    <a:pt x="14363" y="9897"/>
                    <a:pt x="14363" y="9897"/>
                  </a:cubicBezTo>
                  <a:cubicBezTo>
                    <a:pt x="14363" y="9830"/>
                    <a:pt x="14363" y="9830"/>
                    <a:pt x="14363" y="9830"/>
                  </a:cubicBezTo>
                  <a:cubicBezTo>
                    <a:pt x="14475" y="9897"/>
                    <a:pt x="14475" y="9897"/>
                    <a:pt x="14475" y="9897"/>
                  </a:cubicBezTo>
                  <a:cubicBezTo>
                    <a:pt x="14475" y="9897"/>
                    <a:pt x="14475" y="9897"/>
                    <a:pt x="14475" y="9897"/>
                  </a:cubicBezTo>
                  <a:cubicBezTo>
                    <a:pt x="14475" y="9897"/>
                    <a:pt x="14475" y="9897"/>
                    <a:pt x="14475" y="9897"/>
                  </a:cubicBezTo>
                  <a:cubicBezTo>
                    <a:pt x="14531" y="9964"/>
                    <a:pt x="14531" y="9964"/>
                    <a:pt x="14531" y="9964"/>
                  </a:cubicBezTo>
                  <a:cubicBezTo>
                    <a:pt x="14475" y="9964"/>
                    <a:pt x="14475" y="9964"/>
                    <a:pt x="14475" y="9964"/>
                  </a:cubicBezTo>
                  <a:cubicBezTo>
                    <a:pt x="14419" y="10031"/>
                    <a:pt x="14419" y="10031"/>
                    <a:pt x="14419" y="10031"/>
                  </a:cubicBezTo>
                  <a:cubicBezTo>
                    <a:pt x="14363" y="10098"/>
                    <a:pt x="14363" y="10098"/>
                    <a:pt x="14363" y="10098"/>
                  </a:cubicBezTo>
                  <a:cubicBezTo>
                    <a:pt x="14306" y="10098"/>
                    <a:pt x="14306" y="10098"/>
                    <a:pt x="14306" y="10098"/>
                  </a:cubicBezTo>
                  <a:cubicBezTo>
                    <a:pt x="14363" y="10098"/>
                    <a:pt x="14363" y="10098"/>
                    <a:pt x="14363" y="10098"/>
                  </a:cubicBezTo>
                  <a:cubicBezTo>
                    <a:pt x="14419" y="10098"/>
                    <a:pt x="14419" y="10098"/>
                    <a:pt x="14419" y="10098"/>
                  </a:cubicBezTo>
                  <a:cubicBezTo>
                    <a:pt x="14419" y="10165"/>
                    <a:pt x="14419" y="10165"/>
                    <a:pt x="14419" y="10165"/>
                  </a:cubicBezTo>
                  <a:cubicBezTo>
                    <a:pt x="14419" y="10165"/>
                    <a:pt x="14419" y="10165"/>
                    <a:pt x="14419" y="10165"/>
                  </a:cubicBezTo>
                  <a:cubicBezTo>
                    <a:pt x="14475" y="10165"/>
                    <a:pt x="14475" y="10165"/>
                    <a:pt x="14475" y="10165"/>
                  </a:cubicBezTo>
                  <a:cubicBezTo>
                    <a:pt x="14419" y="10232"/>
                    <a:pt x="14419" y="10232"/>
                    <a:pt x="14419" y="10232"/>
                  </a:cubicBezTo>
                  <a:cubicBezTo>
                    <a:pt x="14419" y="10232"/>
                    <a:pt x="14419" y="10232"/>
                    <a:pt x="14419" y="10232"/>
                  </a:cubicBezTo>
                  <a:cubicBezTo>
                    <a:pt x="14363" y="10298"/>
                    <a:pt x="14363" y="10298"/>
                    <a:pt x="14363" y="10298"/>
                  </a:cubicBezTo>
                  <a:cubicBezTo>
                    <a:pt x="14306" y="10298"/>
                    <a:pt x="14306" y="10298"/>
                    <a:pt x="14306" y="10298"/>
                  </a:cubicBezTo>
                  <a:cubicBezTo>
                    <a:pt x="14250" y="10298"/>
                    <a:pt x="14250" y="10298"/>
                    <a:pt x="14250" y="10298"/>
                  </a:cubicBezTo>
                  <a:cubicBezTo>
                    <a:pt x="14250" y="10298"/>
                    <a:pt x="14250" y="10298"/>
                    <a:pt x="14250" y="10298"/>
                  </a:cubicBezTo>
                  <a:cubicBezTo>
                    <a:pt x="14194" y="10298"/>
                    <a:pt x="14194" y="10298"/>
                    <a:pt x="14194" y="10298"/>
                  </a:cubicBezTo>
                  <a:cubicBezTo>
                    <a:pt x="14194" y="10232"/>
                    <a:pt x="14194" y="10232"/>
                    <a:pt x="14194" y="10232"/>
                  </a:cubicBezTo>
                  <a:cubicBezTo>
                    <a:pt x="14138" y="10232"/>
                    <a:pt x="14138" y="10232"/>
                    <a:pt x="14138" y="10232"/>
                  </a:cubicBezTo>
                  <a:cubicBezTo>
                    <a:pt x="14138" y="10232"/>
                    <a:pt x="14138" y="10232"/>
                    <a:pt x="14138" y="10232"/>
                  </a:cubicBezTo>
                  <a:cubicBezTo>
                    <a:pt x="14082" y="10232"/>
                    <a:pt x="14082" y="10232"/>
                    <a:pt x="14082" y="10232"/>
                  </a:cubicBezTo>
                  <a:cubicBezTo>
                    <a:pt x="14082" y="10298"/>
                    <a:pt x="14082" y="10298"/>
                    <a:pt x="14082" y="10298"/>
                  </a:cubicBezTo>
                  <a:cubicBezTo>
                    <a:pt x="14082" y="10298"/>
                    <a:pt x="14082" y="10298"/>
                    <a:pt x="14082" y="10298"/>
                  </a:cubicBezTo>
                  <a:cubicBezTo>
                    <a:pt x="14082" y="10298"/>
                    <a:pt x="14082" y="10298"/>
                    <a:pt x="14082" y="10298"/>
                  </a:cubicBezTo>
                  <a:cubicBezTo>
                    <a:pt x="14138" y="10298"/>
                    <a:pt x="14138" y="10298"/>
                    <a:pt x="14138" y="10298"/>
                  </a:cubicBezTo>
                  <a:cubicBezTo>
                    <a:pt x="14138" y="10365"/>
                    <a:pt x="14138" y="10365"/>
                    <a:pt x="14138" y="10365"/>
                  </a:cubicBezTo>
                  <a:cubicBezTo>
                    <a:pt x="14082" y="10365"/>
                    <a:pt x="14082" y="10365"/>
                    <a:pt x="14082" y="10365"/>
                  </a:cubicBezTo>
                  <a:cubicBezTo>
                    <a:pt x="14138" y="10432"/>
                    <a:pt x="14138" y="10432"/>
                    <a:pt x="14138" y="10432"/>
                  </a:cubicBezTo>
                  <a:cubicBezTo>
                    <a:pt x="14082" y="10432"/>
                    <a:pt x="14082" y="10432"/>
                    <a:pt x="14082" y="10432"/>
                  </a:cubicBezTo>
                  <a:cubicBezTo>
                    <a:pt x="14082" y="10499"/>
                    <a:pt x="14082" y="10499"/>
                    <a:pt x="14082" y="10499"/>
                  </a:cubicBezTo>
                  <a:cubicBezTo>
                    <a:pt x="14138" y="10499"/>
                    <a:pt x="14138" y="10499"/>
                    <a:pt x="14138" y="10499"/>
                  </a:cubicBezTo>
                  <a:cubicBezTo>
                    <a:pt x="14138" y="10432"/>
                    <a:pt x="14138" y="10432"/>
                    <a:pt x="14138" y="10432"/>
                  </a:cubicBezTo>
                  <a:cubicBezTo>
                    <a:pt x="14138" y="10432"/>
                    <a:pt x="14138" y="10432"/>
                    <a:pt x="14138" y="10432"/>
                  </a:cubicBezTo>
                  <a:cubicBezTo>
                    <a:pt x="14138" y="10499"/>
                    <a:pt x="14138" y="10499"/>
                    <a:pt x="14138" y="10499"/>
                  </a:cubicBezTo>
                  <a:cubicBezTo>
                    <a:pt x="14082" y="10499"/>
                    <a:pt x="14082" y="10499"/>
                    <a:pt x="14082" y="10499"/>
                  </a:cubicBezTo>
                  <a:cubicBezTo>
                    <a:pt x="14082" y="10566"/>
                    <a:pt x="14082" y="10566"/>
                    <a:pt x="14082" y="10566"/>
                  </a:cubicBezTo>
                  <a:cubicBezTo>
                    <a:pt x="14082" y="10633"/>
                    <a:pt x="14082" y="10633"/>
                    <a:pt x="14082" y="10633"/>
                  </a:cubicBezTo>
                  <a:cubicBezTo>
                    <a:pt x="14138" y="10700"/>
                    <a:pt x="14138" y="10700"/>
                    <a:pt x="14138" y="10700"/>
                  </a:cubicBezTo>
                  <a:cubicBezTo>
                    <a:pt x="14138" y="10700"/>
                    <a:pt x="14138" y="10700"/>
                    <a:pt x="14138" y="10700"/>
                  </a:cubicBezTo>
                  <a:cubicBezTo>
                    <a:pt x="14194" y="10833"/>
                    <a:pt x="14194" y="10833"/>
                    <a:pt x="14194" y="10833"/>
                  </a:cubicBezTo>
                  <a:cubicBezTo>
                    <a:pt x="14194" y="10900"/>
                    <a:pt x="14194" y="10900"/>
                    <a:pt x="14194" y="10900"/>
                  </a:cubicBezTo>
                  <a:cubicBezTo>
                    <a:pt x="14138" y="10900"/>
                    <a:pt x="14138" y="10900"/>
                    <a:pt x="14138" y="10900"/>
                  </a:cubicBezTo>
                  <a:cubicBezTo>
                    <a:pt x="14138" y="10967"/>
                    <a:pt x="14138" y="10967"/>
                    <a:pt x="14138" y="10967"/>
                  </a:cubicBezTo>
                  <a:cubicBezTo>
                    <a:pt x="14082" y="10967"/>
                    <a:pt x="14082" y="10967"/>
                    <a:pt x="14082" y="10967"/>
                  </a:cubicBezTo>
                  <a:cubicBezTo>
                    <a:pt x="14082" y="11034"/>
                    <a:pt x="14082" y="11034"/>
                    <a:pt x="14082" y="11034"/>
                  </a:cubicBezTo>
                  <a:cubicBezTo>
                    <a:pt x="14082" y="11101"/>
                    <a:pt x="14082" y="11101"/>
                    <a:pt x="14082" y="11101"/>
                  </a:cubicBezTo>
                  <a:cubicBezTo>
                    <a:pt x="14026" y="11034"/>
                    <a:pt x="14026" y="11034"/>
                    <a:pt x="14026" y="11034"/>
                  </a:cubicBezTo>
                  <a:cubicBezTo>
                    <a:pt x="13970" y="11034"/>
                    <a:pt x="13970" y="11034"/>
                    <a:pt x="13970" y="11034"/>
                  </a:cubicBezTo>
                  <a:cubicBezTo>
                    <a:pt x="13914" y="11101"/>
                    <a:pt x="13914" y="11101"/>
                    <a:pt x="13914" y="11101"/>
                  </a:cubicBezTo>
                  <a:cubicBezTo>
                    <a:pt x="13914" y="11168"/>
                    <a:pt x="13914" y="11168"/>
                    <a:pt x="13914" y="11168"/>
                  </a:cubicBezTo>
                  <a:cubicBezTo>
                    <a:pt x="13858" y="11168"/>
                    <a:pt x="13858" y="11168"/>
                    <a:pt x="13858" y="11168"/>
                  </a:cubicBezTo>
                  <a:cubicBezTo>
                    <a:pt x="13858" y="11235"/>
                    <a:pt x="13858" y="11235"/>
                    <a:pt x="13858" y="11235"/>
                  </a:cubicBezTo>
                  <a:cubicBezTo>
                    <a:pt x="13802" y="11235"/>
                    <a:pt x="13802" y="11235"/>
                    <a:pt x="13802" y="11235"/>
                  </a:cubicBezTo>
                  <a:cubicBezTo>
                    <a:pt x="13745" y="11302"/>
                    <a:pt x="13745" y="11302"/>
                    <a:pt x="13745" y="11302"/>
                  </a:cubicBezTo>
                  <a:cubicBezTo>
                    <a:pt x="13689" y="11302"/>
                    <a:pt x="13689" y="11302"/>
                    <a:pt x="13689" y="11302"/>
                  </a:cubicBezTo>
                  <a:cubicBezTo>
                    <a:pt x="13633" y="11302"/>
                    <a:pt x="13633" y="11302"/>
                    <a:pt x="13633" y="11302"/>
                  </a:cubicBezTo>
                  <a:cubicBezTo>
                    <a:pt x="13633" y="11368"/>
                    <a:pt x="13633" y="11368"/>
                    <a:pt x="13633" y="11368"/>
                  </a:cubicBezTo>
                  <a:cubicBezTo>
                    <a:pt x="13521" y="11368"/>
                    <a:pt x="13521" y="11368"/>
                    <a:pt x="13521" y="11368"/>
                  </a:cubicBezTo>
                  <a:cubicBezTo>
                    <a:pt x="13465" y="11368"/>
                    <a:pt x="13465" y="11368"/>
                    <a:pt x="13465" y="11368"/>
                  </a:cubicBezTo>
                  <a:cubicBezTo>
                    <a:pt x="13521" y="11302"/>
                    <a:pt x="13521" y="11302"/>
                    <a:pt x="13521" y="11302"/>
                  </a:cubicBezTo>
                  <a:cubicBezTo>
                    <a:pt x="13521" y="11235"/>
                    <a:pt x="13521" y="11235"/>
                    <a:pt x="13521" y="11235"/>
                  </a:cubicBezTo>
                  <a:cubicBezTo>
                    <a:pt x="13465" y="11235"/>
                    <a:pt x="13465" y="11235"/>
                    <a:pt x="13465" y="11235"/>
                  </a:cubicBezTo>
                  <a:cubicBezTo>
                    <a:pt x="13465" y="11168"/>
                    <a:pt x="13465" y="11168"/>
                    <a:pt x="13465" y="11168"/>
                  </a:cubicBezTo>
                  <a:cubicBezTo>
                    <a:pt x="13465" y="11168"/>
                    <a:pt x="13465" y="11168"/>
                    <a:pt x="13465" y="11168"/>
                  </a:cubicBezTo>
                  <a:cubicBezTo>
                    <a:pt x="13465" y="11168"/>
                    <a:pt x="13465" y="11168"/>
                    <a:pt x="13465" y="11168"/>
                  </a:cubicBezTo>
                  <a:cubicBezTo>
                    <a:pt x="13521" y="11034"/>
                    <a:pt x="13521" y="11034"/>
                    <a:pt x="13521" y="11034"/>
                  </a:cubicBezTo>
                  <a:cubicBezTo>
                    <a:pt x="13465" y="11101"/>
                    <a:pt x="13465" y="11101"/>
                    <a:pt x="13465" y="11101"/>
                  </a:cubicBezTo>
                  <a:cubicBezTo>
                    <a:pt x="13465" y="11101"/>
                    <a:pt x="13465" y="11101"/>
                    <a:pt x="13465" y="11101"/>
                  </a:cubicBezTo>
                  <a:cubicBezTo>
                    <a:pt x="13465" y="11034"/>
                    <a:pt x="13465" y="11034"/>
                    <a:pt x="13465" y="11034"/>
                  </a:cubicBezTo>
                  <a:cubicBezTo>
                    <a:pt x="13409" y="11034"/>
                    <a:pt x="13409" y="11034"/>
                    <a:pt x="13409" y="11034"/>
                  </a:cubicBezTo>
                  <a:cubicBezTo>
                    <a:pt x="13409" y="10967"/>
                    <a:pt x="13409" y="10967"/>
                    <a:pt x="13409" y="10967"/>
                  </a:cubicBezTo>
                  <a:cubicBezTo>
                    <a:pt x="13353" y="10967"/>
                    <a:pt x="13353" y="10967"/>
                    <a:pt x="13353" y="10967"/>
                  </a:cubicBezTo>
                  <a:cubicBezTo>
                    <a:pt x="13353" y="10967"/>
                    <a:pt x="13353" y="10967"/>
                    <a:pt x="13353" y="10967"/>
                  </a:cubicBezTo>
                  <a:cubicBezTo>
                    <a:pt x="13297" y="10967"/>
                    <a:pt x="13297" y="10967"/>
                    <a:pt x="13297" y="10967"/>
                  </a:cubicBezTo>
                  <a:cubicBezTo>
                    <a:pt x="13241" y="11034"/>
                    <a:pt x="13241" y="11034"/>
                    <a:pt x="13241" y="11034"/>
                  </a:cubicBezTo>
                  <a:cubicBezTo>
                    <a:pt x="13297" y="11034"/>
                    <a:pt x="13297" y="11034"/>
                    <a:pt x="13297" y="11034"/>
                  </a:cubicBezTo>
                  <a:cubicBezTo>
                    <a:pt x="13353" y="11034"/>
                    <a:pt x="13353" y="11034"/>
                    <a:pt x="13353" y="11034"/>
                  </a:cubicBezTo>
                  <a:cubicBezTo>
                    <a:pt x="13353" y="11034"/>
                    <a:pt x="13353" y="11034"/>
                    <a:pt x="13353" y="11034"/>
                  </a:cubicBezTo>
                  <a:cubicBezTo>
                    <a:pt x="13353" y="11034"/>
                    <a:pt x="13353" y="11034"/>
                    <a:pt x="13353" y="11034"/>
                  </a:cubicBezTo>
                  <a:cubicBezTo>
                    <a:pt x="13409" y="11101"/>
                    <a:pt x="13409" y="11101"/>
                    <a:pt x="13409" y="11101"/>
                  </a:cubicBezTo>
                  <a:cubicBezTo>
                    <a:pt x="13409" y="11168"/>
                    <a:pt x="13409" y="11168"/>
                    <a:pt x="13409" y="11168"/>
                  </a:cubicBezTo>
                  <a:cubicBezTo>
                    <a:pt x="13409" y="11235"/>
                    <a:pt x="13409" y="11235"/>
                    <a:pt x="13409" y="11235"/>
                  </a:cubicBezTo>
                  <a:cubicBezTo>
                    <a:pt x="13465" y="11235"/>
                    <a:pt x="13465" y="11235"/>
                    <a:pt x="13465" y="11235"/>
                  </a:cubicBezTo>
                  <a:cubicBezTo>
                    <a:pt x="13465" y="11302"/>
                    <a:pt x="13465" y="11302"/>
                    <a:pt x="13465" y="11302"/>
                  </a:cubicBezTo>
                  <a:cubicBezTo>
                    <a:pt x="13409" y="11368"/>
                    <a:pt x="13409" y="11368"/>
                    <a:pt x="13409" y="11368"/>
                  </a:cubicBezTo>
                  <a:cubicBezTo>
                    <a:pt x="13465" y="11368"/>
                    <a:pt x="13465" y="11368"/>
                    <a:pt x="13465" y="11368"/>
                  </a:cubicBezTo>
                  <a:cubicBezTo>
                    <a:pt x="13465" y="11435"/>
                    <a:pt x="13465" y="11435"/>
                    <a:pt x="13465" y="11435"/>
                  </a:cubicBezTo>
                  <a:cubicBezTo>
                    <a:pt x="13409" y="11435"/>
                    <a:pt x="13409" y="11435"/>
                    <a:pt x="13409" y="11435"/>
                  </a:cubicBezTo>
                  <a:cubicBezTo>
                    <a:pt x="13353" y="11368"/>
                    <a:pt x="13353" y="11368"/>
                    <a:pt x="13353" y="11368"/>
                  </a:cubicBezTo>
                  <a:cubicBezTo>
                    <a:pt x="13353" y="11302"/>
                    <a:pt x="13353" y="11302"/>
                    <a:pt x="13353" y="11302"/>
                  </a:cubicBezTo>
                  <a:cubicBezTo>
                    <a:pt x="13297" y="11302"/>
                    <a:pt x="13297" y="11302"/>
                    <a:pt x="13297" y="11302"/>
                  </a:cubicBezTo>
                  <a:cubicBezTo>
                    <a:pt x="13297" y="11235"/>
                    <a:pt x="13297" y="11235"/>
                    <a:pt x="13297" y="11235"/>
                  </a:cubicBezTo>
                  <a:cubicBezTo>
                    <a:pt x="13241" y="11302"/>
                    <a:pt x="13241" y="11302"/>
                    <a:pt x="13241" y="11302"/>
                  </a:cubicBezTo>
                  <a:cubicBezTo>
                    <a:pt x="13297" y="11368"/>
                    <a:pt x="13297" y="11368"/>
                    <a:pt x="13297" y="11368"/>
                  </a:cubicBezTo>
                  <a:cubicBezTo>
                    <a:pt x="13297" y="11368"/>
                    <a:pt x="13297" y="11368"/>
                    <a:pt x="13297" y="11368"/>
                  </a:cubicBezTo>
                  <a:cubicBezTo>
                    <a:pt x="13241" y="11368"/>
                    <a:pt x="13241" y="11368"/>
                    <a:pt x="13241" y="11368"/>
                  </a:cubicBezTo>
                  <a:cubicBezTo>
                    <a:pt x="13184" y="11368"/>
                    <a:pt x="13184" y="11368"/>
                    <a:pt x="13184" y="11368"/>
                  </a:cubicBezTo>
                  <a:cubicBezTo>
                    <a:pt x="13184" y="11302"/>
                    <a:pt x="13184" y="11302"/>
                    <a:pt x="13184" y="11302"/>
                  </a:cubicBezTo>
                  <a:cubicBezTo>
                    <a:pt x="13184" y="11368"/>
                    <a:pt x="13184" y="11368"/>
                    <a:pt x="13184" y="11368"/>
                  </a:cubicBezTo>
                  <a:cubicBezTo>
                    <a:pt x="13184" y="11302"/>
                    <a:pt x="13184" y="11302"/>
                    <a:pt x="13184" y="11302"/>
                  </a:cubicBezTo>
                  <a:cubicBezTo>
                    <a:pt x="13184" y="11235"/>
                    <a:pt x="13184" y="11235"/>
                    <a:pt x="13184" y="11235"/>
                  </a:cubicBezTo>
                  <a:cubicBezTo>
                    <a:pt x="13184" y="11235"/>
                    <a:pt x="13184" y="11235"/>
                    <a:pt x="13184" y="11235"/>
                  </a:cubicBezTo>
                  <a:cubicBezTo>
                    <a:pt x="13184" y="11168"/>
                    <a:pt x="13184" y="11168"/>
                    <a:pt x="13184" y="11168"/>
                  </a:cubicBezTo>
                  <a:cubicBezTo>
                    <a:pt x="13184" y="11168"/>
                    <a:pt x="13184" y="11168"/>
                    <a:pt x="13184" y="11168"/>
                  </a:cubicBezTo>
                  <a:cubicBezTo>
                    <a:pt x="13072" y="11168"/>
                    <a:pt x="13072" y="11168"/>
                    <a:pt x="13072" y="11168"/>
                  </a:cubicBezTo>
                  <a:cubicBezTo>
                    <a:pt x="13016" y="11168"/>
                    <a:pt x="13016" y="11168"/>
                    <a:pt x="13016" y="11168"/>
                  </a:cubicBezTo>
                  <a:cubicBezTo>
                    <a:pt x="13016" y="11168"/>
                    <a:pt x="13016" y="11168"/>
                    <a:pt x="13016" y="11168"/>
                  </a:cubicBezTo>
                  <a:cubicBezTo>
                    <a:pt x="12960" y="11168"/>
                    <a:pt x="12960" y="11168"/>
                    <a:pt x="12960" y="11168"/>
                  </a:cubicBezTo>
                  <a:cubicBezTo>
                    <a:pt x="12904" y="11168"/>
                    <a:pt x="12904" y="11168"/>
                    <a:pt x="12904" y="11168"/>
                  </a:cubicBezTo>
                  <a:cubicBezTo>
                    <a:pt x="12904" y="11168"/>
                    <a:pt x="12904" y="11168"/>
                    <a:pt x="12904" y="11168"/>
                  </a:cubicBezTo>
                  <a:cubicBezTo>
                    <a:pt x="12904" y="11235"/>
                    <a:pt x="12904" y="11235"/>
                    <a:pt x="12904" y="11235"/>
                  </a:cubicBezTo>
                  <a:cubicBezTo>
                    <a:pt x="12904" y="11235"/>
                    <a:pt x="12904" y="11235"/>
                    <a:pt x="12904" y="11235"/>
                  </a:cubicBezTo>
                  <a:cubicBezTo>
                    <a:pt x="12904" y="11302"/>
                    <a:pt x="12904" y="11302"/>
                    <a:pt x="12904" y="11302"/>
                  </a:cubicBezTo>
                  <a:cubicBezTo>
                    <a:pt x="12904" y="11302"/>
                    <a:pt x="12904" y="11302"/>
                    <a:pt x="12904" y="11302"/>
                  </a:cubicBezTo>
                  <a:cubicBezTo>
                    <a:pt x="12960" y="11302"/>
                    <a:pt x="12960" y="11302"/>
                    <a:pt x="12960" y="11302"/>
                  </a:cubicBezTo>
                  <a:cubicBezTo>
                    <a:pt x="13016" y="11368"/>
                    <a:pt x="13016" y="11368"/>
                    <a:pt x="13016" y="11368"/>
                  </a:cubicBezTo>
                  <a:cubicBezTo>
                    <a:pt x="12960" y="11435"/>
                    <a:pt x="12960" y="11435"/>
                    <a:pt x="12960" y="11435"/>
                  </a:cubicBezTo>
                  <a:cubicBezTo>
                    <a:pt x="12904" y="11435"/>
                    <a:pt x="12904" y="11435"/>
                    <a:pt x="12904" y="11435"/>
                  </a:cubicBezTo>
                  <a:cubicBezTo>
                    <a:pt x="12792" y="11569"/>
                    <a:pt x="12792" y="11569"/>
                    <a:pt x="12792" y="11569"/>
                  </a:cubicBezTo>
                  <a:cubicBezTo>
                    <a:pt x="12736" y="11636"/>
                    <a:pt x="12736" y="11636"/>
                    <a:pt x="12736" y="11636"/>
                  </a:cubicBezTo>
                  <a:cubicBezTo>
                    <a:pt x="12679" y="11703"/>
                    <a:pt x="12679" y="11703"/>
                    <a:pt x="12679" y="11703"/>
                  </a:cubicBezTo>
                  <a:cubicBezTo>
                    <a:pt x="12679" y="11703"/>
                    <a:pt x="12679" y="11703"/>
                    <a:pt x="12679" y="11703"/>
                  </a:cubicBezTo>
                  <a:cubicBezTo>
                    <a:pt x="12623" y="11703"/>
                    <a:pt x="12623" y="11703"/>
                    <a:pt x="12623" y="11703"/>
                  </a:cubicBezTo>
                  <a:cubicBezTo>
                    <a:pt x="12623" y="11770"/>
                    <a:pt x="12623" y="11770"/>
                    <a:pt x="12623" y="11770"/>
                  </a:cubicBezTo>
                  <a:cubicBezTo>
                    <a:pt x="12567" y="11770"/>
                    <a:pt x="12567" y="11770"/>
                    <a:pt x="12567" y="11770"/>
                  </a:cubicBezTo>
                  <a:cubicBezTo>
                    <a:pt x="12399" y="11770"/>
                    <a:pt x="12399" y="11770"/>
                    <a:pt x="12399" y="11770"/>
                  </a:cubicBezTo>
                  <a:cubicBezTo>
                    <a:pt x="12399" y="11703"/>
                    <a:pt x="12399" y="11703"/>
                    <a:pt x="12399" y="11703"/>
                  </a:cubicBezTo>
                  <a:cubicBezTo>
                    <a:pt x="12343" y="11636"/>
                    <a:pt x="12343" y="11636"/>
                    <a:pt x="12343" y="11636"/>
                  </a:cubicBezTo>
                  <a:cubicBezTo>
                    <a:pt x="12287" y="11636"/>
                    <a:pt x="12287" y="11636"/>
                    <a:pt x="12287" y="11636"/>
                  </a:cubicBezTo>
                  <a:cubicBezTo>
                    <a:pt x="12287" y="11569"/>
                    <a:pt x="12287" y="11569"/>
                    <a:pt x="12287" y="11569"/>
                  </a:cubicBezTo>
                  <a:cubicBezTo>
                    <a:pt x="12287" y="11569"/>
                    <a:pt x="12287" y="11569"/>
                    <a:pt x="12287" y="11569"/>
                  </a:cubicBezTo>
                  <a:cubicBezTo>
                    <a:pt x="12343" y="11569"/>
                    <a:pt x="12343" y="11569"/>
                    <a:pt x="12343" y="11569"/>
                  </a:cubicBezTo>
                  <a:cubicBezTo>
                    <a:pt x="12287" y="11569"/>
                    <a:pt x="12287" y="11569"/>
                    <a:pt x="12287" y="11569"/>
                  </a:cubicBezTo>
                  <a:cubicBezTo>
                    <a:pt x="12231" y="11502"/>
                    <a:pt x="12231" y="11502"/>
                    <a:pt x="12231" y="11502"/>
                  </a:cubicBezTo>
                  <a:cubicBezTo>
                    <a:pt x="12175" y="11435"/>
                    <a:pt x="12175" y="11435"/>
                    <a:pt x="12175" y="11435"/>
                  </a:cubicBezTo>
                  <a:cubicBezTo>
                    <a:pt x="12118" y="11368"/>
                    <a:pt x="12118" y="11368"/>
                    <a:pt x="12118" y="11368"/>
                  </a:cubicBezTo>
                  <a:cubicBezTo>
                    <a:pt x="12062" y="11368"/>
                    <a:pt x="12062" y="11368"/>
                    <a:pt x="12062" y="11368"/>
                  </a:cubicBezTo>
                  <a:cubicBezTo>
                    <a:pt x="11950" y="11302"/>
                    <a:pt x="11950" y="11302"/>
                    <a:pt x="11950" y="11302"/>
                  </a:cubicBezTo>
                  <a:cubicBezTo>
                    <a:pt x="11838" y="11302"/>
                    <a:pt x="11838" y="11302"/>
                    <a:pt x="11838" y="11302"/>
                  </a:cubicBezTo>
                  <a:cubicBezTo>
                    <a:pt x="11782" y="11302"/>
                    <a:pt x="11782" y="11302"/>
                    <a:pt x="11782" y="11302"/>
                  </a:cubicBezTo>
                  <a:cubicBezTo>
                    <a:pt x="11782" y="11302"/>
                    <a:pt x="11782" y="11302"/>
                    <a:pt x="11782" y="11302"/>
                  </a:cubicBezTo>
                  <a:cubicBezTo>
                    <a:pt x="11838" y="11368"/>
                    <a:pt x="11838" y="11368"/>
                    <a:pt x="11838" y="11368"/>
                  </a:cubicBezTo>
                  <a:cubicBezTo>
                    <a:pt x="11838" y="11368"/>
                    <a:pt x="11838" y="11368"/>
                    <a:pt x="11838" y="11368"/>
                  </a:cubicBezTo>
                  <a:cubicBezTo>
                    <a:pt x="11894" y="11368"/>
                    <a:pt x="11894" y="11368"/>
                    <a:pt x="11894" y="11368"/>
                  </a:cubicBezTo>
                  <a:cubicBezTo>
                    <a:pt x="12006" y="11368"/>
                    <a:pt x="12006" y="11368"/>
                    <a:pt x="12006" y="11368"/>
                  </a:cubicBezTo>
                  <a:cubicBezTo>
                    <a:pt x="12118" y="11368"/>
                    <a:pt x="12118" y="11368"/>
                    <a:pt x="12118" y="11368"/>
                  </a:cubicBezTo>
                  <a:cubicBezTo>
                    <a:pt x="12118" y="11435"/>
                    <a:pt x="12118" y="11435"/>
                    <a:pt x="12118" y="11435"/>
                  </a:cubicBezTo>
                  <a:cubicBezTo>
                    <a:pt x="12118" y="11435"/>
                    <a:pt x="12118" y="11435"/>
                    <a:pt x="12118" y="11435"/>
                  </a:cubicBezTo>
                  <a:cubicBezTo>
                    <a:pt x="12118" y="11435"/>
                    <a:pt x="12118" y="11435"/>
                    <a:pt x="12118" y="11435"/>
                  </a:cubicBezTo>
                  <a:cubicBezTo>
                    <a:pt x="12062" y="11435"/>
                    <a:pt x="12062" y="11435"/>
                    <a:pt x="12062" y="11435"/>
                  </a:cubicBezTo>
                  <a:cubicBezTo>
                    <a:pt x="12118" y="11502"/>
                    <a:pt x="12118" y="11502"/>
                    <a:pt x="12118" y="11502"/>
                  </a:cubicBezTo>
                  <a:cubicBezTo>
                    <a:pt x="12118" y="11569"/>
                    <a:pt x="12118" y="11569"/>
                    <a:pt x="12118" y="11569"/>
                  </a:cubicBezTo>
                  <a:cubicBezTo>
                    <a:pt x="12118" y="11569"/>
                    <a:pt x="12118" y="11569"/>
                    <a:pt x="12118" y="11569"/>
                  </a:cubicBezTo>
                  <a:cubicBezTo>
                    <a:pt x="12175" y="11703"/>
                    <a:pt x="12175" y="11703"/>
                    <a:pt x="12175" y="11703"/>
                  </a:cubicBezTo>
                  <a:cubicBezTo>
                    <a:pt x="12231" y="11770"/>
                    <a:pt x="12231" y="11770"/>
                    <a:pt x="12231" y="11770"/>
                  </a:cubicBezTo>
                  <a:cubicBezTo>
                    <a:pt x="12287" y="11770"/>
                    <a:pt x="12287" y="11770"/>
                    <a:pt x="12287" y="11770"/>
                  </a:cubicBezTo>
                  <a:cubicBezTo>
                    <a:pt x="12399" y="11837"/>
                    <a:pt x="12399" y="11837"/>
                    <a:pt x="12399" y="11837"/>
                  </a:cubicBezTo>
                  <a:cubicBezTo>
                    <a:pt x="12567" y="11837"/>
                    <a:pt x="12567" y="11837"/>
                    <a:pt x="12567" y="11837"/>
                  </a:cubicBezTo>
                  <a:cubicBezTo>
                    <a:pt x="12567" y="11903"/>
                    <a:pt x="12567" y="11903"/>
                    <a:pt x="12567" y="11903"/>
                  </a:cubicBezTo>
                  <a:cubicBezTo>
                    <a:pt x="12567" y="11970"/>
                    <a:pt x="12567" y="11970"/>
                    <a:pt x="12567" y="11970"/>
                  </a:cubicBezTo>
                  <a:cubicBezTo>
                    <a:pt x="12511" y="11970"/>
                    <a:pt x="12511" y="11970"/>
                    <a:pt x="12511" y="11970"/>
                  </a:cubicBezTo>
                  <a:cubicBezTo>
                    <a:pt x="12455" y="12037"/>
                    <a:pt x="12455" y="12037"/>
                    <a:pt x="12455" y="12037"/>
                  </a:cubicBezTo>
                  <a:cubicBezTo>
                    <a:pt x="12399" y="12104"/>
                    <a:pt x="12399" y="12104"/>
                    <a:pt x="12399" y="12104"/>
                  </a:cubicBezTo>
                  <a:cubicBezTo>
                    <a:pt x="12399" y="12104"/>
                    <a:pt x="12399" y="12104"/>
                    <a:pt x="12399" y="12104"/>
                  </a:cubicBezTo>
                  <a:cubicBezTo>
                    <a:pt x="12343" y="12104"/>
                    <a:pt x="12343" y="12104"/>
                    <a:pt x="12343" y="12104"/>
                  </a:cubicBezTo>
                  <a:cubicBezTo>
                    <a:pt x="12343" y="12171"/>
                    <a:pt x="12343" y="12171"/>
                    <a:pt x="12343" y="12171"/>
                  </a:cubicBezTo>
                  <a:cubicBezTo>
                    <a:pt x="12175" y="12305"/>
                    <a:pt x="12175" y="12305"/>
                    <a:pt x="12175" y="12305"/>
                  </a:cubicBezTo>
                  <a:cubicBezTo>
                    <a:pt x="12118" y="12372"/>
                    <a:pt x="12118" y="12372"/>
                    <a:pt x="12118" y="12372"/>
                  </a:cubicBezTo>
                  <a:cubicBezTo>
                    <a:pt x="12062" y="12438"/>
                    <a:pt x="12062" y="12438"/>
                    <a:pt x="12062" y="12438"/>
                  </a:cubicBezTo>
                  <a:cubicBezTo>
                    <a:pt x="12062" y="12438"/>
                    <a:pt x="12062" y="12438"/>
                    <a:pt x="12062" y="12438"/>
                  </a:cubicBezTo>
                  <a:cubicBezTo>
                    <a:pt x="12006" y="12438"/>
                    <a:pt x="12006" y="12438"/>
                    <a:pt x="12006" y="12438"/>
                  </a:cubicBezTo>
                  <a:cubicBezTo>
                    <a:pt x="12006" y="12438"/>
                    <a:pt x="12006" y="12438"/>
                    <a:pt x="12006" y="12438"/>
                  </a:cubicBezTo>
                  <a:cubicBezTo>
                    <a:pt x="12006" y="12438"/>
                    <a:pt x="12006" y="12438"/>
                    <a:pt x="12006" y="12438"/>
                  </a:cubicBezTo>
                  <a:cubicBezTo>
                    <a:pt x="11894" y="12372"/>
                    <a:pt x="11894" y="12372"/>
                    <a:pt x="11894" y="12372"/>
                  </a:cubicBezTo>
                  <a:cubicBezTo>
                    <a:pt x="11894" y="12372"/>
                    <a:pt x="11894" y="12372"/>
                    <a:pt x="11894" y="12372"/>
                  </a:cubicBezTo>
                  <a:cubicBezTo>
                    <a:pt x="11838" y="12372"/>
                    <a:pt x="11838" y="12372"/>
                    <a:pt x="11838" y="12372"/>
                  </a:cubicBezTo>
                  <a:cubicBezTo>
                    <a:pt x="11838" y="12372"/>
                    <a:pt x="11838" y="12372"/>
                    <a:pt x="11838" y="12372"/>
                  </a:cubicBezTo>
                  <a:cubicBezTo>
                    <a:pt x="11838" y="12372"/>
                    <a:pt x="11838" y="12372"/>
                    <a:pt x="11838" y="12372"/>
                  </a:cubicBezTo>
                  <a:cubicBezTo>
                    <a:pt x="11838" y="12305"/>
                    <a:pt x="11838" y="12305"/>
                    <a:pt x="11838" y="12305"/>
                  </a:cubicBezTo>
                  <a:cubicBezTo>
                    <a:pt x="11838" y="12305"/>
                    <a:pt x="11838" y="12305"/>
                    <a:pt x="11838" y="12305"/>
                  </a:cubicBezTo>
                  <a:cubicBezTo>
                    <a:pt x="11838" y="12238"/>
                    <a:pt x="11838" y="12238"/>
                    <a:pt x="11838" y="12238"/>
                  </a:cubicBezTo>
                  <a:cubicBezTo>
                    <a:pt x="11782" y="12305"/>
                    <a:pt x="11782" y="12305"/>
                    <a:pt x="11782" y="12305"/>
                  </a:cubicBezTo>
                  <a:cubicBezTo>
                    <a:pt x="11726" y="12372"/>
                    <a:pt x="11726" y="12372"/>
                    <a:pt x="11726" y="12372"/>
                  </a:cubicBezTo>
                  <a:cubicBezTo>
                    <a:pt x="11726" y="12372"/>
                    <a:pt x="11726" y="12372"/>
                    <a:pt x="11726" y="12372"/>
                  </a:cubicBezTo>
                  <a:cubicBezTo>
                    <a:pt x="11726" y="12238"/>
                    <a:pt x="11726" y="12238"/>
                    <a:pt x="11726" y="12238"/>
                  </a:cubicBezTo>
                  <a:cubicBezTo>
                    <a:pt x="11670" y="12305"/>
                    <a:pt x="11670" y="12305"/>
                    <a:pt x="11670" y="12305"/>
                  </a:cubicBezTo>
                  <a:cubicBezTo>
                    <a:pt x="11726" y="12372"/>
                    <a:pt x="11726" y="12372"/>
                    <a:pt x="11726" y="12372"/>
                  </a:cubicBezTo>
                  <a:cubicBezTo>
                    <a:pt x="11726" y="12438"/>
                    <a:pt x="11726" y="12438"/>
                    <a:pt x="11726" y="12438"/>
                  </a:cubicBezTo>
                  <a:cubicBezTo>
                    <a:pt x="11670" y="12572"/>
                    <a:pt x="11670" y="12572"/>
                    <a:pt x="11670" y="12572"/>
                  </a:cubicBezTo>
                  <a:cubicBezTo>
                    <a:pt x="11614" y="12572"/>
                    <a:pt x="11614" y="12572"/>
                    <a:pt x="11614" y="12572"/>
                  </a:cubicBezTo>
                  <a:cubicBezTo>
                    <a:pt x="11614" y="12505"/>
                    <a:pt x="11614" y="12505"/>
                    <a:pt x="11614" y="12505"/>
                  </a:cubicBezTo>
                  <a:cubicBezTo>
                    <a:pt x="11557" y="12438"/>
                    <a:pt x="11557" y="12438"/>
                    <a:pt x="11557" y="12438"/>
                  </a:cubicBezTo>
                  <a:cubicBezTo>
                    <a:pt x="11557" y="12505"/>
                    <a:pt x="11557" y="12505"/>
                    <a:pt x="11557" y="12505"/>
                  </a:cubicBezTo>
                  <a:cubicBezTo>
                    <a:pt x="11614" y="12505"/>
                    <a:pt x="11614" y="12505"/>
                    <a:pt x="11614" y="12505"/>
                  </a:cubicBezTo>
                  <a:cubicBezTo>
                    <a:pt x="11557" y="12572"/>
                    <a:pt x="11557" y="12572"/>
                    <a:pt x="11557" y="12572"/>
                  </a:cubicBezTo>
                  <a:cubicBezTo>
                    <a:pt x="11557" y="12639"/>
                    <a:pt x="11557" y="12639"/>
                    <a:pt x="11557" y="12639"/>
                  </a:cubicBezTo>
                  <a:cubicBezTo>
                    <a:pt x="11501" y="12572"/>
                    <a:pt x="11501" y="12572"/>
                    <a:pt x="11501" y="12572"/>
                  </a:cubicBezTo>
                  <a:cubicBezTo>
                    <a:pt x="11445" y="12572"/>
                    <a:pt x="11445" y="12572"/>
                    <a:pt x="11445" y="12572"/>
                  </a:cubicBezTo>
                  <a:cubicBezTo>
                    <a:pt x="11445" y="12505"/>
                    <a:pt x="11445" y="12505"/>
                    <a:pt x="11445" y="12505"/>
                  </a:cubicBezTo>
                  <a:cubicBezTo>
                    <a:pt x="11445" y="12505"/>
                    <a:pt x="11445" y="12505"/>
                    <a:pt x="11445" y="12505"/>
                  </a:cubicBezTo>
                  <a:cubicBezTo>
                    <a:pt x="11389" y="12438"/>
                    <a:pt x="11389" y="12438"/>
                    <a:pt x="11389" y="12438"/>
                  </a:cubicBezTo>
                  <a:cubicBezTo>
                    <a:pt x="11277" y="12372"/>
                    <a:pt x="11277" y="12372"/>
                    <a:pt x="11277" y="12372"/>
                  </a:cubicBezTo>
                  <a:cubicBezTo>
                    <a:pt x="11165" y="12305"/>
                    <a:pt x="11165" y="12305"/>
                    <a:pt x="11165" y="12305"/>
                  </a:cubicBezTo>
                  <a:cubicBezTo>
                    <a:pt x="11165" y="12238"/>
                    <a:pt x="11165" y="12238"/>
                    <a:pt x="11165" y="12238"/>
                  </a:cubicBezTo>
                  <a:cubicBezTo>
                    <a:pt x="11109" y="12238"/>
                    <a:pt x="11109" y="12238"/>
                    <a:pt x="11109" y="12238"/>
                  </a:cubicBezTo>
                  <a:cubicBezTo>
                    <a:pt x="11052" y="12171"/>
                    <a:pt x="11052" y="12171"/>
                    <a:pt x="11052" y="12171"/>
                  </a:cubicBezTo>
                  <a:cubicBezTo>
                    <a:pt x="10996" y="12171"/>
                    <a:pt x="10996" y="12171"/>
                    <a:pt x="10996" y="12171"/>
                  </a:cubicBezTo>
                  <a:cubicBezTo>
                    <a:pt x="10996" y="12238"/>
                    <a:pt x="10996" y="12238"/>
                    <a:pt x="10996" y="12238"/>
                  </a:cubicBezTo>
                  <a:cubicBezTo>
                    <a:pt x="10996" y="12238"/>
                    <a:pt x="10996" y="12238"/>
                    <a:pt x="10996" y="12238"/>
                  </a:cubicBezTo>
                  <a:cubicBezTo>
                    <a:pt x="10996" y="12305"/>
                    <a:pt x="10996" y="12305"/>
                    <a:pt x="10996" y="12305"/>
                  </a:cubicBezTo>
                  <a:cubicBezTo>
                    <a:pt x="11052" y="12305"/>
                    <a:pt x="11052" y="12305"/>
                    <a:pt x="11052" y="12305"/>
                  </a:cubicBezTo>
                  <a:cubicBezTo>
                    <a:pt x="11052" y="12305"/>
                    <a:pt x="11052" y="12305"/>
                    <a:pt x="11052" y="12305"/>
                  </a:cubicBezTo>
                  <a:cubicBezTo>
                    <a:pt x="11052" y="12238"/>
                    <a:pt x="11052" y="12238"/>
                    <a:pt x="11052" y="12238"/>
                  </a:cubicBezTo>
                  <a:cubicBezTo>
                    <a:pt x="11052" y="12238"/>
                    <a:pt x="11052" y="12238"/>
                    <a:pt x="11052" y="12238"/>
                  </a:cubicBezTo>
                  <a:cubicBezTo>
                    <a:pt x="11052" y="12238"/>
                    <a:pt x="11052" y="12238"/>
                    <a:pt x="11052" y="12238"/>
                  </a:cubicBezTo>
                  <a:cubicBezTo>
                    <a:pt x="11165" y="12372"/>
                    <a:pt x="11165" y="12372"/>
                    <a:pt x="11165" y="12372"/>
                  </a:cubicBezTo>
                  <a:cubicBezTo>
                    <a:pt x="11277" y="12438"/>
                    <a:pt x="11277" y="12438"/>
                    <a:pt x="11277" y="12438"/>
                  </a:cubicBezTo>
                  <a:cubicBezTo>
                    <a:pt x="11277" y="12438"/>
                    <a:pt x="11277" y="12438"/>
                    <a:pt x="11277" y="12438"/>
                  </a:cubicBezTo>
                  <a:cubicBezTo>
                    <a:pt x="11221" y="12505"/>
                    <a:pt x="11221" y="12505"/>
                    <a:pt x="11221" y="12505"/>
                  </a:cubicBezTo>
                  <a:cubicBezTo>
                    <a:pt x="11165" y="12505"/>
                    <a:pt x="11165" y="12505"/>
                    <a:pt x="11165" y="12505"/>
                  </a:cubicBezTo>
                  <a:cubicBezTo>
                    <a:pt x="11109" y="12505"/>
                    <a:pt x="11109" y="12505"/>
                    <a:pt x="11109" y="12505"/>
                  </a:cubicBezTo>
                  <a:cubicBezTo>
                    <a:pt x="11109" y="12505"/>
                    <a:pt x="11109" y="12505"/>
                    <a:pt x="11109" y="12505"/>
                  </a:cubicBezTo>
                  <a:cubicBezTo>
                    <a:pt x="11109" y="12505"/>
                    <a:pt x="11109" y="12505"/>
                    <a:pt x="11109" y="12505"/>
                  </a:cubicBezTo>
                  <a:cubicBezTo>
                    <a:pt x="11165" y="12505"/>
                    <a:pt x="11165" y="12505"/>
                    <a:pt x="11165" y="12505"/>
                  </a:cubicBezTo>
                  <a:cubicBezTo>
                    <a:pt x="11221" y="12505"/>
                    <a:pt x="11221" y="12505"/>
                    <a:pt x="11221" y="12505"/>
                  </a:cubicBezTo>
                  <a:cubicBezTo>
                    <a:pt x="11277" y="12438"/>
                    <a:pt x="11277" y="12438"/>
                    <a:pt x="11277" y="12438"/>
                  </a:cubicBezTo>
                  <a:cubicBezTo>
                    <a:pt x="11333" y="12438"/>
                    <a:pt x="11333" y="12438"/>
                    <a:pt x="11333" y="12438"/>
                  </a:cubicBezTo>
                  <a:cubicBezTo>
                    <a:pt x="11333" y="12505"/>
                    <a:pt x="11333" y="12505"/>
                    <a:pt x="11333" y="12505"/>
                  </a:cubicBezTo>
                  <a:cubicBezTo>
                    <a:pt x="11389" y="12572"/>
                    <a:pt x="11389" y="12572"/>
                    <a:pt x="11389" y="12572"/>
                  </a:cubicBezTo>
                  <a:cubicBezTo>
                    <a:pt x="11445" y="12706"/>
                    <a:pt x="11445" y="12706"/>
                    <a:pt x="11445" y="12706"/>
                  </a:cubicBezTo>
                  <a:cubicBezTo>
                    <a:pt x="11445" y="12773"/>
                    <a:pt x="11445" y="12773"/>
                    <a:pt x="11445" y="12773"/>
                  </a:cubicBezTo>
                  <a:cubicBezTo>
                    <a:pt x="11389" y="12840"/>
                    <a:pt x="11389" y="12840"/>
                    <a:pt x="11389" y="12840"/>
                  </a:cubicBezTo>
                  <a:cubicBezTo>
                    <a:pt x="11333" y="12907"/>
                    <a:pt x="11333" y="12907"/>
                    <a:pt x="11333" y="12907"/>
                  </a:cubicBezTo>
                  <a:cubicBezTo>
                    <a:pt x="11333" y="12907"/>
                    <a:pt x="11333" y="12907"/>
                    <a:pt x="11333" y="12907"/>
                  </a:cubicBezTo>
                  <a:cubicBezTo>
                    <a:pt x="11277" y="12907"/>
                    <a:pt x="11277" y="12907"/>
                    <a:pt x="11277" y="12907"/>
                  </a:cubicBezTo>
                  <a:cubicBezTo>
                    <a:pt x="11221" y="12840"/>
                    <a:pt x="11221" y="12840"/>
                    <a:pt x="11221" y="12840"/>
                  </a:cubicBezTo>
                  <a:cubicBezTo>
                    <a:pt x="11109" y="12840"/>
                    <a:pt x="11109" y="12840"/>
                    <a:pt x="11109" y="12840"/>
                  </a:cubicBezTo>
                  <a:cubicBezTo>
                    <a:pt x="11052" y="12773"/>
                    <a:pt x="11052" y="12773"/>
                    <a:pt x="11052" y="12773"/>
                  </a:cubicBezTo>
                  <a:cubicBezTo>
                    <a:pt x="10996" y="12639"/>
                    <a:pt x="10996" y="12639"/>
                    <a:pt x="10996" y="12639"/>
                  </a:cubicBezTo>
                  <a:cubicBezTo>
                    <a:pt x="10996" y="12639"/>
                    <a:pt x="10996" y="12639"/>
                    <a:pt x="10996" y="12639"/>
                  </a:cubicBezTo>
                  <a:cubicBezTo>
                    <a:pt x="10940" y="12639"/>
                    <a:pt x="10940" y="12639"/>
                    <a:pt x="10940" y="12639"/>
                  </a:cubicBezTo>
                  <a:cubicBezTo>
                    <a:pt x="10996" y="12706"/>
                    <a:pt x="10996" y="12706"/>
                    <a:pt x="10996" y="12706"/>
                  </a:cubicBezTo>
                  <a:cubicBezTo>
                    <a:pt x="10996" y="12706"/>
                    <a:pt x="10996" y="12706"/>
                    <a:pt x="10996" y="12706"/>
                  </a:cubicBezTo>
                  <a:cubicBezTo>
                    <a:pt x="10996" y="12773"/>
                    <a:pt x="10996" y="12773"/>
                    <a:pt x="10996" y="12773"/>
                  </a:cubicBezTo>
                  <a:cubicBezTo>
                    <a:pt x="11052" y="12907"/>
                    <a:pt x="11052" y="12907"/>
                    <a:pt x="11052" y="12907"/>
                  </a:cubicBezTo>
                  <a:cubicBezTo>
                    <a:pt x="11109" y="12973"/>
                    <a:pt x="11109" y="12973"/>
                    <a:pt x="11109" y="12973"/>
                  </a:cubicBezTo>
                  <a:cubicBezTo>
                    <a:pt x="11052" y="13040"/>
                    <a:pt x="11052" y="13040"/>
                    <a:pt x="11052" y="13040"/>
                  </a:cubicBezTo>
                  <a:cubicBezTo>
                    <a:pt x="11052" y="13040"/>
                    <a:pt x="11052" y="13040"/>
                    <a:pt x="11052" y="13040"/>
                  </a:cubicBezTo>
                  <a:cubicBezTo>
                    <a:pt x="10996" y="13040"/>
                    <a:pt x="10996" y="13040"/>
                    <a:pt x="10996" y="13040"/>
                  </a:cubicBezTo>
                  <a:cubicBezTo>
                    <a:pt x="10996" y="12973"/>
                    <a:pt x="10996" y="12973"/>
                    <a:pt x="10996" y="12973"/>
                  </a:cubicBezTo>
                  <a:cubicBezTo>
                    <a:pt x="10996" y="12973"/>
                    <a:pt x="10996" y="12973"/>
                    <a:pt x="10996" y="12973"/>
                  </a:cubicBezTo>
                  <a:cubicBezTo>
                    <a:pt x="10940" y="12973"/>
                    <a:pt x="10940" y="12973"/>
                    <a:pt x="10940" y="12973"/>
                  </a:cubicBezTo>
                  <a:cubicBezTo>
                    <a:pt x="10996" y="13040"/>
                    <a:pt x="10996" y="13040"/>
                    <a:pt x="10996" y="13040"/>
                  </a:cubicBezTo>
                  <a:cubicBezTo>
                    <a:pt x="10996" y="13040"/>
                    <a:pt x="10996" y="13040"/>
                    <a:pt x="10996" y="13040"/>
                  </a:cubicBezTo>
                  <a:cubicBezTo>
                    <a:pt x="10996" y="13107"/>
                    <a:pt x="10996" y="13107"/>
                    <a:pt x="10996" y="13107"/>
                  </a:cubicBezTo>
                  <a:cubicBezTo>
                    <a:pt x="10940" y="13040"/>
                    <a:pt x="10940" y="13040"/>
                    <a:pt x="10940" y="13040"/>
                  </a:cubicBezTo>
                  <a:cubicBezTo>
                    <a:pt x="10940" y="13040"/>
                    <a:pt x="10940" y="13040"/>
                    <a:pt x="10940" y="13040"/>
                  </a:cubicBezTo>
                  <a:cubicBezTo>
                    <a:pt x="10884" y="13107"/>
                    <a:pt x="10884" y="13107"/>
                    <a:pt x="10884" y="13107"/>
                  </a:cubicBezTo>
                  <a:cubicBezTo>
                    <a:pt x="10940" y="13107"/>
                    <a:pt x="10940" y="13107"/>
                    <a:pt x="10940" y="13107"/>
                  </a:cubicBezTo>
                  <a:cubicBezTo>
                    <a:pt x="10940" y="13174"/>
                    <a:pt x="10940" y="13174"/>
                    <a:pt x="10940" y="13174"/>
                  </a:cubicBezTo>
                  <a:cubicBezTo>
                    <a:pt x="10884" y="13174"/>
                    <a:pt x="10884" y="13174"/>
                    <a:pt x="10884" y="13174"/>
                  </a:cubicBezTo>
                  <a:cubicBezTo>
                    <a:pt x="10884" y="13174"/>
                    <a:pt x="10884" y="13174"/>
                    <a:pt x="10884" y="13174"/>
                  </a:cubicBezTo>
                  <a:cubicBezTo>
                    <a:pt x="10884" y="13107"/>
                    <a:pt x="10884" y="13107"/>
                    <a:pt x="10884" y="13107"/>
                  </a:cubicBezTo>
                  <a:cubicBezTo>
                    <a:pt x="10884" y="13174"/>
                    <a:pt x="10884" y="13174"/>
                    <a:pt x="10884" y="13174"/>
                  </a:cubicBezTo>
                  <a:cubicBezTo>
                    <a:pt x="10884" y="13174"/>
                    <a:pt x="10884" y="13174"/>
                    <a:pt x="10884" y="13174"/>
                  </a:cubicBezTo>
                  <a:cubicBezTo>
                    <a:pt x="10828" y="13174"/>
                    <a:pt x="10828" y="13174"/>
                    <a:pt x="10828" y="13174"/>
                  </a:cubicBezTo>
                  <a:cubicBezTo>
                    <a:pt x="10772" y="13174"/>
                    <a:pt x="10772" y="13174"/>
                    <a:pt x="10772" y="13174"/>
                  </a:cubicBezTo>
                  <a:cubicBezTo>
                    <a:pt x="10772" y="13241"/>
                    <a:pt x="10772" y="13241"/>
                    <a:pt x="10772" y="13241"/>
                  </a:cubicBezTo>
                  <a:cubicBezTo>
                    <a:pt x="10716" y="13241"/>
                    <a:pt x="10716" y="13241"/>
                    <a:pt x="10716" y="13241"/>
                  </a:cubicBezTo>
                  <a:cubicBezTo>
                    <a:pt x="10716" y="13308"/>
                    <a:pt x="10716" y="13308"/>
                    <a:pt x="10716" y="13308"/>
                  </a:cubicBezTo>
                  <a:cubicBezTo>
                    <a:pt x="10772" y="13308"/>
                    <a:pt x="10772" y="13308"/>
                    <a:pt x="10772" y="13308"/>
                  </a:cubicBezTo>
                  <a:cubicBezTo>
                    <a:pt x="10716" y="13308"/>
                    <a:pt x="10716" y="13308"/>
                    <a:pt x="10716" y="13308"/>
                  </a:cubicBezTo>
                  <a:cubicBezTo>
                    <a:pt x="10716" y="13308"/>
                    <a:pt x="10716" y="13308"/>
                    <a:pt x="10716" y="13308"/>
                  </a:cubicBezTo>
                  <a:cubicBezTo>
                    <a:pt x="10660" y="13241"/>
                    <a:pt x="10660" y="13241"/>
                    <a:pt x="10660" y="13241"/>
                  </a:cubicBezTo>
                  <a:cubicBezTo>
                    <a:pt x="10604" y="13241"/>
                    <a:pt x="10604" y="13241"/>
                    <a:pt x="10604" y="13241"/>
                  </a:cubicBezTo>
                  <a:cubicBezTo>
                    <a:pt x="10604" y="13308"/>
                    <a:pt x="10604" y="13308"/>
                    <a:pt x="10604" y="13308"/>
                  </a:cubicBezTo>
                  <a:cubicBezTo>
                    <a:pt x="10604" y="13308"/>
                    <a:pt x="10604" y="13308"/>
                    <a:pt x="10604" y="13308"/>
                  </a:cubicBezTo>
                  <a:cubicBezTo>
                    <a:pt x="10660" y="13375"/>
                    <a:pt x="10660" y="13375"/>
                    <a:pt x="10660" y="13375"/>
                  </a:cubicBezTo>
                  <a:cubicBezTo>
                    <a:pt x="10604" y="13375"/>
                    <a:pt x="10604" y="13375"/>
                    <a:pt x="10604" y="13375"/>
                  </a:cubicBezTo>
                  <a:cubicBezTo>
                    <a:pt x="10604" y="13375"/>
                    <a:pt x="10604" y="13375"/>
                    <a:pt x="10604" y="13375"/>
                  </a:cubicBezTo>
                  <a:cubicBezTo>
                    <a:pt x="10604" y="13375"/>
                    <a:pt x="10604" y="13375"/>
                    <a:pt x="10604" y="13375"/>
                  </a:cubicBezTo>
                  <a:cubicBezTo>
                    <a:pt x="10548" y="13441"/>
                    <a:pt x="10548" y="13441"/>
                    <a:pt x="10548" y="13441"/>
                  </a:cubicBezTo>
                  <a:cubicBezTo>
                    <a:pt x="10491" y="13508"/>
                    <a:pt x="10491" y="13508"/>
                    <a:pt x="10491" y="13508"/>
                  </a:cubicBezTo>
                  <a:cubicBezTo>
                    <a:pt x="10491" y="13508"/>
                    <a:pt x="10491" y="13508"/>
                    <a:pt x="10491" y="13508"/>
                  </a:cubicBezTo>
                  <a:cubicBezTo>
                    <a:pt x="10491" y="13575"/>
                    <a:pt x="10491" y="13575"/>
                    <a:pt x="10491" y="13575"/>
                  </a:cubicBezTo>
                  <a:cubicBezTo>
                    <a:pt x="10435" y="13575"/>
                    <a:pt x="10435" y="13575"/>
                    <a:pt x="10435" y="13575"/>
                  </a:cubicBezTo>
                  <a:cubicBezTo>
                    <a:pt x="10435" y="13642"/>
                    <a:pt x="10435" y="13642"/>
                    <a:pt x="10435" y="13642"/>
                  </a:cubicBezTo>
                  <a:cubicBezTo>
                    <a:pt x="10435" y="13642"/>
                    <a:pt x="10435" y="13642"/>
                    <a:pt x="10435" y="13642"/>
                  </a:cubicBezTo>
                  <a:cubicBezTo>
                    <a:pt x="10379" y="13642"/>
                    <a:pt x="10379" y="13642"/>
                    <a:pt x="10379" y="13642"/>
                  </a:cubicBezTo>
                  <a:cubicBezTo>
                    <a:pt x="10323" y="13776"/>
                    <a:pt x="10323" y="13776"/>
                    <a:pt x="10323" y="13776"/>
                  </a:cubicBezTo>
                  <a:cubicBezTo>
                    <a:pt x="10267" y="13776"/>
                    <a:pt x="10267" y="13776"/>
                    <a:pt x="10267" y="13776"/>
                  </a:cubicBezTo>
                  <a:cubicBezTo>
                    <a:pt x="10267" y="13843"/>
                    <a:pt x="10267" y="13843"/>
                    <a:pt x="10267" y="13843"/>
                  </a:cubicBezTo>
                  <a:cubicBezTo>
                    <a:pt x="10211" y="13843"/>
                    <a:pt x="10211" y="13843"/>
                    <a:pt x="10211" y="13843"/>
                  </a:cubicBezTo>
                  <a:cubicBezTo>
                    <a:pt x="10155" y="13843"/>
                    <a:pt x="10155" y="13843"/>
                    <a:pt x="10155" y="13843"/>
                  </a:cubicBezTo>
                  <a:cubicBezTo>
                    <a:pt x="10155" y="13843"/>
                    <a:pt x="10155" y="13843"/>
                    <a:pt x="10155" y="13843"/>
                  </a:cubicBezTo>
                  <a:cubicBezTo>
                    <a:pt x="10211" y="13910"/>
                    <a:pt x="10211" y="13910"/>
                    <a:pt x="10211" y="13910"/>
                  </a:cubicBezTo>
                  <a:cubicBezTo>
                    <a:pt x="10155" y="13976"/>
                    <a:pt x="10155" y="13976"/>
                    <a:pt x="10155" y="13976"/>
                  </a:cubicBezTo>
                  <a:cubicBezTo>
                    <a:pt x="10099" y="14043"/>
                    <a:pt x="10099" y="14043"/>
                    <a:pt x="10099" y="14043"/>
                  </a:cubicBezTo>
                  <a:cubicBezTo>
                    <a:pt x="10099" y="14110"/>
                    <a:pt x="10099" y="14110"/>
                    <a:pt x="10099" y="14110"/>
                  </a:cubicBezTo>
                  <a:cubicBezTo>
                    <a:pt x="10099" y="14177"/>
                    <a:pt x="10099" y="14177"/>
                    <a:pt x="10099" y="14177"/>
                  </a:cubicBezTo>
                  <a:cubicBezTo>
                    <a:pt x="10043" y="14244"/>
                    <a:pt x="10043" y="14244"/>
                    <a:pt x="10043" y="14244"/>
                  </a:cubicBezTo>
                  <a:cubicBezTo>
                    <a:pt x="9986" y="14311"/>
                    <a:pt x="9986" y="14311"/>
                    <a:pt x="9986" y="14311"/>
                  </a:cubicBezTo>
                  <a:cubicBezTo>
                    <a:pt x="10043" y="14378"/>
                    <a:pt x="10043" y="14378"/>
                    <a:pt x="10043" y="14378"/>
                  </a:cubicBezTo>
                  <a:cubicBezTo>
                    <a:pt x="10043" y="14445"/>
                    <a:pt x="10043" y="14445"/>
                    <a:pt x="10043" y="14445"/>
                  </a:cubicBezTo>
                  <a:cubicBezTo>
                    <a:pt x="9986" y="14511"/>
                    <a:pt x="9986" y="14511"/>
                    <a:pt x="9986" y="14511"/>
                  </a:cubicBezTo>
                  <a:cubicBezTo>
                    <a:pt x="9930" y="14578"/>
                    <a:pt x="9930" y="14578"/>
                    <a:pt x="9930" y="14578"/>
                  </a:cubicBezTo>
                  <a:cubicBezTo>
                    <a:pt x="9930" y="14578"/>
                    <a:pt x="9930" y="14578"/>
                    <a:pt x="9930" y="14578"/>
                  </a:cubicBezTo>
                  <a:cubicBezTo>
                    <a:pt x="9874" y="14578"/>
                    <a:pt x="9874" y="14578"/>
                    <a:pt x="9874" y="14578"/>
                  </a:cubicBezTo>
                  <a:cubicBezTo>
                    <a:pt x="9930" y="14578"/>
                    <a:pt x="9930" y="14578"/>
                    <a:pt x="9930" y="14578"/>
                  </a:cubicBezTo>
                  <a:cubicBezTo>
                    <a:pt x="9930" y="14645"/>
                    <a:pt x="9930" y="14645"/>
                    <a:pt x="9930" y="14645"/>
                  </a:cubicBezTo>
                  <a:cubicBezTo>
                    <a:pt x="9930" y="14712"/>
                    <a:pt x="9930" y="14712"/>
                    <a:pt x="9930" y="14712"/>
                  </a:cubicBezTo>
                  <a:cubicBezTo>
                    <a:pt x="9986" y="14712"/>
                    <a:pt x="9986" y="14712"/>
                    <a:pt x="9986" y="14712"/>
                  </a:cubicBezTo>
                  <a:cubicBezTo>
                    <a:pt x="9986" y="14779"/>
                    <a:pt x="9986" y="14779"/>
                    <a:pt x="9986" y="14779"/>
                  </a:cubicBezTo>
                  <a:cubicBezTo>
                    <a:pt x="9986" y="14846"/>
                    <a:pt x="9986" y="14846"/>
                    <a:pt x="9986" y="14846"/>
                  </a:cubicBezTo>
                  <a:cubicBezTo>
                    <a:pt x="9930" y="14913"/>
                    <a:pt x="9930" y="14913"/>
                    <a:pt x="9930" y="14913"/>
                  </a:cubicBezTo>
                  <a:cubicBezTo>
                    <a:pt x="9874" y="14980"/>
                    <a:pt x="9874" y="14980"/>
                    <a:pt x="9874" y="14980"/>
                  </a:cubicBezTo>
                  <a:cubicBezTo>
                    <a:pt x="9762" y="15046"/>
                    <a:pt x="9762" y="15046"/>
                    <a:pt x="9762" y="15046"/>
                  </a:cubicBezTo>
                  <a:cubicBezTo>
                    <a:pt x="9706" y="15113"/>
                    <a:pt x="9706" y="15113"/>
                    <a:pt x="9706" y="15113"/>
                  </a:cubicBezTo>
                  <a:cubicBezTo>
                    <a:pt x="9762" y="15046"/>
                    <a:pt x="9762" y="15046"/>
                    <a:pt x="9762" y="15046"/>
                  </a:cubicBezTo>
                  <a:cubicBezTo>
                    <a:pt x="9874" y="15046"/>
                    <a:pt x="9874" y="15046"/>
                    <a:pt x="9874" y="15046"/>
                  </a:cubicBezTo>
                  <a:cubicBezTo>
                    <a:pt x="9986" y="14913"/>
                    <a:pt x="9986" y="14913"/>
                    <a:pt x="9986" y="14913"/>
                  </a:cubicBezTo>
                  <a:cubicBezTo>
                    <a:pt x="10043" y="14779"/>
                    <a:pt x="10043" y="14779"/>
                    <a:pt x="10043" y="14779"/>
                  </a:cubicBezTo>
                  <a:cubicBezTo>
                    <a:pt x="10211" y="14779"/>
                    <a:pt x="10211" y="14779"/>
                    <a:pt x="10211" y="14779"/>
                  </a:cubicBezTo>
                  <a:cubicBezTo>
                    <a:pt x="10211" y="14779"/>
                    <a:pt x="10211" y="14779"/>
                    <a:pt x="10211" y="14779"/>
                  </a:cubicBezTo>
                  <a:cubicBezTo>
                    <a:pt x="10211" y="14846"/>
                    <a:pt x="10211" y="14846"/>
                    <a:pt x="10211" y="14846"/>
                  </a:cubicBezTo>
                  <a:cubicBezTo>
                    <a:pt x="10211" y="14913"/>
                    <a:pt x="10211" y="14913"/>
                    <a:pt x="10211" y="14913"/>
                  </a:cubicBezTo>
                  <a:cubicBezTo>
                    <a:pt x="10211" y="14980"/>
                    <a:pt x="10211" y="14980"/>
                    <a:pt x="10211" y="14980"/>
                  </a:cubicBezTo>
                  <a:cubicBezTo>
                    <a:pt x="10267" y="15046"/>
                    <a:pt x="10267" y="15046"/>
                    <a:pt x="10267" y="15046"/>
                  </a:cubicBezTo>
                  <a:cubicBezTo>
                    <a:pt x="10267" y="15113"/>
                    <a:pt x="10267" y="15113"/>
                    <a:pt x="10267" y="15113"/>
                  </a:cubicBezTo>
                  <a:cubicBezTo>
                    <a:pt x="10211" y="15247"/>
                    <a:pt x="10211" y="15247"/>
                    <a:pt x="10211" y="15247"/>
                  </a:cubicBezTo>
                  <a:cubicBezTo>
                    <a:pt x="10211" y="15314"/>
                    <a:pt x="10211" y="15314"/>
                    <a:pt x="10211" y="15314"/>
                  </a:cubicBezTo>
                  <a:cubicBezTo>
                    <a:pt x="10267" y="15381"/>
                    <a:pt x="10267" y="15381"/>
                    <a:pt x="10267" y="15381"/>
                  </a:cubicBezTo>
                  <a:cubicBezTo>
                    <a:pt x="10211" y="15448"/>
                    <a:pt x="10211" y="15448"/>
                    <a:pt x="10211" y="15448"/>
                  </a:cubicBezTo>
                  <a:cubicBezTo>
                    <a:pt x="10099" y="15581"/>
                    <a:pt x="10099" y="15581"/>
                    <a:pt x="10099" y="15581"/>
                  </a:cubicBezTo>
                  <a:cubicBezTo>
                    <a:pt x="9986" y="15648"/>
                    <a:pt x="9986" y="15648"/>
                    <a:pt x="9986" y="15648"/>
                  </a:cubicBezTo>
                  <a:cubicBezTo>
                    <a:pt x="9930" y="15648"/>
                    <a:pt x="9930" y="15648"/>
                    <a:pt x="9930" y="15648"/>
                  </a:cubicBezTo>
                  <a:cubicBezTo>
                    <a:pt x="9986" y="15648"/>
                    <a:pt x="9986" y="15648"/>
                    <a:pt x="9986" y="15648"/>
                  </a:cubicBezTo>
                  <a:cubicBezTo>
                    <a:pt x="10099" y="15648"/>
                    <a:pt x="10099" y="15648"/>
                    <a:pt x="10099" y="15648"/>
                  </a:cubicBezTo>
                  <a:cubicBezTo>
                    <a:pt x="10267" y="15581"/>
                    <a:pt x="10267" y="15581"/>
                    <a:pt x="10267" y="15581"/>
                  </a:cubicBezTo>
                  <a:cubicBezTo>
                    <a:pt x="10435" y="15515"/>
                    <a:pt x="10435" y="15515"/>
                    <a:pt x="10435" y="15515"/>
                  </a:cubicBezTo>
                  <a:cubicBezTo>
                    <a:pt x="10548" y="15515"/>
                    <a:pt x="10548" y="15515"/>
                    <a:pt x="10548" y="15515"/>
                  </a:cubicBezTo>
                  <a:cubicBezTo>
                    <a:pt x="10660" y="15581"/>
                    <a:pt x="10660" y="15581"/>
                    <a:pt x="10660" y="15581"/>
                  </a:cubicBezTo>
                  <a:cubicBezTo>
                    <a:pt x="10716" y="15648"/>
                    <a:pt x="10716" y="15648"/>
                    <a:pt x="10716" y="15648"/>
                  </a:cubicBezTo>
                  <a:cubicBezTo>
                    <a:pt x="10828" y="15715"/>
                    <a:pt x="10828" y="15715"/>
                    <a:pt x="10828" y="15715"/>
                  </a:cubicBezTo>
                  <a:cubicBezTo>
                    <a:pt x="10828" y="15715"/>
                    <a:pt x="10828" y="15715"/>
                    <a:pt x="10828" y="15715"/>
                  </a:cubicBezTo>
                  <a:cubicBezTo>
                    <a:pt x="10884" y="15715"/>
                    <a:pt x="10884" y="15715"/>
                    <a:pt x="10884" y="15715"/>
                  </a:cubicBezTo>
                  <a:cubicBezTo>
                    <a:pt x="10996" y="15849"/>
                    <a:pt x="10996" y="15849"/>
                    <a:pt x="10996" y="15849"/>
                  </a:cubicBezTo>
                  <a:cubicBezTo>
                    <a:pt x="10996" y="15849"/>
                    <a:pt x="10996" y="15849"/>
                    <a:pt x="10996" y="15849"/>
                  </a:cubicBezTo>
                  <a:cubicBezTo>
                    <a:pt x="11052" y="15916"/>
                    <a:pt x="11052" y="15916"/>
                    <a:pt x="11052" y="15916"/>
                  </a:cubicBezTo>
                  <a:cubicBezTo>
                    <a:pt x="11109" y="15983"/>
                    <a:pt x="11109" y="15983"/>
                    <a:pt x="11109" y="15983"/>
                  </a:cubicBezTo>
                  <a:cubicBezTo>
                    <a:pt x="11109" y="15983"/>
                    <a:pt x="11109" y="15983"/>
                    <a:pt x="11109" y="15983"/>
                  </a:cubicBezTo>
                  <a:cubicBezTo>
                    <a:pt x="11109" y="16050"/>
                    <a:pt x="11109" y="16050"/>
                    <a:pt x="11109" y="16050"/>
                  </a:cubicBezTo>
                  <a:cubicBezTo>
                    <a:pt x="11165" y="16116"/>
                    <a:pt x="11165" y="16116"/>
                    <a:pt x="11165" y="16116"/>
                  </a:cubicBezTo>
                  <a:cubicBezTo>
                    <a:pt x="11165" y="16183"/>
                    <a:pt x="11165" y="16183"/>
                    <a:pt x="11165" y="16183"/>
                  </a:cubicBezTo>
                  <a:cubicBezTo>
                    <a:pt x="11221" y="16116"/>
                    <a:pt x="11221" y="16116"/>
                    <a:pt x="11221" y="16116"/>
                  </a:cubicBezTo>
                  <a:cubicBezTo>
                    <a:pt x="11221" y="16183"/>
                    <a:pt x="11221" y="16183"/>
                    <a:pt x="11221" y="16183"/>
                  </a:cubicBezTo>
                  <a:cubicBezTo>
                    <a:pt x="11333" y="16250"/>
                    <a:pt x="11333" y="16250"/>
                    <a:pt x="11333" y="16250"/>
                  </a:cubicBezTo>
                  <a:cubicBezTo>
                    <a:pt x="11333" y="16250"/>
                    <a:pt x="11333" y="16250"/>
                    <a:pt x="11333" y="16250"/>
                  </a:cubicBezTo>
                  <a:cubicBezTo>
                    <a:pt x="11445" y="16317"/>
                    <a:pt x="11445" y="16317"/>
                    <a:pt x="11445" y="16317"/>
                  </a:cubicBezTo>
                  <a:cubicBezTo>
                    <a:pt x="11445" y="16317"/>
                    <a:pt x="11445" y="16317"/>
                    <a:pt x="11445" y="16317"/>
                  </a:cubicBezTo>
                  <a:cubicBezTo>
                    <a:pt x="11557" y="16384"/>
                    <a:pt x="11557" y="16384"/>
                    <a:pt x="11557" y="16384"/>
                  </a:cubicBezTo>
                  <a:cubicBezTo>
                    <a:pt x="11557" y="16451"/>
                    <a:pt x="11557" y="16451"/>
                    <a:pt x="11557" y="16451"/>
                  </a:cubicBezTo>
                  <a:cubicBezTo>
                    <a:pt x="11614" y="16518"/>
                    <a:pt x="11614" y="16518"/>
                    <a:pt x="11614" y="16518"/>
                  </a:cubicBezTo>
                  <a:cubicBezTo>
                    <a:pt x="11614" y="16518"/>
                    <a:pt x="11614" y="16518"/>
                    <a:pt x="11614" y="16518"/>
                  </a:cubicBezTo>
                  <a:cubicBezTo>
                    <a:pt x="11614" y="16518"/>
                    <a:pt x="11614" y="16518"/>
                    <a:pt x="11614" y="16518"/>
                  </a:cubicBezTo>
                  <a:cubicBezTo>
                    <a:pt x="11726" y="16518"/>
                    <a:pt x="11726" y="16518"/>
                    <a:pt x="11726" y="16518"/>
                  </a:cubicBezTo>
                  <a:cubicBezTo>
                    <a:pt x="11726" y="16585"/>
                    <a:pt x="11726" y="16585"/>
                    <a:pt x="11726" y="16585"/>
                  </a:cubicBezTo>
                  <a:cubicBezTo>
                    <a:pt x="11782" y="16518"/>
                    <a:pt x="11782" y="16518"/>
                    <a:pt x="11782" y="16518"/>
                  </a:cubicBezTo>
                  <a:cubicBezTo>
                    <a:pt x="11894" y="16518"/>
                    <a:pt x="11894" y="16518"/>
                    <a:pt x="11894" y="16518"/>
                  </a:cubicBezTo>
                  <a:cubicBezTo>
                    <a:pt x="11894" y="16585"/>
                    <a:pt x="11894" y="16585"/>
                    <a:pt x="11894" y="16585"/>
                  </a:cubicBezTo>
                  <a:cubicBezTo>
                    <a:pt x="11950" y="16585"/>
                    <a:pt x="11950" y="16585"/>
                    <a:pt x="11950" y="16585"/>
                  </a:cubicBezTo>
                  <a:cubicBezTo>
                    <a:pt x="12006" y="16585"/>
                    <a:pt x="12006" y="16585"/>
                    <a:pt x="12006" y="16585"/>
                  </a:cubicBezTo>
                  <a:cubicBezTo>
                    <a:pt x="12118" y="16585"/>
                    <a:pt x="12118" y="16585"/>
                    <a:pt x="12118" y="16585"/>
                  </a:cubicBezTo>
                  <a:cubicBezTo>
                    <a:pt x="12175" y="16585"/>
                    <a:pt x="12175" y="16585"/>
                    <a:pt x="12175" y="16585"/>
                  </a:cubicBezTo>
                  <a:cubicBezTo>
                    <a:pt x="12175" y="16585"/>
                    <a:pt x="12175" y="16585"/>
                    <a:pt x="12175" y="16585"/>
                  </a:cubicBezTo>
                  <a:cubicBezTo>
                    <a:pt x="12175" y="16585"/>
                    <a:pt x="12175" y="16585"/>
                    <a:pt x="12175" y="16585"/>
                  </a:cubicBezTo>
                  <a:cubicBezTo>
                    <a:pt x="12231" y="16585"/>
                    <a:pt x="12231" y="16585"/>
                    <a:pt x="12231" y="16585"/>
                  </a:cubicBezTo>
                  <a:cubicBezTo>
                    <a:pt x="12231" y="16585"/>
                    <a:pt x="12231" y="16585"/>
                    <a:pt x="12231" y="16585"/>
                  </a:cubicBezTo>
                  <a:cubicBezTo>
                    <a:pt x="12231" y="16651"/>
                    <a:pt x="12231" y="16651"/>
                    <a:pt x="12231" y="16651"/>
                  </a:cubicBezTo>
                  <a:cubicBezTo>
                    <a:pt x="12175" y="16785"/>
                    <a:pt x="12175" y="16785"/>
                    <a:pt x="12175" y="16785"/>
                  </a:cubicBezTo>
                  <a:cubicBezTo>
                    <a:pt x="12175" y="16852"/>
                    <a:pt x="12175" y="16852"/>
                    <a:pt x="12175" y="16852"/>
                  </a:cubicBezTo>
                  <a:cubicBezTo>
                    <a:pt x="12118" y="16919"/>
                    <a:pt x="12118" y="16919"/>
                    <a:pt x="12118" y="16919"/>
                  </a:cubicBezTo>
                  <a:cubicBezTo>
                    <a:pt x="12118" y="16986"/>
                    <a:pt x="12118" y="16986"/>
                    <a:pt x="12118" y="16986"/>
                  </a:cubicBezTo>
                  <a:cubicBezTo>
                    <a:pt x="12118" y="17053"/>
                    <a:pt x="12118" y="17053"/>
                    <a:pt x="12118" y="17053"/>
                  </a:cubicBezTo>
                  <a:cubicBezTo>
                    <a:pt x="12118" y="17053"/>
                    <a:pt x="12118" y="17053"/>
                    <a:pt x="12118" y="17053"/>
                  </a:cubicBezTo>
                  <a:cubicBezTo>
                    <a:pt x="12118" y="17186"/>
                    <a:pt x="12118" y="17186"/>
                    <a:pt x="12118" y="17186"/>
                  </a:cubicBezTo>
                  <a:cubicBezTo>
                    <a:pt x="12062" y="17253"/>
                    <a:pt x="12062" y="17253"/>
                    <a:pt x="12062" y="17253"/>
                  </a:cubicBezTo>
                  <a:cubicBezTo>
                    <a:pt x="12062" y="17320"/>
                    <a:pt x="12062" y="17320"/>
                    <a:pt x="12062" y="17320"/>
                  </a:cubicBezTo>
                  <a:cubicBezTo>
                    <a:pt x="12062" y="17387"/>
                    <a:pt x="12062" y="17387"/>
                    <a:pt x="12062" y="17387"/>
                  </a:cubicBezTo>
                  <a:cubicBezTo>
                    <a:pt x="12006" y="17454"/>
                    <a:pt x="12006" y="17454"/>
                    <a:pt x="12006" y="17454"/>
                  </a:cubicBezTo>
                  <a:cubicBezTo>
                    <a:pt x="11950" y="17521"/>
                    <a:pt x="11950" y="17521"/>
                    <a:pt x="11950" y="17521"/>
                  </a:cubicBezTo>
                  <a:cubicBezTo>
                    <a:pt x="12006" y="17588"/>
                    <a:pt x="12006" y="17588"/>
                    <a:pt x="12006" y="17588"/>
                  </a:cubicBezTo>
                  <a:cubicBezTo>
                    <a:pt x="12062" y="17654"/>
                    <a:pt x="12062" y="17654"/>
                    <a:pt x="12062" y="17654"/>
                  </a:cubicBezTo>
                  <a:cubicBezTo>
                    <a:pt x="12062" y="17721"/>
                    <a:pt x="12062" y="17721"/>
                    <a:pt x="12062" y="17721"/>
                  </a:cubicBezTo>
                  <a:cubicBezTo>
                    <a:pt x="12062" y="17721"/>
                    <a:pt x="12062" y="17721"/>
                    <a:pt x="12062" y="17721"/>
                  </a:cubicBezTo>
                  <a:cubicBezTo>
                    <a:pt x="12118" y="17788"/>
                    <a:pt x="12118" y="17788"/>
                    <a:pt x="12118" y="17788"/>
                  </a:cubicBezTo>
                  <a:cubicBezTo>
                    <a:pt x="12118" y="17788"/>
                    <a:pt x="12118" y="17788"/>
                    <a:pt x="12118" y="17788"/>
                  </a:cubicBezTo>
                  <a:cubicBezTo>
                    <a:pt x="12118" y="17855"/>
                    <a:pt x="12118" y="17855"/>
                    <a:pt x="12118" y="17855"/>
                  </a:cubicBezTo>
                  <a:cubicBezTo>
                    <a:pt x="12118" y="17855"/>
                    <a:pt x="12118" y="17855"/>
                    <a:pt x="12118" y="17855"/>
                  </a:cubicBezTo>
                  <a:cubicBezTo>
                    <a:pt x="12175" y="17922"/>
                    <a:pt x="12175" y="17922"/>
                    <a:pt x="12175" y="17922"/>
                  </a:cubicBezTo>
                  <a:cubicBezTo>
                    <a:pt x="12231" y="17922"/>
                    <a:pt x="12231" y="17922"/>
                    <a:pt x="12231" y="17922"/>
                  </a:cubicBezTo>
                  <a:cubicBezTo>
                    <a:pt x="12231" y="17922"/>
                    <a:pt x="12231" y="17922"/>
                    <a:pt x="12231" y="17922"/>
                  </a:cubicBezTo>
                  <a:cubicBezTo>
                    <a:pt x="12231" y="17989"/>
                    <a:pt x="12231" y="17989"/>
                    <a:pt x="12231" y="17989"/>
                  </a:cubicBezTo>
                  <a:cubicBezTo>
                    <a:pt x="12287" y="17989"/>
                    <a:pt x="12287" y="17989"/>
                    <a:pt x="12287" y="17989"/>
                  </a:cubicBezTo>
                  <a:cubicBezTo>
                    <a:pt x="12287" y="18123"/>
                    <a:pt x="12287" y="18123"/>
                    <a:pt x="12287" y="18123"/>
                  </a:cubicBezTo>
                  <a:cubicBezTo>
                    <a:pt x="12287" y="18123"/>
                    <a:pt x="12287" y="18123"/>
                    <a:pt x="12287" y="18123"/>
                  </a:cubicBezTo>
                  <a:cubicBezTo>
                    <a:pt x="12287" y="18189"/>
                    <a:pt x="12287" y="18189"/>
                    <a:pt x="12287" y="18189"/>
                  </a:cubicBezTo>
                  <a:cubicBezTo>
                    <a:pt x="12175" y="18323"/>
                    <a:pt x="12175" y="18323"/>
                    <a:pt x="12175" y="18323"/>
                  </a:cubicBezTo>
                  <a:cubicBezTo>
                    <a:pt x="12231" y="18256"/>
                    <a:pt x="12231" y="18256"/>
                    <a:pt x="12231" y="18256"/>
                  </a:cubicBezTo>
                  <a:cubicBezTo>
                    <a:pt x="12287" y="18189"/>
                    <a:pt x="12287" y="18189"/>
                    <a:pt x="12287" y="18189"/>
                  </a:cubicBezTo>
                  <a:cubicBezTo>
                    <a:pt x="12343" y="18256"/>
                    <a:pt x="12343" y="18256"/>
                    <a:pt x="12343" y="18256"/>
                  </a:cubicBezTo>
                  <a:cubicBezTo>
                    <a:pt x="12399" y="18256"/>
                    <a:pt x="12399" y="18256"/>
                    <a:pt x="12399" y="18256"/>
                  </a:cubicBezTo>
                  <a:cubicBezTo>
                    <a:pt x="12455" y="18256"/>
                    <a:pt x="12455" y="18256"/>
                    <a:pt x="12455" y="18256"/>
                  </a:cubicBezTo>
                  <a:cubicBezTo>
                    <a:pt x="12455" y="18256"/>
                    <a:pt x="12455" y="18256"/>
                    <a:pt x="12455" y="18256"/>
                  </a:cubicBezTo>
                  <a:cubicBezTo>
                    <a:pt x="12455" y="18189"/>
                    <a:pt x="12455" y="18189"/>
                    <a:pt x="12455" y="18189"/>
                  </a:cubicBezTo>
                  <a:cubicBezTo>
                    <a:pt x="12567" y="18056"/>
                    <a:pt x="12567" y="18056"/>
                    <a:pt x="12567" y="18056"/>
                  </a:cubicBezTo>
                  <a:cubicBezTo>
                    <a:pt x="12567" y="18056"/>
                    <a:pt x="12567" y="18056"/>
                    <a:pt x="12567" y="18056"/>
                  </a:cubicBezTo>
                  <a:cubicBezTo>
                    <a:pt x="12567" y="18123"/>
                    <a:pt x="12567" y="18123"/>
                    <a:pt x="12567" y="18123"/>
                  </a:cubicBezTo>
                  <a:cubicBezTo>
                    <a:pt x="12567" y="18123"/>
                    <a:pt x="12567" y="18123"/>
                    <a:pt x="12567" y="18123"/>
                  </a:cubicBezTo>
                  <a:cubicBezTo>
                    <a:pt x="12623" y="18123"/>
                    <a:pt x="12623" y="18123"/>
                    <a:pt x="12623" y="18123"/>
                  </a:cubicBezTo>
                  <a:cubicBezTo>
                    <a:pt x="12623" y="18256"/>
                    <a:pt x="12623" y="18256"/>
                    <a:pt x="12623" y="18256"/>
                  </a:cubicBezTo>
                  <a:cubicBezTo>
                    <a:pt x="12623" y="18323"/>
                    <a:pt x="12623" y="18323"/>
                    <a:pt x="12623" y="18323"/>
                  </a:cubicBezTo>
                  <a:cubicBezTo>
                    <a:pt x="12679" y="18390"/>
                    <a:pt x="12679" y="18390"/>
                    <a:pt x="12679" y="18390"/>
                  </a:cubicBezTo>
                  <a:cubicBezTo>
                    <a:pt x="12736" y="18390"/>
                    <a:pt x="12736" y="18390"/>
                    <a:pt x="12736" y="18390"/>
                  </a:cubicBezTo>
                  <a:cubicBezTo>
                    <a:pt x="12679" y="18323"/>
                    <a:pt x="12679" y="18323"/>
                    <a:pt x="12679" y="18323"/>
                  </a:cubicBezTo>
                  <a:cubicBezTo>
                    <a:pt x="12679" y="18323"/>
                    <a:pt x="12679" y="18323"/>
                    <a:pt x="12679" y="18323"/>
                  </a:cubicBezTo>
                  <a:cubicBezTo>
                    <a:pt x="12623" y="18256"/>
                    <a:pt x="12623" y="18256"/>
                    <a:pt x="12623" y="18256"/>
                  </a:cubicBezTo>
                  <a:cubicBezTo>
                    <a:pt x="12679" y="18123"/>
                    <a:pt x="12679" y="18123"/>
                    <a:pt x="12679" y="18123"/>
                  </a:cubicBezTo>
                  <a:cubicBezTo>
                    <a:pt x="12679" y="18123"/>
                    <a:pt x="12679" y="18123"/>
                    <a:pt x="12679" y="18123"/>
                  </a:cubicBezTo>
                  <a:cubicBezTo>
                    <a:pt x="12679" y="18056"/>
                    <a:pt x="12679" y="18056"/>
                    <a:pt x="12679" y="18056"/>
                  </a:cubicBezTo>
                  <a:cubicBezTo>
                    <a:pt x="12623" y="18056"/>
                    <a:pt x="12623" y="18056"/>
                    <a:pt x="12623" y="18056"/>
                  </a:cubicBezTo>
                  <a:cubicBezTo>
                    <a:pt x="12679" y="18056"/>
                    <a:pt x="12679" y="18056"/>
                    <a:pt x="12679" y="18056"/>
                  </a:cubicBezTo>
                  <a:cubicBezTo>
                    <a:pt x="12679" y="18056"/>
                    <a:pt x="12679" y="18056"/>
                    <a:pt x="12679" y="18056"/>
                  </a:cubicBezTo>
                  <a:cubicBezTo>
                    <a:pt x="12736" y="17922"/>
                    <a:pt x="12736" y="17922"/>
                    <a:pt x="12736" y="17922"/>
                  </a:cubicBezTo>
                  <a:cubicBezTo>
                    <a:pt x="12792" y="17922"/>
                    <a:pt x="12792" y="17922"/>
                    <a:pt x="12792" y="17922"/>
                  </a:cubicBezTo>
                  <a:cubicBezTo>
                    <a:pt x="12736" y="17855"/>
                    <a:pt x="12736" y="17855"/>
                    <a:pt x="12736" y="17855"/>
                  </a:cubicBezTo>
                  <a:cubicBezTo>
                    <a:pt x="12736" y="17788"/>
                    <a:pt x="12736" y="17788"/>
                    <a:pt x="12736" y="17788"/>
                  </a:cubicBezTo>
                  <a:cubicBezTo>
                    <a:pt x="12736" y="17788"/>
                    <a:pt x="12736" y="17788"/>
                    <a:pt x="12736" y="17788"/>
                  </a:cubicBezTo>
                  <a:cubicBezTo>
                    <a:pt x="12736" y="17721"/>
                    <a:pt x="12736" y="17721"/>
                    <a:pt x="12736" y="17721"/>
                  </a:cubicBezTo>
                  <a:cubicBezTo>
                    <a:pt x="12792" y="17654"/>
                    <a:pt x="12792" y="17654"/>
                    <a:pt x="12792" y="17654"/>
                  </a:cubicBezTo>
                  <a:cubicBezTo>
                    <a:pt x="12736" y="17654"/>
                    <a:pt x="12736" y="17654"/>
                    <a:pt x="12736" y="17654"/>
                  </a:cubicBezTo>
                  <a:cubicBezTo>
                    <a:pt x="12736" y="17588"/>
                    <a:pt x="12736" y="17588"/>
                    <a:pt x="12736" y="17588"/>
                  </a:cubicBezTo>
                  <a:cubicBezTo>
                    <a:pt x="12736" y="17588"/>
                    <a:pt x="12736" y="17588"/>
                    <a:pt x="12736" y="17588"/>
                  </a:cubicBezTo>
                  <a:cubicBezTo>
                    <a:pt x="12736" y="17521"/>
                    <a:pt x="12736" y="17521"/>
                    <a:pt x="12736" y="17521"/>
                  </a:cubicBezTo>
                  <a:cubicBezTo>
                    <a:pt x="12736" y="17454"/>
                    <a:pt x="12736" y="17454"/>
                    <a:pt x="12736" y="17454"/>
                  </a:cubicBezTo>
                  <a:cubicBezTo>
                    <a:pt x="12736" y="17387"/>
                    <a:pt x="12736" y="17387"/>
                    <a:pt x="12736" y="17387"/>
                  </a:cubicBezTo>
                  <a:cubicBezTo>
                    <a:pt x="12736" y="17253"/>
                    <a:pt x="12736" y="17253"/>
                    <a:pt x="12736" y="17253"/>
                  </a:cubicBezTo>
                  <a:cubicBezTo>
                    <a:pt x="12792" y="17253"/>
                    <a:pt x="12792" y="17253"/>
                    <a:pt x="12792" y="17253"/>
                  </a:cubicBezTo>
                  <a:cubicBezTo>
                    <a:pt x="12792" y="17186"/>
                    <a:pt x="12792" y="17186"/>
                    <a:pt x="12792" y="17186"/>
                  </a:cubicBezTo>
                  <a:cubicBezTo>
                    <a:pt x="12792" y="17186"/>
                    <a:pt x="12792" y="17186"/>
                    <a:pt x="12792" y="17186"/>
                  </a:cubicBezTo>
                  <a:cubicBezTo>
                    <a:pt x="12792" y="17120"/>
                    <a:pt x="12792" y="17120"/>
                    <a:pt x="12792" y="17120"/>
                  </a:cubicBezTo>
                  <a:cubicBezTo>
                    <a:pt x="12792" y="17120"/>
                    <a:pt x="12792" y="17120"/>
                    <a:pt x="12792" y="17120"/>
                  </a:cubicBezTo>
                  <a:cubicBezTo>
                    <a:pt x="12792" y="17120"/>
                    <a:pt x="12792" y="17120"/>
                    <a:pt x="12792" y="17120"/>
                  </a:cubicBezTo>
                  <a:cubicBezTo>
                    <a:pt x="12792" y="17053"/>
                    <a:pt x="12792" y="17053"/>
                    <a:pt x="12792" y="17053"/>
                  </a:cubicBezTo>
                  <a:cubicBezTo>
                    <a:pt x="12792" y="17053"/>
                    <a:pt x="12792" y="17053"/>
                    <a:pt x="12792" y="17053"/>
                  </a:cubicBezTo>
                  <a:cubicBezTo>
                    <a:pt x="12792" y="16986"/>
                    <a:pt x="12792" y="16986"/>
                    <a:pt x="12792" y="16986"/>
                  </a:cubicBezTo>
                  <a:cubicBezTo>
                    <a:pt x="12792" y="16986"/>
                    <a:pt x="12792" y="16986"/>
                    <a:pt x="12792" y="16986"/>
                  </a:cubicBezTo>
                  <a:cubicBezTo>
                    <a:pt x="12736" y="16919"/>
                    <a:pt x="12736" y="16919"/>
                    <a:pt x="12736" y="16919"/>
                  </a:cubicBezTo>
                  <a:cubicBezTo>
                    <a:pt x="12736" y="16852"/>
                    <a:pt x="12736" y="16852"/>
                    <a:pt x="12736" y="16852"/>
                  </a:cubicBezTo>
                  <a:cubicBezTo>
                    <a:pt x="12736" y="16852"/>
                    <a:pt x="12736" y="16852"/>
                    <a:pt x="12736" y="16852"/>
                  </a:cubicBezTo>
                  <a:cubicBezTo>
                    <a:pt x="12792" y="16785"/>
                    <a:pt x="12792" y="16785"/>
                    <a:pt x="12792" y="16785"/>
                  </a:cubicBezTo>
                  <a:cubicBezTo>
                    <a:pt x="12904" y="16785"/>
                    <a:pt x="12904" y="16785"/>
                    <a:pt x="12904" y="16785"/>
                  </a:cubicBezTo>
                  <a:cubicBezTo>
                    <a:pt x="12960" y="16785"/>
                    <a:pt x="12960" y="16785"/>
                    <a:pt x="12960" y="16785"/>
                  </a:cubicBezTo>
                  <a:cubicBezTo>
                    <a:pt x="13016" y="16785"/>
                    <a:pt x="13016" y="16785"/>
                    <a:pt x="13016" y="16785"/>
                  </a:cubicBezTo>
                  <a:cubicBezTo>
                    <a:pt x="13016" y="16718"/>
                    <a:pt x="13016" y="16718"/>
                    <a:pt x="13016" y="16718"/>
                  </a:cubicBezTo>
                  <a:cubicBezTo>
                    <a:pt x="13128" y="16651"/>
                    <a:pt x="13128" y="16651"/>
                    <a:pt x="13128" y="16651"/>
                  </a:cubicBezTo>
                  <a:cubicBezTo>
                    <a:pt x="13297" y="16651"/>
                    <a:pt x="13297" y="16651"/>
                    <a:pt x="13297" y="16651"/>
                  </a:cubicBezTo>
                  <a:cubicBezTo>
                    <a:pt x="13297" y="16585"/>
                    <a:pt x="13297" y="16585"/>
                    <a:pt x="13297" y="16585"/>
                  </a:cubicBezTo>
                  <a:cubicBezTo>
                    <a:pt x="13297" y="16585"/>
                    <a:pt x="13297" y="16585"/>
                    <a:pt x="13297" y="16585"/>
                  </a:cubicBezTo>
                  <a:cubicBezTo>
                    <a:pt x="13409" y="16518"/>
                    <a:pt x="13409" y="16518"/>
                    <a:pt x="13409" y="16518"/>
                  </a:cubicBezTo>
                  <a:cubicBezTo>
                    <a:pt x="13465" y="16451"/>
                    <a:pt x="13465" y="16451"/>
                    <a:pt x="13465" y="16451"/>
                  </a:cubicBezTo>
                  <a:cubicBezTo>
                    <a:pt x="13521" y="16451"/>
                    <a:pt x="13521" y="16451"/>
                    <a:pt x="13521" y="16451"/>
                  </a:cubicBezTo>
                  <a:cubicBezTo>
                    <a:pt x="13577" y="16317"/>
                    <a:pt x="13577" y="16317"/>
                    <a:pt x="13577" y="16317"/>
                  </a:cubicBezTo>
                  <a:cubicBezTo>
                    <a:pt x="13577" y="16317"/>
                    <a:pt x="13577" y="16317"/>
                    <a:pt x="13577" y="16317"/>
                  </a:cubicBezTo>
                  <a:cubicBezTo>
                    <a:pt x="13633" y="16317"/>
                    <a:pt x="13633" y="16317"/>
                    <a:pt x="13633" y="16317"/>
                  </a:cubicBezTo>
                  <a:cubicBezTo>
                    <a:pt x="13689" y="16317"/>
                    <a:pt x="13689" y="16317"/>
                    <a:pt x="13689" y="16317"/>
                  </a:cubicBezTo>
                  <a:cubicBezTo>
                    <a:pt x="13689" y="16317"/>
                    <a:pt x="13689" y="16317"/>
                    <a:pt x="13689" y="16317"/>
                  </a:cubicBezTo>
                  <a:cubicBezTo>
                    <a:pt x="13689" y="16250"/>
                    <a:pt x="13689" y="16250"/>
                    <a:pt x="13689" y="16250"/>
                  </a:cubicBezTo>
                  <a:cubicBezTo>
                    <a:pt x="13633" y="16183"/>
                    <a:pt x="13633" y="16183"/>
                    <a:pt x="13633" y="16183"/>
                  </a:cubicBezTo>
                  <a:cubicBezTo>
                    <a:pt x="13633" y="16183"/>
                    <a:pt x="13633" y="16183"/>
                    <a:pt x="13633" y="16183"/>
                  </a:cubicBezTo>
                  <a:cubicBezTo>
                    <a:pt x="13633" y="16250"/>
                    <a:pt x="13633" y="16250"/>
                    <a:pt x="13633" y="16250"/>
                  </a:cubicBezTo>
                  <a:cubicBezTo>
                    <a:pt x="13577" y="16250"/>
                    <a:pt x="13577" y="16250"/>
                    <a:pt x="13577" y="16250"/>
                  </a:cubicBezTo>
                  <a:cubicBezTo>
                    <a:pt x="13633" y="16183"/>
                    <a:pt x="13633" y="16183"/>
                    <a:pt x="13633" y="16183"/>
                  </a:cubicBezTo>
                  <a:cubicBezTo>
                    <a:pt x="13633" y="16050"/>
                    <a:pt x="13633" y="16050"/>
                    <a:pt x="13633" y="16050"/>
                  </a:cubicBezTo>
                  <a:cubicBezTo>
                    <a:pt x="13689" y="16050"/>
                    <a:pt x="13689" y="16050"/>
                    <a:pt x="13689" y="16050"/>
                  </a:cubicBezTo>
                  <a:cubicBezTo>
                    <a:pt x="13689" y="15916"/>
                    <a:pt x="13689" y="15916"/>
                    <a:pt x="13689" y="15916"/>
                  </a:cubicBezTo>
                  <a:cubicBezTo>
                    <a:pt x="13689" y="15849"/>
                    <a:pt x="13689" y="15849"/>
                    <a:pt x="13689" y="15849"/>
                  </a:cubicBezTo>
                  <a:cubicBezTo>
                    <a:pt x="13633" y="15782"/>
                    <a:pt x="13633" y="15782"/>
                    <a:pt x="13633" y="15782"/>
                  </a:cubicBezTo>
                  <a:cubicBezTo>
                    <a:pt x="13633" y="15648"/>
                    <a:pt x="13633" y="15648"/>
                    <a:pt x="13633" y="15648"/>
                  </a:cubicBezTo>
                  <a:cubicBezTo>
                    <a:pt x="13633" y="15515"/>
                    <a:pt x="13633" y="15515"/>
                    <a:pt x="13633" y="15515"/>
                  </a:cubicBezTo>
                  <a:cubicBezTo>
                    <a:pt x="13577" y="15381"/>
                    <a:pt x="13577" y="15381"/>
                    <a:pt x="13577" y="15381"/>
                  </a:cubicBezTo>
                  <a:cubicBezTo>
                    <a:pt x="13521" y="15314"/>
                    <a:pt x="13521" y="15314"/>
                    <a:pt x="13521" y="15314"/>
                  </a:cubicBezTo>
                  <a:cubicBezTo>
                    <a:pt x="13465" y="15247"/>
                    <a:pt x="13465" y="15247"/>
                    <a:pt x="13465" y="15247"/>
                  </a:cubicBezTo>
                  <a:cubicBezTo>
                    <a:pt x="13465" y="15247"/>
                    <a:pt x="13465" y="15247"/>
                    <a:pt x="13465" y="15247"/>
                  </a:cubicBezTo>
                  <a:cubicBezTo>
                    <a:pt x="13409" y="15247"/>
                    <a:pt x="13409" y="15247"/>
                    <a:pt x="13409" y="15247"/>
                  </a:cubicBezTo>
                  <a:cubicBezTo>
                    <a:pt x="13465" y="15113"/>
                    <a:pt x="13465" y="15113"/>
                    <a:pt x="13465" y="15113"/>
                  </a:cubicBezTo>
                  <a:cubicBezTo>
                    <a:pt x="13521" y="15113"/>
                    <a:pt x="13521" y="15113"/>
                    <a:pt x="13521" y="15113"/>
                  </a:cubicBezTo>
                  <a:cubicBezTo>
                    <a:pt x="13633" y="14913"/>
                    <a:pt x="13633" y="14913"/>
                    <a:pt x="13633" y="14913"/>
                  </a:cubicBezTo>
                  <a:cubicBezTo>
                    <a:pt x="13689" y="14913"/>
                    <a:pt x="13689" y="14913"/>
                    <a:pt x="13689" y="14913"/>
                  </a:cubicBezTo>
                  <a:cubicBezTo>
                    <a:pt x="13689" y="14913"/>
                    <a:pt x="13689" y="14913"/>
                    <a:pt x="13689" y="14913"/>
                  </a:cubicBezTo>
                  <a:cubicBezTo>
                    <a:pt x="13689" y="14846"/>
                    <a:pt x="13689" y="14846"/>
                    <a:pt x="13689" y="14846"/>
                  </a:cubicBezTo>
                  <a:cubicBezTo>
                    <a:pt x="13689" y="14846"/>
                    <a:pt x="13689" y="14846"/>
                    <a:pt x="13689" y="14846"/>
                  </a:cubicBezTo>
                  <a:cubicBezTo>
                    <a:pt x="13689" y="14846"/>
                    <a:pt x="13689" y="14846"/>
                    <a:pt x="13689" y="14846"/>
                  </a:cubicBezTo>
                  <a:cubicBezTo>
                    <a:pt x="13745" y="14779"/>
                    <a:pt x="13745" y="14779"/>
                    <a:pt x="13745" y="14779"/>
                  </a:cubicBezTo>
                  <a:cubicBezTo>
                    <a:pt x="13745" y="14779"/>
                    <a:pt x="13745" y="14779"/>
                    <a:pt x="13745" y="14779"/>
                  </a:cubicBezTo>
                  <a:cubicBezTo>
                    <a:pt x="13802" y="14846"/>
                    <a:pt x="13802" y="14846"/>
                    <a:pt x="13802" y="14846"/>
                  </a:cubicBezTo>
                  <a:cubicBezTo>
                    <a:pt x="13802" y="14846"/>
                    <a:pt x="13802" y="14846"/>
                    <a:pt x="13802" y="14846"/>
                  </a:cubicBezTo>
                  <a:cubicBezTo>
                    <a:pt x="13802" y="14779"/>
                    <a:pt x="13802" y="14779"/>
                    <a:pt x="13802" y="14779"/>
                  </a:cubicBezTo>
                  <a:cubicBezTo>
                    <a:pt x="13802" y="14712"/>
                    <a:pt x="13802" y="14712"/>
                    <a:pt x="13802" y="14712"/>
                  </a:cubicBezTo>
                  <a:cubicBezTo>
                    <a:pt x="13858" y="14712"/>
                    <a:pt x="13858" y="14712"/>
                    <a:pt x="13858" y="14712"/>
                  </a:cubicBezTo>
                  <a:cubicBezTo>
                    <a:pt x="13914" y="14645"/>
                    <a:pt x="13914" y="14645"/>
                    <a:pt x="13914" y="14645"/>
                  </a:cubicBezTo>
                  <a:cubicBezTo>
                    <a:pt x="13914" y="14578"/>
                    <a:pt x="13914" y="14578"/>
                    <a:pt x="13914" y="14578"/>
                  </a:cubicBezTo>
                  <a:cubicBezTo>
                    <a:pt x="13858" y="14578"/>
                    <a:pt x="13858" y="14578"/>
                    <a:pt x="13858" y="14578"/>
                  </a:cubicBezTo>
                  <a:cubicBezTo>
                    <a:pt x="13858" y="14578"/>
                    <a:pt x="13858" y="14578"/>
                    <a:pt x="13858" y="14578"/>
                  </a:cubicBezTo>
                  <a:cubicBezTo>
                    <a:pt x="13858" y="14511"/>
                    <a:pt x="13858" y="14511"/>
                    <a:pt x="13858" y="14511"/>
                  </a:cubicBezTo>
                  <a:cubicBezTo>
                    <a:pt x="13858" y="14445"/>
                    <a:pt x="13858" y="14445"/>
                    <a:pt x="13858" y="14445"/>
                  </a:cubicBezTo>
                  <a:cubicBezTo>
                    <a:pt x="13858" y="14445"/>
                    <a:pt x="13858" y="14445"/>
                    <a:pt x="13858" y="14445"/>
                  </a:cubicBezTo>
                  <a:cubicBezTo>
                    <a:pt x="13858" y="14378"/>
                    <a:pt x="13858" y="14378"/>
                    <a:pt x="13858" y="14378"/>
                  </a:cubicBezTo>
                  <a:cubicBezTo>
                    <a:pt x="13914" y="14378"/>
                    <a:pt x="13914" y="14378"/>
                    <a:pt x="13914" y="14378"/>
                  </a:cubicBezTo>
                  <a:cubicBezTo>
                    <a:pt x="13858" y="14378"/>
                    <a:pt x="13858" y="14378"/>
                    <a:pt x="13858" y="14378"/>
                  </a:cubicBezTo>
                  <a:cubicBezTo>
                    <a:pt x="13858" y="14311"/>
                    <a:pt x="13858" y="14311"/>
                    <a:pt x="13858" y="14311"/>
                  </a:cubicBezTo>
                  <a:cubicBezTo>
                    <a:pt x="13914" y="14244"/>
                    <a:pt x="13914" y="14244"/>
                    <a:pt x="13914" y="14244"/>
                  </a:cubicBezTo>
                  <a:cubicBezTo>
                    <a:pt x="13914" y="14244"/>
                    <a:pt x="13914" y="14244"/>
                    <a:pt x="13914" y="14244"/>
                  </a:cubicBezTo>
                  <a:cubicBezTo>
                    <a:pt x="13914" y="14244"/>
                    <a:pt x="13914" y="14244"/>
                    <a:pt x="13914" y="14244"/>
                  </a:cubicBezTo>
                  <a:cubicBezTo>
                    <a:pt x="13802" y="14244"/>
                    <a:pt x="13802" y="14244"/>
                    <a:pt x="13802" y="14244"/>
                  </a:cubicBezTo>
                  <a:cubicBezTo>
                    <a:pt x="13802" y="14244"/>
                    <a:pt x="13802" y="14244"/>
                    <a:pt x="13802" y="14244"/>
                  </a:cubicBezTo>
                  <a:cubicBezTo>
                    <a:pt x="13802" y="14177"/>
                    <a:pt x="13802" y="14177"/>
                    <a:pt x="13802" y="14177"/>
                  </a:cubicBezTo>
                  <a:cubicBezTo>
                    <a:pt x="13914" y="14110"/>
                    <a:pt x="13914" y="14110"/>
                    <a:pt x="13914" y="14110"/>
                  </a:cubicBezTo>
                  <a:cubicBezTo>
                    <a:pt x="13970" y="13976"/>
                    <a:pt x="13970" y="13976"/>
                    <a:pt x="13970" y="13976"/>
                  </a:cubicBezTo>
                  <a:cubicBezTo>
                    <a:pt x="13970" y="13910"/>
                    <a:pt x="13970" y="13910"/>
                    <a:pt x="13970" y="13910"/>
                  </a:cubicBezTo>
                  <a:cubicBezTo>
                    <a:pt x="14026" y="13910"/>
                    <a:pt x="14026" y="13910"/>
                    <a:pt x="14026" y="13910"/>
                  </a:cubicBezTo>
                  <a:cubicBezTo>
                    <a:pt x="14026" y="13910"/>
                    <a:pt x="14026" y="13910"/>
                    <a:pt x="14026" y="13910"/>
                  </a:cubicBezTo>
                  <a:cubicBezTo>
                    <a:pt x="14026" y="13843"/>
                    <a:pt x="14026" y="13843"/>
                    <a:pt x="14026" y="13843"/>
                  </a:cubicBezTo>
                  <a:cubicBezTo>
                    <a:pt x="14026" y="13843"/>
                    <a:pt x="14026" y="13843"/>
                    <a:pt x="14026" y="13843"/>
                  </a:cubicBezTo>
                  <a:cubicBezTo>
                    <a:pt x="14026" y="13843"/>
                    <a:pt x="14026" y="13843"/>
                    <a:pt x="14026" y="13843"/>
                  </a:cubicBezTo>
                  <a:cubicBezTo>
                    <a:pt x="13970" y="13776"/>
                    <a:pt x="13970" y="13776"/>
                    <a:pt x="13970" y="13776"/>
                  </a:cubicBezTo>
                  <a:cubicBezTo>
                    <a:pt x="13970" y="13776"/>
                    <a:pt x="13970" y="13776"/>
                    <a:pt x="13970" y="13776"/>
                  </a:cubicBezTo>
                  <a:cubicBezTo>
                    <a:pt x="13970" y="13642"/>
                    <a:pt x="13970" y="13642"/>
                    <a:pt x="13970" y="13642"/>
                  </a:cubicBezTo>
                  <a:cubicBezTo>
                    <a:pt x="13970" y="13575"/>
                    <a:pt x="13970" y="13575"/>
                    <a:pt x="13970" y="13575"/>
                  </a:cubicBezTo>
                  <a:cubicBezTo>
                    <a:pt x="13970" y="13508"/>
                    <a:pt x="13970" y="13508"/>
                    <a:pt x="13970" y="13508"/>
                  </a:cubicBezTo>
                  <a:cubicBezTo>
                    <a:pt x="14026" y="13508"/>
                    <a:pt x="14026" y="13508"/>
                    <a:pt x="14026" y="13508"/>
                  </a:cubicBezTo>
                  <a:cubicBezTo>
                    <a:pt x="14026" y="13508"/>
                    <a:pt x="14026" y="13508"/>
                    <a:pt x="14026" y="13508"/>
                  </a:cubicBezTo>
                  <a:cubicBezTo>
                    <a:pt x="14082" y="13508"/>
                    <a:pt x="14082" y="13508"/>
                    <a:pt x="14082" y="13508"/>
                  </a:cubicBezTo>
                  <a:cubicBezTo>
                    <a:pt x="14082" y="13441"/>
                    <a:pt x="14082" y="13441"/>
                    <a:pt x="14082" y="13441"/>
                  </a:cubicBezTo>
                  <a:cubicBezTo>
                    <a:pt x="14082" y="13441"/>
                    <a:pt x="14082" y="13441"/>
                    <a:pt x="14082" y="13441"/>
                  </a:cubicBezTo>
                  <a:cubicBezTo>
                    <a:pt x="14138" y="13441"/>
                    <a:pt x="14138" y="13441"/>
                    <a:pt x="14138" y="13441"/>
                  </a:cubicBezTo>
                  <a:cubicBezTo>
                    <a:pt x="14138" y="13441"/>
                    <a:pt x="14138" y="13441"/>
                    <a:pt x="14138" y="13441"/>
                  </a:cubicBezTo>
                  <a:cubicBezTo>
                    <a:pt x="14194" y="13441"/>
                    <a:pt x="14194" y="13441"/>
                    <a:pt x="14194" y="13441"/>
                  </a:cubicBezTo>
                  <a:cubicBezTo>
                    <a:pt x="14250" y="13441"/>
                    <a:pt x="14250" y="13441"/>
                    <a:pt x="14250" y="13441"/>
                  </a:cubicBezTo>
                  <a:cubicBezTo>
                    <a:pt x="14363" y="13508"/>
                    <a:pt x="14363" y="13508"/>
                    <a:pt x="14363" y="13508"/>
                  </a:cubicBezTo>
                  <a:cubicBezTo>
                    <a:pt x="14475" y="13575"/>
                    <a:pt x="14475" y="13575"/>
                    <a:pt x="14475" y="13575"/>
                  </a:cubicBezTo>
                  <a:cubicBezTo>
                    <a:pt x="14531" y="13575"/>
                    <a:pt x="14531" y="13575"/>
                    <a:pt x="14531" y="13575"/>
                  </a:cubicBezTo>
                  <a:cubicBezTo>
                    <a:pt x="14531" y="13575"/>
                    <a:pt x="14531" y="13575"/>
                    <a:pt x="14531" y="13575"/>
                  </a:cubicBezTo>
                  <a:cubicBezTo>
                    <a:pt x="14475" y="13642"/>
                    <a:pt x="14475" y="13642"/>
                    <a:pt x="14475" y="13642"/>
                  </a:cubicBezTo>
                  <a:cubicBezTo>
                    <a:pt x="14531" y="13642"/>
                    <a:pt x="14531" y="13642"/>
                    <a:pt x="14531" y="13642"/>
                  </a:cubicBezTo>
                  <a:cubicBezTo>
                    <a:pt x="14587" y="13575"/>
                    <a:pt x="14587" y="13575"/>
                    <a:pt x="14587" y="13575"/>
                  </a:cubicBezTo>
                  <a:cubicBezTo>
                    <a:pt x="14643" y="13575"/>
                    <a:pt x="14643" y="13575"/>
                    <a:pt x="14643" y="13575"/>
                  </a:cubicBezTo>
                  <a:cubicBezTo>
                    <a:pt x="14699" y="13575"/>
                    <a:pt x="14699" y="13575"/>
                    <a:pt x="14699" y="13575"/>
                  </a:cubicBezTo>
                  <a:cubicBezTo>
                    <a:pt x="14699" y="13575"/>
                    <a:pt x="14699" y="13575"/>
                    <a:pt x="14699" y="13575"/>
                  </a:cubicBezTo>
                  <a:cubicBezTo>
                    <a:pt x="14755" y="13642"/>
                    <a:pt x="14755" y="13642"/>
                    <a:pt x="14755" y="13642"/>
                  </a:cubicBezTo>
                  <a:cubicBezTo>
                    <a:pt x="14755" y="13575"/>
                    <a:pt x="14755" y="13575"/>
                    <a:pt x="14755" y="13575"/>
                  </a:cubicBezTo>
                  <a:cubicBezTo>
                    <a:pt x="14811" y="13642"/>
                    <a:pt x="14811" y="13642"/>
                    <a:pt x="14811" y="13642"/>
                  </a:cubicBezTo>
                  <a:cubicBezTo>
                    <a:pt x="14811" y="13575"/>
                    <a:pt x="14811" y="13575"/>
                    <a:pt x="14811" y="13575"/>
                  </a:cubicBezTo>
                  <a:cubicBezTo>
                    <a:pt x="14868" y="13575"/>
                    <a:pt x="14868" y="13575"/>
                    <a:pt x="14868" y="13575"/>
                  </a:cubicBezTo>
                  <a:cubicBezTo>
                    <a:pt x="14924" y="13575"/>
                    <a:pt x="14924" y="13575"/>
                    <a:pt x="14924" y="13575"/>
                  </a:cubicBezTo>
                  <a:cubicBezTo>
                    <a:pt x="15036" y="13642"/>
                    <a:pt x="15036" y="13642"/>
                    <a:pt x="15036" y="13642"/>
                  </a:cubicBezTo>
                  <a:cubicBezTo>
                    <a:pt x="15036" y="13709"/>
                    <a:pt x="15036" y="13709"/>
                    <a:pt x="15036" y="13709"/>
                  </a:cubicBezTo>
                  <a:cubicBezTo>
                    <a:pt x="15092" y="13709"/>
                    <a:pt x="15092" y="13709"/>
                    <a:pt x="15092" y="13709"/>
                  </a:cubicBezTo>
                  <a:cubicBezTo>
                    <a:pt x="15148" y="13709"/>
                    <a:pt x="15148" y="13709"/>
                    <a:pt x="15148" y="13709"/>
                  </a:cubicBezTo>
                  <a:cubicBezTo>
                    <a:pt x="15148" y="13843"/>
                    <a:pt x="15148" y="13843"/>
                    <a:pt x="15148" y="13843"/>
                  </a:cubicBezTo>
                  <a:cubicBezTo>
                    <a:pt x="15092" y="13843"/>
                    <a:pt x="15092" y="13843"/>
                    <a:pt x="15092" y="13843"/>
                  </a:cubicBezTo>
                  <a:cubicBezTo>
                    <a:pt x="15092" y="13910"/>
                    <a:pt x="15092" y="13910"/>
                    <a:pt x="15092" y="13910"/>
                  </a:cubicBezTo>
                  <a:cubicBezTo>
                    <a:pt x="15148" y="13843"/>
                    <a:pt x="15148" y="13843"/>
                    <a:pt x="15148" y="13843"/>
                  </a:cubicBezTo>
                  <a:cubicBezTo>
                    <a:pt x="15204" y="13910"/>
                    <a:pt x="15204" y="13910"/>
                    <a:pt x="15204" y="13910"/>
                  </a:cubicBezTo>
                  <a:cubicBezTo>
                    <a:pt x="15204" y="13976"/>
                    <a:pt x="15204" y="13976"/>
                    <a:pt x="15204" y="13976"/>
                  </a:cubicBezTo>
                  <a:cubicBezTo>
                    <a:pt x="15148" y="13976"/>
                    <a:pt x="15148" y="13976"/>
                    <a:pt x="15148" y="13976"/>
                  </a:cubicBezTo>
                  <a:cubicBezTo>
                    <a:pt x="15204" y="14043"/>
                    <a:pt x="15204" y="14043"/>
                    <a:pt x="15204" y="14043"/>
                  </a:cubicBezTo>
                  <a:cubicBezTo>
                    <a:pt x="15260" y="13976"/>
                    <a:pt x="15260" y="13976"/>
                    <a:pt x="15260" y="13976"/>
                  </a:cubicBezTo>
                  <a:cubicBezTo>
                    <a:pt x="15260" y="14043"/>
                    <a:pt x="15260" y="14043"/>
                    <a:pt x="15260" y="14043"/>
                  </a:cubicBezTo>
                  <a:cubicBezTo>
                    <a:pt x="15260" y="14110"/>
                    <a:pt x="15260" y="14110"/>
                    <a:pt x="15260" y="14110"/>
                  </a:cubicBezTo>
                  <a:cubicBezTo>
                    <a:pt x="15260" y="14043"/>
                    <a:pt x="15260" y="14043"/>
                    <a:pt x="15260" y="14043"/>
                  </a:cubicBezTo>
                  <a:cubicBezTo>
                    <a:pt x="15204" y="14110"/>
                    <a:pt x="15204" y="14110"/>
                    <a:pt x="15204" y="14110"/>
                  </a:cubicBezTo>
                  <a:cubicBezTo>
                    <a:pt x="15148" y="14110"/>
                    <a:pt x="15148" y="14110"/>
                    <a:pt x="15148" y="14110"/>
                  </a:cubicBezTo>
                  <a:cubicBezTo>
                    <a:pt x="15260" y="14177"/>
                    <a:pt x="15260" y="14177"/>
                    <a:pt x="15260" y="14177"/>
                  </a:cubicBezTo>
                  <a:cubicBezTo>
                    <a:pt x="15260" y="14244"/>
                    <a:pt x="15260" y="14244"/>
                    <a:pt x="15260" y="14244"/>
                  </a:cubicBezTo>
                  <a:cubicBezTo>
                    <a:pt x="15260" y="14177"/>
                    <a:pt x="15260" y="14177"/>
                    <a:pt x="15260" y="14177"/>
                  </a:cubicBezTo>
                  <a:cubicBezTo>
                    <a:pt x="15260" y="14244"/>
                    <a:pt x="15260" y="14244"/>
                    <a:pt x="15260" y="14244"/>
                  </a:cubicBezTo>
                  <a:cubicBezTo>
                    <a:pt x="15316" y="14177"/>
                    <a:pt x="15316" y="14177"/>
                    <a:pt x="15316" y="14177"/>
                  </a:cubicBezTo>
                  <a:cubicBezTo>
                    <a:pt x="15372" y="14244"/>
                    <a:pt x="15372" y="14244"/>
                    <a:pt x="15372" y="14244"/>
                  </a:cubicBezTo>
                  <a:cubicBezTo>
                    <a:pt x="15429" y="14244"/>
                    <a:pt x="15429" y="14244"/>
                    <a:pt x="15429" y="14244"/>
                  </a:cubicBezTo>
                  <a:cubicBezTo>
                    <a:pt x="15429" y="14311"/>
                    <a:pt x="15429" y="14311"/>
                    <a:pt x="15429" y="14311"/>
                  </a:cubicBezTo>
                  <a:cubicBezTo>
                    <a:pt x="15485" y="14244"/>
                    <a:pt x="15485" y="14244"/>
                    <a:pt x="15485" y="14244"/>
                  </a:cubicBezTo>
                  <a:cubicBezTo>
                    <a:pt x="15541" y="14311"/>
                    <a:pt x="15541" y="14311"/>
                    <a:pt x="15541" y="14311"/>
                  </a:cubicBezTo>
                  <a:cubicBezTo>
                    <a:pt x="15541" y="14378"/>
                    <a:pt x="15541" y="14378"/>
                    <a:pt x="15541" y="14378"/>
                  </a:cubicBezTo>
                  <a:cubicBezTo>
                    <a:pt x="15597" y="14445"/>
                    <a:pt x="15597" y="14445"/>
                    <a:pt x="15597" y="14445"/>
                  </a:cubicBezTo>
                  <a:cubicBezTo>
                    <a:pt x="15653" y="14378"/>
                    <a:pt x="15653" y="14378"/>
                    <a:pt x="15653" y="14378"/>
                  </a:cubicBezTo>
                  <a:cubicBezTo>
                    <a:pt x="15653" y="14311"/>
                    <a:pt x="15653" y="14311"/>
                    <a:pt x="15653" y="14311"/>
                  </a:cubicBezTo>
                  <a:cubicBezTo>
                    <a:pt x="15709" y="14311"/>
                    <a:pt x="15709" y="14311"/>
                    <a:pt x="15709" y="14311"/>
                  </a:cubicBezTo>
                  <a:cubicBezTo>
                    <a:pt x="15709" y="14378"/>
                    <a:pt x="15709" y="14378"/>
                    <a:pt x="15709" y="14378"/>
                  </a:cubicBezTo>
                  <a:cubicBezTo>
                    <a:pt x="15653" y="14445"/>
                    <a:pt x="15653" y="14445"/>
                    <a:pt x="15653" y="14445"/>
                  </a:cubicBezTo>
                  <a:cubicBezTo>
                    <a:pt x="15597" y="14511"/>
                    <a:pt x="15597" y="14511"/>
                    <a:pt x="15597" y="14511"/>
                  </a:cubicBezTo>
                  <a:cubicBezTo>
                    <a:pt x="15541" y="14578"/>
                    <a:pt x="15541" y="14578"/>
                    <a:pt x="15541" y="14578"/>
                  </a:cubicBezTo>
                  <a:cubicBezTo>
                    <a:pt x="15597" y="14712"/>
                    <a:pt x="15597" y="14712"/>
                    <a:pt x="15597" y="14712"/>
                  </a:cubicBezTo>
                  <a:cubicBezTo>
                    <a:pt x="15541" y="14712"/>
                    <a:pt x="15541" y="14712"/>
                    <a:pt x="15541" y="14712"/>
                  </a:cubicBezTo>
                  <a:cubicBezTo>
                    <a:pt x="15541" y="14645"/>
                    <a:pt x="15541" y="14645"/>
                    <a:pt x="15541" y="14645"/>
                  </a:cubicBezTo>
                  <a:cubicBezTo>
                    <a:pt x="15541" y="14712"/>
                    <a:pt x="15541" y="14712"/>
                    <a:pt x="15541" y="14712"/>
                  </a:cubicBezTo>
                  <a:cubicBezTo>
                    <a:pt x="15485" y="14779"/>
                    <a:pt x="15485" y="14779"/>
                    <a:pt x="15485" y="14779"/>
                  </a:cubicBezTo>
                  <a:cubicBezTo>
                    <a:pt x="15372" y="14779"/>
                    <a:pt x="15372" y="14779"/>
                    <a:pt x="15372" y="14779"/>
                  </a:cubicBezTo>
                  <a:cubicBezTo>
                    <a:pt x="15260" y="14712"/>
                    <a:pt x="15260" y="14712"/>
                    <a:pt x="15260" y="14712"/>
                  </a:cubicBezTo>
                  <a:cubicBezTo>
                    <a:pt x="15372" y="14779"/>
                    <a:pt x="15372" y="14779"/>
                    <a:pt x="15372" y="14779"/>
                  </a:cubicBezTo>
                  <a:cubicBezTo>
                    <a:pt x="15485" y="14779"/>
                    <a:pt x="15485" y="14779"/>
                    <a:pt x="15485" y="14779"/>
                  </a:cubicBezTo>
                  <a:cubicBezTo>
                    <a:pt x="15541" y="14846"/>
                    <a:pt x="15541" y="14846"/>
                    <a:pt x="15541" y="14846"/>
                  </a:cubicBezTo>
                  <a:cubicBezTo>
                    <a:pt x="15541" y="14980"/>
                    <a:pt x="15541" y="14980"/>
                    <a:pt x="15541" y="14980"/>
                  </a:cubicBezTo>
                  <a:cubicBezTo>
                    <a:pt x="15485" y="15046"/>
                    <a:pt x="15485" y="15046"/>
                    <a:pt x="15485" y="15046"/>
                  </a:cubicBezTo>
                  <a:cubicBezTo>
                    <a:pt x="15485" y="15046"/>
                    <a:pt x="15485" y="15046"/>
                    <a:pt x="15485" y="15046"/>
                  </a:cubicBezTo>
                  <a:cubicBezTo>
                    <a:pt x="15429" y="15113"/>
                    <a:pt x="15429" y="15113"/>
                    <a:pt x="15429" y="15113"/>
                  </a:cubicBezTo>
                  <a:cubicBezTo>
                    <a:pt x="15429" y="15113"/>
                    <a:pt x="15429" y="15113"/>
                    <a:pt x="15429" y="15113"/>
                  </a:cubicBezTo>
                  <a:cubicBezTo>
                    <a:pt x="15485" y="15247"/>
                    <a:pt x="15485" y="15247"/>
                    <a:pt x="15485" y="15247"/>
                  </a:cubicBezTo>
                  <a:cubicBezTo>
                    <a:pt x="15541" y="15247"/>
                    <a:pt x="15541" y="15247"/>
                    <a:pt x="15541" y="15247"/>
                  </a:cubicBezTo>
                  <a:cubicBezTo>
                    <a:pt x="15541" y="15247"/>
                    <a:pt x="15541" y="15247"/>
                    <a:pt x="15541" y="15247"/>
                  </a:cubicBezTo>
                  <a:cubicBezTo>
                    <a:pt x="15429" y="15247"/>
                    <a:pt x="15429" y="15247"/>
                    <a:pt x="15429" y="15247"/>
                  </a:cubicBezTo>
                  <a:cubicBezTo>
                    <a:pt x="15485" y="15314"/>
                    <a:pt x="15485" y="15314"/>
                    <a:pt x="15485" y="15314"/>
                  </a:cubicBezTo>
                  <a:cubicBezTo>
                    <a:pt x="15541" y="15381"/>
                    <a:pt x="15541" y="15381"/>
                    <a:pt x="15541" y="15381"/>
                  </a:cubicBezTo>
                  <a:cubicBezTo>
                    <a:pt x="15541" y="15381"/>
                    <a:pt x="15541" y="15381"/>
                    <a:pt x="15541" y="15381"/>
                  </a:cubicBezTo>
                  <a:cubicBezTo>
                    <a:pt x="15541" y="15314"/>
                    <a:pt x="15541" y="15314"/>
                    <a:pt x="15541" y="15314"/>
                  </a:cubicBezTo>
                  <a:cubicBezTo>
                    <a:pt x="15597" y="15314"/>
                    <a:pt x="15597" y="15314"/>
                    <a:pt x="15597" y="15314"/>
                  </a:cubicBezTo>
                  <a:cubicBezTo>
                    <a:pt x="15653" y="15314"/>
                    <a:pt x="15653" y="15314"/>
                    <a:pt x="15653" y="15314"/>
                  </a:cubicBezTo>
                  <a:cubicBezTo>
                    <a:pt x="15653" y="15381"/>
                    <a:pt x="15653" y="15381"/>
                    <a:pt x="15653" y="15381"/>
                  </a:cubicBezTo>
                  <a:cubicBezTo>
                    <a:pt x="15653" y="15448"/>
                    <a:pt x="15653" y="15448"/>
                    <a:pt x="15653" y="15448"/>
                  </a:cubicBezTo>
                  <a:cubicBezTo>
                    <a:pt x="15653" y="15515"/>
                    <a:pt x="15653" y="15515"/>
                    <a:pt x="15653" y="15515"/>
                  </a:cubicBezTo>
                  <a:cubicBezTo>
                    <a:pt x="15597" y="15581"/>
                    <a:pt x="15597" y="15581"/>
                    <a:pt x="15597" y="15581"/>
                  </a:cubicBezTo>
                  <a:cubicBezTo>
                    <a:pt x="15597" y="15648"/>
                    <a:pt x="15597" y="15648"/>
                    <a:pt x="15597" y="15648"/>
                  </a:cubicBezTo>
                  <a:cubicBezTo>
                    <a:pt x="15541" y="15715"/>
                    <a:pt x="15541" y="15715"/>
                    <a:pt x="15541" y="15715"/>
                  </a:cubicBezTo>
                  <a:cubicBezTo>
                    <a:pt x="15597" y="15715"/>
                    <a:pt x="15597" y="15715"/>
                    <a:pt x="15597" y="15715"/>
                  </a:cubicBezTo>
                  <a:cubicBezTo>
                    <a:pt x="15653" y="15515"/>
                    <a:pt x="15653" y="15515"/>
                    <a:pt x="15653" y="15515"/>
                  </a:cubicBezTo>
                  <a:cubicBezTo>
                    <a:pt x="15709" y="15448"/>
                    <a:pt x="15709" y="15448"/>
                    <a:pt x="15709" y="15448"/>
                  </a:cubicBezTo>
                  <a:cubicBezTo>
                    <a:pt x="15765" y="15448"/>
                    <a:pt x="15765" y="15448"/>
                    <a:pt x="15765" y="15448"/>
                  </a:cubicBezTo>
                  <a:cubicBezTo>
                    <a:pt x="15765" y="15515"/>
                    <a:pt x="15765" y="15515"/>
                    <a:pt x="15765" y="15515"/>
                  </a:cubicBezTo>
                  <a:cubicBezTo>
                    <a:pt x="15765" y="15648"/>
                    <a:pt x="15765" y="15648"/>
                    <a:pt x="15765" y="15648"/>
                  </a:cubicBezTo>
                  <a:cubicBezTo>
                    <a:pt x="15709" y="15648"/>
                    <a:pt x="15709" y="15648"/>
                    <a:pt x="15709" y="15648"/>
                  </a:cubicBezTo>
                  <a:cubicBezTo>
                    <a:pt x="15765" y="15715"/>
                    <a:pt x="15765" y="15715"/>
                    <a:pt x="15765" y="15715"/>
                  </a:cubicBezTo>
                  <a:cubicBezTo>
                    <a:pt x="15709" y="15782"/>
                    <a:pt x="15709" y="15782"/>
                    <a:pt x="15709" y="15782"/>
                  </a:cubicBezTo>
                  <a:cubicBezTo>
                    <a:pt x="15765" y="15715"/>
                    <a:pt x="15765" y="15715"/>
                    <a:pt x="15765" y="15715"/>
                  </a:cubicBezTo>
                  <a:cubicBezTo>
                    <a:pt x="15765" y="15648"/>
                    <a:pt x="15765" y="15648"/>
                    <a:pt x="15765" y="15648"/>
                  </a:cubicBezTo>
                  <a:cubicBezTo>
                    <a:pt x="15821" y="15581"/>
                    <a:pt x="15821" y="15581"/>
                    <a:pt x="15821" y="15581"/>
                  </a:cubicBezTo>
                  <a:cubicBezTo>
                    <a:pt x="15877" y="15581"/>
                    <a:pt x="15877" y="15581"/>
                    <a:pt x="15877" y="15581"/>
                  </a:cubicBezTo>
                  <a:cubicBezTo>
                    <a:pt x="15934" y="15515"/>
                    <a:pt x="15934" y="15515"/>
                    <a:pt x="15934" y="15515"/>
                  </a:cubicBezTo>
                  <a:cubicBezTo>
                    <a:pt x="15934" y="15515"/>
                    <a:pt x="15934" y="15515"/>
                    <a:pt x="15934" y="15515"/>
                  </a:cubicBezTo>
                  <a:cubicBezTo>
                    <a:pt x="15990" y="15581"/>
                    <a:pt x="15990" y="15581"/>
                    <a:pt x="15990" y="15581"/>
                  </a:cubicBezTo>
                  <a:cubicBezTo>
                    <a:pt x="15990" y="15515"/>
                    <a:pt x="15990" y="15515"/>
                    <a:pt x="15990" y="15515"/>
                  </a:cubicBezTo>
                  <a:cubicBezTo>
                    <a:pt x="16046" y="15515"/>
                    <a:pt x="16046" y="15515"/>
                    <a:pt x="16046" y="15515"/>
                  </a:cubicBezTo>
                  <a:cubicBezTo>
                    <a:pt x="16046" y="15448"/>
                    <a:pt x="16046" y="15448"/>
                    <a:pt x="16046" y="15448"/>
                  </a:cubicBezTo>
                  <a:cubicBezTo>
                    <a:pt x="16046" y="15448"/>
                    <a:pt x="16046" y="15448"/>
                    <a:pt x="16046" y="15448"/>
                  </a:cubicBezTo>
                  <a:cubicBezTo>
                    <a:pt x="16158" y="15381"/>
                    <a:pt x="16158" y="15381"/>
                    <a:pt x="16158" y="15381"/>
                  </a:cubicBezTo>
                  <a:cubicBezTo>
                    <a:pt x="16158" y="15381"/>
                    <a:pt x="16158" y="15381"/>
                    <a:pt x="16158" y="15381"/>
                  </a:cubicBezTo>
                  <a:cubicBezTo>
                    <a:pt x="16158" y="15515"/>
                    <a:pt x="16158" y="15515"/>
                    <a:pt x="16158" y="15515"/>
                  </a:cubicBezTo>
                  <a:cubicBezTo>
                    <a:pt x="16158" y="15581"/>
                    <a:pt x="16158" y="15581"/>
                    <a:pt x="16158" y="15581"/>
                  </a:cubicBezTo>
                  <a:cubicBezTo>
                    <a:pt x="16214" y="15448"/>
                    <a:pt x="16214" y="15448"/>
                    <a:pt x="16214" y="15448"/>
                  </a:cubicBezTo>
                  <a:cubicBezTo>
                    <a:pt x="16214" y="15381"/>
                    <a:pt x="16214" y="15381"/>
                    <a:pt x="16214" y="15381"/>
                  </a:cubicBezTo>
                  <a:cubicBezTo>
                    <a:pt x="16214" y="15381"/>
                    <a:pt x="16214" y="15381"/>
                    <a:pt x="16214" y="15381"/>
                  </a:cubicBezTo>
                  <a:cubicBezTo>
                    <a:pt x="16214" y="15381"/>
                    <a:pt x="16214" y="15381"/>
                    <a:pt x="16214" y="15381"/>
                  </a:cubicBezTo>
                  <a:cubicBezTo>
                    <a:pt x="16270" y="15314"/>
                    <a:pt x="16270" y="15314"/>
                    <a:pt x="16270" y="15314"/>
                  </a:cubicBezTo>
                  <a:cubicBezTo>
                    <a:pt x="16270" y="15314"/>
                    <a:pt x="16270" y="15314"/>
                    <a:pt x="16270" y="15314"/>
                  </a:cubicBezTo>
                  <a:cubicBezTo>
                    <a:pt x="16326" y="15247"/>
                    <a:pt x="16326" y="15247"/>
                    <a:pt x="16326" y="15247"/>
                  </a:cubicBezTo>
                  <a:cubicBezTo>
                    <a:pt x="16326" y="15180"/>
                    <a:pt x="16326" y="15180"/>
                    <a:pt x="16326" y="15180"/>
                  </a:cubicBezTo>
                  <a:cubicBezTo>
                    <a:pt x="16382" y="15180"/>
                    <a:pt x="16382" y="15180"/>
                    <a:pt x="16382" y="15180"/>
                  </a:cubicBezTo>
                  <a:cubicBezTo>
                    <a:pt x="16382" y="15113"/>
                    <a:pt x="16382" y="15113"/>
                    <a:pt x="16382" y="15113"/>
                  </a:cubicBezTo>
                  <a:cubicBezTo>
                    <a:pt x="16438" y="15113"/>
                    <a:pt x="16438" y="15113"/>
                    <a:pt x="16438" y="15113"/>
                  </a:cubicBezTo>
                  <a:cubicBezTo>
                    <a:pt x="16438" y="15180"/>
                    <a:pt x="16438" y="15180"/>
                    <a:pt x="16438" y="15180"/>
                  </a:cubicBezTo>
                  <a:cubicBezTo>
                    <a:pt x="16438" y="15113"/>
                    <a:pt x="16438" y="15113"/>
                    <a:pt x="16438" y="15113"/>
                  </a:cubicBezTo>
                  <a:cubicBezTo>
                    <a:pt x="16438" y="15113"/>
                    <a:pt x="16438" y="15113"/>
                    <a:pt x="16438" y="15113"/>
                  </a:cubicBezTo>
                  <a:cubicBezTo>
                    <a:pt x="16382" y="15113"/>
                    <a:pt x="16382" y="15113"/>
                    <a:pt x="16382" y="15113"/>
                  </a:cubicBezTo>
                  <a:cubicBezTo>
                    <a:pt x="16382" y="15046"/>
                    <a:pt x="16382" y="15046"/>
                    <a:pt x="16382" y="15046"/>
                  </a:cubicBezTo>
                  <a:cubicBezTo>
                    <a:pt x="16438" y="14980"/>
                    <a:pt x="16438" y="14980"/>
                    <a:pt x="16438" y="14980"/>
                  </a:cubicBezTo>
                  <a:cubicBezTo>
                    <a:pt x="16438" y="14980"/>
                    <a:pt x="16438" y="14980"/>
                    <a:pt x="16438" y="14980"/>
                  </a:cubicBezTo>
                  <a:cubicBezTo>
                    <a:pt x="16495" y="14980"/>
                    <a:pt x="16495" y="14980"/>
                    <a:pt x="16495" y="14980"/>
                  </a:cubicBezTo>
                  <a:cubicBezTo>
                    <a:pt x="16495" y="14913"/>
                    <a:pt x="16495" y="14913"/>
                    <a:pt x="16495" y="14913"/>
                  </a:cubicBezTo>
                  <a:cubicBezTo>
                    <a:pt x="16495" y="14913"/>
                    <a:pt x="16495" y="14913"/>
                    <a:pt x="16495" y="14913"/>
                  </a:cubicBezTo>
                  <a:cubicBezTo>
                    <a:pt x="16495" y="14846"/>
                    <a:pt x="16495" y="14846"/>
                    <a:pt x="16495" y="14846"/>
                  </a:cubicBezTo>
                  <a:cubicBezTo>
                    <a:pt x="16551" y="14846"/>
                    <a:pt x="16551" y="14846"/>
                    <a:pt x="16551" y="14846"/>
                  </a:cubicBezTo>
                  <a:cubicBezTo>
                    <a:pt x="16607" y="14779"/>
                    <a:pt x="16607" y="14779"/>
                    <a:pt x="16607" y="14779"/>
                  </a:cubicBezTo>
                  <a:cubicBezTo>
                    <a:pt x="16551" y="14712"/>
                    <a:pt x="16551" y="14712"/>
                    <a:pt x="16551" y="14712"/>
                  </a:cubicBezTo>
                  <a:cubicBezTo>
                    <a:pt x="16607" y="14645"/>
                    <a:pt x="16607" y="14645"/>
                    <a:pt x="16607" y="14645"/>
                  </a:cubicBezTo>
                  <a:cubicBezTo>
                    <a:pt x="16663" y="14645"/>
                    <a:pt x="16663" y="14645"/>
                    <a:pt x="16663" y="14645"/>
                  </a:cubicBezTo>
                  <a:cubicBezTo>
                    <a:pt x="16719" y="14645"/>
                    <a:pt x="16719" y="14645"/>
                    <a:pt x="16719" y="14645"/>
                  </a:cubicBezTo>
                  <a:cubicBezTo>
                    <a:pt x="16663" y="14712"/>
                    <a:pt x="16663" y="14712"/>
                    <a:pt x="16663" y="14712"/>
                  </a:cubicBezTo>
                  <a:cubicBezTo>
                    <a:pt x="16719" y="14712"/>
                    <a:pt x="16719" y="14712"/>
                    <a:pt x="16719" y="14712"/>
                  </a:cubicBezTo>
                  <a:cubicBezTo>
                    <a:pt x="16719" y="14712"/>
                    <a:pt x="16719" y="14712"/>
                    <a:pt x="16719" y="14712"/>
                  </a:cubicBezTo>
                  <a:cubicBezTo>
                    <a:pt x="16663" y="14712"/>
                    <a:pt x="16663" y="14712"/>
                    <a:pt x="16663" y="14712"/>
                  </a:cubicBezTo>
                  <a:cubicBezTo>
                    <a:pt x="16663" y="14779"/>
                    <a:pt x="16663" y="14779"/>
                    <a:pt x="16663" y="14779"/>
                  </a:cubicBezTo>
                  <a:cubicBezTo>
                    <a:pt x="16719" y="14779"/>
                    <a:pt x="16719" y="14779"/>
                    <a:pt x="16719" y="14779"/>
                  </a:cubicBezTo>
                  <a:cubicBezTo>
                    <a:pt x="16663" y="14846"/>
                    <a:pt x="16663" y="14846"/>
                    <a:pt x="16663" y="14846"/>
                  </a:cubicBezTo>
                  <a:cubicBezTo>
                    <a:pt x="16663" y="14846"/>
                    <a:pt x="16663" y="14846"/>
                    <a:pt x="16663" y="14846"/>
                  </a:cubicBezTo>
                  <a:cubicBezTo>
                    <a:pt x="16663" y="14846"/>
                    <a:pt x="16663" y="14846"/>
                    <a:pt x="16663" y="14846"/>
                  </a:cubicBezTo>
                  <a:cubicBezTo>
                    <a:pt x="16663" y="14846"/>
                    <a:pt x="16663" y="14846"/>
                    <a:pt x="16663" y="14846"/>
                  </a:cubicBezTo>
                  <a:cubicBezTo>
                    <a:pt x="16719" y="14846"/>
                    <a:pt x="16719" y="14846"/>
                    <a:pt x="16719" y="14846"/>
                  </a:cubicBezTo>
                  <a:cubicBezTo>
                    <a:pt x="16719" y="14913"/>
                    <a:pt x="16719" y="14913"/>
                    <a:pt x="16719" y="14913"/>
                  </a:cubicBezTo>
                  <a:cubicBezTo>
                    <a:pt x="16663" y="14913"/>
                    <a:pt x="16663" y="14913"/>
                    <a:pt x="16663" y="14913"/>
                  </a:cubicBezTo>
                  <a:cubicBezTo>
                    <a:pt x="16719" y="14913"/>
                    <a:pt x="16719" y="14913"/>
                    <a:pt x="16719" y="14913"/>
                  </a:cubicBezTo>
                  <a:cubicBezTo>
                    <a:pt x="16719" y="14980"/>
                    <a:pt x="16719" y="14980"/>
                    <a:pt x="16719" y="14980"/>
                  </a:cubicBezTo>
                  <a:cubicBezTo>
                    <a:pt x="16663" y="14980"/>
                    <a:pt x="16663" y="14980"/>
                    <a:pt x="16663" y="14980"/>
                  </a:cubicBezTo>
                  <a:cubicBezTo>
                    <a:pt x="16719" y="15046"/>
                    <a:pt x="16719" y="15046"/>
                    <a:pt x="16719" y="15046"/>
                  </a:cubicBezTo>
                  <a:cubicBezTo>
                    <a:pt x="16719" y="15113"/>
                    <a:pt x="16719" y="15113"/>
                    <a:pt x="16719" y="15113"/>
                  </a:cubicBezTo>
                  <a:cubicBezTo>
                    <a:pt x="16775" y="15180"/>
                    <a:pt x="16775" y="15180"/>
                    <a:pt x="16775" y="15180"/>
                  </a:cubicBezTo>
                  <a:cubicBezTo>
                    <a:pt x="16719" y="15180"/>
                    <a:pt x="16719" y="15180"/>
                    <a:pt x="16719" y="15180"/>
                  </a:cubicBezTo>
                  <a:cubicBezTo>
                    <a:pt x="16719" y="15180"/>
                    <a:pt x="16719" y="15180"/>
                    <a:pt x="16719" y="15180"/>
                  </a:cubicBezTo>
                  <a:cubicBezTo>
                    <a:pt x="16663" y="15180"/>
                    <a:pt x="16663" y="15180"/>
                    <a:pt x="16663" y="15180"/>
                  </a:cubicBezTo>
                  <a:cubicBezTo>
                    <a:pt x="16719" y="15247"/>
                    <a:pt x="16719" y="15247"/>
                    <a:pt x="16719" y="15247"/>
                  </a:cubicBezTo>
                  <a:cubicBezTo>
                    <a:pt x="16719" y="15247"/>
                    <a:pt x="16719" y="15247"/>
                    <a:pt x="16719" y="15247"/>
                  </a:cubicBezTo>
                  <a:cubicBezTo>
                    <a:pt x="16719" y="15247"/>
                    <a:pt x="16719" y="15247"/>
                    <a:pt x="16719" y="15247"/>
                  </a:cubicBezTo>
                  <a:cubicBezTo>
                    <a:pt x="16775" y="15180"/>
                    <a:pt x="16775" y="15180"/>
                    <a:pt x="16775" y="15180"/>
                  </a:cubicBezTo>
                  <a:cubicBezTo>
                    <a:pt x="16775" y="15247"/>
                    <a:pt x="16775" y="15247"/>
                    <a:pt x="16775" y="15247"/>
                  </a:cubicBezTo>
                  <a:cubicBezTo>
                    <a:pt x="16831" y="15247"/>
                    <a:pt x="16831" y="15247"/>
                    <a:pt x="16831" y="15247"/>
                  </a:cubicBezTo>
                  <a:cubicBezTo>
                    <a:pt x="16775" y="15314"/>
                    <a:pt x="16775" y="15314"/>
                    <a:pt x="16775" y="15314"/>
                  </a:cubicBezTo>
                  <a:cubicBezTo>
                    <a:pt x="16719" y="15381"/>
                    <a:pt x="16719" y="15381"/>
                    <a:pt x="16719" y="15381"/>
                  </a:cubicBezTo>
                  <a:cubicBezTo>
                    <a:pt x="16663" y="15314"/>
                    <a:pt x="16663" y="15314"/>
                    <a:pt x="16663" y="15314"/>
                  </a:cubicBezTo>
                  <a:cubicBezTo>
                    <a:pt x="16663" y="15381"/>
                    <a:pt x="16663" y="15381"/>
                    <a:pt x="16663" y="15381"/>
                  </a:cubicBezTo>
                  <a:cubicBezTo>
                    <a:pt x="16663" y="15381"/>
                    <a:pt x="16663" y="15381"/>
                    <a:pt x="16663" y="15381"/>
                  </a:cubicBezTo>
                  <a:cubicBezTo>
                    <a:pt x="16775" y="15381"/>
                    <a:pt x="16775" y="15381"/>
                    <a:pt x="16775" y="15381"/>
                  </a:cubicBezTo>
                  <a:cubicBezTo>
                    <a:pt x="16831" y="15381"/>
                    <a:pt x="16831" y="15381"/>
                    <a:pt x="16831" y="15381"/>
                  </a:cubicBezTo>
                  <a:cubicBezTo>
                    <a:pt x="16831" y="15448"/>
                    <a:pt x="16831" y="15448"/>
                    <a:pt x="16831" y="15448"/>
                  </a:cubicBezTo>
                  <a:cubicBezTo>
                    <a:pt x="16775" y="15448"/>
                    <a:pt x="16775" y="15448"/>
                    <a:pt x="16775" y="15448"/>
                  </a:cubicBezTo>
                  <a:cubicBezTo>
                    <a:pt x="16831" y="15515"/>
                    <a:pt x="16831" y="15515"/>
                    <a:pt x="16831" y="15515"/>
                  </a:cubicBezTo>
                  <a:cubicBezTo>
                    <a:pt x="16887" y="15448"/>
                    <a:pt x="16887" y="15448"/>
                    <a:pt x="16887" y="15448"/>
                  </a:cubicBezTo>
                  <a:cubicBezTo>
                    <a:pt x="16887" y="15515"/>
                    <a:pt x="16887" y="15515"/>
                    <a:pt x="16887" y="15515"/>
                  </a:cubicBezTo>
                  <a:cubicBezTo>
                    <a:pt x="16831" y="15581"/>
                    <a:pt x="16831" y="15581"/>
                    <a:pt x="16831" y="15581"/>
                  </a:cubicBezTo>
                  <a:cubicBezTo>
                    <a:pt x="16719" y="15581"/>
                    <a:pt x="16719" y="15581"/>
                    <a:pt x="16719" y="15581"/>
                  </a:cubicBezTo>
                  <a:cubicBezTo>
                    <a:pt x="16719" y="15581"/>
                    <a:pt x="16719" y="15581"/>
                    <a:pt x="16719" y="15581"/>
                  </a:cubicBezTo>
                  <a:cubicBezTo>
                    <a:pt x="16663" y="15581"/>
                    <a:pt x="16663" y="15581"/>
                    <a:pt x="16663" y="15581"/>
                  </a:cubicBezTo>
                  <a:cubicBezTo>
                    <a:pt x="16719" y="15648"/>
                    <a:pt x="16719" y="15648"/>
                    <a:pt x="16719" y="15648"/>
                  </a:cubicBezTo>
                  <a:cubicBezTo>
                    <a:pt x="16663" y="15648"/>
                    <a:pt x="16663" y="15648"/>
                    <a:pt x="16663" y="15648"/>
                  </a:cubicBezTo>
                  <a:cubicBezTo>
                    <a:pt x="16719" y="15648"/>
                    <a:pt x="16719" y="15648"/>
                    <a:pt x="16719" y="15648"/>
                  </a:cubicBezTo>
                  <a:cubicBezTo>
                    <a:pt x="16831" y="15648"/>
                    <a:pt x="16831" y="15648"/>
                    <a:pt x="16831" y="15648"/>
                  </a:cubicBezTo>
                  <a:cubicBezTo>
                    <a:pt x="16887" y="15648"/>
                    <a:pt x="16887" y="15648"/>
                    <a:pt x="16887" y="15648"/>
                  </a:cubicBezTo>
                  <a:cubicBezTo>
                    <a:pt x="16887" y="15648"/>
                    <a:pt x="16887" y="15648"/>
                    <a:pt x="16887" y="15648"/>
                  </a:cubicBezTo>
                  <a:cubicBezTo>
                    <a:pt x="16887" y="15648"/>
                    <a:pt x="16887" y="15648"/>
                    <a:pt x="16887" y="15648"/>
                  </a:cubicBezTo>
                  <a:cubicBezTo>
                    <a:pt x="16887" y="15715"/>
                    <a:pt x="16887" y="15715"/>
                    <a:pt x="16887" y="15715"/>
                  </a:cubicBezTo>
                  <a:cubicBezTo>
                    <a:pt x="16831" y="15715"/>
                    <a:pt x="16831" y="15715"/>
                    <a:pt x="16831" y="15715"/>
                  </a:cubicBezTo>
                  <a:cubicBezTo>
                    <a:pt x="16775" y="15715"/>
                    <a:pt x="16775" y="15715"/>
                    <a:pt x="16775" y="15715"/>
                  </a:cubicBezTo>
                  <a:cubicBezTo>
                    <a:pt x="16719" y="15849"/>
                    <a:pt x="16719" y="15849"/>
                    <a:pt x="16719" y="15849"/>
                  </a:cubicBezTo>
                  <a:cubicBezTo>
                    <a:pt x="16775" y="15782"/>
                    <a:pt x="16775" y="15782"/>
                    <a:pt x="16775" y="15782"/>
                  </a:cubicBezTo>
                  <a:cubicBezTo>
                    <a:pt x="16831" y="15782"/>
                    <a:pt x="16831" y="15782"/>
                    <a:pt x="16831" y="15782"/>
                  </a:cubicBezTo>
                  <a:cubicBezTo>
                    <a:pt x="16887" y="15782"/>
                    <a:pt x="16887" y="15782"/>
                    <a:pt x="16887" y="15782"/>
                  </a:cubicBezTo>
                  <a:cubicBezTo>
                    <a:pt x="16887" y="15782"/>
                    <a:pt x="16887" y="15782"/>
                    <a:pt x="16887" y="15782"/>
                  </a:cubicBezTo>
                  <a:cubicBezTo>
                    <a:pt x="16887" y="15849"/>
                    <a:pt x="16887" y="15849"/>
                    <a:pt x="16887" y="15849"/>
                  </a:cubicBezTo>
                  <a:cubicBezTo>
                    <a:pt x="16887" y="15849"/>
                    <a:pt x="16887" y="15849"/>
                    <a:pt x="16887" y="15849"/>
                  </a:cubicBezTo>
                  <a:cubicBezTo>
                    <a:pt x="16831" y="15849"/>
                    <a:pt x="16831" y="15849"/>
                    <a:pt x="16831" y="15849"/>
                  </a:cubicBezTo>
                  <a:cubicBezTo>
                    <a:pt x="16831" y="15916"/>
                    <a:pt x="16831" y="15916"/>
                    <a:pt x="16831" y="15916"/>
                  </a:cubicBezTo>
                  <a:cubicBezTo>
                    <a:pt x="16831" y="15916"/>
                    <a:pt x="16831" y="15916"/>
                    <a:pt x="16831" y="15916"/>
                  </a:cubicBezTo>
                  <a:cubicBezTo>
                    <a:pt x="16887" y="15916"/>
                    <a:pt x="16887" y="15916"/>
                    <a:pt x="16887" y="15916"/>
                  </a:cubicBezTo>
                  <a:cubicBezTo>
                    <a:pt x="16887" y="15849"/>
                    <a:pt x="16887" y="15849"/>
                    <a:pt x="16887" y="15849"/>
                  </a:cubicBezTo>
                  <a:cubicBezTo>
                    <a:pt x="16943" y="15916"/>
                    <a:pt x="16943" y="15916"/>
                    <a:pt x="16943" y="15916"/>
                  </a:cubicBezTo>
                  <a:cubicBezTo>
                    <a:pt x="16999" y="15983"/>
                    <a:pt x="16999" y="15983"/>
                    <a:pt x="16999" y="15983"/>
                  </a:cubicBezTo>
                  <a:cubicBezTo>
                    <a:pt x="16943" y="16050"/>
                    <a:pt x="16943" y="16050"/>
                    <a:pt x="16943" y="16050"/>
                  </a:cubicBezTo>
                  <a:cubicBezTo>
                    <a:pt x="16887" y="16050"/>
                    <a:pt x="16887" y="16050"/>
                    <a:pt x="16887" y="16050"/>
                  </a:cubicBezTo>
                  <a:cubicBezTo>
                    <a:pt x="16887" y="16050"/>
                    <a:pt x="16887" y="16050"/>
                    <a:pt x="16887" y="16050"/>
                  </a:cubicBezTo>
                  <a:cubicBezTo>
                    <a:pt x="16831" y="16050"/>
                    <a:pt x="16831" y="16050"/>
                    <a:pt x="16831" y="16050"/>
                  </a:cubicBezTo>
                  <a:cubicBezTo>
                    <a:pt x="16887" y="16116"/>
                    <a:pt x="16887" y="16116"/>
                    <a:pt x="16887" y="16116"/>
                  </a:cubicBezTo>
                  <a:cubicBezTo>
                    <a:pt x="16887" y="16116"/>
                    <a:pt x="16887" y="16116"/>
                    <a:pt x="16887" y="16116"/>
                  </a:cubicBezTo>
                  <a:cubicBezTo>
                    <a:pt x="16943" y="16116"/>
                    <a:pt x="16943" y="16116"/>
                    <a:pt x="16943" y="16116"/>
                  </a:cubicBezTo>
                  <a:cubicBezTo>
                    <a:pt x="16943" y="16116"/>
                    <a:pt x="16943" y="16116"/>
                    <a:pt x="16943" y="16116"/>
                  </a:cubicBezTo>
                  <a:cubicBezTo>
                    <a:pt x="16999" y="16116"/>
                    <a:pt x="16999" y="16116"/>
                    <a:pt x="16999" y="16116"/>
                  </a:cubicBezTo>
                  <a:cubicBezTo>
                    <a:pt x="16999" y="16183"/>
                    <a:pt x="16999" y="16183"/>
                    <a:pt x="16999" y="16183"/>
                  </a:cubicBezTo>
                  <a:cubicBezTo>
                    <a:pt x="16943" y="16183"/>
                    <a:pt x="16943" y="16183"/>
                    <a:pt x="16943" y="16183"/>
                  </a:cubicBezTo>
                  <a:cubicBezTo>
                    <a:pt x="16999" y="16183"/>
                    <a:pt x="16999" y="16183"/>
                    <a:pt x="16999" y="16183"/>
                  </a:cubicBezTo>
                  <a:cubicBezTo>
                    <a:pt x="16999" y="16183"/>
                    <a:pt x="16999" y="16183"/>
                    <a:pt x="16999" y="16183"/>
                  </a:cubicBezTo>
                  <a:cubicBezTo>
                    <a:pt x="17056" y="16250"/>
                    <a:pt x="17056" y="16250"/>
                    <a:pt x="17056" y="16250"/>
                  </a:cubicBezTo>
                  <a:cubicBezTo>
                    <a:pt x="17056" y="16317"/>
                    <a:pt x="17056" y="16317"/>
                    <a:pt x="17056" y="16317"/>
                  </a:cubicBezTo>
                  <a:cubicBezTo>
                    <a:pt x="16999" y="16317"/>
                    <a:pt x="16999" y="16317"/>
                    <a:pt x="16999" y="16317"/>
                  </a:cubicBezTo>
                  <a:cubicBezTo>
                    <a:pt x="16943" y="16384"/>
                    <a:pt x="16943" y="16384"/>
                    <a:pt x="16943" y="16384"/>
                  </a:cubicBezTo>
                  <a:cubicBezTo>
                    <a:pt x="16943" y="16384"/>
                    <a:pt x="16943" y="16384"/>
                    <a:pt x="16943" y="16384"/>
                  </a:cubicBezTo>
                  <a:cubicBezTo>
                    <a:pt x="16887" y="16384"/>
                    <a:pt x="16887" y="16384"/>
                    <a:pt x="16887" y="16384"/>
                  </a:cubicBezTo>
                  <a:cubicBezTo>
                    <a:pt x="16943" y="16384"/>
                    <a:pt x="16943" y="16384"/>
                    <a:pt x="16943" y="16384"/>
                  </a:cubicBezTo>
                  <a:cubicBezTo>
                    <a:pt x="16943" y="16451"/>
                    <a:pt x="16943" y="16451"/>
                    <a:pt x="16943" y="16451"/>
                  </a:cubicBezTo>
                  <a:cubicBezTo>
                    <a:pt x="16887" y="16451"/>
                    <a:pt x="16887" y="16451"/>
                    <a:pt x="16887" y="16451"/>
                  </a:cubicBezTo>
                  <a:cubicBezTo>
                    <a:pt x="16831" y="16384"/>
                    <a:pt x="16831" y="16384"/>
                    <a:pt x="16831" y="16384"/>
                  </a:cubicBezTo>
                  <a:cubicBezTo>
                    <a:pt x="16775" y="16384"/>
                    <a:pt x="16775" y="16384"/>
                    <a:pt x="16775" y="16384"/>
                  </a:cubicBezTo>
                  <a:cubicBezTo>
                    <a:pt x="16831" y="16451"/>
                    <a:pt x="16831" y="16451"/>
                    <a:pt x="16831" y="16451"/>
                  </a:cubicBezTo>
                  <a:cubicBezTo>
                    <a:pt x="16831" y="16518"/>
                    <a:pt x="16831" y="16518"/>
                    <a:pt x="16831" y="16518"/>
                  </a:cubicBezTo>
                  <a:cubicBezTo>
                    <a:pt x="16887" y="16518"/>
                    <a:pt x="16887" y="16518"/>
                    <a:pt x="16887" y="16518"/>
                  </a:cubicBezTo>
                  <a:cubicBezTo>
                    <a:pt x="16887" y="16585"/>
                    <a:pt x="16887" y="16585"/>
                    <a:pt x="16887" y="16585"/>
                  </a:cubicBezTo>
                  <a:cubicBezTo>
                    <a:pt x="16887" y="16585"/>
                    <a:pt x="16887" y="16585"/>
                    <a:pt x="16887" y="16585"/>
                  </a:cubicBezTo>
                  <a:cubicBezTo>
                    <a:pt x="16831" y="16585"/>
                    <a:pt x="16831" y="16585"/>
                    <a:pt x="16831" y="16585"/>
                  </a:cubicBezTo>
                  <a:cubicBezTo>
                    <a:pt x="16831" y="16651"/>
                    <a:pt x="16831" y="16651"/>
                    <a:pt x="16831" y="16651"/>
                  </a:cubicBezTo>
                  <a:cubicBezTo>
                    <a:pt x="16775" y="16651"/>
                    <a:pt x="16775" y="16651"/>
                    <a:pt x="16775" y="16651"/>
                  </a:cubicBezTo>
                  <a:cubicBezTo>
                    <a:pt x="16831" y="16651"/>
                    <a:pt x="16831" y="16651"/>
                    <a:pt x="16831" y="16651"/>
                  </a:cubicBezTo>
                  <a:cubicBezTo>
                    <a:pt x="16887" y="16651"/>
                    <a:pt x="16887" y="16651"/>
                    <a:pt x="16887" y="16651"/>
                  </a:cubicBezTo>
                  <a:cubicBezTo>
                    <a:pt x="16887" y="16651"/>
                    <a:pt x="16887" y="16651"/>
                    <a:pt x="16887" y="16651"/>
                  </a:cubicBezTo>
                  <a:cubicBezTo>
                    <a:pt x="16943" y="16585"/>
                    <a:pt x="16943" y="16585"/>
                    <a:pt x="16943" y="16585"/>
                  </a:cubicBezTo>
                  <a:cubicBezTo>
                    <a:pt x="16999" y="16585"/>
                    <a:pt x="16999" y="16585"/>
                    <a:pt x="16999" y="16585"/>
                  </a:cubicBezTo>
                  <a:cubicBezTo>
                    <a:pt x="16999" y="16651"/>
                    <a:pt x="16999" y="16651"/>
                    <a:pt x="16999" y="16651"/>
                  </a:cubicBezTo>
                  <a:cubicBezTo>
                    <a:pt x="16999" y="16651"/>
                    <a:pt x="16999" y="16651"/>
                    <a:pt x="16999" y="16651"/>
                  </a:cubicBezTo>
                  <a:cubicBezTo>
                    <a:pt x="16999" y="16718"/>
                    <a:pt x="16999" y="16718"/>
                    <a:pt x="16999" y="16718"/>
                  </a:cubicBezTo>
                  <a:cubicBezTo>
                    <a:pt x="16999" y="16718"/>
                    <a:pt x="16999" y="16718"/>
                    <a:pt x="16999" y="16718"/>
                  </a:cubicBezTo>
                  <a:cubicBezTo>
                    <a:pt x="16999" y="16718"/>
                    <a:pt x="16999" y="16718"/>
                    <a:pt x="16999" y="16718"/>
                  </a:cubicBezTo>
                  <a:cubicBezTo>
                    <a:pt x="16999" y="16785"/>
                    <a:pt x="16999" y="16785"/>
                    <a:pt x="16999" y="16785"/>
                  </a:cubicBezTo>
                  <a:cubicBezTo>
                    <a:pt x="16999" y="16785"/>
                    <a:pt x="16999" y="16785"/>
                    <a:pt x="16999" y="16785"/>
                  </a:cubicBezTo>
                  <a:cubicBezTo>
                    <a:pt x="17056" y="16718"/>
                    <a:pt x="17056" y="16718"/>
                    <a:pt x="17056" y="16718"/>
                  </a:cubicBezTo>
                  <a:cubicBezTo>
                    <a:pt x="17056" y="16785"/>
                    <a:pt x="17056" y="16785"/>
                    <a:pt x="17056" y="16785"/>
                  </a:cubicBezTo>
                  <a:cubicBezTo>
                    <a:pt x="17112" y="16785"/>
                    <a:pt x="17112" y="16785"/>
                    <a:pt x="17112" y="16785"/>
                  </a:cubicBezTo>
                  <a:cubicBezTo>
                    <a:pt x="17112" y="16852"/>
                    <a:pt x="17112" y="16852"/>
                    <a:pt x="17112" y="16852"/>
                  </a:cubicBezTo>
                  <a:cubicBezTo>
                    <a:pt x="17112" y="16852"/>
                    <a:pt x="17112" y="16852"/>
                    <a:pt x="17112" y="16852"/>
                  </a:cubicBezTo>
                  <a:cubicBezTo>
                    <a:pt x="17112" y="16919"/>
                    <a:pt x="17112" y="16919"/>
                    <a:pt x="17112" y="16919"/>
                  </a:cubicBezTo>
                  <a:cubicBezTo>
                    <a:pt x="17112" y="16919"/>
                    <a:pt x="17112" y="16919"/>
                    <a:pt x="17112" y="16919"/>
                  </a:cubicBezTo>
                  <a:cubicBezTo>
                    <a:pt x="17168" y="16785"/>
                    <a:pt x="17168" y="16785"/>
                    <a:pt x="17168" y="16785"/>
                  </a:cubicBezTo>
                  <a:cubicBezTo>
                    <a:pt x="17168" y="16852"/>
                    <a:pt x="17168" y="16852"/>
                    <a:pt x="17168" y="16852"/>
                  </a:cubicBezTo>
                  <a:cubicBezTo>
                    <a:pt x="17168" y="16852"/>
                    <a:pt x="17168" y="16852"/>
                    <a:pt x="17168" y="16852"/>
                  </a:cubicBezTo>
                  <a:cubicBezTo>
                    <a:pt x="17224" y="16919"/>
                    <a:pt x="17224" y="16919"/>
                    <a:pt x="17224" y="16919"/>
                  </a:cubicBezTo>
                  <a:cubicBezTo>
                    <a:pt x="17112" y="16919"/>
                    <a:pt x="17112" y="16919"/>
                    <a:pt x="17112" y="16919"/>
                  </a:cubicBezTo>
                  <a:cubicBezTo>
                    <a:pt x="17056" y="17053"/>
                    <a:pt x="17056" y="17053"/>
                    <a:pt x="17056" y="17053"/>
                  </a:cubicBezTo>
                  <a:cubicBezTo>
                    <a:pt x="16999" y="17053"/>
                    <a:pt x="16999" y="17053"/>
                    <a:pt x="16999" y="17053"/>
                  </a:cubicBezTo>
                  <a:cubicBezTo>
                    <a:pt x="16943" y="17053"/>
                    <a:pt x="16943" y="17053"/>
                    <a:pt x="16943" y="17053"/>
                  </a:cubicBezTo>
                  <a:cubicBezTo>
                    <a:pt x="16999" y="17120"/>
                    <a:pt x="16999" y="17120"/>
                    <a:pt x="16999" y="17120"/>
                  </a:cubicBezTo>
                  <a:cubicBezTo>
                    <a:pt x="17056" y="17120"/>
                    <a:pt x="17056" y="17120"/>
                    <a:pt x="17056" y="17120"/>
                  </a:cubicBezTo>
                  <a:cubicBezTo>
                    <a:pt x="17168" y="16986"/>
                    <a:pt x="17168" y="16986"/>
                    <a:pt x="17168" y="16986"/>
                  </a:cubicBezTo>
                  <a:cubicBezTo>
                    <a:pt x="17168" y="16986"/>
                    <a:pt x="17168" y="16986"/>
                    <a:pt x="17168" y="16986"/>
                  </a:cubicBezTo>
                  <a:cubicBezTo>
                    <a:pt x="17168" y="17053"/>
                    <a:pt x="17168" y="17053"/>
                    <a:pt x="17168" y="17053"/>
                  </a:cubicBezTo>
                  <a:cubicBezTo>
                    <a:pt x="17168" y="17053"/>
                    <a:pt x="17168" y="17053"/>
                    <a:pt x="17168" y="17053"/>
                  </a:cubicBezTo>
                  <a:cubicBezTo>
                    <a:pt x="17112" y="17120"/>
                    <a:pt x="17112" y="17120"/>
                    <a:pt x="17112" y="17120"/>
                  </a:cubicBezTo>
                  <a:cubicBezTo>
                    <a:pt x="17168" y="17120"/>
                    <a:pt x="17168" y="17120"/>
                    <a:pt x="17168" y="17120"/>
                  </a:cubicBezTo>
                  <a:cubicBezTo>
                    <a:pt x="17224" y="17053"/>
                    <a:pt x="17224" y="17053"/>
                    <a:pt x="17224" y="17053"/>
                  </a:cubicBezTo>
                  <a:cubicBezTo>
                    <a:pt x="17224" y="16986"/>
                    <a:pt x="17224" y="16986"/>
                    <a:pt x="17224" y="16986"/>
                  </a:cubicBezTo>
                  <a:cubicBezTo>
                    <a:pt x="17280" y="16986"/>
                    <a:pt x="17280" y="16986"/>
                    <a:pt x="17280" y="16986"/>
                  </a:cubicBezTo>
                  <a:cubicBezTo>
                    <a:pt x="17280" y="16986"/>
                    <a:pt x="17280" y="16986"/>
                    <a:pt x="17280" y="16986"/>
                  </a:cubicBezTo>
                  <a:cubicBezTo>
                    <a:pt x="17280" y="17053"/>
                    <a:pt x="17280" y="17053"/>
                    <a:pt x="17280" y="17053"/>
                  </a:cubicBezTo>
                  <a:cubicBezTo>
                    <a:pt x="17224" y="17053"/>
                    <a:pt x="17224" y="17053"/>
                    <a:pt x="17224" y="17053"/>
                  </a:cubicBezTo>
                  <a:cubicBezTo>
                    <a:pt x="17280" y="17053"/>
                    <a:pt x="17280" y="17053"/>
                    <a:pt x="17280" y="17053"/>
                  </a:cubicBezTo>
                  <a:cubicBezTo>
                    <a:pt x="17336" y="17053"/>
                    <a:pt x="17336" y="17053"/>
                    <a:pt x="17336" y="17053"/>
                  </a:cubicBezTo>
                  <a:cubicBezTo>
                    <a:pt x="17336" y="17053"/>
                    <a:pt x="17336" y="17053"/>
                    <a:pt x="17336" y="17053"/>
                  </a:cubicBezTo>
                  <a:cubicBezTo>
                    <a:pt x="17280" y="17120"/>
                    <a:pt x="17280" y="17120"/>
                    <a:pt x="17280" y="17120"/>
                  </a:cubicBezTo>
                  <a:cubicBezTo>
                    <a:pt x="17224" y="17186"/>
                    <a:pt x="17224" y="17186"/>
                    <a:pt x="17224" y="17186"/>
                  </a:cubicBezTo>
                  <a:cubicBezTo>
                    <a:pt x="17280" y="17186"/>
                    <a:pt x="17280" y="17186"/>
                    <a:pt x="17280" y="17186"/>
                  </a:cubicBezTo>
                  <a:cubicBezTo>
                    <a:pt x="17280" y="17120"/>
                    <a:pt x="17280" y="17120"/>
                    <a:pt x="17280" y="17120"/>
                  </a:cubicBezTo>
                  <a:cubicBezTo>
                    <a:pt x="17392" y="17053"/>
                    <a:pt x="17392" y="17053"/>
                    <a:pt x="17392" y="17053"/>
                  </a:cubicBezTo>
                  <a:cubicBezTo>
                    <a:pt x="17392" y="17053"/>
                    <a:pt x="17392" y="17053"/>
                    <a:pt x="17392" y="17053"/>
                  </a:cubicBezTo>
                  <a:cubicBezTo>
                    <a:pt x="17392" y="17053"/>
                    <a:pt x="17392" y="17053"/>
                    <a:pt x="17392" y="17053"/>
                  </a:cubicBezTo>
                  <a:cubicBezTo>
                    <a:pt x="17392" y="17120"/>
                    <a:pt x="17392" y="17120"/>
                    <a:pt x="17392" y="17120"/>
                  </a:cubicBezTo>
                  <a:cubicBezTo>
                    <a:pt x="17448" y="17053"/>
                    <a:pt x="17448" y="17053"/>
                    <a:pt x="17448" y="17053"/>
                  </a:cubicBezTo>
                  <a:cubicBezTo>
                    <a:pt x="17448" y="17053"/>
                    <a:pt x="17448" y="17053"/>
                    <a:pt x="17448" y="17053"/>
                  </a:cubicBezTo>
                  <a:cubicBezTo>
                    <a:pt x="17448" y="17186"/>
                    <a:pt x="17448" y="17186"/>
                    <a:pt x="17448" y="17186"/>
                  </a:cubicBezTo>
                  <a:cubicBezTo>
                    <a:pt x="17392" y="17186"/>
                    <a:pt x="17392" y="17186"/>
                    <a:pt x="17392" y="17186"/>
                  </a:cubicBezTo>
                  <a:cubicBezTo>
                    <a:pt x="17448" y="17186"/>
                    <a:pt x="17448" y="17186"/>
                    <a:pt x="17448" y="17186"/>
                  </a:cubicBezTo>
                  <a:cubicBezTo>
                    <a:pt x="17448" y="17186"/>
                    <a:pt x="17448" y="17186"/>
                    <a:pt x="17448" y="17186"/>
                  </a:cubicBezTo>
                  <a:cubicBezTo>
                    <a:pt x="17504" y="17253"/>
                    <a:pt x="17504" y="17253"/>
                    <a:pt x="17504" y="17253"/>
                  </a:cubicBezTo>
                  <a:cubicBezTo>
                    <a:pt x="17561" y="17186"/>
                    <a:pt x="17561" y="17186"/>
                    <a:pt x="17561" y="17186"/>
                  </a:cubicBezTo>
                  <a:cubicBezTo>
                    <a:pt x="17617" y="17186"/>
                    <a:pt x="17617" y="17186"/>
                    <a:pt x="17617" y="17186"/>
                  </a:cubicBezTo>
                  <a:cubicBezTo>
                    <a:pt x="17673" y="17186"/>
                    <a:pt x="17673" y="17186"/>
                    <a:pt x="17673" y="17186"/>
                  </a:cubicBezTo>
                  <a:cubicBezTo>
                    <a:pt x="17673" y="17253"/>
                    <a:pt x="17673" y="17253"/>
                    <a:pt x="17673" y="17253"/>
                  </a:cubicBezTo>
                  <a:cubicBezTo>
                    <a:pt x="17617" y="17253"/>
                    <a:pt x="17617" y="17253"/>
                    <a:pt x="17617" y="17253"/>
                  </a:cubicBezTo>
                  <a:cubicBezTo>
                    <a:pt x="17617" y="17253"/>
                    <a:pt x="17617" y="17253"/>
                    <a:pt x="17617" y="17253"/>
                  </a:cubicBezTo>
                  <a:cubicBezTo>
                    <a:pt x="17729" y="17253"/>
                    <a:pt x="17729" y="17253"/>
                    <a:pt x="17729" y="17253"/>
                  </a:cubicBezTo>
                  <a:cubicBezTo>
                    <a:pt x="17785" y="17320"/>
                    <a:pt x="17785" y="17320"/>
                    <a:pt x="17785" y="17320"/>
                  </a:cubicBezTo>
                  <a:cubicBezTo>
                    <a:pt x="17673" y="17320"/>
                    <a:pt x="17673" y="17320"/>
                    <a:pt x="17673" y="17320"/>
                  </a:cubicBezTo>
                  <a:cubicBezTo>
                    <a:pt x="17673" y="17387"/>
                    <a:pt x="17673" y="17387"/>
                    <a:pt x="17673" y="17387"/>
                  </a:cubicBezTo>
                  <a:cubicBezTo>
                    <a:pt x="17561" y="17387"/>
                    <a:pt x="17561" y="17387"/>
                    <a:pt x="17561" y="17387"/>
                  </a:cubicBezTo>
                  <a:cubicBezTo>
                    <a:pt x="17561" y="17387"/>
                    <a:pt x="17561" y="17387"/>
                    <a:pt x="17561" y="17387"/>
                  </a:cubicBezTo>
                  <a:cubicBezTo>
                    <a:pt x="17504" y="17387"/>
                    <a:pt x="17504" y="17387"/>
                    <a:pt x="17504" y="17387"/>
                  </a:cubicBezTo>
                  <a:cubicBezTo>
                    <a:pt x="17448" y="17454"/>
                    <a:pt x="17448" y="17454"/>
                    <a:pt x="17448" y="17454"/>
                  </a:cubicBezTo>
                  <a:cubicBezTo>
                    <a:pt x="17336" y="17454"/>
                    <a:pt x="17336" y="17454"/>
                    <a:pt x="17336" y="17454"/>
                  </a:cubicBezTo>
                  <a:cubicBezTo>
                    <a:pt x="17224" y="17454"/>
                    <a:pt x="17224" y="17454"/>
                    <a:pt x="17224" y="17454"/>
                  </a:cubicBezTo>
                  <a:cubicBezTo>
                    <a:pt x="17224" y="17521"/>
                    <a:pt x="17224" y="17521"/>
                    <a:pt x="17224" y="17521"/>
                  </a:cubicBezTo>
                  <a:cubicBezTo>
                    <a:pt x="17336" y="17454"/>
                    <a:pt x="17336" y="17454"/>
                    <a:pt x="17336" y="17454"/>
                  </a:cubicBezTo>
                  <a:cubicBezTo>
                    <a:pt x="17392" y="17454"/>
                    <a:pt x="17392" y="17454"/>
                    <a:pt x="17392" y="17454"/>
                  </a:cubicBezTo>
                  <a:cubicBezTo>
                    <a:pt x="17448" y="17454"/>
                    <a:pt x="17448" y="17454"/>
                    <a:pt x="17448" y="17454"/>
                  </a:cubicBezTo>
                  <a:cubicBezTo>
                    <a:pt x="17448" y="17454"/>
                    <a:pt x="17448" y="17454"/>
                    <a:pt x="17448" y="17454"/>
                  </a:cubicBezTo>
                  <a:cubicBezTo>
                    <a:pt x="17336" y="17521"/>
                    <a:pt x="17336" y="17521"/>
                    <a:pt x="17336" y="17521"/>
                  </a:cubicBezTo>
                  <a:cubicBezTo>
                    <a:pt x="17280" y="17521"/>
                    <a:pt x="17280" y="17521"/>
                    <a:pt x="17280" y="17521"/>
                  </a:cubicBezTo>
                  <a:cubicBezTo>
                    <a:pt x="17168" y="17588"/>
                    <a:pt x="17168" y="17588"/>
                    <a:pt x="17168" y="17588"/>
                  </a:cubicBezTo>
                  <a:cubicBezTo>
                    <a:pt x="17168" y="17588"/>
                    <a:pt x="17168" y="17588"/>
                    <a:pt x="17168" y="17588"/>
                  </a:cubicBezTo>
                  <a:cubicBezTo>
                    <a:pt x="17112" y="17588"/>
                    <a:pt x="17112" y="17588"/>
                    <a:pt x="17112" y="17588"/>
                  </a:cubicBezTo>
                  <a:cubicBezTo>
                    <a:pt x="17056" y="17654"/>
                    <a:pt x="17056" y="17654"/>
                    <a:pt x="17056" y="17654"/>
                  </a:cubicBezTo>
                  <a:cubicBezTo>
                    <a:pt x="17056" y="17654"/>
                    <a:pt x="17056" y="17654"/>
                    <a:pt x="17056" y="17654"/>
                  </a:cubicBezTo>
                  <a:cubicBezTo>
                    <a:pt x="16999" y="17588"/>
                    <a:pt x="16999" y="17588"/>
                    <a:pt x="16999" y="17588"/>
                  </a:cubicBezTo>
                  <a:cubicBezTo>
                    <a:pt x="16943" y="17521"/>
                    <a:pt x="16943" y="17521"/>
                    <a:pt x="16943" y="17521"/>
                  </a:cubicBezTo>
                  <a:cubicBezTo>
                    <a:pt x="16943" y="17588"/>
                    <a:pt x="16943" y="17588"/>
                    <a:pt x="16943" y="17588"/>
                  </a:cubicBezTo>
                  <a:cubicBezTo>
                    <a:pt x="16887" y="17588"/>
                    <a:pt x="16887" y="17588"/>
                    <a:pt x="16887" y="17588"/>
                  </a:cubicBezTo>
                  <a:cubicBezTo>
                    <a:pt x="16943" y="17588"/>
                    <a:pt x="16943" y="17588"/>
                    <a:pt x="16943" y="17588"/>
                  </a:cubicBezTo>
                  <a:cubicBezTo>
                    <a:pt x="16943" y="17654"/>
                    <a:pt x="16943" y="17654"/>
                    <a:pt x="16943" y="17654"/>
                  </a:cubicBezTo>
                  <a:cubicBezTo>
                    <a:pt x="17056" y="17721"/>
                    <a:pt x="17056" y="17721"/>
                    <a:pt x="17056" y="17721"/>
                  </a:cubicBezTo>
                  <a:cubicBezTo>
                    <a:pt x="17056" y="17721"/>
                    <a:pt x="17056" y="17721"/>
                    <a:pt x="17056" y="17721"/>
                  </a:cubicBezTo>
                  <a:cubicBezTo>
                    <a:pt x="16999" y="17721"/>
                    <a:pt x="16999" y="17721"/>
                    <a:pt x="16999" y="17721"/>
                  </a:cubicBezTo>
                  <a:cubicBezTo>
                    <a:pt x="16999" y="17788"/>
                    <a:pt x="16999" y="17788"/>
                    <a:pt x="16999" y="17788"/>
                  </a:cubicBezTo>
                  <a:cubicBezTo>
                    <a:pt x="16999" y="17788"/>
                    <a:pt x="16999" y="17788"/>
                    <a:pt x="16999" y="17788"/>
                  </a:cubicBezTo>
                  <a:cubicBezTo>
                    <a:pt x="17056" y="17788"/>
                    <a:pt x="17056" y="17788"/>
                    <a:pt x="17056" y="17788"/>
                  </a:cubicBezTo>
                  <a:cubicBezTo>
                    <a:pt x="17056" y="17788"/>
                    <a:pt x="17056" y="17788"/>
                    <a:pt x="17056" y="17788"/>
                  </a:cubicBezTo>
                  <a:cubicBezTo>
                    <a:pt x="17056" y="17788"/>
                    <a:pt x="17056" y="17788"/>
                    <a:pt x="17056" y="17788"/>
                  </a:cubicBezTo>
                  <a:cubicBezTo>
                    <a:pt x="17112" y="17721"/>
                    <a:pt x="17112" y="17721"/>
                    <a:pt x="17112" y="17721"/>
                  </a:cubicBezTo>
                  <a:cubicBezTo>
                    <a:pt x="17168" y="17721"/>
                    <a:pt x="17168" y="17721"/>
                    <a:pt x="17168" y="17721"/>
                  </a:cubicBezTo>
                  <a:cubicBezTo>
                    <a:pt x="17224" y="17654"/>
                    <a:pt x="17224" y="17654"/>
                    <a:pt x="17224" y="17654"/>
                  </a:cubicBezTo>
                  <a:cubicBezTo>
                    <a:pt x="17280" y="17654"/>
                    <a:pt x="17280" y="17654"/>
                    <a:pt x="17280" y="17654"/>
                  </a:cubicBezTo>
                  <a:cubicBezTo>
                    <a:pt x="17280" y="17588"/>
                    <a:pt x="17280" y="17588"/>
                    <a:pt x="17280" y="17588"/>
                  </a:cubicBezTo>
                  <a:cubicBezTo>
                    <a:pt x="17336" y="17521"/>
                    <a:pt x="17336" y="17521"/>
                    <a:pt x="17336" y="17521"/>
                  </a:cubicBezTo>
                  <a:cubicBezTo>
                    <a:pt x="17392" y="17521"/>
                    <a:pt x="17392" y="17521"/>
                    <a:pt x="17392" y="17521"/>
                  </a:cubicBezTo>
                  <a:cubicBezTo>
                    <a:pt x="17504" y="17521"/>
                    <a:pt x="17504" y="17521"/>
                    <a:pt x="17504" y="17521"/>
                  </a:cubicBezTo>
                  <a:cubicBezTo>
                    <a:pt x="17561" y="17521"/>
                    <a:pt x="17561" y="17521"/>
                    <a:pt x="17561" y="17521"/>
                  </a:cubicBezTo>
                  <a:cubicBezTo>
                    <a:pt x="17617" y="17521"/>
                    <a:pt x="17617" y="17521"/>
                    <a:pt x="17617" y="17521"/>
                  </a:cubicBezTo>
                  <a:cubicBezTo>
                    <a:pt x="17561" y="17521"/>
                    <a:pt x="17561" y="17521"/>
                    <a:pt x="17561" y="17521"/>
                  </a:cubicBezTo>
                  <a:cubicBezTo>
                    <a:pt x="17504" y="17521"/>
                    <a:pt x="17504" y="17521"/>
                    <a:pt x="17504" y="17521"/>
                  </a:cubicBezTo>
                  <a:cubicBezTo>
                    <a:pt x="17504" y="17454"/>
                    <a:pt x="17504" y="17454"/>
                    <a:pt x="17504" y="17454"/>
                  </a:cubicBezTo>
                  <a:cubicBezTo>
                    <a:pt x="17561" y="17454"/>
                    <a:pt x="17561" y="17454"/>
                    <a:pt x="17561" y="17454"/>
                  </a:cubicBezTo>
                  <a:cubicBezTo>
                    <a:pt x="17673" y="17454"/>
                    <a:pt x="17673" y="17454"/>
                    <a:pt x="17673" y="17454"/>
                  </a:cubicBezTo>
                  <a:cubicBezTo>
                    <a:pt x="17729" y="17454"/>
                    <a:pt x="17729" y="17454"/>
                    <a:pt x="17729" y="17454"/>
                  </a:cubicBezTo>
                  <a:cubicBezTo>
                    <a:pt x="17785" y="17588"/>
                    <a:pt x="17785" y="17588"/>
                    <a:pt x="17785" y="17588"/>
                  </a:cubicBezTo>
                  <a:cubicBezTo>
                    <a:pt x="17785" y="17588"/>
                    <a:pt x="17785" y="17588"/>
                    <a:pt x="17785" y="17588"/>
                  </a:cubicBezTo>
                  <a:cubicBezTo>
                    <a:pt x="17729" y="17654"/>
                    <a:pt x="17729" y="17654"/>
                    <a:pt x="17729" y="17654"/>
                  </a:cubicBezTo>
                  <a:cubicBezTo>
                    <a:pt x="17673" y="17654"/>
                    <a:pt x="17673" y="17654"/>
                    <a:pt x="17673" y="17654"/>
                  </a:cubicBezTo>
                  <a:cubicBezTo>
                    <a:pt x="17617" y="17721"/>
                    <a:pt x="17617" y="17721"/>
                    <a:pt x="17617" y="17721"/>
                  </a:cubicBezTo>
                  <a:cubicBezTo>
                    <a:pt x="17729" y="17721"/>
                    <a:pt x="17729" y="17721"/>
                    <a:pt x="17729" y="17721"/>
                  </a:cubicBezTo>
                  <a:cubicBezTo>
                    <a:pt x="17729" y="17721"/>
                    <a:pt x="17729" y="17721"/>
                    <a:pt x="17729" y="17721"/>
                  </a:cubicBezTo>
                  <a:cubicBezTo>
                    <a:pt x="17729" y="17721"/>
                    <a:pt x="17729" y="17721"/>
                    <a:pt x="17729" y="17721"/>
                  </a:cubicBezTo>
                  <a:cubicBezTo>
                    <a:pt x="17785" y="17654"/>
                    <a:pt x="17785" y="17654"/>
                    <a:pt x="17785" y="17654"/>
                  </a:cubicBezTo>
                  <a:cubicBezTo>
                    <a:pt x="17841" y="17654"/>
                    <a:pt x="17841" y="17654"/>
                    <a:pt x="17841" y="17654"/>
                  </a:cubicBezTo>
                  <a:cubicBezTo>
                    <a:pt x="17897" y="17654"/>
                    <a:pt x="17897" y="17654"/>
                    <a:pt x="17897" y="17654"/>
                  </a:cubicBezTo>
                  <a:cubicBezTo>
                    <a:pt x="17897" y="17654"/>
                    <a:pt x="17897" y="17654"/>
                    <a:pt x="17897" y="17654"/>
                  </a:cubicBezTo>
                  <a:cubicBezTo>
                    <a:pt x="17897" y="17654"/>
                    <a:pt x="17897" y="17654"/>
                    <a:pt x="17897" y="17654"/>
                  </a:cubicBezTo>
                  <a:cubicBezTo>
                    <a:pt x="17897" y="17721"/>
                    <a:pt x="17897" y="17721"/>
                    <a:pt x="17897" y="17721"/>
                  </a:cubicBezTo>
                  <a:cubicBezTo>
                    <a:pt x="17953" y="17721"/>
                    <a:pt x="17953" y="17721"/>
                    <a:pt x="17953" y="17721"/>
                  </a:cubicBezTo>
                  <a:cubicBezTo>
                    <a:pt x="18009" y="17721"/>
                    <a:pt x="18009" y="17721"/>
                    <a:pt x="18009" y="17721"/>
                  </a:cubicBezTo>
                  <a:cubicBezTo>
                    <a:pt x="18009" y="17788"/>
                    <a:pt x="18009" y="17788"/>
                    <a:pt x="18009" y="17788"/>
                  </a:cubicBezTo>
                  <a:cubicBezTo>
                    <a:pt x="17953" y="17721"/>
                    <a:pt x="17953" y="17721"/>
                    <a:pt x="17953" y="17721"/>
                  </a:cubicBezTo>
                  <a:cubicBezTo>
                    <a:pt x="17953" y="17721"/>
                    <a:pt x="17953" y="17721"/>
                    <a:pt x="17953" y="17721"/>
                  </a:cubicBezTo>
                  <a:cubicBezTo>
                    <a:pt x="17953" y="17788"/>
                    <a:pt x="17953" y="17788"/>
                    <a:pt x="17953" y="17788"/>
                  </a:cubicBezTo>
                  <a:cubicBezTo>
                    <a:pt x="18009" y="17855"/>
                    <a:pt x="18009" y="17855"/>
                    <a:pt x="18009" y="17855"/>
                  </a:cubicBezTo>
                  <a:cubicBezTo>
                    <a:pt x="18065" y="17855"/>
                    <a:pt x="18065" y="17855"/>
                    <a:pt x="18065" y="17855"/>
                  </a:cubicBezTo>
                  <a:cubicBezTo>
                    <a:pt x="18009" y="17922"/>
                    <a:pt x="18009" y="17922"/>
                    <a:pt x="18009" y="17922"/>
                  </a:cubicBezTo>
                  <a:cubicBezTo>
                    <a:pt x="17953" y="17922"/>
                    <a:pt x="17953" y="17922"/>
                    <a:pt x="17953" y="17922"/>
                  </a:cubicBezTo>
                  <a:cubicBezTo>
                    <a:pt x="17897" y="17922"/>
                    <a:pt x="17897" y="17922"/>
                    <a:pt x="17897" y="17922"/>
                  </a:cubicBezTo>
                  <a:cubicBezTo>
                    <a:pt x="18009" y="17922"/>
                    <a:pt x="18009" y="17922"/>
                    <a:pt x="18009" y="17922"/>
                  </a:cubicBezTo>
                  <a:cubicBezTo>
                    <a:pt x="17953" y="17989"/>
                    <a:pt x="17953" y="17989"/>
                    <a:pt x="17953" y="17989"/>
                  </a:cubicBezTo>
                  <a:cubicBezTo>
                    <a:pt x="17953" y="17989"/>
                    <a:pt x="17953" y="17989"/>
                    <a:pt x="17953" y="17989"/>
                  </a:cubicBezTo>
                  <a:cubicBezTo>
                    <a:pt x="17953" y="18056"/>
                    <a:pt x="17953" y="18056"/>
                    <a:pt x="17953" y="18056"/>
                  </a:cubicBezTo>
                  <a:cubicBezTo>
                    <a:pt x="17897" y="18056"/>
                    <a:pt x="17897" y="18056"/>
                    <a:pt x="17897" y="18056"/>
                  </a:cubicBezTo>
                  <a:cubicBezTo>
                    <a:pt x="17841" y="18056"/>
                    <a:pt x="17841" y="18056"/>
                    <a:pt x="17841" y="18056"/>
                  </a:cubicBezTo>
                  <a:cubicBezTo>
                    <a:pt x="17841" y="18056"/>
                    <a:pt x="17841" y="18056"/>
                    <a:pt x="17841" y="18056"/>
                  </a:cubicBezTo>
                  <a:cubicBezTo>
                    <a:pt x="17897" y="18123"/>
                    <a:pt x="17897" y="18123"/>
                    <a:pt x="17897" y="18123"/>
                  </a:cubicBezTo>
                  <a:cubicBezTo>
                    <a:pt x="17953" y="18123"/>
                    <a:pt x="17953" y="18123"/>
                    <a:pt x="17953" y="18123"/>
                  </a:cubicBezTo>
                  <a:cubicBezTo>
                    <a:pt x="18009" y="18123"/>
                    <a:pt x="18009" y="18123"/>
                    <a:pt x="18009" y="18123"/>
                  </a:cubicBezTo>
                  <a:cubicBezTo>
                    <a:pt x="17953" y="18189"/>
                    <a:pt x="17953" y="18189"/>
                    <a:pt x="17953" y="18189"/>
                  </a:cubicBezTo>
                  <a:cubicBezTo>
                    <a:pt x="17897" y="18189"/>
                    <a:pt x="17897" y="18189"/>
                    <a:pt x="17897" y="18189"/>
                  </a:cubicBezTo>
                  <a:cubicBezTo>
                    <a:pt x="17897" y="18189"/>
                    <a:pt x="17897" y="18189"/>
                    <a:pt x="17897" y="18189"/>
                  </a:cubicBezTo>
                  <a:cubicBezTo>
                    <a:pt x="17953" y="18189"/>
                    <a:pt x="17953" y="18189"/>
                    <a:pt x="17953" y="18189"/>
                  </a:cubicBezTo>
                  <a:cubicBezTo>
                    <a:pt x="17953" y="18189"/>
                    <a:pt x="17953" y="18189"/>
                    <a:pt x="17953" y="18189"/>
                  </a:cubicBezTo>
                  <a:cubicBezTo>
                    <a:pt x="18009" y="18189"/>
                    <a:pt x="18009" y="18189"/>
                    <a:pt x="18009" y="18189"/>
                  </a:cubicBezTo>
                  <a:cubicBezTo>
                    <a:pt x="17953" y="18256"/>
                    <a:pt x="17953" y="18256"/>
                    <a:pt x="17953" y="18256"/>
                  </a:cubicBezTo>
                  <a:cubicBezTo>
                    <a:pt x="17953" y="18323"/>
                    <a:pt x="17953" y="18323"/>
                    <a:pt x="17953" y="18323"/>
                  </a:cubicBezTo>
                  <a:cubicBezTo>
                    <a:pt x="17953" y="18323"/>
                    <a:pt x="17953" y="18323"/>
                    <a:pt x="17953" y="18323"/>
                  </a:cubicBezTo>
                  <a:cubicBezTo>
                    <a:pt x="17897" y="18323"/>
                    <a:pt x="17897" y="18323"/>
                    <a:pt x="17897" y="18323"/>
                  </a:cubicBezTo>
                  <a:cubicBezTo>
                    <a:pt x="17841" y="18390"/>
                    <a:pt x="17841" y="18390"/>
                    <a:pt x="17841" y="18390"/>
                  </a:cubicBezTo>
                  <a:cubicBezTo>
                    <a:pt x="17785" y="18390"/>
                    <a:pt x="17785" y="18390"/>
                    <a:pt x="17785" y="18390"/>
                  </a:cubicBezTo>
                  <a:cubicBezTo>
                    <a:pt x="17729" y="18457"/>
                    <a:pt x="17729" y="18457"/>
                    <a:pt x="17729" y="18457"/>
                  </a:cubicBezTo>
                  <a:cubicBezTo>
                    <a:pt x="17729" y="18457"/>
                    <a:pt x="17729" y="18457"/>
                    <a:pt x="17729" y="18457"/>
                  </a:cubicBezTo>
                  <a:cubicBezTo>
                    <a:pt x="17673" y="18457"/>
                    <a:pt x="17673" y="18457"/>
                    <a:pt x="17673" y="18457"/>
                  </a:cubicBezTo>
                  <a:cubicBezTo>
                    <a:pt x="17673" y="18457"/>
                    <a:pt x="17673" y="18457"/>
                    <a:pt x="17673" y="18457"/>
                  </a:cubicBezTo>
                  <a:cubicBezTo>
                    <a:pt x="17617" y="18524"/>
                    <a:pt x="17617" y="18524"/>
                    <a:pt x="17617" y="18524"/>
                  </a:cubicBezTo>
                  <a:cubicBezTo>
                    <a:pt x="17617" y="18524"/>
                    <a:pt x="17617" y="18524"/>
                    <a:pt x="17617" y="18524"/>
                  </a:cubicBezTo>
                  <a:cubicBezTo>
                    <a:pt x="17561" y="18524"/>
                    <a:pt x="17561" y="18524"/>
                    <a:pt x="17561" y="18524"/>
                  </a:cubicBezTo>
                  <a:cubicBezTo>
                    <a:pt x="17561" y="18524"/>
                    <a:pt x="17561" y="18524"/>
                    <a:pt x="17561" y="18524"/>
                  </a:cubicBezTo>
                  <a:cubicBezTo>
                    <a:pt x="17504" y="18524"/>
                    <a:pt x="17504" y="18524"/>
                    <a:pt x="17504" y="18524"/>
                  </a:cubicBezTo>
                  <a:cubicBezTo>
                    <a:pt x="17504" y="18524"/>
                    <a:pt x="17504" y="18524"/>
                    <a:pt x="17504" y="18524"/>
                  </a:cubicBezTo>
                  <a:cubicBezTo>
                    <a:pt x="17448" y="18524"/>
                    <a:pt x="17448" y="18524"/>
                    <a:pt x="17448" y="18524"/>
                  </a:cubicBezTo>
                  <a:cubicBezTo>
                    <a:pt x="17392" y="18524"/>
                    <a:pt x="17392" y="18524"/>
                    <a:pt x="17392" y="18524"/>
                  </a:cubicBezTo>
                  <a:cubicBezTo>
                    <a:pt x="17336" y="18457"/>
                    <a:pt x="17336" y="18457"/>
                    <a:pt x="17336" y="18457"/>
                  </a:cubicBezTo>
                  <a:cubicBezTo>
                    <a:pt x="17336" y="18524"/>
                    <a:pt x="17336" y="18524"/>
                    <a:pt x="17336" y="18524"/>
                  </a:cubicBezTo>
                  <a:cubicBezTo>
                    <a:pt x="17336" y="18524"/>
                    <a:pt x="17336" y="18524"/>
                    <a:pt x="17336" y="18524"/>
                  </a:cubicBezTo>
                  <a:cubicBezTo>
                    <a:pt x="17280" y="18524"/>
                    <a:pt x="17280" y="18524"/>
                    <a:pt x="17280" y="18524"/>
                  </a:cubicBezTo>
                  <a:cubicBezTo>
                    <a:pt x="17224" y="18524"/>
                    <a:pt x="17224" y="18524"/>
                    <a:pt x="17224" y="18524"/>
                  </a:cubicBezTo>
                  <a:cubicBezTo>
                    <a:pt x="17224" y="18591"/>
                    <a:pt x="17224" y="18591"/>
                    <a:pt x="17224" y="18591"/>
                  </a:cubicBezTo>
                  <a:cubicBezTo>
                    <a:pt x="17224" y="18591"/>
                    <a:pt x="17224" y="18591"/>
                    <a:pt x="17224" y="18591"/>
                  </a:cubicBezTo>
                  <a:cubicBezTo>
                    <a:pt x="17224" y="18591"/>
                    <a:pt x="17224" y="18591"/>
                    <a:pt x="17224" y="18591"/>
                  </a:cubicBezTo>
                  <a:cubicBezTo>
                    <a:pt x="17224" y="18658"/>
                    <a:pt x="17224" y="18658"/>
                    <a:pt x="17224" y="18658"/>
                  </a:cubicBezTo>
                  <a:cubicBezTo>
                    <a:pt x="17168" y="18658"/>
                    <a:pt x="17168" y="18658"/>
                    <a:pt x="17168" y="18658"/>
                  </a:cubicBezTo>
                  <a:cubicBezTo>
                    <a:pt x="17168" y="18658"/>
                    <a:pt x="17168" y="18658"/>
                    <a:pt x="17168" y="18658"/>
                  </a:cubicBezTo>
                  <a:cubicBezTo>
                    <a:pt x="17168" y="18724"/>
                    <a:pt x="17168" y="18724"/>
                    <a:pt x="17168" y="18724"/>
                  </a:cubicBezTo>
                  <a:cubicBezTo>
                    <a:pt x="17112" y="18724"/>
                    <a:pt x="17112" y="18724"/>
                    <a:pt x="17112" y="18724"/>
                  </a:cubicBezTo>
                  <a:cubicBezTo>
                    <a:pt x="17112" y="18791"/>
                    <a:pt x="17112" y="18791"/>
                    <a:pt x="17112" y="18791"/>
                  </a:cubicBezTo>
                  <a:cubicBezTo>
                    <a:pt x="17056" y="18791"/>
                    <a:pt x="17056" y="18791"/>
                    <a:pt x="17056" y="18791"/>
                  </a:cubicBezTo>
                  <a:cubicBezTo>
                    <a:pt x="16999" y="18858"/>
                    <a:pt x="16999" y="18858"/>
                    <a:pt x="16999" y="18858"/>
                  </a:cubicBezTo>
                  <a:cubicBezTo>
                    <a:pt x="16999" y="18858"/>
                    <a:pt x="16999" y="18858"/>
                    <a:pt x="16999" y="18858"/>
                  </a:cubicBezTo>
                  <a:cubicBezTo>
                    <a:pt x="16943" y="18858"/>
                    <a:pt x="16943" y="18858"/>
                    <a:pt x="16943" y="18858"/>
                  </a:cubicBezTo>
                  <a:cubicBezTo>
                    <a:pt x="16887" y="18858"/>
                    <a:pt x="16887" y="18858"/>
                    <a:pt x="16887" y="18858"/>
                  </a:cubicBezTo>
                  <a:cubicBezTo>
                    <a:pt x="16887" y="18925"/>
                    <a:pt x="16887" y="18925"/>
                    <a:pt x="16887" y="18925"/>
                  </a:cubicBezTo>
                  <a:cubicBezTo>
                    <a:pt x="16831" y="18925"/>
                    <a:pt x="16831" y="18925"/>
                    <a:pt x="16831" y="18925"/>
                  </a:cubicBezTo>
                  <a:cubicBezTo>
                    <a:pt x="16831" y="18925"/>
                    <a:pt x="16831" y="18925"/>
                    <a:pt x="16831" y="18925"/>
                  </a:cubicBezTo>
                  <a:cubicBezTo>
                    <a:pt x="16719" y="18858"/>
                    <a:pt x="16719" y="18858"/>
                    <a:pt x="16719" y="18858"/>
                  </a:cubicBezTo>
                  <a:cubicBezTo>
                    <a:pt x="16719" y="18858"/>
                    <a:pt x="16719" y="18858"/>
                    <a:pt x="16719" y="18858"/>
                  </a:cubicBezTo>
                  <a:cubicBezTo>
                    <a:pt x="16663" y="18925"/>
                    <a:pt x="16663" y="18925"/>
                    <a:pt x="16663" y="18925"/>
                  </a:cubicBezTo>
                  <a:cubicBezTo>
                    <a:pt x="16663" y="18858"/>
                    <a:pt x="16663" y="18858"/>
                    <a:pt x="16663" y="18858"/>
                  </a:cubicBezTo>
                  <a:cubicBezTo>
                    <a:pt x="16551" y="18925"/>
                    <a:pt x="16551" y="18925"/>
                    <a:pt x="16551" y="18925"/>
                  </a:cubicBezTo>
                  <a:cubicBezTo>
                    <a:pt x="16495" y="18925"/>
                    <a:pt x="16495" y="18925"/>
                    <a:pt x="16495" y="18925"/>
                  </a:cubicBezTo>
                  <a:cubicBezTo>
                    <a:pt x="16495" y="18858"/>
                    <a:pt x="16495" y="18858"/>
                    <a:pt x="16495" y="18858"/>
                  </a:cubicBezTo>
                  <a:cubicBezTo>
                    <a:pt x="16438" y="18858"/>
                    <a:pt x="16438" y="18858"/>
                    <a:pt x="16438" y="18858"/>
                  </a:cubicBezTo>
                  <a:cubicBezTo>
                    <a:pt x="16438" y="18925"/>
                    <a:pt x="16438" y="18925"/>
                    <a:pt x="16438" y="18925"/>
                  </a:cubicBezTo>
                  <a:cubicBezTo>
                    <a:pt x="16382" y="18925"/>
                    <a:pt x="16382" y="18925"/>
                    <a:pt x="16382" y="18925"/>
                  </a:cubicBezTo>
                  <a:cubicBezTo>
                    <a:pt x="16326" y="18858"/>
                    <a:pt x="16326" y="18858"/>
                    <a:pt x="16326" y="18858"/>
                  </a:cubicBezTo>
                  <a:cubicBezTo>
                    <a:pt x="16270" y="18858"/>
                    <a:pt x="16270" y="18858"/>
                    <a:pt x="16270" y="18858"/>
                  </a:cubicBezTo>
                  <a:cubicBezTo>
                    <a:pt x="16214" y="18858"/>
                    <a:pt x="16214" y="18858"/>
                    <a:pt x="16214" y="18858"/>
                  </a:cubicBezTo>
                  <a:cubicBezTo>
                    <a:pt x="16158" y="18858"/>
                    <a:pt x="16158" y="18858"/>
                    <a:pt x="16158" y="18858"/>
                  </a:cubicBezTo>
                  <a:cubicBezTo>
                    <a:pt x="16158" y="18858"/>
                    <a:pt x="16158" y="18858"/>
                    <a:pt x="16158" y="18858"/>
                  </a:cubicBezTo>
                  <a:cubicBezTo>
                    <a:pt x="16102" y="18858"/>
                    <a:pt x="16102" y="18858"/>
                    <a:pt x="16102" y="18858"/>
                  </a:cubicBezTo>
                  <a:cubicBezTo>
                    <a:pt x="16046" y="18858"/>
                    <a:pt x="16046" y="18858"/>
                    <a:pt x="16046" y="18858"/>
                  </a:cubicBezTo>
                  <a:cubicBezTo>
                    <a:pt x="15990" y="18791"/>
                    <a:pt x="15990" y="18791"/>
                    <a:pt x="15990" y="18791"/>
                  </a:cubicBezTo>
                  <a:cubicBezTo>
                    <a:pt x="15934" y="18858"/>
                    <a:pt x="15934" y="18858"/>
                    <a:pt x="15934" y="18858"/>
                  </a:cubicBezTo>
                  <a:cubicBezTo>
                    <a:pt x="15934" y="18858"/>
                    <a:pt x="15934" y="18858"/>
                    <a:pt x="15934" y="18858"/>
                  </a:cubicBezTo>
                  <a:cubicBezTo>
                    <a:pt x="15877" y="18791"/>
                    <a:pt x="15877" y="18791"/>
                    <a:pt x="15877" y="18791"/>
                  </a:cubicBezTo>
                  <a:cubicBezTo>
                    <a:pt x="15821" y="18858"/>
                    <a:pt x="15821" y="18858"/>
                    <a:pt x="15821" y="18858"/>
                  </a:cubicBezTo>
                  <a:cubicBezTo>
                    <a:pt x="15765" y="18858"/>
                    <a:pt x="15765" y="18858"/>
                    <a:pt x="15765" y="18858"/>
                  </a:cubicBezTo>
                  <a:cubicBezTo>
                    <a:pt x="15765" y="18858"/>
                    <a:pt x="15765" y="18858"/>
                    <a:pt x="15765" y="18858"/>
                  </a:cubicBezTo>
                  <a:cubicBezTo>
                    <a:pt x="15653" y="18791"/>
                    <a:pt x="15653" y="18791"/>
                    <a:pt x="15653" y="18791"/>
                  </a:cubicBezTo>
                  <a:cubicBezTo>
                    <a:pt x="15597" y="18791"/>
                    <a:pt x="15597" y="18791"/>
                    <a:pt x="15597" y="18791"/>
                  </a:cubicBezTo>
                  <a:cubicBezTo>
                    <a:pt x="15541" y="18791"/>
                    <a:pt x="15541" y="18791"/>
                    <a:pt x="15541" y="18791"/>
                  </a:cubicBezTo>
                  <a:cubicBezTo>
                    <a:pt x="15485" y="18724"/>
                    <a:pt x="15485" y="18724"/>
                    <a:pt x="15485" y="18724"/>
                  </a:cubicBezTo>
                  <a:cubicBezTo>
                    <a:pt x="15429" y="18791"/>
                    <a:pt x="15429" y="18791"/>
                    <a:pt x="15429" y="18791"/>
                  </a:cubicBezTo>
                  <a:cubicBezTo>
                    <a:pt x="15429" y="18791"/>
                    <a:pt x="15429" y="18791"/>
                    <a:pt x="15429" y="18791"/>
                  </a:cubicBezTo>
                  <a:cubicBezTo>
                    <a:pt x="15429" y="18858"/>
                    <a:pt x="15429" y="18858"/>
                    <a:pt x="15429" y="18858"/>
                  </a:cubicBezTo>
                  <a:cubicBezTo>
                    <a:pt x="15429" y="18858"/>
                    <a:pt x="15429" y="18858"/>
                    <a:pt x="15429" y="18858"/>
                  </a:cubicBezTo>
                  <a:cubicBezTo>
                    <a:pt x="15372" y="18858"/>
                    <a:pt x="15372" y="18858"/>
                    <a:pt x="15372" y="18858"/>
                  </a:cubicBezTo>
                  <a:cubicBezTo>
                    <a:pt x="15260" y="18925"/>
                    <a:pt x="15260" y="18925"/>
                    <a:pt x="15260" y="18925"/>
                  </a:cubicBezTo>
                  <a:cubicBezTo>
                    <a:pt x="15204" y="18992"/>
                    <a:pt x="15204" y="18992"/>
                    <a:pt x="15204" y="18992"/>
                  </a:cubicBezTo>
                  <a:cubicBezTo>
                    <a:pt x="15204" y="18992"/>
                    <a:pt x="15204" y="18992"/>
                    <a:pt x="15204" y="18992"/>
                  </a:cubicBezTo>
                  <a:cubicBezTo>
                    <a:pt x="15204" y="19059"/>
                    <a:pt x="15204" y="19059"/>
                    <a:pt x="15204" y="19059"/>
                  </a:cubicBezTo>
                  <a:cubicBezTo>
                    <a:pt x="15204" y="19126"/>
                    <a:pt x="15204" y="19126"/>
                    <a:pt x="15204" y="19126"/>
                  </a:cubicBezTo>
                  <a:cubicBezTo>
                    <a:pt x="15148" y="19193"/>
                    <a:pt x="15148" y="19193"/>
                    <a:pt x="15148" y="19193"/>
                  </a:cubicBezTo>
                  <a:cubicBezTo>
                    <a:pt x="15092" y="19193"/>
                    <a:pt x="15092" y="19193"/>
                    <a:pt x="15092" y="19193"/>
                  </a:cubicBezTo>
                  <a:cubicBezTo>
                    <a:pt x="15036" y="19193"/>
                    <a:pt x="15036" y="19193"/>
                    <a:pt x="15036" y="19193"/>
                  </a:cubicBezTo>
                  <a:cubicBezTo>
                    <a:pt x="14980" y="19193"/>
                    <a:pt x="14980" y="19193"/>
                    <a:pt x="14980" y="19193"/>
                  </a:cubicBezTo>
                  <a:cubicBezTo>
                    <a:pt x="14924" y="19259"/>
                    <a:pt x="14924" y="19259"/>
                    <a:pt x="14924" y="19259"/>
                  </a:cubicBezTo>
                  <a:cubicBezTo>
                    <a:pt x="14868" y="19259"/>
                    <a:pt x="14868" y="19259"/>
                    <a:pt x="14868" y="19259"/>
                  </a:cubicBezTo>
                  <a:cubicBezTo>
                    <a:pt x="14868" y="19259"/>
                    <a:pt x="14868" y="19259"/>
                    <a:pt x="14868" y="19259"/>
                  </a:cubicBezTo>
                  <a:cubicBezTo>
                    <a:pt x="14811" y="19259"/>
                    <a:pt x="14811" y="19259"/>
                    <a:pt x="14811" y="19259"/>
                  </a:cubicBezTo>
                  <a:cubicBezTo>
                    <a:pt x="14811" y="19326"/>
                    <a:pt x="14811" y="19326"/>
                    <a:pt x="14811" y="19326"/>
                  </a:cubicBezTo>
                  <a:cubicBezTo>
                    <a:pt x="14755" y="19326"/>
                    <a:pt x="14755" y="19326"/>
                    <a:pt x="14755" y="19326"/>
                  </a:cubicBezTo>
                  <a:cubicBezTo>
                    <a:pt x="14699" y="19393"/>
                    <a:pt x="14699" y="19393"/>
                    <a:pt x="14699" y="19393"/>
                  </a:cubicBezTo>
                  <a:cubicBezTo>
                    <a:pt x="14699" y="19393"/>
                    <a:pt x="14699" y="19393"/>
                    <a:pt x="14699" y="19393"/>
                  </a:cubicBezTo>
                  <a:cubicBezTo>
                    <a:pt x="14643" y="19393"/>
                    <a:pt x="14643" y="19393"/>
                    <a:pt x="14643" y="19393"/>
                  </a:cubicBezTo>
                  <a:cubicBezTo>
                    <a:pt x="14587" y="19527"/>
                    <a:pt x="14587" y="19527"/>
                    <a:pt x="14587" y="19527"/>
                  </a:cubicBezTo>
                  <a:cubicBezTo>
                    <a:pt x="14531" y="19527"/>
                    <a:pt x="14531" y="19527"/>
                    <a:pt x="14531" y="19527"/>
                  </a:cubicBezTo>
                  <a:cubicBezTo>
                    <a:pt x="14475" y="19661"/>
                    <a:pt x="14475" y="19661"/>
                    <a:pt x="14475" y="19661"/>
                  </a:cubicBezTo>
                  <a:cubicBezTo>
                    <a:pt x="14419" y="19661"/>
                    <a:pt x="14419" y="19661"/>
                    <a:pt x="14419" y="19661"/>
                  </a:cubicBezTo>
                  <a:cubicBezTo>
                    <a:pt x="14363" y="19728"/>
                    <a:pt x="14363" y="19728"/>
                    <a:pt x="14363" y="19728"/>
                  </a:cubicBezTo>
                  <a:cubicBezTo>
                    <a:pt x="14306" y="19794"/>
                    <a:pt x="14306" y="19794"/>
                    <a:pt x="14306" y="19794"/>
                  </a:cubicBezTo>
                  <a:cubicBezTo>
                    <a:pt x="14306" y="19861"/>
                    <a:pt x="14306" y="19861"/>
                    <a:pt x="14306" y="19861"/>
                  </a:cubicBezTo>
                  <a:cubicBezTo>
                    <a:pt x="14250" y="19861"/>
                    <a:pt x="14250" y="19861"/>
                    <a:pt x="14250" y="19861"/>
                  </a:cubicBezTo>
                  <a:cubicBezTo>
                    <a:pt x="14138" y="19928"/>
                    <a:pt x="14138" y="19928"/>
                    <a:pt x="14138" y="19928"/>
                  </a:cubicBezTo>
                  <a:cubicBezTo>
                    <a:pt x="14138" y="19995"/>
                    <a:pt x="14138" y="19995"/>
                    <a:pt x="14138" y="19995"/>
                  </a:cubicBezTo>
                  <a:cubicBezTo>
                    <a:pt x="14026" y="20062"/>
                    <a:pt x="14026" y="20062"/>
                    <a:pt x="14026" y="20062"/>
                  </a:cubicBezTo>
                  <a:cubicBezTo>
                    <a:pt x="13914" y="20062"/>
                    <a:pt x="13914" y="20062"/>
                    <a:pt x="13914" y="20062"/>
                  </a:cubicBezTo>
                  <a:cubicBezTo>
                    <a:pt x="13970" y="20062"/>
                    <a:pt x="13970" y="20062"/>
                    <a:pt x="13970" y="20062"/>
                  </a:cubicBezTo>
                  <a:cubicBezTo>
                    <a:pt x="14138" y="19995"/>
                    <a:pt x="14138" y="19995"/>
                    <a:pt x="14138" y="19995"/>
                  </a:cubicBezTo>
                  <a:cubicBezTo>
                    <a:pt x="14250" y="19995"/>
                    <a:pt x="14250" y="19995"/>
                    <a:pt x="14250" y="19995"/>
                  </a:cubicBezTo>
                  <a:cubicBezTo>
                    <a:pt x="14306" y="19928"/>
                    <a:pt x="14306" y="19928"/>
                    <a:pt x="14306" y="19928"/>
                  </a:cubicBezTo>
                  <a:cubicBezTo>
                    <a:pt x="14363" y="19794"/>
                    <a:pt x="14363" y="19794"/>
                    <a:pt x="14363" y="19794"/>
                  </a:cubicBezTo>
                  <a:cubicBezTo>
                    <a:pt x="14419" y="19728"/>
                    <a:pt x="14419" y="19728"/>
                    <a:pt x="14419" y="19728"/>
                  </a:cubicBezTo>
                  <a:cubicBezTo>
                    <a:pt x="14475" y="19728"/>
                    <a:pt x="14475" y="19728"/>
                    <a:pt x="14475" y="19728"/>
                  </a:cubicBezTo>
                  <a:cubicBezTo>
                    <a:pt x="14587" y="19594"/>
                    <a:pt x="14587" y="19594"/>
                    <a:pt x="14587" y="19594"/>
                  </a:cubicBezTo>
                  <a:cubicBezTo>
                    <a:pt x="14755" y="19460"/>
                    <a:pt x="14755" y="19460"/>
                    <a:pt x="14755" y="19460"/>
                  </a:cubicBezTo>
                  <a:cubicBezTo>
                    <a:pt x="14868" y="19393"/>
                    <a:pt x="14868" y="19393"/>
                    <a:pt x="14868" y="19393"/>
                  </a:cubicBezTo>
                  <a:cubicBezTo>
                    <a:pt x="14924" y="19393"/>
                    <a:pt x="14924" y="19393"/>
                    <a:pt x="14924" y="19393"/>
                  </a:cubicBezTo>
                  <a:cubicBezTo>
                    <a:pt x="15036" y="19326"/>
                    <a:pt x="15036" y="19326"/>
                    <a:pt x="15036" y="19326"/>
                  </a:cubicBezTo>
                  <a:cubicBezTo>
                    <a:pt x="15148" y="19326"/>
                    <a:pt x="15148" y="19326"/>
                    <a:pt x="15148" y="19326"/>
                  </a:cubicBezTo>
                  <a:cubicBezTo>
                    <a:pt x="15316" y="19259"/>
                    <a:pt x="15316" y="19259"/>
                    <a:pt x="15316" y="19259"/>
                  </a:cubicBezTo>
                  <a:cubicBezTo>
                    <a:pt x="15372" y="19259"/>
                    <a:pt x="15372" y="19259"/>
                    <a:pt x="15372" y="19259"/>
                  </a:cubicBezTo>
                  <a:cubicBezTo>
                    <a:pt x="15372" y="19259"/>
                    <a:pt x="15372" y="19259"/>
                    <a:pt x="15372" y="19259"/>
                  </a:cubicBezTo>
                  <a:cubicBezTo>
                    <a:pt x="15541" y="19259"/>
                    <a:pt x="15541" y="19259"/>
                    <a:pt x="15541" y="19259"/>
                  </a:cubicBezTo>
                  <a:cubicBezTo>
                    <a:pt x="15653" y="19259"/>
                    <a:pt x="15653" y="19259"/>
                    <a:pt x="15653" y="19259"/>
                  </a:cubicBezTo>
                  <a:cubicBezTo>
                    <a:pt x="15765" y="19326"/>
                    <a:pt x="15765" y="19326"/>
                    <a:pt x="15765" y="19326"/>
                  </a:cubicBezTo>
                  <a:cubicBezTo>
                    <a:pt x="15765" y="19393"/>
                    <a:pt x="15765" y="19393"/>
                    <a:pt x="15765" y="19393"/>
                  </a:cubicBezTo>
                  <a:cubicBezTo>
                    <a:pt x="15653" y="19326"/>
                    <a:pt x="15653" y="19326"/>
                    <a:pt x="15653" y="19326"/>
                  </a:cubicBezTo>
                  <a:cubicBezTo>
                    <a:pt x="15709" y="19393"/>
                    <a:pt x="15709" y="19393"/>
                    <a:pt x="15709" y="19393"/>
                  </a:cubicBezTo>
                  <a:cubicBezTo>
                    <a:pt x="15653" y="19393"/>
                    <a:pt x="15653" y="19393"/>
                    <a:pt x="15653" y="19393"/>
                  </a:cubicBezTo>
                  <a:cubicBezTo>
                    <a:pt x="15709" y="19393"/>
                    <a:pt x="15709" y="19393"/>
                    <a:pt x="15709" y="19393"/>
                  </a:cubicBezTo>
                  <a:cubicBezTo>
                    <a:pt x="15765" y="19393"/>
                    <a:pt x="15765" y="19393"/>
                    <a:pt x="15765" y="19393"/>
                  </a:cubicBezTo>
                  <a:cubicBezTo>
                    <a:pt x="15765" y="19460"/>
                    <a:pt x="15765" y="19460"/>
                    <a:pt x="15765" y="19460"/>
                  </a:cubicBezTo>
                  <a:cubicBezTo>
                    <a:pt x="15765" y="19460"/>
                    <a:pt x="15765" y="19460"/>
                    <a:pt x="15765" y="19460"/>
                  </a:cubicBezTo>
                  <a:cubicBezTo>
                    <a:pt x="15765" y="19460"/>
                    <a:pt x="15765" y="19460"/>
                    <a:pt x="15765" y="19460"/>
                  </a:cubicBezTo>
                  <a:cubicBezTo>
                    <a:pt x="15765" y="19594"/>
                    <a:pt x="15765" y="19594"/>
                    <a:pt x="15765" y="19594"/>
                  </a:cubicBezTo>
                  <a:cubicBezTo>
                    <a:pt x="15709" y="19594"/>
                    <a:pt x="15709" y="19594"/>
                    <a:pt x="15709" y="19594"/>
                  </a:cubicBezTo>
                  <a:cubicBezTo>
                    <a:pt x="15653" y="19594"/>
                    <a:pt x="15653" y="19594"/>
                    <a:pt x="15653" y="19594"/>
                  </a:cubicBezTo>
                  <a:cubicBezTo>
                    <a:pt x="15597" y="19594"/>
                    <a:pt x="15597" y="19594"/>
                    <a:pt x="15597" y="19594"/>
                  </a:cubicBezTo>
                  <a:cubicBezTo>
                    <a:pt x="15541" y="19661"/>
                    <a:pt x="15541" y="19661"/>
                    <a:pt x="15541" y="19661"/>
                  </a:cubicBezTo>
                  <a:cubicBezTo>
                    <a:pt x="15485" y="19661"/>
                    <a:pt x="15485" y="19661"/>
                    <a:pt x="15485" y="19661"/>
                  </a:cubicBezTo>
                  <a:cubicBezTo>
                    <a:pt x="15429" y="19661"/>
                    <a:pt x="15429" y="19661"/>
                    <a:pt x="15429" y="19661"/>
                  </a:cubicBezTo>
                  <a:cubicBezTo>
                    <a:pt x="15372" y="19594"/>
                    <a:pt x="15372" y="19594"/>
                    <a:pt x="15372" y="19594"/>
                  </a:cubicBezTo>
                  <a:cubicBezTo>
                    <a:pt x="15372" y="19661"/>
                    <a:pt x="15372" y="19661"/>
                    <a:pt x="15372" y="19661"/>
                  </a:cubicBezTo>
                  <a:cubicBezTo>
                    <a:pt x="15316" y="19661"/>
                    <a:pt x="15316" y="19661"/>
                    <a:pt x="15316" y="19661"/>
                  </a:cubicBezTo>
                  <a:cubicBezTo>
                    <a:pt x="15260" y="19661"/>
                    <a:pt x="15260" y="19661"/>
                    <a:pt x="15260" y="19661"/>
                  </a:cubicBezTo>
                  <a:cubicBezTo>
                    <a:pt x="15204" y="19661"/>
                    <a:pt x="15204" y="19661"/>
                    <a:pt x="15204" y="19661"/>
                  </a:cubicBezTo>
                  <a:cubicBezTo>
                    <a:pt x="15260" y="19661"/>
                    <a:pt x="15260" y="19661"/>
                    <a:pt x="15260" y="19661"/>
                  </a:cubicBezTo>
                  <a:cubicBezTo>
                    <a:pt x="15316" y="19661"/>
                    <a:pt x="15316" y="19661"/>
                    <a:pt x="15316" y="19661"/>
                  </a:cubicBezTo>
                  <a:cubicBezTo>
                    <a:pt x="15429" y="19728"/>
                    <a:pt x="15429" y="19728"/>
                    <a:pt x="15429" y="19728"/>
                  </a:cubicBezTo>
                  <a:cubicBezTo>
                    <a:pt x="15429" y="19728"/>
                    <a:pt x="15429" y="19728"/>
                    <a:pt x="15429" y="19728"/>
                  </a:cubicBezTo>
                  <a:cubicBezTo>
                    <a:pt x="15429" y="19794"/>
                    <a:pt x="15429" y="19794"/>
                    <a:pt x="15429" y="19794"/>
                  </a:cubicBezTo>
                  <a:cubicBezTo>
                    <a:pt x="15485" y="19794"/>
                    <a:pt x="15485" y="19794"/>
                    <a:pt x="15485" y="19794"/>
                  </a:cubicBezTo>
                  <a:cubicBezTo>
                    <a:pt x="15541" y="19728"/>
                    <a:pt x="15541" y="19728"/>
                    <a:pt x="15541" y="19728"/>
                  </a:cubicBezTo>
                  <a:cubicBezTo>
                    <a:pt x="15597" y="19728"/>
                    <a:pt x="15597" y="19728"/>
                    <a:pt x="15597" y="19728"/>
                  </a:cubicBezTo>
                  <a:cubicBezTo>
                    <a:pt x="15597" y="19728"/>
                    <a:pt x="15597" y="19728"/>
                    <a:pt x="15597" y="19728"/>
                  </a:cubicBezTo>
                  <a:cubicBezTo>
                    <a:pt x="15653" y="19728"/>
                    <a:pt x="15653" y="19728"/>
                    <a:pt x="15653" y="19728"/>
                  </a:cubicBezTo>
                  <a:cubicBezTo>
                    <a:pt x="15653" y="19794"/>
                    <a:pt x="15653" y="19794"/>
                    <a:pt x="15653" y="19794"/>
                  </a:cubicBezTo>
                  <a:cubicBezTo>
                    <a:pt x="15597" y="19794"/>
                    <a:pt x="15597" y="19794"/>
                    <a:pt x="15597" y="19794"/>
                  </a:cubicBezTo>
                  <a:cubicBezTo>
                    <a:pt x="15541" y="19928"/>
                    <a:pt x="15541" y="19928"/>
                    <a:pt x="15541" y="19928"/>
                  </a:cubicBezTo>
                  <a:cubicBezTo>
                    <a:pt x="15541" y="19995"/>
                    <a:pt x="15541" y="19995"/>
                    <a:pt x="15541" y="19995"/>
                  </a:cubicBezTo>
                  <a:cubicBezTo>
                    <a:pt x="15485" y="19995"/>
                    <a:pt x="15485" y="19995"/>
                    <a:pt x="15485" y="19995"/>
                  </a:cubicBezTo>
                  <a:cubicBezTo>
                    <a:pt x="15597" y="19995"/>
                    <a:pt x="15597" y="19995"/>
                    <a:pt x="15597" y="19995"/>
                  </a:cubicBezTo>
                  <a:cubicBezTo>
                    <a:pt x="15597" y="19995"/>
                    <a:pt x="15597" y="19995"/>
                    <a:pt x="15597" y="19995"/>
                  </a:cubicBezTo>
                  <a:cubicBezTo>
                    <a:pt x="15541" y="20062"/>
                    <a:pt x="15541" y="20062"/>
                    <a:pt x="15541" y="20062"/>
                  </a:cubicBezTo>
                  <a:cubicBezTo>
                    <a:pt x="15597" y="20129"/>
                    <a:pt x="15597" y="20129"/>
                    <a:pt x="15597" y="20129"/>
                  </a:cubicBezTo>
                  <a:cubicBezTo>
                    <a:pt x="15597" y="20129"/>
                    <a:pt x="15597" y="20129"/>
                    <a:pt x="15597" y="20129"/>
                  </a:cubicBezTo>
                  <a:cubicBezTo>
                    <a:pt x="15597" y="20263"/>
                    <a:pt x="15597" y="20263"/>
                    <a:pt x="15597" y="20263"/>
                  </a:cubicBezTo>
                  <a:cubicBezTo>
                    <a:pt x="15597" y="20263"/>
                    <a:pt x="15597" y="20263"/>
                    <a:pt x="15597" y="20263"/>
                  </a:cubicBezTo>
                  <a:cubicBezTo>
                    <a:pt x="15653" y="20329"/>
                    <a:pt x="15653" y="20329"/>
                    <a:pt x="15653" y="20329"/>
                  </a:cubicBezTo>
                  <a:cubicBezTo>
                    <a:pt x="15709" y="20329"/>
                    <a:pt x="15709" y="20329"/>
                    <a:pt x="15709" y="20329"/>
                  </a:cubicBezTo>
                  <a:cubicBezTo>
                    <a:pt x="15709" y="20329"/>
                    <a:pt x="15709" y="20329"/>
                    <a:pt x="15709" y="20329"/>
                  </a:cubicBezTo>
                  <a:cubicBezTo>
                    <a:pt x="15765" y="20329"/>
                    <a:pt x="15765" y="20329"/>
                    <a:pt x="15765" y="20329"/>
                  </a:cubicBezTo>
                  <a:cubicBezTo>
                    <a:pt x="15765" y="20396"/>
                    <a:pt x="15765" y="20396"/>
                    <a:pt x="15765" y="20396"/>
                  </a:cubicBezTo>
                  <a:cubicBezTo>
                    <a:pt x="15709" y="20396"/>
                    <a:pt x="15709" y="20396"/>
                    <a:pt x="15709" y="20396"/>
                  </a:cubicBezTo>
                  <a:cubicBezTo>
                    <a:pt x="15765" y="20463"/>
                    <a:pt x="15765" y="20463"/>
                    <a:pt x="15765" y="20463"/>
                  </a:cubicBezTo>
                  <a:cubicBezTo>
                    <a:pt x="15877" y="20463"/>
                    <a:pt x="15877" y="20463"/>
                    <a:pt x="15877" y="20463"/>
                  </a:cubicBezTo>
                  <a:cubicBezTo>
                    <a:pt x="15877" y="20463"/>
                    <a:pt x="15877" y="20463"/>
                    <a:pt x="15877" y="20463"/>
                  </a:cubicBezTo>
                  <a:cubicBezTo>
                    <a:pt x="15934" y="20463"/>
                    <a:pt x="15934" y="20463"/>
                    <a:pt x="15934" y="20463"/>
                  </a:cubicBezTo>
                  <a:cubicBezTo>
                    <a:pt x="15990" y="20463"/>
                    <a:pt x="15990" y="20463"/>
                    <a:pt x="15990" y="20463"/>
                  </a:cubicBezTo>
                  <a:cubicBezTo>
                    <a:pt x="15990" y="20530"/>
                    <a:pt x="15990" y="20530"/>
                    <a:pt x="15990" y="20530"/>
                  </a:cubicBezTo>
                  <a:cubicBezTo>
                    <a:pt x="16102" y="20530"/>
                    <a:pt x="16102" y="20530"/>
                    <a:pt x="16102" y="20530"/>
                  </a:cubicBezTo>
                  <a:cubicBezTo>
                    <a:pt x="16102" y="20530"/>
                    <a:pt x="16102" y="20530"/>
                    <a:pt x="16102" y="20530"/>
                  </a:cubicBezTo>
                  <a:cubicBezTo>
                    <a:pt x="16158" y="20463"/>
                    <a:pt x="16158" y="20463"/>
                    <a:pt x="16158" y="20463"/>
                  </a:cubicBezTo>
                  <a:cubicBezTo>
                    <a:pt x="16158" y="20463"/>
                    <a:pt x="16158" y="20463"/>
                    <a:pt x="16158" y="20463"/>
                  </a:cubicBezTo>
                  <a:cubicBezTo>
                    <a:pt x="16158" y="20530"/>
                    <a:pt x="16158" y="20530"/>
                    <a:pt x="16158" y="20530"/>
                  </a:cubicBezTo>
                  <a:cubicBezTo>
                    <a:pt x="16214" y="20530"/>
                    <a:pt x="16214" y="20530"/>
                    <a:pt x="16214" y="20530"/>
                  </a:cubicBezTo>
                  <a:cubicBezTo>
                    <a:pt x="16326" y="20597"/>
                    <a:pt x="16326" y="20597"/>
                    <a:pt x="16326" y="20597"/>
                  </a:cubicBezTo>
                  <a:cubicBezTo>
                    <a:pt x="16326" y="20597"/>
                    <a:pt x="16326" y="20597"/>
                    <a:pt x="16326" y="20597"/>
                  </a:cubicBezTo>
                  <a:cubicBezTo>
                    <a:pt x="16270" y="20597"/>
                    <a:pt x="16270" y="20597"/>
                    <a:pt x="16270" y="20597"/>
                  </a:cubicBezTo>
                  <a:cubicBezTo>
                    <a:pt x="16270" y="20597"/>
                    <a:pt x="16270" y="20597"/>
                    <a:pt x="16270" y="20597"/>
                  </a:cubicBezTo>
                  <a:cubicBezTo>
                    <a:pt x="16326" y="20664"/>
                    <a:pt x="16326" y="20664"/>
                    <a:pt x="16326" y="20664"/>
                  </a:cubicBezTo>
                  <a:cubicBezTo>
                    <a:pt x="16382" y="20664"/>
                    <a:pt x="16382" y="20664"/>
                    <a:pt x="16382" y="20664"/>
                  </a:cubicBezTo>
                  <a:cubicBezTo>
                    <a:pt x="16382" y="20664"/>
                    <a:pt x="16382" y="20664"/>
                    <a:pt x="16382" y="20664"/>
                  </a:cubicBezTo>
                  <a:cubicBezTo>
                    <a:pt x="16326" y="20664"/>
                    <a:pt x="16326" y="20664"/>
                    <a:pt x="16326" y="20664"/>
                  </a:cubicBezTo>
                  <a:cubicBezTo>
                    <a:pt x="16326" y="20664"/>
                    <a:pt x="16326" y="20664"/>
                    <a:pt x="16326" y="20664"/>
                  </a:cubicBezTo>
                  <a:cubicBezTo>
                    <a:pt x="16270" y="20664"/>
                    <a:pt x="16270" y="20664"/>
                    <a:pt x="16270" y="20664"/>
                  </a:cubicBezTo>
                  <a:cubicBezTo>
                    <a:pt x="16214" y="20731"/>
                    <a:pt x="16214" y="20731"/>
                    <a:pt x="16214" y="20731"/>
                  </a:cubicBezTo>
                  <a:cubicBezTo>
                    <a:pt x="16102" y="20798"/>
                    <a:pt x="16102" y="20798"/>
                    <a:pt x="16102" y="20798"/>
                  </a:cubicBezTo>
                  <a:cubicBezTo>
                    <a:pt x="16046" y="20798"/>
                    <a:pt x="16046" y="20798"/>
                    <a:pt x="16046" y="20798"/>
                  </a:cubicBezTo>
                  <a:cubicBezTo>
                    <a:pt x="15934" y="20798"/>
                    <a:pt x="15934" y="20798"/>
                    <a:pt x="15934" y="20798"/>
                  </a:cubicBezTo>
                  <a:cubicBezTo>
                    <a:pt x="15877" y="20798"/>
                    <a:pt x="15877" y="20798"/>
                    <a:pt x="15877" y="20798"/>
                  </a:cubicBezTo>
                  <a:cubicBezTo>
                    <a:pt x="15821" y="20864"/>
                    <a:pt x="15821" y="20864"/>
                    <a:pt x="15821" y="20864"/>
                  </a:cubicBezTo>
                  <a:cubicBezTo>
                    <a:pt x="15765" y="20864"/>
                    <a:pt x="15765" y="20864"/>
                    <a:pt x="15765" y="20864"/>
                  </a:cubicBezTo>
                  <a:cubicBezTo>
                    <a:pt x="15765" y="20864"/>
                    <a:pt x="15765" y="20864"/>
                    <a:pt x="15765" y="20864"/>
                  </a:cubicBezTo>
                  <a:cubicBezTo>
                    <a:pt x="15709" y="20864"/>
                    <a:pt x="15709" y="20864"/>
                    <a:pt x="15709" y="20864"/>
                  </a:cubicBezTo>
                  <a:cubicBezTo>
                    <a:pt x="15653" y="20798"/>
                    <a:pt x="15653" y="20798"/>
                    <a:pt x="15653" y="20798"/>
                  </a:cubicBezTo>
                  <a:cubicBezTo>
                    <a:pt x="15653" y="20798"/>
                    <a:pt x="15653" y="20798"/>
                    <a:pt x="15653" y="20798"/>
                  </a:cubicBezTo>
                  <a:cubicBezTo>
                    <a:pt x="15653" y="20864"/>
                    <a:pt x="15653" y="20864"/>
                    <a:pt x="15653" y="20864"/>
                  </a:cubicBezTo>
                  <a:cubicBezTo>
                    <a:pt x="15597" y="20864"/>
                    <a:pt x="15597" y="20864"/>
                    <a:pt x="15597" y="20864"/>
                  </a:cubicBezTo>
                  <a:cubicBezTo>
                    <a:pt x="15541" y="20931"/>
                    <a:pt x="15541" y="20931"/>
                    <a:pt x="15541" y="20931"/>
                  </a:cubicBezTo>
                  <a:cubicBezTo>
                    <a:pt x="15597" y="20931"/>
                    <a:pt x="15597" y="20931"/>
                    <a:pt x="15597" y="20931"/>
                  </a:cubicBezTo>
                  <a:cubicBezTo>
                    <a:pt x="15485" y="20998"/>
                    <a:pt x="15485" y="20998"/>
                    <a:pt x="15485" y="20998"/>
                  </a:cubicBezTo>
                  <a:cubicBezTo>
                    <a:pt x="15429" y="21065"/>
                    <a:pt x="15429" y="21065"/>
                    <a:pt x="15429" y="21065"/>
                  </a:cubicBezTo>
                  <a:cubicBezTo>
                    <a:pt x="15372" y="21132"/>
                    <a:pt x="15372" y="21132"/>
                    <a:pt x="15372" y="21132"/>
                  </a:cubicBezTo>
                  <a:cubicBezTo>
                    <a:pt x="15316" y="21132"/>
                    <a:pt x="15316" y="21132"/>
                    <a:pt x="15316" y="21132"/>
                  </a:cubicBezTo>
                  <a:cubicBezTo>
                    <a:pt x="15316" y="21132"/>
                    <a:pt x="15316" y="21132"/>
                    <a:pt x="15316" y="21132"/>
                  </a:cubicBezTo>
                  <a:cubicBezTo>
                    <a:pt x="15260" y="21132"/>
                    <a:pt x="15260" y="21132"/>
                    <a:pt x="15260" y="21132"/>
                  </a:cubicBezTo>
                  <a:cubicBezTo>
                    <a:pt x="15260" y="21199"/>
                    <a:pt x="15260" y="21199"/>
                    <a:pt x="15260" y="21199"/>
                  </a:cubicBezTo>
                  <a:cubicBezTo>
                    <a:pt x="15260" y="21199"/>
                    <a:pt x="15260" y="21199"/>
                    <a:pt x="15260" y="21199"/>
                  </a:cubicBezTo>
                  <a:cubicBezTo>
                    <a:pt x="15260" y="21199"/>
                    <a:pt x="15260" y="21199"/>
                    <a:pt x="15260" y="21199"/>
                  </a:cubicBezTo>
                  <a:cubicBezTo>
                    <a:pt x="15204" y="21199"/>
                    <a:pt x="15204" y="21199"/>
                    <a:pt x="15204" y="21199"/>
                  </a:cubicBezTo>
                  <a:cubicBezTo>
                    <a:pt x="15148" y="21199"/>
                    <a:pt x="15148" y="21199"/>
                    <a:pt x="15148" y="21199"/>
                  </a:cubicBezTo>
                  <a:cubicBezTo>
                    <a:pt x="15148" y="21132"/>
                    <a:pt x="15148" y="21132"/>
                    <a:pt x="15148" y="21132"/>
                  </a:cubicBezTo>
                  <a:cubicBezTo>
                    <a:pt x="15148" y="21132"/>
                    <a:pt x="15148" y="21132"/>
                    <a:pt x="15148" y="21132"/>
                  </a:cubicBezTo>
                  <a:cubicBezTo>
                    <a:pt x="15092" y="21132"/>
                    <a:pt x="15092" y="21132"/>
                    <a:pt x="15092" y="21132"/>
                  </a:cubicBezTo>
                  <a:cubicBezTo>
                    <a:pt x="15092" y="21065"/>
                    <a:pt x="15092" y="21065"/>
                    <a:pt x="15092" y="21065"/>
                  </a:cubicBezTo>
                  <a:cubicBezTo>
                    <a:pt x="15092" y="20998"/>
                    <a:pt x="15092" y="20998"/>
                    <a:pt x="15092" y="20998"/>
                  </a:cubicBezTo>
                  <a:cubicBezTo>
                    <a:pt x="15092" y="20998"/>
                    <a:pt x="15092" y="20998"/>
                    <a:pt x="15092" y="20998"/>
                  </a:cubicBezTo>
                  <a:cubicBezTo>
                    <a:pt x="15148" y="20864"/>
                    <a:pt x="15148" y="20864"/>
                    <a:pt x="15148" y="20864"/>
                  </a:cubicBezTo>
                  <a:cubicBezTo>
                    <a:pt x="15204" y="20864"/>
                    <a:pt x="15204" y="20864"/>
                    <a:pt x="15204" y="20864"/>
                  </a:cubicBezTo>
                  <a:cubicBezTo>
                    <a:pt x="15204" y="20798"/>
                    <a:pt x="15204" y="20798"/>
                    <a:pt x="15204" y="20798"/>
                  </a:cubicBezTo>
                  <a:cubicBezTo>
                    <a:pt x="15316" y="20731"/>
                    <a:pt x="15316" y="20731"/>
                    <a:pt x="15316" y="20731"/>
                  </a:cubicBezTo>
                  <a:cubicBezTo>
                    <a:pt x="15372" y="20731"/>
                    <a:pt x="15372" y="20731"/>
                    <a:pt x="15372" y="20731"/>
                  </a:cubicBezTo>
                  <a:cubicBezTo>
                    <a:pt x="15485" y="20664"/>
                    <a:pt x="15485" y="20664"/>
                    <a:pt x="15485" y="20664"/>
                  </a:cubicBezTo>
                  <a:cubicBezTo>
                    <a:pt x="15541" y="20597"/>
                    <a:pt x="15541" y="20597"/>
                    <a:pt x="15541" y="20597"/>
                  </a:cubicBezTo>
                  <a:cubicBezTo>
                    <a:pt x="15597" y="20664"/>
                    <a:pt x="15597" y="20664"/>
                    <a:pt x="15597" y="20664"/>
                  </a:cubicBezTo>
                  <a:cubicBezTo>
                    <a:pt x="15597" y="20664"/>
                    <a:pt x="15597" y="20664"/>
                    <a:pt x="15597" y="20664"/>
                  </a:cubicBezTo>
                  <a:cubicBezTo>
                    <a:pt x="15653" y="20731"/>
                    <a:pt x="15653" y="20731"/>
                    <a:pt x="15653" y="20731"/>
                  </a:cubicBezTo>
                  <a:cubicBezTo>
                    <a:pt x="15653" y="20664"/>
                    <a:pt x="15653" y="20664"/>
                    <a:pt x="15653" y="20664"/>
                  </a:cubicBezTo>
                  <a:cubicBezTo>
                    <a:pt x="15653" y="20664"/>
                    <a:pt x="15653" y="20664"/>
                    <a:pt x="15653" y="20664"/>
                  </a:cubicBezTo>
                  <a:cubicBezTo>
                    <a:pt x="15709" y="20664"/>
                    <a:pt x="15709" y="20664"/>
                    <a:pt x="15709" y="20664"/>
                  </a:cubicBezTo>
                  <a:cubicBezTo>
                    <a:pt x="15765" y="20664"/>
                    <a:pt x="15765" y="20664"/>
                    <a:pt x="15765" y="20664"/>
                  </a:cubicBezTo>
                  <a:cubicBezTo>
                    <a:pt x="15821" y="20597"/>
                    <a:pt x="15821" y="20597"/>
                    <a:pt x="15821" y="20597"/>
                  </a:cubicBezTo>
                  <a:cubicBezTo>
                    <a:pt x="15709" y="20597"/>
                    <a:pt x="15709" y="20597"/>
                    <a:pt x="15709" y="20597"/>
                  </a:cubicBezTo>
                  <a:cubicBezTo>
                    <a:pt x="15597" y="20597"/>
                    <a:pt x="15597" y="20597"/>
                    <a:pt x="15597" y="20597"/>
                  </a:cubicBezTo>
                  <a:cubicBezTo>
                    <a:pt x="15597" y="20597"/>
                    <a:pt x="15597" y="20597"/>
                    <a:pt x="15597" y="20597"/>
                  </a:cubicBezTo>
                  <a:cubicBezTo>
                    <a:pt x="15541" y="20597"/>
                    <a:pt x="15541" y="20597"/>
                    <a:pt x="15541" y="20597"/>
                  </a:cubicBezTo>
                  <a:cubicBezTo>
                    <a:pt x="15485" y="20597"/>
                    <a:pt x="15485" y="20597"/>
                    <a:pt x="15485" y="20597"/>
                  </a:cubicBezTo>
                  <a:cubicBezTo>
                    <a:pt x="15429" y="20597"/>
                    <a:pt x="15429" y="20597"/>
                    <a:pt x="15429" y="20597"/>
                  </a:cubicBezTo>
                  <a:cubicBezTo>
                    <a:pt x="15485" y="20530"/>
                    <a:pt x="15485" y="20530"/>
                    <a:pt x="15485" y="20530"/>
                  </a:cubicBezTo>
                  <a:cubicBezTo>
                    <a:pt x="15541" y="20530"/>
                    <a:pt x="15541" y="20530"/>
                    <a:pt x="15541" y="20530"/>
                  </a:cubicBezTo>
                  <a:cubicBezTo>
                    <a:pt x="15597" y="20463"/>
                    <a:pt x="15597" y="20463"/>
                    <a:pt x="15597" y="20463"/>
                  </a:cubicBezTo>
                  <a:cubicBezTo>
                    <a:pt x="15597" y="20463"/>
                    <a:pt x="15597" y="20463"/>
                    <a:pt x="15597" y="20463"/>
                  </a:cubicBezTo>
                  <a:cubicBezTo>
                    <a:pt x="15597" y="20463"/>
                    <a:pt x="15597" y="20463"/>
                    <a:pt x="15597" y="20463"/>
                  </a:cubicBezTo>
                  <a:cubicBezTo>
                    <a:pt x="15541" y="20396"/>
                    <a:pt x="15541" y="20396"/>
                    <a:pt x="15541" y="20396"/>
                  </a:cubicBezTo>
                  <a:cubicBezTo>
                    <a:pt x="15541" y="20530"/>
                    <a:pt x="15541" y="20530"/>
                    <a:pt x="15541" y="20530"/>
                  </a:cubicBezTo>
                  <a:cubicBezTo>
                    <a:pt x="15485" y="20530"/>
                    <a:pt x="15485" y="20530"/>
                    <a:pt x="15485" y="20530"/>
                  </a:cubicBezTo>
                  <a:cubicBezTo>
                    <a:pt x="15429" y="20597"/>
                    <a:pt x="15429" y="20597"/>
                    <a:pt x="15429" y="20597"/>
                  </a:cubicBezTo>
                  <a:cubicBezTo>
                    <a:pt x="15372" y="20597"/>
                    <a:pt x="15372" y="20597"/>
                    <a:pt x="15372" y="20597"/>
                  </a:cubicBezTo>
                  <a:cubicBezTo>
                    <a:pt x="15316" y="20597"/>
                    <a:pt x="15316" y="20597"/>
                    <a:pt x="15316" y="20597"/>
                  </a:cubicBezTo>
                  <a:cubicBezTo>
                    <a:pt x="15204" y="20664"/>
                    <a:pt x="15204" y="20664"/>
                    <a:pt x="15204" y="20664"/>
                  </a:cubicBezTo>
                  <a:cubicBezTo>
                    <a:pt x="15204" y="20664"/>
                    <a:pt x="15204" y="20664"/>
                    <a:pt x="15204" y="20664"/>
                  </a:cubicBezTo>
                  <a:cubicBezTo>
                    <a:pt x="15204" y="20597"/>
                    <a:pt x="15204" y="20597"/>
                    <a:pt x="15204" y="20597"/>
                  </a:cubicBezTo>
                  <a:cubicBezTo>
                    <a:pt x="15204" y="20597"/>
                    <a:pt x="15204" y="20597"/>
                    <a:pt x="15204" y="20597"/>
                  </a:cubicBezTo>
                  <a:cubicBezTo>
                    <a:pt x="15260" y="20530"/>
                    <a:pt x="15260" y="20530"/>
                    <a:pt x="15260" y="20530"/>
                  </a:cubicBezTo>
                  <a:cubicBezTo>
                    <a:pt x="15204" y="20597"/>
                    <a:pt x="15204" y="20597"/>
                    <a:pt x="15204" y="20597"/>
                  </a:cubicBezTo>
                  <a:cubicBezTo>
                    <a:pt x="15148" y="20664"/>
                    <a:pt x="15148" y="20664"/>
                    <a:pt x="15148" y="20664"/>
                  </a:cubicBezTo>
                  <a:cubicBezTo>
                    <a:pt x="15092" y="20664"/>
                    <a:pt x="15092" y="20664"/>
                    <a:pt x="15092" y="20664"/>
                  </a:cubicBezTo>
                  <a:cubicBezTo>
                    <a:pt x="15092" y="20664"/>
                    <a:pt x="15092" y="20664"/>
                    <a:pt x="15092" y="20664"/>
                  </a:cubicBezTo>
                  <a:cubicBezTo>
                    <a:pt x="15036" y="20664"/>
                    <a:pt x="15036" y="20664"/>
                    <a:pt x="15036" y="20664"/>
                  </a:cubicBezTo>
                  <a:cubicBezTo>
                    <a:pt x="15036" y="20664"/>
                    <a:pt x="15036" y="20664"/>
                    <a:pt x="15036" y="20664"/>
                  </a:cubicBezTo>
                  <a:cubicBezTo>
                    <a:pt x="14980" y="20664"/>
                    <a:pt x="14980" y="20664"/>
                    <a:pt x="14980" y="20664"/>
                  </a:cubicBezTo>
                  <a:cubicBezTo>
                    <a:pt x="14924" y="20664"/>
                    <a:pt x="14924" y="20664"/>
                    <a:pt x="14924" y="20664"/>
                  </a:cubicBezTo>
                  <a:cubicBezTo>
                    <a:pt x="14868" y="20597"/>
                    <a:pt x="14868" y="20597"/>
                    <a:pt x="14868" y="20597"/>
                  </a:cubicBezTo>
                  <a:cubicBezTo>
                    <a:pt x="14868" y="20597"/>
                    <a:pt x="14868" y="20597"/>
                    <a:pt x="14868" y="20597"/>
                  </a:cubicBezTo>
                  <a:cubicBezTo>
                    <a:pt x="14868" y="20597"/>
                    <a:pt x="14868" y="20597"/>
                    <a:pt x="14868" y="20597"/>
                  </a:cubicBezTo>
                  <a:cubicBezTo>
                    <a:pt x="14868" y="20597"/>
                    <a:pt x="14868" y="20597"/>
                    <a:pt x="14868" y="20597"/>
                  </a:cubicBezTo>
                  <a:cubicBezTo>
                    <a:pt x="14868" y="20530"/>
                    <a:pt x="14868" y="20530"/>
                    <a:pt x="14868" y="20530"/>
                  </a:cubicBezTo>
                  <a:cubicBezTo>
                    <a:pt x="14868" y="20530"/>
                    <a:pt x="14868" y="20530"/>
                    <a:pt x="14868" y="20530"/>
                  </a:cubicBezTo>
                  <a:cubicBezTo>
                    <a:pt x="14868" y="20463"/>
                    <a:pt x="14868" y="20463"/>
                    <a:pt x="14868" y="20463"/>
                  </a:cubicBezTo>
                  <a:cubicBezTo>
                    <a:pt x="14868" y="20463"/>
                    <a:pt x="14868" y="20463"/>
                    <a:pt x="14868" y="20463"/>
                  </a:cubicBezTo>
                  <a:cubicBezTo>
                    <a:pt x="14811" y="20396"/>
                    <a:pt x="14811" y="20396"/>
                    <a:pt x="14811" y="20396"/>
                  </a:cubicBezTo>
                  <a:cubicBezTo>
                    <a:pt x="14811" y="20396"/>
                    <a:pt x="14811" y="20396"/>
                    <a:pt x="14811" y="20396"/>
                  </a:cubicBezTo>
                  <a:cubicBezTo>
                    <a:pt x="14811" y="20396"/>
                    <a:pt x="14811" y="20396"/>
                    <a:pt x="14811" y="20396"/>
                  </a:cubicBezTo>
                  <a:cubicBezTo>
                    <a:pt x="14868" y="20062"/>
                    <a:pt x="14868" y="20062"/>
                    <a:pt x="14868" y="20062"/>
                  </a:cubicBezTo>
                  <a:cubicBezTo>
                    <a:pt x="14868" y="19928"/>
                    <a:pt x="14868" y="19928"/>
                    <a:pt x="14868" y="19928"/>
                  </a:cubicBezTo>
                  <a:cubicBezTo>
                    <a:pt x="14811" y="19861"/>
                    <a:pt x="14811" y="19861"/>
                    <a:pt x="14811" y="19861"/>
                  </a:cubicBezTo>
                  <a:cubicBezTo>
                    <a:pt x="14755" y="19861"/>
                    <a:pt x="14755" y="19861"/>
                    <a:pt x="14755" y="19861"/>
                  </a:cubicBezTo>
                  <a:cubicBezTo>
                    <a:pt x="14699" y="19861"/>
                    <a:pt x="14699" y="19861"/>
                    <a:pt x="14699" y="19861"/>
                  </a:cubicBezTo>
                  <a:cubicBezTo>
                    <a:pt x="14643" y="19861"/>
                    <a:pt x="14643" y="19861"/>
                    <a:pt x="14643" y="19861"/>
                  </a:cubicBezTo>
                  <a:cubicBezTo>
                    <a:pt x="14587" y="19861"/>
                    <a:pt x="14587" y="19861"/>
                    <a:pt x="14587" y="19861"/>
                  </a:cubicBezTo>
                  <a:cubicBezTo>
                    <a:pt x="14587" y="19794"/>
                    <a:pt x="14587" y="19794"/>
                    <a:pt x="14587" y="19794"/>
                  </a:cubicBezTo>
                  <a:cubicBezTo>
                    <a:pt x="14587" y="19794"/>
                    <a:pt x="14587" y="19794"/>
                    <a:pt x="14587" y="19794"/>
                  </a:cubicBezTo>
                  <a:cubicBezTo>
                    <a:pt x="14531" y="19861"/>
                    <a:pt x="14531" y="19861"/>
                    <a:pt x="14531" y="19861"/>
                  </a:cubicBezTo>
                  <a:cubicBezTo>
                    <a:pt x="14475" y="19928"/>
                    <a:pt x="14475" y="19928"/>
                    <a:pt x="14475" y="19928"/>
                  </a:cubicBezTo>
                  <a:cubicBezTo>
                    <a:pt x="14419" y="19995"/>
                    <a:pt x="14419" y="19995"/>
                    <a:pt x="14419" y="19995"/>
                  </a:cubicBezTo>
                  <a:cubicBezTo>
                    <a:pt x="14363" y="20062"/>
                    <a:pt x="14363" y="20062"/>
                    <a:pt x="14363" y="20062"/>
                  </a:cubicBezTo>
                  <a:cubicBezTo>
                    <a:pt x="14363" y="20129"/>
                    <a:pt x="14363" y="20129"/>
                    <a:pt x="14363" y="20129"/>
                  </a:cubicBezTo>
                  <a:cubicBezTo>
                    <a:pt x="14306" y="20129"/>
                    <a:pt x="14306" y="20129"/>
                    <a:pt x="14306" y="20129"/>
                  </a:cubicBezTo>
                  <a:cubicBezTo>
                    <a:pt x="14306" y="20196"/>
                    <a:pt x="14306" y="20196"/>
                    <a:pt x="14306" y="20196"/>
                  </a:cubicBezTo>
                  <a:cubicBezTo>
                    <a:pt x="14306" y="20263"/>
                    <a:pt x="14306" y="20263"/>
                    <a:pt x="14306" y="20263"/>
                  </a:cubicBezTo>
                  <a:cubicBezTo>
                    <a:pt x="14194" y="20329"/>
                    <a:pt x="14194" y="20329"/>
                    <a:pt x="14194" y="20329"/>
                  </a:cubicBezTo>
                  <a:cubicBezTo>
                    <a:pt x="14194" y="20396"/>
                    <a:pt x="14194" y="20396"/>
                    <a:pt x="14194" y="20396"/>
                  </a:cubicBezTo>
                  <a:cubicBezTo>
                    <a:pt x="14082" y="20463"/>
                    <a:pt x="14082" y="20463"/>
                    <a:pt x="14082" y="20463"/>
                  </a:cubicBezTo>
                  <a:cubicBezTo>
                    <a:pt x="14082" y="20530"/>
                    <a:pt x="14082" y="20530"/>
                    <a:pt x="14082" y="20530"/>
                  </a:cubicBezTo>
                  <a:cubicBezTo>
                    <a:pt x="14082" y="20530"/>
                    <a:pt x="14082" y="20530"/>
                    <a:pt x="14082" y="20530"/>
                  </a:cubicBezTo>
                  <a:cubicBezTo>
                    <a:pt x="14026" y="20530"/>
                    <a:pt x="14026" y="20530"/>
                    <a:pt x="14026" y="20530"/>
                  </a:cubicBezTo>
                  <a:cubicBezTo>
                    <a:pt x="13970" y="20530"/>
                    <a:pt x="13970" y="20530"/>
                    <a:pt x="13970" y="20530"/>
                  </a:cubicBezTo>
                  <a:cubicBezTo>
                    <a:pt x="13970" y="20530"/>
                    <a:pt x="13970" y="20530"/>
                    <a:pt x="13970" y="20530"/>
                  </a:cubicBezTo>
                  <a:cubicBezTo>
                    <a:pt x="13970" y="20530"/>
                    <a:pt x="13970" y="20530"/>
                    <a:pt x="13970" y="20530"/>
                  </a:cubicBezTo>
                  <a:cubicBezTo>
                    <a:pt x="13914" y="20597"/>
                    <a:pt x="13914" y="20597"/>
                    <a:pt x="13914" y="20597"/>
                  </a:cubicBezTo>
                  <a:cubicBezTo>
                    <a:pt x="13184" y="20597"/>
                    <a:pt x="13184" y="20597"/>
                    <a:pt x="13184" y="20597"/>
                  </a:cubicBezTo>
                  <a:cubicBezTo>
                    <a:pt x="13072" y="20597"/>
                    <a:pt x="13072" y="20597"/>
                    <a:pt x="13072" y="20597"/>
                  </a:cubicBezTo>
                  <a:cubicBezTo>
                    <a:pt x="13016" y="20664"/>
                    <a:pt x="13016" y="20664"/>
                    <a:pt x="13016" y="20664"/>
                  </a:cubicBezTo>
                  <a:cubicBezTo>
                    <a:pt x="12960" y="20664"/>
                    <a:pt x="12960" y="20664"/>
                    <a:pt x="12960" y="20664"/>
                  </a:cubicBezTo>
                  <a:cubicBezTo>
                    <a:pt x="12904" y="20731"/>
                    <a:pt x="12904" y="20731"/>
                    <a:pt x="12904" y="20731"/>
                  </a:cubicBezTo>
                  <a:cubicBezTo>
                    <a:pt x="12792" y="20798"/>
                    <a:pt x="12792" y="20798"/>
                    <a:pt x="12792" y="20798"/>
                  </a:cubicBezTo>
                  <a:cubicBezTo>
                    <a:pt x="12736" y="20864"/>
                    <a:pt x="12736" y="20864"/>
                    <a:pt x="12736" y="20864"/>
                  </a:cubicBezTo>
                  <a:cubicBezTo>
                    <a:pt x="12679" y="20864"/>
                    <a:pt x="12679" y="20864"/>
                    <a:pt x="12679" y="20864"/>
                  </a:cubicBezTo>
                  <a:cubicBezTo>
                    <a:pt x="12511" y="21065"/>
                    <a:pt x="12511" y="21065"/>
                    <a:pt x="12511" y="21065"/>
                  </a:cubicBezTo>
                  <a:cubicBezTo>
                    <a:pt x="12006" y="21199"/>
                    <a:pt x="12006" y="21199"/>
                    <a:pt x="12006" y="21199"/>
                  </a:cubicBezTo>
                  <a:cubicBezTo>
                    <a:pt x="12006" y="21333"/>
                    <a:pt x="12006" y="21333"/>
                    <a:pt x="12006" y="21333"/>
                  </a:cubicBezTo>
                  <a:cubicBezTo>
                    <a:pt x="11894" y="21333"/>
                    <a:pt x="11894" y="21333"/>
                    <a:pt x="11894" y="21333"/>
                  </a:cubicBezTo>
                  <a:cubicBezTo>
                    <a:pt x="11052" y="21600"/>
                    <a:pt x="11052" y="21600"/>
                    <a:pt x="11052" y="21600"/>
                  </a:cubicBezTo>
                  <a:cubicBezTo>
                    <a:pt x="10996" y="21533"/>
                    <a:pt x="10996" y="21533"/>
                    <a:pt x="10996" y="21533"/>
                  </a:cubicBezTo>
                  <a:cubicBezTo>
                    <a:pt x="11052" y="21466"/>
                    <a:pt x="11052" y="21466"/>
                    <a:pt x="11052" y="21466"/>
                  </a:cubicBezTo>
                  <a:cubicBezTo>
                    <a:pt x="11165" y="21399"/>
                    <a:pt x="11165" y="21399"/>
                    <a:pt x="11165" y="21399"/>
                  </a:cubicBezTo>
                  <a:cubicBezTo>
                    <a:pt x="11165" y="21333"/>
                    <a:pt x="11165" y="21333"/>
                    <a:pt x="11165" y="21333"/>
                  </a:cubicBezTo>
                  <a:cubicBezTo>
                    <a:pt x="11221" y="21266"/>
                    <a:pt x="11221" y="21266"/>
                    <a:pt x="11221" y="21266"/>
                  </a:cubicBezTo>
                  <a:cubicBezTo>
                    <a:pt x="11221" y="21266"/>
                    <a:pt x="11221" y="21266"/>
                    <a:pt x="11221" y="21266"/>
                  </a:cubicBezTo>
                  <a:cubicBezTo>
                    <a:pt x="11277" y="20864"/>
                    <a:pt x="11277" y="20864"/>
                    <a:pt x="11277" y="20864"/>
                  </a:cubicBezTo>
                  <a:cubicBezTo>
                    <a:pt x="11109" y="20062"/>
                    <a:pt x="11109" y="20062"/>
                    <a:pt x="11109" y="20062"/>
                  </a:cubicBezTo>
                  <a:cubicBezTo>
                    <a:pt x="10940" y="19928"/>
                    <a:pt x="10940" y="19928"/>
                    <a:pt x="10940" y="19928"/>
                  </a:cubicBezTo>
                  <a:cubicBezTo>
                    <a:pt x="10884" y="19861"/>
                    <a:pt x="10884" y="19861"/>
                    <a:pt x="10884" y="19861"/>
                  </a:cubicBezTo>
                  <a:cubicBezTo>
                    <a:pt x="9874" y="19326"/>
                    <a:pt x="9874" y="19326"/>
                    <a:pt x="9874" y="19326"/>
                  </a:cubicBezTo>
                  <a:cubicBezTo>
                    <a:pt x="9818" y="19326"/>
                    <a:pt x="9818" y="19326"/>
                    <a:pt x="9818" y="19326"/>
                  </a:cubicBezTo>
                  <a:cubicBezTo>
                    <a:pt x="9762" y="19259"/>
                    <a:pt x="9762" y="19259"/>
                    <a:pt x="9762" y="19259"/>
                  </a:cubicBezTo>
                  <a:cubicBezTo>
                    <a:pt x="9762" y="19259"/>
                    <a:pt x="9762" y="19259"/>
                    <a:pt x="9762" y="19259"/>
                  </a:cubicBezTo>
                  <a:cubicBezTo>
                    <a:pt x="9650" y="19259"/>
                    <a:pt x="9650" y="19259"/>
                    <a:pt x="9650" y="19259"/>
                  </a:cubicBezTo>
                  <a:cubicBezTo>
                    <a:pt x="9594" y="19193"/>
                    <a:pt x="9594" y="19193"/>
                    <a:pt x="9594" y="19193"/>
                  </a:cubicBezTo>
                  <a:cubicBezTo>
                    <a:pt x="9594" y="19193"/>
                    <a:pt x="9594" y="19193"/>
                    <a:pt x="9594" y="19193"/>
                  </a:cubicBezTo>
                  <a:cubicBezTo>
                    <a:pt x="9538" y="19193"/>
                    <a:pt x="9538" y="19193"/>
                    <a:pt x="9538" y="19193"/>
                  </a:cubicBezTo>
                  <a:cubicBezTo>
                    <a:pt x="9482" y="19193"/>
                    <a:pt x="9482" y="19193"/>
                    <a:pt x="9482" y="19193"/>
                  </a:cubicBezTo>
                  <a:cubicBezTo>
                    <a:pt x="9425" y="19193"/>
                    <a:pt x="9425" y="19193"/>
                    <a:pt x="9425" y="19193"/>
                  </a:cubicBezTo>
                  <a:cubicBezTo>
                    <a:pt x="9425" y="19126"/>
                    <a:pt x="9425" y="19126"/>
                    <a:pt x="9425" y="19126"/>
                  </a:cubicBezTo>
                  <a:cubicBezTo>
                    <a:pt x="9369" y="19126"/>
                    <a:pt x="9369" y="19126"/>
                    <a:pt x="9369" y="19126"/>
                  </a:cubicBezTo>
                  <a:cubicBezTo>
                    <a:pt x="9257" y="19126"/>
                    <a:pt x="9257" y="19126"/>
                    <a:pt x="9257" y="19126"/>
                  </a:cubicBezTo>
                  <a:cubicBezTo>
                    <a:pt x="9257" y="19059"/>
                    <a:pt x="9257" y="19059"/>
                    <a:pt x="9257" y="19059"/>
                  </a:cubicBezTo>
                  <a:cubicBezTo>
                    <a:pt x="9201" y="19059"/>
                    <a:pt x="9201" y="19059"/>
                    <a:pt x="9201" y="19059"/>
                  </a:cubicBezTo>
                  <a:cubicBezTo>
                    <a:pt x="9145" y="18992"/>
                    <a:pt x="9145" y="18992"/>
                    <a:pt x="9145" y="18992"/>
                  </a:cubicBezTo>
                  <a:cubicBezTo>
                    <a:pt x="9089" y="18992"/>
                    <a:pt x="9089" y="18992"/>
                    <a:pt x="9089" y="18992"/>
                  </a:cubicBezTo>
                  <a:cubicBezTo>
                    <a:pt x="9089" y="18992"/>
                    <a:pt x="9089" y="18992"/>
                    <a:pt x="9089" y="18992"/>
                  </a:cubicBezTo>
                  <a:cubicBezTo>
                    <a:pt x="9033" y="18992"/>
                    <a:pt x="9033" y="18992"/>
                    <a:pt x="9033" y="18992"/>
                  </a:cubicBezTo>
                  <a:cubicBezTo>
                    <a:pt x="8977" y="18992"/>
                    <a:pt x="8977" y="18992"/>
                    <a:pt x="8977" y="18992"/>
                  </a:cubicBezTo>
                  <a:cubicBezTo>
                    <a:pt x="8977" y="18992"/>
                    <a:pt x="8977" y="18992"/>
                    <a:pt x="8977" y="18992"/>
                  </a:cubicBezTo>
                  <a:cubicBezTo>
                    <a:pt x="8921" y="18992"/>
                    <a:pt x="8921" y="18992"/>
                    <a:pt x="8921" y="18992"/>
                  </a:cubicBezTo>
                  <a:cubicBezTo>
                    <a:pt x="8921" y="18925"/>
                    <a:pt x="8921" y="18925"/>
                    <a:pt x="8921" y="18925"/>
                  </a:cubicBezTo>
                  <a:cubicBezTo>
                    <a:pt x="8864" y="18925"/>
                    <a:pt x="8864" y="18925"/>
                    <a:pt x="8864" y="18925"/>
                  </a:cubicBezTo>
                  <a:cubicBezTo>
                    <a:pt x="8864" y="18925"/>
                    <a:pt x="8864" y="18925"/>
                    <a:pt x="8864" y="18925"/>
                  </a:cubicBezTo>
                  <a:cubicBezTo>
                    <a:pt x="8808" y="18858"/>
                    <a:pt x="8808" y="18858"/>
                    <a:pt x="8808" y="18858"/>
                  </a:cubicBezTo>
                  <a:cubicBezTo>
                    <a:pt x="8808" y="18858"/>
                    <a:pt x="8808" y="18858"/>
                    <a:pt x="8808" y="18858"/>
                  </a:cubicBezTo>
                  <a:cubicBezTo>
                    <a:pt x="8752" y="18791"/>
                    <a:pt x="8752" y="18791"/>
                    <a:pt x="8752" y="18791"/>
                  </a:cubicBezTo>
                  <a:cubicBezTo>
                    <a:pt x="8696" y="18791"/>
                    <a:pt x="8696" y="18791"/>
                    <a:pt x="8696" y="18791"/>
                  </a:cubicBezTo>
                  <a:cubicBezTo>
                    <a:pt x="8640" y="18791"/>
                    <a:pt x="8640" y="18791"/>
                    <a:pt x="8640" y="18791"/>
                  </a:cubicBezTo>
                  <a:lnTo>
                    <a:pt x="2188" y="18123"/>
                  </a:lnTo>
                  <a:close/>
                  <a:moveTo>
                    <a:pt x="2188" y="18123"/>
                  </a:moveTo>
                </a:path>
              </a:pathLst>
            </a:custGeom>
            <a:grpFill/>
            <a:ln>
              <a:noFill/>
            </a:ln>
          </p:spPr>
          <p:txBody>
            <a:bodyPr lIns="0" tIns="0" rIns="0" bIns="0"/>
            <a:lstStyle/>
            <a:p>
              <a:pPr defTabSz="913765">
                <a:defRPr/>
              </a:pPr>
              <a:endParaRPr lang="es-ES">
                <a:solidFill>
                  <a:prstClr val="black"/>
                </a:solidFill>
              </a:endParaRPr>
            </a:p>
          </p:txBody>
        </p:sp>
        <p:sp>
          <p:nvSpPr>
            <p:cNvPr id="438" name="AutoShape 160"/>
            <p:cNvSpPr/>
            <p:nvPr/>
          </p:nvSpPr>
          <p:spPr bwMode="auto">
            <a:xfrm>
              <a:off x="0" y="585"/>
              <a:ext cx="2235" cy="1513"/>
            </a:xfrm>
            <a:custGeom>
              <a:avLst/>
              <a:gdLst>
                <a:gd name="T0" fmla="*/ 1963 w 21600"/>
                <a:gd name="T1" fmla="*/ 1220 h 21600"/>
                <a:gd name="T2" fmla="*/ 2197 w 21600"/>
                <a:gd name="T3" fmla="*/ 257 h 21600"/>
                <a:gd name="T4" fmla="*/ 2057 w 21600"/>
                <a:gd name="T5" fmla="*/ 193 h 21600"/>
                <a:gd name="T6" fmla="*/ 1963 w 21600"/>
                <a:gd name="T7" fmla="*/ 92 h 21600"/>
                <a:gd name="T8" fmla="*/ 1859 w 21600"/>
                <a:gd name="T9" fmla="*/ 64 h 21600"/>
                <a:gd name="T10" fmla="*/ 1756 w 21600"/>
                <a:gd name="T11" fmla="*/ 18 h 21600"/>
                <a:gd name="T12" fmla="*/ 1568 w 21600"/>
                <a:gd name="T13" fmla="*/ 83 h 21600"/>
                <a:gd name="T14" fmla="*/ 1362 w 21600"/>
                <a:gd name="T15" fmla="*/ 339 h 21600"/>
                <a:gd name="T16" fmla="*/ 1333 w 21600"/>
                <a:gd name="T17" fmla="*/ 413 h 21600"/>
                <a:gd name="T18" fmla="*/ 1268 w 21600"/>
                <a:gd name="T19" fmla="*/ 367 h 21600"/>
                <a:gd name="T20" fmla="*/ 1127 w 21600"/>
                <a:gd name="T21" fmla="*/ 468 h 21600"/>
                <a:gd name="T22" fmla="*/ 1193 w 21600"/>
                <a:gd name="T23" fmla="*/ 550 h 21600"/>
                <a:gd name="T24" fmla="*/ 1221 w 21600"/>
                <a:gd name="T25" fmla="*/ 642 h 21600"/>
                <a:gd name="T26" fmla="*/ 977 w 21600"/>
                <a:gd name="T27" fmla="*/ 715 h 21600"/>
                <a:gd name="T28" fmla="*/ 977 w 21600"/>
                <a:gd name="T29" fmla="*/ 816 h 21600"/>
                <a:gd name="T30" fmla="*/ 939 w 21600"/>
                <a:gd name="T31" fmla="*/ 926 h 21600"/>
                <a:gd name="T32" fmla="*/ 977 w 21600"/>
                <a:gd name="T33" fmla="*/ 999 h 21600"/>
                <a:gd name="T34" fmla="*/ 1052 w 21600"/>
                <a:gd name="T35" fmla="*/ 1045 h 21600"/>
                <a:gd name="T36" fmla="*/ 1033 w 21600"/>
                <a:gd name="T37" fmla="*/ 1146 h 21600"/>
                <a:gd name="T38" fmla="*/ 845 w 21600"/>
                <a:gd name="T39" fmla="*/ 1238 h 21600"/>
                <a:gd name="T40" fmla="*/ 789 w 21600"/>
                <a:gd name="T41" fmla="*/ 1293 h 21600"/>
                <a:gd name="T42" fmla="*/ 911 w 21600"/>
                <a:gd name="T43" fmla="*/ 1256 h 21600"/>
                <a:gd name="T44" fmla="*/ 1033 w 21600"/>
                <a:gd name="T45" fmla="*/ 1210 h 21600"/>
                <a:gd name="T46" fmla="*/ 1193 w 21600"/>
                <a:gd name="T47" fmla="*/ 1128 h 21600"/>
                <a:gd name="T48" fmla="*/ 1296 w 21600"/>
                <a:gd name="T49" fmla="*/ 1027 h 21600"/>
                <a:gd name="T50" fmla="*/ 1493 w 21600"/>
                <a:gd name="T51" fmla="*/ 917 h 21600"/>
                <a:gd name="T52" fmla="*/ 1343 w 21600"/>
                <a:gd name="T53" fmla="*/ 1055 h 21600"/>
                <a:gd name="T54" fmla="*/ 1446 w 21600"/>
                <a:gd name="T55" fmla="*/ 1036 h 21600"/>
                <a:gd name="T56" fmla="*/ 1540 w 21600"/>
                <a:gd name="T57" fmla="*/ 981 h 21600"/>
                <a:gd name="T58" fmla="*/ 1587 w 21600"/>
                <a:gd name="T59" fmla="*/ 1018 h 21600"/>
                <a:gd name="T60" fmla="*/ 1728 w 21600"/>
                <a:gd name="T61" fmla="*/ 1091 h 21600"/>
                <a:gd name="T62" fmla="*/ 1822 w 21600"/>
                <a:gd name="T63" fmla="*/ 1155 h 21600"/>
                <a:gd name="T64" fmla="*/ 1869 w 21600"/>
                <a:gd name="T65" fmla="*/ 1192 h 21600"/>
                <a:gd name="T66" fmla="*/ 1925 w 21600"/>
                <a:gd name="T67" fmla="*/ 1210 h 21600"/>
                <a:gd name="T68" fmla="*/ 1935 w 21600"/>
                <a:gd name="T69" fmla="*/ 1339 h 21600"/>
                <a:gd name="T70" fmla="*/ 1981 w 21600"/>
                <a:gd name="T71" fmla="*/ 1430 h 21600"/>
                <a:gd name="T72" fmla="*/ 1897 w 21600"/>
                <a:gd name="T73" fmla="*/ 1485 h 21600"/>
                <a:gd name="T74" fmla="*/ 1869 w 21600"/>
                <a:gd name="T75" fmla="*/ 1485 h 21600"/>
                <a:gd name="T76" fmla="*/ 1897 w 21600"/>
                <a:gd name="T77" fmla="*/ 1421 h 21600"/>
                <a:gd name="T78" fmla="*/ 1906 w 21600"/>
                <a:gd name="T79" fmla="*/ 1504 h 21600"/>
                <a:gd name="T80" fmla="*/ 1944 w 21600"/>
                <a:gd name="T81" fmla="*/ 1430 h 21600"/>
                <a:gd name="T82" fmla="*/ 1925 w 21600"/>
                <a:gd name="T83" fmla="*/ 1375 h 21600"/>
                <a:gd name="T84" fmla="*/ 1888 w 21600"/>
                <a:gd name="T85" fmla="*/ 1385 h 21600"/>
                <a:gd name="T86" fmla="*/ 1869 w 21600"/>
                <a:gd name="T87" fmla="*/ 1330 h 21600"/>
                <a:gd name="T88" fmla="*/ 1916 w 21600"/>
                <a:gd name="T89" fmla="*/ 1320 h 21600"/>
                <a:gd name="T90" fmla="*/ 1850 w 21600"/>
                <a:gd name="T91" fmla="*/ 1302 h 21600"/>
                <a:gd name="T92" fmla="*/ 1033 w 21600"/>
                <a:gd name="T93" fmla="*/ 688 h 21600"/>
                <a:gd name="T94" fmla="*/ 1625 w 21600"/>
                <a:gd name="T95" fmla="*/ 1064 h 21600"/>
                <a:gd name="T96" fmla="*/ 1503 w 21600"/>
                <a:gd name="T97" fmla="*/ 1055 h 21600"/>
                <a:gd name="T98" fmla="*/ 845 w 21600"/>
                <a:gd name="T99" fmla="*/ 568 h 21600"/>
                <a:gd name="T100" fmla="*/ 855 w 21600"/>
                <a:gd name="T101" fmla="*/ 871 h 21600"/>
                <a:gd name="T102" fmla="*/ 1258 w 21600"/>
                <a:gd name="T103" fmla="*/ 1110 h 21600"/>
                <a:gd name="T104" fmla="*/ 1193 w 21600"/>
                <a:gd name="T105" fmla="*/ 1155 h 21600"/>
                <a:gd name="T106" fmla="*/ 1211 w 21600"/>
                <a:gd name="T107" fmla="*/ 1174 h 21600"/>
                <a:gd name="T108" fmla="*/ 1136 w 21600"/>
                <a:gd name="T109" fmla="*/ 1238 h 21600"/>
                <a:gd name="T110" fmla="*/ 873 w 21600"/>
                <a:gd name="T111" fmla="*/ 1302 h 21600"/>
                <a:gd name="T112" fmla="*/ 28 w 21600"/>
                <a:gd name="T113" fmla="*/ 1430 h 21600"/>
                <a:gd name="T114" fmla="*/ 207 w 21600"/>
                <a:gd name="T115" fmla="*/ 1430 h 21600"/>
                <a:gd name="T116" fmla="*/ 385 w 21600"/>
                <a:gd name="T117" fmla="*/ 1412 h 21600"/>
                <a:gd name="T118" fmla="*/ 554 w 21600"/>
                <a:gd name="T119" fmla="*/ 1366 h 21600"/>
                <a:gd name="T120" fmla="*/ 639 w 21600"/>
                <a:gd name="T121" fmla="*/ 1348 h 21600"/>
                <a:gd name="T122" fmla="*/ 676 w 21600"/>
                <a:gd name="T123" fmla="*/ 1302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19513" y="20684"/>
                  </a:moveTo>
                  <a:cubicBezTo>
                    <a:pt x="19513" y="20553"/>
                    <a:pt x="19513" y="20553"/>
                    <a:pt x="19513" y="20553"/>
                  </a:cubicBezTo>
                  <a:cubicBezTo>
                    <a:pt x="19513" y="20553"/>
                    <a:pt x="19513" y="20553"/>
                    <a:pt x="19513" y="20553"/>
                  </a:cubicBezTo>
                  <a:cubicBezTo>
                    <a:pt x="19513" y="20553"/>
                    <a:pt x="19513" y="20553"/>
                    <a:pt x="19513" y="20553"/>
                  </a:cubicBezTo>
                  <a:cubicBezTo>
                    <a:pt x="19513" y="20422"/>
                    <a:pt x="19513" y="20422"/>
                    <a:pt x="19513" y="20422"/>
                  </a:cubicBezTo>
                  <a:cubicBezTo>
                    <a:pt x="19513" y="20422"/>
                    <a:pt x="19513" y="20422"/>
                    <a:pt x="19513" y="20422"/>
                  </a:cubicBezTo>
                  <a:cubicBezTo>
                    <a:pt x="19513" y="20422"/>
                    <a:pt x="19513" y="20422"/>
                    <a:pt x="19513" y="20422"/>
                  </a:cubicBezTo>
                  <a:cubicBezTo>
                    <a:pt x="19422" y="20291"/>
                    <a:pt x="19422" y="20291"/>
                    <a:pt x="19422" y="20291"/>
                  </a:cubicBezTo>
                  <a:cubicBezTo>
                    <a:pt x="19422" y="20291"/>
                    <a:pt x="19422" y="20291"/>
                    <a:pt x="19422" y="20291"/>
                  </a:cubicBezTo>
                  <a:cubicBezTo>
                    <a:pt x="19422" y="20160"/>
                    <a:pt x="19422" y="20160"/>
                    <a:pt x="19422" y="20160"/>
                  </a:cubicBezTo>
                  <a:cubicBezTo>
                    <a:pt x="19331" y="20029"/>
                    <a:pt x="19331" y="20029"/>
                    <a:pt x="19331" y="20029"/>
                  </a:cubicBezTo>
                  <a:cubicBezTo>
                    <a:pt x="19240" y="20029"/>
                    <a:pt x="19240" y="20029"/>
                    <a:pt x="19240" y="20029"/>
                  </a:cubicBezTo>
                  <a:cubicBezTo>
                    <a:pt x="19240" y="19898"/>
                    <a:pt x="19240" y="19898"/>
                    <a:pt x="19240" y="19898"/>
                  </a:cubicBezTo>
                  <a:cubicBezTo>
                    <a:pt x="19150" y="19767"/>
                    <a:pt x="19150" y="19767"/>
                    <a:pt x="19150" y="19767"/>
                  </a:cubicBezTo>
                  <a:cubicBezTo>
                    <a:pt x="19150" y="19767"/>
                    <a:pt x="19150" y="19767"/>
                    <a:pt x="19150" y="19767"/>
                  </a:cubicBezTo>
                  <a:cubicBezTo>
                    <a:pt x="19059" y="19767"/>
                    <a:pt x="19059" y="19767"/>
                    <a:pt x="19059" y="19767"/>
                  </a:cubicBezTo>
                  <a:cubicBezTo>
                    <a:pt x="19059" y="19767"/>
                    <a:pt x="19059" y="19767"/>
                    <a:pt x="19059" y="19767"/>
                  </a:cubicBezTo>
                  <a:cubicBezTo>
                    <a:pt x="19059" y="19636"/>
                    <a:pt x="19059" y="19636"/>
                    <a:pt x="19059" y="19636"/>
                  </a:cubicBezTo>
                  <a:cubicBezTo>
                    <a:pt x="19059" y="19636"/>
                    <a:pt x="19059" y="19636"/>
                    <a:pt x="19059" y="19636"/>
                  </a:cubicBezTo>
                  <a:cubicBezTo>
                    <a:pt x="19059" y="19505"/>
                    <a:pt x="19059" y="19505"/>
                    <a:pt x="19059" y="19505"/>
                  </a:cubicBezTo>
                  <a:cubicBezTo>
                    <a:pt x="19059" y="19505"/>
                    <a:pt x="19059" y="19505"/>
                    <a:pt x="19059" y="19505"/>
                  </a:cubicBezTo>
                  <a:cubicBezTo>
                    <a:pt x="19059" y="19505"/>
                    <a:pt x="19059" y="19505"/>
                    <a:pt x="19059" y="19505"/>
                  </a:cubicBezTo>
                  <a:cubicBezTo>
                    <a:pt x="19059" y="19375"/>
                    <a:pt x="19059" y="19375"/>
                    <a:pt x="19059" y="19375"/>
                  </a:cubicBezTo>
                  <a:cubicBezTo>
                    <a:pt x="19059" y="19375"/>
                    <a:pt x="19059" y="19375"/>
                    <a:pt x="19059" y="19375"/>
                  </a:cubicBezTo>
                  <a:cubicBezTo>
                    <a:pt x="19059" y="19375"/>
                    <a:pt x="19059" y="19375"/>
                    <a:pt x="19059" y="19375"/>
                  </a:cubicBezTo>
                  <a:cubicBezTo>
                    <a:pt x="18968" y="19375"/>
                    <a:pt x="18968" y="19375"/>
                    <a:pt x="18968" y="19375"/>
                  </a:cubicBezTo>
                  <a:cubicBezTo>
                    <a:pt x="18968" y="19244"/>
                    <a:pt x="18968" y="19244"/>
                    <a:pt x="18968" y="19244"/>
                  </a:cubicBezTo>
                  <a:cubicBezTo>
                    <a:pt x="19059" y="19244"/>
                    <a:pt x="19059" y="19244"/>
                    <a:pt x="19059" y="19244"/>
                  </a:cubicBezTo>
                  <a:cubicBezTo>
                    <a:pt x="19059" y="18851"/>
                    <a:pt x="19059" y="18851"/>
                    <a:pt x="19059" y="18851"/>
                  </a:cubicBezTo>
                  <a:cubicBezTo>
                    <a:pt x="19059" y="18458"/>
                    <a:pt x="19059" y="18458"/>
                    <a:pt x="19059" y="18458"/>
                  </a:cubicBezTo>
                  <a:cubicBezTo>
                    <a:pt x="19059" y="18196"/>
                    <a:pt x="19059" y="18196"/>
                    <a:pt x="19059" y="18196"/>
                  </a:cubicBezTo>
                  <a:cubicBezTo>
                    <a:pt x="19059" y="18065"/>
                    <a:pt x="19059" y="18065"/>
                    <a:pt x="19059" y="18065"/>
                  </a:cubicBezTo>
                  <a:cubicBezTo>
                    <a:pt x="19059" y="17935"/>
                    <a:pt x="19059" y="17935"/>
                    <a:pt x="19059" y="17935"/>
                  </a:cubicBezTo>
                  <a:cubicBezTo>
                    <a:pt x="19059" y="17935"/>
                    <a:pt x="19059" y="17935"/>
                    <a:pt x="19059" y="17935"/>
                  </a:cubicBezTo>
                  <a:cubicBezTo>
                    <a:pt x="19059" y="17804"/>
                    <a:pt x="19059" y="17804"/>
                    <a:pt x="19059" y="17804"/>
                  </a:cubicBezTo>
                  <a:cubicBezTo>
                    <a:pt x="19059" y="17673"/>
                    <a:pt x="19059" y="17673"/>
                    <a:pt x="19059" y="17673"/>
                  </a:cubicBezTo>
                  <a:cubicBezTo>
                    <a:pt x="19059" y="17542"/>
                    <a:pt x="19059" y="17542"/>
                    <a:pt x="19059" y="17542"/>
                  </a:cubicBezTo>
                  <a:cubicBezTo>
                    <a:pt x="18968" y="17411"/>
                    <a:pt x="18968" y="17411"/>
                    <a:pt x="18968" y="17411"/>
                  </a:cubicBezTo>
                  <a:cubicBezTo>
                    <a:pt x="18877" y="17149"/>
                    <a:pt x="18877" y="17149"/>
                    <a:pt x="18877" y="17149"/>
                  </a:cubicBezTo>
                  <a:cubicBezTo>
                    <a:pt x="18877" y="17149"/>
                    <a:pt x="18877" y="17149"/>
                    <a:pt x="18877" y="17149"/>
                  </a:cubicBezTo>
                  <a:cubicBezTo>
                    <a:pt x="18877" y="16756"/>
                    <a:pt x="18877" y="16756"/>
                    <a:pt x="18877" y="16756"/>
                  </a:cubicBezTo>
                  <a:cubicBezTo>
                    <a:pt x="18877" y="16756"/>
                    <a:pt x="18877" y="16756"/>
                    <a:pt x="18877" y="16756"/>
                  </a:cubicBezTo>
                  <a:cubicBezTo>
                    <a:pt x="18877" y="16625"/>
                    <a:pt x="18877" y="16625"/>
                    <a:pt x="18877" y="16625"/>
                  </a:cubicBezTo>
                  <a:cubicBezTo>
                    <a:pt x="18877" y="16495"/>
                    <a:pt x="18877" y="16495"/>
                    <a:pt x="18877" y="16495"/>
                  </a:cubicBezTo>
                  <a:cubicBezTo>
                    <a:pt x="18877" y="16364"/>
                    <a:pt x="18877" y="16364"/>
                    <a:pt x="18877" y="16364"/>
                  </a:cubicBezTo>
                  <a:cubicBezTo>
                    <a:pt x="18787" y="16364"/>
                    <a:pt x="18787" y="16364"/>
                    <a:pt x="18787" y="16364"/>
                  </a:cubicBezTo>
                  <a:cubicBezTo>
                    <a:pt x="18696" y="16364"/>
                    <a:pt x="18696" y="16364"/>
                    <a:pt x="18696" y="16364"/>
                  </a:cubicBezTo>
                  <a:cubicBezTo>
                    <a:pt x="18514" y="16364"/>
                    <a:pt x="18514" y="16364"/>
                    <a:pt x="18514" y="16364"/>
                  </a:cubicBezTo>
                  <a:cubicBezTo>
                    <a:pt x="18514" y="16364"/>
                    <a:pt x="18514" y="16364"/>
                    <a:pt x="18514" y="16364"/>
                  </a:cubicBezTo>
                  <a:cubicBezTo>
                    <a:pt x="18333" y="16495"/>
                    <a:pt x="18333" y="16495"/>
                    <a:pt x="18333" y="16495"/>
                  </a:cubicBezTo>
                  <a:cubicBezTo>
                    <a:pt x="18242" y="16625"/>
                    <a:pt x="18242" y="16625"/>
                    <a:pt x="18242" y="16625"/>
                  </a:cubicBezTo>
                  <a:cubicBezTo>
                    <a:pt x="18151" y="16756"/>
                    <a:pt x="18151" y="16756"/>
                    <a:pt x="18151" y="16756"/>
                  </a:cubicBezTo>
                  <a:cubicBezTo>
                    <a:pt x="18061" y="16887"/>
                    <a:pt x="18061" y="16887"/>
                    <a:pt x="18061" y="16887"/>
                  </a:cubicBezTo>
                  <a:cubicBezTo>
                    <a:pt x="17970" y="16887"/>
                    <a:pt x="17970" y="16887"/>
                    <a:pt x="17970" y="16887"/>
                  </a:cubicBezTo>
                  <a:cubicBezTo>
                    <a:pt x="17788" y="16887"/>
                    <a:pt x="17788" y="16887"/>
                    <a:pt x="17788" y="16887"/>
                  </a:cubicBezTo>
                  <a:cubicBezTo>
                    <a:pt x="17788" y="16887"/>
                    <a:pt x="17788" y="16887"/>
                    <a:pt x="17788" y="16887"/>
                  </a:cubicBezTo>
                  <a:cubicBezTo>
                    <a:pt x="17788" y="16887"/>
                    <a:pt x="17788" y="16887"/>
                    <a:pt x="17788" y="16887"/>
                  </a:cubicBezTo>
                  <a:cubicBezTo>
                    <a:pt x="17788" y="16756"/>
                    <a:pt x="17788" y="16756"/>
                    <a:pt x="17788" y="16756"/>
                  </a:cubicBezTo>
                  <a:cubicBezTo>
                    <a:pt x="17788" y="16625"/>
                    <a:pt x="17788" y="16625"/>
                    <a:pt x="17788" y="16625"/>
                  </a:cubicBezTo>
                  <a:cubicBezTo>
                    <a:pt x="17697" y="15971"/>
                    <a:pt x="17697" y="15971"/>
                    <a:pt x="17697" y="15971"/>
                  </a:cubicBezTo>
                  <a:cubicBezTo>
                    <a:pt x="17607" y="15709"/>
                    <a:pt x="17607" y="15709"/>
                    <a:pt x="17607" y="15709"/>
                  </a:cubicBezTo>
                  <a:cubicBezTo>
                    <a:pt x="17607" y="15578"/>
                    <a:pt x="17607" y="15578"/>
                    <a:pt x="17607" y="15578"/>
                  </a:cubicBezTo>
                  <a:cubicBezTo>
                    <a:pt x="17697" y="15316"/>
                    <a:pt x="17697" y="15316"/>
                    <a:pt x="17697" y="15316"/>
                  </a:cubicBezTo>
                  <a:cubicBezTo>
                    <a:pt x="17425" y="15316"/>
                    <a:pt x="17425" y="15316"/>
                    <a:pt x="17425" y="15316"/>
                  </a:cubicBezTo>
                  <a:cubicBezTo>
                    <a:pt x="17334" y="15447"/>
                    <a:pt x="17334" y="15447"/>
                    <a:pt x="17334" y="15447"/>
                  </a:cubicBezTo>
                  <a:cubicBezTo>
                    <a:pt x="17244" y="15316"/>
                    <a:pt x="17244" y="15316"/>
                    <a:pt x="17244" y="15316"/>
                  </a:cubicBezTo>
                  <a:cubicBezTo>
                    <a:pt x="16971" y="15316"/>
                    <a:pt x="16971" y="15316"/>
                    <a:pt x="16971" y="15316"/>
                  </a:cubicBezTo>
                  <a:cubicBezTo>
                    <a:pt x="21600" y="4320"/>
                    <a:pt x="21600" y="4320"/>
                    <a:pt x="21600" y="4320"/>
                  </a:cubicBezTo>
                  <a:cubicBezTo>
                    <a:pt x="21600" y="4189"/>
                    <a:pt x="21600" y="4189"/>
                    <a:pt x="21600" y="4189"/>
                  </a:cubicBezTo>
                  <a:cubicBezTo>
                    <a:pt x="21509" y="4189"/>
                    <a:pt x="21509" y="4189"/>
                    <a:pt x="21509" y="4189"/>
                  </a:cubicBezTo>
                  <a:cubicBezTo>
                    <a:pt x="21418" y="4189"/>
                    <a:pt x="21418" y="4189"/>
                    <a:pt x="21418" y="4189"/>
                  </a:cubicBezTo>
                  <a:cubicBezTo>
                    <a:pt x="21418" y="4189"/>
                    <a:pt x="21418" y="4189"/>
                    <a:pt x="21418" y="4189"/>
                  </a:cubicBezTo>
                  <a:cubicBezTo>
                    <a:pt x="21418" y="3927"/>
                    <a:pt x="21418" y="3927"/>
                    <a:pt x="21418" y="3927"/>
                  </a:cubicBezTo>
                  <a:cubicBezTo>
                    <a:pt x="21328" y="3796"/>
                    <a:pt x="21328" y="3796"/>
                    <a:pt x="21328" y="3796"/>
                  </a:cubicBezTo>
                  <a:cubicBezTo>
                    <a:pt x="21328" y="3796"/>
                    <a:pt x="21328" y="3796"/>
                    <a:pt x="21328" y="3796"/>
                  </a:cubicBezTo>
                  <a:cubicBezTo>
                    <a:pt x="21237" y="3665"/>
                    <a:pt x="21237" y="3665"/>
                    <a:pt x="21237" y="3665"/>
                  </a:cubicBezTo>
                  <a:cubicBezTo>
                    <a:pt x="21237" y="3535"/>
                    <a:pt x="21237" y="3535"/>
                    <a:pt x="21237" y="3535"/>
                  </a:cubicBezTo>
                  <a:cubicBezTo>
                    <a:pt x="21146" y="3535"/>
                    <a:pt x="21146" y="3535"/>
                    <a:pt x="21146" y="3535"/>
                  </a:cubicBezTo>
                  <a:cubicBezTo>
                    <a:pt x="21055" y="3535"/>
                    <a:pt x="21055" y="3535"/>
                    <a:pt x="21055" y="3535"/>
                  </a:cubicBezTo>
                  <a:cubicBezTo>
                    <a:pt x="21055" y="3535"/>
                    <a:pt x="21055" y="3535"/>
                    <a:pt x="21055" y="3535"/>
                  </a:cubicBezTo>
                  <a:cubicBezTo>
                    <a:pt x="20874" y="3535"/>
                    <a:pt x="20874" y="3535"/>
                    <a:pt x="20874" y="3535"/>
                  </a:cubicBezTo>
                  <a:cubicBezTo>
                    <a:pt x="20783" y="3535"/>
                    <a:pt x="20783" y="3535"/>
                    <a:pt x="20783" y="3535"/>
                  </a:cubicBezTo>
                  <a:cubicBezTo>
                    <a:pt x="20783" y="3535"/>
                    <a:pt x="20783" y="3535"/>
                    <a:pt x="20783" y="3535"/>
                  </a:cubicBezTo>
                  <a:cubicBezTo>
                    <a:pt x="20692" y="3535"/>
                    <a:pt x="20692" y="3535"/>
                    <a:pt x="20692" y="3535"/>
                  </a:cubicBezTo>
                  <a:cubicBezTo>
                    <a:pt x="20692" y="3535"/>
                    <a:pt x="20692" y="3535"/>
                    <a:pt x="20692" y="3535"/>
                  </a:cubicBezTo>
                  <a:cubicBezTo>
                    <a:pt x="20692" y="3535"/>
                    <a:pt x="20692" y="3535"/>
                    <a:pt x="20692" y="3535"/>
                  </a:cubicBezTo>
                  <a:cubicBezTo>
                    <a:pt x="20602" y="3535"/>
                    <a:pt x="20602" y="3535"/>
                    <a:pt x="20602" y="3535"/>
                  </a:cubicBezTo>
                  <a:cubicBezTo>
                    <a:pt x="20602" y="3404"/>
                    <a:pt x="20602" y="3404"/>
                    <a:pt x="20602" y="3404"/>
                  </a:cubicBezTo>
                  <a:cubicBezTo>
                    <a:pt x="20602" y="3404"/>
                    <a:pt x="20602" y="3404"/>
                    <a:pt x="20602" y="3404"/>
                  </a:cubicBezTo>
                  <a:cubicBezTo>
                    <a:pt x="20692" y="3404"/>
                    <a:pt x="20692" y="3404"/>
                    <a:pt x="20692" y="3404"/>
                  </a:cubicBezTo>
                  <a:cubicBezTo>
                    <a:pt x="20602" y="3404"/>
                    <a:pt x="20602" y="3404"/>
                    <a:pt x="20602" y="3404"/>
                  </a:cubicBezTo>
                  <a:cubicBezTo>
                    <a:pt x="20511" y="3404"/>
                    <a:pt x="20511" y="3404"/>
                    <a:pt x="20511" y="3404"/>
                  </a:cubicBezTo>
                  <a:cubicBezTo>
                    <a:pt x="20511" y="3404"/>
                    <a:pt x="20511" y="3404"/>
                    <a:pt x="20511" y="3404"/>
                  </a:cubicBezTo>
                  <a:cubicBezTo>
                    <a:pt x="20511" y="3273"/>
                    <a:pt x="20511" y="3273"/>
                    <a:pt x="20511" y="3273"/>
                  </a:cubicBezTo>
                  <a:cubicBezTo>
                    <a:pt x="20511" y="3273"/>
                    <a:pt x="20511" y="3273"/>
                    <a:pt x="20511" y="3273"/>
                  </a:cubicBezTo>
                  <a:cubicBezTo>
                    <a:pt x="20511" y="3273"/>
                    <a:pt x="20511" y="3273"/>
                    <a:pt x="20511" y="3273"/>
                  </a:cubicBezTo>
                  <a:cubicBezTo>
                    <a:pt x="20420" y="3273"/>
                    <a:pt x="20420" y="3273"/>
                    <a:pt x="20420" y="3273"/>
                  </a:cubicBezTo>
                  <a:cubicBezTo>
                    <a:pt x="20420" y="3273"/>
                    <a:pt x="20420" y="3273"/>
                    <a:pt x="20420" y="3273"/>
                  </a:cubicBezTo>
                  <a:cubicBezTo>
                    <a:pt x="20420" y="3142"/>
                    <a:pt x="20420" y="3142"/>
                    <a:pt x="20420" y="3142"/>
                  </a:cubicBezTo>
                  <a:cubicBezTo>
                    <a:pt x="20329" y="3142"/>
                    <a:pt x="20329" y="3142"/>
                    <a:pt x="20329" y="3142"/>
                  </a:cubicBezTo>
                  <a:cubicBezTo>
                    <a:pt x="20239" y="3011"/>
                    <a:pt x="20239" y="3011"/>
                    <a:pt x="20239" y="3011"/>
                  </a:cubicBezTo>
                  <a:cubicBezTo>
                    <a:pt x="20239" y="3011"/>
                    <a:pt x="20239" y="3011"/>
                    <a:pt x="20239" y="3011"/>
                  </a:cubicBezTo>
                  <a:cubicBezTo>
                    <a:pt x="20148" y="3011"/>
                    <a:pt x="20148" y="3011"/>
                    <a:pt x="20148" y="3011"/>
                  </a:cubicBezTo>
                  <a:cubicBezTo>
                    <a:pt x="20148" y="3011"/>
                    <a:pt x="20148" y="3011"/>
                    <a:pt x="20148" y="3011"/>
                  </a:cubicBezTo>
                  <a:cubicBezTo>
                    <a:pt x="20057" y="3011"/>
                    <a:pt x="20057" y="3011"/>
                    <a:pt x="20057" y="3011"/>
                  </a:cubicBezTo>
                  <a:cubicBezTo>
                    <a:pt x="20057" y="3011"/>
                    <a:pt x="20057" y="3011"/>
                    <a:pt x="20057" y="3011"/>
                  </a:cubicBezTo>
                  <a:cubicBezTo>
                    <a:pt x="20057" y="2880"/>
                    <a:pt x="20057" y="2880"/>
                    <a:pt x="20057" y="2880"/>
                  </a:cubicBezTo>
                  <a:cubicBezTo>
                    <a:pt x="20057" y="2880"/>
                    <a:pt x="20057" y="2880"/>
                    <a:pt x="20057" y="2880"/>
                  </a:cubicBezTo>
                  <a:cubicBezTo>
                    <a:pt x="19966" y="3011"/>
                    <a:pt x="19966" y="3011"/>
                    <a:pt x="19966" y="3011"/>
                  </a:cubicBezTo>
                  <a:cubicBezTo>
                    <a:pt x="19966" y="3011"/>
                    <a:pt x="19966" y="3011"/>
                    <a:pt x="19966" y="3011"/>
                  </a:cubicBezTo>
                  <a:cubicBezTo>
                    <a:pt x="19966" y="2880"/>
                    <a:pt x="19966" y="2880"/>
                    <a:pt x="19966" y="2880"/>
                  </a:cubicBezTo>
                  <a:cubicBezTo>
                    <a:pt x="19966" y="2880"/>
                    <a:pt x="19966" y="2880"/>
                    <a:pt x="19966" y="2880"/>
                  </a:cubicBezTo>
                  <a:cubicBezTo>
                    <a:pt x="19966" y="2880"/>
                    <a:pt x="19966" y="2880"/>
                    <a:pt x="19966" y="2880"/>
                  </a:cubicBezTo>
                  <a:cubicBezTo>
                    <a:pt x="19876" y="2749"/>
                    <a:pt x="19876" y="2749"/>
                    <a:pt x="19876" y="2749"/>
                  </a:cubicBezTo>
                  <a:cubicBezTo>
                    <a:pt x="19785" y="2749"/>
                    <a:pt x="19785" y="2749"/>
                    <a:pt x="19785" y="2749"/>
                  </a:cubicBezTo>
                  <a:cubicBezTo>
                    <a:pt x="19876" y="2749"/>
                    <a:pt x="19876" y="2749"/>
                    <a:pt x="19876" y="2749"/>
                  </a:cubicBezTo>
                  <a:cubicBezTo>
                    <a:pt x="19876" y="2749"/>
                    <a:pt x="19876" y="2749"/>
                    <a:pt x="19876" y="2749"/>
                  </a:cubicBezTo>
                  <a:cubicBezTo>
                    <a:pt x="19785" y="2618"/>
                    <a:pt x="19785" y="2618"/>
                    <a:pt x="19785" y="2618"/>
                  </a:cubicBezTo>
                  <a:cubicBezTo>
                    <a:pt x="19694" y="2618"/>
                    <a:pt x="19694" y="2618"/>
                    <a:pt x="19694" y="2618"/>
                  </a:cubicBezTo>
                  <a:cubicBezTo>
                    <a:pt x="19694" y="2487"/>
                    <a:pt x="19694" y="2487"/>
                    <a:pt x="19694" y="2487"/>
                  </a:cubicBezTo>
                  <a:cubicBezTo>
                    <a:pt x="19694" y="2487"/>
                    <a:pt x="19694" y="2487"/>
                    <a:pt x="19694" y="2487"/>
                  </a:cubicBezTo>
                  <a:cubicBezTo>
                    <a:pt x="19694" y="2487"/>
                    <a:pt x="19694" y="2487"/>
                    <a:pt x="19694" y="2487"/>
                  </a:cubicBezTo>
                  <a:cubicBezTo>
                    <a:pt x="19603" y="2487"/>
                    <a:pt x="19603" y="2487"/>
                    <a:pt x="19603" y="2487"/>
                  </a:cubicBezTo>
                  <a:cubicBezTo>
                    <a:pt x="19422" y="2749"/>
                    <a:pt x="19422" y="2749"/>
                    <a:pt x="19422" y="2749"/>
                  </a:cubicBezTo>
                  <a:cubicBezTo>
                    <a:pt x="19331" y="2880"/>
                    <a:pt x="19331" y="2880"/>
                    <a:pt x="19331" y="2880"/>
                  </a:cubicBezTo>
                  <a:cubicBezTo>
                    <a:pt x="19422" y="2749"/>
                    <a:pt x="19422" y="2749"/>
                    <a:pt x="19422" y="2749"/>
                  </a:cubicBezTo>
                  <a:cubicBezTo>
                    <a:pt x="19513" y="2487"/>
                    <a:pt x="19513" y="2487"/>
                    <a:pt x="19513" y="2487"/>
                  </a:cubicBezTo>
                  <a:cubicBezTo>
                    <a:pt x="19603" y="2356"/>
                    <a:pt x="19603" y="2356"/>
                    <a:pt x="19603" y="2356"/>
                  </a:cubicBezTo>
                  <a:cubicBezTo>
                    <a:pt x="19603" y="2225"/>
                    <a:pt x="19603" y="2225"/>
                    <a:pt x="19603" y="2225"/>
                  </a:cubicBezTo>
                  <a:cubicBezTo>
                    <a:pt x="19603" y="2225"/>
                    <a:pt x="19603" y="2225"/>
                    <a:pt x="19603" y="2225"/>
                  </a:cubicBezTo>
                  <a:cubicBezTo>
                    <a:pt x="19513" y="2095"/>
                    <a:pt x="19513" y="2095"/>
                    <a:pt x="19513" y="2095"/>
                  </a:cubicBezTo>
                  <a:cubicBezTo>
                    <a:pt x="19422" y="2095"/>
                    <a:pt x="19422" y="2095"/>
                    <a:pt x="19422" y="2095"/>
                  </a:cubicBezTo>
                  <a:cubicBezTo>
                    <a:pt x="19331" y="2225"/>
                    <a:pt x="19331" y="2225"/>
                    <a:pt x="19331" y="2225"/>
                  </a:cubicBezTo>
                  <a:cubicBezTo>
                    <a:pt x="19240" y="2225"/>
                    <a:pt x="19240" y="2225"/>
                    <a:pt x="19240" y="2225"/>
                  </a:cubicBezTo>
                  <a:cubicBezTo>
                    <a:pt x="19150" y="2225"/>
                    <a:pt x="19150" y="2225"/>
                    <a:pt x="19150" y="2225"/>
                  </a:cubicBezTo>
                  <a:cubicBezTo>
                    <a:pt x="19059" y="2225"/>
                    <a:pt x="19059" y="2225"/>
                    <a:pt x="19059" y="2225"/>
                  </a:cubicBezTo>
                  <a:cubicBezTo>
                    <a:pt x="18968" y="2356"/>
                    <a:pt x="18968" y="2356"/>
                    <a:pt x="18968" y="2356"/>
                  </a:cubicBezTo>
                  <a:cubicBezTo>
                    <a:pt x="18877" y="2487"/>
                    <a:pt x="18877" y="2487"/>
                    <a:pt x="18877" y="2487"/>
                  </a:cubicBezTo>
                  <a:cubicBezTo>
                    <a:pt x="18968" y="2356"/>
                    <a:pt x="18968" y="2356"/>
                    <a:pt x="18968" y="2356"/>
                  </a:cubicBezTo>
                  <a:cubicBezTo>
                    <a:pt x="18968" y="2225"/>
                    <a:pt x="18968" y="2225"/>
                    <a:pt x="18968" y="2225"/>
                  </a:cubicBezTo>
                  <a:cubicBezTo>
                    <a:pt x="18968" y="2095"/>
                    <a:pt x="18968" y="2095"/>
                    <a:pt x="18968" y="2095"/>
                  </a:cubicBezTo>
                  <a:cubicBezTo>
                    <a:pt x="18968" y="1964"/>
                    <a:pt x="18968" y="1964"/>
                    <a:pt x="18968" y="1964"/>
                  </a:cubicBezTo>
                  <a:cubicBezTo>
                    <a:pt x="18787" y="1964"/>
                    <a:pt x="18787" y="1964"/>
                    <a:pt x="18787" y="1964"/>
                  </a:cubicBezTo>
                  <a:cubicBezTo>
                    <a:pt x="18787" y="1833"/>
                    <a:pt x="18787" y="1833"/>
                    <a:pt x="18787" y="1833"/>
                  </a:cubicBezTo>
                  <a:cubicBezTo>
                    <a:pt x="18877" y="1833"/>
                    <a:pt x="18877" y="1833"/>
                    <a:pt x="18877" y="1833"/>
                  </a:cubicBezTo>
                  <a:cubicBezTo>
                    <a:pt x="18968" y="1833"/>
                    <a:pt x="18968" y="1833"/>
                    <a:pt x="18968" y="1833"/>
                  </a:cubicBezTo>
                  <a:cubicBezTo>
                    <a:pt x="18968" y="1833"/>
                    <a:pt x="18968" y="1833"/>
                    <a:pt x="18968" y="1833"/>
                  </a:cubicBezTo>
                  <a:cubicBezTo>
                    <a:pt x="18787" y="1702"/>
                    <a:pt x="18787" y="1702"/>
                    <a:pt x="18787" y="1702"/>
                  </a:cubicBezTo>
                  <a:cubicBezTo>
                    <a:pt x="18787" y="1571"/>
                    <a:pt x="18787" y="1571"/>
                    <a:pt x="18787" y="1571"/>
                  </a:cubicBezTo>
                  <a:cubicBezTo>
                    <a:pt x="18787" y="1440"/>
                    <a:pt x="18787" y="1440"/>
                    <a:pt x="18787" y="1440"/>
                  </a:cubicBezTo>
                  <a:cubicBezTo>
                    <a:pt x="18877" y="1440"/>
                    <a:pt x="18877" y="1440"/>
                    <a:pt x="18877" y="1440"/>
                  </a:cubicBezTo>
                  <a:cubicBezTo>
                    <a:pt x="18968" y="1309"/>
                    <a:pt x="18968" y="1309"/>
                    <a:pt x="18968" y="1309"/>
                  </a:cubicBezTo>
                  <a:cubicBezTo>
                    <a:pt x="18877" y="1309"/>
                    <a:pt x="18877" y="1309"/>
                    <a:pt x="18877" y="1309"/>
                  </a:cubicBezTo>
                  <a:cubicBezTo>
                    <a:pt x="18877" y="1178"/>
                    <a:pt x="18877" y="1178"/>
                    <a:pt x="18877" y="1178"/>
                  </a:cubicBezTo>
                  <a:cubicBezTo>
                    <a:pt x="18787" y="1178"/>
                    <a:pt x="18787" y="1178"/>
                    <a:pt x="18787" y="1178"/>
                  </a:cubicBezTo>
                  <a:cubicBezTo>
                    <a:pt x="18787" y="1178"/>
                    <a:pt x="18787" y="1178"/>
                    <a:pt x="18787" y="1178"/>
                  </a:cubicBezTo>
                  <a:cubicBezTo>
                    <a:pt x="18787" y="1178"/>
                    <a:pt x="18787" y="1178"/>
                    <a:pt x="18787" y="1178"/>
                  </a:cubicBezTo>
                  <a:cubicBezTo>
                    <a:pt x="18696" y="1047"/>
                    <a:pt x="18696" y="1047"/>
                    <a:pt x="18696" y="1047"/>
                  </a:cubicBezTo>
                  <a:cubicBezTo>
                    <a:pt x="18605" y="1047"/>
                    <a:pt x="18605" y="1047"/>
                    <a:pt x="18605" y="1047"/>
                  </a:cubicBezTo>
                  <a:cubicBezTo>
                    <a:pt x="18514" y="1047"/>
                    <a:pt x="18514" y="1047"/>
                    <a:pt x="18514" y="1047"/>
                  </a:cubicBezTo>
                  <a:cubicBezTo>
                    <a:pt x="18514" y="1047"/>
                    <a:pt x="18514" y="1047"/>
                    <a:pt x="18514" y="1047"/>
                  </a:cubicBezTo>
                  <a:cubicBezTo>
                    <a:pt x="18424" y="1047"/>
                    <a:pt x="18424" y="1047"/>
                    <a:pt x="18424" y="1047"/>
                  </a:cubicBezTo>
                  <a:cubicBezTo>
                    <a:pt x="18333" y="1047"/>
                    <a:pt x="18333" y="1047"/>
                    <a:pt x="18333" y="1047"/>
                  </a:cubicBezTo>
                  <a:cubicBezTo>
                    <a:pt x="18333" y="1178"/>
                    <a:pt x="18333" y="1178"/>
                    <a:pt x="18333" y="1178"/>
                  </a:cubicBezTo>
                  <a:cubicBezTo>
                    <a:pt x="18333" y="1178"/>
                    <a:pt x="18333" y="1178"/>
                    <a:pt x="18333" y="1178"/>
                  </a:cubicBezTo>
                  <a:cubicBezTo>
                    <a:pt x="18242" y="1047"/>
                    <a:pt x="18242" y="1047"/>
                    <a:pt x="18242" y="1047"/>
                  </a:cubicBezTo>
                  <a:cubicBezTo>
                    <a:pt x="18242" y="1047"/>
                    <a:pt x="18242" y="1047"/>
                    <a:pt x="18242" y="1047"/>
                  </a:cubicBezTo>
                  <a:cubicBezTo>
                    <a:pt x="18333" y="1047"/>
                    <a:pt x="18333" y="1047"/>
                    <a:pt x="18333" y="1047"/>
                  </a:cubicBezTo>
                  <a:cubicBezTo>
                    <a:pt x="18333" y="916"/>
                    <a:pt x="18333" y="916"/>
                    <a:pt x="18333" y="916"/>
                  </a:cubicBezTo>
                  <a:cubicBezTo>
                    <a:pt x="18333" y="785"/>
                    <a:pt x="18333" y="785"/>
                    <a:pt x="18333" y="785"/>
                  </a:cubicBezTo>
                  <a:cubicBezTo>
                    <a:pt x="18333" y="785"/>
                    <a:pt x="18333" y="785"/>
                    <a:pt x="18333" y="785"/>
                  </a:cubicBezTo>
                  <a:cubicBezTo>
                    <a:pt x="18333" y="655"/>
                    <a:pt x="18333" y="655"/>
                    <a:pt x="18333" y="655"/>
                  </a:cubicBezTo>
                  <a:cubicBezTo>
                    <a:pt x="18424" y="655"/>
                    <a:pt x="18424" y="655"/>
                    <a:pt x="18424" y="655"/>
                  </a:cubicBezTo>
                  <a:cubicBezTo>
                    <a:pt x="18333" y="524"/>
                    <a:pt x="18333" y="524"/>
                    <a:pt x="18333" y="524"/>
                  </a:cubicBezTo>
                  <a:cubicBezTo>
                    <a:pt x="18333" y="524"/>
                    <a:pt x="18333" y="524"/>
                    <a:pt x="18333" y="524"/>
                  </a:cubicBezTo>
                  <a:cubicBezTo>
                    <a:pt x="18242" y="655"/>
                    <a:pt x="18242" y="655"/>
                    <a:pt x="18242" y="655"/>
                  </a:cubicBezTo>
                  <a:cubicBezTo>
                    <a:pt x="18242" y="785"/>
                    <a:pt x="18242" y="785"/>
                    <a:pt x="18242" y="785"/>
                  </a:cubicBezTo>
                  <a:cubicBezTo>
                    <a:pt x="18242" y="785"/>
                    <a:pt x="18242" y="785"/>
                    <a:pt x="18242" y="785"/>
                  </a:cubicBezTo>
                  <a:cubicBezTo>
                    <a:pt x="18151" y="655"/>
                    <a:pt x="18151" y="655"/>
                    <a:pt x="18151" y="655"/>
                  </a:cubicBezTo>
                  <a:cubicBezTo>
                    <a:pt x="18061" y="785"/>
                    <a:pt x="18061" y="785"/>
                    <a:pt x="18061" y="785"/>
                  </a:cubicBezTo>
                  <a:cubicBezTo>
                    <a:pt x="18061" y="785"/>
                    <a:pt x="18061" y="785"/>
                    <a:pt x="18061" y="785"/>
                  </a:cubicBezTo>
                  <a:cubicBezTo>
                    <a:pt x="18061" y="916"/>
                    <a:pt x="18061" y="916"/>
                    <a:pt x="18061" y="916"/>
                  </a:cubicBezTo>
                  <a:cubicBezTo>
                    <a:pt x="18061" y="916"/>
                    <a:pt x="18061" y="916"/>
                    <a:pt x="18061" y="916"/>
                  </a:cubicBezTo>
                  <a:cubicBezTo>
                    <a:pt x="17970" y="1047"/>
                    <a:pt x="17970" y="1047"/>
                    <a:pt x="17970" y="1047"/>
                  </a:cubicBezTo>
                  <a:cubicBezTo>
                    <a:pt x="17970" y="916"/>
                    <a:pt x="17970" y="916"/>
                    <a:pt x="17970" y="916"/>
                  </a:cubicBezTo>
                  <a:cubicBezTo>
                    <a:pt x="17970" y="1047"/>
                    <a:pt x="17970" y="1047"/>
                    <a:pt x="17970" y="1047"/>
                  </a:cubicBezTo>
                  <a:cubicBezTo>
                    <a:pt x="17879" y="1178"/>
                    <a:pt x="17879" y="1178"/>
                    <a:pt x="17879" y="1178"/>
                  </a:cubicBezTo>
                  <a:cubicBezTo>
                    <a:pt x="17879" y="1047"/>
                    <a:pt x="17879" y="1047"/>
                    <a:pt x="17879" y="1047"/>
                  </a:cubicBezTo>
                  <a:cubicBezTo>
                    <a:pt x="17879" y="916"/>
                    <a:pt x="17879" y="916"/>
                    <a:pt x="17879" y="916"/>
                  </a:cubicBezTo>
                  <a:cubicBezTo>
                    <a:pt x="17970" y="916"/>
                    <a:pt x="17970" y="916"/>
                    <a:pt x="17970" y="916"/>
                  </a:cubicBezTo>
                  <a:cubicBezTo>
                    <a:pt x="17879" y="916"/>
                    <a:pt x="17879" y="916"/>
                    <a:pt x="17879" y="916"/>
                  </a:cubicBezTo>
                  <a:cubicBezTo>
                    <a:pt x="17879" y="916"/>
                    <a:pt x="17879" y="916"/>
                    <a:pt x="17879" y="916"/>
                  </a:cubicBezTo>
                  <a:cubicBezTo>
                    <a:pt x="17788" y="1047"/>
                    <a:pt x="17788" y="1047"/>
                    <a:pt x="17788" y="1047"/>
                  </a:cubicBezTo>
                  <a:cubicBezTo>
                    <a:pt x="17788" y="1047"/>
                    <a:pt x="17788" y="1047"/>
                    <a:pt x="17788" y="1047"/>
                  </a:cubicBezTo>
                  <a:cubicBezTo>
                    <a:pt x="17788" y="916"/>
                    <a:pt x="17788" y="916"/>
                    <a:pt x="17788" y="916"/>
                  </a:cubicBezTo>
                  <a:cubicBezTo>
                    <a:pt x="17788" y="785"/>
                    <a:pt x="17788" y="785"/>
                    <a:pt x="17788" y="785"/>
                  </a:cubicBezTo>
                  <a:cubicBezTo>
                    <a:pt x="17697" y="785"/>
                    <a:pt x="17697" y="785"/>
                    <a:pt x="17697" y="785"/>
                  </a:cubicBezTo>
                  <a:cubicBezTo>
                    <a:pt x="17697" y="655"/>
                    <a:pt x="17697" y="655"/>
                    <a:pt x="17697" y="655"/>
                  </a:cubicBezTo>
                  <a:cubicBezTo>
                    <a:pt x="17788" y="655"/>
                    <a:pt x="17788" y="655"/>
                    <a:pt x="17788" y="655"/>
                  </a:cubicBezTo>
                  <a:cubicBezTo>
                    <a:pt x="17879" y="655"/>
                    <a:pt x="17879" y="655"/>
                    <a:pt x="17879" y="655"/>
                  </a:cubicBezTo>
                  <a:cubicBezTo>
                    <a:pt x="17970" y="655"/>
                    <a:pt x="17970" y="655"/>
                    <a:pt x="17970" y="655"/>
                  </a:cubicBezTo>
                  <a:cubicBezTo>
                    <a:pt x="18061" y="655"/>
                    <a:pt x="18061" y="655"/>
                    <a:pt x="18061" y="655"/>
                  </a:cubicBezTo>
                  <a:cubicBezTo>
                    <a:pt x="18151" y="655"/>
                    <a:pt x="18151" y="655"/>
                    <a:pt x="18151" y="655"/>
                  </a:cubicBezTo>
                  <a:cubicBezTo>
                    <a:pt x="18242" y="524"/>
                    <a:pt x="18242" y="524"/>
                    <a:pt x="18242" y="524"/>
                  </a:cubicBezTo>
                  <a:cubicBezTo>
                    <a:pt x="18242" y="393"/>
                    <a:pt x="18242" y="393"/>
                    <a:pt x="18242" y="393"/>
                  </a:cubicBezTo>
                  <a:cubicBezTo>
                    <a:pt x="18242" y="393"/>
                    <a:pt x="18242" y="393"/>
                    <a:pt x="18242" y="393"/>
                  </a:cubicBezTo>
                  <a:cubicBezTo>
                    <a:pt x="18242" y="393"/>
                    <a:pt x="18242" y="393"/>
                    <a:pt x="18242" y="393"/>
                  </a:cubicBezTo>
                  <a:cubicBezTo>
                    <a:pt x="18151" y="262"/>
                    <a:pt x="18151" y="262"/>
                    <a:pt x="18151" y="262"/>
                  </a:cubicBezTo>
                  <a:cubicBezTo>
                    <a:pt x="18151" y="262"/>
                    <a:pt x="18151" y="262"/>
                    <a:pt x="18151" y="262"/>
                  </a:cubicBezTo>
                  <a:cubicBezTo>
                    <a:pt x="18061" y="262"/>
                    <a:pt x="18061" y="262"/>
                    <a:pt x="18061" y="262"/>
                  </a:cubicBezTo>
                  <a:cubicBezTo>
                    <a:pt x="18061" y="131"/>
                    <a:pt x="18061" y="131"/>
                    <a:pt x="18061" y="131"/>
                  </a:cubicBezTo>
                  <a:cubicBezTo>
                    <a:pt x="18061" y="131"/>
                    <a:pt x="18061" y="131"/>
                    <a:pt x="18061" y="131"/>
                  </a:cubicBezTo>
                  <a:cubicBezTo>
                    <a:pt x="18061" y="131"/>
                    <a:pt x="18061" y="131"/>
                    <a:pt x="18061" y="131"/>
                  </a:cubicBezTo>
                  <a:cubicBezTo>
                    <a:pt x="18061" y="131"/>
                    <a:pt x="18061" y="131"/>
                    <a:pt x="18061" y="131"/>
                  </a:cubicBezTo>
                  <a:cubicBezTo>
                    <a:pt x="18151" y="0"/>
                    <a:pt x="18151" y="0"/>
                    <a:pt x="18151" y="0"/>
                  </a:cubicBezTo>
                  <a:cubicBezTo>
                    <a:pt x="18061" y="0"/>
                    <a:pt x="18061" y="0"/>
                    <a:pt x="18061" y="0"/>
                  </a:cubicBezTo>
                  <a:cubicBezTo>
                    <a:pt x="17970" y="131"/>
                    <a:pt x="17970" y="131"/>
                    <a:pt x="17970" y="131"/>
                  </a:cubicBezTo>
                  <a:cubicBezTo>
                    <a:pt x="17879" y="131"/>
                    <a:pt x="17879" y="131"/>
                    <a:pt x="17879" y="131"/>
                  </a:cubicBezTo>
                  <a:cubicBezTo>
                    <a:pt x="17788" y="131"/>
                    <a:pt x="17788" y="131"/>
                    <a:pt x="17788" y="131"/>
                  </a:cubicBezTo>
                  <a:cubicBezTo>
                    <a:pt x="17697" y="262"/>
                    <a:pt x="17697" y="262"/>
                    <a:pt x="17697" y="262"/>
                  </a:cubicBezTo>
                  <a:cubicBezTo>
                    <a:pt x="17516" y="393"/>
                    <a:pt x="17516" y="393"/>
                    <a:pt x="17516" y="393"/>
                  </a:cubicBezTo>
                  <a:cubicBezTo>
                    <a:pt x="17425" y="524"/>
                    <a:pt x="17425" y="524"/>
                    <a:pt x="17425" y="524"/>
                  </a:cubicBezTo>
                  <a:cubicBezTo>
                    <a:pt x="17244" y="524"/>
                    <a:pt x="17244" y="524"/>
                    <a:pt x="17244" y="524"/>
                  </a:cubicBezTo>
                  <a:cubicBezTo>
                    <a:pt x="17153" y="393"/>
                    <a:pt x="17153" y="393"/>
                    <a:pt x="17153" y="393"/>
                  </a:cubicBezTo>
                  <a:cubicBezTo>
                    <a:pt x="17062" y="393"/>
                    <a:pt x="17062" y="393"/>
                    <a:pt x="17062" y="393"/>
                  </a:cubicBezTo>
                  <a:cubicBezTo>
                    <a:pt x="17062" y="393"/>
                    <a:pt x="17062" y="393"/>
                    <a:pt x="17062" y="393"/>
                  </a:cubicBezTo>
                  <a:cubicBezTo>
                    <a:pt x="17062" y="393"/>
                    <a:pt x="17062" y="393"/>
                    <a:pt x="17062" y="393"/>
                  </a:cubicBezTo>
                  <a:cubicBezTo>
                    <a:pt x="16971" y="262"/>
                    <a:pt x="16971" y="262"/>
                    <a:pt x="16971" y="262"/>
                  </a:cubicBezTo>
                  <a:cubicBezTo>
                    <a:pt x="16881" y="393"/>
                    <a:pt x="16881" y="393"/>
                    <a:pt x="16881" y="393"/>
                  </a:cubicBezTo>
                  <a:cubicBezTo>
                    <a:pt x="16881" y="393"/>
                    <a:pt x="16881" y="393"/>
                    <a:pt x="16881" y="393"/>
                  </a:cubicBezTo>
                  <a:cubicBezTo>
                    <a:pt x="16790" y="393"/>
                    <a:pt x="16790" y="393"/>
                    <a:pt x="16790" y="393"/>
                  </a:cubicBezTo>
                  <a:cubicBezTo>
                    <a:pt x="16790" y="393"/>
                    <a:pt x="16790" y="393"/>
                    <a:pt x="16790" y="393"/>
                  </a:cubicBezTo>
                  <a:cubicBezTo>
                    <a:pt x="16790" y="262"/>
                    <a:pt x="16790" y="262"/>
                    <a:pt x="16790" y="262"/>
                  </a:cubicBezTo>
                  <a:cubicBezTo>
                    <a:pt x="16881" y="262"/>
                    <a:pt x="16881" y="262"/>
                    <a:pt x="16881" y="262"/>
                  </a:cubicBezTo>
                  <a:cubicBezTo>
                    <a:pt x="16881" y="262"/>
                    <a:pt x="16881" y="262"/>
                    <a:pt x="16881" y="262"/>
                  </a:cubicBezTo>
                  <a:cubicBezTo>
                    <a:pt x="16790" y="262"/>
                    <a:pt x="16790" y="262"/>
                    <a:pt x="16790" y="262"/>
                  </a:cubicBezTo>
                  <a:cubicBezTo>
                    <a:pt x="16608" y="393"/>
                    <a:pt x="16608" y="393"/>
                    <a:pt x="16608" y="393"/>
                  </a:cubicBezTo>
                  <a:cubicBezTo>
                    <a:pt x="16518" y="393"/>
                    <a:pt x="16518" y="393"/>
                    <a:pt x="16518" y="393"/>
                  </a:cubicBezTo>
                  <a:cubicBezTo>
                    <a:pt x="16427" y="524"/>
                    <a:pt x="16427" y="524"/>
                    <a:pt x="16427" y="524"/>
                  </a:cubicBezTo>
                  <a:cubicBezTo>
                    <a:pt x="16427" y="655"/>
                    <a:pt x="16427" y="655"/>
                    <a:pt x="16427" y="655"/>
                  </a:cubicBezTo>
                  <a:cubicBezTo>
                    <a:pt x="16518" y="655"/>
                    <a:pt x="16518" y="655"/>
                    <a:pt x="16518" y="655"/>
                  </a:cubicBezTo>
                  <a:cubicBezTo>
                    <a:pt x="16518" y="785"/>
                    <a:pt x="16518" y="785"/>
                    <a:pt x="16518" y="785"/>
                  </a:cubicBezTo>
                  <a:cubicBezTo>
                    <a:pt x="16427" y="785"/>
                    <a:pt x="16427" y="785"/>
                    <a:pt x="16427" y="785"/>
                  </a:cubicBezTo>
                  <a:cubicBezTo>
                    <a:pt x="16336" y="785"/>
                    <a:pt x="16336" y="785"/>
                    <a:pt x="16336" y="785"/>
                  </a:cubicBezTo>
                  <a:cubicBezTo>
                    <a:pt x="16245" y="1047"/>
                    <a:pt x="16245" y="1047"/>
                    <a:pt x="16245" y="1047"/>
                  </a:cubicBezTo>
                  <a:cubicBezTo>
                    <a:pt x="16155" y="1309"/>
                    <a:pt x="16155" y="1309"/>
                    <a:pt x="16155" y="1309"/>
                  </a:cubicBezTo>
                  <a:cubicBezTo>
                    <a:pt x="16155" y="1309"/>
                    <a:pt x="16155" y="1309"/>
                    <a:pt x="16155" y="1309"/>
                  </a:cubicBezTo>
                  <a:cubicBezTo>
                    <a:pt x="16155" y="1178"/>
                    <a:pt x="16155" y="1178"/>
                    <a:pt x="16155" y="1178"/>
                  </a:cubicBezTo>
                  <a:cubicBezTo>
                    <a:pt x="16155" y="1047"/>
                    <a:pt x="16155" y="1047"/>
                    <a:pt x="16155" y="1047"/>
                  </a:cubicBezTo>
                  <a:cubicBezTo>
                    <a:pt x="16245" y="785"/>
                    <a:pt x="16245" y="785"/>
                    <a:pt x="16245" y="785"/>
                  </a:cubicBezTo>
                  <a:cubicBezTo>
                    <a:pt x="16245" y="785"/>
                    <a:pt x="16245" y="785"/>
                    <a:pt x="16245" y="785"/>
                  </a:cubicBezTo>
                  <a:cubicBezTo>
                    <a:pt x="16245" y="785"/>
                    <a:pt x="16245" y="785"/>
                    <a:pt x="16245" y="785"/>
                  </a:cubicBezTo>
                  <a:cubicBezTo>
                    <a:pt x="16064" y="916"/>
                    <a:pt x="16064" y="916"/>
                    <a:pt x="16064" y="916"/>
                  </a:cubicBezTo>
                  <a:cubicBezTo>
                    <a:pt x="15973" y="916"/>
                    <a:pt x="15973" y="916"/>
                    <a:pt x="15973" y="916"/>
                  </a:cubicBezTo>
                  <a:cubicBezTo>
                    <a:pt x="15882" y="785"/>
                    <a:pt x="15882" y="785"/>
                    <a:pt x="15882" y="785"/>
                  </a:cubicBezTo>
                  <a:cubicBezTo>
                    <a:pt x="15792" y="655"/>
                    <a:pt x="15792" y="655"/>
                    <a:pt x="15792" y="655"/>
                  </a:cubicBezTo>
                  <a:cubicBezTo>
                    <a:pt x="15701" y="655"/>
                    <a:pt x="15701" y="655"/>
                    <a:pt x="15701" y="655"/>
                  </a:cubicBezTo>
                  <a:cubicBezTo>
                    <a:pt x="15701" y="655"/>
                    <a:pt x="15701" y="655"/>
                    <a:pt x="15701" y="655"/>
                  </a:cubicBezTo>
                  <a:cubicBezTo>
                    <a:pt x="15701" y="785"/>
                    <a:pt x="15701" y="785"/>
                    <a:pt x="15701" y="785"/>
                  </a:cubicBezTo>
                  <a:cubicBezTo>
                    <a:pt x="15792" y="785"/>
                    <a:pt x="15792" y="785"/>
                    <a:pt x="15792" y="785"/>
                  </a:cubicBezTo>
                  <a:cubicBezTo>
                    <a:pt x="15882" y="916"/>
                    <a:pt x="15882" y="916"/>
                    <a:pt x="15882" y="916"/>
                  </a:cubicBezTo>
                  <a:cubicBezTo>
                    <a:pt x="15792" y="916"/>
                    <a:pt x="15792" y="916"/>
                    <a:pt x="15792" y="916"/>
                  </a:cubicBezTo>
                  <a:cubicBezTo>
                    <a:pt x="15701" y="916"/>
                    <a:pt x="15701" y="916"/>
                    <a:pt x="15701" y="916"/>
                  </a:cubicBezTo>
                  <a:cubicBezTo>
                    <a:pt x="15610" y="785"/>
                    <a:pt x="15610" y="785"/>
                    <a:pt x="15610" y="785"/>
                  </a:cubicBezTo>
                  <a:cubicBezTo>
                    <a:pt x="15429" y="916"/>
                    <a:pt x="15429" y="916"/>
                    <a:pt x="15429" y="916"/>
                  </a:cubicBezTo>
                  <a:cubicBezTo>
                    <a:pt x="15156" y="1178"/>
                    <a:pt x="15156" y="1178"/>
                    <a:pt x="15156" y="1178"/>
                  </a:cubicBezTo>
                  <a:cubicBezTo>
                    <a:pt x="14975" y="1309"/>
                    <a:pt x="14975" y="1309"/>
                    <a:pt x="14975" y="1309"/>
                  </a:cubicBezTo>
                  <a:cubicBezTo>
                    <a:pt x="14793" y="1440"/>
                    <a:pt x="14793" y="1440"/>
                    <a:pt x="14793" y="1440"/>
                  </a:cubicBezTo>
                  <a:cubicBezTo>
                    <a:pt x="14612" y="1702"/>
                    <a:pt x="14612" y="1702"/>
                    <a:pt x="14612" y="1702"/>
                  </a:cubicBezTo>
                  <a:cubicBezTo>
                    <a:pt x="14430" y="1833"/>
                    <a:pt x="14430" y="1833"/>
                    <a:pt x="14430" y="1833"/>
                  </a:cubicBezTo>
                  <a:cubicBezTo>
                    <a:pt x="14339" y="1964"/>
                    <a:pt x="14339" y="1964"/>
                    <a:pt x="14339" y="1964"/>
                  </a:cubicBezTo>
                  <a:cubicBezTo>
                    <a:pt x="14249" y="1964"/>
                    <a:pt x="14249" y="1964"/>
                    <a:pt x="14249" y="1964"/>
                  </a:cubicBezTo>
                  <a:cubicBezTo>
                    <a:pt x="14158" y="2095"/>
                    <a:pt x="14158" y="2095"/>
                    <a:pt x="14158" y="2095"/>
                  </a:cubicBezTo>
                  <a:cubicBezTo>
                    <a:pt x="14067" y="2095"/>
                    <a:pt x="14067" y="2095"/>
                    <a:pt x="14067" y="2095"/>
                  </a:cubicBezTo>
                  <a:cubicBezTo>
                    <a:pt x="13886" y="2225"/>
                    <a:pt x="13886" y="2225"/>
                    <a:pt x="13886" y="2225"/>
                  </a:cubicBezTo>
                  <a:cubicBezTo>
                    <a:pt x="13795" y="2225"/>
                    <a:pt x="13795" y="2225"/>
                    <a:pt x="13795" y="2225"/>
                  </a:cubicBezTo>
                  <a:cubicBezTo>
                    <a:pt x="13704" y="2095"/>
                    <a:pt x="13704" y="2095"/>
                    <a:pt x="13704" y="2095"/>
                  </a:cubicBezTo>
                  <a:cubicBezTo>
                    <a:pt x="13613" y="2095"/>
                    <a:pt x="13613" y="2095"/>
                    <a:pt x="13613" y="2095"/>
                  </a:cubicBezTo>
                  <a:cubicBezTo>
                    <a:pt x="13523" y="1964"/>
                    <a:pt x="13523" y="1964"/>
                    <a:pt x="13523" y="1964"/>
                  </a:cubicBezTo>
                  <a:cubicBezTo>
                    <a:pt x="13432" y="1964"/>
                    <a:pt x="13432" y="1964"/>
                    <a:pt x="13432" y="1964"/>
                  </a:cubicBezTo>
                  <a:cubicBezTo>
                    <a:pt x="13250" y="1833"/>
                    <a:pt x="13250" y="1833"/>
                    <a:pt x="13250" y="1833"/>
                  </a:cubicBezTo>
                  <a:cubicBezTo>
                    <a:pt x="13250" y="1964"/>
                    <a:pt x="13250" y="1964"/>
                    <a:pt x="13250" y="1964"/>
                  </a:cubicBezTo>
                  <a:cubicBezTo>
                    <a:pt x="13160" y="1964"/>
                    <a:pt x="13160" y="1964"/>
                    <a:pt x="13160" y="1964"/>
                  </a:cubicBezTo>
                  <a:cubicBezTo>
                    <a:pt x="12978" y="2225"/>
                    <a:pt x="12978" y="2225"/>
                    <a:pt x="12978" y="2225"/>
                  </a:cubicBezTo>
                  <a:cubicBezTo>
                    <a:pt x="12978" y="2356"/>
                    <a:pt x="12978" y="2356"/>
                    <a:pt x="12978" y="2356"/>
                  </a:cubicBezTo>
                  <a:cubicBezTo>
                    <a:pt x="12887" y="2487"/>
                    <a:pt x="12887" y="2487"/>
                    <a:pt x="12887" y="2487"/>
                  </a:cubicBezTo>
                  <a:cubicBezTo>
                    <a:pt x="12797" y="2618"/>
                    <a:pt x="12797" y="2618"/>
                    <a:pt x="12797" y="2618"/>
                  </a:cubicBezTo>
                  <a:cubicBezTo>
                    <a:pt x="12797" y="2618"/>
                    <a:pt x="12797" y="2618"/>
                    <a:pt x="12797" y="2618"/>
                  </a:cubicBezTo>
                  <a:cubicBezTo>
                    <a:pt x="12706" y="2487"/>
                    <a:pt x="12706" y="2487"/>
                    <a:pt x="12706" y="2487"/>
                  </a:cubicBezTo>
                  <a:cubicBezTo>
                    <a:pt x="12706" y="2618"/>
                    <a:pt x="12706" y="2618"/>
                    <a:pt x="12706" y="2618"/>
                  </a:cubicBezTo>
                  <a:cubicBezTo>
                    <a:pt x="12706" y="2749"/>
                    <a:pt x="12706" y="2749"/>
                    <a:pt x="12706" y="2749"/>
                  </a:cubicBezTo>
                  <a:cubicBezTo>
                    <a:pt x="12887" y="3273"/>
                    <a:pt x="12887" y="3273"/>
                    <a:pt x="12887" y="3273"/>
                  </a:cubicBezTo>
                  <a:cubicBezTo>
                    <a:pt x="12978" y="3535"/>
                    <a:pt x="12978" y="3535"/>
                    <a:pt x="12978" y="3535"/>
                  </a:cubicBezTo>
                  <a:cubicBezTo>
                    <a:pt x="12978" y="3927"/>
                    <a:pt x="12978" y="3927"/>
                    <a:pt x="12978" y="3927"/>
                  </a:cubicBezTo>
                  <a:cubicBezTo>
                    <a:pt x="12978" y="4189"/>
                    <a:pt x="12978" y="4189"/>
                    <a:pt x="12978" y="4189"/>
                  </a:cubicBezTo>
                  <a:cubicBezTo>
                    <a:pt x="12887" y="4451"/>
                    <a:pt x="12887" y="4451"/>
                    <a:pt x="12887" y="4451"/>
                  </a:cubicBezTo>
                  <a:cubicBezTo>
                    <a:pt x="12797" y="4582"/>
                    <a:pt x="12797" y="4582"/>
                    <a:pt x="12797" y="4582"/>
                  </a:cubicBezTo>
                  <a:cubicBezTo>
                    <a:pt x="12797" y="4582"/>
                    <a:pt x="12797" y="4582"/>
                    <a:pt x="12797" y="4582"/>
                  </a:cubicBezTo>
                  <a:cubicBezTo>
                    <a:pt x="12978" y="4844"/>
                    <a:pt x="12978" y="4844"/>
                    <a:pt x="12978" y="4844"/>
                  </a:cubicBezTo>
                  <a:cubicBezTo>
                    <a:pt x="13069" y="4844"/>
                    <a:pt x="13069" y="4844"/>
                    <a:pt x="13069" y="4844"/>
                  </a:cubicBezTo>
                  <a:cubicBezTo>
                    <a:pt x="13069" y="4844"/>
                    <a:pt x="13069" y="4844"/>
                    <a:pt x="13069" y="4844"/>
                  </a:cubicBezTo>
                  <a:cubicBezTo>
                    <a:pt x="13069" y="4844"/>
                    <a:pt x="13069" y="4844"/>
                    <a:pt x="13069" y="4844"/>
                  </a:cubicBezTo>
                  <a:cubicBezTo>
                    <a:pt x="13160" y="4844"/>
                    <a:pt x="13160" y="4844"/>
                    <a:pt x="13160" y="4844"/>
                  </a:cubicBezTo>
                  <a:cubicBezTo>
                    <a:pt x="13160" y="4844"/>
                    <a:pt x="13160" y="4844"/>
                    <a:pt x="13160" y="4844"/>
                  </a:cubicBezTo>
                  <a:cubicBezTo>
                    <a:pt x="13160" y="4844"/>
                    <a:pt x="13160" y="4844"/>
                    <a:pt x="13160" y="4844"/>
                  </a:cubicBezTo>
                  <a:cubicBezTo>
                    <a:pt x="13160" y="4975"/>
                    <a:pt x="13160" y="4975"/>
                    <a:pt x="13160" y="4975"/>
                  </a:cubicBezTo>
                  <a:cubicBezTo>
                    <a:pt x="13341" y="5105"/>
                    <a:pt x="13341" y="5105"/>
                    <a:pt x="13341" y="5105"/>
                  </a:cubicBezTo>
                  <a:cubicBezTo>
                    <a:pt x="13250" y="5105"/>
                    <a:pt x="13250" y="5105"/>
                    <a:pt x="13250" y="5105"/>
                  </a:cubicBezTo>
                  <a:cubicBezTo>
                    <a:pt x="13160" y="5105"/>
                    <a:pt x="13160" y="5105"/>
                    <a:pt x="13160" y="5105"/>
                  </a:cubicBezTo>
                  <a:cubicBezTo>
                    <a:pt x="13160" y="5236"/>
                    <a:pt x="13160" y="5236"/>
                    <a:pt x="13160" y="5236"/>
                  </a:cubicBezTo>
                  <a:cubicBezTo>
                    <a:pt x="13160" y="5498"/>
                    <a:pt x="13160" y="5498"/>
                    <a:pt x="13160" y="5498"/>
                  </a:cubicBezTo>
                  <a:cubicBezTo>
                    <a:pt x="13160" y="5629"/>
                    <a:pt x="13160" y="5629"/>
                    <a:pt x="13160" y="5629"/>
                  </a:cubicBezTo>
                  <a:cubicBezTo>
                    <a:pt x="13250" y="5629"/>
                    <a:pt x="13250" y="5629"/>
                    <a:pt x="13250" y="5629"/>
                  </a:cubicBezTo>
                  <a:cubicBezTo>
                    <a:pt x="13250" y="5629"/>
                    <a:pt x="13250" y="5629"/>
                    <a:pt x="13250" y="5629"/>
                  </a:cubicBezTo>
                  <a:cubicBezTo>
                    <a:pt x="13341" y="5498"/>
                    <a:pt x="13341" y="5498"/>
                    <a:pt x="13341" y="5498"/>
                  </a:cubicBezTo>
                  <a:cubicBezTo>
                    <a:pt x="13432" y="5629"/>
                    <a:pt x="13432" y="5629"/>
                    <a:pt x="13432" y="5629"/>
                  </a:cubicBezTo>
                  <a:cubicBezTo>
                    <a:pt x="13432" y="5629"/>
                    <a:pt x="13432" y="5629"/>
                    <a:pt x="13432" y="5629"/>
                  </a:cubicBezTo>
                  <a:cubicBezTo>
                    <a:pt x="13523" y="5629"/>
                    <a:pt x="13523" y="5629"/>
                    <a:pt x="13523" y="5629"/>
                  </a:cubicBezTo>
                  <a:cubicBezTo>
                    <a:pt x="13704" y="5629"/>
                    <a:pt x="13704" y="5629"/>
                    <a:pt x="13704" y="5629"/>
                  </a:cubicBezTo>
                  <a:cubicBezTo>
                    <a:pt x="13795" y="5760"/>
                    <a:pt x="13795" y="5760"/>
                    <a:pt x="13795" y="5760"/>
                  </a:cubicBezTo>
                  <a:cubicBezTo>
                    <a:pt x="13704" y="5760"/>
                    <a:pt x="13704" y="5760"/>
                    <a:pt x="13704" y="5760"/>
                  </a:cubicBezTo>
                  <a:cubicBezTo>
                    <a:pt x="13704" y="5891"/>
                    <a:pt x="13704" y="5891"/>
                    <a:pt x="13704" y="5891"/>
                  </a:cubicBezTo>
                  <a:cubicBezTo>
                    <a:pt x="13704" y="6022"/>
                    <a:pt x="13704" y="6022"/>
                    <a:pt x="13704" y="6022"/>
                  </a:cubicBezTo>
                  <a:cubicBezTo>
                    <a:pt x="13523" y="6022"/>
                    <a:pt x="13523" y="6022"/>
                    <a:pt x="13523" y="6022"/>
                  </a:cubicBezTo>
                  <a:cubicBezTo>
                    <a:pt x="13523" y="6022"/>
                    <a:pt x="13523" y="6022"/>
                    <a:pt x="13523" y="6022"/>
                  </a:cubicBezTo>
                  <a:cubicBezTo>
                    <a:pt x="13523" y="5891"/>
                    <a:pt x="13523" y="5891"/>
                    <a:pt x="13523" y="5891"/>
                  </a:cubicBezTo>
                  <a:cubicBezTo>
                    <a:pt x="13432" y="6022"/>
                    <a:pt x="13432" y="6022"/>
                    <a:pt x="13432" y="6022"/>
                  </a:cubicBezTo>
                  <a:cubicBezTo>
                    <a:pt x="13341" y="5891"/>
                    <a:pt x="13341" y="5891"/>
                    <a:pt x="13341" y="5891"/>
                  </a:cubicBezTo>
                  <a:cubicBezTo>
                    <a:pt x="13250" y="5891"/>
                    <a:pt x="13250" y="5891"/>
                    <a:pt x="13250" y="5891"/>
                  </a:cubicBezTo>
                  <a:cubicBezTo>
                    <a:pt x="13250" y="5760"/>
                    <a:pt x="13250" y="5760"/>
                    <a:pt x="13250" y="5760"/>
                  </a:cubicBezTo>
                  <a:cubicBezTo>
                    <a:pt x="13160" y="5760"/>
                    <a:pt x="13160" y="5760"/>
                    <a:pt x="13160" y="5760"/>
                  </a:cubicBezTo>
                  <a:cubicBezTo>
                    <a:pt x="13160" y="5760"/>
                    <a:pt x="13160" y="5760"/>
                    <a:pt x="13160" y="5760"/>
                  </a:cubicBezTo>
                  <a:cubicBezTo>
                    <a:pt x="13069" y="5629"/>
                    <a:pt x="13069" y="5629"/>
                    <a:pt x="13069" y="5629"/>
                  </a:cubicBezTo>
                  <a:cubicBezTo>
                    <a:pt x="13069" y="5498"/>
                    <a:pt x="13069" y="5498"/>
                    <a:pt x="13069" y="5498"/>
                  </a:cubicBezTo>
                  <a:cubicBezTo>
                    <a:pt x="13160" y="5105"/>
                    <a:pt x="13160" y="5105"/>
                    <a:pt x="13160" y="5105"/>
                  </a:cubicBezTo>
                  <a:cubicBezTo>
                    <a:pt x="13160" y="5105"/>
                    <a:pt x="13160" y="5105"/>
                    <a:pt x="13160" y="5105"/>
                  </a:cubicBezTo>
                  <a:cubicBezTo>
                    <a:pt x="13069" y="5105"/>
                    <a:pt x="13069" y="5105"/>
                    <a:pt x="13069" y="5105"/>
                  </a:cubicBezTo>
                  <a:cubicBezTo>
                    <a:pt x="13069" y="5105"/>
                    <a:pt x="13069" y="5105"/>
                    <a:pt x="13069" y="5105"/>
                  </a:cubicBezTo>
                  <a:cubicBezTo>
                    <a:pt x="12978" y="5498"/>
                    <a:pt x="12978" y="5498"/>
                    <a:pt x="12978" y="5498"/>
                  </a:cubicBezTo>
                  <a:cubicBezTo>
                    <a:pt x="12978" y="5629"/>
                    <a:pt x="12978" y="5629"/>
                    <a:pt x="12978" y="5629"/>
                  </a:cubicBezTo>
                  <a:cubicBezTo>
                    <a:pt x="12887" y="5760"/>
                    <a:pt x="12887" y="5760"/>
                    <a:pt x="12887" y="5760"/>
                  </a:cubicBezTo>
                  <a:cubicBezTo>
                    <a:pt x="12887" y="5891"/>
                    <a:pt x="12887" y="5891"/>
                    <a:pt x="12887" y="5891"/>
                  </a:cubicBezTo>
                  <a:cubicBezTo>
                    <a:pt x="12978" y="5760"/>
                    <a:pt x="12978" y="5760"/>
                    <a:pt x="12978" y="5760"/>
                  </a:cubicBezTo>
                  <a:cubicBezTo>
                    <a:pt x="12978" y="5760"/>
                    <a:pt x="12978" y="5760"/>
                    <a:pt x="12978" y="5760"/>
                  </a:cubicBezTo>
                  <a:cubicBezTo>
                    <a:pt x="13069" y="5760"/>
                    <a:pt x="13069" y="5760"/>
                    <a:pt x="13069" y="5760"/>
                  </a:cubicBezTo>
                  <a:cubicBezTo>
                    <a:pt x="13160" y="5760"/>
                    <a:pt x="13160" y="5760"/>
                    <a:pt x="13160" y="5760"/>
                  </a:cubicBezTo>
                  <a:cubicBezTo>
                    <a:pt x="13160" y="5891"/>
                    <a:pt x="13160" y="5891"/>
                    <a:pt x="13160" y="5891"/>
                  </a:cubicBezTo>
                  <a:cubicBezTo>
                    <a:pt x="13160" y="6022"/>
                    <a:pt x="13160" y="6022"/>
                    <a:pt x="13160" y="6022"/>
                  </a:cubicBezTo>
                  <a:cubicBezTo>
                    <a:pt x="13069" y="6153"/>
                    <a:pt x="13069" y="6153"/>
                    <a:pt x="13069" y="6153"/>
                  </a:cubicBezTo>
                  <a:cubicBezTo>
                    <a:pt x="12978" y="6284"/>
                    <a:pt x="12978" y="6284"/>
                    <a:pt x="12978" y="6284"/>
                  </a:cubicBezTo>
                  <a:cubicBezTo>
                    <a:pt x="13069" y="6022"/>
                    <a:pt x="13069" y="6022"/>
                    <a:pt x="13069" y="6022"/>
                  </a:cubicBezTo>
                  <a:cubicBezTo>
                    <a:pt x="13069" y="6022"/>
                    <a:pt x="13069" y="6022"/>
                    <a:pt x="13069" y="6022"/>
                  </a:cubicBezTo>
                  <a:cubicBezTo>
                    <a:pt x="13069" y="6022"/>
                    <a:pt x="13069" y="6022"/>
                    <a:pt x="13069" y="6022"/>
                  </a:cubicBezTo>
                  <a:cubicBezTo>
                    <a:pt x="12978" y="5891"/>
                    <a:pt x="12978" y="5891"/>
                    <a:pt x="12978" y="5891"/>
                  </a:cubicBezTo>
                  <a:cubicBezTo>
                    <a:pt x="12978" y="6022"/>
                    <a:pt x="12978" y="6022"/>
                    <a:pt x="12978" y="6022"/>
                  </a:cubicBezTo>
                  <a:cubicBezTo>
                    <a:pt x="12797" y="6153"/>
                    <a:pt x="12797" y="6153"/>
                    <a:pt x="12797" y="6153"/>
                  </a:cubicBezTo>
                  <a:cubicBezTo>
                    <a:pt x="12797" y="6284"/>
                    <a:pt x="12797" y="6284"/>
                    <a:pt x="12797" y="6284"/>
                  </a:cubicBezTo>
                  <a:cubicBezTo>
                    <a:pt x="12797" y="6284"/>
                    <a:pt x="12797" y="6284"/>
                    <a:pt x="12797" y="6284"/>
                  </a:cubicBezTo>
                  <a:cubicBezTo>
                    <a:pt x="12706" y="6284"/>
                    <a:pt x="12706" y="6284"/>
                    <a:pt x="12706" y="6284"/>
                  </a:cubicBezTo>
                  <a:cubicBezTo>
                    <a:pt x="12706" y="6153"/>
                    <a:pt x="12706" y="6153"/>
                    <a:pt x="12706" y="6153"/>
                  </a:cubicBezTo>
                  <a:cubicBezTo>
                    <a:pt x="12615" y="6153"/>
                    <a:pt x="12615" y="6153"/>
                    <a:pt x="12615" y="6153"/>
                  </a:cubicBezTo>
                  <a:cubicBezTo>
                    <a:pt x="12524" y="6153"/>
                    <a:pt x="12524" y="6153"/>
                    <a:pt x="12524" y="6153"/>
                  </a:cubicBezTo>
                  <a:cubicBezTo>
                    <a:pt x="12434" y="6153"/>
                    <a:pt x="12434" y="6153"/>
                    <a:pt x="12434" y="6153"/>
                  </a:cubicBezTo>
                  <a:cubicBezTo>
                    <a:pt x="12434" y="6022"/>
                    <a:pt x="12434" y="6022"/>
                    <a:pt x="12434" y="6022"/>
                  </a:cubicBezTo>
                  <a:cubicBezTo>
                    <a:pt x="12434" y="6022"/>
                    <a:pt x="12434" y="6022"/>
                    <a:pt x="12434" y="6022"/>
                  </a:cubicBezTo>
                  <a:cubicBezTo>
                    <a:pt x="12343" y="6022"/>
                    <a:pt x="12343" y="6022"/>
                    <a:pt x="12343" y="6022"/>
                  </a:cubicBezTo>
                  <a:cubicBezTo>
                    <a:pt x="12343" y="6022"/>
                    <a:pt x="12343" y="6022"/>
                    <a:pt x="12343" y="6022"/>
                  </a:cubicBezTo>
                  <a:cubicBezTo>
                    <a:pt x="12252" y="6022"/>
                    <a:pt x="12252" y="6022"/>
                    <a:pt x="12252" y="6022"/>
                  </a:cubicBezTo>
                  <a:cubicBezTo>
                    <a:pt x="12252" y="5891"/>
                    <a:pt x="12252" y="5891"/>
                    <a:pt x="12252" y="5891"/>
                  </a:cubicBezTo>
                  <a:cubicBezTo>
                    <a:pt x="12161" y="6022"/>
                    <a:pt x="12161" y="6022"/>
                    <a:pt x="12161" y="6022"/>
                  </a:cubicBezTo>
                  <a:cubicBezTo>
                    <a:pt x="12161" y="5891"/>
                    <a:pt x="12161" y="5891"/>
                    <a:pt x="12161" y="5891"/>
                  </a:cubicBezTo>
                  <a:cubicBezTo>
                    <a:pt x="12161" y="5891"/>
                    <a:pt x="12161" y="5891"/>
                    <a:pt x="12161" y="5891"/>
                  </a:cubicBezTo>
                  <a:cubicBezTo>
                    <a:pt x="12071" y="5760"/>
                    <a:pt x="12071" y="5760"/>
                    <a:pt x="12071" y="5760"/>
                  </a:cubicBezTo>
                  <a:cubicBezTo>
                    <a:pt x="12071" y="5629"/>
                    <a:pt x="12071" y="5629"/>
                    <a:pt x="12071" y="5629"/>
                  </a:cubicBezTo>
                  <a:cubicBezTo>
                    <a:pt x="12161" y="5629"/>
                    <a:pt x="12161" y="5629"/>
                    <a:pt x="12161" y="5629"/>
                  </a:cubicBezTo>
                  <a:cubicBezTo>
                    <a:pt x="12252" y="5498"/>
                    <a:pt x="12252" y="5498"/>
                    <a:pt x="12252" y="5498"/>
                  </a:cubicBezTo>
                  <a:cubicBezTo>
                    <a:pt x="12343" y="5498"/>
                    <a:pt x="12343" y="5498"/>
                    <a:pt x="12343" y="5498"/>
                  </a:cubicBezTo>
                  <a:cubicBezTo>
                    <a:pt x="12343" y="5367"/>
                    <a:pt x="12343" y="5367"/>
                    <a:pt x="12343" y="5367"/>
                  </a:cubicBezTo>
                  <a:cubicBezTo>
                    <a:pt x="12343" y="5367"/>
                    <a:pt x="12343" y="5367"/>
                    <a:pt x="12343" y="5367"/>
                  </a:cubicBezTo>
                  <a:cubicBezTo>
                    <a:pt x="12252" y="5236"/>
                    <a:pt x="12252" y="5236"/>
                    <a:pt x="12252" y="5236"/>
                  </a:cubicBezTo>
                  <a:cubicBezTo>
                    <a:pt x="12161" y="5105"/>
                    <a:pt x="12161" y="5105"/>
                    <a:pt x="12161" y="5105"/>
                  </a:cubicBezTo>
                  <a:cubicBezTo>
                    <a:pt x="12071" y="5105"/>
                    <a:pt x="12071" y="5105"/>
                    <a:pt x="12071" y="5105"/>
                  </a:cubicBezTo>
                  <a:cubicBezTo>
                    <a:pt x="11980" y="5236"/>
                    <a:pt x="11980" y="5236"/>
                    <a:pt x="11980" y="5236"/>
                  </a:cubicBezTo>
                  <a:cubicBezTo>
                    <a:pt x="11889" y="5236"/>
                    <a:pt x="11889" y="5236"/>
                    <a:pt x="11889" y="5236"/>
                  </a:cubicBezTo>
                  <a:cubicBezTo>
                    <a:pt x="11889" y="5236"/>
                    <a:pt x="11889" y="5236"/>
                    <a:pt x="11889" y="5236"/>
                  </a:cubicBezTo>
                  <a:cubicBezTo>
                    <a:pt x="11798" y="5236"/>
                    <a:pt x="11798" y="5236"/>
                    <a:pt x="11798" y="5236"/>
                  </a:cubicBezTo>
                  <a:cubicBezTo>
                    <a:pt x="11526" y="5367"/>
                    <a:pt x="11526" y="5367"/>
                    <a:pt x="11526" y="5367"/>
                  </a:cubicBezTo>
                  <a:cubicBezTo>
                    <a:pt x="11526" y="5367"/>
                    <a:pt x="11526" y="5367"/>
                    <a:pt x="11526" y="5367"/>
                  </a:cubicBezTo>
                  <a:cubicBezTo>
                    <a:pt x="11526" y="5498"/>
                    <a:pt x="11526" y="5498"/>
                    <a:pt x="11526" y="5498"/>
                  </a:cubicBezTo>
                  <a:cubicBezTo>
                    <a:pt x="11617" y="5498"/>
                    <a:pt x="11617" y="5498"/>
                    <a:pt x="11617" y="5498"/>
                  </a:cubicBezTo>
                  <a:cubicBezTo>
                    <a:pt x="11617" y="5629"/>
                    <a:pt x="11617" y="5629"/>
                    <a:pt x="11617" y="5629"/>
                  </a:cubicBezTo>
                  <a:cubicBezTo>
                    <a:pt x="11526" y="5498"/>
                    <a:pt x="11526" y="5498"/>
                    <a:pt x="11526" y="5498"/>
                  </a:cubicBezTo>
                  <a:cubicBezTo>
                    <a:pt x="11526" y="5498"/>
                    <a:pt x="11526" y="5498"/>
                    <a:pt x="11526" y="5498"/>
                  </a:cubicBezTo>
                  <a:cubicBezTo>
                    <a:pt x="11435" y="5498"/>
                    <a:pt x="11435" y="5498"/>
                    <a:pt x="11435" y="5498"/>
                  </a:cubicBezTo>
                  <a:cubicBezTo>
                    <a:pt x="11345" y="5498"/>
                    <a:pt x="11345" y="5498"/>
                    <a:pt x="11345" y="5498"/>
                  </a:cubicBezTo>
                  <a:cubicBezTo>
                    <a:pt x="11254" y="5498"/>
                    <a:pt x="11254" y="5498"/>
                    <a:pt x="11254" y="5498"/>
                  </a:cubicBezTo>
                  <a:cubicBezTo>
                    <a:pt x="11072" y="5498"/>
                    <a:pt x="11072" y="5498"/>
                    <a:pt x="11072" y="5498"/>
                  </a:cubicBezTo>
                  <a:cubicBezTo>
                    <a:pt x="11072" y="5498"/>
                    <a:pt x="11072" y="5498"/>
                    <a:pt x="11072" y="5498"/>
                  </a:cubicBezTo>
                  <a:cubicBezTo>
                    <a:pt x="11072" y="5629"/>
                    <a:pt x="11072" y="5629"/>
                    <a:pt x="11072" y="5629"/>
                  </a:cubicBezTo>
                  <a:cubicBezTo>
                    <a:pt x="10982" y="5629"/>
                    <a:pt x="10982" y="5629"/>
                    <a:pt x="10982" y="5629"/>
                  </a:cubicBezTo>
                  <a:cubicBezTo>
                    <a:pt x="10891" y="5498"/>
                    <a:pt x="10891" y="5498"/>
                    <a:pt x="10891" y="5498"/>
                  </a:cubicBezTo>
                  <a:cubicBezTo>
                    <a:pt x="10891" y="5498"/>
                    <a:pt x="10891" y="5498"/>
                    <a:pt x="10891" y="5498"/>
                  </a:cubicBezTo>
                  <a:cubicBezTo>
                    <a:pt x="10800" y="5629"/>
                    <a:pt x="10800" y="5629"/>
                    <a:pt x="10800" y="5629"/>
                  </a:cubicBezTo>
                  <a:cubicBezTo>
                    <a:pt x="10800" y="5760"/>
                    <a:pt x="10800" y="5760"/>
                    <a:pt x="10800" y="5760"/>
                  </a:cubicBezTo>
                  <a:cubicBezTo>
                    <a:pt x="10709" y="5760"/>
                    <a:pt x="10709" y="5760"/>
                    <a:pt x="10709" y="5760"/>
                  </a:cubicBezTo>
                  <a:cubicBezTo>
                    <a:pt x="10618" y="5760"/>
                    <a:pt x="10618" y="5760"/>
                    <a:pt x="10618" y="5760"/>
                  </a:cubicBezTo>
                  <a:cubicBezTo>
                    <a:pt x="10528" y="5891"/>
                    <a:pt x="10528" y="5891"/>
                    <a:pt x="10528" y="5891"/>
                  </a:cubicBezTo>
                  <a:cubicBezTo>
                    <a:pt x="10437" y="5891"/>
                    <a:pt x="10437" y="5891"/>
                    <a:pt x="10437" y="5891"/>
                  </a:cubicBezTo>
                  <a:cubicBezTo>
                    <a:pt x="10437" y="5891"/>
                    <a:pt x="10437" y="5891"/>
                    <a:pt x="10437" y="5891"/>
                  </a:cubicBezTo>
                  <a:cubicBezTo>
                    <a:pt x="10528" y="5760"/>
                    <a:pt x="10528" y="5760"/>
                    <a:pt x="10528" y="5760"/>
                  </a:cubicBezTo>
                  <a:cubicBezTo>
                    <a:pt x="10437" y="5760"/>
                    <a:pt x="10437" y="5760"/>
                    <a:pt x="10437" y="5760"/>
                  </a:cubicBezTo>
                  <a:cubicBezTo>
                    <a:pt x="10346" y="5891"/>
                    <a:pt x="10346" y="5891"/>
                    <a:pt x="10346" y="5891"/>
                  </a:cubicBezTo>
                  <a:cubicBezTo>
                    <a:pt x="10346" y="6022"/>
                    <a:pt x="10346" y="6022"/>
                    <a:pt x="10346" y="6022"/>
                  </a:cubicBezTo>
                  <a:cubicBezTo>
                    <a:pt x="10437" y="6153"/>
                    <a:pt x="10437" y="6153"/>
                    <a:pt x="10437" y="6153"/>
                  </a:cubicBezTo>
                  <a:cubicBezTo>
                    <a:pt x="10528" y="6415"/>
                    <a:pt x="10528" y="6415"/>
                    <a:pt x="10528" y="6415"/>
                  </a:cubicBezTo>
                  <a:cubicBezTo>
                    <a:pt x="10709" y="6415"/>
                    <a:pt x="10709" y="6415"/>
                    <a:pt x="10709" y="6415"/>
                  </a:cubicBezTo>
                  <a:cubicBezTo>
                    <a:pt x="10800" y="6545"/>
                    <a:pt x="10800" y="6545"/>
                    <a:pt x="10800" y="6545"/>
                  </a:cubicBezTo>
                  <a:cubicBezTo>
                    <a:pt x="10891" y="6676"/>
                    <a:pt x="10891" y="6676"/>
                    <a:pt x="10891" y="6676"/>
                  </a:cubicBezTo>
                  <a:cubicBezTo>
                    <a:pt x="10891" y="6807"/>
                    <a:pt x="10891" y="6807"/>
                    <a:pt x="10891" y="6807"/>
                  </a:cubicBezTo>
                  <a:cubicBezTo>
                    <a:pt x="10982" y="6807"/>
                    <a:pt x="10982" y="6807"/>
                    <a:pt x="10982" y="6807"/>
                  </a:cubicBezTo>
                  <a:cubicBezTo>
                    <a:pt x="11072" y="6807"/>
                    <a:pt x="11072" y="6807"/>
                    <a:pt x="11072" y="6807"/>
                  </a:cubicBezTo>
                  <a:cubicBezTo>
                    <a:pt x="11072" y="6807"/>
                    <a:pt x="11072" y="6807"/>
                    <a:pt x="11072" y="6807"/>
                  </a:cubicBezTo>
                  <a:cubicBezTo>
                    <a:pt x="10891" y="6807"/>
                    <a:pt x="10891" y="6807"/>
                    <a:pt x="10891" y="6807"/>
                  </a:cubicBezTo>
                  <a:cubicBezTo>
                    <a:pt x="10891" y="6807"/>
                    <a:pt x="10891" y="6807"/>
                    <a:pt x="10891" y="6807"/>
                  </a:cubicBezTo>
                  <a:cubicBezTo>
                    <a:pt x="10800" y="6676"/>
                    <a:pt x="10800" y="6676"/>
                    <a:pt x="10800" y="6676"/>
                  </a:cubicBezTo>
                  <a:cubicBezTo>
                    <a:pt x="10709" y="6676"/>
                    <a:pt x="10709" y="6676"/>
                    <a:pt x="10709" y="6676"/>
                  </a:cubicBezTo>
                  <a:cubicBezTo>
                    <a:pt x="10709" y="6676"/>
                    <a:pt x="10709" y="6676"/>
                    <a:pt x="10709" y="6676"/>
                  </a:cubicBezTo>
                  <a:cubicBezTo>
                    <a:pt x="10618" y="6807"/>
                    <a:pt x="10618" y="6807"/>
                    <a:pt x="10618" y="6807"/>
                  </a:cubicBezTo>
                  <a:cubicBezTo>
                    <a:pt x="10528" y="6807"/>
                    <a:pt x="10528" y="6807"/>
                    <a:pt x="10528" y="6807"/>
                  </a:cubicBezTo>
                  <a:cubicBezTo>
                    <a:pt x="10528" y="6676"/>
                    <a:pt x="10528" y="6676"/>
                    <a:pt x="10528" y="6676"/>
                  </a:cubicBezTo>
                  <a:cubicBezTo>
                    <a:pt x="10528" y="6545"/>
                    <a:pt x="10528" y="6545"/>
                    <a:pt x="10528" y="6545"/>
                  </a:cubicBezTo>
                  <a:cubicBezTo>
                    <a:pt x="10528" y="6545"/>
                    <a:pt x="10528" y="6545"/>
                    <a:pt x="10528" y="6545"/>
                  </a:cubicBezTo>
                  <a:cubicBezTo>
                    <a:pt x="10528" y="6545"/>
                    <a:pt x="10528" y="6545"/>
                    <a:pt x="10528" y="6545"/>
                  </a:cubicBezTo>
                  <a:cubicBezTo>
                    <a:pt x="10437" y="6676"/>
                    <a:pt x="10437" y="6676"/>
                    <a:pt x="10437" y="6676"/>
                  </a:cubicBezTo>
                  <a:cubicBezTo>
                    <a:pt x="10437" y="6807"/>
                    <a:pt x="10437" y="6807"/>
                    <a:pt x="10437" y="6807"/>
                  </a:cubicBezTo>
                  <a:cubicBezTo>
                    <a:pt x="10528" y="6938"/>
                    <a:pt x="10528" y="6938"/>
                    <a:pt x="10528" y="6938"/>
                  </a:cubicBezTo>
                  <a:cubicBezTo>
                    <a:pt x="10528" y="6938"/>
                    <a:pt x="10528" y="6938"/>
                    <a:pt x="10528" y="6938"/>
                  </a:cubicBezTo>
                  <a:cubicBezTo>
                    <a:pt x="10437" y="7069"/>
                    <a:pt x="10437" y="7069"/>
                    <a:pt x="10437" y="7069"/>
                  </a:cubicBezTo>
                  <a:cubicBezTo>
                    <a:pt x="10346" y="7200"/>
                    <a:pt x="10346" y="7200"/>
                    <a:pt x="10346" y="7200"/>
                  </a:cubicBezTo>
                  <a:cubicBezTo>
                    <a:pt x="10346" y="7331"/>
                    <a:pt x="10346" y="7331"/>
                    <a:pt x="10346" y="7331"/>
                  </a:cubicBezTo>
                  <a:cubicBezTo>
                    <a:pt x="10346" y="7462"/>
                    <a:pt x="10346" y="7462"/>
                    <a:pt x="10346" y="7462"/>
                  </a:cubicBezTo>
                  <a:cubicBezTo>
                    <a:pt x="10437" y="7724"/>
                    <a:pt x="10437" y="7724"/>
                    <a:pt x="10437" y="7724"/>
                  </a:cubicBezTo>
                  <a:cubicBezTo>
                    <a:pt x="10618" y="7724"/>
                    <a:pt x="10618" y="7724"/>
                    <a:pt x="10618" y="7724"/>
                  </a:cubicBezTo>
                  <a:cubicBezTo>
                    <a:pt x="10709" y="7855"/>
                    <a:pt x="10709" y="7855"/>
                    <a:pt x="10709" y="7855"/>
                  </a:cubicBezTo>
                  <a:cubicBezTo>
                    <a:pt x="10709" y="7855"/>
                    <a:pt x="10709" y="7855"/>
                    <a:pt x="10709" y="7855"/>
                  </a:cubicBezTo>
                  <a:cubicBezTo>
                    <a:pt x="10891" y="7724"/>
                    <a:pt x="10891" y="7724"/>
                    <a:pt x="10891" y="7724"/>
                  </a:cubicBezTo>
                  <a:cubicBezTo>
                    <a:pt x="10982" y="7724"/>
                    <a:pt x="10982" y="7724"/>
                    <a:pt x="10982" y="7724"/>
                  </a:cubicBezTo>
                  <a:cubicBezTo>
                    <a:pt x="11072" y="7855"/>
                    <a:pt x="11072" y="7855"/>
                    <a:pt x="11072" y="7855"/>
                  </a:cubicBezTo>
                  <a:cubicBezTo>
                    <a:pt x="11254" y="7855"/>
                    <a:pt x="11254" y="7855"/>
                    <a:pt x="11254" y="7855"/>
                  </a:cubicBezTo>
                  <a:cubicBezTo>
                    <a:pt x="11254" y="7855"/>
                    <a:pt x="11254" y="7855"/>
                    <a:pt x="11254" y="7855"/>
                  </a:cubicBezTo>
                  <a:cubicBezTo>
                    <a:pt x="11345" y="7985"/>
                    <a:pt x="11345" y="7985"/>
                    <a:pt x="11345" y="7985"/>
                  </a:cubicBezTo>
                  <a:cubicBezTo>
                    <a:pt x="11345" y="7985"/>
                    <a:pt x="11345" y="7985"/>
                    <a:pt x="11345" y="7985"/>
                  </a:cubicBezTo>
                  <a:cubicBezTo>
                    <a:pt x="11435" y="7985"/>
                    <a:pt x="11435" y="7985"/>
                    <a:pt x="11435" y="7985"/>
                  </a:cubicBezTo>
                  <a:cubicBezTo>
                    <a:pt x="11435" y="7855"/>
                    <a:pt x="11435" y="7855"/>
                    <a:pt x="11435" y="7855"/>
                  </a:cubicBezTo>
                  <a:cubicBezTo>
                    <a:pt x="11435" y="7855"/>
                    <a:pt x="11435" y="7855"/>
                    <a:pt x="11435" y="7855"/>
                  </a:cubicBezTo>
                  <a:cubicBezTo>
                    <a:pt x="11526" y="7855"/>
                    <a:pt x="11526" y="7855"/>
                    <a:pt x="11526" y="7855"/>
                  </a:cubicBezTo>
                  <a:cubicBezTo>
                    <a:pt x="11526" y="7855"/>
                    <a:pt x="11526" y="7855"/>
                    <a:pt x="11526" y="7855"/>
                  </a:cubicBezTo>
                  <a:cubicBezTo>
                    <a:pt x="11435" y="7985"/>
                    <a:pt x="11435" y="7985"/>
                    <a:pt x="11435" y="7985"/>
                  </a:cubicBezTo>
                  <a:cubicBezTo>
                    <a:pt x="11435" y="8116"/>
                    <a:pt x="11435" y="8116"/>
                    <a:pt x="11435" y="8116"/>
                  </a:cubicBezTo>
                  <a:cubicBezTo>
                    <a:pt x="11435" y="8116"/>
                    <a:pt x="11435" y="8116"/>
                    <a:pt x="11435" y="8116"/>
                  </a:cubicBezTo>
                  <a:cubicBezTo>
                    <a:pt x="11526" y="7985"/>
                    <a:pt x="11526" y="7985"/>
                    <a:pt x="11526" y="7985"/>
                  </a:cubicBezTo>
                  <a:cubicBezTo>
                    <a:pt x="11617" y="7985"/>
                    <a:pt x="11617" y="7985"/>
                    <a:pt x="11617" y="7985"/>
                  </a:cubicBezTo>
                  <a:cubicBezTo>
                    <a:pt x="11708" y="7855"/>
                    <a:pt x="11708" y="7855"/>
                    <a:pt x="11708" y="7855"/>
                  </a:cubicBezTo>
                  <a:cubicBezTo>
                    <a:pt x="11889" y="7724"/>
                    <a:pt x="11889" y="7724"/>
                    <a:pt x="11889" y="7724"/>
                  </a:cubicBezTo>
                  <a:cubicBezTo>
                    <a:pt x="11980" y="7724"/>
                    <a:pt x="11980" y="7724"/>
                    <a:pt x="11980" y="7724"/>
                  </a:cubicBezTo>
                  <a:cubicBezTo>
                    <a:pt x="12071" y="7724"/>
                    <a:pt x="12071" y="7724"/>
                    <a:pt x="12071" y="7724"/>
                  </a:cubicBezTo>
                  <a:cubicBezTo>
                    <a:pt x="12071" y="7724"/>
                    <a:pt x="12071" y="7724"/>
                    <a:pt x="12071" y="7724"/>
                  </a:cubicBezTo>
                  <a:cubicBezTo>
                    <a:pt x="12071" y="7724"/>
                    <a:pt x="12071" y="7724"/>
                    <a:pt x="12071" y="7724"/>
                  </a:cubicBezTo>
                  <a:cubicBezTo>
                    <a:pt x="12161" y="7724"/>
                    <a:pt x="12161" y="7724"/>
                    <a:pt x="12161" y="7724"/>
                  </a:cubicBezTo>
                  <a:cubicBezTo>
                    <a:pt x="12252" y="7593"/>
                    <a:pt x="12252" y="7593"/>
                    <a:pt x="12252" y="7593"/>
                  </a:cubicBezTo>
                  <a:cubicBezTo>
                    <a:pt x="12434" y="7593"/>
                    <a:pt x="12434" y="7593"/>
                    <a:pt x="12434" y="7593"/>
                  </a:cubicBezTo>
                  <a:cubicBezTo>
                    <a:pt x="12434" y="7593"/>
                    <a:pt x="12434" y="7593"/>
                    <a:pt x="12434" y="7593"/>
                  </a:cubicBezTo>
                  <a:cubicBezTo>
                    <a:pt x="12434" y="7724"/>
                    <a:pt x="12434" y="7724"/>
                    <a:pt x="12434" y="7724"/>
                  </a:cubicBezTo>
                  <a:cubicBezTo>
                    <a:pt x="12343" y="7724"/>
                    <a:pt x="12343" y="7724"/>
                    <a:pt x="12343" y="7724"/>
                  </a:cubicBezTo>
                  <a:cubicBezTo>
                    <a:pt x="12343" y="7855"/>
                    <a:pt x="12343" y="7855"/>
                    <a:pt x="12343" y="7855"/>
                  </a:cubicBezTo>
                  <a:cubicBezTo>
                    <a:pt x="12343" y="7855"/>
                    <a:pt x="12343" y="7855"/>
                    <a:pt x="12343" y="7855"/>
                  </a:cubicBezTo>
                  <a:cubicBezTo>
                    <a:pt x="12252" y="7985"/>
                    <a:pt x="12252" y="7985"/>
                    <a:pt x="12252" y="7985"/>
                  </a:cubicBezTo>
                  <a:cubicBezTo>
                    <a:pt x="12161" y="7985"/>
                    <a:pt x="12161" y="7985"/>
                    <a:pt x="12161" y="7985"/>
                  </a:cubicBezTo>
                  <a:cubicBezTo>
                    <a:pt x="12161" y="7985"/>
                    <a:pt x="12161" y="7985"/>
                    <a:pt x="12161" y="7985"/>
                  </a:cubicBezTo>
                  <a:cubicBezTo>
                    <a:pt x="12071" y="7985"/>
                    <a:pt x="12071" y="7985"/>
                    <a:pt x="12071" y="7985"/>
                  </a:cubicBezTo>
                  <a:cubicBezTo>
                    <a:pt x="11980" y="8116"/>
                    <a:pt x="11980" y="8116"/>
                    <a:pt x="11980" y="8116"/>
                  </a:cubicBezTo>
                  <a:cubicBezTo>
                    <a:pt x="11980" y="8116"/>
                    <a:pt x="11980" y="8116"/>
                    <a:pt x="11980" y="8116"/>
                  </a:cubicBezTo>
                  <a:cubicBezTo>
                    <a:pt x="12071" y="8116"/>
                    <a:pt x="12071" y="8116"/>
                    <a:pt x="12071" y="8116"/>
                  </a:cubicBezTo>
                  <a:cubicBezTo>
                    <a:pt x="12071" y="8247"/>
                    <a:pt x="12071" y="8247"/>
                    <a:pt x="12071" y="8247"/>
                  </a:cubicBezTo>
                  <a:cubicBezTo>
                    <a:pt x="12071" y="8378"/>
                    <a:pt x="12071" y="8378"/>
                    <a:pt x="12071" y="8378"/>
                  </a:cubicBezTo>
                  <a:cubicBezTo>
                    <a:pt x="11980" y="8509"/>
                    <a:pt x="11980" y="8509"/>
                    <a:pt x="11980" y="8509"/>
                  </a:cubicBezTo>
                  <a:cubicBezTo>
                    <a:pt x="11980" y="8640"/>
                    <a:pt x="11980" y="8640"/>
                    <a:pt x="11980" y="8640"/>
                  </a:cubicBezTo>
                  <a:cubicBezTo>
                    <a:pt x="11889" y="8771"/>
                    <a:pt x="11889" y="8771"/>
                    <a:pt x="11889" y="8771"/>
                  </a:cubicBezTo>
                  <a:cubicBezTo>
                    <a:pt x="11889" y="8771"/>
                    <a:pt x="11889" y="8771"/>
                    <a:pt x="11889" y="8771"/>
                  </a:cubicBezTo>
                  <a:cubicBezTo>
                    <a:pt x="11889" y="8771"/>
                    <a:pt x="11889" y="8771"/>
                    <a:pt x="11889" y="8771"/>
                  </a:cubicBezTo>
                  <a:cubicBezTo>
                    <a:pt x="11889" y="8902"/>
                    <a:pt x="11889" y="8902"/>
                    <a:pt x="11889" y="8902"/>
                  </a:cubicBezTo>
                  <a:cubicBezTo>
                    <a:pt x="11889" y="9033"/>
                    <a:pt x="11889" y="9033"/>
                    <a:pt x="11889" y="9033"/>
                  </a:cubicBezTo>
                  <a:cubicBezTo>
                    <a:pt x="11798" y="9164"/>
                    <a:pt x="11798" y="9164"/>
                    <a:pt x="11798" y="9164"/>
                  </a:cubicBezTo>
                  <a:cubicBezTo>
                    <a:pt x="11798" y="9164"/>
                    <a:pt x="11798" y="9164"/>
                    <a:pt x="11798" y="9164"/>
                  </a:cubicBezTo>
                  <a:cubicBezTo>
                    <a:pt x="11708" y="9164"/>
                    <a:pt x="11708" y="9164"/>
                    <a:pt x="11708" y="9164"/>
                  </a:cubicBezTo>
                  <a:cubicBezTo>
                    <a:pt x="11617" y="9295"/>
                    <a:pt x="11617" y="9295"/>
                    <a:pt x="11617" y="9295"/>
                  </a:cubicBezTo>
                  <a:cubicBezTo>
                    <a:pt x="11526" y="9295"/>
                    <a:pt x="11526" y="9295"/>
                    <a:pt x="11526" y="9295"/>
                  </a:cubicBezTo>
                  <a:cubicBezTo>
                    <a:pt x="11526" y="9295"/>
                    <a:pt x="11526" y="9295"/>
                    <a:pt x="11526" y="9295"/>
                  </a:cubicBezTo>
                  <a:cubicBezTo>
                    <a:pt x="11435" y="9295"/>
                    <a:pt x="11435" y="9295"/>
                    <a:pt x="11435" y="9295"/>
                  </a:cubicBezTo>
                  <a:cubicBezTo>
                    <a:pt x="11254" y="9295"/>
                    <a:pt x="11254" y="9295"/>
                    <a:pt x="11254" y="9295"/>
                  </a:cubicBezTo>
                  <a:cubicBezTo>
                    <a:pt x="11254" y="9295"/>
                    <a:pt x="11254" y="9295"/>
                    <a:pt x="11254" y="9295"/>
                  </a:cubicBezTo>
                  <a:cubicBezTo>
                    <a:pt x="11254" y="9164"/>
                    <a:pt x="11254" y="9164"/>
                    <a:pt x="11254" y="9164"/>
                  </a:cubicBezTo>
                  <a:cubicBezTo>
                    <a:pt x="11163" y="9164"/>
                    <a:pt x="11163" y="9164"/>
                    <a:pt x="11163" y="9164"/>
                  </a:cubicBezTo>
                  <a:cubicBezTo>
                    <a:pt x="11163" y="9164"/>
                    <a:pt x="11163" y="9164"/>
                    <a:pt x="11163" y="9164"/>
                  </a:cubicBezTo>
                  <a:cubicBezTo>
                    <a:pt x="11072" y="9295"/>
                    <a:pt x="11072" y="9295"/>
                    <a:pt x="11072" y="9295"/>
                  </a:cubicBezTo>
                  <a:cubicBezTo>
                    <a:pt x="10982" y="9295"/>
                    <a:pt x="10982" y="9295"/>
                    <a:pt x="10982" y="9295"/>
                  </a:cubicBezTo>
                  <a:cubicBezTo>
                    <a:pt x="10891" y="9425"/>
                    <a:pt x="10891" y="9425"/>
                    <a:pt x="10891" y="9425"/>
                  </a:cubicBezTo>
                  <a:cubicBezTo>
                    <a:pt x="10709" y="9556"/>
                    <a:pt x="10709" y="9556"/>
                    <a:pt x="10709" y="9556"/>
                  </a:cubicBezTo>
                  <a:cubicBezTo>
                    <a:pt x="10709" y="9556"/>
                    <a:pt x="10709" y="9556"/>
                    <a:pt x="10709" y="9556"/>
                  </a:cubicBezTo>
                  <a:cubicBezTo>
                    <a:pt x="10618" y="9556"/>
                    <a:pt x="10618" y="9556"/>
                    <a:pt x="10618" y="9556"/>
                  </a:cubicBezTo>
                  <a:cubicBezTo>
                    <a:pt x="10528" y="9556"/>
                    <a:pt x="10528" y="9556"/>
                    <a:pt x="10528" y="9556"/>
                  </a:cubicBezTo>
                  <a:cubicBezTo>
                    <a:pt x="10437" y="9556"/>
                    <a:pt x="10437" y="9556"/>
                    <a:pt x="10437" y="9556"/>
                  </a:cubicBezTo>
                  <a:cubicBezTo>
                    <a:pt x="10346" y="9687"/>
                    <a:pt x="10346" y="9687"/>
                    <a:pt x="10346" y="9687"/>
                  </a:cubicBezTo>
                  <a:cubicBezTo>
                    <a:pt x="10255" y="9687"/>
                    <a:pt x="10255" y="9687"/>
                    <a:pt x="10255" y="9687"/>
                  </a:cubicBezTo>
                  <a:cubicBezTo>
                    <a:pt x="10165" y="9687"/>
                    <a:pt x="10165" y="9687"/>
                    <a:pt x="10165" y="9687"/>
                  </a:cubicBezTo>
                  <a:cubicBezTo>
                    <a:pt x="10165" y="9818"/>
                    <a:pt x="10165" y="9818"/>
                    <a:pt x="10165" y="9818"/>
                  </a:cubicBezTo>
                  <a:cubicBezTo>
                    <a:pt x="10165" y="10080"/>
                    <a:pt x="10165" y="10080"/>
                    <a:pt x="10165" y="10080"/>
                  </a:cubicBezTo>
                  <a:cubicBezTo>
                    <a:pt x="10074" y="10080"/>
                    <a:pt x="10074" y="10080"/>
                    <a:pt x="10074" y="10080"/>
                  </a:cubicBezTo>
                  <a:cubicBezTo>
                    <a:pt x="10074" y="10080"/>
                    <a:pt x="10074" y="10080"/>
                    <a:pt x="10074" y="10080"/>
                  </a:cubicBezTo>
                  <a:cubicBezTo>
                    <a:pt x="9983" y="9949"/>
                    <a:pt x="9983" y="9949"/>
                    <a:pt x="9983" y="9949"/>
                  </a:cubicBezTo>
                  <a:cubicBezTo>
                    <a:pt x="9802" y="9949"/>
                    <a:pt x="9802" y="9949"/>
                    <a:pt x="9802" y="9949"/>
                  </a:cubicBezTo>
                  <a:cubicBezTo>
                    <a:pt x="9802" y="9949"/>
                    <a:pt x="9802" y="9949"/>
                    <a:pt x="9802" y="9949"/>
                  </a:cubicBezTo>
                  <a:cubicBezTo>
                    <a:pt x="9802" y="10080"/>
                    <a:pt x="9802" y="10080"/>
                    <a:pt x="9802" y="10080"/>
                  </a:cubicBezTo>
                  <a:cubicBezTo>
                    <a:pt x="9892" y="10080"/>
                    <a:pt x="9892" y="10080"/>
                    <a:pt x="9892" y="10080"/>
                  </a:cubicBezTo>
                  <a:cubicBezTo>
                    <a:pt x="9802" y="10211"/>
                    <a:pt x="9802" y="10211"/>
                    <a:pt x="9802" y="10211"/>
                  </a:cubicBezTo>
                  <a:cubicBezTo>
                    <a:pt x="9802" y="10211"/>
                    <a:pt x="9802" y="10211"/>
                    <a:pt x="9802" y="10211"/>
                  </a:cubicBezTo>
                  <a:cubicBezTo>
                    <a:pt x="9711" y="10080"/>
                    <a:pt x="9711" y="10080"/>
                    <a:pt x="9711" y="10080"/>
                  </a:cubicBezTo>
                  <a:cubicBezTo>
                    <a:pt x="9711" y="9949"/>
                    <a:pt x="9711" y="9949"/>
                    <a:pt x="9711" y="9949"/>
                  </a:cubicBezTo>
                  <a:cubicBezTo>
                    <a:pt x="9620" y="9949"/>
                    <a:pt x="9620" y="9949"/>
                    <a:pt x="9620" y="9949"/>
                  </a:cubicBezTo>
                  <a:cubicBezTo>
                    <a:pt x="9529" y="10080"/>
                    <a:pt x="9529" y="10080"/>
                    <a:pt x="9529" y="10080"/>
                  </a:cubicBezTo>
                  <a:cubicBezTo>
                    <a:pt x="9529" y="10211"/>
                    <a:pt x="9529" y="10211"/>
                    <a:pt x="9529" y="10211"/>
                  </a:cubicBezTo>
                  <a:cubicBezTo>
                    <a:pt x="9439" y="10211"/>
                    <a:pt x="9439" y="10211"/>
                    <a:pt x="9439" y="10211"/>
                  </a:cubicBezTo>
                  <a:cubicBezTo>
                    <a:pt x="9439" y="10211"/>
                    <a:pt x="9439" y="10211"/>
                    <a:pt x="9439" y="10211"/>
                  </a:cubicBezTo>
                  <a:cubicBezTo>
                    <a:pt x="9257" y="10473"/>
                    <a:pt x="9257" y="10473"/>
                    <a:pt x="9257" y="10473"/>
                  </a:cubicBezTo>
                  <a:cubicBezTo>
                    <a:pt x="9166" y="10604"/>
                    <a:pt x="9166" y="10604"/>
                    <a:pt x="9166" y="10604"/>
                  </a:cubicBezTo>
                  <a:cubicBezTo>
                    <a:pt x="9166" y="10735"/>
                    <a:pt x="9166" y="10735"/>
                    <a:pt x="9166" y="10735"/>
                  </a:cubicBezTo>
                  <a:cubicBezTo>
                    <a:pt x="9076" y="10735"/>
                    <a:pt x="9076" y="10735"/>
                    <a:pt x="9076" y="10735"/>
                  </a:cubicBezTo>
                  <a:cubicBezTo>
                    <a:pt x="8985" y="10604"/>
                    <a:pt x="8985" y="10604"/>
                    <a:pt x="8985" y="10604"/>
                  </a:cubicBezTo>
                  <a:cubicBezTo>
                    <a:pt x="8985" y="10735"/>
                    <a:pt x="8985" y="10735"/>
                    <a:pt x="8985" y="10735"/>
                  </a:cubicBezTo>
                  <a:cubicBezTo>
                    <a:pt x="9076" y="10865"/>
                    <a:pt x="9076" y="10865"/>
                    <a:pt x="9076" y="10865"/>
                  </a:cubicBezTo>
                  <a:cubicBezTo>
                    <a:pt x="9076" y="10865"/>
                    <a:pt x="9076" y="10865"/>
                    <a:pt x="9076" y="10865"/>
                  </a:cubicBezTo>
                  <a:cubicBezTo>
                    <a:pt x="8985" y="10865"/>
                    <a:pt x="8985" y="10865"/>
                    <a:pt x="8985" y="10865"/>
                  </a:cubicBezTo>
                  <a:cubicBezTo>
                    <a:pt x="8985" y="10865"/>
                    <a:pt x="8985" y="10865"/>
                    <a:pt x="8985" y="10865"/>
                  </a:cubicBezTo>
                  <a:cubicBezTo>
                    <a:pt x="8894" y="10865"/>
                    <a:pt x="8894" y="10865"/>
                    <a:pt x="8894" y="10865"/>
                  </a:cubicBezTo>
                  <a:cubicBezTo>
                    <a:pt x="8894" y="10865"/>
                    <a:pt x="8894" y="10865"/>
                    <a:pt x="8894" y="10865"/>
                  </a:cubicBezTo>
                  <a:cubicBezTo>
                    <a:pt x="8803" y="10996"/>
                    <a:pt x="8803" y="10996"/>
                    <a:pt x="8803" y="10996"/>
                  </a:cubicBezTo>
                  <a:cubicBezTo>
                    <a:pt x="8803" y="11127"/>
                    <a:pt x="8803" y="11127"/>
                    <a:pt x="8803" y="11127"/>
                  </a:cubicBezTo>
                  <a:cubicBezTo>
                    <a:pt x="8803" y="11258"/>
                    <a:pt x="8803" y="11258"/>
                    <a:pt x="8803" y="11258"/>
                  </a:cubicBezTo>
                  <a:cubicBezTo>
                    <a:pt x="8894" y="11389"/>
                    <a:pt x="8894" y="11389"/>
                    <a:pt x="8894" y="11389"/>
                  </a:cubicBezTo>
                  <a:cubicBezTo>
                    <a:pt x="8803" y="11520"/>
                    <a:pt x="8803" y="11520"/>
                    <a:pt x="8803" y="11520"/>
                  </a:cubicBezTo>
                  <a:cubicBezTo>
                    <a:pt x="8803" y="11520"/>
                    <a:pt x="8803" y="11520"/>
                    <a:pt x="8803" y="11520"/>
                  </a:cubicBezTo>
                  <a:cubicBezTo>
                    <a:pt x="8803" y="11651"/>
                    <a:pt x="8803" y="11651"/>
                    <a:pt x="8803" y="11651"/>
                  </a:cubicBezTo>
                  <a:cubicBezTo>
                    <a:pt x="8894" y="11651"/>
                    <a:pt x="8894" y="11651"/>
                    <a:pt x="8894" y="11651"/>
                  </a:cubicBezTo>
                  <a:cubicBezTo>
                    <a:pt x="8894" y="11520"/>
                    <a:pt x="8894" y="11520"/>
                    <a:pt x="8894" y="11520"/>
                  </a:cubicBezTo>
                  <a:cubicBezTo>
                    <a:pt x="8894" y="11651"/>
                    <a:pt x="8894" y="11651"/>
                    <a:pt x="8894" y="11651"/>
                  </a:cubicBezTo>
                  <a:cubicBezTo>
                    <a:pt x="8985" y="11782"/>
                    <a:pt x="8985" y="11782"/>
                    <a:pt x="8985" y="11782"/>
                  </a:cubicBezTo>
                  <a:cubicBezTo>
                    <a:pt x="8894" y="11782"/>
                    <a:pt x="8894" y="11782"/>
                    <a:pt x="8894" y="11782"/>
                  </a:cubicBezTo>
                  <a:cubicBezTo>
                    <a:pt x="8894" y="11782"/>
                    <a:pt x="8894" y="11782"/>
                    <a:pt x="8894" y="11782"/>
                  </a:cubicBezTo>
                  <a:cubicBezTo>
                    <a:pt x="8894" y="11913"/>
                    <a:pt x="8894" y="11913"/>
                    <a:pt x="8894" y="11913"/>
                  </a:cubicBezTo>
                  <a:cubicBezTo>
                    <a:pt x="8985" y="11913"/>
                    <a:pt x="8985" y="11913"/>
                    <a:pt x="8985" y="11913"/>
                  </a:cubicBezTo>
                  <a:cubicBezTo>
                    <a:pt x="8985" y="11782"/>
                    <a:pt x="8985" y="11782"/>
                    <a:pt x="8985" y="11782"/>
                  </a:cubicBezTo>
                  <a:cubicBezTo>
                    <a:pt x="9076" y="11782"/>
                    <a:pt x="9076" y="11782"/>
                    <a:pt x="9076" y="11782"/>
                  </a:cubicBezTo>
                  <a:cubicBezTo>
                    <a:pt x="9076" y="11913"/>
                    <a:pt x="9076" y="11913"/>
                    <a:pt x="9076" y="11913"/>
                  </a:cubicBezTo>
                  <a:cubicBezTo>
                    <a:pt x="9076" y="11913"/>
                    <a:pt x="9076" y="11913"/>
                    <a:pt x="9076" y="11913"/>
                  </a:cubicBezTo>
                  <a:cubicBezTo>
                    <a:pt x="9166" y="11913"/>
                    <a:pt x="9166" y="11913"/>
                    <a:pt x="9166" y="11913"/>
                  </a:cubicBezTo>
                  <a:cubicBezTo>
                    <a:pt x="9257" y="12044"/>
                    <a:pt x="9257" y="12044"/>
                    <a:pt x="9257" y="12044"/>
                  </a:cubicBezTo>
                  <a:cubicBezTo>
                    <a:pt x="9348" y="12044"/>
                    <a:pt x="9348" y="12044"/>
                    <a:pt x="9348" y="12044"/>
                  </a:cubicBezTo>
                  <a:cubicBezTo>
                    <a:pt x="9348" y="11913"/>
                    <a:pt x="9348" y="11913"/>
                    <a:pt x="9348" y="11913"/>
                  </a:cubicBezTo>
                  <a:cubicBezTo>
                    <a:pt x="9439" y="11651"/>
                    <a:pt x="9439" y="11651"/>
                    <a:pt x="9439" y="11651"/>
                  </a:cubicBezTo>
                  <a:cubicBezTo>
                    <a:pt x="9439" y="11651"/>
                    <a:pt x="9439" y="11651"/>
                    <a:pt x="9439" y="11651"/>
                  </a:cubicBezTo>
                  <a:cubicBezTo>
                    <a:pt x="9620" y="11651"/>
                    <a:pt x="9620" y="11651"/>
                    <a:pt x="9620" y="11651"/>
                  </a:cubicBezTo>
                  <a:cubicBezTo>
                    <a:pt x="9620" y="11520"/>
                    <a:pt x="9620" y="11520"/>
                    <a:pt x="9620" y="11520"/>
                  </a:cubicBezTo>
                  <a:cubicBezTo>
                    <a:pt x="9620" y="11651"/>
                    <a:pt x="9620" y="11651"/>
                    <a:pt x="9620" y="11651"/>
                  </a:cubicBezTo>
                  <a:cubicBezTo>
                    <a:pt x="9529" y="11651"/>
                    <a:pt x="9529" y="11651"/>
                    <a:pt x="9529" y="11651"/>
                  </a:cubicBezTo>
                  <a:cubicBezTo>
                    <a:pt x="9439" y="11913"/>
                    <a:pt x="9439" y="11913"/>
                    <a:pt x="9439" y="11913"/>
                  </a:cubicBezTo>
                  <a:cubicBezTo>
                    <a:pt x="9348" y="11913"/>
                    <a:pt x="9348" y="11913"/>
                    <a:pt x="9348" y="11913"/>
                  </a:cubicBezTo>
                  <a:cubicBezTo>
                    <a:pt x="9348" y="12044"/>
                    <a:pt x="9348" y="12044"/>
                    <a:pt x="9348" y="12044"/>
                  </a:cubicBezTo>
                  <a:cubicBezTo>
                    <a:pt x="9439" y="12175"/>
                    <a:pt x="9439" y="12175"/>
                    <a:pt x="9439" y="12175"/>
                  </a:cubicBezTo>
                  <a:cubicBezTo>
                    <a:pt x="9439" y="12175"/>
                    <a:pt x="9439" y="12175"/>
                    <a:pt x="9439" y="12175"/>
                  </a:cubicBezTo>
                  <a:cubicBezTo>
                    <a:pt x="9348" y="12305"/>
                    <a:pt x="9348" y="12305"/>
                    <a:pt x="9348" y="12305"/>
                  </a:cubicBezTo>
                  <a:cubicBezTo>
                    <a:pt x="9257" y="12175"/>
                    <a:pt x="9257" y="12175"/>
                    <a:pt x="9257" y="12175"/>
                  </a:cubicBezTo>
                  <a:cubicBezTo>
                    <a:pt x="9257" y="12175"/>
                    <a:pt x="9257" y="12175"/>
                    <a:pt x="9257" y="12175"/>
                  </a:cubicBezTo>
                  <a:cubicBezTo>
                    <a:pt x="9257" y="12044"/>
                    <a:pt x="9257" y="12044"/>
                    <a:pt x="9257" y="12044"/>
                  </a:cubicBezTo>
                  <a:cubicBezTo>
                    <a:pt x="9166" y="12044"/>
                    <a:pt x="9166" y="12044"/>
                    <a:pt x="9166" y="12044"/>
                  </a:cubicBezTo>
                  <a:cubicBezTo>
                    <a:pt x="9166" y="12044"/>
                    <a:pt x="9166" y="12044"/>
                    <a:pt x="9166" y="12044"/>
                  </a:cubicBezTo>
                  <a:cubicBezTo>
                    <a:pt x="8985" y="12044"/>
                    <a:pt x="8985" y="12044"/>
                    <a:pt x="8985" y="12044"/>
                  </a:cubicBezTo>
                  <a:cubicBezTo>
                    <a:pt x="8985" y="11913"/>
                    <a:pt x="8985" y="11913"/>
                    <a:pt x="8985" y="11913"/>
                  </a:cubicBezTo>
                  <a:cubicBezTo>
                    <a:pt x="8894" y="11913"/>
                    <a:pt x="8894" y="11913"/>
                    <a:pt x="8894" y="11913"/>
                  </a:cubicBezTo>
                  <a:cubicBezTo>
                    <a:pt x="8894" y="12044"/>
                    <a:pt x="8894" y="12044"/>
                    <a:pt x="8894" y="12044"/>
                  </a:cubicBezTo>
                  <a:cubicBezTo>
                    <a:pt x="8803" y="12044"/>
                    <a:pt x="8803" y="12044"/>
                    <a:pt x="8803" y="12044"/>
                  </a:cubicBezTo>
                  <a:cubicBezTo>
                    <a:pt x="8803" y="12175"/>
                    <a:pt x="8803" y="12175"/>
                    <a:pt x="8803" y="12175"/>
                  </a:cubicBezTo>
                  <a:cubicBezTo>
                    <a:pt x="8713" y="12044"/>
                    <a:pt x="8713" y="12044"/>
                    <a:pt x="8713" y="12044"/>
                  </a:cubicBezTo>
                  <a:cubicBezTo>
                    <a:pt x="8713" y="12175"/>
                    <a:pt x="8713" y="12175"/>
                    <a:pt x="8713" y="12175"/>
                  </a:cubicBezTo>
                  <a:cubicBezTo>
                    <a:pt x="8713" y="12305"/>
                    <a:pt x="8713" y="12305"/>
                    <a:pt x="8713" y="12305"/>
                  </a:cubicBezTo>
                  <a:cubicBezTo>
                    <a:pt x="8713" y="12305"/>
                    <a:pt x="8713" y="12305"/>
                    <a:pt x="8713" y="12305"/>
                  </a:cubicBezTo>
                  <a:cubicBezTo>
                    <a:pt x="8713" y="12305"/>
                    <a:pt x="8713" y="12305"/>
                    <a:pt x="8713" y="12305"/>
                  </a:cubicBezTo>
                  <a:cubicBezTo>
                    <a:pt x="8713" y="12436"/>
                    <a:pt x="8713" y="12436"/>
                    <a:pt x="8713" y="12436"/>
                  </a:cubicBezTo>
                  <a:cubicBezTo>
                    <a:pt x="8713" y="12567"/>
                    <a:pt x="8713" y="12567"/>
                    <a:pt x="8713" y="12567"/>
                  </a:cubicBezTo>
                  <a:cubicBezTo>
                    <a:pt x="8803" y="12567"/>
                    <a:pt x="8803" y="12567"/>
                    <a:pt x="8803" y="12567"/>
                  </a:cubicBezTo>
                  <a:cubicBezTo>
                    <a:pt x="8803" y="12829"/>
                    <a:pt x="8803" y="12829"/>
                    <a:pt x="8803" y="12829"/>
                  </a:cubicBezTo>
                  <a:cubicBezTo>
                    <a:pt x="8803" y="12829"/>
                    <a:pt x="8803" y="12829"/>
                    <a:pt x="8803" y="12829"/>
                  </a:cubicBezTo>
                  <a:cubicBezTo>
                    <a:pt x="8803" y="12960"/>
                    <a:pt x="8803" y="12960"/>
                    <a:pt x="8803" y="12960"/>
                  </a:cubicBezTo>
                  <a:cubicBezTo>
                    <a:pt x="8894" y="12960"/>
                    <a:pt x="8894" y="12960"/>
                    <a:pt x="8894" y="12960"/>
                  </a:cubicBezTo>
                  <a:cubicBezTo>
                    <a:pt x="8894" y="13091"/>
                    <a:pt x="8894" y="13091"/>
                    <a:pt x="8894" y="13091"/>
                  </a:cubicBezTo>
                  <a:cubicBezTo>
                    <a:pt x="8803" y="13091"/>
                    <a:pt x="8803" y="13091"/>
                    <a:pt x="8803" y="13091"/>
                  </a:cubicBezTo>
                  <a:cubicBezTo>
                    <a:pt x="8713" y="13091"/>
                    <a:pt x="8713" y="13091"/>
                    <a:pt x="8713" y="13091"/>
                  </a:cubicBezTo>
                  <a:cubicBezTo>
                    <a:pt x="8985" y="13222"/>
                    <a:pt x="8985" y="13222"/>
                    <a:pt x="8985" y="13222"/>
                  </a:cubicBezTo>
                  <a:cubicBezTo>
                    <a:pt x="9076" y="13222"/>
                    <a:pt x="9076" y="13222"/>
                    <a:pt x="9076" y="13222"/>
                  </a:cubicBezTo>
                  <a:cubicBezTo>
                    <a:pt x="9257" y="13222"/>
                    <a:pt x="9257" y="13222"/>
                    <a:pt x="9257" y="13222"/>
                  </a:cubicBezTo>
                  <a:cubicBezTo>
                    <a:pt x="9257" y="13222"/>
                    <a:pt x="9257" y="13222"/>
                    <a:pt x="9257" y="13222"/>
                  </a:cubicBezTo>
                  <a:cubicBezTo>
                    <a:pt x="9348" y="13222"/>
                    <a:pt x="9348" y="13222"/>
                    <a:pt x="9348" y="13222"/>
                  </a:cubicBezTo>
                  <a:cubicBezTo>
                    <a:pt x="9348" y="13222"/>
                    <a:pt x="9348" y="13222"/>
                    <a:pt x="9348" y="13222"/>
                  </a:cubicBezTo>
                  <a:cubicBezTo>
                    <a:pt x="9529" y="12960"/>
                    <a:pt x="9529" y="12960"/>
                    <a:pt x="9529" y="12960"/>
                  </a:cubicBezTo>
                  <a:cubicBezTo>
                    <a:pt x="9529" y="12960"/>
                    <a:pt x="9529" y="12960"/>
                    <a:pt x="9529" y="12960"/>
                  </a:cubicBezTo>
                  <a:cubicBezTo>
                    <a:pt x="9439" y="12829"/>
                    <a:pt x="9439" y="12829"/>
                    <a:pt x="9439" y="12829"/>
                  </a:cubicBezTo>
                  <a:cubicBezTo>
                    <a:pt x="9439" y="12829"/>
                    <a:pt x="9439" y="12829"/>
                    <a:pt x="9439" y="12829"/>
                  </a:cubicBezTo>
                  <a:cubicBezTo>
                    <a:pt x="9529" y="12698"/>
                    <a:pt x="9529" y="12698"/>
                    <a:pt x="9529" y="12698"/>
                  </a:cubicBezTo>
                  <a:cubicBezTo>
                    <a:pt x="9711" y="12567"/>
                    <a:pt x="9711" y="12567"/>
                    <a:pt x="9711" y="12567"/>
                  </a:cubicBezTo>
                  <a:cubicBezTo>
                    <a:pt x="9892" y="12436"/>
                    <a:pt x="9892" y="12436"/>
                    <a:pt x="9892" y="12436"/>
                  </a:cubicBezTo>
                  <a:cubicBezTo>
                    <a:pt x="9892" y="12436"/>
                    <a:pt x="9892" y="12436"/>
                    <a:pt x="9892" y="12436"/>
                  </a:cubicBezTo>
                  <a:cubicBezTo>
                    <a:pt x="9892" y="12436"/>
                    <a:pt x="9892" y="12436"/>
                    <a:pt x="9892" y="12436"/>
                  </a:cubicBezTo>
                  <a:cubicBezTo>
                    <a:pt x="9711" y="12698"/>
                    <a:pt x="9711" y="12698"/>
                    <a:pt x="9711" y="12698"/>
                  </a:cubicBezTo>
                  <a:cubicBezTo>
                    <a:pt x="9620" y="12829"/>
                    <a:pt x="9620" y="12829"/>
                    <a:pt x="9620" y="12829"/>
                  </a:cubicBezTo>
                  <a:cubicBezTo>
                    <a:pt x="9620" y="12829"/>
                    <a:pt x="9620" y="12829"/>
                    <a:pt x="9620" y="12829"/>
                  </a:cubicBezTo>
                  <a:cubicBezTo>
                    <a:pt x="9620" y="12960"/>
                    <a:pt x="9620" y="12960"/>
                    <a:pt x="9620" y="12960"/>
                  </a:cubicBezTo>
                  <a:cubicBezTo>
                    <a:pt x="9620" y="12960"/>
                    <a:pt x="9620" y="12960"/>
                    <a:pt x="9620" y="12960"/>
                  </a:cubicBezTo>
                  <a:cubicBezTo>
                    <a:pt x="9620" y="13091"/>
                    <a:pt x="9620" y="13091"/>
                    <a:pt x="9620" y="13091"/>
                  </a:cubicBezTo>
                  <a:cubicBezTo>
                    <a:pt x="9529" y="13222"/>
                    <a:pt x="9529" y="13222"/>
                    <a:pt x="9529" y="13222"/>
                  </a:cubicBezTo>
                  <a:cubicBezTo>
                    <a:pt x="9439" y="13353"/>
                    <a:pt x="9439" y="13353"/>
                    <a:pt x="9439" y="13353"/>
                  </a:cubicBezTo>
                  <a:cubicBezTo>
                    <a:pt x="9529" y="13484"/>
                    <a:pt x="9529" y="13484"/>
                    <a:pt x="9529" y="13484"/>
                  </a:cubicBezTo>
                  <a:cubicBezTo>
                    <a:pt x="9439" y="13484"/>
                    <a:pt x="9439" y="13484"/>
                    <a:pt x="9439" y="13484"/>
                  </a:cubicBezTo>
                  <a:cubicBezTo>
                    <a:pt x="9439" y="13615"/>
                    <a:pt x="9439" y="13615"/>
                    <a:pt x="9439" y="13615"/>
                  </a:cubicBezTo>
                  <a:cubicBezTo>
                    <a:pt x="9439" y="13745"/>
                    <a:pt x="9439" y="13745"/>
                    <a:pt x="9439" y="13745"/>
                  </a:cubicBezTo>
                  <a:cubicBezTo>
                    <a:pt x="9529" y="13745"/>
                    <a:pt x="9529" y="13745"/>
                    <a:pt x="9529" y="13745"/>
                  </a:cubicBezTo>
                  <a:cubicBezTo>
                    <a:pt x="9348" y="13876"/>
                    <a:pt x="9348" y="13876"/>
                    <a:pt x="9348" y="13876"/>
                  </a:cubicBezTo>
                  <a:cubicBezTo>
                    <a:pt x="9348" y="13876"/>
                    <a:pt x="9348" y="13876"/>
                    <a:pt x="9348" y="13876"/>
                  </a:cubicBezTo>
                  <a:cubicBezTo>
                    <a:pt x="9348" y="14007"/>
                    <a:pt x="9348" y="14007"/>
                    <a:pt x="9348" y="14007"/>
                  </a:cubicBezTo>
                  <a:cubicBezTo>
                    <a:pt x="9257" y="14007"/>
                    <a:pt x="9257" y="14007"/>
                    <a:pt x="9257" y="14007"/>
                  </a:cubicBezTo>
                  <a:cubicBezTo>
                    <a:pt x="9257" y="14007"/>
                    <a:pt x="9257" y="14007"/>
                    <a:pt x="9257" y="14007"/>
                  </a:cubicBezTo>
                  <a:cubicBezTo>
                    <a:pt x="9257" y="14138"/>
                    <a:pt x="9257" y="14138"/>
                    <a:pt x="9257" y="14138"/>
                  </a:cubicBezTo>
                  <a:cubicBezTo>
                    <a:pt x="9257" y="14138"/>
                    <a:pt x="9257" y="14138"/>
                    <a:pt x="9257" y="14138"/>
                  </a:cubicBezTo>
                  <a:cubicBezTo>
                    <a:pt x="9348" y="14269"/>
                    <a:pt x="9348" y="14269"/>
                    <a:pt x="9348" y="14269"/>
                  </a:cubicBezTo>
                  <a:cubicBezTo>
                    <a:pt x="9348" y="14138"/>
                    <a:pt x="9348" y="14138"/>
                    <a:pt x="9348" y="14138"/>
                  </a:cubicBezTo>
                  <a:cubicBezTo>
                    <a:pt x="9439" y="14138"/>
                    <a:pt x="9439" y="14138"/>
                    <a:pt x="9439" y="14138"/>
                  </a:cubicBezTo>
                  <a:cubicBezTo>
                    <a:pt x="9439" y="14269"/>
                    <a:pt x="9439" y="14269"/>
                    <a:pt x="9439" y="14269"/>
                  </a:cubicBezTo>
                  <a:cubicBezTo>
                    <a:pt x="9439" y="14269"/>
                    <a:pt x="9439" y="14269"/>
                    <a:pt x="9439" y="14269"/>
                  </a:cubicBezTo>
                  <a:cubicBezTo>
                    <a:pt x="9348" y="14269"/>
                    <a:pt x="9348" y="14269"/>
                    <a:pt x="9348" y="14269"/>
                  </a:cubicBezTo>
                  <a:cubicBezTo>
                    <a:pt x="9257" y="14400"/>
                    <a:pt x="9257" y="14400"/>
                    <a:pt x="9257" y="14400"/>
                  </a:cubicBezTo>
                  <a:cubicBezTo>
                    <a:pt x="9257" y="14400"/>
                    <a:pt x="9257" y="14400"/>
                    <a:pt x="9257" y="14400"/>
                  </a:cubicBezTo>
                  <a:cubicBezTo>
                    <a:pt x="9257" y="14400"/>
                    <a:pt x="9257" y="14400"/>
                    <a:pt x="9257" y="14400"/>
                  </a:cubicBezTo>
                  <a:cubicBezTo>
                    <a:pt x="9348" y="14531"/>
                    <a:pt x="9348" y="14531"/>
                    <a:pt x="9348" y="14531"/>
                  </a:cubicBezTo>
                  <a:cubicBezTo>
                    <a:pt x="9257" y="14531"/>
                    <a:pt x="9257" y="14531"/>
                    <a:pt x="9257" y="14531"/>
                  </a:cubicBezTo>
                  <a:cubicBezTo>
                    <a:pt x="9166" y="14531"/>
                    <a:pt x="9166" y="14531"/>
                    <a:pt x="9166" y="14531"/>
                  </a:cubicBezTo>
                  <a:cubicBezTo>
                    <a:pt x="9166" y="14662"/>
                    <a:pt x="9166" y="14662"/>
                    <a:pt x="9166" y="14662"/>
                  </a:cubicBezTo>
                  <a:cubicBezTo>
                    <a:pt x="9076" y="14662"/>
                    <a:pt x="9076" y="14662"/>
                    <a:pt x="9076" y="14662"/>
                  </a:cubicBezTo>
                  <a:cubicBezTo>
                    <a:pt x="9076" y="14662"/>
                    <a:pt x="9076" y="14662"/>
                    <a:pt x="9076" y="14662"/>
                  </a:cubicBezTo>
                  <a:cubicBezTo>
                    <a:pt x="9076" y="14662"/>
                    <a:pt x="9076" y="14662"/>
                    <a:pt x="9076" y="14662"/>
                  </a:cubicBezTo>
                  <a:cubicBezTo>
                    <a:pt x="9166" y="14662"/>
                    <a:pt x="9166" y="14662"/>
                    <a:pt x="9166" y="14662"/>
                  </a:cubicBezTo>
                  <a:cubicBezTo>
                    <a:pt x="9257" y="14793"/>
                    <a:pt x="9257" y="14793"/>
                    <a:pt x="9257" y="14793"/>
                  </a:cubicBezTo>
                  <a:cubicBezTo>
                    <a:pt x="9348" y="14662"/>
                    <a:pt x="9348" y="14662"/>
                    <a:pt x="9348" y="14662"/>
                  </a:cubicBezTo>
                  <a:cubicBezTo>
                    <a:pt x="9439" y="14531"/>
                    <a:pt x="9439" y="14531"/>
                    <a:pt x="9439" y="14531"/>
                  </a:cubicBezTo>
                  <a:cubicBezTo>
                    <a:pt x="9529" y="14531"/>
                    <a:pt x="9529" y="14531"/>
                    <a:pt x="9529" y="14531"/>
                  </a:cubicBezTo>
                  <a:cubicBezTo>
                    <a:pt x="9529" y="14531"/>
                    <a:pt x="9529" y="14531"/>
                    <a:pt x="9529" y="14531"/>
                  </a:cubicBezTo>
                  <a:cubicBezTo>
                    <a:pt x="9620" y="14400"/>
                    <a:pt x="9620" y="14400"/>
                    <a:pt x="9620" y="14400"/>
                  </a:cubicBezTo>
                  <a:cubicBezTo>
                    <a:pt x="9711" y="14400"/>
                    <a:pt x="9711" y="14400"/>
                    <a:pt x="9711" y="14400"/>
                  </a:cubicBezTo>
                  <a:cubicBezTo>
                    <a:pt x="9711" y="14531"/>
                    <a:pt x="9711" y="14531"/>
                    <a:pt x="9711" y="14531"/>
                  </a:cubicBezTo>
                  <a:cubicBezTo>
                    <a:pt x="9711" y="14531"/>
                    <a:pt x="9711" y="14531"/>
                    <a:pt x="9711" y="14531"/>
                  </a:cubicBezTo>
                  <a:cubicBezTo>
                    <a:pt x="9711" y="14531"/>
                    <a:pt x="9711" y="14531"/>
                    <a:pt x="9711" y="14531"/>
                  </a:cubicBezTo>
                  <a:cubicBezTo>
                    <a:pt x="9711" y="14531"/>
                    <a:pt x="9711" y="14531"/>
                    <a:pt x="9711" y="14531"/>
                  </a:cubicBezTo>
                  <a:cubicBezTo>
                    <a:pt x="9711" y="14662"/>
                    <a:pt x="9711" y="14662"/>
                    <a:pt x="9711" y="14662"/>
                  </a:cubicBezTo>
                  <a:cubicBezTo>
                    <a:pt x="9711" y="14793"/>
                    <a:pt x="9711" y="14793"/>
                    <a:pt x="9711" y="14793"/>
                  </a:cubicBezTo>
                  <a:cubicBezTo>
                    <a:pt x="9802" y="14793"/>
                    <a:pt x="9802" y="14793"/>
                    <a:pt x="9802" y="14793"/>
                  </a:cubicBezTo>
                  <a:cubicBezTo>
                    <a:pt x="9892" y="14662"/>
                    <a:pt x="9892" y="14662"/>
                    <a:pt x="9892" y="14662"/>
                  </a:cubicBezTo>
                  <a:cubicBezTo>
                    <a:pt x="9892" y="14662"/>
                    <a:pt x="9892" y="14662"/>
                    <a:pt x="9892" y="14662"/>
                  </a:cubicBezTo>
                  <a:cubicBezTo>
                    <a:pt x="9892" y="14662"/>
                    <a:pt x="9892" y="14662"/>
                    <a:pt x="9892" y="14662"/>
                  </a:cubicBezTo>
                  <a:cubicBezTo>
                    <a:pt x="9892" y="14793"/>
                    <a:pt x="9892" y="14793"/>
                    <a:pt x="9892" y="14793"/>
                  </a:cubicBezTo>
                  <a:cubicBezTo>
                    <a:pt x="9983" y="14924"/>
                    <a:pt x="9983" y="14924"/>
                    <a:pt x="9983" y="14924"/>
                  </a:cubicBezTo>
                  <a:cubicBezTo>
                    <a:pt x="9983" y="15055"/>
                    <a:pt x="9983" y="15055"/>
                    <a:pt x="9983" y="15055"/>
                  </a:cubicBezTo>
                  <a:cubicBezTo>
                    <a:pt x="9983" y="15185"/>
                    <a:pt x="9983" y="15185"/>
                    <a:pt x="9983" y="15185"/>
                  </a:cubicBezTo>
                  <a:cubicBezTo>
                    <a:pt x="9983" y="15316"/>
                    <a:pt x="9983" y="15316"/>
                    <a:pt x="9983" y="15316"/>
                  </a:cubicBezTo>
                  <a:cubicBezTo>
                    <a:pt x="10074" y="15316"/>
                    <a:pt x="10074" y="15316"/>
                    <a:pt x="10074" y="15316"/>
                  </a:cubicBezTo>
                  <a:cubicBezTo>
                    <a:pt x="10074" y="15185"/>
                    <a:pt x="10074" y="15185"/>
                    <a:pt x="10074" y="15185"/>
                  </a:cubicBezTo>
                  <a:cubicBezTo>
                    <a:pt x="10074" y="15055"/>
                    <a:pt x="10074" y="15055"/>
                    <a:pt x="10074" y="15055"/>
                  </a:cubicBezTo>
                  <a:cubicBezTo>
                    <a:pt x="10165" y="14924"/>
                    <a:pt x="10165" y="14924"/>
                    <a:pt x="10165" y="14924"/>
                  </a:cubicBezTo>
                  <a:cubicBezTo>
                    <a:pt x="10165" y="14793"/>
                    <a:pt x="10165" y="14793"/>
                    <a:pt x="10165" y="14793"/>
                  </a:cubicBezTo>
                  <a:cubicBezTo>
                    <a:pt x="10255" y="14662"/>
                    <a:pt x="10255" y="14662"/>
                    <a:pt x="10255" y="14662"/>
                  </a:cubicBezTo>
                  <a:cubicBezTo>
                    <a:pt x="10255" y="14662"/>
                    <a:pt x="10255" y="14662"/>
                    <a:pt x="10255" y="14662"/>
                  </a:cubicBezTo>
                  <a:cubicBezTo>
                    <a:pt x="10346" y="14662"/>
                    <a:pt x="10346" y="14662"/>
                    <a:pt x="10346" y="14662"/>
                  </a:cubicBezTo>
                  <a:cubicBezTo>
                    <a:pt x="10437" y="14662"/>
                    <a:pt x="10437" y="14662"/>
                    <a:pt x="10437" y="14662"/>
                  </a:cubicBezTo>
                  <a:cubicBezTo>
                    <a:pt x="10346" y="14662"/>
                    <a:pt x="10346" y="14662"/>
                    <a:pt x="10346" y="14662"/>
                  </a:cubicBezTo>
                  <a:cubicBezTo>
                    <a:pt x="10255" y="14793"/>
                    <a:pt x="10255" y="14793"/>
                    <a:pt x="10255" y="14793"/>
                  </a:cubicBezTo>
                  <a:cubicBezTo>
                    <a:pt x="10255" y="14924"/>
                    <a:pt x="10255" y="14924"/>
                    <a:pt x="10255" y="14924"/>
                  </a:cubicBezTo>
                  <a:cubicBezTo>
                    <a:pt x="10346" y="15055"/>
                    <a:pt x="10346" y="15055"/>
                    <a:pt x="10346" y="15055"/>
                  </a:cubicBezTo>
                  <a:cubicBezTo>
                    <a:pt x="10437" y="15055"/>
                    <a:pt x="10437" y="15055"/>
                    <a:pt x="10437" y="15055"/>
                  </a:cubicBezTo>
                  <a:cubicBezTo>
                    <a:pt x="10528" y="14924"/>
                    <a:pt x="10528" y="14924"/>
                    <a:pt x="10528" y="14924"/>
                  </a:cubicBezTo>
                  <a:cubicBezTo>
                    <a:pt x="10709" y="14924"/>
                    <a:pt x="10709" y="14924"/>
                    <a:pt x="10709" y="14924"/>
                  </a:cubicBezTo>
                  <a:cubicBezTo>
                    <a:pt x="10709" y="14924"/>
                    <a:pt x="10709" y="14924"/>
                    <a:pt x="10709" y="14924"/>
                  </a:cubicBezTo>
                  <a:cubicBezTo>
                    <a:pt x="10800" y="14924"/>
                    <a:pt x="10800" y="14924"/>
                    <a:pt x="10800" y="14924"/>
                  </a:cubicBezTo>
                  <a:cubicBezTo>
                    <a:pt x="10982" y="14793"/>
                    <a:pt x="10982" y="14793"/>
                    <a:pt x="10982" y="14793"/>
                  </a:cubicBezTo>
                  <a:cubicBezTo>
                    <a:pt x="10982" y="14793"/>
                    <a:pt x="10982" y="14793"/>
                    <a:pt x="10982" y="14793"/>
                  </a:cubicBezTo>
                  <a:cubicBezTo>
                    <a:pt x="10982" y="14793"/>
                    <a:pt x="10982" y="14793"/>
                    <a:pt x="10982" y="14793"/>
                  </a:cubicBezTo>
                  <a:cubicBezTo>
                    <a:pt x="10891" y="14924"/>
                    <a:pt x="10891" y="14924"/>
                    <a:pt x="10891" y="14924"/>
                  </a:cubicBezTo>
                  <a:cubicBezTo>
                    <a:pt x="10891" y="15055"/>
                    <a:pt x="10891" y="15055"/>
                    <a:pt x="10891" y="15055"/>
                  </a:cubicBezTo>
                  <a:cubicBezTo>
                    <a:pt x="10800" y="15055"/>
                    <a:pt x="10800" y="15055"/>
                    <a:pt x="10800" y="15055"/>
                  </a:cubicBezTo>
                  <a:cubicBezTo>
                    <a:pt x="10618" y="15185"/>
                    <a:pt x="10618" y="15185"/>
                    <a:pt x="10618" y="15185"/>
                  </a:cubicBezTo>
                  <a:cubicBezTo>
                    <a:pt x="10437" y="15316"/>
                    <a:pt x="10437" y="15316"/>
                    <a:pt x="10437" y="15316"/>
                  </a:cubicBezTo>
                  <a:cubicBezTo>
                    <a:pt x="10437" y="15447"/>
                    <a:pt x="10437" y="15447"/>
                    <a:pt x="10437" y="15447"/>
                  </a:cubicBezTo>
                  <a:cubicBezTo>
                    <a:pt x="10437" y="15578"/>
                    <a:pt x="10437" y="15578"/>
                    <a:pt x="10437" y="15578"/>
                  </a:cubicBezTo>
                  <a:cubicBezTo>
                    <a:pt x="10437" y="15709"/>
                    <a:pt x="10437" y="15709"/>
                    <a:pt x="10437" y="15709"/>
                  </a:cubicBezTo>
                  <a:cubicBezTo>
                    <a:pt x="10528" y="15709"/>
                    <a:pt x="10528" y="15709"/>
                    <a:pt x="10528" y="15709"/>
                  </a:cubicBezTo>
                  <a:cubicBezTo>
                    <a:pt x="10346" y="15709"/>
                    <a:pt x="10346" y="15709"/>
                    <a:pt x="10346" y="15709"/>
                  </a:cubicBezTo>
                  <a:cubicBezTo>
                    <a:pt x="10346" y="15709"/>
                    <a:pt x="10346" y="15709"/>
                    <a:pt x="10346" y="15709"/>
                  </a:cubicBezTo>
                  <a:cubicBezTo>
                    <a:pt x="10255" y="15840"/>
                    <a:pt x="10255" y="15840"/>
                    <a:pt x="10255" y="15840"/>
                  </a:cubicBezTo>
                  <a:cubicBezTo>
                    <a:pt x="10255" y="15971"/>
                    <a:pt x="10255" y="15971"/>
                    <a:pt x="10255" y="15971"/>
                  </a:cubicBezTo>
                  <a:cubicBezTo>
                    <a:pt x="10074" y="16102"/>
                    <a:pt x="10074" y="16102"/>
                    <a:pt x="10074" y="16102"/>
                  </a:cubicBezTo>
                  <a:cubicBezTo>
                    <a:pt x="10074" y="16233"/>
                    <a:pt x="10074" y="16233"/>
                    <a:pt x="10074" y="16233"/>
                  </a:cubicBezTo>
                  <a:cubicBezTo>
                    <a:pt x="10074" y="16364"/>
                    <a:pt x="10074" y="16364"/>
                    <a:pt x="10074" y="16364"/>
                  </a:cubicBezTo>
                  <a:cubicBezTo>
                    <a:pt x="10165" y="16364"/>
                    <a:pt x="10165" y="16364"/>
                    <a:pt x="10165" y="16364"/>
                  </a:cubicBezTo>
                  <a:cubicBezTo>
                    <a:pt x="10074" y="16364"/>
                    <a:pt x="10074" y="16364"/>
                    <a:pt x="10074" y="16364"/>
                  </a:cubicBezTo>
                  <a:cubicBezTo>
                    <a:pt x="10074" y="16364"/>
                    <a:pt x="10074" y="16364"/>
                    <a:pt x="10074" y="16364"/>
                  </a:cubicBezTo>
                  <a:cubicBezTo>
                    <a:pt x="10074" y="16364"/>
                    <a:pt x="10074" y="16364"/>
                    <a:pt x="10074" y="16364"/>
                  </a:cubicBezTo>
                  <a:cubicBezTo>
                    <a:pt x="9983" y="16364"/>
                    <a:pt x="9983" y="16364"/>
                    <a:pt x="9983" y="16364"/>
                  </a:cubicBezTo>
                  <a:cubicBezTo>
                    <a:pt x="9892" y="16364"/>
                    <a:pt x="9892" y="16364"/>
                    <a:pt x="9892" y="16364"/>
                  </a:cubicBezTo>
                  <a:cubicBezTo>
                    <a:pt x="9802" y="16495"/>
                    <a:pt x="9802" y="16495"/>
                    <a:pt x="9802" y="16495"/>
                  </a:cubicBezTo>
                  <a:cubicBezTo>
                    <a:pt x="9802" y="16625"/>
                    <a:pt x="9802" y="16625"/>
                    <a:pt x="9802" y="16625"/>
                  </a:cubicBezTo>
                  <a:cubicBezTo>
                    <a:pt x="9802" y="16625"/>
                    <a:pt x="9802" y="16625"/>
                    <a:pt x="9802" y="16625"/>
                  </a:cubicBezTo>
                  <a:cubicBezTo>
                    <a:pt x="9802" y="16625"/>
                    <a:pt x="9802" y="16625"/>
                    <a:pt x="9802" y="16625"/>
                  </a:cubicBezTo>
                  <a:cubicBezTo>
                    <a:pt x="9711" y="16625"/>
                    <a:pt x="9711" y="16625"/>
                    <a:pt x="9711" y="16625"/>
                  </a:cubicBezTo>
                  <a:cubicBezTo>
                    <a:pt x="9711" y="16625"/>
                    <a:pt x="9711" y="16625"/>
                    <a:pt x="9711" y="16625"/>
                  </a:cubicBezTo>
                  <a:cubicBezTo>
                    <a:pt x="9529" y="16756"/>
                    <a:pt x="9529" y="16756"/>
                    <a:pt x="9529" y="16756"/>
                  </a:cubicBezTo>
                  <a:cubicBezTo>
                    <a:pt x="9439" y="16887"/>
                    <a:pt x="9439" y="16887"/>
                    <a:pt x="9439" y="16887"/>
                  </a:cubicBezTo>
                  <a:cubicBezTo>
                    <a:pt x="9439" y="17018"/>
                    <a:pt x="9439" y="17018"/>
                    <a:pt x="9439" y="17018"/>
                  </a:cubicBezTo>
                  <a:cubicBezTo>
                    <a:pt x="9439" y="17018"/>
                    <a:pt x="9439" y="17018"/>
                    <a:pt x="9439" y="17018"/>
                  </a:cubicBezTo>
                  <a:cubicBezTo>
                    <a:pt x="9348" y="17018"/>
                    <a:pt x="9348" y="17018"/>
                    <a:pt x="9348" y="17018"/>
                  </a:cubicBezTo>
                  <a:cubicBezTo>
                    <a:pt x="9348" y="16887"/>
                    <a:pt x="9348" y="16887"/>
                    <a:pt x="9348" y="16887"/>
                  </a:cubicBezTo>
                  <a:cubicBezTo>
                    <a:pt x="9257" y="16887"/>
                    <a:pt x="9257" y="16887"/>
                    <a:pt x="9257" y="16887"/>
                  </a:cubicBezTo>
                  <a:cubicBezTo>
                    <a:pt x="9166" y="17018"/>
                    <a:pt x="9166" y="17018"/>
                    <a:pt x="9166" y="17018"/>
                  </a:cubicBezTo>
                  <a:cubicBezTo>
                    <a:pt x="9076" y="17018"/>
                    <a:pt x="9076" y="17018"/>
                    <a:pt x="9076" y="17018"/>
                  </a:cubicBezTo>
                  <a:cubicBezTo>
                    <a:pt x="9076" y="17149"/>
                    <a:pt x="9076" y="17149"/>
                    <a:pt x="9076" y="17149"/>
                  </a:cubicBezTo>
                  <a:cubicBezTo>
                    <a:pt x="9076" y="17149"/>
                    <a:pt x="9076" y="17149"/>
                    <a:pt x="9076" y="17149"/>
                  </a:cubicBezTo>
                  <a:cubicBezTo>
                    <a:pt x="8894" y="17149"/>
                    <a:pt x="8894" y="17149"/>
                    <a:pt x="8894" y="17149"/>
                  </a:cubicBezTo>
                  <a:cubicBezTo>
                    <a:pt x="8803" y="17280"/>
                    <a:pt x="8803" y="17280"/>
                    <a:pt x="8803" y="17280"/>
                  </a:cubicBezTo>
                  <a:cubicBezTo>
                    <a:pt x="8622" y="17411"/>
                    <a:pt x="8622" y="17411"/>
                    <a:pt x="8622" y="17411"/>
                  </a:cubicBezTo>
                  <a:cubicBezTo>
                    <a:pt x="8531" y="17542"/>
                    <a:pt x="8531" y="17542"/>
                    <a:pt x="8531" y="17542"/>
                  </a:cubicBezTo>
                  <a:cubicBezTo>
                    <a:pt x="8440" y="17673"/>
                    <a:pt x="8440" y="17673"/>
                    <a:pt x="8440" y="17673"/>
                  </a:cubicBezTo>
                  <a:cubicBezTo>
                    <a:pt x="8440" y="17673"/>
                    <a:pt x="8440" y="17673"/>
                    <a:pt x="8440" y="17673"/>
                  </a:cubicBezTo>
                  <a:cubicBezTo>
                    <a:pt x="8440" y="17804"/>
                    <a:pt x="8440" y="17804"/>
                    <a:pt x="8440" y="17804"/>
                  </a:cubicBezTo>
                  <a:cubicBezTo>
                    <a:pt x="8440" y="17935"/>
                    <a:pt x="8440" y="17935"/>
                    <a:pt x="8440" y="17935"/>
                  </a:cubicBezTo>
                  <a:cubicBezTo>
                    <a:pt x="8440" y="17935"/>
                    <a:pt x="8440" y="17935"/>
                    <a:pt x="8440" y="17935"/>
                  </a:cubicBezTo>
                  <a:cubicBezTo>
                    <a:pt x="8440" y="17804"/>
                    <a:pt x="8440" y="17804"/>
                    <a:pt x="8440" y="17804"/>
                  </a:cubicBezTo>
                  <a:cubicBezTo>
                    <a:pt x="8350" y="17804"/>
                    <a:pt x="8350" y="17804"/>
                    <a:pt x="8350" y="17804"/>
                  </a:cubicBezTo>
                  <a:cubicBezTo>
                    <a:pt x="8350" y="17804"/>
                    <a:pt x="8350" y="17804"/>
                    <a:pt x="8350" y="17804"/>
                  </a:cubicBezTo>
                  <a:cubicBezTo>
                    <a:pt x="8350" y="17935"/>
                    <a:pt x="8350" y="17935"/>
                    <a:pt x="8350" y="17935"/>
                  </a:cubicBezTo>
                  <a:cubicBezTo>
                    <a:pt x="8350" y="17935"/>
                    <a:pt x="8350" y="17935"/>
                    <a:pt x="8350" y="17935"/>
                  </a:cubicBezTo>
                  <a:cubicBezTo>
                    <a:pt x="8259" y="17935"/>
                    <a:pt x="8259" y="17935"/>
                    <a:pt x="8259" y="17935"/>
                  </a:cubicBezTo>
                  <a:cubicBezTo>
                    <a:pt x="8259" y="17804"/>
                    <a:pt x="8259" y="17804"/>
                    <a:pt x="8259" y="17804"/>
                  </a:cubicBezTo>
                  <a:cubicBezTo>
                    <a:pt x="8259" y="17673"/>
                    <a:pt x="8259" y="17673"/>
                    <a:pt x="8259" y="17673"/>
                  </a:cubicBezTo>
                  <a:cubicBezTo>
                    <a:pt x="8259" y="17673"/>
                    <a:pt x="8259" y="17673"/>
                    <a:pt x="8259" y="17673"/>
                  </a:cubicBezTo>
                  <a:cubicBezTo>
                    <a:pt x="8168" y="17673"/>
                    <a:pt x="8168" y="17673"/>
                    <a:pt x="8168" y="17673"/>
                  </a:cubicBezTo>
                  <a:cubicBezTo>
                    <a:pt x="8168" y="17673"/>
                    <a:pt x="8168" y="17673"/>
                    <a:pt x="8168" y="17673"/>
                  </a:cubicBezTo>
                  <a:cubicBezTo>
                    <a:pt x="8077" y="17673"/>
                    <a:pt x="8077" y="17673"/>
                    <a:pt x="8077" y="17673"/>
                  </a:cubicBezTo>
                  <a:cubicBezTo>
                    <a:pt x="7896" y="17673"/>
                    <a:pt x="7896" y="17673"/>
                    <a:pt x="7896" y="17673"/>
                  </a:cubicBezTo>
                  <a:cubicBezTo>
                    <a:pt x="7896" y="17804"/>
                    <a:pt x="7896" y="17804"/>
                    <a:pt x="7896" y="17804"/>
                  </a:cubicBezTo>
                  <a:cubicBezTo>
                    <a:pt x="7805" y="17804"/>
                    <a:pt x="7805" y="17804"/>
                    <a:pt x="7805" y="17804"/>
                  </a:cubicBezTo>
                  <a:cubicBezTo>
                    <a:pt x="7714" y="17935"/>
                    <a:pt x="7714" y="17935"/>
                    <a:pt x="7714" y="17935"/>
                  </a:cubicBezTo>
                  <a:cubicBezTo>
                    <a:pt x="7624" y="17935"/>
                    <a:pt x="7624" y="17935"/>
                    <a:pt x="7624" y="17935"/>
                  </a:cubicBezTo>
                  <a:cubicBezTo>
                    <a:pt x="7533" y="18065"/>
                    <a:pt x="7533" y="18065"/>
                    <a:pt x="7533" y="18065"/>
                  </a:cubicBezTo>
                  <a:cubicBezTo>
                    <a:pt x="7533" y="18196"/>
                    <a:pt x="7533" y="18196"/>
                    <a:pt x="7533" y="18196"/>
                  </a:cubicBezTo>
                  <a:cubicBezTo>
                    <a:pt x="7533" y="18196"/>
                    <a:pt x="7533" y="18196"/>
                    <a:pt x="7533" y="18196"/>
                  </a:cubicBezTo>
                  <a:cubicBezTo>
                    <a:pt x="7442" y="18196"/>
                    <a:pt x="7442" y="18196"/>
                    <a:pt x="7442" y="18196"/>
                  </a:cubicBezTo>
                  <a:cubicBezTo>
                    <a:pt x="7351" y="18196"/>
                    <a:pt x="7351" y="18196"/>
                    <a:pt x="7351" y="18196"/>
                  </a:cubicBezTo>
                  <a:cubicBezTo>
                    <a:pt x="7351" y="18327"/>
                    <a:pt x="7351" y="18327"/>
                    <a:pt x="7351" y="18327"/>
                  </a:cubicBezTo>
                  <a:cubicBezTo>
                    <a:pt x="7351" y="18327"/>
                    <a:pt x="7351" y="18327"/>
                    <a:pt x="7351" y="18327"/>
                  </a:cubicBezTo>
                  <a:cubicBezTo>
                    <a:pt x="7261" y="18327"/>
                    <a:pt x="7261" y="18327"/>
                    <a:pt x="7261" y="18327"/>
                  </a:cubicBezTo>
                  <a:cubicBezTo>
                    <a:pt x="7170" y="18327"/>
                    <a:pt x="7170" y="18327"/>
                    <a:pt x="7170" y="18327"/>
                  </a:cubicBezTo>
                  <a:cubicBezTo>
                    <a:pt x="7170" y="18327"/>
                    <a:pt x="7170" y="18327"/>
                    <a:pt x="7170" y="18327"/>
                  </a:cubicBezTo>
                  <a:cubicBezTo>
                    <a:pt x="7079" y="18458"/>
                    <a:pt x="7079" y="18458"/>
                    <a:pt x="7079" y="18458"/>
                  </a:cubicBezTo>
                  <a:cubicBezTo>
                    <a:pt x="7079" y="18589"/>
                    <a:pt x="7079" y="18589"/>
                    <a:pt x="7079" y="18589"/>
                  </a:cubicBezTo>
                  <a:cubicBezTo>
                    <a:pt x="7079" y="18589"/>
                    <a:pt x="7079" y="18589"/>
                    <a:pt x="7079" y="18589"/>
                  </a:cubicBezTo>
                  <a:cubicBezTo>
                    <a:pt x="7170" y="18589"/>
                    <a:pt x="7170" y="18589"/>
                    <a:pt x="7170" y="18589"/>
                  </a:cubicBezTo>
                  <a:cubicBezTo>
                    <a:pt x="7170" y="18589"/>
                    <a:pt x="7170" y="18589"/>
                    <a:pt x="7170" y="18589"/>
                  </a:cubicBezTo>
                  <a:cubicBezTo>
                    <a:pt x="7170" y="18458"/>
                    <a:pt x="7170" y="18458"/>
                    <a:pt x="7170" y="18458"/>
                  </a:cubicBezTo>
                  <a:cubicBezTo>
                    <a:pt x="7261" y="18458"/>
                    <a:pt x="7261" y="18458"/>
                    <a:pt x="7261" y="18458"/>
                  </a:cubicBezTo>
                  <a:cubicBezTo>
                    <a:pt x="7261" y="18458"/>
                    <a:pt x="7261" y="18458"/>
                    <a:pt x="7261" y="18458"/>
                  </a:cubicBezTo>
                  <a:cubicBezTo>
                    <a:pt x="7261" y="18589"/>
                    <a:pt x="7261" y="18589"/>
                    <a:pt x="7261" y="18589"/>
                  </a:cubicBezTo>
                  <a:cubicBezTo>
                    <a:pt x="7261" y="18589"/>
                    <a:pt x="7261" y="18589"/>
                    <a:pt x="7261" y="18589"/>
                  </a:cubicBezTo>
                  <a:cubicBezTo>
                    <a:pt x="7351" y="18589"/>
                    <a:pt x="7351" y="18589"/>
                    <a:pt x="7351" y="18589"/>
                  </a:cubicBezTo>
                  <a:cubicBezTo>
                    <a:pt x="7351" y="18458"/>
                    <a:pt x="7351" y="18458"/>
                    <a:pt x="7351" y="18458"/>
                  </a:cubicBezTo>
                  <a:cubicBezTo>
                    <a:pt x="7442" y="18327"/>
                    <a:pt x="7442" y="18327"/>
                    <a:pt x="7442" y="18327"/>
                  </a:cubicBezTo>
                  <a:cubicBezTo>
                    <a:pt x="7442" y="18458"/>
                    <a:pt x="7442" y="18458"/>
                    <a:pt x="7442" y="18458"/>
                  </a:cubicBezTo>
                  <a:cubicBezTo>
                    <a:pt x="7442" y="18458"/>
                    <a:pt x="7442" y="18458"/>
                    <a:pt x="7442" y="18458"/>
                  </a:cubicBezTo>
                  <a:cubicBezTo>
                    <a:pt x="7442" y="18589"/>
                    <a:pt x="7442" y="18589"/>
                    <a:pt x="7442" y="18589"/>
                  </a:cubicBezTo>
                  <a:cubicBezTo>
                    <a:pt x="7533" y="18589"/>
                    <a:pt x="7533" y="18589"/>
                    <a:pt x="7533" y="18589"/>
                  </a:cubicBezTo>
                  <a:cubicBezTo>
                    <a:pt x="7533" y="18458"/>
                    <a:pt x="7533" y="18458"/>
                    <a:pt x="7533" y="18458"/>
                  </a:cubicBezTo>
                  <a:cubicBezTo>
                    <a:pt x="7533" y="18458"/>
                    <a:pt x="7533" y="18458"/>
                    <a:pt x="7533" y="18458"/>
                  </a:cubicBezTo>
                  <a:cubicBezTo>
                    <a:pt x="7624" y="18458"/>
                    <a:pt x="7624" y="18458"/>
                    <a:pt x="7624" y="18458"/>
                  </a:cubicBezTo>
                  <a:cubicBezTo>
                    <a:pt x="7624" y="18458"/>
                    <a:pt x="7624" y="18458"/>
                    <a:pt x="7624" y="18458"/>
                  </a:cubicBezTo>
                  <a:cubicBezTo>
                    <a:pt x="7624" y="18458"/>
                    <a:pt x="7624" y="18458"/>
                    <a:pt x="7624" y="18458"/>
                  </a:cubicBezTo>
                  <a:cubicBezTo>
                    <a:pt x="7714" y="18458"/>
                    <a:pt x="7714" y="18458"/>
                    <a:pt x="7714" y="18458"/>
                  </a:cubicBezTo>
                  <a:cubicBezTo>
                    <a:pt x="7805" y="18327"/>
                    <a:pt x="7805" y="18327"/>
                    <a:pt x="7805" y="18327"/>
                  </a:cubicBezTo>
                  <a:cubicBezTo>
                    <a:pt x="7896" y="18196"/>
                    <a:pt x="7896" y="18196"/>
                    <a:pt x="7896" y="18196"/>
                  </a:cubicBezTo>
                  <a:cubicBezTo>
                    <a:pt x="7805" y="18196"/>
                    <a:pt x="7805" y="18196"/>
                    <a:pt x="7805" y="18196"/>
                  </a:cubicBezTo>
                  <a:cubicBezTo>
                    <a:pt x="7896" y="18065"/>
                    <a:pt x="7896" y="18065"/>
                    <a:pt x="7896" y="18065"/>
                  </a:cubicBezTo>
                  <a:cubicBezTo>
                    <a:pt x="7987" y="17935"/>
                    <a:pt x="7987" y="17935"/>
                    <a:pt x="7987" y="17935"/>
                  </a:cubicBezTo>
                  <a:cubicBezTo>
                    <a:pt x="7987" y="17935"/>
                    <a:pt x="7987" y="17935"/>
                    <a:pt x="7987" y="17935"/>
                  </a:cubicBezTo>
                  <a:cubicBezTo>
                    <a:pt x="8077" y="18065"/>
                    <a:pt x="8077" y="18065"/>
                    <a:pt x="8077" y="18065"/>
                  </a:cubicBezTo>
                  <a:cubicBezTo>
                    <a:pt x="8077" y="18065"/>
                    <a:pt x="8077" y="18065"/>
                    <a:pt x="8077" y="18065"/>
                  </a:cubicBezTo>
                  <a:cubicBezTo>
                    <a:pt x="7987" y="18196"/>
                    <a:pt x="7987" y="18196"/>
                    <a:pt x="7987" y="18196"/>
                  </a:cubicBezTo>
                  <a:cubicBezTo>
                    <a:pt x="7987" y="18196"/>
                    <a:pt x="7987" y="18196"/>
                    <a:pt x="7987" y="18196"/>
                  </a:cubicBezTo>
                  <a:cubicBezTo>
                    <a:pt x="7987" y="18327"/>
                    <a:pt x="7987" y="18327"/>
                    <a:pt x="7987" y="18327"/>
                  </a:cubicBezTo>
                  <a:cubicBezTo>
                    <a:pt x="7987" y="18327"/>
                    <a:pt x="7987" y="18327"/>
                    <a:pt x="7987" y="18327"/>
                  </a:cubicBezTo>
                  <a:cubicBezTo>
                    <a:pt x="8077" y="18196"/>
                    <a:pt x="8077" y="18196"/>
                    <a:pt x="8077" y="18196"/>
                  </a:cubicBezTo>
                  <a:cubicBezTo>
                    <a:pt x="8168" y="18196"/>
                    <a:pt x="8168" y="18196"/>
                    <a:pt x="8168" y="18196"/>
                  </a:cubicBezTo>
                  <a:cubicBezTo>
                    <a:pt x="8168" y="18196"/>
                    <a:pt x="8168" y="18196"/>
                    <a:pt x="8168" y="18196"/>
                  </a:cubicBezTo>
                  <a:cubicBezTo>
                    <a:pt x="8168" y="18196"/>
                    <a:pt x="8168" y="18196"/>
                    <a:pt x="8168" y="18196"/>
                  </a:cubicBezTo>
                  <a:cubicBezTo>
                    <a:pt x="8168" y="18065"/>
                    <a:pt x="8168" y="18065"/>
                    <a:pt x="8168" y="18065"/>
                  </a:cubicBezTo>
                  <a:cubicBezTo>
                    <a:pt x="8259" y="18065"/>
                    <a:pt x="8259" y="18065"/>
                    <a:pt x="8259" y="18065"/>
                  </a:cubicBezTo>
                  <a:cubicBezTo>
                    <a:pt x="8259" y="18196"/>
                    <a:pt x="8259" y="18196"/>
                    <a:pt x="8259" y="18196"/>
                  </a:cubicBezTo>
                  <a:cubicBezTo>
                    <a:pt x="8259" y="18327"/>
                    <a:pt x="8259" y="18327"/>
                    <a:pt x="8259" y="18327"/>
                  </a:cubicBezTo>
                  <a:cubicBezTo>
                    <a:pt x="8259" y="18327"/>
                    <a:pt x="8259" y="18327"/>
                    <a:pt x="8259" y="18327"/>
                  </a:cubicBezTo>
                  <a:cubicBezTo>
                    <a:pt x="8350" y="18196"/>
                    <a:pt x="8350" y="18196"/>
                    <a:pt x="8350" y="18196"/>
                  </a:cubicBezTo>
                  <a:cubicBezTo>
                    <a:pt x="8350" y="18196"/>
                    <a:pt x="8350" y="18196"/>
                    <a:pt x="8350" y="18196"/>
                  </a:cubicBezTo>
                  <a:cubicBezTo>
                    <a:pt x="8440" y="18065"/>
                    <a:pt x="8440" y="18065"/>
                    <a:pt x="8440" y="18065"/>
                  </a:cubicBezTo>
                  <a:cubicBezTo>
                    <a:pt x="8531" y="18065"/>
                    <a:pt x="8531" y="18065"/>
                    <a:pt x="8531" y="18065"/>
                  </a:cubicBezTo>
                  <a:cubicBezTo>
                    <a:pt x="8622" y="17935"/>
                    <a:pt x="8622" y="17935"/>
                    <a:pt x="8622" y="17935"/>
                  </a:cubicBezTo>
                  <a:cubicBezTo>
                    <a:pt x="8622" y="17935"/>
                    <a:pt x="8622" y="17935"/>
                    <a:pt x="8622" y="17935"/>
                  </a:cubicBezTo>
                  <a:cubicBezTo>
                    <a:pt x="8713" y="17935"/>
                    <a:pt x="8713" y="17935"/>
                    <a:pt x="8713" y="17935"/>
                  </a:cubicBezTo>
                  <a:cubicBezTo>
                    <a:pt x="8713" y="18065"/>
                    <a:pt x="8713" y="18065"/>
                    <a:pt x="8713" y="18065"/>
                  </a:cubicBezTo>
                  <a:cubicBezTo>
                    <a:pt x="8622" y="18065"/>
                    <a:pt x="8622" y="18065"/>
                    <a:pt x="8622" y="18065"/>
                  </a:cubicBezTo>
                  <a:cubicBezTo>
                    <a:pt x="8622" y="18196"/>
                    <a:pt x="8622" y="18196"/>
                    <a:pt x="8622" y="18196"/>
                  </a:cubicBezTo>
                  <a:cubicBezTo>
                    <a:pt x="8622" y="18196"/>
                    <a:pt x="8622" y="18196"/>
                    <a:pt x="8622" y="18196"/>
                  </a:cubicBezTo>
                  <a:cubicBezTo>
                    <a:pt x="8622" y="18196"/>
                    <a:pt x="8622" y="18196"/>
                    <a:pt x="8622" y="18196"/>
                  </a:cubicBezTo>
                  <a:cubicBezTo>
                    <a:pt x="8803" y="18065"/>
                    <a:pt x="8803" y="18065"/>
                    <a:pt x="8803" y="18065"/>
                  </a:cubicBezTo>
                  <a:cubicBezTo>
                    <a:pt x="8803" y="17935"/>
                    <a:pt x="8803" y="17935"/>
                    <a:pt x="8803" y="17935"/>
                  </a:cubicBezTo>
                  <a:cubicBezTo>
                    <a:pt x="8803" y="17935"/>
                    <a:pt x="8803" y="17935"/>
                    <a:pt x="8803" y="17935"/>
                  </a:cubicBezTo>
                  <a:cubicBezTo>
                    <a:pt x="8803" y="17935"/>
                    <a:pt x="8803" y="17935"/>
                    <a:pt x="8803" y="17935"/>
                  </a:cubicBezTo>
                  <a:cubicBezTo>
                    <a:pt x="8894" y="17935"/>
                    <a:pt x="8894" y="17935"/>
                    <a:pt x="8894" y="17935"/>
                  </a:cubicBezTo>
                  <a:cubicBezTo>
                    <a:pt x="8894" y="17935"/>
                    <a:pt x="8894" y="17935"/>
                    <a:pt x="8894" y="17935"/>
                  </a:cubicBezTo>
                  <a:cubicBezTo>
                    <a:pt x="8985" y="17935"/>
                    <a:pt x="8985" y="17935"/>
                    <a:pt x="8985" y="17935"/>
                  </a:cubicBezTo>
                  <a:cubicBezTo>
                    <a:pt x="9076" y="17804"/>
                    <a:pt x="9076" y="17804"/>
                    <a:pt x="9076" y="17804"/>
                  </a:cubicBezTo>
                  <a:cubicBezTo>
                    <a:pt x="9076" y="17804"/>
                    <a:pt x="9076" y="17804"/>
                    <a:pt x="9076" y="17804"/>
                  </a:cubicBezTo>
                  <a:cubicBezTo>
                    <a:pt x="9166" y="17804"/>
                    <a:pt x="9166" y="17804"/>
                    <a:pt x="9166" y="17804"/>
                  </a:cubicBezTo>
                  <a:cubicBezTo>
                    <a:pt x="9166" y="17804"/>
                    <a:pt x="9166" y="17804"/>
                    <a:pt x="9166" y="17804"/>
                  </a:cubicBezTo>
                  <a:cubicBezTo>
                    <a:pt x="9257" y="17673"/>
                    <a:pt x="9257" y="17673"/>
                    <a:pt x="9257" y="17673"/>
                  </a:cubicBezTo>
                  <a:cubicBezTo>
                    <a:pt x="9257" y="17673"/>
                    <a:pt x="9257" y="17673"/>
                    <a:pt x="9257" y="17673"/>
                  </a:cubicBezTo>
                  <a:cubicBezTo>
                    <a:pt x="9257" y="17804"/>
                    <a:pt x="9257" y="17804"/>
                    <a:pt x="9257" y="17804"/>
                  </a:cubicBezTo>
                  <a:cubicBezTo>
                    <a:pt x="9257" y="17935"/>
                    <a:pt x="9257" y="17935"/>
                    <a:pt x="9257" y="17935"/>
                  </a:cubicBezTo>
                  <a:cubicBezTo>
                    <a:pt x="9257" y="17804"/>
                    <a:pt x="9257" y="17804"/>
                    <a:pt x="9257" y="17804"/>
                  </a:cubicBezTo>
                  <a:cubicBezTo>
                    <a:pt x="9348" y="17804"/>
                    <a:pt x="9348" y="17804"/>
                    <a:pt x="9348" y="17804"/>
                  </a:cubicBezTo>
                  <a:cubicBezTo>
                    <a:pt x="9257" y="17804"/>
                    <a:pt x="9257" y="17804"/>
                    <a:pt x="9257" y="17804"/>
                  </a:cubicBezTo>
                  <a:cubicBezTo>
                    <a:pt x="9348" y="17673"/>
                    <a:pt x="9348" y="17673"/>
                    <a:pt x="9348" y="17673"/>
                  </a:cubicBezTo>
                  <a:cubicBezTo>
                    <a:pt x="9348" y="17673"/>
                    <a:pt x="9348" y="17673"/>
                    <a:pt x="9348" y="17673"/>
                  </a:cubicBezTo>
                  <a:cubicBezTo>
                    <a:pt x="9257" y="17673"/>
                    <a:pt x="9257" y="17673"/>
                    <a:pt x="9257" y="17673"/>
                  </a:cubicBezTo>
                  <a:cubicBezTo>
                    <a:pt x="9166" y="17673"/>
                    <a:pt x="9166" y="17673"/>
                    <a:pt x="9166" y="17673"/>
                  </a:cubicBezTo>
                  <a:cubicBezTo>
                    <a:pt x="9257" y="17542"/>
                    <a:pt x="9257" y="17542"/>
                    <a:pt x="9257" y="17542"/>
                  </a:cubicBezTo>
                  <a:cubicBezTo>
                    <a:pt x="9439" y="17542"/>
                    <a:pt x="9439" y="17542"/>
                    <a:pt x="9439" y="17542"/>
                  </a:cubicBezTo>
                  <a:cubicBezTo>
                    <a:pt x="9620" y="17542"/>
                    <a:pt x="9620" y="17542"/>
                    <a:pt x="9620" y="17542"/>
                  </a:cubicBezTo>
                  <a:cubicBezTo>
                    <a:pt x="9620" y="17411"/>
                    <a:pt x="9620" y="17411"/>
                    <a:pt x="9620" y="17411"/>
                  </a:cubicBezTo>
                  <a:cubicBezTo>
                    <a:pt x="9620" y="17411"/>
                    <a:pt x="9620" y="17411"/>
                    <a:pt x="9620" y="17411"/>
                  </a:cubicBezTo>
                  <a:cubicBezTo>
                    <a:pt x="9620" y="17411"/>
                    <a:pt x="9620" y="17411"/>
                    <a:pt x="9620" y="17411"/>
                  </a:cubicBezTo>
                  <a:cubicBezTo>
                    <a:pt x="9620" y="17280"/>
                    <a:pt x="9620" y="17280"/>
                    <a:pt x="9620" y="17280"/>
                  </a:cubicBezTo>
                  <a:cubicBezTo>
                    <a:pt x="9711" y="17280"/>
                    <a:pt x="9711" y="17280"/>
                    <a:pt x="9711" y="17280"/>
                  </a:cubicBezTo>
                  <a:cubicBezTo>
                    <a:pt x="9711" y="17280"/>
                    <a:pt x="9711" y="17280"/>
                    <a:pt x="9711" y="17280"/>
                  </a:cubicBezTo>
                  <a:cubicBezTo>
                    <a:pt x="9802" y="17280"/>
                    <a:pt x="9802" y="17280"/>
                    <a:pt x="9802" y="17280"/>
                  </a:cubicBezTo>
                  <a:cubicBezTo>
                    <a:pt x="9802" y="17411"/>
                    <a:pt x="9802" y="17411"/>
                    <a:pt x="9802" y="17411"/>
                  </a:cubicBezTo>
                  <a:cubicBezTo>
                    <a:pt x="9802" y="17411"/>
                    <a:pt x="9802" y="17411"/>
                    <a:pt x="9802" y="17411"/>
                  </a:cubicBezTo>
                  <a:cubicBezTo>
                    <a:pt x="9892" y="17280"/>
                    <a:pt x="9892" y="17280"/>
                    <a:pt x="9892" y="17280"/>
                  </a:cubicBezTo>
                  <a:cubicBezTo>
                    <a:pt x="9802" y="17280"/>
                    <a:pt x="9802" y="17280"/>
                    <a:pt x="9802" y="17280"/>
                  </a:cubicBezTo>
                  <a:cubicBezTo>
                    <a:pt x="9892" y="17149"/>
                    <a:pt x="9892" y="17149"/>
                    <a:pt x="9892" y="17149"/>
                  </a:cubicBezTo>
                  <a:cubicBezTo>
                    <a:pt x="9892" y="17149"/>
                    <a:pt x="9892" y="17149"/>
                    <a:pt x="9892" y="17149"/>
                  </a:cubicBezTo>
                  <a:cubicBezTo>
                    <a:pt x="9892" y="17018"/>
                    <a:pt x="9892" y="17018"/>
                    <a:pt x="9892" y="17018"/>
                  </a:cubicBezTo>
                  <a:cubicBezTo>
                    <a:pt x="9983" y="17149"/>
                    <a:pt x="9983" y="17149"/>
                    <a:pt x="9983" y="17149"/>
                  </a:cubicBezTo>
                  <a:cubicBezTo>
                    <a:pt x="9983" y="17149"/>
                    <a:pt x="9983" y="17149"/>
                    <a:pt x="9983" y="17149"/>
                  </a:cubicBezTo>
                  <a:cubicBezTo>
                    <a:pt x="9983" y="17280"/>
                    <a:pt x="9983" y="17280"/>
                    <a:pt x="9983" y="17280"/>
                  </a:cubicBezTo>
                  <a:cubicBezTo>
                    <a:pt x="10074" y="17149"/>
                    <a:pt x="10074" y="17149"/>
                    <a:pt x="10074" y="17149"/>
                  </a:cubicBezTo>
                  <a:cubicBezTo>
                    <a:pt x="10165" y="17018"/>
                    <a:pt x="10165" y="17018"/>
                    <a:pt x="10165" y="17018"/>
                  </a:cubicBezTo>
                  <a:cubicBezTo>
                    <a:pt x="10165" y="17018"/>
                    <a:pt x="10165" y="17018"/>
                    <a:pt x="10165" y="17018"/>
                  </a:cubicBezTo>
                  <a:cubicBezTo>
                    <a:pt x="10255" y="17018"/>
                    <a:pt x="10255" y="17018"/>
                    <a:pt x="10255" y="17018"/>
                  </a:cubicBezTo>
                  <a:cubicBezTo>
                    <a:pt x="10255" y="16887"/>
                    <a:pt x="10255" y="16887"/>
                    <a:pt x="10255" y="16887"/>
                  </a:cubicBezTo>
                  <a:cubicBezTo>
                    <a:pt x="10346" y="17018"/>
                    <a:pt x="10346" y="17018"/>
                    <a:pt x="10346" y="17018"/>
                  </a:cubicBezTo>
                  <a:cubicBezTo>
                    <a:pt x="10346" y="17018"/>
                    <a:pt x="10346" y="17018"/>
                    <a:pt x="10346" y="17018"/>
                  </a:cubicBezTo>
                  <a:cubicBezTo>
                    <a:pt x="10437" y="16887"/>
                    <a:pt x="10437" y="16887"/>
                    <a:pt x="10437" y="16887"/>
                  </a:cubicBezTo>
                  <a:cubicBezTo>
                    <a:pt x="10437" y="16756"/>
                    <a:pt x="10437" y="16756"/>
                    <a:pt x="10437" y="16756"/>
                  </a:cubicBezTo>
                  <a:cubicBezTo>
                    <a:pt x="10437" y="16756"/>
                    <a:pt x="10437" y="16756"/>
                    <a:pt x="10437" y="16756"/>
                  </a:cubicBezTo>
                  <a:cubicBezTo>
                    <a:pt x="10346" y="16756"/>
                    <a:pt x="10346" y="16756"/>
                    <a:pt x="10346" y="16756"/>
                  </a:cubicBezTo>
                  <a:cubicBezTo>
                    <a:pt x="10346" y="16756"/>
                    <a:pt x="10346" y="16756"/>
                    <a:pt x="10346" y="16756"/>
                  </a:cubicBezTo>
                  <a:cubicBezTo>
                    <a:pt x="10437" y="16625"/>
                    <a:pt x="10437" y="16625"/>
                    <a:pt x="10437" y="16625"/>
                  </a:cubicBezTo>
                  <a:cubicBezTo>
                    <a:pt x="10528" y="16625"/>
                    <a:pt x="10528" y="16625"/>
                    <a:pt x="10528" y="16625"/>
                  </a:cubicBezTo>
                  <a:cubicBezTo>
                    <a:pt x="10618" y="16495"/>
                    <a:pt x="10618" y="16495"/>
                    <a:pt x="10618" y="16495"/>
                  </a:cubicBezTo>
                  <a:cubicBezTo>
                    <a:pt x="10618" y="16495"/>
                    <a:pt x="10618" y="16495"/>
                    <a:pt x="10618" y="16495"/>
                  </a:cubicBezTo>
                  <a:cubicBezTo>
                    <a:pt x="10618" y="16625"/>
                    <a:pt x="10618" y="16625"/>
                    <a:pt x="10618" y="16625"/>
                  </a:cubicBezTo>
                  <a:cubicBezTo>
                    <a:pt x="10709" y="16495"/>
                    <a:pt x="10709" y="16495"/>
                    <a:pt x="10709" y="16495"/>
                  </a:cubicBezTo>
                  <a:cubicBezTo>
                    <a:pt x="10800" y="16364"/>
                    <a:pt x="10800" y="16364"/>
                    <a:pt x="10800" y="16364"/>
                  </a:cubicBezTo>
                  <a:cubicBezTo>
                    <a:pt x="10800" y="16364"/>
                    <a:pt x="10800" y="16364"/>
                    <a:pt x="10800" y="16364"/>
                  </a:cubicBezTo>
                  <a:cubicBezTo>
                    <a:pt x="10891" y="16364"/>
                    <a:pt x="10891" y="16364"/>
                    <a:pt x="10891" y="16364"/>
                  </a:cubicBezTo>
                  <a:cubicBezTo>
                    <a:pt x="10891" y="16233"/>
                    <a:pt x="10891" y="16233"/>
                    <a:pt x="10891" y="16233"/>
                  </a:cubicBezTo>
                  <a:cubicBezTo>
                    <a:pt x="10982" y="16233"/>
                    <a:pt x="10982" y="16233"/>
                    <a:pt x="10982" y="16233"/>
                  </a:cubicBezTo>
                  <a:cubicBezTo>
                    <a:pt x="10982" y="16364"/>
                    <a:pt x="10982" y="16364"/>
                    <a:pt x="10982" y="16364"/>
                  </a:cubicBezTo>
                  <a:cubicBezTo>
                    <a:pt x="10982" y="16364"/>
                    <a:pt x="10982" y="16364"/>
                    <a:pt x="10982" y="16364"/>
                  </a:cubicBezTo>
                  <a:cubicBezTo>
                    <a:pt x="11072" y="16233"/>
                    <a:pt x="11072" y="16233"/>
                    <a:pt x="11072" y="16233"/>
                  </a:cubicBezTo>
                  <a:cubicBezTo>
                    <a:pt x="11072" y="16233"/>
                    <a:pt x="11072" y="16233"/>
                    <a:pt x="11072" y="16233"/>
                  </a:cubicBezTo>
                  <a:cubicBezTo>
                    <a:pt x="11163" y="16233"/>
                    <a:pt x="11163" y="16233"/>
                    <a:pt x="11163" y="16233"/>
                  </a:cubicBezTo>
                  <a:cubicBezTo>
                    <a:pt x="11163" y="16233"/>
                    <a:pt x="11163" y="16233"/>
                    <a:pt x="11163" y="16233"/>
                  </a:cubicBezTo>
                  <a:cubicBezTo>
                    <a:pt x="11254" y="16102"/>
                    <a:pt x="11254" y="16102"/>
                    <a:pt x="11254" y="16102"/>
                  </a:cubicBezTo>
                  <a:cubicBezTo>
                    <a:pt x="11254" y="16102"/>
                    <a:pt x="11254" y="16102"/>
                    <a:pt x="11254" y="16102"/>
                  </a:cubicBezTo>
                  <a:cubicBezTo>
                    <a:pt x="11254" y="16102"/>
                    <a:pt x="11254" y="16102"/>
                    <a:pt x="11254" y="16102"/>
                  </a:cubicBezTo>
                  <a:cubicBezTo>
                    <a:pt x="11345" y="16102"/>
                    <a:pt x="11345" y="16102"/>
                    <a:pt x="11345" y="16102"/>
                  </a:cubicBezTo>
                  <a:cubicBezTo>
                    <a:pt x="11435" y="16102"/>
                    <a:pt x="11435" y="16102"/>
                    <a:pt x="11435" y="16102"/>
                  </a:cubicBezTo>
                  <a:cubicBezTo>
                    <a:pt x="11435" y="16102"/>
                    <a:pt x="11435" y="16102"/>
                    <a:pt x="11435" y="16102"/>
                  </a:cubicBezTo>
                  <a:cubicBezTo>
                    <a:pt x="11435" y="16102"/>
                    <a:pt x="11435" y="16102"/>
                    <a:pt x="11435" y="16102"/>
                  </a:cubicBezTo>
                  <a:cubicBezTo>
                    <a:pt x="11435" y="16102"/>
                    <a:pt x="11435" y="16102"/>
                    <a:pt x="11435" y="16102"/>
                  </a:cubicBezTo>
                  <a:cubicBezTo>
                    <a:pt x="11526" y="16102"/>
                    <a:pt x="11526" y="16102"/>
                    <a:pt x="11526" y="16102"/>
                  </a:cubicBezTo>
                  <a:cubicBezTo>
                    <a:pt x="11526" y="16102"/>
                    <a:pt x="11526" y="16102"/>
                    <a:pt x="11526" y="16102"/>
                  </a:cubicBezTo>
                  <a:cubicBezTo>
                    <a:pt x="11526" y="16102"/>
                    <a:pt x="11526" y="16102"/>
                    <a:pt x="11526" y="16102"/>
                  </a:cubicBezTo>
                  <a:cubicBezTo>
                    <a:pt x="11617" y="15971"/>
                    <a:pt x="11617" y="15971"/>
                    <a:pt x="11617" y="15971"/>
                  </a:cubicBezTo>
                  <a:cubicBezTo>
                    <a:pt x="11526" y="15971"/>
                    <a:pt x="11526" y="15971"/>
                    <a:pt x="11526" y="15971"/>
                  </a:cubicBezTo>
                  <a:cubicBezTo>
                    <a:pt x="11526" y="15971"/>
                    <a:pt x="11526" y="15971"/>
                    <a:pt x="11526" y="15971"/>
                  </a:cubicBezTo>
                  <a:cubicBezTo>
                    <a:pt x="11526" y="15840"/>
                    <a:pt x="11526" y="15840"/>
                    <a:pt x="11526" y="15840"/>
                  </a:cubicBezTo>
                  <a:cubicBezTo>
                    <a:pt x="11617" y="15840"/>
                    <a:pt x="11617" y="15840"/>
                    <a:pt x="11617" y="15840"/>
                  </a:cubicBezTo>
                  <a:cubicBezTo>
                    <a:pt x="11708" y="15840"/>
                    <a:pt x="11708" y="15840"/>
                    <a:pt x="11708" y="15840"/>
                  </a:cubicBezTo>
                  <a:cubicBezTo>
                    <a:pt x="11708" y="15840"/>
                    <a:pt x="11708" y="15840"/>
                    <a:pt x="11708" y="15840"/>
                  </a:cubicBezTo>
                  <a:cubicBezTo>
                    <a:pt x="11708" y="15840"/>
                    <a:pt x="11708" y="15840"/>
                    <a:pt x="11708" y="15840"/>
                  </a:cubicBezTo>
                  <a:cubicBezTo>
                    <a:pt x="11708" y="15709"/>
                    <a:pt x="11708" y="15709"/>
                    <a:pt x="11708" y="15709"/>
                  </a:cubicBezTo>
                  <a:cubicBezTo>
                    <a:pt x="11617" y="15709"/>
                    <a:pt x="11617" y="15709"/>
                    <a:pt x="11617" y="15709"/>
                  </a:cubicBezTo>
                  <a:cubicBezTo>
                    <a:pt x="11708" y="15709"/>
                    <a:pt x="11708" y="15709"/>
                    <a:pt x="11708" y="15709"/>
                  </a:cubicBezTo>
                  <a:cubicBezTo>
                    <a:pt x="11798" y="15709"/>
                    <a:pt x="11798" y="15709"/>
                    <a:pt x="11798" y="15709"/>
                  </a:cubicBezTo>
                  <a:cubicBezTo>
                    <a:pt x="11798" y="15578"/>
                    <a:pt x="11798" y="15578"/>
                    <a:pt x="11798" y="15578"/>
                  </a:cubicBezTo>
                  <a:cubicBezTo>
                    <a:pt x="11980" y="15578"/>
                    <a:pt x="11980" y="15578"/>
                    <a:pt x="11980" y="15578"/>
                  </a:cubicBezTo>
                  <a:cubicBezTo>
                    <a:pt x="11980" y="15447"/>
                    <a:pt x="11980" y="15447"/>
                    <a:pt x="11980" y="15447"/>
                  </a:cubicBezTo>
                  <a:cubicBezTo>
                    <a:pt x="12071" y="15447"/>
                    <a:pt x="12071" y="15447"/>
                    <a:pt x="12071" y="15447"/>
                  </a:cubicBezTo>
                  <a:cubicBezTo>
                    <a:pt x="12161" y="15316"/>
                    <a:pt x="12161" y="15316"/>
                    <a:pt x="12161" y="15316"/>
                  </a:cubicBezTo>
                  <a:cubicBezTo>
                    <a:pt x="12161" y="15185"/>
                    <a:pt x="12161" y="15185"/>
                    <a:pt x="12161" y="15185"/>
                  </a:cubicBezTo>
                  <a:cubicBezTo>
                    <a:pt x="12161" y="15185"/>
                    <a:pt x="12161" y="15185"/>
                    <a:pt x="12161" y="15185"/>
                  </a:cubicBezTo>
                  <a:cubicBezTo>
                    <a:pt x="12071" y="15185"/>
                    <a:pt x="12071" y="15185"/>
                    <a:pt x="12071" y="15185"/>
                  </a:cubicBezTo>
                  <a:cubicBezTo>
                    <a:pt x="12071" y="15055"/>
                    <a:pt x="12071" y="15055"/>
                    <a:pt x="12071" y="15055"/>
                  </a:cubicBezTo>
                  <a:cubicBezTo>
                    <a:pt x="12071" y="15055"/>
                    <a:pt x="12071" y="15055"/>
                    <a:pt x="12071" y="15055"/>
                  </a:cubicBezTo>
                  <a:cubicBezTo>
                    <a:pt x="11980" y="15055"/>
                    <a:pt x="11980" y="15055"/>
                    <a:pt x="11980" y="15055"/>
                  </a:cubicBezTo>
                  <a:cubicBezTo>
                    <a:pt x="11980" y="14924"/>
                    <a:pt x="11980" y="14924"/>
                    <a:pt x="11980" y="14924"/>
                  </a:cubicBezTo>
                  <a:cubicBezTo>
                    <a:pt x="11980" y="14793"/>
                    <a:pt x="11980" y="14793"/>
                    <a:pt x="11980" y="14793"/>
                  </a:cubicBezTo>
                  <a:cubicBezTo>
                    <a:pt x="12071" y="14793"/>
                    <a:pt x="12071" y="14793"/>
                    <a:pt x="12071" y="14793"/>
                  </a:cubicBezTo>
                  <a:cubicBezTo>
                    <a:pt x="12071" y="14793"/>
                    <a:pt x="12071" y="14793"/>
                    <a:pt x="12071" y="14793"/>
                  </a:cubicBezTo>
                  <a:cubicBezTo>
                    <a:pt x="12161" y="14662"/>
                    <a:pt x="12161" y="14662"/>
                    <a:pt x="12161" y="14662"/>
                  </a:cubicBezTo>
                  <a:cubicBezTo>
                    <a:pt x="12161" y="14662"/>
                    <a:pt x="12161" y="14662"/>
                    <a:pt x="12161" y="14662"/>
                  </a:cubicBezTo>
                  <a:cubicBezTo>
                    <a:pt x="12161" y="14662"/>
                    <a:pt x="12161" y="14662"/>
                    <a:pt x="12161" y="14662"/>
                  </a:cubicBezTo>
                  <a:cubicBezTo>
                    <a:pt x="12161" y="14662"/>
                    <a:pt x="12161" y="14662"/>
                    <a:pt x="12161" y="14662"/>
                  </a:cubicBezTo>
                  <a:cubicBezTo>
                    <a:pt x="12252" y="14662"/>
                    <a:pt x="12252" y="14662"/>
                    <a:pt x="12252" y="14662"/>
                  </a:cubicBezTo>
                  <a:cubicBezTo>
                    <a:pt x="12343" y="14531"/>
                    <a:pt x="12343" y="14531"/>
                    <a:pt x="12343" y="14531"/>
                  </a:cubicBezTo>
                  <a:cubicBezTo>
                    <a:pt x="12434" y="14662"/>
                    <a:pt x="12434" y="14662"/>
                    <a:pt x="12434" y="14662"/>
                  </a:cubicBezTo>
                  <a:cubicBezTo>
                    <a:pt x="12524" y="14531"/>
                    <a:pt x="12524" y="14531"/>
                    <a:pt x="12524" y="14531"/>
                  </a:cubicBezTo>
                  <a:cubicBezTo>
                    <a:pt x="12524" y="14662"/>
                    <a:pt x="12524" y="14662"/>
                    <a:pt x="12524" y="14662"/>
                  </a:cubicBezTo>
                  <a:cubicBezTo>
                    <a:pt x="12524" y="14662"/>
                    <a:pt x="12524" y="14662"/>
                    <a:pt x="12524" y="14662"/>
                  </a:cubicBezTo>
                  <a:cubicBezTo>
                    <a:pt x="12615" y="14662"/>
                    <a:pt x="12615" y="14662"/>
                    <a:pt x="12615" y="14662"/>
                  </a:cubicBezTo>
                  <a:cubicBezTo>
                    <a:pt x="12706" y="14531"/>
                    <a:pt x="12706" y="14531"/>
                    <a:pt x="12706" y="14531"/>
                  </a:cubicBezTo>
                  <a:cubicBezTo>
                    <a:pt x="12615" y="14531"/>
                    <a:pt x="12615" y="14531"/>
                    <a:pt x="12615" y="14531"/>
                  </a:cubicBezTo>
                  <a:cubicBezTo>
                    <a:pt x="12615" y="14531"/>
                    <a:pt x="12615" y="14531"/>
                    <a:pt x="12615" y="14531"/>
                  </a:cubicBezTo>
                  <a:cubicBezTo>
                    <a:pt x="12615" y="14400"/>
                    <a:pt x="12615" y="14400"/>
                    <a:pt x="12615" y="14400"/>
                  </a:cubicBezTo>
                  <a:cubicBezTo>
                    <a:pt x="12615" y="14400"/>
                    <a:pt x="12615" y="14400"/>
                    <a:pt x="12615" y="14400"/>
                  </a:cubicBezTo>
                  <a:cubicBezTo>
                    <a:pt x="12706" y="14400"/>
                    <a:pt x="12706" y="14400"/>
                    <a:pt x="12706" y="14400"/>
                  </a:cubicBezTo>
                  <a:cubicBezTo>
                    <a:pt x="12887" y="14400"/>
                    <a:pt x="12887" y="14400"/>
                    <a:pt x="12887" y="14400"/>
                  </a:cubicBezTo>
                  <a:cubicBezTo>
                    <a:pt x="12887" y="14269"/>
                    <a:pt x="12887" y="14269"/>
                    <a:pt x="12887" y="14269"/>
                  </a:cubicBezTo>
                  <a:cubicBezTo>
                    <a:pt x="12887" y="14138"/>
                    <a:pt x="12887" y="14138"/>
                    <a:pt x="12887" y="14138"/>
                  </a:cubicBezTo>
                  <a:cubicBezTo>
                    <a:pt x="12706" y="14007"/>
                    <a:pt x="12706" y="14007"/>
                    <a:pt x="12706" y="14007"/>
                  </a:cubicBezTo>
                  <a:cubicBezTo>
                    <a:pt x="12706" y="14007"/>
                    <a:pt x="12706" y="14007"/>
                    <a:pt x="12706" y="14007"/>
                  </a:cubicBezTo>
                  <a:cubicBezTo>
                    <a:pt x="12615" y="14138"/>
                    <a:pt x="12615" y="14138"/>
                    <a:pt x="12615" y="14138"/>
                  </a:cubicBezTo>
                  <a:cubicBezTo>
                    <a:pt x="12615" y="14007"/>
                    <a:pt x="12615" y="14007"/>
                    <a:pt x="12615" y="14007"/>
                  </a:cubicBezTo>
                  <a:cubicBezTo>
                    <a:pt x="12706" y="14007"/>
                    <a:pt x="12706" y="14007"/>
                    <a:pt x="12706" y="14007"/>
                  </a:cubicBezTo>
                  <a:cubicBezTo>
                    <a:pt x="12797" y="14007"/>
                    <a:pt x="12797" y="14007"/>
                    <a:pt x="12797" y="14007"/>
                  </a:cubicBezTo>
                  <a:cubicBezTo>
                    <a:pt x="12887" y="14007"/>
                    <a:pt x="12887" y="14007"/>
                    <a:pt x="12887" y="14007"/>
                  </a:cubicBezTo>
                  <a:cubicBezTo>
                    <a:pt x="12978" y="14007"/>
                    <a:pt x="12978" y="14007"/>
                    <a:pt x="12978" y="14007"/>
                  </a:cubicBezTo>
                  <a:cubicBezTo>
                    <a:pt x="13069" y="14007"/>
                    <a:pt x="13069" y="14007"/>
                    <a:pt x="13069" y="14007"/>
                  </a:cubicBezTo>
                  <a:cubicBezTo>
                    <a:pt x="13069" y="13876"/>
                    <a:pt x="13069" y="13876"/>
                    <a:pt x="13069" y="13876"/>
                  </a:cubicBezTo>
                  <a:cubicBezTo>
                    <a:pt x="13250" y="13745"/>
                    <a:pt x="13250" y="13745"/>
                    <a:pt x="13250" y="13745"/>
                  </a:cubicBezTo>
                  <a:cubicBezTo>
                    <a:pt x="13341" y="13615"/>
                    <a:pt x="13341" y="13615"/>
                    <a:pt x="13341" y="13615"/>
                  </a:cubicBezTo>
                  <a:cubicBezTo>
                    <a:pt x="13432" y="13615"/>
                    <a:pt x="13432" y="13615"/>
                    <a:pt x="13432" y="13615"/>
                  </a:cubicBezTo>
                  <a:cubicBezTo>
                    <a:pt x="13432" y="13615"/>
                    <a:pt x="13432" y="13615"/>
                    <a:pt x="13432" y="13615"/>
                  </a:cubicBezTo>
                  <a:cubicBezTo>
                    <a:pt x="13432" y="13484"/>
                    <a:pt x="13432" y="13484"/>
                    <a:pt x="13432" y="13484"/>
                  </a:cubicBezTo>
                  <a:cubicBezTo>
                    <a:pt x="13613" y="13353"/>
                    <a:pt x="13613" y="13353"/>
                    <a:pt x="13613" y="13353"/>
                  </a:cubicBezTo>
                  <a:cubicBezTo>
                    <a:pt x="13795" y="13353"/>
                    <a:pt x="13795" y="13353"/>
                    <a:pt x="13795" y="13353"/>
                  </a:cubicBezTo>
                  <a:cubicBezTo>
                    <a:pt x="13886" y="13222"/>
                    <a:pt x="13886" y="13222"/>
                    <a:pt x="13886" y="13222"/>
                  </a:cubicBezTo>
                  <a:cubicBezTo>
                    <a:pt x="14067" y="13091"/>
                    <a:pt x="14067" y="13091"/>
                    <a:pt x="14067" y="13091"/>
                  </a:cubicBezTo>
                  <a:cubicBezTo>
                    <a:pt x="14158" y="12960"/>
                    <a:pt x="14158" y="12960"/>
                    <a:pt x="14158" y="12960"/>
                  </a:cubicBezTo>
                  <a:cubicBezTo>
                    <a:pt x="14158" y="13091"/>
                    <a:pt x="14158" y="13091"/>
                    <a:pt x="14158" y="13091"/>
                  </a:cubicBezTo>
                  <a:cubicBezTo>
                    <a:pt x="14158" y="13222"/>
                    <a:pt x="14158" y="13222"/>
                    <a:pt x="14158" y="13222"/>
                  </a:cubicBezTo>
                  <a:cubicBezTo>
                    <a:pt x="14158" y="13222"/>
                    <a:pt x="14158" y="13222"/>
                    <a:pt x="14158" y="13222"/>
                  </a:cubicBezTo>
                  <a:cubicBezTo>
                    <a:pt x="14249" y="13222"/>
                    <a:pt x="14249" y="13222"/>
                    <a:pt x="14249" y="13222"/>
                  </a:cubicBezTo>
                  <a:cubicBezTo>
                    <a:pt x="14249" y="13222"/>
                    <a:pt x="14249" y="13222"/>
                    <a:pt x="14249" y="13222"/>
                  </a:cubicBezTo>
                  <a:cubicBezTo>
                    <a:pt x="14339" y="13091"/>
                    <a:pt x="14339" y="13091"/>
                    <a:pt x="14339" y="13091"/>
                  </a:cubicBezTo>
                  <a:cubicBezTo>
                    <a:pt x="14430" y="13091"/>
                    <a:pt x="14430" y="13091"/>
                    <a:pt x="14430" y="13091"/>
                  </a:cubicBezTo>
                  <a:cubicBezTo>
                    <a:pt x="14612" y="12960"/>
                    <a:pt x="14612" y="12960"/>
                    <a:pt x="14612" y="12960"/>
                  </a:cubicBezTo>
                  <a:cubicBezTo>
                    <a:pt x="14612" y="12960"/>
                    <a:pt x="14612" y="12960"/>
                    <a:pt x="14612" y="12960"/>
                  </a:cubicBezTo>
                  <a:cubicBezTo>
                    <a:pt x="14612" y="13091"/>
                    <a:pt x="14612" y="13091"/>
                    <a:pt x="14612" y="13091"/>
                  </a:cubicBezTo>
                  <a:cubicBezTo>
                    <a:pt x="14521" y="13091"/>
                    <a:pt x="14521" y="13091"/>
                    <a:pt x="14521" y="13091"/>
                  </a:cubicBezTo>
                  <a:cubicBezTo>
                    <a:pt x="14430" y="13222"/>
                    <a:pt x="14430" y="13222"/>
                    <a:pt x="14430" y="13222"/>
                  </a:cubicBezTo>
                  <a:cubicBezTo>
                    <a:pt x="14249" y="13353"/>
                    <a:pt x="14249" y="13353"/>
                    <a:pt x="14249" y="13353"/>
                  </a:cubicBezTo>
                  <a:cubicBezTo>
                    <a:pt x="14249" y="13484"/>
                    <a:pt x="14249" y="13484"/>
                    <a:pt x="14249" y="13484"/>
                  </a:cubicBezTo>
                  <a:cubicBezTo>
                    <a:pt x="14339" y="13615"/>
                    <a:pt x="14339" y="13615"/>
                    <a:pt x="14339" y="13615"/>
                  </a:cubicBezTo>
                  <a:cubicBezTo>
                    <a:pt x="14339" y="13745"/>
                    <a:pt x="14339" y="13745"/>
                    <a:pt x="14339" y="13745"/>
                  </a:cubicBezTo>
                  <a:cubicBezTo>
                    <a:pt x="14249" y="13745"/>
                    <a:pt x="14249" y="13745"/>
                    <a:pt x="14249" y="13745"/>
                  </a:cubicBezTo>
                  <a:cubicBezTo>
                    <a:pt x="14158" y="13615"/>
                    <a:pt x="14158" y="13615"/>
                    <a:pt x="14158" y="13615"/>
                  </a:cubicBezTo>
                  <a:cubicBezTo>
                    <a:pt x="14158" y="13745"/>
                    <a:pt x="14158" y="13745"/>
                    <a:pt x="14158" y="13745"/>
                  </a:cubicBezTo>
                  <a:cubicBezTo>
                    <a:pt x="14067" y="13745"/>
                    <a:pt x="14067" y="13745"/>
                    <a:pt x="14067" y="13745"/>
                  </a:cubicBezTo>
                  <a:cubicBezTo>
                    <a:pt x="13976" y="13615"/>
                    <a:pt x="13976" y="13615"/>
                    <a:pt x="13976" y="13615"/>
                  </a:cubicBezTo>
                  <a:cubicBezTo>
                    <a:pt x="13976" y="13484"/>
                    <a:pt x="13976" y="13484"/>
                    <a:pt x="13976" y="13484"/>
                  </a:cubicBezTo>
                  <a:cubicBezTo>
                    <a:pt x="13886" y="13615"/>
                    <a:pt x="13886" y="13615"/>
                    <a:pt x="13886" y="13615"/>
                  </a:cubicBezTo>
                  <a:cubicBezTo>
                    <a:pt x="13795" y="13615"/>
                    <a:pt x="13795" y="13615"/>
                    <a:pt x="13795" y="13615"/>
                  </a:cubicBezTo>
                  <a:cubicBezTo>
                    <a:pt x="13704" y="13745"/>
                    <a:pt x="13704" y="13745"/>
                    <a:pt x="13704" y="13745"/>
                  </a:cubicBezTo>
                  <a:cubicBezTo>
                    <a:pt x="13523" y="13745"/>
                    <a:pt x="13523" y="13745"/>
                    <a:pt x="13523" y="13745"/>
                  </a:cubicBezTo>
                  <a:cubicBezTo>
                    <a:pt x="13523" y="13745"/>
                    <a:pt x="13523" y="13745"/>
                    <a:pt x="13523" y="13745"/>
                  </a:cubicBezTo>
                  <a:cubicBezTo>
                    <a:pt x="13432" y="13876"/>
                    <a:pt x="13432" y="13876"/>
                    <a:pt x="13432" y="13876"/>
                  </a:cubicBezTo>
                  <a:cubicBezTo>
                    <a:pt x="13523" y="13876"/>
                    <a:pt x="13523" y="13876"/>
                    <a:pt x="13523" y="13876"/>
                  </a:cubicBezTo>
                  <a:cubicBezTo>
                    <a:pt x="13432" y="14138"/>
                    <a:pt x="13432" y="14138"/>
                    <a:pt x="13432" y="14138"/>
                  </a:cubicBezTo>
                  <a:cubicBezTo>
                    <a:pt x="13341" y="14138"/>
                    <a:pt x="13341" y="14138"/>
                    <a:pt x="13341" y="14138"/>
                  </a:cubicBezTo>
                  <a:cubicBezTo>
                    <a:pt x="13341" y="14269"/>
                    <a:pt x="13341" y="14269"/>
                    <a:pt x="13341" y="14269"/>
                  </a:cubicBezTo>
                  <a:cubicBezTo>
                    <a:pt x="13069" y="14531"/>
                    <a:pt x="13069" y="14531"/>
                    <a:pt x="13069" y="14531"/>
                  </a:cubicBezTo>
                  <a:cubicBezTo>
                    <a:pt x="12978" y="14662"/>
                    <a:pt x="12978" y="14662"/>
                    <a:pt x="12978" y="14662"/>
                  </a:cubicBezTo>
                  <a:cubicBezTo>
                    <a:pt x="12978" y="14793"/>
                    <a:pt x="12978" y="14793"/>
                    <a:pt x="12978" y="14793"/>
                  </a:cubicBezTo>
                  <a:cubicBezTo>
                    <a:pt x="13069" y="14924"/>
                    <a:pt x="13069" y="14924"/>
                    <a:pt x="13069" y="14924"/>
                  </a:cubicBezTo>
                  <a:cubicBezTo>
                    <a:pt x="13160" y="14793"/>
                    <a:pt x="13160" y="14793"/>
                    <a:pt x="13160" y="14793"/>
                  </a:cubicBezTo>
                  <a:cubicBezTo>
                    <a:pt x="13160" y="14793"/>
                    <a:pt x="13160" y="14793"/>
                    <a:pt x="13160" y="14793"/>
                  </a:cubicBezTo>
                  <a:cubicBezTo>
                    <a:pt x="13250" y="14793"/>
                    <a:pt x="13250" y="14793"/>
                    <a:pt x="13250" y="14793"/>
                  </a:cubicBezTo>
                  <a:cubicBezTo>
                    <a:pt x="13341" y="14793"/>
                    <a:pt x="13341" y="14793"/>
                    <a:pt x="13341" y="14793"/>
                  </a:cubicBezTo>
                  <a:cubicBezTo>
                    <a:pt x="13341" y="14793"/>
                    <a:pt x="13341" y="14793"/>
                    <a:pt x="13341" y="14793"/>
                  </a:cubicBezTo>
                  <a:cubicBezTo>
                    <a:pt x="13160" y="14924"/>
                    <a:pt x="13160" y="14924"/>
                    <a:pt x="13160" y="14924"/>
                  </a:cubicBezTo>
                  <a:cubicBezTo>
                    <a:pt x="13069" y="14924"/>
                    <a:pt x="13069" y="14924"/>
                    <a:pt x="13069" y="14924"/>
                  </a:cubicBezTo>
                  <a:cubicBezTo>
                    <a:pt x="13069" y="15055"/>
                    <a:pt x="13069" y="15055"/>
                    <a:pt x="13069" y="15055"/>
                  </a:cubicBezTo>
                  <a:cubicBezTo>
                    <a:pt x="12978" y="15055"/>
                    <a:pt x="12978" y="15055"/>
                    <a:pt x="12978" y="15055"/>
                  </a:cubicBezTo>
                  <a:cubicBezTo>
                    <a:pt x="12887" y="15055"/>
                    <a:pt x="12887" y="15055"/>
                    <a:pt x="12887" y="15055"/>
                  </a:cubicBezTo>
                  <a:cubicBezTo>
                    <a:pt x="12887" y="15055"/>
                    <a:pt x="12887" y="15055"/>
                    <a:pt x="12887" y="15055"/>
                  </a:cubicBezTo>
                  <a:cubicBezTo>
                    <a:pt x="12887" y="15185"/>
                    <a:pt x="12887" y="15185"/>
                    <a:pt x="12887" y="15185"/>
                  </a:cubicBezTo>
                  <a:cubicBezTo>
                    <a:pt x="12797" y="15185"/>
                    <a:pt x="12797" y="15185"/>
                    <a:pt x="12797" y="15185"/>
                  </a:cubicBezTo>
                  <a:cubicBezTo>
                    <a:pt x="12797" y="15185"/>
                    <a:pt x="12797" y="15185"/>
                    <a:pt x="12797" y="15185"/>
                  </a:cubicBezTo>
                  <a:cubicBezTo>
                    <a:pt x="12797" y="15316"/>
                    <a:pt x="12797" y="15316"/>
                    <a:pt x="12797" y="15316"/>
                  </a:cubicBezTo>
                  <a:cubicBezTo>
                    <a:pt x="12887" y="15447"/>
                    <a:pt x="12887" y="15447"/>
                    <a:pt x="12887" y="15447"/>
                  </a:cubicBezTo>
                  <a:cubicBezTo>
                    <a:pt x="12887" y="15447"/>
                    <a:pt x="12887" y="15447"/>
                    <a:pt x="12887" y="15447"/>
                  </a:cubicBezTo>
                  <a:cubicBezTo>
                    <a:pt x="12978" y="15316"/>
                    <a:pt x="12978" y="15316"/>
                    <a:pt x="12978" y="15316"/>
                  </a:cubicBezTo>
                  <a:cubicBezTo>
                    <a:pt x="12978" y="15447"/>
                    <a:pt x="12978" y="15447"/>
                    <a:pt x="12978" y="15447"/>
                  </a:cubicBezTo>
                  <a:cubicBezTo>
                    <a:pt x="12978" y="15316"/>
                    <a:pt x="12978" y="15316"/>
                    <a:pt x="12978" y="15316"/>
                  </a:cubicBezTo>
                  <a:cubicBezTo>
                    <a:pt x="13069" y="15316"/>
                    <a:pt x="13069" y="15316"/>
                    <a:pt x="13069" y="15316"/>
                  </a:cubicBezTo>
                  <a:cubicBezTo>
                    <a:pt x="13069" y="15316"/>
                    <a:pt x="13069" y="15316"/>
                    <a:pt x="13069" y="15316"/>
                  </a:cubicBezTo>
                  <a:cubicBezTo>
                    <a:pt x="13160" y="15316"/>
                    <a:pt x="13160" y="15316"/>
                    <a:pt x="13160" y="15316"/>
                  </a:cubicBezTo>
                  <a:cubicBezTo>
                    <a:pt x="13160" y="15316"/>
                    <a:pt x="13160" y="15316"/>
                    <a:pt x="13160" y="15316"/>
                  </a:cubicBezTo>
                  <a:cubicBezTo>
                    <a:pt x="13160" y="15185"/>
                    <a:pt x="13160" y="15185"/>
                    <a:pt x="13160" y="15185"/>
                  </a:cubicBezTo>
                  <a:cubicBezTo>
                    <a:pt x="13250" y="15185"/>
                    <a:pt x="13250" y="15185"/>
                    <a:pt x="13250" y="15185"/>
                  </a:cubicBezTo>
                  <a:cubicBezTo>
                    <a:pt x="13250" y="15055"/>
                    <a:pt x="13250" y="15055"/>
                    <a:pt x="13250" y="15055"/>
                  </a:cubicBezTo>
                  <a:cubicBezTo>
                    <a:pt x="13341" y="14924"/>
                    <a:pt x="13341" y="14924"/>
                    <a:pt x="13341" y="14924"/>
                  </a:cubicBezTo>
                  <a:cubicBezTo>
                    <a:pt x="13341" y="15055"/>
                    <a:pt x="13341" y="15055"/>
                    <a:pt x="13341" y="15055"/>
                  </a:cubicBezTo>
                  <a:cubicBezTo>
                    <a:pt x="13341" y="15055"/>
                    <a:pt x="13341" y="15055"/>
                    <a:pt x="13341" y="15055"/>
                  </a:cubicBezTo>
                  <a:cubicBezTo>
                    <a:pt x="13341" y="15185"/>
                    <a:pt x="13341" y="15185"/>
                    <a:pt x="13341" y="15185"/>
                  </a:cubicBezTo>
                  <a:cubicBezTo>
                    <a:pt x="13432" y="15185"/>
                    <a:pt x="13432" y="15185"/>
                    <a:pt x="13432" y="15185"/>
                  </a:cubicBezTo>
                  <a:cubicBezTo>
                    <a:pt x="13523" y="15055"/>
                    <a:pt x="13523" y="15055"/>
                    <a:pt x="13523" y="15055"/>
                  </a:cubicBezTo>
                  <a:cubicBezTo>
                    <a:pt x="13613" y="15055"/>
                    <a:pt x="13613" y="15055"/>
                    <a:pt x="13613" y="15055"/>
                  </a:cubicBezTo>
                  <a:cubicBezTo>
                    <a:pt x="13704" y="15055"/>
                    <a:pt x="13704" y="15055"/>
                    <a:pt x="13704" y="15055"/>
                  </a:cubicBezTo>
                  <a:cubicBezTo>
                    <a:pt x="13704" y="15055"/>
                    <a:pt x="13704" y="15055"/>
                    <a:pt x="13704" y="15055"/>
                  </a:cubicBezTo>
                  <a:cubicBezTo>
                    <a:pt x="13795" y="14793"/>
                    <a:pt x="13795" y="14793"/>
                    <a:pt x="13795" y="14793"/>
                  </a:cubicBezTo>
                  <a:cubicBezTo>
                    <a:pt x="13886" y="14793"/>
                    <a:pt x="13886" y="14793"/>
                    <a:pt x="13886" y="14793"/>
                  </a:cubicBezTo>
                  <a:cubicBezTo>
                    <a:pt x="13886" y="14793"/>
                    <a:pt x="13886" y="14793"/>
                    <a:pt x="13886" y="14793"/>
                  </a:cubicBezTo>
                  <a:cubicBezTo>
                    <a:pt x="13795" y="14924"/>
                    <a:pt x="13795" y="14924"/>
                    <a:pt x="13795" y="14924"/>
                  </a:cubicBezTo>
                  <a:cubicBezTo>
                    <a:pt x="13795" y="14924"/>
                    <a:pt x="13795" y="14924"/>
                    <a:pt x="13795" y="14924"/>
                  </a:cubicBezTo>
                  <a:cubicBezTo>
                    <a:pt x="13795" y="14924"/>
                    <a:pt x="13795" y="14924"/>
                    <a:pt x="13795" y="14924"/>
                  </a:cubicBezTo>
                  <a:cubicBezTo>
                    <a:pt x="13886" y="14793"/>
                    <a:pt x="13886" y="14793"/>
                    <a:pt x="13886" y="14793"/>
                  </a:cubicBezTo>
                  <a:cubicBezTo>
                    <a:pt x="13976" y="14662"/>
                    <a:pt x="13976" y="14662"/>
                    <a:pt x="13976" y="14662"/>
                  </a:cubicBezTo>
                  <a:cubicBezTo>
                    <a:pt x="14067" y="14531"/>
                    <a:pt x="14067" y="14531"/>
                    <a:pt x="14067" y="14531"/>
                  </a:cubicBezTo>
                  <a:cubicBezTo>
                    <a:pt x="14067" y="14662"/>
                    <a:pt x="14067" y="14662"/>
                    <a:pt x="14067" y="14662"/>
                  </a:cubicBezTo>
                  <a:cubicBezTo>
                    <a:pt x="13976" y="14793"/>
                    <a:pt x="13976" y="14793"/>
                    <a:pt x="13976" y="14793"/>
                  </a:cubicBezTo>
                  <a:cubicBezTo>
                    <a:pt x="13976" y="14793"/>
                    <a:pt x="13976" y="14793"/>
                    <a:pt x="13976" y="14793"/>
                  </a:cubicBezTo>
                  <a:cubicBezTo>
                    <a:pt x="14067" y="14662"/>
                    <a:pt x="14067" y="14662"/>
                    <a:pt x="14067" y="14662"/>
                  </a:cubicBezTo>
                  <a:cubicBezTo>
                    <a:pt x="14067" y="14793"/>
                    <a:pt x="14067" y="14793"/>
                    <a:pt x="14067" y="14793"/>
                  </a:cubicBezTo>
                  <a:cubicBezTo>
                    <a:pt x="14067" y="14793"/>
                    <a:pt x="14067" y="14793"/>
                    <a:pt x="14067" y="14793"/>
                  </a:cubicBezTo>
                  <a:cubicBezTo>
                    <a:pt x="14158" y="14793"/>
                    <a:pt x="14158" y="14793"/>
                    <a:pt x="14158" y="14793"/>
                  </a:cubicBezTo>
                  <a:cubicBezTo>
                    <a:pt x="14249" y="14924"/>
                    <a:pt x="14249" y="14924"/>
                    <a:pt x="14249" y="14924"/>
                  </a:cubicBezTo>
                  <a:cubicBezTo>
                    <a:pt x="14249" y="14793"/>
                    <a:pt x="14249" y="14793"/>
                    <a:pt x="14249" y="14793"/>
                  </a:cubicBezTo>
                  <a:cubicBezTo>
                    <a:pt x="14339" y="14662"/>
                    <a:pt x="14339" y="14662"/>
                    <a:pt x="14339" y="14662"/>
                  </a:cubicBezTo>
                  <a:cubicBezTo>
                    <a:pt x="14430" y="14662"/>
                    <a:pt x="14430" y="14662"/>
                    <a:pt x="14430" y="14662"/>
                  </a:cubicBezTo>
                  <a:cubicBezTo>
                    <a:pt x="14521" y="14662"/>
                    <a:pt x="14521" y="14662"/>
                    <a:pt x="14521" y="14662"/>
                  </a:cubicBezTo>
                  <a:cubicBezTo>
                    <a:pt x="14430" y="14531"/>
                    <a:pt x="14430" y="14531"/>
                    <a:pt x="14430" y="14531"/>
                  </a:cubicBezTo>
                  <a:cubicBezTo>
                    <a:pt x="14430" y="14531"/>
                    <a:pt x="14430" y="14531"/>
                    <a:pt x="14430" y="14531"/>
                  </a:cubicBezTo>
                  <a:cubicBezTo>
                    <a:pt x="14612" y="14400"/>
                    <a:pt x="14612" y="14400"/>
                    <a:pt x="14612" y="14400"/>
                  </a:cubicBezTo>
                  <a:cubicBezTo>
                    <a:pt x="14612" y="14269"/>
                    <a:pt x="14612" y="14269"/>
                    <a:pt x="14612" y="14269"/>
                  </a:cubicBezTo>
                  <a:cubicBezTo>
                    <a:pt x="14612" y="14269"/>
                    <a:pt x="14612" y="14269"/>
                    <a:pt x="14612" y="14269"/>
                  </a:cubicBezTo>
                  <a:cubicBezTo>
                    <a:pt x="14612" y="14269"/>
                    <a:pt x="14612" y="14269"/>
                    <a:pt x="14612" y="14269"/>
                  </a:cubicBezTo>
                  <a:cubicBezTo>
                    <a:pt x="14521" y="14138"/>
                    <a:pt x="14521" y="14138"/>
                    <a:pt x="14521" y="14138"/>
                  </a:cubicBezTo>
                  <a:cubicBezTo>
                    <a:pt x="14430" y="14138"/>
                    <a:pt x="14430" y="14138"/>
                    <a:pt x="14430" y="14138"/>
                  </a:cubicBezTo>
                  <a:cubicBezTo>
                    <a:pt x="14430" y="14138"/>
                    <a:pt x="14430" y="14138"/>
                    <a:pt x="14430" y="14138"/>
                  </a:cubicBezTo>
                  <a:cubicBezTo>
                    <a:pt x="14521" y="14138"/>
                    <a:pt x="14521" y="14138"/>
                    <a:pt x="14521" y="14138"/>
                  </a:cubicBezTo>
                  <a:cubicBezTo>
                    <a:pt x="14612" y="14138"/>
                    <a:pt x="14612" y="14138"/>
                    <a:pt x="14612" y="14138"/>
                  </a:cubicBezTo>
                  <a:cubicBezTo>
                    <a:pt x="14612" y="14138"/>
                    <a:pt x="14612" y="14138"/>
                    <a:pt x="14612" y="14138"/>
                  </a:cubicBezTo>
                  <a:cubicBezTo>
                    <a:pt x="14612" y="14007"/>
                    <a:pt x="14612" y="14007"/>
                    <a:pt x="14612" y="14007"/>
                  </a:cubicBezTo>
                  <a:cubicBezTo>
                    <a:pt x="14521" y="14007"/>
                    <a:pt x="14521" y="14007"/>
                    <a:pt x="14521" y="14007"/>
                  </a:cubicBezTo>
                  <a:cubicBezTo>
                    <a:pt x="14521" y="14007"/>
                    <a:pt x="14521" y="14007"/>
                    <a:pt x="14521" y="14007"/>
                  </a:cubicBezTo>
                  <a:cubicBezTo>
                    <a:pt x="14521" y="13876"/>
                    <a:pt x="14521" y="13876"/>
                    <a:pt x="14521" y="13876"/>
                  </a:cubicBezTo>
                  <a:cubicBezTo>
                    <a:pt x="14612" y="13876"/>
                    <a:pt x="14612" y="13876"/>
                    <a:pt x="14612" y="13876"/>
                  </a:cubicBezTo>
                  <a:cubicBezTo>
                    <a:pt x="14612" y="13876"/>
                    <a:pt x="14612" y="13876"/>
                    <a:pt x="14612" y="13876"/>
                  </a:cubicBezTo>
                  <a:cubicBezTo>
                    <a:pt x="14703" y="13876"/>
                    <a:pt x="14703" y="13876"/>
                    <a:pt x="14703" y="13876"/>
                  </a:cubicBezTo>
                  <a:cubicBezTo>
                    <a:pt x="14703" y="13745"/>
                    <a:pt x="14703" y="13745"/>
                    <a:pt x="14703" y="13745"/>
                  </a:cubicBezTo>
                  <a:cubicBezTo>
                    <a:pt x="14612" y="13745"/>
                    <a:pt x="14612" y="13745"/>
                    <a:pt x="14612" y="13745"/>
                  </a:cubicBezTo>
                  <a:cubicBezTo>
                    <a:pt x="14793" y="13615"/>
                    <a:pt x="14793" y="13615"/>
                    <a:pt x="14793" y="13615"/>
                  </a:cubicBezTo>
                  <a:cubicBezTo>
                    <a:pt x="14884" y="13745"/>
                    <a:pt x="14884" y="13745"/>
                    <a:pt x="14884" y="13745"/>
                  </a:cubicBezTo>
                  <a:cubicBezTo>
                    <a:pt x="14884" y="13615"/>
                    <a:pt x="14884" y="13615"/>
                    <a:pt x="14884" y="13615"/>
                  </a:cubicBezTo>
                  <a:cubicBezTo>
                    <a:pt x="14975" y="13615"/>
                    <a:pt x="14975" y="13615"/>
                    <a:pt x="14975" y="13615"/>
                  </a:cubicBezTo>
                  <a:cubicBezTo>
                    <a:pt x="14884" y="13745"/>
                    <a:pt x="14884" y="13745"/>
                    <a:pt x="14884" y="13745"/>
                  </a:cubicBezTo>
                  <a:cubicBezTo>
                    <a:pt x="14884" y="13876"/>
                    <a:pt x="14884" y="13876"/>
                    <a:pt x="14884" y="13876"/>
                  </a:cubicBezTo>
                  <a:cubicBezTo>
                    <a:pt x="14884" y="14007"/>
                    <a:pt x="14884" y="14007"/>
                    <a:pt x="14884" y="14007"/>
                  </a:cubicBezTo>
                  <a:cubicBezTo>
                    <a:pt x="14884" y="14007"/>
                    <a:pt x="14884" y="14007"/>
                    <a:pt x="14884" y="14007"/>
                  </a:cubicBezTo>
                  <a:cubicBezTo>
                    <a:pt x="14975" y="13876"/>
                    <a:pt x="14975" y="13876"/>
                    <a:pt x="14975" y="13876"/>
                  </a:cubicBezTo>
                  <a:cubicBezTo>
                    <a:pt x="15066" y="13745"/>
                    <a:pt x="15066" y="13745"/>
                    <a:pt x="15066" y="13745"/>
                  </a:cubicBezTo>
                  <a:cubicBezTo>
                    <a:pt x="15066" y="13745"/>
                    <a:pt x="15066" y="13745"/>
                    <a:pt x="15066" y="13745"/>
                  </a:cubicBezTo>
                  <a:cubicBezTo>
                    <a:pt x="15066" y="13876"/>
                    <a:pt x="15066" y="13876"/>
                    <a:pt x="15066" y="13876"/>
                  </a:cubicBezTo>
                  <a:cubicBezTo>
                    <a:pt x="14975" y="13876"/>
                    <a:pt x="14975" y="13876"/>
                    <a:pt x="14975" y="13876"/>
                  </a:cubicBezTo>
                  <a:cubicBezTo>
                    <a:pt x="15066" y="14007"/>
                    <a:pt x="15066" y="14007"/>
                    <a:pt x="15066" y="14007"/>
                  </a:cubicBezTo>
                  <a:cubicBezTo>
                    <a:pt x="15156" y="13876"/>
                    <a:pt x="15156" y="13876"/>
                    <a:pt x="15156" y="13876"/>
                  </a:cubicBezTo>
                  <a:cubicBezTo>
                    <a:pt x="15156" y="13876"/>
                    <a:pt x="15156" y="13876"/>
                    <a:pt x="15156" y="13876"/>
                  </a:cubicBezTo>
                  <a:cubicBezTo>
                    <a:pt x="15156" y="13876"/>
                    <a:pt x="15156" y="13876"/>
                    <a:pt x="15156" y="13876"/>
                  </a:cubicBezTo>
                  <a:cubicBezTo>
                    <a:pt x="15247" y="13876"/>
                    <a:pt x="15247" y="13876"/>
                    <a:pt x="15247" y="13876"/>
                  </a:cubicBezTo>
                  <a:cubicBezTo>
                    <a:pt x="15338" y="13876"/>
                    <a:pt x="15338" y="13876"/>
                    <a:pt x="15338" y="13876"/>
                  </a:cubicBezTo>
                  <a:cubicBezTo>
                    <a:pt x="15429" y="13745"/>
                    <a:pt x="15429" y="13745"/>
                    <a:pt x="15429" y="13745"/>
                  </a:cubicBezTo>
                  <a:cubicBezTo>
                    <a:pt x="15519" y="13745"/>
                    <a:pt x="15519" y="13745"/>
                    <a:pt x="15519" y="13745"/>
                  </a:cubicBezTo>
                  <a:cubicBezTo>
                    <a:pt x="15519" y="13745"/>
                    <a:pt x="15519" y="13745"/>
                    <a:pt x="15519" y="13745"/>
                  </a:cubicBezTo>
                  <a:cubicBezTo>
                    <a:pt x="15519" y="13745"/>
                    <a:pt x="15519" y="13745"/>
                    <a:pt x="15519" y="13745"/>
                  </a:cubicBezTo>
                  <a:cubicBezTo>
                    <a:pt x="15429" y="13745"/>
                    <a:pt x="15429" y="13745"/>
                    <a:pt x="15429" y="13745"/>
                  </a:cubicBezTo>
                  <a:cubicBezTo>
                    <a:pt x="15338" y="13876"/>
                    <a:pt x="15338" y="13876"/>
                    <a:pt x="15338" y="13876"/>
                  </a:cubicBezTo>
                  <a:cubicBezTo>
                    <a:pt x="15338" y="13876"/>
                    <a:pt x="15338" y="13876"/>
                    <a:pt x="15338" y="13876"/>
                  </a:cubicBezTo>
                  <a:cubicBezTo>
                    <a:pt x="15247" y="14007"/>
                    <a:pt x="15247" y="14007"/>
                    <a:pt x="15247" y="14007"/>
                  </a:cubicBezTo>
                  <a:cubicBezTo>
                    <a:pt x="15338" y="14007"/>
                    <a:pt x="15338" y="14007"/>
                    <a:pt x="15338" y="14007"/>
                  </a:cubicBezTo>
                  <a:cubicBezTo>
                    <a:pt x="15429" y="14138"/>
                    <a:pt x="15429" y="14138"/>
                    <a:pt x="15429" y="14138"/>
                  </a:cubicBezTo>
                  <a:cubicBezTo>
                    <a:pt x="15519" y="14138"/>
                    <a:pt x="15519" y="14138"/>
                    <a:pt x="15519" y="14138"/>
                  </a:cubicBezTo>
                  <a:cubicBezTo>
                    <a:pt x="15519" y="14269"/>
                    <a:pt x="15519" y="14269"/>
                    <a:pt x="15519" y="14269"/>
                  </a:cubicBezTo>
                  <a:cubicBezTo>
                    <a:pt x="15429" y="14138"/>
                    <a:pt x="15429" y="14138"/>
                    <a:pt x="15429" y="14138"/>
                  </a:cubicBezTo>
                  <a:cubicBezTo>
                    <a:pt x="15338" y="14138"/>
                    <a:pt x="15338" y="14138"/>
                    <a:pt x="15338" y="14138"/>
                  </a:cubicBezTo>
                  <a:cubicBezTo>
                    <a:pt x="15247" y="14138"/>
                    <a:pt x="15247" y="14138"/>
                    <a:pt x="15247" y="14138"/>
                  </a:cubicBezTo>
                  <a:cubicBezTo>
                    <a:pt x="15247" y="14269"/>
                    <a:pt x="15247" y="14269"/>
                    <a:pt x="15247" y="14269"/>
                  </a:cubicBezTo>
                  <a:cubicBezTo>
                    <a:pt x="15247" y="14269"/>
                    <a:pt x="15247" y="14269"/>
                    <a:pt x="15247" y="14269"/>
                  </a:cubicBezTo>
                  <a:cubicBezTo>
                    <a:pt x="15338" y="14269"/>
                    <a:pt x="15338" y="14269"/>
                    <a:pt x="15338" y="14269"/>
                  </a:cubicBezTo>
                  <a:cubicBezTo>
                    <a:pt x="15429" y="14269"/>
                    <a:pt x="15429" y="14269"/>
                    <a:pt x="15429" y="14269"/>
                  </a:cubicBezTo>
                  <a:cubicBezTo>
                    <a:pt x="15338" y="14269"/>
                    <a:pt x="15338" y="14269"/>
                    <a:pt x="15338" y="14269"/>
                  </a:cubicBezTo>
                  <a:cubicBezTo>
                    <a:pt x="15247" y="14269"/>
                    <a:pt x="15247" y="14269"/>
                    <a:pt x="15247" y="14269"/>
                  </a:cubicBezTo>
                  <a:cubicBezTo>
                    <a:pt x="15338" y="14400"/>
                    <a:pt x="15338" y="14400"/>
                    <a:pt x="15338" y="14400"/>
                  </a:cubicBezTo>
                  <a:cubicBezTo>
                    <a:pt x="15429" y="14400"/>
                    <a:pt x="15429" y="14400"/>
                    <a:pt x="15429" y="14400"/>
                  </a:cubicBezTo>
                  <a:cubicBezTo>
                    <a:pt x="15429" y="14531"/>
                    <a:pt x="15429" y="14531"/>
                    <a:pt x="15429" y="14531"/>
                  </a:cubicBezTo>
                  <a:cubicBezTo>
                    <a:pt x="15429" y="14531"/>
                    <a:pt x="15429" y="14531"/>
                    <a:pt x="15429" y="14531"/>
                  </a:cubicBezTo>
                  <a:cubicBezTo>
                    <a:pt x="15338" y="14531"/>
                    <a:pt x="15338" y="14531"/>
                    <a:pt x="15338" y="14531"/>
                  </a:cubicBezTo>
                  <a:cubicBezTo>
                    <a:pt x="15338" y="14531"/>
                    <a:pt x="15338" y="14531"/>
                    <a:pt x="15338" y="14531"/>
                  </a:cubicBezTo>
                  <a:cubicBezTo>
                    <a:pt x="15429" y="14531"/>
                    <a:pt x="15429" y="14531"/>
                    <a:pt x="15429" y="14531"/>
                  </a:cubicBezTo>
                  <a:cubicBezTo>
                    <a:pt x="15519" y="14531"/>
                    <a:pt x="15519" y="14531"/>
                    <a:pt x="15519" y="14531"/>
                  </a:cubicBezTo>
                  <a:cubicBezTo>
                    <a:pt x="15519" y="14662"/>
                    <a:pt x="15519" y="14662"/>
                    <a:pt x="15519" y="14662"/>
                  </a:cubicBezTo>
                  <a:cubicBezTo>
                    <a:pt x="15610" y="14662"/>
                    <a:pt x="15610" y="14662"/>
                    <a:pt x="15610" y="14662"/>
                  </a:cubicBezTo>
                  <a:cubicBezTo>
                    <a:pt x="15701" y="14662"/>
                    <a:pt x="15701" y="14662"/>
                    <a:pt x="15701" y="14662"/>
                  </a:cubicBezTo>
                  <a:cubicBezTo>
                    <a:pt x="15792" y="14662"/>
                    <a:pt x="15792" y="14662"/>
                    <a:pt x="15792" y="14662"/>
                  </a:cubicBezTo>
                  <a:cubicBezTo>
                    <a:pt x="15792" y="14662"/>
                    <a:pt x="15792" y="14662"/>
                    <a:pt x="15792" y="14662"/>
                  </a:cubicBezTo>
                  <a:cubicBezTo>
                    <a:pt x="15701" y="14793"/>
                    <a:pt x="15701" y="14793"/>
                    <a:pt x="15701" y="14793"/>
                  </a:cubicBezTo>
                  <a:cubicBezTo>
                    <a:pt x="15701" y="14793"/>
                    <a:pt x="15701" y="14793"/>
                    <a:pt x="15701" y="14793"/>
                  </a:cubicBezTo>
                  <a:cubicBezTo>
                    <a:pt x="15792" y="14793"/>
                    <a:pt x="15792" y="14793"/>
                    <a:pt x="15792" y="14793"/>
                  </a:cubicBezTo>
                  <a:cubicBezTo>
                    <a:pt x="15792" y="14924"/>
                    <a:pt x="15792" y="14924"/>
                    <a:pt x="15792" y="14924"/>
                  </a:cubicBezTo>
                  <a:cubicBezTo>
                    <a:pt x="15882" y="14924"/>
                    <a:pt x="15882" y="14924"/>
                    <a:pt x="15882" y="14924"/>
                  </a:cubicBezTo>
                  <a:cubicBezTo>
                    <a:pt x="15882" y="14793"/>
                    <a:pt x="15882" y="14793"/>
                    <a:pt x="15882" y="14793"/>
                  </a:cubicBezTo>
                  <a:cubicBezTo>
                    <a:pt x="15882" y="14793"/>
                    <a:pt x="15882" y="14793"/>
                    <a:pt x="15882" y="14793"/>
                  </a:cubicBezTo>
                  <a:cubicBezTo>
                    <a:pt x="15882" y="14793"/>
                    <a:pt x="15882" y="14793"/>
                    <a:pt x="15882" y="14793"/>
                  </a:cubicBezTo>
                  <a:cubicBezTo>
                    <a:pt x="15973" y="14793"/>
                    <a:pt x="15973" y="14793"/>
                    <a:pt x="15973" y="14793"/>
                  </a:cubicBezTo>
                  <a:cubicBezTo>
                    <a:pt x="15973" y="14793"/>
                    <a:pt x="15973" y="14793"/>
                    <a:pt x="15973" y="14793"/>
                  </a:cubicBezTo>
                  <a:cubicBezTo>
                    <a:pt x="15973" y="14924"/>
                    <a:pt x="15973" y="14924"/>
                    <a:pt x="15973" y="14924"/>
                  </a:cubicBezTo>
                  <a:cubicBezTo>
                    <a:pt x="15882" y="15055"/>
                    <a:pt x="15882" y="15055"/>
                    <a:pt x="15882" y="15055"/>
                  </a:cubicBezTo>
                  <a:cubicBezTo>
                    <a:pt x="15882" y="15185"/>
                    <a:pt x="15882" y="15185"/>
                    <a:pt x="15882" y="15185"/>
                  </a:cubicBezTo>
                  <a:cubicBezTo>
                    <a:pt x="15882" y="15185"/>
                    <a:pt x="15882" y="15185"/>
                    <a:pt x="15882" y="15185"/>
                  </a:cubicBezTo>
                  <a:cubicBezTo>
                    <a:pt x="15882" y="15185"/>
                    <a:pt x="15882" y="15185"/>
                    <a:pt x="15882" y="15185"/>
                  </a:cubicBezTo>
                  <a:cubicBezTo>
                    <a:pt x="15792" y="15185"/>
                    <a:pt x="15792" y="15185"/>
                    <a:pt x="15792" y="15185"/>
                  </a:cubicBezTo>
                  <a:cubicBezTo>
                    <a:pt x="15792" y="15185"/>
                    <a:pt x="15792" y="15185"/>
                    <a:pt x="15792" y="15185"/>
                  </a:cubicBezTo>
                  <a:cubicBezTo>
                    <a:pt x="15973" y="15316"/>
                    <a:pt x="15973" y="15316"/>
                    <a:pt x="15973" y="15316"/>
                  </a:cubicBezTo>
                  <a:cubicBezTo>
                    <a:pt x="16064" y="15316"/>
                    <a:pt x="16064" y="15316"/>
                    <a:pt x="16064" y="15316"/>
                  </a:cubicBezTo>
                  <a:cubicBezTo>
                    <a:pt x="16155" y="15316"/>
                    <a:pt x="16155" y="15316"/>
                    <a:pt x="16155" y="15316"/>
                  </a:cubicBezTo>
                  <a:cubicBezTo>
                    <a:pt x="16245" y="15316"/>
                    <a:pt x="16245" y="15316"/>
                    <a:pt x="16245" y="15316"/>
                  </a:cubicBezTo>
                  <a:cubicBezTo>
                    <a:pt x="16336" y="15316"/>
                    <a:pt x="16336" y="15316"/>
                    <a:pt x="16336" y="15316"/>
                  </a:cubicBezTo>
                  <a:cubicBezTo>
                    <a:pt x="16427" y="15185"/>
                    <a:pt x="16427" y="15185"/>
                    <a:pt x="16427" y="15185"/>
                  </a:cubicBezTo>
                  <a:cubicBezTo>
                    <a:pt x="16427" y="15316"/>
                    <a:pt x="16427" y="15316"/>
                    <a:pt x="16427" y="15316"/>
                  </a:cubicBezTo>
                  <a:cubicBezTo>
                    <a:pt x="16427" y="15316"/>
                    <a:pt x="16427" y="15316"/>
                    <a:pt x="16427" y="15316"/>
                  </a:cubicBezTo>
                  <a:cubicBezTo>
                    <a:pt x="16518" y="15316"/>
                    <a:pt x="16518" y="15316"/>
                    <a:pt x="16518" y="15316"/>
                  </a:cubicBezTo>
                  <a:cubicBezTo>
                    <a:pt x="16518" y="15447"/>
                    <a:pt x="16518" y="15447"/>
                    <a:pt x="16518" y="15447"/>
                  </a:cubicBezTo>
                  <a:cubicBezTo>
                    <a:pt x="16608" y="15447"/>
                    <a:pt x="16608" y="15447"/>
                    <a:pt x="16608" y="15447"/>
                  </a:cubicBezTo>
                  <a:cubicBezTo>
                    <a:pt x="16608" y="15578"/>
                    <a:pt x="16608" y="15578"/>
                    <a:pt x="16608" y="15578"/>
                  </a:cubicBezTo>
                  <a:cubicBezTo>
                    <a:pt x="16699" y="15578"/>
                    <a:pt x="16699" y="15578"/>
                    <a:pt x="16699" y="15578"/>
                  </a:cubicBezTo>
                  <a:cubicBezTo>
                    <a:pt x="16790" y="15447"/>
                    <a:pt x="16790" y="15447"/>
                    <a:pt x="16790" y="15447"/>
                  </a:cubicBezTo>
                  <a:cubicBezTo>
                    <a:pt x="16790" y="15447"/>
                    <a:pt x="16790" y="15447"/>
                    <a:pt x="16790" y="15447"/>
                  </a:cubicBezTo>
                  <a:cubicBezTo>
                    <a:pt x="16881" y="15447"/>
                    <a:pt x="16881" y="15447"/>
                    <a:pt x="16881" y="15447"/>
                  </a:cubicBezTo>
                  <a:cubicBezTo>
                    <a:pt x="16881" y="15578"/>
                    <a:pt x="16881" y="15578"/>
                    <a:pt x="16881" y="15578"/>
                  </a:cubicBezTo>
                  <a:cubicBezTo>
                    <a:pt x="16790" y="15578"/>
                    <a:pt x="16790" y="15578"/>
                    <a:pt x="16790" y="15578"/>
                  </a:cubicBezTo>
                  <a:cubicBezTo>
                    <a:pt x="16699" y="15578"/>
                    <a:pt x="16699" y="15578"/>
                    <a:pt x="16699" y="15578"/>
                  </a:cubicBezTo>
                  <a:cubicBezTo>
                    <a:pt x="16699" y="15709"/>
                    <a:pt x="16699" y="15709"/>
                    <a:pt x="16699" y="15709"/>
                  </a:cubicBezTo>
                  <a:cubicBezTo>
                    <a:pt x="16881" y="15709"/>
                    <a:pt x="16881" y="15709"/>
                    <a:pt x="16881" y="15709"/>
                  </a:cubicBezTo>
                  <a:cubicBezTo>
                    <a:pt x="16881" y="15840"/>
                    <a:pt x="16881" y="15840"/>
                    <a:pt x="16881" y="15840"/>
                  </a:cubicBezTo>
                  <a:cubicBezTo>
                    <a:pt x="16881" y="15840"/>
                    <a:pt x="16881" y="15840"/>
                    <a:pt x="16881" y="15840"/>
                  </a:cubicBezTo>
                  <a:cubicBezTo>
                    <a:pt x="17062" y="15971"/>
                    <a:pt x="17062" y="15971"/>
                    <a:pt x="17062" y="15971"/>
                  </a:cubicBezTo>
                  <a:cubicBezTo>
                    <a:pt x="17153" y="15840"/>
                    <a:pt x="17153" y="15840"/>
                    <a:pt x="17153" y="15840"/>
                  </a:cubicBezTo>
                  <a:cubicBezTo>
                    <a:pt x="17244" y="15840"/>
                    <a:pt x="17244" y="15840"/>
                    <a:pt x="17244" y="15840"/>
                  </a:cubicBezTo>
                  <a:cubicBezTo>
                    <a:pt x="17244" y="15840"/>
                    <a:pt x="17244" y="15840"/>
                    <a:pt x="17244" y="15840"/>
                  </a:cubicBezTo>
                  <a:cubicBezTo>
                    <a:pt x="17334" y="15840"/>
                    <a:pt x="17334" y="15840"/>
                    <a:pt x="17334" y="15840"/>
                  </a:cubicBezTo>
                  <a:cubicBezTo>
                    <a:pt x="17425" y="15709"/>
                    <a:pt x="17425" y="15709"/>
                    <a:pt x="17425" y="15709"/>
                  </a:cubicBezTo>
                  <a:cubicBezTo>
                    <a:pt x="17425" y="15709"/>
                    <a:pt x="17425" y="15709"/>
                    <a:pt x="17425" y="15709"/>
                  </a:cubicBezTo>
                  <a:cubicBezTo>
                    <a:pt x="17425" y="15840"/>
                    <a:pt x="17425" y="15840"/>
                    <a:pt x="17425" y="15840"/>
                  </a:cubicBezTo>
                  <a:cubicBezTo>
                    <a:pt x="17334" y="15840"/>
                    <a:pt x="17334" y="15840"/>
                    <a:pt x="17334" y="15840"/>
                  </a:cubicBezTo>
                  <a:cubicBezTo>
                    <a:pt x="17334" y="16102"/>
                    <a:pt x="17334" y="16102"/>
                    <a:pt x="17334" y="16102"/>
                  </a:cubicBezTo>
                  <a:cubicBezTo>
                    <a:pt x="17334" y="16102"/>
                    <a:pt x="17334" y="16102"/>
                    <a:pt x="17334" y="16102"/>
                  </a:cubicBezTo>
                  <a:cubicBezTo>
                    <a:pt x="17244" y="16233"/>
                    <a:pt x="17244" y="16233"/>
                    <a:pt x="17244" y="16233"/>
                  </a:cubicBezTo>
                  <a:cubicBezTo>
                    <a:pt x="17153" y="16102"/>
                    <a:pt x="17153" y="16102"/>
                    <a:pt x="17153" y="16102"/>
                  </a:cubicBezTo>
                  <a:cubicBezTo>
                    <a:pt x="17153" y="16102"/>
                    <a:pt x="17153" y="16102"/>
                    <a:pt x="17153" y="16102"/>
                  </a:cubicBezTo>
                  <a:cubicBezTo>
                    <a:pt x="17153" y="16233"/>
                    <a:pt x="17153" y="16233"/>
                    <a:pt x="17153" y="16233"/>
                  </a:cubicBezTo>
                  <a:cubicBezTo>
                    <a:pt x="17244" y="16364"/>
                    <a:pt x="17244" y="16364"/>
                    <a:pt x="17244" y="16364"/>
                  </a:cubicBezTo>
                  <a:cubicBezTo>
                    <a:pt x="17244" y="16364"/>
                    <a:pt x="17244" y="16364"/>
                    <a:pt x="17244" y="16364"/>
                  </a:cubicBezTo>
                  <a:cubicBezTo>
                    <a:pt x="17334" y="16364"/>
                    <a:pt x="17334" y="16364"/>
                    <a:pt x="17334" y="16364"/>
                  </a:cubicBezTo>
                  <a:cubicBezTo>
                    <a:pt x="17425" y="16364"/>
                    <a:pt x="17425" y="16364"/>
                    <a:pt x="17425" y="16364"/>
                  </a:cubicBezTo>
                  <a:cubicBezTo>
                    <a:pt x="17334" y="16495"/>
                    <a:pt x="17334" y="16495"/>
                    <a:pt x="17334" y="16495"/>
                  </a:cubicBezTo>
                  <a:cubicBezTo>
                    <a:pt x="17334" y="16495"/>
                    <a:pt x="17334" y="16495"/>
                    <a:pt x="17334" y="16495"/>
                  </a:cubicBezTo>
                  <a:cubicBezTo>
                    <a:pt x="17334" y="16495"/>
                    <a:pt x="17334" y="16495"/>
                    <a:pt x="17334" y="16495"/>
                  </a:cubicBezTo>
                  <a:cubicBezTo>
                    <a:pt x="17425" y="16625"/>
                    <a:pt x="17425" y="16625"/>
                    <a:pt x="17425" y="16625"/>
                  </a:cubicBezTo>
                  <a:cubicBezTo>
                    <a:pt x="17425" y="16625"/>
                    <a:pt x="17425" y="16625"/>
                    <a:pt x="17425" y="16625"/>
                  </a:cubicBezTo>
                  <a:cubicBezTo>
                    <a:pt x="17516" y="16625"/>
                    <a:pt x="17516" y="16625"/>
                    <a:pt x="17516" y="16625"/>
                  </a:cubicBezTo>
                  <a:cubicBezTo>
                    <a:pt x="17607" y="16495"/>
                    <a:pt x="17607" y="16495"/>
                    <a:pt x="17607" y="16495"/>
                  </a:cubicBezTo>
                  <a:cubicBezTo>
                    <a:pt x="17697" y="16364"/>
                    <a:pt x="17697" y="16364"/>
                    <a:pt x="17697" y="16364"/>
                  </a:cubicBezTo>
                  <a:cubicBezTo>
                    <a:pt x="17607" y="16495"/>
                    <a:pt x="17607" y="16495"/>
                    <a:pt x="17607" y="16495"/>
                  </a:cubicBezTo>
                  <a:cubicBezTo>
                    <a:pt x="17607" y="16625"/>
                    <a:pt x="17607" y="16625"/>
                    <a:pt x="17607" y="16625"/>
                  </a:cubicBezTo>
                  <a:cubicBezTo>
                    <a:pt x="17607" y="16625"/>
                    <a:pt x="17607" y="16625"/>
                    <a:pt x="17607" y="16625"/>
                  </a:cubicBezTo>
                  <a:cubicBezTo>
                    <a:pt x="17607" y="16756"/>
                    <a:pt x="17607" y="16756"/>
                    <a:pt x="17607" y="16756"/>
                  </a:cubicBezTo>
                  <a:cubicBezTo>
                    <a:pt x="17516" y="16756"/>
                    <a:pt x="17516" y="16756"/>
                    <a:pt x="17516" y="16756"/>
                  </a:cubicBezTo>
                  <a:cubicBezTo>
                    <a:pt x="17516" y="16887"/>
                    <a:pt x="17516" y="16887"/>
                    <a:pt x="17516" y="16887"/>
                  </a:cubicBezTo>
                  <a:cubicBezTo>
                    <a:pt x="17607" y="16887"/>
                    <a:pt x="17607" y="16887"/>
                    <a:pt x="17607" y="16887"/>
                  </a:cubicBezTo>
                  <a:cubicBezTo>
                    <a:pt x="17607" y="17018"/>
                    <a:pt x="17607" y="17018"/>
                    <a:pt x="17607" y="17018"/>
                  </a:cubicBezTo>
                  <a:cubicBezTo>
                    <a:pt x="17607" y="17149"/>
                    <a:pt x="17607" y="17149"/>
                    <a:pt x="17607" y="17149"/>
                  </a:cubicBezTo>
                  <a:cubicBezTo>
                    <a:pt x="17607" y="17280"/>
                    <a:pt x="17607" y="17280"/>
                    <a:pt x="17607" y="17280"/>
                  </a:cubicBezTo>
                  <a:cubicBezTo>
                    <a:pt x="17697" y="17280"/>
                    <a:pt x="17697" y="17280"/>
                    <a:pt x="17697" y="17280"/>
                  </a:cubicBezTo>
                  <a:cubicBezTo>
                    <a:pt x="17607" y="17411"/>
                    <a:pt x="17607" y="17411"/>
                    <a:pt x="17607" y="17411"/>
                  </a:cubicBezTo>
                  <a:cubicBezTo>
                    <a:pt x="17697" y="17411"/>
                    <a:pt x="17697" y="17411"/>
                    <a:pt x="17697" y="17411"/>
                  </a:cubicBezTo>
                  <a:cubicBezTo>
                    <a:pt x="17788" y="17673"/>
                    <a:pt x="17788" y="17673"/>
                    <a:pt x="17788" y="17673"/>
                  </a:cubicBezTo>
                  <a:cubicBezTo>
                    <a:pt x="17788" y="17673"/>
                    <a:pt x="17788" y="17673"/>
                    <a:pt x="17788" y="17673"/>
                  </a:cubicBezTo>
                  <a:cubicBezTo>
                    <a:pt x="17788" y="17673"/>
                    <a:pt x="17788" y="17673"/>
                    <a:pt x="17788" y="17673"/>
                  </a:cubicBezTo>
                  <a:cubicBezTo>
                    <a:pt x="17879" y="17673"/>
                    <a:pt x="17879" y="17673"/>
                    <a:pt x="17879" y="17673"/>
                  </a:cubicBezTo>
                  <a:cubicBezTo>
                    <a:pt x="17879" y="17673"/>
                    <a:pt x="17879" y="17673"/>
                    <a:pt x="17879" y="17673"/>
                  </a:cubicBezTo>
                  <a:cubicBezTo>
                    <a:pt x="17970" y="17673"/>
                    <a:pt x="17970" y="17673"/>
                    <a:pt x="17970" y="17673"/>
                  </a:cubicBezTo>
                  <a:cubicBezTo>
                    <a:pt x="17970" y="17673"/>
                    <a:pt x="17970" y="17673"/>
                    <a:pt x="17970" y="17673"/>
                  </a:cubicBezTo>
                  <a:cubicBezTo>
                    <a:pt x="17970" y="17673"/>
                    <a:pt x="17970" y="17673"/>
                    <a:pt x="17970" y="17673"/>
                  </a:cubicBezTo>
                  <a:cubicBezTo>
                    <a:pt x="17970" y="17673"/>
                    <a:pt x="17970" y="17673"/>
                    <a:pt x="17970" y="17673"/>
                  </a:cubicBezTo>
                  <a:cubicBezTo>
                    <a:pt x="18061" y="17673"/>
                    <a:pt x="18061" y="17673"/>
                    <a:pt x="18061" y="17673"/>
                  </a:cubicBezTo>
                  <a:cubicBezTo>
                    <a:pt x="18061" y="17542"/>
                    <a:pt x="18061" y="17542"/>
                    <a:pt x="18061" y="17542"/>
                  </a:cubicBezTo>
                  <a:cubicBezTo>
                    <a:pt x="18061" y="17411"/>
                    <a:pt x="18061" y="17411"/>
                    <a:pt x="18061" y="17411"/>
                  </a:cubicBezTo>
                  <a:cubicBezTo>
                    <a:pt x="17970" y="17411"/>
                    <a:pt x="17970" y="17411"/>
                    <a:pt x="17970" y="17411"/>
                  </a:cubicBezTo>
                  <a:cubicBezTo>
                    <a:pt x="17970" y="17542"/>
                    <a:pt x="17970" y="17542"/>
                    <a:pt x="17970" y="17542"/>
                  </a:cubicBezTo>
                  <a:cubicBezTo>
                    <a:pt x="17970" y="17411"/>
                    <a:pt x="17970" y="17411"/>
                    <a:pt x="17970" y="17411"/>
                  </a:cubicBezTo>
                  <a:cubicBezTo>
                    <a:pt x="17970" y="17411"/>
                    <a:pt x="17970" y="17411"/>
                    <a:pt x="17970" y="17411"/>
                  </a:cubicBezTo>
                  <a:cubicBezTo>
                    <a:pt x="17970" y="17280"/>
                    <a:pt x="17970" y="17280"/>
                    <a:pt x="17970" y="17280"/>
                  </a:cubicBezTo>
                  <a:cubicBezTo>
                    <a:pt x="17970" y="17149"/>
                    <a:pt x="17970" y="17149"/>
                    <a:pt x="17970" y="17149"/>
                  </a:cubicBezTo>
                  <a:cubicBezTo>
                    <a:pt x="17879" y="17149"/>
                    <a:pt x="17879" y="17149"/>
                    <a:pt x="17879" y="17149"/>
                  </a:cubicBezTo>
                  <a:cubicBezTo>
                    <a:pt x="17879" y="17149"/>
                    <a:pt x="17879" y="17149"/>
                    <a:pt x="17879" y="17149"/>
                  </a:cubicBezTo>
                  <a:cubicBezTo>
                    <a:pt x="17970" y="17018"/>
                    <a:pt x="17970" y="17018"/>
                    <a:pt x="17970" y="17018"/>
                  </a:cubicBezTo>
                  <a:cubicBezTo>
                    <a:pt x="17970" y="17018"/>
                    <a:pt x="17970" y="17018"/>
                    <a:pt x="17970" y="17018"/>
                  </a:cubicBezTo>
                  <a:cubicBezTo>
                    <a:pt x="17970" y="17018"/>
                    <a:pt x="17970" y="17018"/>
                    <a:pt x="17970" y="17018"/>
                  </a:cubicBezTo>
                  <a:cubicBezTo>
                    <a:pt x="17970" y="17018"/>
                    <a:pt x="17970" y="17018"/>
                    <a:pt x="17970" y="17018"/>
                  </a:cubicBezTo>
                  <a:cubicBezTo>
                    <a:pt x="18061" y="17149"/>
                    <a:pt x="18061" y="17149"/>
                    <a:pt x="18061" y="17149"/>
                  </a:cubicBezTo>
                  <a:cubicBezTo>
                    <a:pt x="18061" y="17018"/>
                    <a:pt x="18061" y="17018"/>
                    <a:pt x="18061" y="17018"/>
                  </a:cubicBezTo>
                  <a:cubicBezTo>
                    <a:pt x="18061" y="17149"/>
                    <a:pt x="18061" y="17149"/>
                    <a:pt x="18061" y="17149"/>
                  </a:cubicBezTo>
                  <a:cubicBezTo>
                    <a:pt x="18151" y="17149"/>
                    <a:pt x="18151" y="17149"/>
                    <a:pt x="18151" y="17149"/>
                  </a:cubicBezTo>
                  <a:cubicBezTo>
                    <a:pt x="18061" y="17280"/>
                    <a:pt x="18061" y="17280"/>
                    <a:pt x="18061" y="17280"/>
                  </a:cubicBezTo>
                  <a:cubicBezTo>
                    <a:pt x="18151" y="17411"/>
                    <a:pt x="18151" y="17411"/>
                    <a:pt x="18151" y="17411"/>
                  </a:cubicBezTo>
                  <a:cubicBezTo>
                    <a:pt x="18151" y="17411"/>
                    <a:pt x="18151" y="17411"/>
                    <a:pt x="18151" y="17411"/>
                  </a:cubicBezTo>
                  <a:cubicBezTo>
                    <a:pt x="18242" y="17280"/>
                    <a:pt x="18242" y="17280"/>
                    <a:pt x="18242" y="17280"/>
                  </a:cubicBezTo>
                  <a:cubicBezTo>
                    <a:pt x="18242" y="17280"/>
                    <a:pt x="18242" y="17280"/>
                    <a:pt x="18242" y="17280"/>
                  </a:cubicBezTo>
                  <a:cubicBezTo>
                    <a:pt x="18242" y="17411"/>
                    <a:pt x="18242" y="17411"/>
                    <a:pt x="18242" y="17411"/>
                  </a:cubicBezTo>
                  <a:cubicBezTo>
                    <a:pt x="18151" y="17411"/>
                    <a:pt x="18151" y="17411"/>
                    <a:pt x="18151" y="17411"/>
                  </a:cubicBezTo>
                  <a:cubicBezTo>
                    <a:pt x="18151" y="17542"/>
                    <a:pt x="18151" y="17542"/>
                    <a:pt x="18151" y="17542"/>
                  </a:cubicBezTo>
                  <a:cubicBezTo>
                    <a:pt x="18242" y="17542"/>
                    <a:pt x="18242" y="17542"/>
                    <a:pt x="18242" y="17542"/>
                  </a:cubicBezTo>
                  <a:cubicBezTo>
                    <a:pt x="18151" y="17673"/>
                    <a:pt x="18151" y="17673"/>
                    <a:pt x="18151" y="17673"/>
                  </a:cubicBezTo>
                  <a:cubicBezTo>
                    <a:pt x="18151" y="17804"/>
                    <a:pt x="18151" y="17804"/>
                    <a:pt x="18151" y="17804"/>
                  </a:cubicBezTo>
                  <a:cubicBezTo>
                    <a:pt x="18242" y="17804"/>
                    <a:pt x="18242" y="17804"/>
                    <a:pt x="18242" y="17804"/>
                  </a:cubicBezTo>
                  <a:cubicBezTo>
                    <a:pt x="18333" y="17804"/>
                    <a:pt x="18333" y="17804"/>
                    <a:pt x="18333" y="17804"/>
                  </a:cubicBezTo>
                  <a:cubicBezTo>
                    <a:pt x="18333" y="17673"/>
                    <a:pt x="18333" y="17673"/>
                    <a:pt x="18333" y="17673"/>
                  </a:cubicBezTo>
                  <a:cubicBezTo>
                    <a:pt x="18333" y="17673"/>
                    <a:pt x="18333" y="17673"/>
                    <a:pt x="18333" y="17673"/>
                  </a:cubicBezTo>
                  <a:cubicBezTo>
                    <a:pt x="18333" y="17804"/>
                    <a:pt x="18333" y="17804"/>
                    <a:pt x="18333" y="17804"/>
                  </a:cubicBezTo>
                  <a:cubicBezTo>
                    <a:pt x="18333" y="17935"/>
                    <a:pt x="18333" y="17935"/>
                    <a:pt x="18333" y="17935"/>
                  </a:cubicBezTo>
                  <a:cubicBezTo>
                    <a:pt x="18424" y="17935"/>
                    <a:pt x="18424" y="17935"/>
                    <a:pt x="18424" y="17935"/>
                  </a:cubicBezTo>
                  <a:cubicBezTo>
                    <a:pt x="18424" y="17804"/>
                    <a:pt x="18424" y="17804"/>
                    <a:pt x="18424" y="17804"/>
                  </a:cubicBezTo>
                  <a:cubicBezTo>
                    <a:pt x="18514" y="17673"/>
                    <a:pt x="18514" y="17673"/>
                    <a:pt x="18514" y="17673"/>
                  </a:cubicBezTo>
                  <a:cubicBezTo>
                    <a:pt x="18514" y="17542"/>
                    <a:pt x="18514" y="17542"/>
                    <a:pt x="18514" y="17542"/>
                  </a:cubicBezTo>
                  <a:cubicBezTo>
                    <a:pt x="18514" y="17280"/>
                    <a:pt x="18514" y="17280"/>
                    <a:pt x="18514" y="17280"/>
                  </a:cubicBezTo>
                  <a:cubicBezTo>
                    <a:pt x="18605" y="17149"/>
                    <a:pt x="18605" y="17149"/>
                    <a:pt x="18605" y="17149"/>
                  </a:cubicBezTo>
                  <a:cubicBezTo>
                    <a:pt x="18605" y="16887"/>
                    <a:pt x="18605" y="16887"/>
                    <a:pt x="18605" y="16887"/>
                  </a:cubicBezTo>
                  <a:cubicBezTo>
                    <a:pt x="18514" y="16756"/>
                    <a:pt x="18514" y="16756"/>
                    <a:pt x="18514" y="16756"/>
                  </a:cubicBezTo>
                  <a:cubicBezTo>
                    <a:pt x="18514" y="16625"/>
                    <a:pt x="18514" y="16625"/>
                    <a:pt x="18514" y="16625"/>
                  </a:cubicBezTo>
                  <a:cubicBezTo>
                    <a:pt x="18514" y="16625"/>
                    <a:pt x="18514" y="16625"/>
                    <a:pt x="18514" y="16625"/>
                  </a:cubicBezTo>
                  <a:cubicBezTo>
                    <a:pt x="18605" y="16625"/>
                    <a:pt x="18605" y="16625"/>
                    <a:pt x="18605" y="16625"/>
                  </a:cubicBezTo>
                  <a:cubicBezTo>
                    <a:pt x="18605" y="16756"/>
                    <a:pt x="18605" y="16756"/>
                    <a:pt x="18605" y="16756"/>
                  </a:cubicBezTo>
                  <a:cubicBezTo>
                    <a:pt x="18605" y="16756"/>
                    <a:pt x="18605" y="16756"/>
                    <a:pt x="18605" y="16756"/>
                  </a:cubicBezTo>
                  <a:cubicBezTo>
                    <a:pt x="18696" y="16625"/>
                    <a:pt x="18696" y="16625"/>
                    <a:pt x="18696" y="16625"/>
                  </a:cubicBezTo>
                  <a:cubicBezTo>
                    <a:pt x="18787" y="16625"/>
                    <a:pt x="18787" y="16625"/>
                    <a:pt x="18787" y="16625"/>
                  </a:cubicBezTo>
                  <a:cubicBezTo>
                    <a:pt x="18696" y="16756"/>
                    <a:pt x="18696" y="16756"/>
                    <a:pt x="18696" y="16756"/>
                  </a:cubicBezTo>
                  <a:cubicBezTo>
                    <a:pt x="18696" y="16887"/>
                    <a:pt x="18696" y="16887"/>
                    <a:pt x="18696" y="16887"/>
                  </a:cubicBezTo>
                  <a:cubicBezTo>
                    <a:pt x="18696" y="17018"/>
                    <a:pt x="18696" y="17018"/>
                    <a:pt x="18696" y="17018"/>
                  </a:cubicBezTo>
                  <a:cubicBezTo>
                    <a:pt x="18605" y="17280"/>
                    <a:pt x="18605" y="17280"/>
                    <a:pt x="18605" y="17280"/>
                  </a:cubicBezTo>
                  <a:cubicBezTo>
                    <a:pt x="18605" y="17411"/>
                    <a:pt x="18605" y="17411"/>
                    <a:pt x="18605" y="17411"/>
                  </a:cubicBezTo>
                  <a:cubicBezTo>
                    <a:pt x="18605" y="17411"/>
                    <a:pt x="18605" y="17411"/>
                    <a:pt x="18605" y="17411"/>
                  </a:cubicBezTo>
                  <a:cubicBezTo>
                    <a:pt x="18605" y="17542"/>
                    <a:pt x="18605" y="17542"/>
                    <a:pt x="18605" y="17542"/>
                  </a:cubicBezTo>
                  <a:cubicBezTo>
                    <a:pt x="18605" y="17673"/>
                    <a:pt x="18605" y="17673"/>
                    <a:pt x="18605" y="17673"/>
                  </a:cubicBezTo>
                  <a:cubicBezTo>
                    <a:pt x="18605" y="17804"/>
                    <a:pt x="18605" y="17804"/>
                    <a:pt x="18605" y="17804"/>
                  </a:cubicBezTo>
                  <a:cubicBezTo>
                    <a:pt x="18605" y="17804"/>
                    <a:pt x="18605" y="17804"/>
                    <a:pt x="18605" y="17804"/>
                  </a:cubicBezTo>
                  <a:cubicBezTo>
                    <a:pt x="18696" y="17935"/>
                    <a:pt x="18696" y="17935"/>
                    <a:pt x="18696" y="17935"/>
                  </a:cubicBezTo>
                  <a:cubicBezTo>
                    <a:pt x="18696" y="18065"/>
                    <a:pt x="18696" y="18065"/>
                    <a:pt x="18696" y="18065"/>
                  </a:cubicBezTo>
                  <a:cubicBezTo>
                    <a:pt x="18696" y="18065"/>
                    <a:pt x="18696" y="18065"/>
                    <a:pt x="18696" y="18065"/>
                  </a:cubicBezTo>
                  <a:cubicBezTo>
                    <a:pt x="18787" y="18196"/>
                    <a:pt x="18787" y="18196"/>
                    <a:pt x="18787" y="18196"/>
                  </a:cubicBezTo>
                  <a:cubicBezTo>
                    <a:pt x="18787" y="18196"/>
                    <a:pt x="18787" y="18196"/>
                    <a:pt x="18787" y="18196"/>
                  </a:cubicBezTo>
                  <a:cubicBezTo>
                    <a:pt x="18877" y="18196"/>
                    <a:pt x="18877" y="18196"/>
                    <a:pt x="18877" y="18196"/>
                  </a:cubicBezTo>
                  <a:cubicBezTo>
                    <a:pt x="18877" y="18196"/>
                    <a:pt x="18877" y="18196"/>
                    <a:pt x="18877" y="18196"/>
                  </a:cubicBezTo>
                  <a:cubicBezTo>
                    <a:pt x="18968" y="18196"/>
                    <a:pt x="18968" y="18196"/>
                    <a:pt x="18968" y="18196"/>
                  </a:cubicBezTo>
                  <a:cubicBezTo>
                    <a:pt x="19059" y="18196"/>
                    <a:pt x="19059" y="18196"/>
                    <a:pt x="19059" y="18196"/>
                  </a:cubicBezTo>
                  <a:cubicBezTo>
                    <a:pt x="19059" y="18196"/>
                    <a:pt x="19059" y="18196"/>
                    <a:pt x="19059" y="18196"/>
                  </a:cubicBezTo>
                  <a:cubicBezTo>
                    <a:pt x="18968" y="18327"/>
                    <a:pt x="18968" y="18327"/>
                    <a:pt x="18968" y="18327"/>
                  </a:cubicBezTo>
                  <a:cubicBezTo>
                    <a:pt x="18877" y="18327"/>
                    <a:pt x="18877" y="18327"/>
                    <a:pt x="18877" y="18327"/>
                  </a:cubicBezTo>
                  <a:cubicBezTo>
                    <a:pt x="18877" y="18327"/>
                    <a:pt x="18877" y="18327"/>
                    <a:pt x="18877" y="18327"/>
                  </a:cubicBezTo>
                  <a:cubicBezTo>
                    <a:pt x="18968" y="18458"/>
                    <a:pt x="18968" y="18458"/>
                    <a:pt x="18968" y="18458"/>
                  </a:cubicBezTo>
                  <a:cubicBezTo>
                    <a:pt x="18877" y="18458"/>
                    <a:pt x="18877" y="18458"/>
                    <a:pt x="18877" y="18458"/>
                  </a:cubicBezTo>
                  <a:cubicBezTo>
                    <a:pt x="18877" y="18458"/>
                    <a:pt x="18877" y="18458"/>
                    <a:pt x="18877" y="18458"/>
                  </a:cubicBezTo>
                  <a:cubicBezTo>
                    <a:pt x="18877" y="18589"/>
                    <a:pt x="18877" y="18589"/>
                    <a:pt x="18877" y="18589"/>
                  </a:cubicBezTo>
                  <a:cubicBezTo>
                    <a:pt x="18877" y="18720"/>
                    <a:pt x="18877" y="18720"/>
                    <a:pt x="18877" y="18720"/>
                  </a:cubicBezTo>
                  <a:cubicBezTo>
                    <a:pt x="18877" y="18720"/>
                    <a:pt x="18877" y="18720"/>
                    <a:pt x="18877" y="18720"/>
                  </a:cubicBezTo>
                  <a:cubicBezTo>
                    <a:pt x="18877" y="18720"/>
                    <a:pt x="18877" y="18720"/>
                    <a:pt x="18877" y="18720"/>
                  </a:cubicBezTo>
                  <a:cubicBezTo>
                    <a:pt x="18787" y="18720"/>
                    <a:pt x="18787" y="18720"/>
                    <a:pt x="18787" y="18720"/>
                  </a:cubicBezTo>
                  <a:cubicBezTo>
                    <a:pt x="18787" y="18589"/>
                    <a:pt x="18787" y="18589"/>
                    <a:pt x="18787" y="18589"/>
                  </a:cubicBezTo>
                  <a:cubicBezTo>
                    <a:pt x="18787" y="18720"/>
                    <a:pt x="18787" y="18720"/>
                    <a:pt x="18787" y="18720"/>
                  </a:cubicBezTo>
                  <a:cubicBezTo>
                    <a:pt x="18787" y="18720"/>
                    <a:pt x="18787" y="18720"/>
                    <a:pt x="18787" y="18720"/>
                  </a:cubicBezTo>
                  <a:cubicBezTo>
                    <a:pt x="18787" y="18851"/>
                    <a:pt x="18787" y="18851"/>
                    <a:pt x="18787" y="18851"/>
                  </a:cubicBezTo>
                  <a:cubicBezTo>
                    <a:pt x="18787" y="18982"/>
                    <a:pt x="18787" y="18982"/>
                    <a:pt x="18787" y="18982"/>
                  </a:cubicBezTo>
                  <a:cubicBezTo>
                    <a:pt x="18787" y="18982"/>
                    <a:pt x="18787" y="18982"/>
                    <a:pt x="18787" y="18982"/>
                  </a:cubicBezTo>
                  <a:cubicBezTo>
                    <a:pt x="18787" y="18982"/>
                    <a:pt x="18787" y="18982"/>
                    <a:pt x="18787" y="18982"/>
                  </a:cubicBezTo>
                  <a:cubicBezTo>
                    <a:pt x="18696" y="18982"/>
                    <a:pt x="18696" y="18982"/>
                    <a:pt x="18696" y="18982"/>
                  </a:cubicBezTo>
                  <a:cubicBezTo>
                    <a:pt x="18696" y="19113"/>
                    <a:pt x="18696" y="19113"/>
                    <a:pt x="18696" y="19113"/>
                  </a:cubicBezTo>
                  <a:cubicBezTo>
                    <a:pt x="18696" y="19113"/>
                    <a:pt x="18696" y="19113"/>
                    <a:pt x="18696" y="19113"/>
                  </a:cubicBezTo>
                  <a:cubicBezTo>
                    <a:pt x="18696" y="19113"/>
                    <a:pt x="18696" y="19113"/>
                    <a:pt x="18696" y="19113"/>
                  </a:cubicBezTo>
                  <a:cubicBezTo>
                    <a:pt x="18787" y="19113"/>
                    <a:pt x="18787" y="19113"/>
                    <a:pt x="18787" y="19113"/>
                  </a:cubicBezTo>
                  <a:cubicBezTo>
                    <a:pt x="18787" y="19244"/>
                    <a:pt x="18787" y="19244"/>
                    <a:pt x="18787" y="19244"/>
                  </a:cubicBezTo>
                  <a:cubicBezTo>
                    <a:pt x="18877" y="19244"/>
                    <a:pt x="18877" y="19244"/>
                    <a:pt x="18877" y="19244"/>
                  </a:cubicBezTo>
                  <a:cubicBezTo>
                    <a:pt x="18877" y="19244"/>
                    <a:pt x="18877" y="19244"/>
                    <a:pt x="18877" y="19244"/>
                  </a:cubicBezTo>
                  <a:cubicBezTo>
                    <a:pt x="18968" y="19375"/>
                    <a:pt x="18968" y="19375"/>
                    <a:pt x="18968" y="19375"/>
                  </a:cubicBezTo>
                  <a:cubicBezTo>
                    <a:pt x="18968" y="19375"/>
                    <a:pt x="18968" y="19375"/>
                    <a:pt x="18968" y="19375"/>
                  </a:cubicBezTo>
                  <a:cubicBezTo>
                    <a:pt x="18877" y="19375"/>
                    <a:pt x="18877" y="19375"/>
                    <a:pt x="18877" y="19375"/>
                  </a:cubicBezTo>
                  <a:cubicBezTo>
                    <a:pt x="18877" y="19375"/>
                    <a:pt x="18877" y="19375"/>
                    <a:pt x="18877" y="19375"/>
                  </a:cubicBezTo>
                  <a:cubicBezTo>
                    <a:pt x="18877" y="19505"/>
                    <a:pt x="18877" y="19505"/>
                    <a:pt x="18877" y="19505"/>
                  </a:cubicBezTo>
                  <a:cubicBezTo>
                    <a:pt x="18877" y="19505"/>
                    <a:pt x="18877" y="19505"/>
                    <a:pt x="18877" y="19505"/>
                  </a:cubicBezTo>
                  <a:cubicBezTo>
                    <a:pt x="18968" y="19636"/>
                    <a:pt x="18968" y="19636"/>
                    <a:pt x="18968" y="19636"/>
                  </a:cubicBezTo>
                  <a:cubicBezTo>
                    <a:pt x="18968" y="19636"/>
                    <a:pt x="18968" y="19636"/>
                    <a:pt x="18968" y="19636"/>
                  </a:cubicBezTo>
                  <a:cubicBezTo>
                    <a:pt x="19059" y="19636"/>
                    <a:pt x="19059" y="19636"/>
                    <a:pt x="19059" y="19636"/>
                  </a:cubicBezTo>
                  <a:cubicBezTo>
                    <a:pt x="18968" y="19636"/>
                    <a:pt x="18968" y="19636"/>
                    <a:pt x="18968" y="19636"/>
                  </a:cubicBezTo>
                  <a:cubicBezTo>
                    <a:pt x="18968" y="19636"/>
                    <a:pt x="18968" y="19636"/>
                    <a:pt x="18968" y="19636"/>
                  </a:cubicBezTo>
                  <a:cubicBezTo>
                    <a:pt x="18877" y="19767"/>
                    <a:pt x="18877" y="19767"/>
                    <a:pt x="18877" y="19767"/>
                  </a:cubicBezTo>
                  <a:cubicBezTo>
                    <a:pt x="18877" y="19898"/>
                    <a:pt x="18877" y="19898"/>
                    <a:pt x="18877" y="19898"/>
                  </a:cubicBezTo>
                  <a:cubicBezTo>
                    <a:pt x="18968" y="20029"/>
                    <a:pt x="18968" y="20029"/>
                    <a:pt x="18968" y="20029"/>
                  </a:cubicBezTo>
                  <a:cubicBezTo>
                    <a:pt x="19059" y="20160"/>
                    <a:pt x="19059" y="20160"/>
                    <a:pt x="19059" y="20160"/>
                  </a:cubicBezTo>
                  <a:cubicBezTo>
                    <a:pt x="19150" y="20160"/>
                    <a:pt x="19150" y="20160"/>
                    <a:pt x="19150" y="20160"/>
                  </a:cubicBezTo>
                  <a:cubicBezTo>
                    <a:pt x="19150" y="20160"/>
                    <a:pt x="19150" y="20160"/>
                    <a:pt x="19150" y="20160"/>
                  </a:cubicBezTo>
                  <a:cubicBezTo>
                    <a:pt x="19059" y="20160"/>
                    <a:pt x="19059" y="20160"/>
                    <a:pt x="19059" y="20160"/>
                  </a:cubicBezTo>
                  <a:cubicBezTo>
                    <a:pt x="18968" y="20160"/>
                    <a:pt x="18968" y="20160"/>
                    <a:pt x="18968" y="20160"/>
                  </a:cubicBezTo>
                  <a:cubicBezTo>
                    <a:pt x="18968" y="20160"/>
                    <a:pt x="18968" y="20160"/>
                    <a:pt x="18968" y="20160"/>
                  </a:cubicBezTo>
                  <a:cubicBezTo>
                    <a:pt x="18877" y="20291"/>
                    <a:pt x="18877" y="20291"/>
                    <a:pt x="18877" y="20291"/>
                  </a:cubicBezTo>
                  <a:cubicBezTo>
                    <a:pt x="18787" y="20422"/>
                    <a:pt x="18787" y="20422"/>
                    <a:pt x="18787" y="20422"/>
                  </a:cubicBezTo>
                  <a:cubicBezTo>
                    <a:pt x="18696" y="20553"/>
                    <a:pt x="18696" y="20553"/>
                    <a:pt x="18696" y="20553"/>
                  </a:cubicBezTo>
                  <a:cubicBezTo>
                    <a:pt x="18696" y="20684"/>
                    <a:pt x="18696" y="20684"/>
                    <a:pt x="18696" y="20684"/>
                  </a:cubicBezTo>
                  <a:cubicBezTo>
                    <a:pt x="18696" y="20815"/>
                    <a:pt x="18696" y="20815"/>
                    <a:pt x="18696" y="20815"/>
                  </a:cubicBezTo>
                  <a:cubicBezTo>
                    <a:pt x="18787" y="20684"/>
                    <a:pt x="18787" y="20684"/>
                    <a:pt x="18787" y="20684"/>
                  </a:cubicBezTo>
                  <a:cubicBezTo>
                    <a:pt x="18877" y="20553"/>
                    <a:pt x="18877" y="20553"/>
                    <a:pt x="18877" y="20553"/>
                  </a:cubicBezTo>
                  <a:cubicBezTo>
                    <a:pt x="18877" y="20553"/>
                    <a:pt x="18877" y="20553"/>
                    <a:pt x="18877" y="20553"/>
                  </a:cubicBezTo>
                  <a:cubicBezTo>
                    <a:pt x="18877" y="20422"/>
                    <a:pt x="18877" y="20422"/>
                    <a:pt x="18877" y="20422"/>
                  </a:cubicBezTo>
                  <a:cubicBezTo>
                    <a:pt x="19059" y="20291"/>
                    <a:pt x="19059" y="20291"/>
                    <a:pt x="19059" y="20291"/>
                  </a:cubicBezTo>
                  <a:cubicBezTo>
                    <a:pt x="19059" y="20422"/>
                    <a:pt x="19059" y="20422"/>
                    <a:pt x="19059" y="20422"/>
                  </a:cubicBezTo>
                  <a:cubicBezTo>
                    <a:pt x="19059" y="20422"/>
                    <a:pt x="19059" y="20422"/>
                    <a:pt x="19059" y="20422"/>
                  </a:cubicBezTo>
                  <a:cubicBezTo>
                    <a:pt x="19150" y="20422"/>
                    <a:pt x="19150" y="20422"/>
                    <a:pt x="19150" y="20422"/>
                  </a:cubicBezTo>
                  <a:cubicBezTo>
                    <a:pt x="19150" y="20422"/>
                    <a:pt x="19150" y="20422"/>
                    <a:pt x="19150" y="20422"/>
                  </a:cubicBezTo>
                  <a:cubicBezTo>
                    <a:pt x="19150" y="20553"/>
                    <a:pt x="19150" y="20553"/>
                    <a:pt x="19150" y="20553"/>
                  </a:cubicBezTo>
                  <a:cubicBezTo>
                    <a:pt x="19240" y="20553"/>
                    <a:pt x="19240" y="20553"/>
                    <a:pt x="19240" y="20553"/>
                  </a:cubicBezTo>
                  <a:cubicBezTo>
                    <a:pt x="19240" y="20553"/>
                    <a:pt x="19240" y="20553"/>
                    <a:pt x="19240" y="20553"/>
                  </a:cubicBezTo>
                  <a:cubicBezTo>
                    <a:pt x="19150" y="20684"/>
                    <a:pt x="19150" y="20684"/>
                    <a:pt x="19150" y="20684"/>
                  </a:cubicBezTo>
                  <a:cubicBezTo>
                    <a:pt x="19150" y="20684"/>
                    <a:pt x="19150" y="20684"/>
                    <a:pt x="19150" y="20684"/>
                  </a:cubicBezTo>
                  <a:cubicBezTo>
                    <a:pt x="19150" y="20815"/>
                    <a:pt x="19150" y="20815"/>
                    <a:pt x="19150" y="20815"/>
                  </a:cubicBezTo>
                  <a:cubicBezTo>
                    <a:pt x="19150" y="20945"/>
                    <a:pt x="19150" y="20945"/>
                    <a:pt x="19150" y="20945"/>
                  </a:cubicBezTo>
                  <a:cubicBezTo>
                    <a:pt x="19059" y="20945"/>
                    <a:pt x="19059" y="20945"/>
                    <a:pt x="19059" y="20945"/>
                  </a:cubicBezTo>
                  <a:cubicBezTo>
                    <a:pt x="19150" y="21076"/>
                    <a:pt x="19150" y="21076"/>
                    <a:pt x="19150" y="21076"/>
                  </a:cubicBezTo>
                  <a:cubicBezTo>
                    <a:pt x="19150" y="21076"/>
                    <a:pt x="19150" y="21076"/>
                    <a:pt x="19150" y="21076"/>
                  </a:cubicBezTo>
                  <a:cubicBezTo>
                    <a:pt x="19059" y="21076"/>
                    <a:pt x="19059" y="21076"/>
                    <a:pt x="19059" y="21076"/>
                  </a:cubicBezTo>
                  <a:cubicBezTo>
                    <a:pt x="18968" y="21076"/>
                    <a:pt x="18968" y="21076"/>
                    <a:pt x="18968" y="21076"/>
                  </a:cubicBezTo>
                  <a:cubicBezTo>
                    <a:pt x="18968" y="21207"/>
                    <a:pt x="18968" y="21207"/>
                    <a:pt x="18968" y="21207"/>
                  </a:cubicBezTo>
                  <a:cubicBezTo>
                    <a:pt x="18968" y="21207"/>
                    <a:pt x="18968" y="21207"/>
                    <a:pt x="18968" y="21207"/>
                  </a:cubicBezTo>
                  <a:cubicBezTo>
                    <a:pt x="18968" y="21207"/>
                    <a:pt x="18968" y="21207"/>
                    <a:pt x="18968" y="21207"/>
                  </a:cubicBezTo>
                  <a:cubicBezTo>
                    <a:pt x="19059" y="21207"/>
                    <a:pt x="19059" y="21207"/>
                    <a:pt x="19059" y="21207"/>
                  </a:cubicBezTo>
                  <a:cubicBezTo>
                    <a:pt x="19150" y="21207"/>
                    <a:pt x="19150" y="21207"/>
                    <a:pt x="19150" y="21207"/>
                  </a:cubicBezTo>
                  <a:cubicBezTo>
                    <a:pt x="19150" y="21207"/>
                    <a:pt x="19150" y="21207"/>
                    <a:pt x="19150" y="21207"/>
                  </a:cubicBezTo>
                  <a:cubicBezTo>
                    <a:pt x="19059" y="21338"/>
                    <a:pt x="19059" y="21338"/>
                    <a:pt x="19059" y="21338"/>
                  </a:cubicBezTo>
                  <a:cubicBezTo>
                    <a:pt x="18968" y="21338"/>
                    <a:pt x="18968" y="21338"/>
                    <a:pt x="18968" y="21338"/>
                  </a:cubicBezTo>
                  <a:cubicBezTo>
                    <a:pt x="18968" y="21338"/>
                    <a:pt x="18968" y="21338"/>
                    <a:pt x="18968" y="21338"/>
                  </a:cubicBezTo>
                  <a:cubicBezTo>
                    <a:pt x="18968" y="21338"/>
                    <a:pt x="18968" y="21338"/>
                    <a:pt x="18968" y="21338"/>
                  </a:cubicBezTo>
                  <a:cubicBezTo>
                    <a:pt x="18877" y="21469"/>
                    <a:pt x="18877" y="21469"/>
                    <a:pt x="18877" y="21469"/>
                  </a:cubicBezTo>
                  <a:cubicBezTo>
                    <a:pt x="18968" y="21600"/>
                    <a:pt x="18968" y="21600"/>
                    <a:pt x="18968" y="21600"/>
                  </a:cubicBezTo>
                  <a:cubicBezTo>
                    <a:pt x="18968" y="21600"/>
                    <a:pt x="18968" y="21600"/>
                    <a:pt x="18968" y="21600"/>
                  </a:cubicBezTo>
                  <a:cubicBezTo>
                    <a:pt x="18968" y="21469"/>
                    <a:pt x="18968" y="21469"/>
                    <a:pt x="18968" y="21469"/>
                  </a:cubicBezTo>
                  <a:cubicBezTo>
                    <a:pt x="19059" y="21469"/>
                    <a:pt x="19059" y="21469"/>
                    <a:pt x="19059" y="21469"/>
                  </a:cubicBezTo>
                  <a:cubicBezTo>
                    <a:pt x="19150" y="21469"/>
                    <a:pt x="19150" y="21469"/>
                    <a:pt x="19150" y="21469"/>
                  </a:cubicBezTo>
                  <a:cubicBezTo>
                    <a:pt x="19240" y="21338"/>
                    <a:pt x="19240" y="21338"/>
                    <a:pt x="19240" y="21338"/>
                  </a:cubicBezTo>
                  <a:cubicBezTo>
                    <a:pt x="19331" y="21076"/>
                    <a:pt x="19331" y="21076"/>
                    <a:pt x="19331" y="21076"/>
                  </a:cubicBezTo>
                  <a:cubicBezTo>
                    <a:pt x="19331" y="20945"/>
                    <a:pt x="19331" y="20945"/>
                    <a:pt x="19331" y="20945"/>
                  </a:cubicBezTo>
                  <a:cubicBezTo>
                    <a:pt x="19422" y="20684"/>
                    <a:pt x="19422" y="20684"/>
                    <a:pt x="19422" y="20684"/>
                  </a:cubicBezTo>
                  <a:cubicBezTo>
                    <a:pt x="19513" y="20684"/>
                    <a:pt x="19513" y="20684"/>
                    <a:pt x="19513" y="20684"/>
                  </a:cubicBezTo>
                  <a:cubicBezTo>
                    <a:pt x="19513" y="20684"/>
                    <a:pt x="19513" y="20684"/>
                    <a:pt x="19513" y="20684"/>
                  </a:cubicBezTo>
                  <a:close/>
                  <a:moveTo>
                    <a:pt x="18242" y="21207"/>
                  </a:moveTo>
                  <a:cubicBezTo>
                    <a:pt x="18242" y="21207"/>
                    <a:pt x="18242" y="21207"/>
                    <a:pt x="18242" y="21207"/>
                  </a:cubicBezTo>
                  <a:cubicBezTo>
                    <a:pt x="18242" y="21076"/>
                    <a:pt x="18242" y="21076"/>
                    <a:pt x="18242" y="21076"/>
                  </a:cubicBezTo>
                  <a:cubicBezTo>
                    <a:pt x="18333" y="21207"/>
                    <a:pt x="18333" y="21207"/>
                    <a:pt x="18333" y="21207"/>
                  </a:cubicBezTo>
                  <a:cubicBezTo>
                    <a:pt x="18242" y="21207"/>
                    <a:pt x="18242" y="21207"/>
                    <a:pt x="18242" y="21207"/>
                  </a:cubicBezTo>
                  <a:close/>
                  <a:moveTo>
                    <a:pt x="18696" y="21338"/>
                  </a:moveTo>
                  <a:cubicBezTo>
                    <a:pt x="18787" y="21338"/>
                    <a:pt x="18787" y="21338"/>
                    <a:pt x="18787" y="21338"/>
                  </a:cubicBezTo>
                  <a:cubicBezTo>
                    <a:pt x="18877" y="21338"/>
                    <a:pt x="18877" y="21338"/>
                    <a:pt x="18877" y="21338"/>
                  </a:cubicBezTo>
                  <a:cubicBezTo>
                    <a:pt x="18787" y="21469"/>
                    <a:pt x="18787" y="21469"/>
                    <a:pt x="18787" y="21469"/>
                  </a:cubicBezTo>
                  <a:cubicBezTo>
                    <a:pt x="18696" y="21338"/>
                    <a:pt x="18696" y="21338"/>
                    <a:pt x="18696" y="21338"/>
                  </a:cubicBezTo>
                  <a:close/>
                  <a:moveTo>
                    <a:pt x="18787" y="21076"/>
                  </a:moveTo>
                  <a:cubicBezTo>
                    <a:pt x="18787" y="21076"/>
                    <a:pt x="18787" y="21076"/>
                    <a:pt x="18787" y="21076"/>
                  </a:cubicBezTo>
                  <a:cubicBezTo>
                    <a:pt x="18877" y="21207"/>
                    <a:pt x="18877" y="21207"/>
                    <a:pt x="18877" y="21207"/>
                  </a:cubicBezTo>
                  <a:cubicBezTo>
                    <a:pt x="18787" y="21338"/>
                    <a:pt x="18787" y="21338"/>
                    <a:pt x="18787" y="21338"/>
                  </a:cubicBezTo>
                  <a:cubicBezTo>
                    <a:pt x="18696" y="21207"/>
                    <a:pt x="18696" y="21207"/>
                    <a:pt x="18696" y="21207"/>
                  </a:cubicBezTo>
                  <a:cubicBezTo>
                    <a:pt x="18787" y="21207"/>
                    <a:pt x="18787" y="21207"/>
                    <a:pt x="18787" y="21207"/>
                  </a:cubicBezTo>
                  <a:cubicBezTo>
                    <a:pt x="18787" y="21076"/>
                    <a:pt x="18787" y="21076"/>
                    <a:pt x="18787" y="21076"/>
                  </a:cubicBezTo>
                  <a:close/>
                  <a:moveTo>
                    <a:pt x="18696" y="20945"/>
                  </a:moveTo>
                  <a:cubicBezTo>
                    <a:pt x="18787" y="20945"/>
                    <a:pt x="18787" y="20945"/>
                    <a:pt x="18787" y="20945"/>
                  </a:cubicBezTo>
                  <a:cubicBezTo>
                    <a:pt x="18696" y="21076"/>
                    <a:pt x="18696" y="21076"/>
                    <a:pt x="18696" y="21076"/>
                  </a:cubicBezTo>
                  <a:cubicBezTo>
                    <a:pt x="18696" y="20945"/>
                    <a:pt x="18696" y="20945"/>
                    <a:pt x="18696" y="20945"/>
                  </a:cubicBezTo>
                  <a:cubicBezTo>
                    <a:pt x="18696" y="20945"/>
                    <a:pt x="18696" y="20945"/>
                    <a:pt x="18696" y="20945"/>
                  </a:cubicBezTo>
                  <a:cubicBezTo>
                    <a:pt x="18696" y="20945"/>
                    <a:pt x="18696" y="20945"/>
                    <a:pt x="18696" y="20945"/>
                  </a:cubicBezTo>
                  <a:close/>
                  <a:moveTo>
                    <a:pt x="18787" y="20815"/>
                  </a:moveTo>
                  <a:cubicBezTo>
                    <a:pt x="18877" y="20815"/>
                    <a:pt x="18877" y="20815"/>
                    <a:pt x="18877" y="20815"/>
                  </a:cubicBezTo>
                  <a:cubicBezTo>
                    <a:pt x="18877" y="20684"/>
                    <a:pt x="18877" y="20684"/>
                    <a:pt x="18877" y="20684"/>
                  </a:cubicBezTo>
                  <a:cubicBezTo>
                    <a:pt x="18877" y="20553"/>
                    <a:pt x="18877" y="20553"/>
                    <a:pt x="18877" y="20553"/>
                  </a:cubicBezTo>
                  <a:cubicBezTo>
                    <a:pt x="18968" y="20553"/>
                    <a:pt x="18968" y="20553"/>
                    <a:pt x="18968" y="20553"/>
                  </a:cubicBezTo>
                  <a:cubicBezTo>
                    <a:pt x="18968" y="20553"/>
                    <a:pt x="18968" y="20553"/>
                    <a:pt x="18968" y="20553"/>
                  </a:cubicBezTo>
                  <a:cubicBezTo>
                    <a:pt x="19059" y="20422"/>
                    <a:pt x="19059" y="20422"/>
                    <a:pt x="19059" y="20422"/>
                  </a:cubicBezTo>
                  <a:cubicBezTo>
                    <a:pt x="19150" y="20553"/>
                    <a:pt x="19150" y="20553"/>
                    <a:pt x="19150" y="20553"/>
                  </a:cubicBezTo>
                  <a:cubicBezTo>
                    <a:pt x="19059" y="20684"/>
                    <a:pt x="19059" y="20684"/>
                    <a:pt x="19059" y="20684"/>
                  </a:cubicBezTo>
                  <a:cubicBezTo>
                    <a:pt x="19150" y="20815"/>
                    <a:pt x="19150" y="20815"/>
                    <a:pt x="19150" y="20815"/>
                  </a:cubicBezTo>
                  <a:cubicBezTo>
                    <a:pt x="18968" y="20945"/>
                    <a:pt x="18968" y="20945"/>
                    <a:pt x="18968" y="20945"/>
                  </a:cubicBezTo>
                  <a:cubicBezTo>
                    <a:pt x="18877" y="21076"/>
                    <a:pt x="18877" y="21076"/>
                    <a:pt x="18877" y="21076"/>
                  </a:cubicBezTo>
                  <a:cubicBezTo>
                    <a:pt x="18877" y="21076"/>
                    <a:pt x="18877" y="21076"/>
                    <a:pt x="18877" y="21076"/>
                  </a:cubicBezTo>
                  <a:cubicBezTo>
                    <a:pt x="18877" y="20945"/>
                    <a:pt x="18877" y="20945"/>
                    <a:pt x="18877" y="20945"/>
                  </a:cubicBezTo>
                  <a:cubicBezTo>
                    <a:pt x="18968" y="20815"/>
                    <a:pt x="18968" y="20815"/>
                    <a:pt x="18968" y="20815"/>
                  </a:cubicBezTo>
                  <a:cubicBezTo>
                    <a:pt x="18968" y="20815"/>
                    <a:pt x="18968" y="20815"/>
                    <a:pt x="18968" y="20815"/>
                  </a:cubicBezTo>
                  <a:cubicBezTo>
                    <a:pt x="18877" y="20945"/>
                    <a:pt x="18877" y="20945"/>
                    <a:pt x="18877" y="20945"/>
                  </a:cubicBezTo>
                  <a:cubicBezTo>
                    <a:pt x="18787" y="20815"/>
                    <a:pt x="18787" y="20815"/>
                    <a:pt x="18787" y="20815"/>
                  </a:cubicBezTo>
                  <a:close/>
                  <a:moveTo>
                    <a:pt x="18061" y="21207"/>
                  </a:moveTo>
                  <a:cubicBezTo>
                    <a:pt x="18151" y="21207"/>
                    <a:pt x="18151" y="21207"/>
                    <a:pt x="18151" y="21207"/>
                  </a:cubicBezTo>
                  <a:cubicBezTo>
                    <a:pt x="18151" y="21207"/>
                    <a:pt x="18151" y="21207"/>
                    <a:pt x="18151" y="21207"/>
                  </a:cubicBezTo>
                  <a:cubicBezTo>
                    <a:pt x="18151" y="21338"/>
                    <a:pt x="18151" y="21338"/>
                    <a:pt x="18151" y="21338"/>
                  </a:cubicBezTo>
                  <a:cubicBezTo>
                    <a:pt x="18242" y="21469"/>
                    <a:pt x="18242" y="21469"/>
                    <a:pt x="18242" y="21469"/>
                  </a:cubicBezTo>
                  <a:cubicBezTo>
                    <a:pt x="18151" y="21600"/>
                    <a:pt x="18151" y="21600"/>
                    <a:pt x="18151" y="21600"/>
                  </a:cubicBezTo>
                  <a:cubicBezTo>
                    <a:pt x="18151" y="21469"/>
                    <a:pt x="18151" y="21469"/>
                    <a:pt x="18151" y="21469"/>
                  </a:cubicBezTo>
                  <a:cubicBezTo>
                    <a:pt x="18151" y="21338"/>
                    <a:pt x="18151" y="21338"/>
                    <a:pt x="18151" y="21338"/>
                  </a:cubicBezTo>
                  <a:cubicBezTo>
                    <a:pt x="18061" y="21207"/>
                    <a:pt x="18061" y="21207"/>
                    <a:pt x="18061" y="21207"/>
                  </a:cubicBezTo>
                  <a:cubicBezTo>
                    <a:pt x="18061" y="21207"/>
                    <a:pt x="18061" y="21207"/>
                    <a:pt x="18061" y="21207"/>
                  </a:cubicBezTo>
                  <a:close/>
                  <a:moveTo>
                    <a:pt x="18151" y="21076"/>
                  </a:moveTo>
                  <a:cubicBezTo>
                    <a:pt x="18151" y="21076"/>
                    <a:pt x="18151" y="21076"/>
                    <a:pt x="18151" y="21076"/>
                  </a:cubicBezTo>
                  <a:cubicBezTo>
                    <a:pt x="18151" y="21076"/>
                    <a:pt x="18151" y="21076"/>
                    <a:pt x="18151" y="21076"/>
                  </a:cubicBezTo>
                  <a:cubicBezTo>
                    <a:pt x="18242" y="21076"/>
                    <a:pt x="18242" y="21076"/>
                    <a:pt x="18242" y="21076"/>
                  </a:cubicBezTo>
                  <a:cubicBezTo>
                    <a:pt x="18151" y="21207"/>
                    <a:pt x="18151" y="21207"/>
                    <a:pt x="18151" y="21207"/>
                  </a:cubicBezTo>
                  <a:cubicBezTo>
                    <a:pt x="18151" y="21076"/>
                    <a:pt x="18151" y="21076"/>
                    <a:pt x="18151" y="21076"/>
                  </a:cubicBezTo>
                  <a:close/>
                  <a:moveTo>
                    <a:pt x="18061" y="20945"/>
                  </a:moveTo>
                  <a:cubicBezTo>
                    <a:pt x="18151" y="20815"/>
                    <a:pt x="18151" y="20815"/>
                    <a:pt x="18151" y="20815"/>
                  </a:cubicBezTo>
                  <a:cubicBezTo>
                    <a:pt x="18151" y="20945"/>
                    <a:pt x="18151" y="20945"/>
                    <a:pt x="18151" y="20945"/>
                  </a:cubicBezTo>
                  <a:cubicBezTo>
                    <a:pt x="18061" y="20945"/>
                    <a:pt x="18061" y="20945"/>
                    <a:pt x="18061" y="20945"/>
                  </a:cubicBezTo>
                  <a:close/>
                  <a:moveTo>
                    <a:pt x="18061" y="20815"/>
                  </a:moveTo>
                  <a:cubicBezTo>
                    <a:pt x="18061" y="20815"/>
                    <a:pt x="18061" y="20815"/>
                    <a:pt x="18061" y="20815"/>
                  </a:cubicBezTo>
                  <a:cubicBezTo>
                    <a:pt x="17970" y="20945"/>
                    <a:pt x="17970" y="20945"/>
                    <a:pt x="17970" y="20945"/>
                  </a:cubicBezTo>
                  <a:cubicBezTo>
                    <a:pt x="18061" y="20815"/>
                    <a:pt x="18061" y="20815"/>
                    <a:pt x="18061" y="20815"/>
                  </a:cubicBezTo>
                  <a:close/>
                  <a:moveTo>
                    <a:pt x="17970" y="20291"/>
                  </a:moveTo>
                  <a:cubicBezTo>
                    <a:pt x="17970" y="20160"/>
                    <a:pt x="17970" y="20160"/>
                    <a:pt x="17970" y="20160"/>
                  </a:cubicBezTo>
                  <a:cubicBezTo>
                    <a:pt x="18061" y="20291"/>
                    <a:pt x="18061" y="20291"/>
                    <a:pt x="18061" y="20291"/>
                  </a:cubicBezTo>
                  <a:cubicBezTo>
                    <a:pt x="17970" y="20291"/>
                    <a:pt x="17970" y="20291"/>
                    <a:pt x="17970" y="20291"/>
                  </a:cubicBezTo>
                  <a:close/>
                  <a:moveTo>
                    <a:pt x="18151" y="20422"/>
                  </a:moveTo>
                  <a:cubicBezTo>
                    <a:pt x="18242" y="20422"/>
                    <a:pt x="18242" y="20422"/>
                    <a:pt x="18242" y="20422"/>
                  </a:cubicBezTo>
                  <a:cubicBezTo>
                    <a:pt x="18242" y="20422"/>
                    <a:pt x="18242" y="20422"/>
                    <a:pt x="18242" y="20422"/>
                  </a:cubicBezTo>
                  <a:cubicBezTo>
                    <a:pt x="18242" y="20422"/>
                    <a:pt x="18242" y="20422"/>
                    <a:pt x="18242" y="20422"/>
                  </a:cubicBezTo>
                  <a:cubicBezTo>
                    <a:pt x="18151" y="20422"/>
                    <a:pt x="18151" y="20422"/>
                    <a:pt x="18151" y="20422"/>
                  </a:cubicBezTo>
                  <a:close/>
                  <a:moveTo>
                    <a:pt x="18242" y="20291"/>
                  </a:moveTo>
                  <a:cubicBezTo>
                    <a:pt x="18242" y="20160"/>
                    <a:pt x="18242" y="20160"/>
                    <a:pt x="18242" y="20160"/>
                  </a:cubicBezTo>
                  <a:cubicBezTo>
                    <a:pt x="18333" y="20160"/>
                    <a:pt x="18333" y="20160"/>
                    <a:pt x="18333" y="20160"/>
                  </a:cubicBezTo>
                  <a:cubicBezTo>
                    <a:pt x="18424" y="20160"/>
                    <a:pt x="18424" y="20160"/>
                    <a:pt x="18424" y="20160"/>
                  </a:cubicBezTo>
                  <a:cubicBezTo>
                    <a:pt x="18333" y="20291"/>
                    <a:pt x="18333" y="20291"/>
                    <a:pt x="18333" y="20291"/>
                  </a:cubicBezTo>
                  <a:cubicBezTo>
                    <a:pt x="18333" y="20291"/>
                    <a:pt x="18333" y="20291"/>
                    <a:pt x="18333" y="20291"/>
                  </a:cubicBezTo>
                  <a:cubicBezTo>
                    <a:pt x="18242" y="20291"/>
                    <a:pt x="18242" y="20291"/>
                    <a:pt x="18242" y="20291"/>
                  </a:cubicBezTo>
                  <a:cubicBezTo>
                    <a:pt x="18242" y="20291"/>
                    <a:pt x="18242" y="20291"/>
                    <a:pt x="18242" y="20291"/>
                  </a:cubicBezTo>
                  <a:close/>
                  <a:moveTo>
                    <a:pt x="18424" y="20291"/>
                  </a:moveTo>
                  <a:cubicBezTo>
                    <a:pt x="18424" y="20160"/>
                    <a:pt x="18424" y="20160"/>
                    <a:pt x="18424" y="20160"/>
                  </a:cubicBezTo>
                  <a:cubicBezTo>
                    <a:pt x="18424" y="20160"/>
                    <a:pt x="18424" y="20160"/>
                    <a:pt x="18424" y="20160"/>
                  </a:cubicBezTo>
                  <a:cubicBezTo>
                    <a:pt x="18333" y="20029"/>
                    <a:pt x="18333" y="20029"/>
                    <a:pt x="18333" y="20029"/>
                  </a:cubicBezTo>
                  <a:cubicBezTo>
                    <a:pt x="18424" y="19898"/>
                    <a:pt x="18424" y="19898"/>
                    <a:pt x="18424" y="19898"/>
                  </a:cubicBezTo>
                  <a:cubicBezTo>
                    <a:pt x="18424" y="20029"/>
                    <a:pt x="18424" y="20029"/>
                    <a:pt x="18424" y="20029"/>
                  </a:cubicBezTo>
                  <a:cubicBezTo>
                    <a:pt x="18514" y="20029"/>
                    <a:pt x="18514" y="20029"/>
                    <a:pt x="18514" y="20029"/>
                  </a:cubicBezTo>
                  <a:cubicBezTo>
                    <a:pt x="18424" y="20160"/>
                    <a:pt x="18424" y="20160"/>
                    <a:pt x="18424" y="20160"/>
                  </a:cubicBezTo>
                  <a:cubicBezTo>
                    <a:pt x="18424" y="20291"/>
                    <a:pt x="18424" y="20291"/>
                    <a:pt x="18424" y="20291"/>
                  </a:cubicBezTo>
                  <a:cubicBezTo>
                    <a:pt x="18514" y="20291"/>
                    <a:pt x="18514" y="20291"/>
                    <a:pt x="18514" y="20291"/>
                  </a:cubicBezTo>
                  <a:cubicBezTo>
                    <a:pt x="18514" y="20291"/>
                    <a:pt x="18514" y="20291"/>
                    <a:pt x="18514" y="20291"/>
                  </a:cubicBezTo>
                  <a:cubicBezTo>
                    <a:pt x="18605" y="20422"/>
                    <a:pt x="18605" y="20422"/>
                    <a:pt x="18605" y="20422"/>
                  </a:cubicBezTo>
                  <a:cubicBezTo>
                    <a:pt x="18605" y="20553"/>
                    <a:pt x="18605" y="20553"/>
                    <a:pt x="18605" y="20553"/>
                  </a:cubicBezTo>
                  <a:cubicBezTo>
                    <a:pt x="18514" y="20553"/>
                    <a:pt x="18514" y="20553"/>
                    <a:pt x="18514" y="20553"/>
                  </a:cubicBezTo>
                  <a:cubicBezTo>
                    <a:pt x="18605" y="20684"/>
                    <a:pt x="18605" y="20684"/>
                    <a:pt x="18605" y="20684"/>
                  </a:cubicBezTo>
                  <a:cubicBezTo>
                    <a:pt x="18605" y="20684"/>
                    <a:pt x="18605" y="20684"/>
                    <a:pt x="18605" y="20684"/>
                  </a:cubicBezTo>
                  <a:cubicBezTo>
                    <a:pt x="18514" y="20684"/>
                    <a:pt x="18514" y="20684"/>
                    <a:pt x="18514" y="20684"/>
                  </a:cubicBezTo>
                  <a:cubicBezTo>
                    <a:pt x="18514" y="20684"/>
                    <a:pt x="18514" y="20684"/>
                    <a:pt x="18514" y="20684"/>
                  </a:cubicBezTo>
                  <a:cubicBezTo>
                    <a:pt x="18514" y="20815"/>
                    <a:pt x="18514" y="20815"/>
                    <a:pt x="18514" y="20815"/>
                  </a:cubicBezTo>
                  <a:cubicBezTo>
                    <a:pt x="18605" y="20815"/>
                    <a:pt x="18605" y="20815"/>
                    <a:pt x="18605" y="20815"/>
                  </a:cubicBezTo>
                  <a:cubicBezTo>
                    <a:pt x="18605" y="20945"/>
                    <a:pt x="18605" y="20945"/>
                    <a:pt x="18605" y="20945"/>
                  </a:cubicBezTo>
                  <a:cubicBezTo>
                    <a:pt x="18514" y="21076"/>
                    <a:pt x="18514" y="21076"/>
                    <a:pt x="18514" y="21076"/>
                  </a:cubicBezTo>
                  <a:cubicBezTo>
                    <a:pt x="18514" y="21076"/>
                    <a:pt x="18514" y="21076"/>
                    <a:pt x="18514" y="21076"/>
                  </a:cubicBezTo>
                  <a:cubicBezTo>
                    <a:pt x="18605" y="21076"/>
                    <a:pt x="18605" y="21076"/>
                    <a:pt x="18605" y="21076"/>
                  </a:cubicBezTo>
                  <a:cubicBezTo>
                    <a:pt x="18605" y="21076"/>
                    <a:pt x="18605" y="21076"/>
                    <a:pt x="18605" y="21076"/>
                  </a:cubicBezTo>
                  <a:cubicBezTo>
                    <a:pt x="18605" y="21076"/>
                    <a:pt x="18605" y="21076"/>
                    <a:pt x="18605" y="21076"/>
                  </a:cubicBezTo>
                  <a:cubicBezTo>
                    <a:pt x="18514" y="21207"/>
                    <a:pt x="18514" y="21207"/>
                    <a:pt x="18514" y="21207"/>
                  </a:cubicBezTo>
                  <a:cubicBezTo>
                    <a:pt x="18514" y="21207"/>
                    <a:pt x="18514" y="21207"/>
                    <a:pt x="18514" y="21207"/>
                  </a:cubicBezTo>
                  <a:cubicBezTo>
                    <a:pt x="18514" y="21338"/>
                    <a:pt x="18514" y="21338"/>
                    <a:pt x="18514" y="21338"/>
                  </a:cubicBezTo>
                  <a:cubicBezTo>
                    <a:pt x="18514" y="21338"/>
                    <a:pt x="18514" y="21338"/>
                    <a:pt x="18514" y="21338"/>
                  </a:cubicBezTo>
                  <a:cubicBezTo>
                    <a:pt x="18514" y="21338"/>
                    <a:pt x="18514" y="21338"/>
                    <a:pt x="18514" y="21338"/>
                  </a:cubicBezTo>
                  <a:cubicBezTo>
                    <a:pt x="18514" y="21338"/>
                    <a:pt x="18514" y="21338"/>
                    <a:pt x="18514" y="21338"/>
                  </a:cubicBezTo>
                  <a:cubicBezTo>
                    <a:pt x="18514" y="21469"/>
                    <a:pt x="18514" y="21469"/>
                    <a:pt x="18514" y="21469"/>
                  </a:cubicBezTo>
                  <a:cubicBezTo>
                    <a:pt x="18514" y="21469"/>
                    <a:pt x="18514" y="21469"/>
                    <a:pt x="18514" y="21469"/>
                  </a:cubicBezTo>
                  <a:cubicBezTo>
                    <a:pt x="18424" y="21469"/>
                    <a:pt x="18424" y="21469"/>
                    <a:pt x="18424" y="21469"/>
                  </a:cubicBezTo>
                  <a:cubicBezTo>
                    <a:pt x="18424" y="21469"/>
                    <a:pt x="18424" y="21469"/>
                    <a:pt x="18424" y="21469"/>
                  </a:cubicBezTo>
                  <a:cubicBezTo>
                    <a:pt x="18424" y="21338"/>
                    <a:pt x="18424" y="21338"/>
                    <a:pt x="18424" y="21338"/>
                  </a:cubicBezTo>
                  <a:cubicBezTo>
                    <a:pt x="18333" y="21338"/>
                    <a:pt x="18333" y="21338"/>
                    <a:pt x="18333" y="21338"/>
                  </a:cubicBezTo>
                  <a:cubicBezTo>
                    <a:pt x="18333" y="21207"/>
                    <a:pt x="18333" y="21207"/>
                    <a:pt x="18333" y="21207"/>
                  </a:cubicBezTo>
                  <a:cubicBezTo>
                    <a:pt x="18424" y="21207"/>
                    <a:pt x="18424" y="21207"/>
                    <a:pt x="18424" y="21207"/>
                  </a:cubicBezTo>
                  <a:cubicBezTo>
                    <a:pt x="18333" y="21076"/>
                    <a:pt x="18333" y="21076"/>
                    <a:pt x="18333" y="21076"/>
                  </a:cubicBezTo>
                  <a:cubicBezTo>
                    <a:pt x="18333" y="21076"/>
                    <a:pt x="18333" y="21076"/>
                    <a:pt x="18333" y="21076"/>
                  </a:cubicBezTo>
                  <a:cubicBezTo>
                    <a:pt x="18424" y="21076"/>
                    <a:pt x="18424" y="21076"/>
                    <a:pt x="18424" y="21076"/>
                  </a:cubicBezTo>
                  <a:cubicBezTo>
                    <a:pt x="18424" y="20945"/>
                    <a:pt x="18424" y="20945"/>
                    <a:pt x="18424" y="20945"/>
                  </a:cubicBezTo>
                  <a:cubicBezTo>
                    <a:pt x="18333" y="20945"/>
                    <a:pt x="18333" y="20945"/>
                    <a:pt x="18333" y="20945"/>
                  </a:cubicBezTo>
                  <a:cubicBezTo>
                    <a:pt x="18333" y="21076"/>
                    <a:pt x="18333" y="21076"/>
                    <a:pt x="18333" y="21076"/>
                  </a:cubicBezTo>
                  <a:cubicBezTo>
                    <a:pt x="18333" y="20945"/>
                    <a:pt x="18333" y="20945"/>
                    <a:pt x="18333" y="20945"/>
                  </a:cubicBezTo>
                  <a:cubicBezTo>
                    <a:pt x="18242" y="20945"/>
                    <a:pt x="18242" y="20945"/>
                    <a:pt x="18242" y="20945"/>
                  </a:cubicBezTo>
                  <a:cubicBezTo>
                    <a:pt x="18242" y="20945"/>
                    <a:pt x="18242" y="20945"/>
                    <a:pt x="18242" y="20945"/>
                  </a:cubicBezTo>
                  <a:cubicBezTo>
                    <a:pt x="18242" y="20815"/>
                    <a:pt x="18242" y="20815"/>
                    <a:pt x="18242" y="20815"/>
                  </a:cubicBezTo>
                  <a:cubicBezTo>
                    <a:pt x="18242" y="20815"/>
                    <a:pt x="18242" y="20815"/>
                    <a:pt x="18242" y="20815"/>
                  </a:cubicBezTo>
                  <a:cubicBezTo>
                    <a:pt x="18333" y="20815"/>
                    <a:pt x="18333" y="20815"/>
                    <a:pt x="18333" y="20815"/>
                  </a:cubicBezTo>
                  <a:cubicBezTo>
                    <a:pt x="18333" y="20815"/>
                    <a:pt x="18333" y="20815"/>
                    <a:pt x="18333" y="20815"/>
                  </a:cubicBezTo>
                  <a:cubicBezTo>
                    <a:pt x="18424" y="20684"/>
                    <a:pt x="18424" y="20684"/>
                    <a:pt x="18424" y="20684"/>
                  </a:cubicBezTo>
                  <a:cubicBezTo>
                    <a:pt x="18424" y="20684"/>
                    <a:pt x="18424" y="20684"/>
                    <a:pt x="18424" y="20684"/>
                  </a:cubicBezTo>
                  <a:cubicBezTo>
                    <a:pt x="18333" y="20553"/>
                    <a:pt x="18333" y="20553"/>
                    <a:pt x="18333" y="20553"/>
                  </a:cubicBezTo>
                  <a:cubicBezTo>
                    <a:pt x="18333" y="20684"/>
                    <a:pt x="18333" y="20684"/>
                    <a:pt x="18333" y="20684"/>
                  </a:cubicBezTo>
                  <a:cubicBezTo>
                    <a:pt x="18242" y="20553"/>
                    <a:pt x="18242" y="20553"/>
                    <a:pt x="18242" y="20553"/>
                  </a:cubicBezTo>
                  <a:cubicBezTo>
                    <a:pt x="18333" y="20553"/>
                    <a:pt x="18333" y="20553"/>
                    <a:pt x="18333" y="20553"/>
                  </a:cubicBezTo>
                  <a:cubicBezTo>
                    <a:pt x="18333" y="20553"/>
                    <a:pt x="18333" y="20553"/>
                    <a:pt x="18333" y="20553"/>
                  </a:cubicBezTo>
                  <a:cubicBezTo>
                    <a:pt x="18424" y="20422"/>
                    <a:pt x="18424" y="20422"/>
                    <a:pt x="18424" y="20422"/>
                  </a:cubicBezTo>
                  <a:cubicBezTo>
                    <a:pt x="18424" y="20291"/>
                    <a:pt x="18424" y="20291"/>
                    <a:pt x="18424" y="20291"/>
                  </a:cubicBezTo>
                  <a:close/>
                  <a:moveTo>
                    <a:pt x="18877" y="20291"/>
                  </a:moveTo>
                  <a:cubicBezTo>
                    <a:pt x="18787" y="20160"/>
                    <a:pt x="18787" y="20160"/>
                    <a:pt x="18787" y="20160"/>
                  </a:cubicBezTo>
                  <a:cubicBezTo>
                    <a:pt x="18877" y="20160"/>
                    <a:pt x="18877" y="20160"/>
                    <a:pt x="18877" y="20160"/>
                  </a:cubicBezTo>
                  <a:cubicBezTo>
                    <a:pt x="18877" y="20029"/>
                    <a:pt x="18877" y="20029"/>
                    <a:pt x="18877" y="20029"/>
                  </a:cubicBezTo>
                  <a:cubicBezTo>
                    <a:pt x="18877" y="20029"/>
                    <a:pt x="18877" y="20029"/>
                    <a:pt x="18877" y="20029"/>
                  </a:cubicBezTo>
                  <a:cubicBezTo>
                    <a:pt x="18877" y="20160"/>
                    <a:pt x="18877" y="20160"/>
                    <a:pt x="18877" y="20160"/>
                  </a:cubicBezTo>
                  <a:cubicBezTo>
                    <a:pt x="18877" y="20291"/>
                    <a:pt x="18877" y="20291"/>
                    <a:pt x="18877" y="20291"/>
                  </a:cubicBezTo>
                  <a:close/>
                  <a:moveTo>
                    <a:pt x="18696" y="20422"/>
                  </a:moveTo>
                  <a:cubicBezTo>
                    <a:pt x="18787" y="20160"/>
                    <a:pt x="18787" y="20160"/>
                    <a:pt x="18787" y="20160"/>
                  </a:cubicBezTo>
                  <a:cubicBezTo>
                    <a:pt x="18787" y="20160"/>
                    <a:pt x="18787" y="20160"/>
                    <a:pt x="18787" y="20160"/>
                  </a:cubicBezTo>
                  <a:cubicBezTo>
                    <a:pt x="18787" y="20291"/>
                    <a:pt x="18787" y="20291"/>
                    <a:pt x="18787" y="20291"/>
                  </a:cubicBezTo>
                  <a:cubicBezTo>
                    <a:pt x="18787" y="20422"/>
                    <a:pt x="18787" y="20422"/>
                    <a:pt x="18787" y="20422"/>
                  </a:cubicBezTo>
                  <a:cubicBezTo>
                    <a:pt x="18696" y="20422"/>
                    <a:pt x="18696" y="20422"/>
                    <a:pt x="18696" y="20422"/>
                  </a:cubicBezTo>
                  <a:close/>
                  <a:moveTo>
                    <a:pt x="18696" y="20291"/>
                  </a:moveTo>
                  <a:cubicBezTo>
                    <a:pt x="18696" y="20160"/>
                    <a:pt x="18696" y="20160"/>
                    <a:pt x="18696" y="20160"/>
                  </a:cubicBezTo>
                  <a:cubicBezTo>
                    <a:pt x="18787" y="20029"/>
                    <a:pt x="18787" y="20029"/>
                    <a:pt x="18787" y="20029"/>
                  </a:cubicBezTo>
                  <a:cubicBezTo>
                    <a:pt x="18787" y="20160"/>
                    <a:pt x="18787" y="20160"/>
                    <a:pt x="18787" y="20160"/>
                  </a:cubicBezTo>
                  <a:cubicBezTo>
                    <a:pt x="18787" y="20160"/>
                    <a:pt x="18787" y="20160"/>
                    <a:pt x="18787" y="20160"/>
                  </a:cubicBezTo>
                  <a:cubicBezTo>
                    <a:pt x="18696" y="20291"/>
                    <a:pt x="18696" y="20291"/>
                    <a:pt x="18696" y="20291"/>
                  </a:cubicBezTo>
                  <a:cubicBezTo>
                    <a:pt x="18696" y="20291"/>
                    <a:pt x="18696" y="20291"/>
                    <a:pt x="18696" y="20291"/>
                  </a:cubicBezTo>
                  <a:close/>
                  <a:moveTo>
                    <a:pt x="18605" y="20029"/>
                  </a:moveTo>
                  <a:cubicBezTo>
                    <a:pt x="18605" y="19898"/>
                    <a:pt x="18605" y="19898"/>
                    <a:pt x="18605" y="19898"/>
                  </a:cubicBezTo>
                  <a:cubicBezTo>
                    <a:pt x="18787" y="19898"/>
                    <a:pt x="18787" y="19898"/>
                    <a:pt x="18787" y="19898"/>
                  </a:cubicBezTo>
                  <a:cubicBezTo>
                    <a:pt x="18787" y="20029"/>
                    <a:pt x="18787" y="20029"/>
                    <a:pt x="18787" y="20029"/>
                  </a:cubicBezTo>
                  <a:cubicBezTo>
                    <a:pt x="18696" y="20160"/>
                    <a:pt x="18696" y="20160"/>
                    <a:pt x="18696" y="20160"/>
                  </a:cubicBezTo>
                  <a:cubicBezTo>
                    <a:pt x="18605" y="20029"/>
                    <a:pt x="18605" y="20029"/>
                    <a:pt x="18605" y="20029"/>
                  </a:cubicBezTo>
                  <a:cubicBezTo>
                    <a:pt x="18605" y="20029"/>
                    <a:pt x="18605" y="20029"/>
                    <a:pt x="18605" y="20029"/>
                  </a:cubicBezTo>
                  <a:close/>
                  <a:moveTo>
                    <a:pt x="18696" y="19767"/>
                  </a:moveTo>
                  <a:cubicBezTo>
                    <a:pt x="18787" y="19636"/>
                    <a:pt x="18787" y="19636"/>
                    <a:pt x="18787" y="19636"/>
                  </a:cubicBezTo>
                  <a:cubicBezTo>
                    <a:pt x="18787" y="19505"/>
                    <a:pt x="18787" y="19505"/>
                    <a:pt x="18787" y="19505"/>
                  </a:cubicBezTo>
                  <a:cubicBezTo>
                    <a:pt x="18877" y="19767"/>
                    <a:pt x="18877" y="19767"/>
                    <a:pt x="18877" y="19767"/>
                  </a:cubicBezTo>
                  <a:cubicBezTo>
                    <a:pt x="18787" y="19767"/>
                    <a:pt x="18787" y="19767"/>
                    <a:pt x="18787" y="19767"/>
                  </a:cubicBezTo>
                  <a:cubicBezTo>
                    <a:pt x="18696" y="19898"/>
                    <a:pt x="18696" y="19898"/>
                    <a:pt x="18696" y="19898"/>
                  </a:cubicBezTo>
                  <a:cubicBezTo>
                    <a:pt x="18696" y="19767"/>
                    <a:pt x="18696" y="19767"/>
                    <a:pt x="18696" y="19767"/>
                  </a:cubicBezTo>
                  <a:cubicBezTo>
                    <a:pt x="18696" y="19767"/>
                    <a:pt x="18696" y="19767"/>
                    <a:pt x="18696" y="19767"/>
                  </a:cubicBezTo>
                  <a:close/>
                  <a:moveTo>
                    <a:pt x="18424" y="19898"/>
                  </a:moveTo>
                  <a:cubicBezTo>
                    <a:pt x="18424" y="19767"/>
                    <a:pt x="18424" y="19767"/>
                    <a:pt x="18424" y="19767"/>
                  </a:cubicBezTo>
                  <a:cubicBezTo>
                    <a:pt x="18514" y="19505"/>
                    <a:pt x="18514" y="19505"/>
                    <a:pt x="18514" y="19505"/>
                  </a:cubicBezTo>
                  <a:cubicBezTo>
                    <a:pt x="18514" y="19375"/>
                    <a:pt x="18514" y="19375"/>
                    <a:pt x="18514" y="19375"/>
                  </a:cubicBezTo>
                  <a:cubicBezTo>
                    <a:pt x="18424" y="19375"/>
                    <a:pt x="18424" y="19375"/>
                    <a:pt x="18424" y="19375"/>
                  </a:cubicBezTo>
                  <a:cubicBezTo>
                    <a:pt x="18424" y="19375"/>
                    <a:pt x="18424" y="19375"/>
                    <a:pt x="18424" y="19375"/>
                  </a:cubicBezTo>
                  <a:cubicBezTo>
                    <a:pt x="18424" y="19244"/>
                    <a:pt x="18424" y="19244"/>
                    <a:pt x="18424" y="19244"/>
                  </a:cubicBezTo>
                  <a:cubicBezTo>
                    <a:pt x="18424" y="19244"/>
                    <a:pt x="18424" y="19244"/>
                    <a:pt x="18424" y="19244"/>
                  </a:cubicBezTo>
                  <a:cubicBezTo>
                    <a:pt x="18514" y="19113"/>
                    <a:pt x="18514" y="19113"/>
                    <a:pt x="18514" y="19113"/>
                  </a:cubicBezTo>
                  <a:cubicBezTo>
                    <a:pt x="18605" y="19244"/>
                    <a:pt x="18605" y="19244"/>
                    <a:pt x="18605" y="19244"/>
                  </a:cubicBezTo>
                  <a:cubicBezTo>
                    <a:pt x="18696" y="19244"/>
                    <a:pt x="18696" y="19244"/>
                    <a:pt x="18696" y="19244"/>
                  </a:cubicBezTo>
                  <a:cubicBezTo>
                    <a:pt x="18787" y="19375"/>
                    <a:pt x="18787" y="19375"/>
                    <a:pt x="18787" y="19375"/>
                  </a:cubicBezTo>
                  <a:cubicBezTo>
                    <a:pt x="18787" y="19505"/>
                    <a:pt x="18787" y="19505"/>
                    <a:pt x="18787" y="19505"/>
                  </a:cubicBezTo>
                  <a:cubicBezTo>
                    <a:pt x="18696" y="19636"/>
                    <a:pt x="18696" y="19636"/>
                    <a:pt x="18696" y="19636"/>
                  </a:cubicBezTo>
                  <a:cubicBezTo>
                    <a:pt x="18605" y="19636"/>
                    <a:pt x="18605" y="19636"/>
                    <a:pt x="18605" y="19636"/>
                  </a:cubicBezTo>
                  <a:cubicBezTo>
                    <a:pt x="18605" y="19505"/>
                    <a:pt x="18605" y="19505"/>
                    <a:pt x="18605" y="19505"/>
                  </a:cubicBezTo>
                  <a:cubicBezTo>
                    <a:pt x="18605" y="19505"/>
                    <a:pt x="18605" y="19505"/>
                    <a:pt x="18605" y="19505"/>
                  </a:cubicBezTo>
                  <a:cubicBezTo>
                    <a:pt x="18605" y="19636"/>
                    <a:pt x="18605" y="19636"/>
                    <a:pt x="18605" y="19636"/>
                  </a:cubicBezTo>
                  <a:cubicBezTo>
                    <a:pt x="18514" y="19767"/>
                    <a:pt x="18514" y="19767"/>
                    <a:pt x="18514" y="19767"/>
                  </a:cubicBezTo>
                  <a:cubicBezTo>
                    <a:pt x="18605" y="19767"/>
                    <a:pt x="18605" y="19767"/>
                    <a:pt x="18605" y="19767"/>
                  </a:cubicBezTo>
                  <a:cubicBezTo>
                    <a:pt x="18514" y="19898"/>
                    <a:pt x="18514" y="19898"/>
                    <a:pt x="18514" y="19898"/>
                  </a:cubicBezTo>
                  <a:cubicBezTo>
                    <a:pt x="18514" y="19767"/>
                    <a:pt x="18514" y="19767"/>
                    <a:pt x="18514" y="19767"/>
                  </a:cubicBezTo>
                  <a:cubicBezTo>
                    <a:pt x="18514" y="19898"/>
                    <a:pt x="18514" y="19898"/>
                    <a:pt x="18514" y="19898"/>
                  </a:cubicBezTo>
                  <a:cubicBezTo>
                    <a:pt x="18424" y="19898"/>
                    <a:pt x="18424" y="19898"/>
                    <a:pt x="18424" y="19898"/>
                  </a:cubicBezTo>
                  <a:close/>
                  <a:moveTo>
                    <a:pt x="18242" y="19767"/>
                  </a:moveTo>
                  <a:cubicBezTo>
                    <a:pt x="18151" y="19636"/>
                    <a:pt x="18151" y="19636"/>
                    <a:pt x="18151" y="19636"/>
                  </a:cubicBezTo>
                  <a:cubicBezTo>
                    <a:pt x="18242" y="19505"/>
                    <a:pt x="18242" y="19505"/>
                    <a:pt x="18242" y="19505"/>
                  </a:cubicBezTo>
                  <a:cubicBezTo>
                    <a:pt x="18151" y="19505"/>
                    <a:pt x="18151" y="19505"/>
                    <a:pt x="18151" y="19505"/>
                  </a:cubicBezTo>
                  <a:cubicBezTo>
                    <a:pt x="18151" y="19375"/>
                    <a:pt x="18151" y="19375"/>
                    <a:pt x="18151" y="19375"/>
                  </a:cubicBezTo>
                  <a:cubicBezTo>
                    <a:pt x="18242" y="19375"/>
                    <a:pt x="18242" y="19375"/>
                    <a:pt x="18242" y="19375"/>
                  </a:cubicBezTo>
                  <a:cubicBezTo>
                    <a:pt x="18242" y="19375"/>
                    <a:pt x="18242" y="19375"/>
                    <a:pt x="18242" y="19375"/>
                  </a:cubicBezTo>
                  <a:cubicBezTo>
                    <a:pt x="18242" y="19244"/>
                    <a:pt x="18242" y="19244"/>
                    <a:pt x="18242" y="19244"/>
                  </a:cubicBezTo>
                  <a:cubicBezTo>
                    <a:pt x="18333" y="19244"/>
                    <a:pt x="18333" y="19244"/>
                    <a:pt x="18333" y="19244"/>
                  </a:cubicBezTo>
                  <a:cubicBezTo>
                    <a:pt x="18424" y="19375"/>
                    <a:pt x="18424" y="19375"/>
                    <a:pt x="18424" y="19375"/>
                  </a:cubicBezTo>
                  <a:cubicBezTo>
                    <a:pt x="18333" y="19505"/>
                    <a:pt x="18333" y="19505"/>
                    <a:pt x="18333" y="19505"/>
                  </a:cubicBezTo>
                  <a:cubicBezTo>
                    <a:pt x="18333" y="19505"/>
                    <a:pt x="18333" y="19505"/>
                    <a:pt x="18333" y="19505"/>
                  </a:cubicBezTo>
                  <a:cubicBezTo>
                    <a:pt x="18424" y="19505"/>
                    <a:pt x="18424" y="19505"/>
                    <a:pt x="18424" y="19505"/>
                  </a:cubicBezTo>
                  <a:cubicBezTo>
                    <a:pt x="18424" y="19505"/>
                    <a:pt x="18424" y="19505"/>
                    <a:pt x="18424" y="19505"/>
                  </a:cubicBezTo>
                  <a:cubicBezTo>
                    <a:pt x="18333" y="19767"/>
                    <a:pt x="18333" y="19767"/>
                    <a:pt x="18333" y="19767"/>
                  </a:cubicBezTo>
                  <a:cubicBezTo>
                    <a:pt x="18242" y="19898"/>
                    <a:pt x="18242" y="19898"/>
                    <a:pt x="18242" y="19898"/>
                  </a:cubicBezTo>
                  <a:cubicBezTo>
                    <a:pt x="18242" y="20029"/>
                    <a:pt x="18242" y="20029"/>
                    <a:pt x="18242" y="20029"/>
                  </a:cubicBezTo>
                  <a:cubicBezTo>
                    <a:pt x="18242" y="20029"/>
                    <a:pt x="18242" y="20029"/>
                    <a:pt x="18242" y="20029"/>
                  </a:cubicBezTo>
                  <a:cubicBezTo>
                    <a:pt x="18151" y="20160"/>
                    <a:pt x="18151" y="20160"/>
                    <a:pt x="18151" y="20160"/>
                  </a:cubicBezTo>
                  <a:cubicBezTo>
                    <a:pt x="18151" y="20029"/>
                    <a:pt x="18151" y="20029"/>
                    <a:pt x="18151" y="20029"/>
                  </a:cubicBezTo>
                  <a:cubicBezTo>
                    <a:pt x="18151" y="19898"/>
                    <a:pt x="18151" y="19898"/>
                    <a:pt x="18151" y="19898"/>
                  </a:cubicBezTo>
                  <a:cubicBezTo>
                    <a:pt x="18061" y="20160"/>
                    <a:pt x="18061" y="20160"/>
                    <a:pt x="18061" y="20160"/>
                  </a:cubicBezTo>
                  <a:cubicBezTo>
                    <a:pt x="18061" y="20029"/>
                    <a:pt x="18061" y="20029"/>
                    <a:pt x="18061" y="20029"/>
                  </a:cubicBezTo>
                  <a:cubicBezTo>
                    <a:pt x="18061" y="20029"/>
                    <a:pt x="18061" y="20029"/>
                    <a:pt x="18061" y="20029"/>
                  </a:cubicBezTo>
                  <a:cubicBezTo>
                    <a:pt x="18061" y="19898"/>
                    <a:pt x="18061" y="19898"/>
                    <a:pt x="18061" y="19898"/>
                  </a:cubicBezTo>
                  <a:cubicBezTo>
                    <a:pt x="18061" y="19898"/>
                    <a:pt x="18061" y="19898"/>
                    <a:pt x="18061" y="19898"/>
                  </a:cubicBezTo>
                  <a:cubicBezTo>
                    <a:pt x="18151" y="19767"/>
                    <a:pt x="18151" y="19767"/>
                    <a:pt x="18151" y="19767"/>
                  </a:cubicBezTo>
                  <a:cubicBezTo>
                    <a:pt x="18151" y="19898"/>
                    <a:pt x="18151" y="19898"/>
                    <a:pt x="18151" y="19898"/>
                  </a:cubicBezTo>
                  <a:cubicBezTo>
                    <a:pt x="18242" y="19767"/>
                    <a:pt x="18242" y="19767"/>
                    <a:pt x="18242" y="19767"/>
                  </a:cubicBezTo>
                  <a:cubicBezTo>
                    <a:pt x="18242" y="19767"/>
                    <a:pt x="18242" y="19767"/>
                    <a:pt x="18242" y="19767"/>
                  </a:cubicBezTo>
                  <a:close/>
                  <a:moveTo>
                    <a:pt x="18151" y="18851"/>
                  </a:moveTo>
                  <a:cubicBezTo>
                    <a:pt x="18242" y="18851"/>
                    <a:pt x="18242" y="18851"/>
                    <a:pt x="18242" y="18851"/>
                  </a:cubicBezTo>
                  <a:cubicBezTo>
                    <a:pt x="18242" y="18851"/>
                    <a:pt x="18242" y="18851"/>
                    <a:pt x="18242" y="18851"/>
                  </a:cubicBezTo>
                  <a:cubicBezTo>
                    <a:pt x="18151" y="18851"/>
                    <a:pt x="18151" y="18851"/>
                    <a:pt x="18151" y="18851"/>
                  </a:cubicBezTo>
                  <a:close/>
                  <a:moveTo>
                    <a:pt x="17970" y="18851"/>
                  </a:moveTo>
                  <a:cubicBezTo>
                    <a:pt x="18061" y="18851"/>
                    <a:pt x="18061" y="18851"/>
                    <a:pt x="18061" y="18851"/>
                  </a:cubicBezTo>
                  <a:cubicBezTo>
                    <a:pt x="18061" y="18720"/>
                    <a:pt x="18061" y="18720"/>
                    <a:pt x="18061" y="18720"/>
                  </a:cubicBezTo>
                  <a:cubicBezTo>
                    <a:pt x="18151" y="18720"/>
                    <a:pt x="18151" y="18720"/>
                    <a:pt x="18151" y="18720"/>
                  </a:cubicBezTo>
                  <a:cubicBezTo>
                    <a:pt x="18151" y="18851"/>
                    <a:pt x="18151" y="18851"/>
                    <a:pt x="18151" y="18851"/>
                  </a:cubicBezTo>
                  <a:cubicBezTo>
                    <a:pt x="18151" y="19113"/>
                    <a:pt x="18151" y="19113"/>
                    <a:pt x="18151" y="19113"/>
                  </a:cubicBezTo>
                  <a:cubicBezTo>
                    <a:pt x="18151" y="19244"/>
                    <a:pt x="18151" y="19244"/>
                    <a:pt x="18151" y="19244"/>
                  </a:cubicBezTo>
                  <a:cubicBezTo>
                    <a:pt x="18061" y="19244"/>
                    <a:pt x="18061" y="19244"/>
                    <a:pt x="18061" y="19244"/>
                  </a:cubicBezTo>
                  <a:cubicBezTo>
                    <a:pt x="18061" y="19505"/>
                    <a:pt x="18061" y="19505"/>
                    <a:pt x="18061" y="19505"/>
                  </a:cubicBezTo>
                  <a:cubicBezTo>
                    <a:pt x="18061" y="19505"/>
                    <a:pt x="18061" y="19505"/>
                    <a:pt x="18061" y="19505"/>
                  </a:cubicBezTo>
                  <a:cubicBezTo>
                    <a:pt x="17970" y="19636"/>
                    <a:pt x="17970" y="19636"/>
                    <a:pt x="17970" y="19636"/>
                  </a:cubicBezTo>
                  <a:cubicBezTo>
                    <a:pt x="17970" y="19767"/>
                    <a:pt x="17970" y="19767"/>
                    <a:pt x="17970" y="19767"/>
                  </a:cubicBezTo>
                  <a:cubicBezTo>
                    <a:pt x="17970" y="19898"/>
                    <a:pt x="17970" y="19898"/>
                    <a:pt x="17970" y="19898"/>
                  </a:cubicBezTo>
                  <a:cubicBezTo>
                    <a:pt x="17970" y="19898"/>
                    <a:pt x="17970" y="19898"/>
                    <a:pt x="17970" y="19898"/>
                  </a:cubicBezTo>
                  <a:cubicBezTo>
                    <a:pt x="17970" y="19898"/>
                    <a:pt x="17970" y="19898"/>
                    <a:pt x="17970" y="19898"/>
                  </a:cubicBezTo>
                  <a:cubicBezTo>
                    <a:pt x="17970" y="19767"/>
                    <a:pt x="17970" y="19767"/>
                    <a:pt x="17970" y="19767"/>
                  </a:cubicBezTo>
                  <a:cubicBezTo>
                    <a:pt x="17879" y="19767"/>
                    <a:pt x="17879" y="19767"/>
                    <a:pt x="17879" y="19767"/>
                  </a:cubicBezTo>
                  <a:cubicBezTo>
                    <a:pt x="17879" y="19636"/>
                    <a:pt x="17879" y="19636"/>
                    <a:pt x="17879" y="19636"/>
                  </a:cubicBezTo>
                  <a:cubicBezTo>
                    <a:pt x="17879" y="19505"/>
                    <a:pt x="17879" y="19505"/>
                    <a:pt x="17879" y="19505"/>
                  </a:cubicBezTo>
                  <a:cubicBezTo>
                    <a:pt x="17970" y="19505"/>
                    <a:pt x="17970" y="19505"/>
                    <a:pt x="17970" y="19505"/>
                  </a:cubicBezTo>
                  <a:cubicBezTo>
                    <a:pt x="17970" y="19505"/>
                    <a:pt x="17970" y="19505"/>
                    <a:pt x="17970" y="19505"/>
                  </a:cubicBezTo>
                  <a:cubicBezTo>
                    <a:pt x="17970" y="19375"/>
                    <a:pt x="17970" y="19375"/>
                    <a:pt x="17970" y="19375"/>
                  </a:cubicBezTo>
                  <a:cubicBezTo>
                    <a:pt x="17970" y="19505"/>
                    <a:pt x="17970" y="19505"/>
                    <a:pt x="17970" y="19505"/>
                  </a:cubicBezTo>
                  <a:cubicBezTo>
                    <a:pt x="17879" y="19505"/>
                    <a:pt x="17879" y="19505"/>
                    <a:pt x="17879" y="19505"/>
                  </a:cubicBezTo>
                  <a:cubicBezTo>
                    <a:pt x="17879" y="19375"/>
                    <a:pt x="17879" y="19375"/>
                    <a:pt x="17879" y="19375"/>
                  </a:cubicBezTo>
                  <a:cubicBezTo>
                    <a:pt x="17970" y="19375"/>
                    <a:pt x="17970" y="19375"/>
                    <a:pt x="17970" y="19375"/>
                  </a:cubicBezTo>
                  <a:cubicBezTo>
                    <a:pt x="17970" y="19244"/>
                    <a:pt x="17970" y="19244"/>
                    <a:pt x="17970" y="19244"/>
                  </a:cubicBezTo>
                  <a:cubicBezTo>
                    <a:pt x="17879" y="19244"/>
                    <a:pt x="17879" y="19244"/>
                    <a:pt x="17879" y="19244"/>
                  </a:cubicBezTo>
                  <a:cubicBezTo>
                    <a:pt x="17879" y="19244"/>
                    <a:pt x="17879" y="19244"/>
                    <a:pt x="17879" y="19244"/>
                  </a:cubicBezTo>
                  <a:cubicBezTo>
                    <a:pt x="17970" y="19244"/>
                    <a:pt x="17970" y="19244"/>
                    <a:pt x="17970" y="19244"/>
                  </a:cubicBezTo>
                  <a:cubicBezTo>
                    <a:pt x="17970" y="19113"/>
                    <a:pt x="17970" y="19113"/>
                    <a:pt x="17970" y="19113"/>
                  </a:cubicBezTo>
                  <a:cubicBezTo>
                    <a:pt x="17970" y="18982"/>
                    <a:pt x="17970" y="18982"/>
                    <a:pt x="17970" y="18982"/>
                  </a:cubicBezTo>
                  <a:cubicBezTo>
                    <a:pt x="18061" y="18982"/>
                    <a:pt x="18061" y="18982"/>
                    <a:pt x="18061" y="18982"/>
                  </a:cubicBezTo>
                  <a:cubicBezTo>
                    <a:pt x="17970" y="18851"/>
                    <a:pt x="17970" y="18851"/>
                    <a:pt x="17970" y="18851"/>
                  </a:cubicBezTo>
                  <a:cubicBezTo>
                    <a:pt x="17970" y="18851"/>
                    <a:pt x="17970" y="18851"/>
                    <a:pt x="17970" y="18851"/>
                  </a:cubicBezTo>
                  <a:close/>
                  <a:moveTo>
                    <a:pt x="17788" y="18851"/>
                  </a:moveTo>
                  <a:cubicBezTo>
                    <a:pt x="17879" y="18851"/>
                    <a:pt x="17879" y="18851"/>
                    <a:pt x="17879" y="18851"/>
                  </a:cubicBezTo>
                  <a:cubicBezTo>
                    <a:pt x="17879" y="18851"/>
                    <a:pt x="17879" y="18851"/>
                    <a:pt x="17879" y="18851"/>
                  </a:cubicBezTo>
                  <a:cubicBezTo>
                    <a:pt x="17879" y="18982"/>
                    <a:pt x="17879" y="18982"/>
                    <a:pt x="17879" y="18982"/>
                  </a:cubicBezTo>
                  <a:cubicBezTo>
                    <a:pt x="17879" y="19113"/>
                    <a:pt x="17879" y="19113"/>
                    <a:pt x="17879" y="19113"/>
                  </a:cubicBezTo>
                  <a:cubicBezTo>
                    <a:pt x="17788" y="19113"/>
                    <a:pt x="17788" y="19113"/>
                    <a:pt x="17788" y="19113"/>
                  </a:cubicBezTo>
                  <a:cubicBezTo>
                    <a:pt x="17788" y="18982"/>
                    <a:pt x="17788" y="18982"/>
                    <a:pt x="17788" y="18982"/>
                  </a:cubicBezTo>
                  <a:cubicBezTo>
                    <a:pt x="17788" y="18982"/>
                    <a:pt x="17788" y="18982"/>
                    <a:pt x="17788" y="18982"/>
                  </a:cubicBezTo>
                  <a:cubicBezTo>
                    <a:pt x="17788" y="18982"/>
                    <a:pt x="17788" y="18982"/>
                    <a:pt x="17788" y="18982"/>
                  </a:cubicBezTo>
                  <a:cubicBezTo>
                    <a:pt x="17788" y="18851"/>
                    <a:pt x="17788" y="18851"/>
                    <a:pt x="17788" y="18851"/>
                  </a:cubicBezTo>
                  <a:close/>
                  <a:moveTo>
                    <a:pt x="18242" y="19113"/>
                  </a:moveTo>
                  <a:cubicBezTo>
                    <a:pt x="18242" y="18982"/>
                    <a:pt x="18242" y="18982"/>
                    <a:pt x="18242" y="18982"/>
                  </a:cubicBezTo>
                  <a:cubicBezTo>
                    <a:pt x="18242" y="18851"/>
                    <a:pt x="18242" y="18851"/>
                    <a:pt x="18242" y="18851"/>
                  </a:cubicBezTo>
                  <a:cubicBezTo>
                    <a:pt x="18333" y="18851"/>
                    <a:pt x="18333" y="18851"/>
                    <a:pt x="18333" y="18851"/>
                  </a:cubicBezTo>
                  <a:cubicBezTo>
                    <a:pt x="18424" y="18851"/>
                    <a:pt x="18424" y="18851"/>
                    <a:pt x="18424" y="18851"/>
                  </a:cubicBezTo>
                  <a:cubicBezTo>
                    <a:pt x="18333" y="18720"/>
                    <a:pt x="18333" y="18720"/>
                    <a:pt x="18333" y="18720"/>
                  </a:cubicBezTo>
                  <a:cubicBezTo>
                    <a:pt x="18424" y="18720"/>
                    <a:pt x="18424" y="18720"/>
                    <a:pt x="18424" y="18720"/>
                  </a:cubicBezTo>
                  <a:cubicBezTo>
                    <a:pt x="18333" y="18589"/>
                    <a:pt x="18333" y="18589"/>
                    <a:pt x="18333" y="18589"/>
                  </a:cubicBezTo>
                  <a:cubicBezTo>
                    <a:pt x="18333" y="18458"/>
                    <a:pt x="18333" y="18458"/>
                    <a:pt x="18333" y="18458"/>
                  </a:cubicBezTo>
                  <a:cubicBezTo>
                    <a:pt x="18424" y="18327"/>
                    <a:pt x="18424" y="18327"/>
                    <a:pt x="18424" y="18327"/>
                  </a:cubicBezTo>
                  <a:cubicBezTo>
                    <a:pt x="18424" y="18065"/>
                    <a:pt x="18424" y="18065"/>
                    <a:pt x="18424" y="18065"/>
                  </a:cubicBezTo>
                  <a:cubicBezTo>
                    <a:pt x="18514" y="17804"/>
                    <a:pt x="18514" y="17804"/>
                    <a:pt x="18514" y="17804"/>
                  </a:cubicBezTo>
                  <a:cubicBezTo>
                    <a:pt x="18514" y="17935"/>
                    <a:pt x="18514" y="17935"/>
                    <a:pt x="18514" y="17935"/>
                  </a:cubicBezTo>
                  <a:cubicBezTo>
                    <a:pt x="18514" y="18065"/>
                    <a:pt x="18514" y="18065"/>
                    <a:pt x="18514" y="18065"/>
                  </a:cubicBezTo>
                  <a:cubicBezTo>
                    <a:pt x="18605" y="18065"/>
                    <a:pt x="18605" y="18065"/>
                    <a:pt x="18605" y="18065"/>
                  </a:cubicBezTo>
                  <a:cubicBezTo>
                    <a:pt x="18696" y="18196"/>
                    <a:pt x="18696" y="18196"/>
                    <a:pt x="18696" y="18196"/>
                  </a:cubicBezTo>
                  <a:cubicBezTo>
                    <a:pt x="18696" y="18589"/>
                    <a:pt x="18696" y="18589"/>
                    <a:pt x="18696" y="18589"/>
                  </a:cubicBezTo>
                  <a:cubicBezTo>
                    <a:pt x="18696" y="18720"/>
                    <a:pt x="18696" y="18720"/>
                    <a:pt x="18696" y="18720"/>
                  </a:cubicBezTo>
                  <a:cubicBezTo>
                    <a:pt x="18605" y="18720"/>
                    <a:pt x="18605" y="18720"/>
                    <a:pt x="18605" y="18720"/>
                  </a:cubicBezTo>
                  <a:cubicBezTo>
                    <a:pt x="18605" y="18458"/>
                    <a:pt x="18605" y="18458"/>
                    <a:pt x="18605" y="18458"/>
                  </a:cubicBezTo>
                  <a:cubicBezTo>
                    <a:pt x="18605" y="18196"/>
                    <a:pt x="18605" y="18196"/>
                    <a:pt x="18605" y="18196"/>
                  </a:cubicBezTo>
                  <a:cubicBezTo>
                    <a:pt x="18605" y="18327"/>
                    <a:pt x="18605" y="18327"/>
                    <a:pt x="18605" y="18327"/>
                  </a:cubicBezTo>
                  <a:cubicBezTo>
                    <a:pt x="18605" y="18720"/>
                    <a:pt x="18605" y="18720"/>
                    <a:pt x="18605" y="18720"/>
                  </a:cubicBezTo>
                  <a:cubicBezTo>
                    <a:pt x="18514" y="18720"/>
                    <a:pt x="18514" y="18720"/>
                    <a:pt x="18514" y="18720"/>
                  </a:cubicBezTo>
                  <a:cubicBezTo>
                    <a:pt x="18514" y="18851"/>
                    <a:pt x="18514" y="18851"/>
                    <a:pt x="18514" y="18851"/>
                  </a:cubicBezTo>
                  <a:cubicBezTo>
                    <a:pt x="18514" y="18851"/>
                    <a:pt x="18514" y="18851"/>
                    <a:pt x="18514" y="18851"/>
                  </a:cubicBezTo>
                  <a:cubicBezTo>
                    <a:pt x="18424" y="18851"/>
                    <a:pt x="18424" y="18851"/>
                    <a:pt x="18424" y="18851"/>
                  </a:cubicBezTo>
                  <a:cubicBezTo>
                    <a:pt x="18424" y="18982"/>
                    <a:pt x="18424" y="18982"/>
                    <a:pt x="18424" y="18982"/>
                  </a:cubicBezTo>
                  <a:cubicBezTo>
                    <a:pt x="18333" y="19113"/>
                    <a:pt x="18333" y="19113"/>
                    <a:pt x="18333" y="19113"/>
                  </a:cubicBezTo>
                  <a:cubicBezTo>
                    <a:pt x="18242" y="19244"/>
                    <a:pt x="18242" y="19244"/>
                    <a:pt x="18242" y="19244"/>
                  </a:cubicBezTo>
                  <a:cubicBezTo>
                    <a:pt x="18242" y="19113"/>
                    <a:pt x="18242" y="19113"/>
                    <a:pt x="18242" y="19113"/>
                  </a:cubicBezTo>
                  <a:close/>
                  <a:moveTo>
                    <a:pt x="17970" y="17935"/>
                  </a:moveTo>
                  <a:cubicBezTo>
                    <a:pt x="18151" y="17935"/>
                    <a:pt x="18151" y="17935"/>
                    <a:pt x="18151" y="17935"/>
                  </a:cubicBezTo>
                  <a:cubicBezTo>
                    <a:pt x="18151" y="17935"/>
                    <a:pt x="18151" y="17935"/>
                    <a:pt x="18151" y="17935"/>
                  </a:cubicBezTo>
                  <a:cubicBezTo>
                    <a:pt x="18151" y="18065"/>
                    <a:pt x="18151" y="18065"/>
                    <a:pt x="18151" y="18065"/>
                  </a:cubicBezTo>
                  <a:cubicBezTo>
                    <a:pt x="18151" y="18065"/>
                    <a:pt x="18151" y="18065"/>
                    <a:pt x="18151" y="18065"/>
                  </a:cubicBezTo>
                  <a:cubicBezTo>
                    <a:pt x="18151" y="18196"/>
                    <a:pt x="18151" y="18196"/>
                    <a:pt x="18151" y="18196"/>
                  </a:cubicBezTo>
                  <a:cubicBezTo>
                    <a:pt x="18242" y="18065"/>
                    <a:pt x="18242" y="18065"/>
                    <a:pt x="18242" y="18065"/>
                  </a:cubicBezTo>
                  <a:cubicBezTo>
                    <a:pt x="18242" y="18065"/>
                    <a:pt x="18242" y="18065"/>
                    <a:pt x="18242" y="18065"/>
                  </a:cubicBezTo>
                  <a:cubicBezTo>
                    <a:pt x="18333" y="18196"/>
                    <a:pt x="18333" y="18196"/>
                    <a:pt x="18333" y="18196"/>
                  </a:cubicBezTo>
                  <a:cubicBezTo>
                    <a:pt x="18333" y="18196"/>
                    <a:pt x="18333" y="18196"/>
                    <a:pt x="18333" y="18196"/>
                  </a:cubicBezTo>
                  <a:cubicBezTo>
                    <a:pt x="18333" y="18196"/>
                    <a:pt x="18333" y="18196"/>
                    <a:pt x="18333" y="18196"/>
                  </a:cubicBezTo>
                  <a:cubicBezTo>
                    <a:pt x="18333" y="18327"/>
                    <a:pt x="18333" y="18327"/>
                    <a:pt x="18333" y="18327"/>
                  </a:cubicBezTo>
                  <a:cubicBezTo>
                    <a:pt x="18242" y="18327"/>
                    <a:pt x="18242" y="18327"/>
                    <a:pt x="18242" y="18327"/>
                  </a:cubicBezTo>
                  <a:cubicBezTo>
                    <a:pt x="18242" y="18327"/>
                    <a:pt x="18242" y="18327"/>
                    <a:pt x="18242" y="18327"/>
                  </a:cubicBezTo>
                  <a:cubicBezTo>
                    <a:pt x="18151" y="18196"/>
                    <a:pt x="18151" y="18196"/>
                    <a:pt x="18151" y="18196"/>
                  </a:cubicBezTo>
                  <a:cubicBezTo>
                    <a:pt x="18061" y="18065"/>
                    <a:pt x="18061" y="18065"/>
                    <a:pt x="18061" y="18065"/>
                  </a:cubicBezTo>
                  <a:cubicBezTo>
                    <a:pt x="18061" y="18196"/>
                    <a:pt x="18061" y="18196"/>
                    <a:pt x="18061" y="18196"/>
                  </a:cubicBezTo>
                  <a:cubicBezTo>
                    <a:pt x="18151" y="18327"/>
                    <a:pt x="18151" y="18327"/>
                    <a:pt x="18151" y="18327"/>
                  </a:cubicBezTo>
                  <a:cubicBezTo>
                    <a:pt x="18151" y="18458"/>
                    <a:pt x="18151" y="18458"/>
                    <a:pt x="18151" y="18458"/>
                  </a:cubicBezTo>
                  <a:cubicBezTo>
                    <a:pt x="18242" y="18458"/>
                    <a:pt x="18242" y="18458"/>
                    <a:pt x="18242" y="18458"/>
                  </a:cubicBezTo>
                  <a:cubicBezTo>
                    <a:pt x="18242" y="18589"/>
                    <a:pt x="18242" y="18589"/>
                    <a:pt x="18242" y="18589"/>
                  </a:cubicBezTo>
                  <a:cubicBezTo>
                    <a:pt x="18242" y="18589"/>
                    <a:pt x="18242" y="18589"/>
                    <a:pt x="18242" y="18589"/>
                  </a:cubicBezTo>
                  <a:cubicBezTo>
                    <a:pt x="18242" y="18720"/>
                    <a:pt x="18242" y="18720"/>
                    <a:pt x="18242" y="18720"/>
                  </a:cubicBezTo>
                  <a:cubicBezTo>
                    <a:pt x="18151" y="18720"/>
                    <a:pt x="18151" y="18720"/>
                    <a:pt x="18151" y="18720"/>
                  </a:cubicBezTo>
                  <a:cubicBezTo>
                    <a:pt x="18151" y="18589"/>
                    <a:pt x="18151" y="18589"/>
                    <a:pt x="18151" y="18589"/>
                  </a:cubicBezTo>
                  <a:cubicBezTo>
                    <a:pt x="18061" y="18589"/>
                    <a:pt x="18061" y="18589"/>
                    <a:pt x="18061" y="18589"/>
                  </a:cubicBezTo>
                  <a:cubicBezTo>
                    <a:pt x="17970" y="18327"/>
                    <a:pt x="17970" y="18327"/>
                    <a:pt x="17970" y="18327"/>
                  </a:cubicBezTo>
                  <a:cubicBezTo>
                    <a:pt x="17970" y="18458"/>
                    <a:pt x="17970" y="18458"/>
                    <a:pt x="17970" y="18458"/>
                  </a:cubicBezTo>
                  <a:cubicBezTo>
                    <a:pt x="18061" y="18589"/>
                    <a:pt x="18061" y="18589"/>
                    <a:pt x="18061" y="18589"/>
                  </a:cubicBezTo>
                  <a:cubicBezTo>
                    <a:pt x="18061" y="18720"/>
                    <a:pt x="18061" y="18720"/>
                    <a:pt x="18061" y="18720"/>
                  </a:cubicBezTo>
                  <a:cubicBezTo>
                    <a:pt x="17970" y="18720"/>
                    <a:pt x="17970" y="18720"/>
                    <a:pt x="17970" y="18720"/>
                  </a:cubicBezTo>
                  <a:cubicBezTo>
                    <a:pt x="17879" y="18720"/>
                    <a:pt x="17879" y="18720"/>
                    <a:pt x="17879" y="18720"/>
                  </a:cubicBezTo>
                  <a:cubicBezTo>
                    <a:pt x="17879" y="18589"/>
                    <a:pt x="17879" y="18589"/>
                    <a:pt x="17879" y="18589"/>
                  </a:cubicBezTo>
                  <a:cubicBezTo>
                    <a:pt x="17879" y="18589"/>
                    <a:pt x="17879" y="18589"/>
                    <a:pt x="17879" y="18589"/>
                  </a:cubicBezTo>
                  <a:cubicBezTo>
                    <a:pt x="17879" y="18458"/>
                    <a:pt x="17879" y="18458"/>
                    <a:pt x="17879" y="18458"/>
                  </a:cubicBezTo>
                  <a:cubicBezTo>
                    <a:pt x="17879" y="18458"/>
                    <a:pt x="17879" y="18458"/>
                    <a:pt x="17879" y="18458"/>
                  </a:cubicBezTo>
                  <a:cubicBezTo>
                    <a:pt x="17788" y="18327"/>
                    <a:pt x="17788" y="18327"/>
                    <a:pt x="17788" y="18327"/>
                  </a:cubicBezTo>
                  <a:cubicBezTo>
                    <a:pt x="17879" y="18196"/>
                    <a:pt x="17879" y="18196"/>
                    <a:pt x="17879" y="18196"/>
                  </a:cubicBezTo>
                  <a:cubicBezTo>
                    <a:pt x="17879" y="18196"/>
                    <a:pt x="17879" y="18196"/>
                    <a:pt x="17879" y="18196"/>
                  </a:cubicBezTo>
                  <a:cubicBezTo>
                    <a:pt x="17970" y="18196"/>
                    <a:pt x="17970" y="18196"/>
                    <a:pt x="17970" y="18196"/>
                  </a:cubicBezTo>
                  <a:cubicBezTo>
                    <a:pt x="17879" y="18065"/>
                    <a:pt x="17879" y="18065"/>
                    <a:pt x="17879" y="18065"/>
                  </a:cubicBezTo>
                  <a:cubicBezTo>
                    <a:pt x="17879" y="17935"/>
                    <a:pt x="17879" y="17935"/>
                    <a:pt x="17879" y="17935"/>
                  </a:cubicBezTo>
                  <a:cubicBezTo>
                    <a:pt x="17879" y="17935"/>
                    <a:pt x="17879" y="17935"/>
                    <a:pt x="17879" y="17935"/>
                  </a:cubicBezTo>
                  <a:cubicBezTo>
                    <a:pt x="17970" y="17935"/>
                    <a:pt x="17970" y="17935"/>
                    <a:pt x="17970" y="17935"/>
                  </a:cubicBezTo>
                  <a:cubicBezTo>
                    <a:pt x="17970" y="17935"/>
                    <a:pt x="17970" y="17935"/>
                    <a:pt x="17970" y="17935"/>
                  </a:cubicBezTo>
                  <a:cubicBezTo>
                    <a:pt x="17970" y="17935"/>
                    <a:pt x="17970" y="17935"/>
                    <a:pt x="17970" y="17935"/>
                  </a:cubicBezTo>
                  <a:close/>
                  <a:moveTo>
                    <a:pt x="18061" y="17804"/>
                  </a:moveTo>
                  <a:cubicBezTo>
                    <a:pt x="18061" y="17673"/>
                    <a:pt x="18061" y="17673"/>
                    <a:pt x="18061" y="17673"/>
                  </a:cubicBezTo>
                  <a:cubicBezTo>
                    <a:pt x="18151" y="17804"/>
                    <a:pt x="18151" y="17804"/>
                    <a:pt x="18151" y="17804"/>
                  </a:cubicBezTo>
                  <a:cubicBezTo>
                    <a:pt x="18061" y="17804"/>
                    <a:pt x="18061" y="17804"/>
                    <a:pt x="18061" y="17804"/>
                  </a:cubicBezTo>
                  <a:cubicBezTo>
                    <a:pt x="18061" y="17804"/>
                    <a:pt x="18061" y="17804"/>
                    <a:pt x="18061" y="17804"/>
                  </a:cubicBezTo>
                  <a:close/>
                  <a:moveTo>
                    <a:pt x="5990" y="11258"/>
                  </a:moveTo>
                  <a:cubicBezTo>
                    <a:pt x="5990" y="11258"/>
                    <a:pt x="5990" y="11258"/>
                    <a:pt x="5990" y="11258"/>
                  </a:cubicBezTo>
                  <a:cubicBezTo>
                    <a:pt x="5990" y="11258"/>
                    <a:pt x="5990" y="11258"/>
                    <a:pt x="5990" y="11258"/>
                  </a:cubicBezTo>
                  <a:cubicBezTo>
                    <a:pt x="5990" y="11258"/>
                    <a:pt x="5990" y="11258"/>
                    <a:pt x="5990" y="11258"/>
                  </a:cubicBezTo>
                  <a:cubicBezTo>
                    <a:pt x="5990" y="11258"/>
                    <a:pt x="5990" y="11258"/>
                    <a:pt x="5990" y="11258"/>
                  </a:cubicBezTo>
                  <a:close/>
                  <a:moveTo>
                    <a:pt x="5990" y="11389"/>
                  </a:moveTo>
                  <a:cubicBezTo>
                    <a:pt x="5990" y="11389"/>
                    <a:pt x="5990" y="11389"/>
                    <a:pt x="5990" y="11389"/>
                  </a:cubicBezTo>
                  <a:cubicBezTo>
                    <a:pt x="5990" y="11520"/>
                    <a:pt x="5990" y="11520"/>
                    <a:pt x="5990" y="11520"/>
                  </a:cubicBezTo>
                  <a:cubicBezTo>
                    <a:pt x="6171" y="11651"/>
                    <a:pt x="6171" y="11651"/>
                    <a:pt x="6171" y="11651"/>
                  </a:cubicBezTo>
                  <a:cubicBezTo>
                    <a:pt x="6081" y="11782"/>
                    <a:pt x="6081" y="11782"/>
                    <a:pt x="6081" y="11782"/>
                  </a:cubicBezTo>
                  <a:cubicBezTo>
                    <a:pt x="5990" y="11651"/>
                    <a:pt x="5990" y="11651"/>
                    <a:pt x="5990" y="11651"/>
                  </a:cubicBezTo>
                  <a:cubicBezTo>
                    <a:pt x="5990" y="11520"/>
                    <a:pt x="5990" y="11520"/>
                    <a:pt x="5990" y="11520"/>
                  </a:cubicBezTo>
                  <a:cubicBezTo>
                    <a:pt x="5899" y="11389"/>
                    <a:pt x="5899" y="11389"/>
                    <a:pt x="5899" y="11389"/>
                  </a:cubicBezTo>
                  <a:cubicBezTo>
                    <a:pt x="5899" y="11389"/>
                    <a:pt x="5990" y="11389"/>
                    <a:pt x="5990" y="11389"/>
                  </a:cubicBezTo>
                  <a:close/>
                  <a:moveTo>
                    <a:pt x="10165" y="9556"/>
                  </a:moveTo>
                  <a:cubicBezTo>
                    <a:pt x="10074" y="9687"/>
                    <a:pt x="10074" y="9687"/>
                    <a:pt x="10074" y="9687"/>
                  </a:cubicBezTo>
                  <a:cubicBezTo>
                    <a:pt x="10074" y="9949"/>
                    <a:pt x="10074" y="9949"/>
                    <a:pt x="10074" y="9949"/>
                  </a:cubicBezTo>
                  <a:cubicBezTo>
                    <a:pt x="10074" y="9949"/>
                    <a:pt x="10074" y="9949"/>
                    <a:pt x="10074" y="9949"/>
                  </a:cubicBezTo>
                  <a:cubicBezTo>
                    <a:pt x="10074" y="9818"/>
                    <a:pt x="10074" y="9818"/>
                    <a:pt x="10074" y="9818"/>
                  </a:cubicBezTo>
                  <a:cubicBezTo>
                    <a:pt x="9983" y="9818"/>
                    <a:pt x="9983" y="9818"/>
                    <a:pt x="9983" y="9818"/>
                  </a:cubicBezTo>
                  <a:cubicBezTo>
                    <a:pt x="9892" y="9818"/>
                    <a:pt x="9892" y="9818"/>
                    <a:pt x="9892" y="9818"/>
                  </a:cubicBezTo>
                  <a:cubicBezTo>
                    <a:pt x="9802" y="9818"/>
                    <a:pt x="9802" y="9818"/>
                    <a:pt x="9802" y="9818"/>
                  </a:cubicBezTo>
                  <a:cubicBezTo>
                    <a:pt x="9802" y="9687"/>
                    <a:pt x="9802" y="9687"/>
                    <a:pt x="9802" y="9687"/>
                  </a:cubicBezTo>
                  <a:cubicBezTo>
                    <a:pt x="10074" y="9425"/>
                    <a:pt x="10074" y="9425"/>
                    <a:pt x="10074" y="9425"/>
                  </a:cubicBezTo>
                  <a:cubicBezTo>
                    <a:pt x="10165" y="9425"/>
                    <a:pt x="10165" y="9425"/>
                    <a:pt x="10165" y="9425"/>
                  </a:cubicBezTo>
                  <a:cubicBezTo>
                    <a:pt x="10165" y="9425"/>
                    <a:pt x="10165" y="9425"/>
                    <a:pt x="10165" y="9425"/>
                  </a:cubicBezTo>
                  <a:cubicBezTo>
                    <a:pt x="10165" y="9556"/>
                    <a:pt x="10165" y="9556"/>
                    <a:pt x="10165" y="9556"/>
                  </a:cubicBezTo>
                  <a:close/>
                  <a:moveTo>
                    <a:pt x="10255" y="9556"/>
                  </a:moveTo>
                  <a:cubicBezTo>
                    <a:pt x="10255" y="9556"/>
                    <a:pt x="10255" y="9556"/>
                    <a:pt x="10255" y="9556"/>
                  </a:cubicBezTo>
                  <a:cubicBezTo>
                    <a:pt x="10255" y="9556"/>
                    <a:pt x="10255" y="9556"/>
                    <a:pt x="10255" y="9556"/>
                  </a:cubicBezTo>
                  <a:cubicBezTo>
                    <a:pt x="10255" y="9425"/>
                    <a:pt x="10255" y="9425"/>
                    <a:pt x="10255" y="9425"/>
                  </a:cubicBezTo>
                  <a:cubicBezTo>
                    <a:pt x="10255" y="9295"/>
                    <a:pt x="10255" y="9295"/>
                    <a:pt x="10255" y="9295"/>
                  </a:cubicBezTo>
                  <a:cubicBezTo>
                    <a:pt x="10165" y="9295"/>
                    <a:pt x="10165" y="9295"/>
                    <a:pt x="10165" y="9295"/>
                  </a:cubicBezTo>
                  <a:cubicBezTo>
                    <a:pt x="10255" y="9164"/>
                    <a:pt x="10255" y="9164"/>
                    <a:pt x="10255" y="9164"/>
                  </a:cubicBezTo>
                  <a:cubicBezTo>
                    <a:pt x="10346" y="9164"/>
                    <a:pt x="10346" y="9164"/>
                    <a:pt x="10346" y="9164"/>
                  </a:cubicBezTo>
                  <a:cubicBezTo>
                    <a:pt x="10528" y="9295"/>
                    <a:pt x="10528" y="9295"/>
                    <a:pt x="10528" y="9295"/>
                  </a:cubicBezTo>
                  <a:cubicBezTo>
                    <a:pt x="10528" y="9425"/>
                    <a:pt x="10528" y="9425"/>
                    <a:pt x="10528" y="9425"/>
                  </a:cubicBezTo>
                  <a:cubicBezTo>
                    <a:pt x="10437" y="9425"/>
                    <a:pt x="10437" y="9425"/>
                    <a:pt x="10437" y="9425"/>
                  </a:cubicBezTo>
                  <a:cubicBezTo>
                    <a:pt x="10255" y="9687"/>
                    <a:pt x="10255" y="9687"/>
                    <a:pt x="10255" y="9687"/>
                  </a:cubicBezTo>
                  <a:cubicBezTo>
                    <a:pt x="10255" y="9556"/>
                    <a:pt x="10255" y="9556"/>
                    <a:pt x="10255" y="9556"/>
                  </a:cubicBezTo>
                  <a:close/>
                  <a:moveTo>
                    <a:pt x="10982" y="8902"/>
                  </a:moveTo>
                  <a:cubicBezTo>
                    <a:pt x="11072" y="8902"/>
                    <a:pt x="11072" y="8902"/>
                    <a:pt x="11072" y="8902"/>
                  </a:cubicBezTo>
                  <a:cubicBezTo>
                    <a:pt x="11163" y="8902"/>
                    <a:pt x="11163" y="8902"/>
                    <a:pt x="11163" y="8902"/>
                  </a:cubicBezTo>
                  <a:cubicBezTo>
                    <a:pt x="11163" y="9033"/>
                    <a:pt x="11163" y="9033"/>
                    <a:pt x="11163" y="9033"/>
                  </a:cubicBezTo>
                  <a:cubicBezTo>
                    <a:pt x="11163" y="9033"/>
                    <a:pt x="11163" y="9033"/>
                    <a:pt x="11163" y="9033"/>
                  </a:cubicBezTo>
                  <a:cubicBezTo>
                    <a:pt x="11072" y="9033"/>
                    <a:pt x="11072" y="9033"/>
                    <a:pt x="11072" y="9033"/>
                  </a:cubicBezTo>
                  <a:cubicBezTo>
                    <a:pt x="10982" y="8902"/>
                    <a:pt x="10982" y="8902"/>
                    <a:pt x="10982" y="8902"/>
                  </a:cubicBezTo>
                  <a:close/>
                  <a:moveTo>
                    <a:pt x="15066" y="14007"/>
                  </a:moveTo>
                  <a:cubicBezTo>
                    <a:pt x="15156" y="14007"/>
                    <a:pt x="15156" y="14007"/>
                    <a:pt x="15156" y="14007"/>
                  </a:cubicBezTo>
                  <a:cubicBezTo>
                    <a:pt x="15156" y="14007"/>
                    <a:pt x="15156" y="14007"/>
                    <a:pt x="15156" y="14007"/>
                  </a:cubicBezTo>
                  <a:cubicBezTo>
                    <a:pt x="15156" y="14007"/>
                    <a:pt x="15156" y="14007"/>
                    <a:pt x="15156" y="14007"/>
                  </a:cubicBezTo>
                  <a:cubicBezTo>
                    <a:pt x="15066" y="14007"/>
                    <a:pt x="15066" y="14007"/>
                    <a:pt x="15066" y="14007"/>
                  </a:cubicBezTo>
                  <a:close/>
                  <a:moveTo>
                    <a:pt x="14703" y="15578"/>
                  </a:moveTo>
                  <a:cubicBezTo>
                    <a:pt x="14793" y="15578"/>
                    <a:pt x="14793" y="15578"/>
                    <a:pt x="14793" y="15578"/>
                  </a:cubicBezTo>
                  <a:cubicBezTo>
                    <a:pt x="14793" y="15578"/>
                    <a:pt x="14793" y="15578"/>
                    <a:pt x="14793" y="15578"/>
                  </a:cubicBezTo>
                  <a:cubicBezTo>
                    <a:pt x="14703" y="15578"/>
                    <a:pt x="14703" y="15578"/>
                    <a:pt x="14703" y="15578"/>
                  </a:cubicBezTo>
                  <a:close/>
                  <a:moveTo>
                    <a:pt x="15610" y="15316"/>
                  </a:moveTo>
                  <a:cubicBezTo>
                    <a:pt x="15701" y="15185"/>
                    <a:pt x="15701" y="15185"/>
                    <a:pt x="15701" y="15185"/>
                  </a:cubicBezTo>
                  <a:cubicBezTo>
                    <a:pt x="15701" y="15185"/>
                    <a:pt x="15701" y="15185"/>
                    <a:pt x="15701" y="15185"/>
                  </a:cubicBezTo>
                  <a:cubicBezTo>
                    <a:pt x="15701" y="15316"/>
                    <a:pt x="15701" y="15316"/>
                    <a:pt x="15701" y="15316"/>
                  </a:cubicBezTo>
                  <a:cubicBezTo>
                    <a:pt x="15610" y="15447"/>
                    <a:pt x="15610" y="15447"/>
                    <a:pt x="15610" y="15447"/>
                  </a:cubicBezTo>
                  <a:cubicBezTo>
                    <a:pt x="15610" y="15316"/>
                    <a:pt x="15610" y="15316"/>
                    <a:pt x="15610" y="15316"/>
                  </a:cubicBezTo>
                  <a:close/>
                  <a:moveTo>
                    <a:pt x="14975" y="14269"/>
                  </a:moveTo>
                  <a:cubicBezTo>
                    <a:pt x="14975" y="14138"/>
                    <a:pt x="14975" y="14138"/>
                    <a:pt x="14975" y="14138"/>
                  </a:cubicBezTo>
                  <a:cubicBezTo>
                    <a:pt x="14975" y="14138"/>
                    <a:pt x="14975" y="14138"/>
                    <a:pt x="14975" y="14138"/>
                  </a:cubicBezTo>
                  <a:cubicBezTo>
                    <a:pt x="15066" y="14269"/>
                    <a:pt x="15066" y="14269"/>
                    <a:pt x="15066" y="14269"/>
                  </a:cubicBezTo>
                  <a:cubicBezTo>
                    <a:pt x="14975" y="14269"/>
                    <a:pt x="14975" y="14269"/>
                    <a:pt x="14975" y="14269"/>
                  </a:cubicBezTo>
                  <a:close/>
                  <a:moveTo>
                    <a:pt x="15066" y="14662"/>
                  </a:moveTo>
                  <a:cubicBezTo>
                    <a:pt x="15066" y="14531"/>
                    <a:pt x="15066" y="14531"/>
                    <a:pt x="15066" y="14531"/>
                  </a:cubicBezTo>
                  <a:cubicBezTo>
                    <a:pt x="15066" y="14400"/>
                    <a:pt x="15066" y="14400"/>
                    <a:pt x="15066" y="14400"/>
                  </a:cubicBezTo>
                  <a:cubicBezTo>
                    <a:pt x="15156" y="14400"/>
                    <a:pt x="15156" y="14400"/>
                    <a:pt x="15156" y="14400"/>
                  </a:cubicBezTo>
                  <a:cubicBezTo>
                    <a:pt x="15156" y="14531"/>
                    <a:pt x="15156" y="14531"/>
                    <a:pt x="15156" y="14531"/>
                  </a:cubicBezTo>
                  <a:cubicBezTo>
                    <a:pt x="15247" y="14531"/>
                    <a:pt x="15247" y="14531"/>
                    <a:pt x="15247" y="14531"/>
                  </a:cubicBezTo>
                  <a:cubicBezTo>
                    <a:pt x="15247" y="14662"/>
                    <a:pt x="15247" y="14662"/>
                    <a:pt x="15247" y="14662"/>
                  </a:cubicBezTo>
                  <a:cubicBezTo>
                    <a:pt x="15156" y="14662"/>
                    <a:pt x="15156" y="14662"/>
                    <a:pt x="15156" y="14662"/>
                  </a:cubicBezTo>
                  <a:cubicBezTo>
                    <a:pt x="15066" y="14662"/>
                    <a:pt x="15066" y="14662"/>
                    <a:pt x="15066" y="14662"/>
                  </a:cubicBezTo>
                  <a:close/>
                  <a:moveTo>
                    <a:pt x="14430" y="15055"/>
                  </a:moveTo>
                  <a:cubicBezTo>
                    <a:pt x="14430" y="15055"/>
                    <a:pt x="14430" y="15055"/>
                    <a:pt x="14430" y="15055"/>
                  </a:cubicBezTo>
                  <a:cubicBezTo>
                    <a:pt x="14521" y="15055"/>
                    <a:pt x="14521" y="15055"/>
                    <a:pt x="14521" y="15055"/>
                  </a:cubicBezTo>
                  <a:cubicBezTo>
                    <a:pt x="14521" y="14924"/>
                    <a:pt x="14521" y="14924"/>
                    <a:pt x="14521" y="14924"/>
                  </a:cubicBezTo>
                  <a:cubicBezTo>
                    <a:pt x="14612" y="14793"/>
                    <a:pt x="14612" y="14793"/>
                    <a:pt x="14612" y="14793"/>
                  </a:cubicBezTo>
                  <a:cubicBezTo>
                    <a:pt x="14703" y="14793"/>
                    <a:pt x="14703" y="14793"/>
                    <a:pt x="14703" y="14793"/>
                  </a:cubicBezTo>
                  <a:cubicBezTo>
                    <a:pt x="14793" y="14662"/>
                    <a:pt x="14793" y="14662"/>
                    <a:pt x="14793" y="14662"/>
                  </a:cubicBezTo>
                  <a:cubicBezTo>
                    <a:pt x="14884" y="14662"/>
                    <a:pt x="14884" y="14662"/>
                    <a:pt x="14884" y="14662"/>
                  </a:cubicBezTo>
                  <a:cubicBezTo>
                    <a:pt x="14884" y="14531"/>
                    <a:pt x="14884" y="14531"/>
                    <a:pt x="14884" y="14531"/>
                  </a:cubicBezTo>
                  <a:cubicBezTo>
                    <a:pt x="14975" y="14531"/>
                    <a:pt x="14975" y="14531"/>
                    <a:pt x="14975" y="14531"/>
                  </a:cubicBezTo>
                  <a:cubicBezTo>
                    <a:pt x="14884" y="14662"/>
                    <a:pt x="14884" y="14662"/>
                    <a:pt x="14884" y="14662"/>
                  </a:cubicBezTo>
                  <a:cubicBezTo>
                    <a:pt x="14975" y="14662"/>
                    <a:pt x="14975" y="14662"/>
                    <a:pt x="14975" y="14662"/>
                  </a:cubicBezTo>
                  <a:cubicBezTo>
                    <a:pt x="14884" y="14662"/>
                    <a:pt x="14884" y="14662"/>
                    <a:pt x="14884" y="14662"/>
                  </a:cubicBezTo>
                  <a:cubicBezTo>
                    <a:pt x="14793" y="14793"/>
                    <a:pt x="14793" y="14793"/>
                    <a:pt x="14793" y="14793"/>
                  </a:cubicBezTo>
                  <a:cubicBezTo>
                    <a:pt x="14703" y="14924"/>
                    <a:pt x="14703" y="14924"/>
                    <a:pt x="14703" y="14924"/>
                  </a:cubicBezTo>
                  <a:cubicBezTo>
                    <a:pt x="14612" y="14924"/>
                    <a:pt x="14612" y="14924"/>
                    <a:pt x="14612" y="14924"/>
                  </a:cubicBezTo>
                  <a:cubicBezTo>
                    <a:pt x="14612" y="15055"/>
                    <a:pt x="14612" y="15055"/>
                    <a:pt x="14612" y="15055"/>
                  </a:cubicBezTo>
                  <a:cubicBezTo>
                    <a:pt x="14612" y="15055"/>
                    <a:pt x="14612" y="15055"/>
                    <a:pt x="14612" y="15055"/>
                  </a:cubicBezTo>
                  <a:cubicBezTo>
                    <a:pt x="14521" y="15055"/>
                    <a:pt x="14521" y="15055"/>
                    <a:pt x="14521" y="15055"/>
                  </a:cubicBezTo>
                  <a:cubicBezTo>
                    <a:pt x="14521" y="15055"/>
                    <a:pt x="14521" y="15055"/>
                    <a:pt x="14521" y="15055"/>
                  </a:cubicBezTo>
                  <a:cubicBezTo>
                    <a:pt x="14430" y="15055"/>
                    <a:pt x="14430" y="15055"/>
                    <a:pt x="14430" y="15055"/>
                  </a:cubicBezTo>
                  <a:cubicBezTo>
                    <a:pt x="14430" y="15055"/>
                    <a:pt x="14430" y="15055"/>
                    <a:pt x="14430" y="15055"/>
                  </a:cubicBezTo>
                  <a:close/>
                  <a:moveTo>
                    <a:pt x="14430" y="14924"/>
                  </a:moveTo>
                  <a:cubicBezTo>
                    <a:pt x="14521" y="14793"/>
                    <a:pt x="14521" y="14793"/>
                    <a:pt x="14521" y="14793"/>
                  </a:cubicBezTo>
                  <a:cubicBezTo>
                    <a:pt x="14521" y="14793"/>
                    <a:pt x="14521" y="14793"/>
                    <a:pt x="14521" y="14793"/>
                  </a:cubicBezTo>
                  <a:cubicBezTo>
                    <a:pt x="14430" y="14924"/>
                    <a:pt x="14430" y="14924"/>
                    <a:pt x="14430" y="14924"/>
                  </a:cubicBezTo>
                  <a:cubicBezTo>
                    <a:pt x="14430" y="14924"/>
                    <a:pt x="14430" y="14924"/>
                    <a:pt x="14430" y="14924"/>
                  </a:cubicBezTo>
                  <a:close/>
                  <a:moveTo>
                    <a:pt x="14612" y="14662"/>
                  </a:moveTo>
                  <a:cubicBezTo>
                    <a:pt x="14703" y="14531"/>
                    <a:pt x="14703" y="14531"/>
                    <a:pt x="14703" y="14531"/>
                  </a:cubicBezTo>
                  <a:cubicBezTo>
                    <a:pt x="14703" y="14400"/>
                    <a:pt x="14703" y="14400"/>
                    <a:pt x="14703" y="14400"/>
                  </a:cubicBezTo>
                  <a:cubicBezTo>
                    <a:pt x="14793" y="14269"/>
                    <a:pt x="14793" y="14269"/>
                    <a:pt x="14793" y="14269"/>
                  </a:cubicBezTo>
                  <a:cubicBezTo>
                    <a:pt x="14793" y="14400"/>
                    <a:pt x="14793" y="14400"/>
                    <a:pt x="14793" y="14400"/>
                  </a:cubicBezTo>
                  <a:cubicBezTo>
                    <a:pt x="14793" y="14400"/>
                    <a:pt x="14793" y="14400"/>
                    <a:pt x="14793" y="14400"/>
                  </a:cubicBezTo>
                  <a:cubicBezTo>
                    <a:pt x="14793" y="14400"/>
                    <a:pt x="14793" y="14400"/>
                    <a:pt x="14793" y="14400"/>
                  </a:cubicBezTo>
                  <a:cubicBezTo>
                    <a:pt x="14703" y="14531"/>
                    <a:pt x="14703" y="14531"/>
                    <a:pt x="14703" y="14531"/>
                  </a:cubicBezTo>
                  <a:cubicBezTo>
                    <a:pt x="14703" y="14662"/>
                    <a:pt x="14703" y="14662"/>
                    <a:pt x="14703" y="14662"/>
                  </a:cubicBezTo>
                  <a:cubicBezTo>
                    <a:pt x="14612" y="14662"/>
                    <a:pt x="14612" y="14662"/>
                    <a:pt x="14612" y="14662"/>
                  </a:cubicBezTo>
                  <a:cubicBezTo>
                    <a:pt x="14612" y="14662"/>
                    <a:pt x="14612" y="14662"/>
                    <a:pt x="14612" y="14662"/>
                  </a:cubicBezTo>
                  <a:cubicBezTo>
                    <a:pt x="14612" y="14662"/>
                    <a:pt x="14612" y="14662"/>
                    <a:pt x="14612" y="14662"/>
                  </a:cubicBezTo>
                  <a:close/>
                  <a:moveTo>
                    <a:pt x="14703" y="14007"/>
                  </a:moveTo>
                  <a:cubicBezTo>
                    <a:pt x="14793" y="13876"/>
                    <a:pt x="14793" y="13876"/>
                    <a:pt x="14793" y="13876"/>
                  </a:cubicBezTo>
                  <a:cubicBezTo>
                    <a:pt x="14793" y="13876"/>
                    <a:pt x="14793" y="13876"/>
                    <a:pt x="14793" y="13876"/>
                  </a:cubicBezTo>
                  <a:cubicBezTo>
                    <a:pt x="14793" y="14007"/>
                    <a:pt x="14793" y="14007"/>
                    <a:pt x="14793" y="14007"/>
                  </a:cubicBezTo>
                  <a:cubicBezTo>
                    <a:pt x="14793" y="14007"/>
                    <a:pt x="14793" y="14007"/>
                    <a:pt x="14793" y="14007"/>
                  </a:cubicBezTo>
                  <a:cubicBezTo>
                    <a:pt x="14793" y="14007"/>
                    <a:pt x="14793" y="14007"/>
                    <a:pt x="14793" y="14007"/>
                  </a:cubicBezTo>
                  <a:cubicBezTo>
                    <a:pt x="14703" y="14007"/>
                    <a:pt x="14703" y="14007"/>
                    <a:pt x="14703" y="14007"/>
                  </a:cubicBezTo>
                  <a:close/>
                  <a:moveTo>
                    <a:pt x="9892" y="6676"/>
                  </a:moveTo>
                  <a:cubicBezTo>
                    <a:pt x="9892" y="6676"/>
                    <a:pt x="9892" y="6676"/>
                    <a:pt x="9892" y="6676"/>
                  </a:cubicBezTo>
                  <a:cubicBezTo>
                    <a:pt x="9983" y="6676"/>
                    <a:pt x="9983" y="6676"/>
                    <a:pt x="9983" y="6676"/>
                  </a:cubicBezTo>
                  <a:cubicBezTo>
                    <a:pt x="9892" y="6676"/>
                    <a:pt x="9892" y="6676"/>
                    <a:pt x="9892" y="6676"/>
                  </a:cubicBezTo>
                  <a:cubicBezTo>
                    <a:pt x="9892" y="6676"/>
                    <a:pt x="9892" y="6676"/>
                    <a:pt x="9892" y="6676"/>
                  </a:cubicBezTo>
                  <a:close/>
                  <a:moveTo>
                    <a:pt x="8259" y="8902"/>
                  </a:moveTo>
                  <a:cubicBezTo>
                    <a:pt x="8350" y="8640"/>
                    <a:pt x="8350" y="8640"/>
                    <a:pt x="8350" y="8640"/>
                  </a:cubicBezTo>
                  <a:cubicBezTo>
                    <a:pt x="8350" y="8640"/>
                    <a:pt x="8350" y="8640"/>
                    <a:pt x="8350" y="8640"/>
                  </a:cubicBezTo>
                  <a:cubicBezTo>
                    <a:pt x="8259" y="8509"/>
                    <a:pt x="8259" y="8509"/>
                    <a:pt x="8259" y="8509"/>
                  </a:cubicBezTo>
                  <a:cubicBezTo>
                    <a:pt x="8259" y="8378"/>
                    <a:pt x="8259" y="8378"/>
                    <a:pt x="8259" y="8378"/>
                  </a:cubicBezTo>
                  <a:cubicBezTo>
                    <a:pt x="8259" y="8247"/>
                    <a:pt x="8259" y="8247"/>
                    <a:pt x="8259" y="8247"/>
                  </a:cubicBezTo>
                  <a:cubicBezTo>
                    <a:pt x="8168" y="8116"/>
                    <a:pt x="8168" y="8116"/>
                    <a:pt x="8168" y="8116"/>
                  </a:cubicBezTo>
                  <a:cubicBezTo>
                    <a:pt x="8077" y="8116"/>
                    <a:pt x="8077" y="8116"/>
                    <a:pt x="8077" y="8116"/>
                  </a:cubicBezTo>
                  <a:cubicBezTo>
                    <a:pt x="7987" y="8247"/>
                    <a:pt x="7987" y="8247"/>
                    <a:pt x="7987" y="8247"/>
                  </a:cubicBezTo>
                  <a:cubicBezTo>
                    <a:pt x="7896" y="8247"/>
                    <a:pt x="7896" y="8247"/>
                    <a:pt x="7896" y="8247"/>
                  </a:cubicBezTo>
                  <a:cubicBezTo>
                    <a:pt x="7805" y="8116"/>
                    <a:pt x="7805" y="8116"/>
                    <a:pt x="7805" y="8116"/>
                  </a:cubicBezTo>
                  <a:cubicBezTo>
                    <a:pt x="7805" y="7985"/>
                    <a:pt x="7805" y="7985"/>
                    <a:pt x="7805" y="7985"/>
                  </a:cubicBezTo>
                  <a:cubicBezTo>
                    <a:pt x="7987" y="7724"/>
                    <a:pt x="7987" y="7724"/>
                    <a:pt x="7987" y="7724"/>
                  </a:cubicBezTo>
                  <a:cubicBezTo>
                    <a:pt x="8077" y="7462"/>
                    <a:pt x="8077" y="7462"/>
                    <a:pt x="8077" y="7462"/>
                  </a:cubicBezTo>
                  <a:cubicBezTo>
                    <a:pt x="8168" y="7462"/>
                    <a:pt x="8168" y="7462"/>
                    <a:pt x="8168" y="7462"/>
                  </a:cubicBezTo>
                  <a:cubicBezTo>
                    <a:pt x="8168" y="7724"/>
                    <a:pt x="8168" y="7724"/>
                    <a:pt x="8168" y="7724"/>
                  </a:cubicBezTo>
                  <a:cubicBezTo>
                    <a:pt x="8077" y="7855"/>
                    <a:pt x="8077" y="7855"/>
                    <a:pt x="8077" y="7855"/>
                  </a:cubicBezTo>
                  <a:cubicBezTo>
                    <a:pt x="8168" y="7855"/>
                    <a:pt x="8168" y="7855"/>
                    <a:pt x="8168" y="7855"/>
                  </a:cubicBezTo>
                  <a:cubicBezTo>
                    <a:pt x="8168" y="7855"/>
                    <a:pt x="8168" y="7855"/>
                    <a:pt x="8168" y="7855"/>
                  </a:cubicBezTo>
                  <a:cubicBezTo>
                    <a:pt x="8259" y="7985"/>
                    <a:pt x="8259" y="7985"/>
                    <a:pt x="8259" y="7985"/>
                  </a:cubicBezTo>
                  <a:cubicBezTo>
                    <a:pt x="8350" y="7855"/>
                    <a:pt x="8350" y="7855"/>
                    <a:pt x="8350" y="7855"/>
                  </a:cubicBezTo>
                  <a:cubicBezTo>
                    <a:pt x="8531" y="7855"/>
                    <a:pt x="8531" y="7855"/>
                    <a:pt x="8531" y="7855"/>
                  </a:cubicBezTo>
                  <a:cubicBezTo>
                    <a:pt x="8531" y="7985"/>
                    <a:pt x="8531" y="7985"/>
                    <a:pt x="8531" y="7985"/>
                  </a:cubicBezTo>
                  <a:cubicBezTo>
                    <a:pt x="8531" y="8116"/>
                    <a:pt x="8531" y="8116"/>
                    <a:pt x="8531" y="8116"/>
                  </a:cubicBezTo>
                  <a:cubicBezTo>
                    <a:pt x="8531" y="8116"/>
                    <a:pt x="8531" y="8116"/>
                    <a:pt x="8531" y="8116"/>
                  </a:cubicBezTo>
                  <a:cubicBezTo>
                    <a:pt x="8531" y="8247"/>
                    <a:pt x="8531" y="8247"/>
                    <a:pt x="8531" y="8247"/>
                  </a:cubicBezTo>
                  <a:cubicBezTo>
                    <a:pt x="8622" y="8378"/>
                    <a:pt x="8622" y="8378"/>
                    <a:pt x="8622" y="8378"/>
                  </a:cubicBezTo>
                  <a:cubicBezTo>
                    <a:pt x="8622" y="8378"/>
                    <a:pt x="8622" y="8378"/>
                    <a:pt x="8622" y="8378"/>
                  </a:cubicBezTo>
                  <a:cubicBezTo>
                    <a:pt x="8803" y="8640"/>
                    <a:pt x="8803" y="8640"/>
                    <a:pt x="8803" y="8640"/>
                  </a:cubicBezTo>
                  <a:cubicBezTo>
                    <a:pt x="8803" y="8771"/>
                    <a:pt x="8803" y="8771"/>
                    <a:pt x="8803" y="8771"/>
                  </a:cubicBezTo>
                  <a:cubicBezTo>
                    <a:pt x="8713" y="8771"/>
                    <a:pt x="8713" y="8771"/>
                    <a:pt x="8713" y="8771"/>
                  </a:cubicBezTo>
                  <a:cubicBezTo>
                    <a:pt x="8622" y="8640"/>
                    <a:pt x="8622" y="8640"/>
                    <a:pt x="8622" y="8640"/>
                  </a:cubicBezTo>
                  <a:cubicBezTo>
                    <a:pt x="8622" y="8640"/>
                    <a:pt x="8622" y="8640"/>
                    <a:pt x="8622" y="8640"/>
                  </a:cubicBezTo>
                  <a:cubicBezTo>
                    <a:pt x="8531" y="8771"/>
                    <a:pt x="8531" y="8771"/>
                    <a:pt x="8531" y="8771"/>
                  </a:cubicBezTo>
                  <a:cubicBezTo>
                    <a:pt x="8440" y="8771"/>
                    <a:pt x="8440" y="8771"/>
                    <a:pt x="8440" y="8771"/>
                  </a:cubicBezTo>
                  <a:cubicBezTo>
                    <a:pt x="8350" y="8902"/>
                    <a:pt x="8350" y="8902"/>
                    <a:pt x="8350" y="8902"/>
                  </a:cubicBezTo>
                  <a:cubicBezTo>
                    <a:pt x="8259" y="8902"/>
                    <a:pt x="8259" y="8902"/>
                    <a:pt x="8259" y="8902"/>
                  </a:cubicBezTo>
                  <a:close/>
                  <a:moveTo>
                    <a:pt x="7805" y="12436"/>
                  </a:moveTo>
                  <a:cubicBezTo>
                    <a:pt x="7896" y="12436"/>
                    <a:pt x="7896" y="12436"/>
                    <a:pt x="7896" y="12436"/>
                  </a:cubicBezTo>
                  <a:cubicBezTo>
                    <a:pt x="7987" y="12436"/>
                    <a:pt x="7987" y="12436"/>
                    <a:pt x="7987" y="12436"/>
                  </a:cubicBezTo>
                  <a:cubicBezTo>
                    <a:pt x="8077" y="12436"/>
                    <a:pt x="8077" y="12436"/>
                    <a:pt x="8077" y="12436"/>
                  </a:cubicBezTo>
                  <a:cubicBezTo>
                    <a:pt x="8077" y="12436"/>
                    <a:pt x="8077" y="12436"/>
                    <a:pt x="8077" y="12436"/>
                  </a:cubicBezTo>
                  <a:cubicBezTo>
                    <a:pt x="8168" y="12305"/>
                    <a:pt x="8168" y="12305"/>
                    <a:pt x="8168" y="12305"/>
                  </a:cubicBezTo>
                  <a:cubicBezTo>
                    <a:pt x="8259" y="12305"/>
                    <a:pt x="8259" y="12305"/>
                    <a:pt x="8259" y="12305"/>
                  </a:cubicBezTo>
                  <a:cubicBezTo>
                    <a:pt x="8259" y="12436"/>
                    <a:pt x="8259" y="12436"/>
                    <a:pt x="8259" y="12436"/>
                  </a:cubicBezTo>
                  <a:cubicBezTo>
                    <a:pt x="8350" y="12436"/>
                    <a:pt x="8350" y="12436"/>
                    <a:pt x="8350" y="12436"/>
                  </a:cubicBezTo>
                  <a:cubicBezTo>
                    <a:pt x="8440" y="12567"/>
                    <a:pt x="8440" y="12567"/>
                    <a:pt x="8440" y="12567"/>
                  </a:cubicBezTo>
                  <a:cubicBezTo>
                    <a:pt x="8350" y="12698"/>
                    <a:pt x="8350" y="12698"/>
                    <a:pt x="8350" y="12698"/>
                  </a:cubicBezTo>
                  <a:cubicBezTo>
                    <a:pt x="8259" y="12829"/>
                    <a:pt x="8259" y="12829"/>
                    <a:pt x="8259" y="12829"/>
                  </a:cubicBezTo>
                  <a:cubicBezTo>
                    <a:pt x="8168" y="12829"/>
                    <a:pt x="8168" y="12829"/>
                    <a:pt x="8168" y="12829"/>
                  </a:cubicBezTo>
                  <a:cubicBezTo>
                    <a:pt x="8077" y="12829"/>
                    <a:pt x="8077" y="12829"/>
                    <a:pt x="8077" y="12829"/>
                  </a:cubicBezTo>
                  <a:cubicBezTo>
                    <a:pt x="8077" y="12829"/>
                    <a:pt x="8077" y="12829"/>
                    <a:pt x="8077" y="12829"/>
                  </a:cubicBezTo>
                  <a:cubicBezTo>
                    <a:pt x="7987" y="12829"/>
                    <a:pt x="7987" y="12829"/>
                    <a:pt x="7987" y="12829"/>
                  </a:cubicBezTo>
                  <a:cubicBezTo>
                    <a:pt x="7896" y="12829"/>
                    <a:pt x="7896" y="12829"/>
                    <a:pt x="7896" y="12829"/>
                  </a:cubicBezTo>
                  <a:cubicBezTo>
                    <a:pt x="7805" y="12567"/>
                    <a:pt x="7805" y="12567"/>
                    <a:pt x="7805" y="12567"/>
                  </a:cubicBezTo>
                  <a:cubicBezTo>
                    <a:pt x="7805" y="12436"/>
                    <a:pt x="7805" y="12436"/>
                    <a:pt x="7805" y="12436"/>
                  </a:cubicBezTo>
                  <a:close/>
                  <a:moveTo>
                    <a:pt x="13069" y="14007"/>
                  </a:moveTo>
                  <a:cubicBezTo>
                    <a:pt x="13250" y="13876"/>
                    <a:pt x="13250" y="13876"/>
                    <a:pt x="13250" y="13876"/>
                  </a:cubicBezTo>
                  <a:cubicBezTo>
                    <a:pt x="13250" y="13876"/>
                    <a:pt x="13250" y="13876"/>
                    <a:pt x="13250" y="13876"/>
                  </a:cubicBezTo>
                  <a:cubicBezTo>
                    <a:pt x="13250" y="13876"/>
                    <a:pt x="13250" y="13876"/>
                    <a:pt x="13250" y="13876"/>
                  </a:cubicBezTo>
                  <a:cubicBezTo>
                    <a:pt x="13160" y="14007"/>
                    <a:pt x="13160" y="14007"/>
                    <a:pt x="13160" y="14007"/>
                  </a:cubicBezTo>
                  <a:cubicBezTo>
                    <a:pt x="13069" y="14007"/>
                    <a:pt x="13069" y="14007"/>
                    <a:pt x="13069" y="14007"/>
                  </a:cubicBezTo>
                  <a:close/>
                  <a:moveTo>
                    <a:pt x="12252" y="14793"/>
                  </a:moveTo>
                  <a:cubicBezTo>
                    <a:pt x="12343" y="14793"/>
                    <a:pt x="12343" y="14793"/>
                    <a:pt x="12343" y="14793"/>
                  </a:cubicBezTo>
                  <a:cubicBezTo>
                    <a:pt x="12343" y="14793"/>
                    <a:pt x="12343" y="14793"/>
                    <a:pt x="12343" y="14793"/>
                  </a:cubicBezTo>
                  <a:cubicBezTo>
                    <a:pt x="12343" y="14793"/>
                    <a:pt x="12343" y="14793"/>
                    <a:pt x="12343" y="14793"/>
                  </a:cubicBezTo>
                  <a:cubicBezTo>
                    <a:pt x="12252" y="14793"/>
                    <a:pt x="12252" y="14793"/>
                    <a:pt x="12252" y="14793"/>
                  </a:cubicBezTo>
                  <a:close/>
                  <a:moveTo>
                    <a:pt x="12252" y="15709"/>
                  </a:moveTo>
                  <a:cubicBezTo>
                    <a:pt x="12343" y="15578"/>
                    <a:pt x="12343" y="15578"/>
                    <a:pt x="12343" y="15578"/>
                  </a:cubicBezTo>
                  <a:cubicBezTo>
                    <a:pt x="12343" y="15709"/>
                    <a:pt x="12343" y="15709"/>
                    <a:pt x="12343" y="15709"/>
                  </a:cubicBezTo>
                  <a:cubicBezTo>
                    <a:pt x="12343" y="15709"/>
                    <a:pt x="12343" y="15709"/>
                    <a:pt x="12343" y="15709"/>
                  </a:cubicBezTo>
                  <a:cubicBezTo>
                    <a:pt x="12252" y="15840"/>
                    <a:pt x="12252" y="15840"/>
                    <a:pt x="12252" y="15840"/>
                  </a:cubicBezTo>
                  <a:cubicBezTo>
                    <a:pt x="12252" y="15709"/>
                    <a:pt x="12252" y="15709"/>
                    <a:pt x="12252" y="15709"/>
                  </a:cubicBezTo>
                  <a:cubicBezTo>
                    <a:pt x="12252" y="15709"/>
                    <a:pt x="12252" y="15709"/>
                    <a:pt x="12252" y="15709"/>
                  </a:cubicBezTo>
                  <a:close/>
                  <a:moveTo>
                    <a:pt x="11980" y="16102"/>
                  </a:moveTo>
                  <a:cubicBezTo>
                    <a:pt x="11889" y="16102"/>
                    <a:pt x="11889" y="16102"/>
                    <a:pt x="11889" y="16102"/>
                  </a:cubicBezTo>
                  <a:cubicBezTo>
                    <a:pt x="11980" y="16102"/>
                    <a:pt x="11980" y="16102"/>
                    <a:pt x="11980" y="16102"/>
                  </a:cubicBezTo>
                  <a:cubicBezTo>
                    <a:pt x="11980" y="16102"/>
                    <a:pt x="11980" y="16102"/>
                    <a:pt x="11980" y="16102"/>
                  </a:cubicBezTo>
                  <a:cubicBezTo>
                    <a:pt x="12071" y="16102"/>
                    <a:pt x="12071" y="16102"/>
                    <a:pt x="12071" y="16102"/>
                  </a:cubicBezTo>
                  <a:cubicBezTo>
                    <a:pt x="12071" y="16102"/>
                    <a:pt x="12071" y="16102"/>
                    <a:pt x="12071" y="16102"/>
                  </a:cubicBezTo>
                  <a:cubicBezTo>
                    <a:pt x="12161" y="15971"/>
                    <a:pt x="12161" y="15971"/>
                    <a:pt x="12161" y="15971"/>
                  </a:cubicBezTo>
                  <a:cubicBezTo>
                    <a:pt x="12071" y="15971"/>
                    <a:pt x="12071" y="15971"/>
                    <a:pt x="12071" y="15971"/>
                  </a:cubicBezTo>
                  <a:cubicBezTo>
                    <a:pt x="12161" y="15840"/>
                    <a:pt x="12161" y="15840"/>
                    <a:pt x="12161" y="15840"/>
                  </a:cubicBezTo>
                  <a:cubicBezTo>
                    <a:pt x="12252" y="15840"/>
                    <a:pt x="12252" y="15840"/>
                    <a:pt x="12252" y="15840"/>
                  </a:cubicBezTo>
                  <a:cubicBezTo>
                    <a:pt x="12252" y="15840"/>
                    <a:pt x="12252" y="15840"/>
                    <a:pt x="12252" y="15840"/>
                  </a:cubicBezTo>
                  <a:cubicBezTo>
                    <a:pt x="12252" y="15971"/>
                    <a:pt x="12252" y="15971"/>
                    <a:pt x="12252" y="15971"/>
                  </a:cubicBezTo>
                  <a:cubicBezTo>
                    <a:pt x="12252" y="15971"/>
                    <a:pt x="12252" y="15971"/>
                    <a:pt x="12252" y="15971"/>
                  </a:cubicBezTo>
                  <a:cubicBezTo>
                    <a:pt x="12252" y="15971"/>
                    <a:pt x="12252" y="15971"/>
                    <a:pt x="12252" y="15971"/>
                  </a:cubicBezTo>
                  <a:cubicBezTo>
                    <a:pt x="12343" y="15840"/>
                    <a:pt x="12343" y="15840"/>
                    <a:pt x="12343" y="15840"/>
                  </a:cubicBezTo>
                  <a:cubicBezTo>
                    <a:pt x="12343" y="15971"/>
                    <a:pt x="12343" y="15971"/>
                    <a:pt x="12343" y="15971"/>
                  </a:cubicBezTo>
                  <a:cubicBezTo>
                    <a:pt x="12343" y="15971"/>
                    <a:pt x="12343" y="15971"/>
                    <a:pt x="12343" y="15971"/>
                  </a:cubicBezTo>
                  <a:cubicBezTo>
                    <a:pt x="12343" y="16102"/>
                    <a:pt x="12343" y="16102"/>
                    <a:pt x="12343" y="16102"/>
                  </a:cubicBezTo>
                  <a:cubicBezTo>
                    <a:pt x="12343" y="16102"/>
                    <a:pt x="12343" y="16102"/>
                    <a:pt x="12343" y="16102"/>
                  </a:cubicBezTo>
                  <a:cubicBezTo>
                    <a:pt x="12343" y="16233"/>
                    <a:pt x="12343" y="16233"/>
                    <a:pt x="12343" y="16233"/>
                  </a:cubicBezTo>
                  <a:cubicBezTo>
                    <a:pt x="12343" y="16233"/>
                    <a:pt x="12343" y="16233"/>
                    <a:pt x="12343" y="16233"/>
                  </a:cubicBezTo>
                  <a:cubicBezTo>
                    <a:pt x="12252" y="16102"/>
                    <a:pt x="12252" y="16102"/>
                    <a:pt x="12252" y="16102"/>
                  </a:cubicBezTo>
                  <a:cubicBezTo>
                    <a:pt x="12252" y="16233"/>
                    <a:pt x="12252" y="16233"/>
                    <a:pt x="12252" y="16233"/>
                  </a:cubicBezTo>
                  <a:cubicBezTo>
                    <a:pt x="12161" y="16233"/>
                    <a:pt x="12161" y="16233"/>
                    <a:pt x="12161" y="16233"/>
                  </a:cubicBezTo>
                  <a:cubicBezTo>
                    <a:pt x="12161" y="16233"/>
                    <a:pt x="12161" y="16233"/>
                    <a:pt x="12161" y="16233"/>
                  </a:cubicBezTo>
                  <a:cubicBezTo>
                    <a:pt x="12071" y="16233"/>
                    <a:pt x="12071" y="16233"/>
                    <a:pt x="12071" y="16233"/>
                  </a:cubicBezTo>
                  <a:cubicBezTo>
                    <a:pt x="11980" y="16233"/>
                    <a:pt x="11980" y="16233"/>
                    <a:pt x="11980" y="16233"/>
                  </a:cubicBezTo>
                  <a:cubicBezTo>
                    <a:pt x="11980" y="16102"/>
                    <a:pt x="11980" y="16102"/>
                    <a:pt x="11980" y="16102"/>
                  </a:cubicBezTo>
                  <a:close/>
                  <a:moveTo>
                    <a:pt x="11072" y="17280"/>
                  </a:moveTo>
                  <a:cubicBezTo>
                    <a:pt x="11072" y="17280"/>
                    <a:pt x="11072" y="17280"/>
                    <a:pt x="11072" y="17280"/>
                  </a:cubicBezTo>
                  <a:cubicBezTo>
                    <a:pt x="11072" y="17280"/>
                    <a:pt x="11072" y="17280"/>
                    <a:pt x="11072" y="17280"/>
                  </a:cubicBezTo>
                  <a:cubicBezTo>
                    <a:pt x="10982" y="17280"/>
                    <a:pt x="10982" y="17280"/>
                    <a:pt x="10982" y="17280"/>
                  </a:cubicBezTo>
                  <a:cubicBezTo>
                    <a:pt x="10982" y="17149"/>
                    <a:pt x="10982" y="17149"/>
                    <a:pt x="10982" y="17149"/>
                  </a:cubicBezTo>
                  <a:cubicBezTo>
                    <a:pt x="10982" y="17149"/>
                    <a:pt x="10982" y="17149"/>
                    <a:pt x="10982" y="17149"/>
                  </a:cubicBezTo>
                  <a:cubicBezTo>
                    <a:pt x="11072" y="17018"/>
                    <a:pt x="11072" y="17018"/>
                    <a:pt x="11072" y="17018"/>
                  </a:cubicBezTo>
                  <a:cubicBezTo>
                    <a:pt x="10982" y="16887"/>
                    <a:pt x="10982" y="16887"/>
                    <a:pt x="10982" y="16887"/>
                  </a:cubicBezTo>
                  <a:cubicBezTo>
                    <a:pt x="10982" y="16887"/>
                    <a:pt x="10982" y="16887"/>
                    <a:pt x="10982" y="16887"/>
                  </a:cubicBezTo>
                  <a:cubicBezTo>
                    <a:pt x="10982" y="16756"/>
                    <a:pt x="10982" y="16756"/>
                    <a:pt x="10982" y="16756"/>
                  </a:cubicBezTo>
                  <a:cubicBezTo>
                    <a:pt x="11163" y="16625"/>
                    <a:pt x="11163" y="16625"/>
                    <a:pt x="11163" y="16625"/>
                  </a:cubicBezTo>
                  <a:cubicBezTo>
                    <a:pt x="11345" y="16495"/>
                    <a:pt x="11345" y="16495"/>
                    <a:pt x="11345" y="16495"/>
                  </a:cubicBezTo>
                  <a:cubicBezTo>
                    <a:pt x="11435" y="16495"/>
                    <a:pt x="11435" y="16495"/>
                    <a:pt x="11435" y="16495"/>
                  </a:cubicBezTo>
                  <a:cubicBezTo>
                    <a:pt x="11435" y="16495"/>
                    <a:pt x="11435" y="16495"/>
                    <a:pt x="11435" y="16495"/>
                  </a:cubicBezTo>
                  <a:cubicBezTo>
                    <a:pt x="11435" y="16756"/>
                    <a:pt x="11435" y="16756"/>
                    <a:pt x="11435" y="16756"/>
                  </a:cubicBezTo>
                  <a:cubicBezTo>
                    <a:pt x="11435" y="16756"/>
                    <a:pt x="11435" y="16756"/>
                    <a:pt x="11435" y="16756"/>
                  </a:cubicBezTo>
                  <a:cubicBezTo>
                    <a:pt x="11526" y="16625"/>
                    <a:pt x="11526" y="16625"/>
                    <a:pt x="11526" y="16625"/>
                  </a:cubicBezTo>
                  <a:cubicBezTo>
                    <a:pt x="11526" y="16625"/>
                    <a:pt x="11526" y="16625"/>
                    <a:pt x="11526" y="16625"/>
                  </a:cubicBezTo>
                  <a:cubicBezTo>
                    <a:pt x="11526" y="16495"/>
                    <a:pt x="11526" y="16495"/>
                    <a:pt x="11526" y="16495"/>
                  </a:cubicBezTo>
                  <a:cubicBezTo>
                    <a:pt x="11617" y="16625"/>
                    <a:pt x="11617" y="16625"/>
                    <a:pt x="11617" y="16625"/>
                  </a:cubicBezTo>
                  <a:cubicBezTo>
                    <a:pt x="11617" y="16495"/>
                    <a:pt x="11617" y="16495"/>
                    <a:pt x="11617" y="16495"/>
                  </a:cubicBezTo>
                  <a:cubicBezTo>
                    <a:pt x="11526" y="16495"/>
                    <a:pt x="11526" y="16495"/>
                    <a:pt x="11526" y="16495"/>
                  </a:cubicBezTo>
                  <a:cubicBezTo>
                    <a:pt x="11526" y="16364"/>
                    <a:pt x="11526" y="16364"/>
                    <a:pt x="11526" y="16364"/>
                  </a:cubicBezTo>
                  <a:cubicBezTo>
                    <a:pt x="11617" y="16364"/>
                    <a:pt x="11617" y="16364"/>
                    <a:pt x="11617" y="16364"/>
                  </a:cubicBezTo>
                  <a:cubicBezTo>
                    <a:pt x="11617" y="16233"/>
                    <a:pt x="11617" y="16233"/>
                    <a:pt x="11617" y="16233"/>
                  </a:cubicBezTo>
                  <a:cubicBezTo>
                    <a:pt x="11708" y="16364"/>
                    <a:pt x="11708" y="16364"/>
                    <a:pt x="11708" y="16364"/>
                  </a:cubicBezTo>
                  <a:cubicBezTo>
                    <a:pt x="11708" y="16495"/>
                    <a:pt x="11708" y="16495"/>
                    <a:pt x="11708" y="16495"/>
                  </a:cubicBezTo>
                  <a:cubicBezTo>
                    <a:pt x="11708" y="16495"/>
                    <a:pt x="11708" y="16495"/>
                    <a:pt x="11708" y="16495"/>
                  </a:cubicBezTo>
                  <a:cubicBezTo>
                    <a:pt x="11708" y="16625"/>
                    <a:pt x="11708" y="16625"/>
                    <a:pt x="11708" y="16625"/>
                  </a:cubicBezTo>
                  <a:cubicBezTo>
                    <a:pt x="11708" y="16495"/>
                    <a:pt x="11708" y="16495"/>
                    <a:pt x="11708" y="16495"/>
                  </a:cubicBezTo>
                  <a:cubicBezTo>
                    <a:pt x="11708" y="16495"/>
                    <a:pt x="11708" y="16495"/>
                    <a:pt x="11708" y="16495"/>
                  </a:cubicBezTo>
                  <a:cubicBezTo>
                    <a:pt x="11798" y="16495"/>
                    <a:pt x="11798" y="16495"/>
                    <a:pt x="11798" y="16495"/>
                  </a:cubicBezTo>
                  <a:cubicBezTo>
                    <a:pt x="11798" y="16495"/>
                    <a:pt x="11798" y="16495"/>
                    <a:pt x="11798" y="16495"/>
                  </a:cubicBezTo>
                  <a:cubicBezTo>
                    <a:pt x="11798" y="16364"/>
                    <a:pt x="11798" y="16364"/>
                    <a:pt x="11798" y="16364"/>
                  </a:cubicBezTo>
                  <a:cubicBezTo>
                    <a:pt x="11798" y="16364"/>
                    <a:pt x="11798" y="16364"/>
                    <a:pt x="11798" y="16364"/>
                  </a:cubicBezTo>
                  <a:cubicBezTo>
                    <a:pt x="11889" y="16233"/>
                    <a:pt x="11889" y="16233"/>
                    <a:pt x="11889" y="16233"/>
                  </a:cubicBezTo>
                  <a:cubicBezTo>
                    <a:pt x="11889" y="16364"/>
                    <a:pt x="11889" y="16364"/>
                    <a:pt x="11889" y="16364"/>
                  </a:cubicBezTo>
                  <a:cubicBezTo>
                    <a:pt x="11889" y="16364"/>
                    <a:pt x="11889" y="16364"/>
                    <a:pt x="11889" y="16364"/>
                  </a:cubicBezTo>
                  <a:cubicBezTo>
                    <a:pt x="11889" y="16495"/>
                    <a:pt x="11889" y="16495"/>
                    <a:pt x="11889" y="16495"/>
                  </a:cubicBezTo>
                  <a:cubicBezTo>
                    <a:pt x="11889" y="16495"/>
                    <a:pt x="11889" y="16495"/>
                    <a:pt x="11889" y="16495"/>
                  </a:cubicBezTo>
                  <a:cubicBezTo>
                    <a:pt x="11889" y="16495"/>
                    <a:pt x="11889" y="16495"/>
                    <a:pt x="11889" y="16495"/>
                  </a:cubicBezTo>
                  <a:cubicBezTo>
                    <a:pt x="11980" y="16364"/>
                    <a:pt x="11980" y="16364"/>
                    <a:pt x="11980" y="16364"/>
                  </a:cubicBezTo>
                  <a:cubicBezTo>
                    <a:pt x="12071" y="16364"/>
                    <a:pt x="12071" y="16364"/>
                    <a:pt x="12071" y="16364"/>
                  </a:cubicBezTo>
                  <a:cubicBezTo>
                    <a:pt x="12161" y="16364"/>
                    <a:pt x="12161" y="16364"/>
                    <a:pt x="12161" y="16364"/>
                  </a:cubicBezTo>
                  <a:cubicBezTo>
                    <a:pt x="12161" y="16495"/>
                    <a:pt x="12161" y="16495"/>
                    <a:pt x="12161" y="16495"/>
                  </a:cubicBezTo>
                  <a:cubicBezTo>
                    <a:pt x="12071" y="16495"/>
                    <a:pt x="12071" y="16495"/>
                    <a:pt x="12071" y="16495"/>
                  </a:cubicBezTo>
                  <a:cubicBezTo>
                    <a:pt x="11980" y="16495"/>
                    <a:pt x="11980" y="16495"/>
                    <a:pt x="11980" y="16495"/>
                  </a:cubicBezTo>
                  <a:cubicBezTo>
                    <a:pt x="11980" y="16625"/>
                    <a:pt x="11980" y="16625"/>
                    <a:pt x="11980" y="16625"/>
                  </a:cubicBezTo>
                  <a:cubicBezTo>
                    <a:pt x="12071" y="16625"/>
                    <a:pt x="12071" y="16625"/>
                    <a:pt x="12071" y="16625"/>
                  </a:cubicBezTo>
                  <a:cubicBezTo>
                    <a:pt x="12071" y="16756"/>
                    <a:pt x="12071" y="16756"/>
                    <a:pt x="12071" y="16756"/>
                  </a:cubicBezTo>
                  <a:cubicBezTo>
                    <a:pt x="11980" y="16756"/>
                    <a:pt x="11980" y="16756"/>
                    <a:pt x="11980" y="16756"/>
                  </a:cubicBezTo>
                  <a:cubicBezTo>
                    <a:pt x="11980" y="16756"/>
                    <a:pt x="11980" y="16756"/>
                    <a:pt x="11980" y="16756"/>
                  </a:cubicBezTo>
                  <a:cubicBezTo>
                    <a:pt x="11980" y="16756"/>
                    <a:pt x="11980" y="16756"/>
                    <a:pt x="11980" y="16756"/>
                  </a:cubicBezTo>
                  <a:cubicBezTo>
                    <a:pt x="11889" y="16756"/>
                    <a:pt x="11889" y="16756"/>
                    <a:pt x="11889" y="16756"/>
                  </a:cubicBezTo>
                  <a:cubicBezTo>
                    <a:pt x="11798" y="16756"/>
                    <a:pt x="11798" y="16756"/>
                    <a:pt x="11798" y="16756"/>
                  </a:cubicBezTo>
                  <a:cubicBezTo>
                    <a:pt x="11798" y="16756"/>
                    <a:pt x="11798" y="16756"/>
                    <a:pt x="11798" y="16756"/>
                  </a:cubicBezTo>
                  <a:cubicBezTo>
                    <a:pt x="11708" y="16756"/>
                    <a:pt x="11708" y="16756"/>
                    <a:pt x="11708" y="16756"/>
                  </a:cubicBezTo>
                  <a:cubicBezTo>
                    <a:pt x="11798" y="16887"/>
                    <a:pt x="11798" y="16887"/>
                    <a:pt x="11798" y="16887"/>
                  </a:cubicBezTo>
                  <a:cubicBezTo>
                    <a:pt x="11889" y="16887"/>
                    <a:pt x="11889" y="16887"/>
                    <a:pt x="11889" y="16887"/>
                  </a:cubicBezTo>
                  <a:cubicBezTo>
                    <a:pt x="11798" y="17018"/>
                    <a:pt x="11798" y="17018"/>
                    <a:pt x="11798" y="17018"/>
                  </a:cubicBezTo>
                  <a:cubicBezTo>
                    <a:pt x="11708" y="17018"/>
                    <a:pt x="11708" y="17018"/>
                    <a:pt x="11708" y="17018"/>
                  </a:cubicBezTo>
                  <a:cubicBezTo>
                    <a:pt x="11708" y="16887"/>
                    <a:pt x="11708" y="16887"/>
                    <a:pt x="11708" y="16887"/>
                  </a:cubicBezTo>
                  <a:cubicBezTo>
                    <a:pt x="11617" y="16887"/>
                    <a:pt x="11617" y="16887"/>
                    <a:pt x="11617" y="16887"/>
                  </a:cubicBezTo>
                  <a:cubicBezTo>
                    <a:pt x="11526" y="16887"/>
                    <a:pt x="11526" y="16887"/>
                    <a:pt x="11526" y="16887"/>
                  </a:cubicBezTo>
                  <a:cubicBezTo>
                    <a:pt x="11617" y="17018"/>
                    <a:pt x="11617" y="17018"/>
                    <a:pt x="11617" y="17018"/>
                  </a:cubicBezTo>
                  <a:cubicBezTo>
                    <a:pt x="11617" y="17018"/>
                    <a:pt x="11617" y="17018"/>
                    <a:pt x="11617" y="17018"/>
                  </a:cubicBezTo>
                  <a:cubicBezTo>
                    <a:pt x="11617" y="17149"/>
                    <a:pt x="11617" y="17149"/>
                    <a:pt x="11617" y="17149"/>
                  </a:cubicBezTo>
                  <a:cubicBezTo>
                    <a:pt x="11526" y="17018"/>
                    <a:pt x="11526" y="17018"/>
                    <a:pt x="11526" y="17018"/>
                  </a:cubicBezTo>
                  <a:cubicBezTo>
                    <a:pt x="11435" y="17149"/>
                    <a:pt x="11435" y="17149"/>
                    <a:pt x="11435" y="17149"/>
                  </a:cubicBezTo>
                  <a:cubicBezTo>
                    <a:pt x="11435" y="17149"/>
                    <a:pt x="11435" y="17149"/>
                    <a:pt x="11435" y="17149"/>
                  </a:cubicBezTo>
                  <a:cubicBezTo>
                    <a:pt x="11345" y="17149"/>
                    <a:pt x="11345" y="17149"/>
                    <a:pt x="11345" y="17149"/>
                  </a:cubicBezTo>
                  <a:cubicBezTo>
                    <a:pt x="11345" y="17149"/>
                    <a:pt x="11345" y="17149"/>
                    <a:pt x="11345" y="17149"/>
                  </a:cubicBezTo>
                  <a:cubicBezTo>
                    <a:pt x="11345" y="17280"/>
                    <a:pt x="11345" y="17280"/>
                    <a:pt x="11345" y="17280"/>
                  </a:cubicBezTo>
                  <a:cubicBezTo>
                    <a:pt x="11345" y="17280"/>
                    <a:pt x="11345" y="17280"/>
                    <a:pt x="11345" y="17280"/>
                  </a:cubicBezTo>
                  <a:cubicBezTo>
                    <a:pt x="11254" y="17411"/>
                    <a:pt x="11254" y="17411"/>
                    <a:pt x="11254" y="17411"/>
                  </a:cubicBezTo>
                  <a:cubicBezTo>
                    <a:pt x="11254" y="17411"/>
                    <a:pt x="11254" y="17411"/>
                    <a:pt x="11254" y="17411"/>
                  </a:cubicBezTo>
                  <a:cubicBezTo>
                    <a:pt x="11163" y="17542"/>
                    <a:pt x="11163" y="17542"/>
                    <a:pt x="11163" y="17542"/>
                  </a:cubicBezTo>
                  <a:cubicBezTo>
                    <a:pt x="11163" y="17542"/>
                    <a:pt x="11163" y="17542"/>
                    <a:pt x="11163" y="17542"/>
                  </a:cubicBezTo>
                  <a:cubicBezTo>
                    <a:pt x="11072" y="17542"/>
                    <a:pt x="11072" y="17542"/>
                    <a:pt x="11072" y="17542"/>
                  </a:cubicBezTo>
                  <a:cubicBezTo>
                    <a:pt x="11072" y="17411"/>
                    <a:pt x="11072" y="17411"/>
                    <a:pt x="11072" y="17411"/>
                  </a:cubicBezTo>
                  <a:cubicBezTo>
                    <a:pt x="11254" y="17280"/>
                    <a:pt x="11254" y="17280"/>
                    <a:pt x="11254" y="17280"/>
                  </a:cubicBezTo>
                  <a:cubicBezTo>
                    <a:pt x="11254" y="17280"/>
                    <a:pt x="11254" y="17280"/>
                    <a:pt x="11254" y="17280"/>
                  </a:cubicBezTo>
                  <a:cubicBezTo>
                    <a:pt x="11254" y="17149"/>
                    <a:pt x="11254" y="17149"/>
                    <a:pt x="11254" y="17149"/>
                  </a:cubicBezTo>
                  <a:cubicBezTo>
                    <a:pt x="11254" y="17149"/>
                    <a:pt x="11254" y="17149"/>
                    <a:pt x="11254" y="17149"/>
                  </a:cubicBezTo>
                  <a:cubicBezTo>
                    <a:pt x="11163" y="17280"/>
                    <a:pt x="11163" y="17280"/>
                    <a:pt x="11163" y="17280"/>
                  </a:cubicBezTo>
                  <a:cubicBezTo>
                    <a:pt x="11163" y="17149"/>
                    <a:pt x="11163" y="17149"/>
                    <a:pt x="11163" y="17149"/>
                  </a:cubicBezTo>
                  <a:cubicBezTo>
                    <a:pt x="11163" y="17149"/>
                    <a:pt x="11163" y="17149"/>
                    <a:pt x="11163" y="17149"/>
                  </a:cubicBezTo>
                  <a:cubicBezTo>
                    <a:pt x="11072" y="17149"/>
                    <a:pt x="11072" y="17149"/>
                    <a:pt x="11072" y="17149"/>
                  </a:cubicBezTo>
                  <a:cubicBezTo>
                    <a:pt x="11072" y="17149"/>
                    <a:pt x="11072" y="17149"/>
                    <a:pt x="11072" y="17149"/>
                  </a:cubicBezTo>
                  <a:cubicBezTo>
                    <a:pt x="11072" y="17149"/>
                    <a:pt x="11072" y="17149"/>
                    <a:pt x="11072" y="17149"/>
                  </a:cubicBezTo>
                  <a:cubicBezTo>
                    <a:pt x="11072" y="17280"/>
                    <a:pt x="11072" y="17280"/>
                    <a:pt x="11072" y="17280"/>
                  </a:cubicBezTo>
                  <a:close/>
                  <a:moveTo>
                    <a:pt x="10982" y="17673"/>
                  </a:moveTo>
                  <a:cubicBezTo>
                    <a:pt x="10982" y="17673"/>
                    <a:pt x="10982" y="17673"/>
                    <a:pt x="10982" y="17673"/>
                  </a:cubicBezTo>
                  <a:cubicBezTo>
                    <a:pt x="10982" y="17673"/>
                    <a:pt x="10982" y="17673"/>
                    <a:pt x="10982" y="17673"/>
                  </a:cubicBezTo>
                  <a:cubicBezTo>
                    <a:pt x="10982" y="17673"/>
                    <a:pt x="10982" y="17673"/>
                    <a:pt x="10982" y="17673"/>
                  </a:cubicBezTo>
                  <a:close/>
                  <a:moveTo>
                    <a:pt x="10709" y="17804"/>
                  </a:moveTo>
                  <a:cubicBezTo>
                    <a:pt x="10800" y="17673"/>
                    <a:pt x="10800" y="17673"/>
                    <a:pt x="10800" y="17673"/>
                  </a:cubicBezTo>
                  <a:cubicBezTo>
                    <a:pt x="10891" y="17542"/>
                    <a:pt x="10891" y="17542"/>
                    <a:pt x="10891" y="17542"/>
                  </a:cubicBezTo>
                  <a:cubicBezTo>
                    <a:pt x="10800" y="17804"/>
                    <a:pt x="10800" y="17804"/>
                    <a:pt x="10800" y="17804"/>
                  </a:cubicBezTo>
                  <a:cubicBezTo>
                    <a:pt x="10709" y="17804"/>
                    <a:pt x="10709" y="17804"/>
                    <a:pt x="10709" y="17804"/>
                  </a:cubicBezTo>
                  <a:close/>
                  <a:moveTo>
                    <a:pt x="10165" y="18327"/>
                  </a:moveTo>
                  <a:cubicBezTo>
                    <a:pt x="10165" y="18327"/>
                    <a:pt x="10165" y="18327"/>
                    <a:pt x="10165" y="18327"/>
                  </a:cubicBezTo>
                  <a:cubicBezTo>
                    <a:pt x="10165" y="18327"/>
                    <a:pt x="10165" y="18327"/>
                    <a:pt x="10165" y="18327"/>
                  </a:cubicBezTo>
                  <a:cubicBezTo>
                    <a:pt x="10255" y="18196"/>
                    <a:pt x="10255" y="18196"/>
                    <a:pt x="10255" y="18196"/>
                  </a:cubicBezTo>
                  <a:cubicBezTo>
                    <a:pt x="10255" y="18327"/>
                    <a:pt x="10255" y="18327"/>
                    <a:pt x="10255" y="18327"/>
                  </a:cubicBezTo>
                  <a:cubicBezTo>
                    <a:pt x="10165" y="18327"/>
                    <a:pt x="10165" y="18327"/>
                    <a:pt x="10165" y="18327"/>
                  </a:cubicBezTo>
                  <a:close/>
                  <a:moveTo>
                    <a:pt x="9892" y="17411"/>
                  </a:moveTo>
                  <a:cubicBezTo>
                    <a:pt x="9983" y="17411"/>
                    <a:pt x="9983" y="17411"/>
                    <a:pt x="9983" y="17411"/>
                  </a:cubicBezTo>
                  <a:cubicBezTo>
                    <a:pt x="9983" y="17542"/>
                    <a:pt x="9983" y="17542"/>
                    <a:pt x="9983" y="17542"/>
                  </a:cubicBezTo>
                  <a:cubicBezTo>
                    <a:pt x="9892" y="17542"/>
                    <a:pt x="9892" y="17542"/>
                    <a:pt x="9892" y="17542"/>
                  </a:cubicBezTo>
                  <a:cubicBezTo>
                    <a:pt x="9892" y="17411"/>
                    <a:pt x="9892" y="17411"/>
                    <a:pt x="9892" y="17411"/>
                  </a:cubicBezTo>
                  <a:close/>
                  <a:moveTo>
                    <a:pt x="8350" y="18327"/>
                  </a:moveTo>
                  <a:cubicBezTo>
                    <a:pt x="8259" y="18327"/>
                    <a:pt x="8350" y="18327"/>
                    <a:pt x="8350" y="18327"/>
                  </a:cubicBezTo>
                  <a:cubicBezTo>
                    <a:pt x="8350" y="18327"/>
                    <a:pt x="8350" y="18327"/>
                    <a:pt x="8350" y="18327"/>
                  </a:cubicBezTo>
                  <a:cubicBezTo>
                    <a:pt x="8350" y="18327"/>
                    <a:pt x="8350" y="18327"/>
                    <a:pt x="8350" y="18327"/>
                  </a:cubicBezTo>
                  <a:close/>
                  <a:moveTo>
                    <a:pt x="8168" y="18327"/>
                  </a:moveTo>
                  <a:cubicBezTo>
                    <a:pt x="8259" y="18458"/>
                    <a:pt x="8259" y="18458"/>
                    <a:pt x="8259" y="18458"/>
                  </a:cubicBezTo>
                  <a:cubicBezTo>
                    <a:pt x="8259" y="18458"/>
                    <a:pt x="8259" y="18458"/>
                    <a:pt x="8259" y="18458"/>
                  </a:cubicBezTo>
                  <a:cubicBezTo>
                    <a:pt x="8168" y="18327"/>
                    <a:pt x="8168" y="18327"/>
                    <a:pt x="8168" y="18327"/>
                  </a:cubicBezTo>
                  <a:close/>
                  <a:moveTo>
                    <a:pt x="8531" y="18720"/>
                  </a:moveTo>
                  <a:cubicBezTo>
                    <a:pt x="8622" y="18851"/>
                    <a:pt x="8622" y="18851"/>
                    <a:pt x="8622" y="18851"/>
                  </a:cubicBezTo>
                  <a:cubicBezTo>
                    <a:pt x="8531" y="18851"/>
                    <a:pt x="8531" y="18851"/>
                    <a:pt x="8531" y="18851"/>
                  </a:cubicBezTo>
                  <a:cubicBezTo>
                    <a:pt x="8531" y="18851"/>
                    <a:pt x="8531" y="18851"/>
                    <a:pt x="8531" y="18851"/>
                  </a:cubicBezTo>
                  <a:cubicBezTo>
                    <a:pt x="8531" y="18720"/>
                    <a:pt x="8531" y="18720"/>
                    <a:pt x="8531" y="18720"/>
                  </a:cubicBezTo>
                  <a:close/>
                  <a:moveTo>
                    <a:pt x="8531" y="18720"/>
                  </a:moveTo>
                  <a:cubicBezTo>
                    <a:pt x="8531" y="18589"/>
                    <a:pt x="8531" y="18589"/>
                    <a:pt x="8531" y="18589"/>
                  </a:cubicBezTo>
                  <a:cubicBezTo>
                    <a:pt x="8531" y="18720"/>
                    <a:pt x="8531" y="18720"/>
                    <a:pt x="8531" y="18720"/>
                  </a:cubicBezTo>
                  <a:cubicBezTo>
                    <a:pt x="8531" y="18720"/>
                    <a:pt x="8531" y="18720"/>
                    <a:pt x="8531" y="18720"/>
                  </a:cubicBezTo>
                  <a:close/>
                  <a:moveTo>
                    <a:pt x="8168" y="18851"/>
                  </a:moveTo>
                  <a:cubicBezTo>
                    <a:pt x="8259" y="18720"/>
                    <a:pt x="8259" y="18720"/>
                    <a:pt x="8259" y="18720"/>
                  </a:cubicBezTo>
                  <a:cubicBezTo>
                    <a:pt x="8259" y="18589"/>
                    <a:pt x="8259" y="18589"/>
                    <a:pt x="8259" y="18589"/>
                  </a:cubicBezTo>
                  <a:cubicBezTo>
                    <a:pt x="8350" y="18589"/>
                    <a:pt x="8350" y="18589"/>
                    <a:pt x="8350" y="18589"/>
                  </a:cubicBezTo>
                  <a:cubicBezTo>
                    <a:pt x="8440" y="18589"/>
                    <a:pt x="8440" y="18589"/>
                    <a:pt x="8440" y="18589"/>
                  </a:cubicBezTo>
                  <a:cubicBezTo>
                    <a:pt x="8350" y="18589"/>
                    <a:pt x="8350" y="18589"/>
                    <a:pt x="8350" y="18589"/>
                  </a:cubicBezTo>
                  <a:cubicBezTo>
                    <a:pt x="8350" y="18720"/>
                    <a:pt x="8350" y="18720"/>
                    <a:pt x="8350" y="18720"/>
                  </a:cubicBezTo>
                  <a:cubicBezTo>
                    <a:pt x="8259" y="18851"/>
                    <a:pt x="8259" y="18851"/>
                    <a:pt x="8259" y="18851"/>
                  </a:cubicBezTo>
                  <a:cubicBezTo>
                    <a:pt x="8168" y="18851"/>
                    <a:pt x="8168" y="18851"/>
                    <a:pt x="8168" y="18851"/>
                  </a:cubicBezTo>
                  <a:close/>
                  <a:moveTo>
                    <a:pt x="8077" y="18589"/>
                  </a:moveTo>
                  <a:cubicBezTo>
                    <a:pt x="7987" y="18458"/>
                    <a:pt x="7987" y="18458"/>
                    <a:pt x="7987" y="18458"/>
                  </a:cubicBezTo>
                  <a:cubicBezTo>
                    <a:pt x="8077" y="18327"/>
                    <a:pt x="8077" y="18327"/>
                    <a:pt x="8077" y="18327"/>
                  </a:cubicBezTo>
                  <a:cubicBezTo>
                    <a:pt x="8077" y="18327"/>
                    <a:pt x="8077" y="18327"/>
                    <a:pt x="8077" y="18327"/>
                  </a:cubicBezTo>
                  <a:cubicBezTo>
                    <a:pt x="8168" y="18458"/>
                    <a:pt x="8168" y="18458"/>
                    <a:pt x="8168" y="18458"/>
                  </a:cubicBezTo>
                  <a:cubicBezTo>
                    <a:pt x="8168" y="18458"/>
                    <a:pt x="8168" y="18458"/>
                    <a:pt x="8168" y="18458"/>
                  </a:cubicBezTo>
                  <a:cubicBezTo>
                    <a:pt x="8077" y="18589"/>
                    <a:pt x="8077" y="18589"/>
                    <a:pt x="8077" y="18589"/>
                  </a:cubicBezTo>
                  <a:cubicBezTo>
                    <a:pt x="8077" y="18589"/>
                    <a:pt x="8077" y="18589"/>
                    <a:pt x="8077" y="18589"/>
                  </a:cubicBezTo>
                  <a:close/>
                  <a:moveTo>
                    <a:pt x="7624" y="18458"/>
                  </a:moveTo>
                  <a:cubicBezTo>
                    <a:pt x="7714" y="18458"/>
                    <a:pt x="7714" y="18458"/>
                    <a:pt x="7714" y="18458"/>
                  </a:cubicBezTo>
                  <a:cubicBezTo>
                    <a:pt x="7714" y="18589"/>
                    <a:pt x="7714" y="18589"/>
                    <a:pt x="7714" y="18589"/>
                  </a:cubicBezTo>
                  <a:cubicBezTo>
                    <a:pt x="7714" y="18589"/>
                    <a:pt x="7714" y="18589"/>
                    <a:pt x="7714" y="18589"/>
                  </a:cubicBezTo>
                  <a:cubicBezTo>
                    <a:pt x="7624" y="18458"/>
                    <a:pt x="7624" y="18458"/>
                    <a:pt x="7624" y="18458"/>
                  </a:cubicBezTo>
                  <a:close/>
                  <a:moveTo>
                    <a:pt x="7442" y="18720"/>
                  </a:moveTo>
                  <a:cubicBezTo>
                    <a:pt x="7351" y="18720"/>
                    <a:pt x="7351" y="18720"/>
                    <a:pt x="7351" y="18720"/>
                  </a:cubicBezTo>
                  <a:cubicBezTo>
                    <a:pt x="7442" y="18589"/>
                    <a:pt x="7442" y="18589"/>
                    <a:pt x="7442" y="18589"/>
                  </a:cubicBezTo>
                  <a:cubicBezTo>
                    <a:pt x="7442" y="18720"/>
                    <a:pt x="7442" y="18720"/>
                    <a:pt x="7442" y="18720"/>
                  </a:cubicBezTo>
                  <a:cubicBezTo>
                    <a:pt x="7442" y="18720"/>
                    <a:pt x="7442" y="18720"/>
                    <a:pt x="7442" y="18720"/>
                  </a:cubicBezTo>
                  <a:close/>
                  <a:moveTo>
                    <a:pt x="7079" y="18982"/>
                  </a:moveTo>
                  <a:cubicBezTo>
                    <a:pt x="7170" y="19113"/>
                    <a:pt x="7170" y="19113"/>
                    <a:pt x="7170" y="19113"/>
                  </a:cubicBezTo>
                  <a:cubicBezTo>
                    <a:pt x="7170" y="19113"/>
                    <a:pt x="7170" y="19113"/>
                    <a:pt x="7170" y="19113"/>
                  </a:cubicBezTo>
                  <a:cubicBezTo>
                    <a:pt x="7079" y="19113"/>
                    <a:pt x="7079" y="19113"/>
                    <a:pt x="7079" y="19113"/>
                  </a:cubicBezTo>
                  <a:cubicBezTo>
                    <a:pt x="7079" y="18982"/>
                    <a:pt x="7079" y="18982"/>
                    <a:pt x="7079" y="18982"/>
                  </a:cubicBezTo>
                  <a:close/>
                  <a:moveTo>
                    <a:pt x="0" y="20815"/>
                  </a:moveTo>
                  <a:cubicBezTo>
                    <a:pt x="0" y="20945"/>
                    <a:pt x="0" y="20945"/>
                    <a:pt x="0" y="20945"/>
                  </a:cubicBezTo>
                  <a:cubicBezTo>
                    <a:pt x="91" y="20815"/>
                    <a:pt x="91" y="20815"/>
                    <a:pt x="91" y="20815"/>
                  </a:cubicBezTo>
                  <a:cubicBezTo>
                    <a:pt x="0" y="20815"/>
                    <a:pt x="0" y="20815"/>
                    <a:pt x="0" y="20815"/>
                  </a:cubicBezTo>
                  <a:close/>
                  <a:moveTo>
                    <a:pt x="91" y="20553"/>
                  </a:moveTo>
                  <a:cubicBezTo>
                    <a:pt x="0" y="20684"/>
                    <a:pt x="0" y="20684"/>
                    <a:pt x="0" y="20684"/>
                  </a:cubicBezTo>
                  <a:cubicBezTo>
                    <a:pt x="91" y="20684"/>
                    <a:pt x="91" y="20684"/>
                    <a:pt x="91" y="20684"/>
                  </a:cubicBezTo>
                  <a:cubicBezTo>
                    <a:pt x="182" y="20553"/>
                    <a:pt x="182" y="20553"/>
                    <a:pt x="182" y="20553"/>
                  </a:cubicBezTo>
                  <a:cubicBezTo>
                    <a:pt x="91" y="20553"/>
                    <a:pt x="91" y="20553"/>
                    <a:pt x="91" y="20553"/>
                  </a:cubicBezTo>
                  <a:close/>
                  <a:moveTo>
                    <a:pt x="182" y="20291"/>
                  </a:moveTo>
                  <a:cubicBezTo>
                    <a:pt x="272" y="20422"/>
                    <a:pt x="272" y="20422"/>
                    <a:pt x="272" y="20422"/>
                  </a:cubicBezTo>
                  <a:cubicBezTo>
                    <a:pt x="272" y="20291"/>
                    <a:pt x="272" y="20291"/>
                    <a:pt x="272" y="20291"/>
                  </a:cubicBezTo>
                  <a:cubicBezTo>
                    <a:pt x="182" y="20291"/>
                    <a:pt x="182" y="20291"/>
                    <a:pt x="182" y="20291"/>
                  </a:cubicBezTo>
                  <a:close/>
                  <a:moveTo>
                    <a:pt x="726" y="20422"/>
                  </a:moveTo>
                  <a:cubicBezTo>
                    <a:pt x="635" y="20291"/>
                    <a:pt x="635" y="20291"/>
                    <a:pt x="635" y="20291"/>
                  </a:cubicBezTo>
                  <a:cubicBezTo>
                    <a:pt x="545" y="20291"/>
                    <a:pt x="545" y="20291"/>
                    <a:pt x="545" y="20291"/>
                  </a:cubicBezTo>
                  <a:cubicBezTo>
                    <a:pt x="454" y="20291"/>
                    <a:pt x="454" y="20291"/>
                    <a:pt x="454" y="20291"/>
                  </a:cubicBezTo>
                  <a:cubicBezTo>
                    <a:pt x="454" y="20422"/>
                    <a:pt x="454" y="20422"/>
                    <a:pt x="454" y="20422"/>
                  </a:cubicBezTo>
                  <a:cubicBezTo>
                    <a:pt x="545" y="20422"/>
                    <a:pt x="545" y="20422"/>
                    <a:pt x="545" y="20422"/>
                  </a:cubicBezTo>
                  <a:cubicBezTo>
                    <a:pt x="545" y="20422"/>
                    <a:pt x="545" y="20422"/>
                    <a:pt x="545" y="20422"/>
                  </a:cubicBezTo>
                  <a:cubicBezTo>
                    <a:pt x="545" y="20553"/>
                    <a:pt x="545" y="20553"/>
                    <a:pt x="545" y="20553"/>
                  </a:cubicBezTo>
                  <a:cubicBezTo>
                    <a:pt x="545" y="20553"/>
                    <a:pt x="545" y="20553"/>
                    <a:pt x="545" y="20553"/>
                  </a:cubicBezTo>
                  <a:cubicBezTo>
                    <a:pt x="635" y="20422"/>
                    <a:pt x="635" y="20422"/>
                    <a:pt x="635" y="20422"/>
                  </a:cubicBezTo>
                  <a:cubicBezTo>
                    <a:pt x="726" y="20422"/>
                    <a:pt x="726" y="20422"/>
                    <a:pt x="726" y="20422"/>
                  </a:cubicBezTo>
                  <a:close/>
                  <a:moveTo>
                    <a:pt x="726" y="20553"/>
                  </a:moveTo>
                  <a:cubicBezTo>
                    <a:pt x="817" y="20684"/>
                    <a:pt x="817" y="20684"/>
                    <a:pt x="817" y="20684"/>
                  </a:cubicBezTo>
                  <a:cubicBezTo>
                    <a:pt x="908" y="20553"/>
                    <a:pt x="908" y="20553"/>
                    <a:pt x="908" y="20553"/>
                  </a:cubicBezTo>
                  <a:cubicBezTo>
                    <a:pt x="908" y="20422"/>
                    <a:pt x="908" y="20422"/>
                    <a:pt x="908" y="20422"/>
                  </a:cubicBezTo>
                  <a:cubicBezTo>
                    <a:pt x="908" y="20422"/>
                    <a:pt x="908" y="20422"/>
                    <a:pt x="908" y="20422"/>
                  </a:cubicBezTo>
                  <a:cubicBezTo>
                    <a:pt x="908" y="20422"/>
                    <a:pt x="908" y="20422"/>
                    <a:pt x="908" y="20422"/>
                  </a:cubicBezTo>
                  <a:cubicBezTo>
                    <a:pt x="817" y="20422"/>
                    <a:pt x="817" y="20422"/>
                    <a:pt x="817" y="20422"/>
                  </a:cubicBezTo>
                  <a:cubicBezTo>
                    <a:pt x="817" y="20553"/>
                    <a:pt x="817" y="20553"/>
                    <a:pt x="817" y="20553"/>
                  </a:cubicBezTo>
                  <a:cubicBezTo>
                    <a:pt x="726" y="20553"/>
                    <a:pt x="726" y="20553"/>
                    <a:pt x="726" y="20553"/>
                  </a:cubicBezTo>
                  <a:close/>
                  <a:moveTo>
                    <a:pt x="1180" y="20553"/>
                  </a:moveTo>
                  <a:cubicBezTo>
                    <a:pt x="1089" y="20422"/>
                    <a:pt x="1089" y="20422"/>
                    <a:pt x="1089" y="20422"/>
                  </a:cubicBezTo>
                  <a:cubicBezTo>
                    <a:pt x="1089" y="20422"/>
                    <a:pt x="1089" y="20422"/>
                    <a:pt x="1089" y="20422"/>
                  </a:cubicBezTo>
                  <a:cubicBezTo>
                    <a:pt x="1089" y="20553"/>
                    <a:pt x="1089" y="20553"/>
                    <a:pt x="1089" y="20553"/>
                  </a:cubicBezTo>
                  <a:cubicBezTo>
                    <a:pt x="998" y="20553"/>
                    <a:pt x="998" y="20553"/>
                    <a:pt x="998" y="20553"/>
                  </a:cubicBezTo>
                  <a:cubicBezTo>
                    <a:pt x="998" y="20684"/>
                    <a:pt x="998" y="20684"/>
                    <a:pt x="998" y="20684"/>
                  </a:cubicBezTo>
                  <a:cubicBezTo>
                    <a:pt x="1089" y="20684"/>
                    <a:pt x="1089" y="20684"/>
                    <a:pt x="1089" y="20684"/>
                  </a:cubicBezTo>
                  <a:cubicBezTo>
                    <a:pt x="1180" y="20553"/>
                    <a:pt x="1180" y="20553"/>
                    <a:pt x="1180" y="20553"/>
                  </a:cubicBezTo>
                  <a:close/>
                  <a:moveTo>
                    <a:pt x="2087" y="20553"/>
                  </a:moveTo>
                  <a:cubicBezTo>
                    <a:pt x="2087" y="20422"/>
                    <a:pt x="2087" y="20422"/>
                    <a:pt x="2087" y="20422"/>
                  </a:cubicBezTo>
                  <a:cubicBezTo>
                    <a:pt x="2178" y="20291"/>
                    <a:pt x="2178" y="20291"/>
                    <a:pt x="2178" y="20291"/>
                  </a:cubicBezTo>
                  <a:cubicBezTo>
                    <a:pt x="2178" y="20291"/>
                    <a:pt x="2178" y="20291"/>
                    <a:pt x="2178" y="20291"/>
                  </a:cubicBezTo>
                  <a:cubicBezTo>
                    <a:pt x="2087" y="20160"/>
                    <a:pt x="2087" y="20160"/>
                    <a:pt x="2087" y="20160"/>
                  </a:cubicBezTo>
                  <a:cubicBezTo>
                    <a:pt x="1997" y="20291"/>
                    <a:pt x="1997" y="20291"/>
                    <a:pt x="1997" y="20291"/>
                  </a:cubicBezTo>
                  <a:cubicBezTo>
                    <a:pt x="1997" y="20422"/>
                    <a:pt x="1997" y="20422"/>
                    <a:pt x="1997" y="20422"/>
                  </a:cubicBezTo>
                  <a:cubicBezTo>
                    <a:pt x="1997" y="20422"/>
                    <a:pt x="1997" y="20422"/>
                    <a:pt x="1997" y="20422"/>
                  </a:cubicBezTo>
                  <a:cubicBezTo>
                    <a:pt x="1906" y="20422"/>
                    <a:pt x="1906" y="20422"/>
                    <a:pt x="1906" y="20422"/>
                  </a:cubicBezTo>
                  <a:cubicBezTo>
                    <a:pt x="1906" y="20422"/>
                    <a:pt x="1906" y="20422"/>
                    <a:pt x="1906" y="20422"/>
                  </a:cubicBezTo>
                  <a:cubicBezTo>
                    <a:pt x="1815" y="20422"/>
                    <a:pt x="1815" y="20422"/>
                    <a:pt x="1815" y="20422"/>
                  </a:cubicBezTo>
                  <a:cubicBezTo>
                    <a:pt x="1724" y="20422"/>
                    <a:pt x="1724" y="20422"/>
                    <a:pt x="1724" y="20422"/>
                  </a:cubicBezTo>
                  <a:cubicBezTo>
                    <a:pt x="1724" y="20422"/>
                    <a:pt x="1724" y="20422"/>
                    <a:pt x="1724" y="20422"/>
                  </a:cubicBezTo>
                  <a:cubicBezTo>
                    <a:pt x="1815" y="20553"/>
                    <a:pt x="1815" y="20553"/>
                    <a:pt x="1815" y="20553"/>
                  </a:cubicBezTo>
                  <a:cubicBezTo>
                    <a:pt x="1815" y="20553"/>
                    <a:pt x="1815" y="20553"/>
                    <a:pt x="1815" y="20553"/>
                  </a:cubicBezTo>
                  <a:cubicBezTo>
                    <a:pt x="1906" y="20553"/>
                    <a:pt x="1906" y="20553"/>
                    <a:pt x="1906" y="20553"/>
                  </a:cubicBezTo>
                  <a:cubicBezTo>
                    <a:pt x="1997" y="20422"/>
                    <a:pt x="1997" y="20422"/>
                    <a:pt x="1997" y="20422"/>
                  </a:cubicBezTo>
                  <a:cubicBezTo>
                    <a:pt x="2087" y="20553"/>
                    <a:pt x="2087" y="20553"/>
                    <a:pt x="2087" y="20553"/>
                  </a:cubicBezTo>
                  <a:close/>
                  <a:moveTo>
                    <a:pt x="2269" y="20553"/>
                  </a:moveTo>
                  <a:cubicBezTo>
                    <a:pt x="2450" y="20553"/>
                    <a:pt x="2450" y="20553"/>
                    <a:pt x="2450" y="20553"/>
                  </a:cubicBezTo>
                  <a:cubicBezTo>
                    <a:pt x="2541" y="20553"/>
                    <a:pt x="2541" y="20553"/>
                    <a:pt x="2541" y="20553"/>
                  </a:cubicBezTo>
                  <a:cubicBezTo>
                    <a:pt x="2541" y="20684"/>
                    <a:pt x="2541" y="20684"/>
                    <a:pt x="2541" y="20684"/>
                  </a:cubicBezTo>
                  <a:cubicBezTo>
                    <a:pt x="2450" y="20684"/>
                    <a:pt x="2450" y="20684"/>
                    <a:pt x="2450" y="20684"/>
                  </a:cubicBezTo>
                  <a:cubicBezTo>
                    <a:pt x="2269" y="20553"/>
                    <a:pt x="2269" y="20553"/>
                    <a:pt x="2269" y="20553"/>
                  </a:cubicBezTo>
                  <a:cubicBezTo>
                    <a:pt x="2178" y="20553"/>
                    <a:pt x="2178" y="20553"/>
                    <a:pt x="2178" y="20553"/>
                  </a:cubicBezTo>
                  <a:cubicBezTo>
                    <a:pt x="2178" y="20553"/>
                    <a:pt x="2178" y="20553"/>
                    <a:pt x="2178" y="20553"/>
                  </a:cubicBezTo>
                  <a:cubicBezTo>
                    <a:pt x="2178" y="20553"/>
                    <a:pt x="2269" y="20553"/>
                    <a:pt x="2269" y="20553"/>
                  </a:cubicBezTo>
                  <a:close/>
                  <a:moveTo>
                    <a:pt x="2904" y="20422"/>
                  </a:moveTo>
                  <a:cubicBezTo>
                    <a:pt x="2813" y="20291"/>
                    <a:pt x="2813" y="20291"/>
                    <a:pt x="2813" y="20291"/>
                  </a:cubicBezTo>
                  <a:cubicBezTo>
                    <a:pt x="2723" y="20291"/>
                    <a:pt x="2723" y="20291"/>
                    <a:pt x="2723" y="20291"/>
                  </a:cubicBezTo>
                  <a:cubicBezTo>
                    <a:pt x="2723" y="20422"/>
                    <a:pt x="2723" y="20422"/>
                    <a:pt x="2723" y="20422"/>
                  </a:cubicBezTo>
                  <a:cubicBezTo>
                    <a:pt x="2813" y="20422"/>
                    <a:pt x="2813" y="20422"/>
                    <a:pt x="2813" y="20422"/>
                  </a:cubicBezTo>
                  <a:cubicBezTo>
                    <a:pt x="2904" y="20422"/>
                    <a:pt x="2904" y="20422"/>
                    <a:pt x="2904" y="20422"/>
                  </a:cubicBezTo>
                  <a:close/>
                  <a:moveTo>
                    <a:pt x="3358" y="20422"/>
                  </a:moveTo>
                  <a:cubicBezTo>
                    <a:pt x="3358" y="20291"/>
                    <a:pt x="3358" y="20291"/>
                    <a:pt x="3358" y="20291"/>
                  </a:cubicBezTo>
                  <a:cubicBezTo>
                    <a:pt x="3267" y="20291"/>
                    <a:pt x="3267" y="20291"/>
                    <a:pt x="3267" y="20291"/>
                  </a:cubicBezTo>
                  <a:cubicBezTo>
                    <a:pt x="3358" y="20422"/>
                    <a:pt x="3358" y="20422"/>
                    <a:pt x="3358" y="20422"/>
                  </a:cubicBezTo>
                  <a:close/>
                  <a:moveTo>
                    <a:pt x="3630" y="20160"/>
                  </a:moveTo>
                  <a:cubicBezTo>
                    <a:pt x="3539" y="20160"/>
                    <a:pt x="3539" y="20160"/>
                    <a:pt x="3539" y="20160"/>
                  </a:cubicBezTo>
                  <a:cubicBezTo>
                    <a:pt x="3539" y="20160"/>
                    <a:pt x="3539" y="20160"/>
                    <a:pt x="3539" y="20160"/>
                  </a:cubicBezTo>
                  <a:cubicBezTo>
                    <a:pt x="3539" y="20291"/>
                    <a:pt x="3539" y="20291"/>
                    <a:pt x="3539" y="20291"/>
                  </a:cubicBezTo>
                  <a:cubicBezTo>
                    <a:pt x="3630" y="20160"/>
                    <a:pt x="3630" y="20160"/>
                    <a:pt x="3630" y="20160"/>
                  </a:cubicBezTo>
                  <a:cubicBezTo>
                    <a:pt x="3630" y="20160"/>
                    <a:pt x="3630" y="20160"/>
                    <a:pt x="3630" y="20160"/>
                  </a:cubicBezTo>
                  <a:close/>
                  <a:moveTo>
                    <a:pt x="3903" y="20160"/>
                  </a:moveTo>
                  <a:cubicBezTo>
                    <a:pt x="3812" y="20160"/>
                    <a:pt x="3812" y="20160"/>
                    <a:pt x="3812" y="20160"/>
                  </a:cubicBezTo>
                  <a:cubicBezTo>
                    <a:pt x="3721" y="20160"/>
                    <a:pt x="3721" y="20160"/>
                    <a:pt x="3721" y="20160"/>
                  </a:cubicBezTo>
                  <a:cubicBezTo>
                    <a:pt x="3812" y="20160"/>
                    <a:pt x="3812" y="20160"/>
                    <a:pt x="3812" y="20160"/>
                  </a:cubicBezTo>
                  <a:cubicBezTo>
                    <a:pt x="3903" y="20160"/>
                    <a:pt x="3903" y="20160"/>
                    <a:pt x="3903" y="20160"/>
                  </a:cubicBezTo>
                  <a:close/>
                  <a:moveTo>
                    <a:pt x="3903" y="20029"/>
                  </a:moveTo>
                  <a:cubicBezTo>
                    <a:pt x="3903" y="19898"/>
                    <a:pt x="3903" y="19898"/>
                    <a:pt x="3903" y="19898"/>
                  </a:cubicBezTo>
                  <a:cubicBezTo>
                    <a:pt x="3812" y="20029"/>
                    <a:pt x="3812" y="20029"/>
                    <a:pt x="3812" y="20029"/>
                  </a:cubicBezTo>
                  <a:cubicBezTo>
                    <a:pt x="3903" y="20029"/>
                    <a:pt x="3903" y="20029"/>
                    <a:pt x="3903" y="20029"/>
                  </a:cubicBezTo>
                  <a:close/>
                  <a:moveTo>
                    <a:pt x="3903" y="20029"/>
                  </a:moveTo>
                  <a:cubicBezTo>
                    <a:pt x="3993" y="20160"/>
                    <a:pt x="3993" y="20160"/>
                    <a:pt x="3993" y="20160"/>
                  </a:cubicBezTo>
                  <a:cubicBezTo>
                    <a:pt x="3993" y="20029"/>
                    <a:pt x="3993" y="20029"/>
                    <a:pt x="3993" y="20029"/>
                  </a:cubicBezTo>
                  <a:cubicBezTo>
                    <a:pt x="3993" y="20029"/>
                    <a:pt x="3993" y="20029"/>
                    <a:pt x="3993" y="20029"/>
                  </a:cubicBezTo>
                  <a:cubicBezTo>
                    <a:pt x="3903" y="20029"/>
                    <a:pt x="3903" y="20029"/>
                    <a:pt x="3903" y="20029"/>
                  </a:cubicBezTo>
                  <a:close/>
                  <a:moveTo>
                    <a:pt x="4810" y="19505"/>
                  </a:moveTo>
                  <a:cubicBezTo>
                    <a:pt x="4901" y="19636"/>
                    <a:pt x="4901" y="19636"/>
                    <a:pt x="4901" y="19636"/>
                  </a:cubicBezTo>
                  <a:cubicBezTo>
                    <a:pt x="4901" y="19636"/>
                    <a:pt x="4901" y="19636"/>
                    <a:pt x="4901" y="19636"/>
                  </a:cubicBezTo>
                  <a:cubicBezTo>
                    <a:pt x="4810" y="19636"/>
                    <a:pt x="4810" y="19636"/>
                    <a:pt x="4810" y="19636"/>
                  </a:cubicBezTo>
                  <a:cubicBezTo>
                    <a:pt x="4810" y="19767"/>
                    <a:pt x="4810" y="19767"/>
                    <a:pt x="4810" y="19767"/>
                  </a:cubicBezTo>
                  <a:cubicBezTo>
                    <a:pt x="4719" y="19898"/>
                    <a:pt x="4719" y="19898"/>
                    <a:pt x="4719" y="19898"/>
                  </a:cubicBezTo>
                  <a:cubicBezTo>
                    <a:pt x="4538" y="20029"/>
                    <a:pt x="4538" y="20029"/>
                    <a:pt x="4538" y="20029"/>
                  </a:cubicBezTo>
                  <a:cubicBezTo>
                    <a:pt x="4447" y="20029"/>
                    <a:pt x="4447" y="20029"/>
                    <a:pt x="4447" y="20029"/>
                  </a:cubicBezTo>
                  <a:cubicBezTo>
                    <a:pt x="4356" y="20160"/>
                    <a:pt x="4356" y="20160"/>
                    <a:pt x="4356" y="20160"/>
                  </a:cubicBezTo>
                  <a:cubicBezTo>
                    <a:pt x="4175" y="20160"/>
                    <a:pt x="4175" y="20160"/>
                    <a:pt x="4175" y="20160"/>
                  </a:cubicBezTo>
                  <a:cubicBezTo>
                    <a:pt x="4266" y="20029"/>
                    <a:pt x="4266" y="20029"/>
                    <a:pt x="4266" y="20029"/>
                  </a:cubicBezTo>
                  <a:cubicBezTo>
                    <a:pt x="4356" y="20029"/>
                    <a:pt x="4356" y="20029"/>
                    <a:pt x="4356" y="20029"/>
                  </a:cubicBezTo>
                  <a:cubicBezTo>
                    <a:pt x="4356" y="19898"/>
                    <a:pt x="4356" y="19898"/>
                    <a:pt x="4356" y="19898"/>
                  </a:cubicBezTo>
                  <a:cubicBezTo>
                    <a:pt x="4447" y="19898"/>
                    <a:pt x="4447" y="19898"/>
                    <a:pt x="4447" y="19898"/>
                  </a:cubicBezTo>
                  <a:cubicBezTo>
                    <a:pt x="4447" y="19898"/>
                    <a:pt x="4447" y="19898"/>
                    <a:pt x="4447" y="19898"/>
                  </a:cubicBezTo>
                  <a:cubicBezTo>
                    <a:pt x="4538" y="19767"/>
                    <a:pt x="4538" y="19767"/>
                    <a:pt x="4538" y="19767"/>
                  </a:cubicBezTo>
                  <a:cubicBezTo>
                    <a:pt x="4629" y="19767"/>
                    <a:pt x="4629" y="19767"/>
                    <a:pt x="4629" y="19767"/>
                  </a:cubicBezTo>
                  <a:cubicBezTo>
                    <a:pt x="4629" y="19636"/>
                    <a:pt x="4629" y="19636"/>
                    <a:pt x="4629" y="19636"/>
                  </a:cubicBezTo>
                  <a:cubicBezTo>
                    <a:pt x="4629" y="19636"/>
                    <a:pt x="4629" y="19636"/>
                    <a:pt x="4629" y="19636"/>
                  </a:cubicBezTo>
                  <a:cubicBezTo>
                    <a:pt x="4719" y="19505"/>
                    <a:pt x="4719" y="19505"/>
                    <a:pt x="4719" y="19505"/>
                  </a:cubicBezTo>
                  <a:cubicBezTo>
                    <a:pt x="4719" y="19505"/>
                    <a:pt x="4810" y="19505"/>
                    <a:pt x="4810" y="19505"/>
                  </a:cubicBezTo>
                  <a:close/>
                  <a:moveTo>
                    <a:pt x="5536" y="19113"/>
                  </a:moveTo>
                  <a:cubicBezTo>
                    <a:pt x="5445" y="19113"/>
                    <a:pt x="5445" y="19113"/>
                    <a:pt x="5445" y="19113"/>
                  </a:cubicBezTo>
                  <a:cubicBezTo>
                    <a:pt x="5355" y="19244"/>
                    <a:pt x="5355" y="19244"/>
                    <a:pt x="5355" y="19244"/>
                  </a:cubicBezTo>
                  <a:cubicBezTo>
                    <a:pt x="5355" y="19375"/>
                    <a:pt x="5355" y="19375"/>
                    <a:pt x="5355" y="19375"/>
                  </a:cubicBezTo>
                  <a:cubicBezTo>
                    <a:pt x="5445" y="19375"/>
                    <a:pt x="5445" y="19375"/>
                    <a:pt x="5445" y="19375"/>
                  </a:cubicBezTo>
                  <a:cubicBezTo>
                    <a:pt x="5355" y="19505"/>
                    <a:pt x="5355" y="19505"/>
                    <a:pt x="5355" y="19505"/>
                  </a:cubicBezTo>
                  <a:cubicBezTo>
                    <a:pt x="5355" y="19375"/>
                    <a:pt x="5355" y="19375"/>
                    <a:pt x="5355" y="19375"/>
                  </a:cubicBezTo>
                  <a:cubicBezTo>
                    <a:pt x="5264" y="19505"/>
                    <a:pt x="5264" y="19505"/>
                    <a:pt x="5264" y="19505"/>
                  </a:cubicBezTo>
                  <a:cubicBezTo>
                    <a:pt x="5264" y="19505"/>
                    <a:pt x="5264" y="19505"/>
                    <a:pt x="5264" y="19505"/>
                  </a:cubicBezTo>
                  <a:cubicBezTo>
                    <a:pt x="5173" y="19505"/>
                    <a:pt x="5173" y="19505"/>
                    <a:pt x="5173" y="19505"/>
                  </a:cubicBezTo>
                  <a:cubicBezTo>
                    <a:pt x="5173" y="19636"/>
                    <a:pt x="5173" y="19636"/>
                    <a:pt x="5173" y="19636"/>
                  </a:cubicBezTo>
                  <a:cubicBezTo>
                    <a:pt x="5082" y="19636"/>
                    <a:pt x="5082" y="19636"/>
                    <a:pt x="5082" y="19636"/>
                  </a:cubicBezTo>
                  <a:cubicBezTo>
                    <a:pt x="4992" y="19767"/>
                    <a:pt x="4992" y="19767"/>
                    <a:pt x="4992" y="19767"/>
                  </a:cubicBezTo>
                  <a:cubicBezTo>
                    <a:pt x="4901" y="19767"/>
                    <a:pt x="4901" y="19767"/>
                    <a:pt x="4901" y="19767"/>
                  </a:cubicBezTo>
                  <a:cubicBezTo>
                    <a:pt x="4901" y="19767"/>
                    <a:pt x="4901" y="19767"/>
                    <a:pt x="4901" y="19767"/>
                  </a:cubicBezTo>
                  <a:cubicBezTo>
                    <a:pt x="4901" y="19898"/>
                    <a:pt x="4901" y="19898"/>
                    <a:pt x="4901" y="19898"/>
                  </a:cubicBezTo>
                  <a:cubicBezTo>
                    <a:pt x="5082" y="19898"/>
                    <a:pt x="5082" y="19898"/>
                    <a:pt x="5082" y="19898"/>
                  </a:cubicBezTo>
                  <a:cubicBezTo>
                    <a:pt x="5173" y="19767"/>
                    <a:pt x="5173" y="19767"/>
                    <a:pt x="5173" y="19767"/>
                  </a:cubicBezTo>
                  <a:cubicBezTo>
                    <a:pt x="5264" y="19636"/>
                    <a:pt x="5264" y="19636"/>
                    <a:pt x="5264" y="19636"/>
                  </a:cubicBezTo>
                  <a:cubicBezTo>
                    <a:pt x="5264" y="19767"/>
                    <a:pt x="5264" y="19767"/>
                    <a:pt x="5264" y="19767"/>
                  </a:cubicBezTo>
                  <a:cubicBezTo>
                    <a:pt x="5264" y="19767"/>
                    <a:pt x="5264" y="19767"/>
                    <a:pt x="5264" y="19767"/>
                  </a:cubicBezTo>
                  <a:cubicBezTo>
                    <a:pt x="5355" y="19636"/>
                    <a:pt x="5355" y="19636"/>
                    <a:pt x="5355" y="19636"/>
                  </a:cubicBezTo>
                  <a:cubicBezTo>
                    <a:pt x="5355" y="19636"/>
                    <a:pt x="5355" y="19636"/>
                    <a:pt x="5355" y="19636"/>
                  </a:cubicBezTo>
                  <a:cubicBezTo>
                    <a:pt x="5445" y="19636"/>
                    <a:pt x="5445" y="19636"/>
                    <a:pt x="5445" y="19636"/>
                  </a:cubicBezTo>
                  <a:cubicBezTo>
                    <a:pt x="5445" y="19636"/>
                    <a:pt x="5445" y="19636"/>
                    <a:pt x="5445" y="19636"/>
                  </a:cubicBezTo>
                  <a:cubicBezTo>
                    <a:pt x="5445" y="19636"/>
                    <a:pt x="5445" y="19636"/>
                    <a:pt x="5445" y="19636"/>
                  </a:cubicBezTo>
                  <a:cubicBezTo>
                    <a:pt x="5536" y="19505"/>
                    <a:pt x="5536" y="19505"/>
                    <a:pt x="5536" y="19505"/>
                  </a:cubicBezTo>
                  <a:cubicBezTo>
                    <a:pt x="5627" y="19505"/>
                    <a:pt x="5627" y="19505"/>
                    <a:pt x="5627" y="19505"/>
                  </a:cubicBezTo>
                  <a:cubicBezTo>
                    <a:pt x="5627" y="19505"/>
                    <a:pt x="5627" y="19505"/>
                    <a:pt x="5627" y="19505"/>
                  </a:cubicBezTo>
                  <a:cubicBezTo>
                    <a:pt x="5536" y="19375"/>
                    <a:pt x="5536" y="19375"/>
                    <a:pt x="5536" y="19375"/>
                  </a:cubicBezTo>
                  <a:cubicBezTo>
                    <a:pt x="5627" y="19375"/>
                    <a:pt x="5627" y="19375"/>
                    <a:pt x="5627" y="19375"/>
                  </a:cubicBezTo>
                  <a:cubicBezTo>
                    <a:pt x="5627" y="19244"/>
                    <a:pt x="5627" y="19244"/>
                    <a:pt x="5627" y="19244"/>
                  </a:cubicBezTo>
                  <a:cubicBezTo>
                    <a:pt x="5536" y="19244"/>
                    <a:pt x="5536" y="19244"/>
                    <a:pt x="5536" y="19244"/>
                  </a:cubicBezTo>
                  <a:cubicBezTo>
                    <a:pt x="5536" y="19113"/>
                    <a:pt x="5536" y="19113"/>
                    <a:pt x="5536" y="19113"/>
                  </a:cubicBezTo>
                  <a:close/>
                  <a:moveTo>
                    <a:pt x="5808" y="19375"/>
                  </a:moveTo>
                  <a:cubicBezTo>
                    <a:pt x="5718" y="19244"/>
                    <a:pt x="5718" y="19244"/>
                    <a:pt x="5718" y="19244"/>
                  </a:cubicBezTo>
                  <a:cubicBezTo>
                    <a:pt x="5718" y="19244"/>
                    <a:pt x="5718" y="19244"/>
                    <a:pt x="5718" y="19244"/>
                  </a:cubicBezTo>
                  <a:cubicBezTo>
                    <a:pt x="5718" y="19244"/>
                    <a:pt x="5718" y="19244"/>
                    <a:pt x="5718" y="19244"/>
                  </a:cubicBezTo>
                  <a:cubicBezTo>
                    <a:pt x="5808" y="19375"/>
                    <a:pt x="5808" y="19375"/>
                    <a:pt x="5808" y="19375"/>
                  </a:cubicBezTo>
                  <a:close/>
                  <a:moveTo>
                    <a:pt x="6171" y="19244"/>
                  </a:moveTo>
                  <a:cubicBezTo>
                    <a:pt x="6171" y="19244"/>
                    <a:pt x="6171" y="19244"/>
                    <a:pt x="6171" y="19244"/>
                  </a:cubicBezTo>
                  <a:cubicBezTo>
                    <a:pt x="6262" y="19244"/>
                    <a:pt x="6262" y="19244"/>
                    <a:pt x="6262" y="19244"/>
                  </a:cubicBezTo>
                  <a:cubicBezTo>
                    <a:pt x="6262" y="19244"/>
                    <a:pt x="6262" y="19244"/>
                    <a:pt x="6262" y="19244"/>
                  </a:cubicBezTo>
                  <a:cubicBezTo>
                    <a:pt x="6171" y="19244"/>
                    <a:pt x="6171" y="19244"/>
                    <a:pt x="6171" y="19244"/>
                  </a:cubicBezTo>
                  <a:cubicBezTo>
                    <a:pt x="6171" y="19244"/>
                    <a:pt x="6171" y="19244"/>
                    <a:pt x="6171" y="19244"/>
                  </a:cubicBezTo>
                  <a:close/>
                  <a:moveTo>
                    <a:pt x="5990" y="19244"/>
                  </a:moveTo>
                  <a:cubicBezTo>
                    <a:pt x="6081" y="19244"/>
                    <a:pt x="6081" y="19244"/>
                    <a:pt x="6081" y="19244"/>
                  </a:cubicBezTo>
                  <a:cubicBezTo>
                    <a:pt x="6081" y="19244"/>
                    <a:pt x="6081" y="19244"/>
                    <a:pt x="6081" y="19244"/>
                  </a:cubicBezTo>
                  <a:cubicBezTo>
                    <a:pt x="5990" y="19244"/>
                    <a:pt x="5990" y="19244"/>
                    <a:pt x="5990" y="19244"/>
                  </a:cubicBezTo>
                  <a:close/>
                  <a:moveTo>
                    <a:pt x="5990" y="19113"/>
                  </a:moveTo>
                  <a:cubicBezTo>
                    <a:pt x="5990" y="19113"/>
                    <a:pt x="5990" y="19113"/>
                    <a:pt x="5990" y="19113"/>
                  </a:cubicBezTo>
                  <a:cubicBezTo>
                    <a:pt x="5990" y="18982"/>
                    <a:pt x="5990" y="18982"/>
                    <a:pt x="5990" y="18982"/>
                  </a:cubicBezTo>
                  <a:cubicBezTo>
                    <a:pt x="5990" y="18982"/>
                    <a:pt x="5990" y="18982"/>
                    <a:pt x="5990" y="18982"/>
                  </a:cubicBezTo>
                  <a:cubicBezTo>
                    <a:pt x="6081" y="19113"/>
                    <a:pt x="6081" y="19113"/>
                    <a:pt x="6081" y="19113"/>
                  </a:cubicBezTo>
                  <a:cubicBezTo>
                    <a:pt x="5990" y="19113"/>
                    <a:pt x="5990" y="19113"/>
                    <a:pt x="5990" y="19113"/>
                  </a:cubicBezTo>
                  <a:close/>
                  <a:moveTo>
                    <a:pt x="5899" y="19113"/>
                  </a:moveTo>
                  <a:cubicBezTo>
                    <a:pt x="5808" y="19113"/>
                    <a:pt x="5808" y="19113"/>
                    <a:pt x="5808" y="19113"/>
                  </a:cubicBezTo>
                  <a:cubicBezTo>
                    <a:pt x="5808" y="19113"/>
                    <a:pt x="5808" y="19113"/>
                    <a:pt x="5808" y="19113"/>
                  </a:cubicBezTo>
                  <a:cubicBezTo>
                    <a:pt x="5808" y="19244"/>
                    <a:pt x="5808" y="19244"/>
                    <a:pt x="5808" y="19244"/>
                  </a:cubicBezTo>
                  <a:cubicBezTo>
                    <a:pt x="5899" y="19244"/>
                    <a:pt x="5899" y="19244"/>
                    <a:pt x="5899" y="19244"/>
                  </a:cubicBezTo>
                  <a:cubicBezTo>
                    <a:pt x="5899" y="19113"/>
                    <a:pt x="5899" y="19113"/>
                    <a:pt x="5899" y="19113"/>
                  </a:cubicBezTo>
                  <a:cubicBezTo>
                    <a:pt x="5899" y="19113"/>
                    <a:pt x="5899" y="19113"/>
                    <a:pt x="5899" y="19113"/>
                  </a:cubicBezTo>
                  <a:cubicBezTo>
                    <a:pt x="5899" y="19113"/>
                    <a:pt x="5899" y="19113"/>
                    <a:pt x="5899" y="19113"/>
                  </a:cubicBezTo>
                  <a:close/>
                  <a:moveTo>
                    <a:pt x="9529" y="14793"/>
                  </a:moveTo>
                  <a:cubicBezTo>
                    <a:pt x="9529" y="14793"/>
                    <a:pt x="9529" y="14793"/>
                    <a:pt x="9529" y="14793"/>
                  </a:cubicBezTo>
                  <a:cubicBezTo>
                    <a:pt x="9620" y="14662"/>
                    <a:pt x="9620" y="14662"/>
                    <a:pt x="9620" y="14662"/>
                  </a:cubicBezTo>
                  <a:cubicBezTo>
                    <a:pt x="9620" y="14793"/>
                    <a:pt x="9620" y="14793"/>
                    <a:pt x="9620" y="14793"/>
                  </a:cubicBezTo>
                  <a:cubicBezTo>
                    <a:pt x="9529" y="14793"/>
                    <a:pt x="9529" y="14793"/>
                    <a:pt x="9529" y="14793"/>
                  </a:cubicBezTo>
                  <a:close/>
                  <a:moveTo>
                    <a:pt x="9439" y="14793"/>
                  </a:moveTo>
                  <a:cubicBezTo>
                    <a:pt x="9348" y="14793"/>
                    <a:pt x="9348" y="14793"/>
                    <a:pt x="9348" y="14793"/>
                  </a:cubicBezTo>
                  <a:cubicBezTo>
                    <a:pt x="9348" y="14662"/>
                    <a:pt x="9348" y="14662"/>
                    <a:pt x="9348" y="14662"/>
                  </a:cubicBezTo>
                  <a:cubicBezTo>
                    <a:pt x="9439" y="14662"/>
                    <a:pt x="9439" y="14662"/>
                    <a:pt x="9439" y="14662"/>
                  </a:cubicBezTo>
                  <a:cubicBezTo>
                    <a:pt x="9529" y="14531"/>
                    <a:pt x="9529" y="14531"/>
                    <a:pt x="9529" y="14531"/>
                  </a:cubicBezTo>
                  <a:cubicBezTo>
                    <a:pt x="9529" y="14662"/>
                    <a:pt x="9529" y="14662"/>
                    <a:pt x="9529" y="14662"/>
                  </a:cubicBezTo>
                  <a:cubicBezTo>
                    <a:pt x="9439" y="14793"/>
                    <a:pt x="9439" y="14793"/>
                    <a:pt x="9439" y="14793"/>
                  </a:cubicBezTo>
                  <a:cubicBezTo>
                    <a:pt x="9439" y="14793"/>
                    <a:pt x="9439" y="14793"/>
                    <a:pt x="9439" y="14793"/>
                  </a:cubicBezTo>
                  <a:close/>
                  <a:moveTo>
                    <a:pt x="6353" y="18851"/>
                  </a:moveTo>
                  <a:cubicBezTo>
                    <a:pt x="6353" y="18720"/>
                    <a:pt x="6353" y="18720"/>
                    <a:pt x="6353" y="18720"/>
                  </a:cubicBezTo>
                  <a:cubicBezTo>
                    <a:pt x="6353" y="18720"/>
                    <a:pt x="6353" y="18720"/>
                    <a:pt x="6353" y="18720"/>
                  </a:cubicBezTo>
                  <a:cubicBezTo>
                    <a:pt x="6444" y="18720"/>
                    <a:pt x="6444" y="18720"/>
                    <a:pt x="6444" y="18720"/>
                  </a:cubicBezTo>
                  <a:cubicBezTo>
                    <a:pt x="6534" y="18589"/>
                    <a:pt x="6534" y="18589"/>
                    <a:pt x="6534" y="18589"/>
                  </a:cubicBezTo>
                  <a:cubicBezTo>
                    <a:pt x="6534" y="18589"/>
                    <a:pt x="6534" y="18589"/>
                    <a:pt x="6534" y="18589"/>
                  </a:cubicBezTo>
                  <a:cubicBezTo>
                    <a:pt x="6625" y="18458"/>
                    <a:pt x="6625" y="18458"/>
                    <a:pt x="6625" y="18458"/>
                  </a:cubicBezTo>
                  <a:cubicBezTo>
                    <a:pt x="6625" y="18458"/>
                    <a:pt x="6625" y="18458"/>
                    <a:pt x="6625" y="18458"/>
                  </a:cubicBezTo>
                  <a:cubicBezTo>
                    <a:pt x="6716" y="18458"/>
                    <a:pt x="6716" y="18458"/>
                    <a:pt x="6716" y="18458"/>
                  </a:cubicBezTo>
                  <a:cubicBezTo>
                    <a:pt x="6716" y="18458"/>
                    <a:pt x="6716" y="18458"/>
                    <a:pt x="6716" y="18458"/>
                  </a:cubicBezTo>
                  <a:cubicBezTo>
                    <a:pt x="6807" y="18458"/>
                    <a:pt x="6807" y="18458"/>
                    <a:pt x="6807" y="18458"/>
                  </a:cubicBezTo>
                  <a:cubicBezTo>
                    <a:pt x="6897" y="18458"/>
                    <a:pt x="6897" y="18458"/>
                    <a:pt x="6897" y="18458"/>
                  </a:cubicBezTo>
                  <a:cubicBezTo>
                    <a:pt x="6897" y="18458"/>
                    <a:pt x="6897" y="18458"/>
                    <a:pt x="6897" y="18458"/>
                  </a:cubicBezTo>
                  <a:cubicBezTo>
                    <a:pt x="6988" y="18458"/>
                    <a:pt x="6988" y="18458"/>
                    <a:pt x="6988" y="18458"/>
                  </a:cubicBezTo>
                  <a:cubicBezTo>
                    <a:pt x="7079" y="18458"/>
                    <a:pt x="7079" y="18458"/>
                    <a:pt x="7079" y="18458"/>
                  </a:cubicBezTo>
                  <a:cubicBezTo>
                    <a:pt x="6988" y="18589"/>
                    <a:pt x="6988" y="18589"/>
                    <a:pt x="6988" y="18589"/>
                  </a:cubicBezTo>
                  <a:cubicBezTo>
                    <a:pt x="7079" y="18720"/>
                    <a:pt x="7079" y="18720"/>
                    <a:pt x="7079" y="18720"/>
                  </a:cubicBezTo>
                  <a:cubicBezTo>
                    <a:pt x="7079" y="18720"/>
                    <a:pt x="7079" y="18720"/>
                    <a:pt x="7079" y="18720"/>
                  </a:cubicBezTo>
                  <a:cubicBezTo>
                    <a:pt x="6988" y="18720"/>
                    <a:pt x="6988" y="18720"/>
                    <a:pt x="6988" y="18720"/>
                  </a:cubicBezTo>
                  <a:cubicBezTo>
                    <a:pt x="6988" y="18851"/>
                    <a:pt x="6988" y="18851"/>
                    <a:pt x="6988" y="18851"/>
                  </a:cubicBezTo>
                  <a:cubicBezTo>
                    <a:pt x="6807" y="18851"/>
                    <a:pt x="6807" y="18851"/>
                    <a:pt x="6807" y="18851"/>
                  </a:cubicBezTo>
                  <a:cubicBezTo>
                    <a:pt x="6716" y="18851"/>
                    <a:pt x="6716" y="18851"/>
                    <a:pt x="6716" y="18851"/>
                  </a:cubicBezTo>
                  <a:cubicBezTo>
                    <a:pt x="6625" y="18851"/>
                    <a:pt x="6625" y="18851"/>
                    <a:pt x="6625" y="18851"/>
                  </a:cubicBezTo>
                  <a:cubicBezTo>
                    <a:pt x="6534" y="18982"/>
                    <a:pt x="6534" y="18982"/>
                    <a:pt x="6534" y="18982"/>
                  </a:cubicBezTo>
                  <a:cubicBezTo>
                    <a:pt x="6444" y="18982"/>
                    <a:pt x="6444" y="18982"/>
                    <a:pt x="6444" y="18982"/>
                  </a:cubicBezTo>
                  <a:cubicBezTo>
                    <a:pt x="6444" y="18982"/>
                    <a:pt x="6444" y="18982"/>
                    <a:pt x="6444" y="18982"/>
                  </a:cubicBezTo>
                  <a:cubicBezTo>
                    <a:pt x="6353" y="18851"/>
                    <a:pt x="6353" y="18851"/>
                    <a:pt x="6353" y="18851"/>
                  </a:cubicBezTo>
                  <a:close/>
                  <a:moveTo>
                    <a:pt x="6353" y="18851"/>
                  </a:moveTo>
                </a:path>
              </a:pathLst>
            </a:custGeom>
            <a:grpFill/>
            <a:ln>
              <a:noFill/>
            </a:ln>
          </p:spPr>
          <p:txBody>
            <a:bodyPr lIns="0" tIns="0" rIns="0" bIns="0"/>
            <a:lstStyle/>
            <a:p>
              <a:pPr defTabSz="913765">
                <a:defRPr/>
              </a:pPr>
              <a:endParaRPr lang="es-ES">
                <a:solidFill>
                  <a:prstClr val="black"/>
                </a:solidFill>
              </a:endParaRPr>
            </a:p>
          </p:txBody>
        </p:sp>
        <p:sp>
          <p:nvSpPr>
            <p:cNvPr id="439" name="Rectangle 161"/>
            <p:cNvSpPr/>
            <p:nvPr/>
          </p:nvSpPr>
          <p:spPr bwMode="auto">
            <a:xfrm>
              <a:off x="3523" y="3942"/>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40" name="AutoShape 162"/>
            <p:cNvSpPr/>
            <p:nvPr/>
          </p:nvSpPr>
          <p:spPr bwMode="auto">
            <a:xfrm>
              <a:off x="3645" y="3977"/>
              <a:ext cx="94" cy="37"/>
            </a:xfrm>
            <a:custGeom>
              <a:avLst/>
              <a:gdLst>
                <a:gd name="T0" fmla="*/ 8 w 21600"/>
                <a:gd name="T1" fmla="*/ 0 h 21600"/>
                <a:gd name="T2" fmla="*/ 66 w 21600"/>
                <a:gd name="T3" fmla="*/ 0 h 21600"/>
                <a:gd name="T4" fmla="*/ 74 w 21600"/>
                <a:gd name="T5" fmla="*/ 10 h 21600"/>
                <a:gd name="T6" fmla="*/ 84 w 21600"/>
                <a:gd name="T7" fmla="*/ 20 h 21600"/>
                <a:gd name="T8" fmla="*/ 94 w 21600"/>
                <a:gd name="T9" fmla="*/ 20 h 21600"/>
                <a:gd name="T10" fmla="*/ 94 w 21600"/>
                <a:gd name="T11" fmla="*/ 30 h 21600"/>
                <a:gd name="T12" fmla="*/ 74 w 21600"/>
                <a:gd name="T13" fmla="*/ 30 h 21600"/>
                <a:gd name="T14" fmla="*/ 74 w 21600"/>
                <a:gd name="T15" fmla="*/ 20 h 21600"/>
                <a:gd name="T16" fmla="*/ 66 w 21600"/>
                <a:gd name="T17" fmla="*/ 30 h 21600"/>
                <a:gd name="T18" fmla="*/ 56 w 21600"/>
                <a:gd name="T19" fmla="*/ 30 h 21600"/>
                <a:gd name="T20" fmla="*/ 56 w 21600"/>
                <a:gd name="T21" fmla="*/ 37 h 21600"/>
                <a:gd name="T22" fmla="*/ 46 w 21600"/>
                <a:gd name="T23" fmla="*/ 37 h 21600"/>
                <a:gd name="T24" fmla="*/ 36 w 21600"/>
                <a:gd name="T25" fmla="*/ 30 h 21600"/>
                <a:gd name="T26" fmla="*/ 18 w 21600"/>
                <a:gd name="T27" fmla="*/ 30 h 21600"/>
                <a:gd name="T28" fmla="*/ 18 w 21600"/>
                <a:gd name="T29" fmla="*/ 20 h 21600"/>
                <a:gd name="T30" fmla="*/ 8 w 21600"/>
                <a:gd name="T31" fmla="*/ 10 h 21600"/>
                <a:gd name="T32" fmla="*/ 8 w 21600"/>
                <a:gd name="T33" fmla="*/ 20 h 21600"/>
                <a:gd name="T34" fmla="*/ 0 w 21600"/>
                <a:gd name="T35" fmla="*/ 10 h 21600"/>
                <a:gd name="T36" fmla="*/ 0 w 21600"/>
                <a:gd name="T37" fmla="*/ 0 h 21600"/>
                <a:gd name="T38" fmla="*/ 8 w 21600"/>
                <a:gd name="T39" fmla="*/ 0 h 21600"/>
                <a:gd name="T40" fmla="*/ 8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00" h="21600">
                  <a:moveTo>
                    <a:pt x="1751" y="0"/>
                  </a:moveTo>
                  <a:lnTo>
                    <a:pt x="15178" y="0"/>
                  </a:lnTo>
                  <a:lnTo>
                    <a:pt x="16930" y="5760"/>
                  </a:lnTo>
                  <a:lnTo>
                    <a:pt x="19265" y="11520"/>
                  </a:lnTo>
                  <a:lnTo>
                    <a:pt x="21600" y="11520"/>
                  </a:lnTo>
                  <a:lnTo>
                    <a:pt x="21600" y="17280"/>
                  </a:lnTo>
                  <a:lnTo>
                    <a:pt x="16930" y="17280"/>
                  </a:lnTo>
                  <a:lnTo>
                    <a:pt x="16930" y="11520"/>
                  </a:lnTo>
                  <a:lnTo>
                    <a:pt x="15178" y="17280"/>
                  </a:lnTo>
                  <a:lnTo>
                    <a:pt x="12843" y="17280"/>
                  </a:lnTo>
                  <a:lnTo>
                    <a:pt x="12843" y="21600"/>
                  </a:lnTo>
                  <a:lnTo>
                    <a:pt x="10508" y="21600"/>
                  </a:lnTo>
                  <a:lnTo>
                    <a:pt x="8173" y="17280"/>
                  </a:lnTo>
                  <a:lnTo>
                    <a:pt x="4086" y="17280"/>
                  </a:lnTo>
                  <a:lnTo>
                    <a:pt x="4086" y="11520"/>
                  </a:lnTo>
                  <a:lnTo>
                    <a:pt x="1751" y="5760"/>
                  </a:lnTo>
                  <a:lnTo>
                    <a:pt x="1751" y="11520"/>
                  </a:lnTo>
                  <a:lnTo>
                    <a:pt x="0" y="5760"/>
                  </a:lnTo>
                  <a:lnTo>
                    <a:pt x="0" y="0"/>
                  </a:lnTo>
                  <a:lnTo>
                    <a:pt x="1751" y="0"/>
                  </a:lnTo>
                  <a:close/>
                  <a:moveTo>
                    <a:pt x="1751" y="0"/>
                  </a:moveTo>
                </a:path>
              </a:pathLst>
            </a:custGeom>
            <a:grpFill/>
            <a:ln>
              <a:noFill/>
            </a:ln>
          </p:spPr>
          <p:txBody>
            <a:bodyPr lIns="0" tIns="0" rIns="0" bIns="0"/>
            <a:lstStyle/>
            <a:p>
              <a:pPr defTabSz="913765">
                <a:defRPr/>
              </a:pPr>
              <a:endParaRPr lang="es-ES">
                <a:solidFill>
                  <a:prstClr val="black"/>
                </a:solidFill>
              </a:endParaRPr>
            </a:p>
          </p:txBody>
        </p:sp>
        <p:sp>
          <p:nvSpPr>
            <p:cNvPr id="441" name="AutoShape 163"/>
            <p:cNvSpPr/>
            <p:nvPr/>
          </p:nvSpPr>
          <p:spPr bwMode="auto">
            <a:xfrm>
              <a:off x="3805" y="3913"/>
              <a:ext cx="122" cy="84"/>
            </a:xfrm>
            <a:custGeom>
              <a:avLst/>
              <a:gdLst>
                <a:gd name="T0" fmla="*/ 103 w 21600"/>
                <a:gd name="T1" fmla="*/ 75 h 21600"/>
                <a:gd name="T2" fmla="*/ 113 w 21600"/>
                <a:gd name="T3" fmla="*/ 65 h 21600"/>
                <a:gd name="T4" fmla="*/ 113 w 21600"/>
                <a:gd name="T5" fmla="*/ 47 h 21600"/>
                <a:gd name="T6" fmla="*/ 122 w 21600"/>
                <a:gd name="T7" fmla="*/ 47 h 21600"/>
                <a:gd name="T8" fmla="*/ 113 w 21600"/>
                <a:gd name="T9" fmla="*/ 28 h 21600"/>
                <a:gd name="T10" fmla="*/ 122 w 21600"/>
                <a:gd name="T11" fmla="*/ 19 h 21600"/>
                <a:gd name="T12" fmla="*/ 113 w 21600"/>
                <a:gd name="T13" fmla="*/ 19 h 21600"/>
                <a:gd name="T14" fmla="*/ 94 w 21600"/>
                <a:gd name="T15" fmla="*/ 9 h 21600"/>
                <a:gd name="T16" fmla="*/ 75 w 21600"/>
                <a:gd name="T17" fmla="*/ 9 h 21600"/>
                <a:gd name="T18" fmla="*/ 56 w 21600"/>
                <a:gd name="T19" fmla="*/ 9 h 21600"/>
                <a:gd name="T20" fmla="*/ 56 w 21600"/>
                <a:gd name="T21" fmla="*/ 19 h 21600"/>
                <a:gd name="T22" fmla="*/ 75 w 21600"/>
                <a:gd name="T23" fmla="*/ 28 h 21600"/>
                <a:gd name="T24" fmla="*/ 75 w 21600"/>
                <a:gd name="T25" fmla="*/ 47 h 21600"/>
                <a:gd name="T26" fmla="*/ 94 w 21600"/>
                <a:gd name="T27" fmla="*/ 56 h 21600"/>
                <a:gd name="T28" fmla="*/ 94 w 21600"/>
                <a:gd name="T29" fmla="*/ 65 h 21600"/>
                <a:gd name="T30" fmla="*/ 75 w 21600"/>
                <a:gd name="T31" fmla="*/ 65 h 21600"/>
                <a:gd name="T32" fmla="*/ 56 w 21600"/>
                <a:gd name="T33" fmla="*/ 65 h 21600"/>
                <a:gd name="T34" fmla="*/ 38 w 21600"/>
                <a:gd name="T35" fmla="*/ 65 h 21600"/>
                <a:gd name="T36" fmla="*/ 38 w 21600"/>
                <a:gd name="T37" fmla="*/ 56 h 21600"/>
                <a:gd name="T38" fmla="*/ 19 w 21600"/>
                <a:gd name="T39" fmla="*/ 56 h 21600"/>
                <a:gd name="T40" fmla="*/ 0 w 21600"/>
                <a:gd name="T41" fmla="*/ 65 h 21600"/>
                <a:gd name="T42" fmla="*/ 19 w 21600"/>
                <a:gd name="T43" fmla="*/ 75 h 21600"/>
                <a:gd name="T44" fmla="*/ 28 w 21600"/>
                <a:gd name="T45" fmla="*/ 84 h 21600"/>
                <a:gd name="T46" fmla="*/ 38 w 21600"/>
                <a:gd name="T47" fmla="*/ 75 h 21600"/>
                <a:gd name="T48" fmla="*/ 66 w 21600"/>
                <a:gd name="T49" fmla="*/ 75 h 21600"/>
                <a:gd name="T50" fmla="*/ 94 w 21600"/>
                <a:gd name="T51" fmla="*/ 75 h 21600"/>
                <a:gd name="T52" fmla="*/ 103 w 21600"/>
                <a:gd name="T53" fmla="*/ 84 h 21600"/>
                <a:gd name="T54" fmla="*/ 75 w 21600"/>
                <a:gd name="T55" fmla="*/ 0 h 21600"/>
                <a:gd name="T56" fmla="*/ 75 w 21600"/>
                <a:gd name="T57" fmla="*/ 9 h 21600"/>
                <a:gd name="T58" fmla="*/ 56 w 21600"/>
                <a:gd name="T59" fmla="*/ 47 h 21600"/>
                <a:gd name="T60" fmla="*/ 75 w 21600"/>
                <a:gd name="T61" fmla="*/ 47 h 21600"/>
                <a:gd name="T62" fmla="*/ 66 w 21600"/>
                <a:gd name="T63" fmla="*/ 56 h 21600"/>
                <a:gd name="T64" fmla="*/ 56 w 21600"/>
                <a:gd name="T65" fmla="*/ 47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8277" y="21600"/>
                  </a:moveTo>
                  <a:cubicBezTo>
                    <a:pt x="18277" y="19200"/>
                    <a:pt x="18277" y="19200"/>
                    <a:pt x="18277" y="19200"/>
                  </a:cubicBezTo>
                  <a:cubicBezTo>
                    <a:pt x="19938" y="16800"/>
                    <a:pt x="19938" y="16800"/>
                    <a:pt x="19938" y="16800"/>
                  </a:cubicBezTo>
                  <a:cubicBezTo>
                    <a:pt x="19938" y="16800"/>
                    <a:pt x="19938" y="16800"/>
                    <a:pt x="19938" y="16800"/>
                  </a:cubicBezTo>
                  <a:cubicBezTo>
                    <a:pt x="19938" y="14400"/>
                    <a:pt x="19938" y="14400"/>
                    <a:pt x="19938" y="14400"/>
                  </a:cubicBezTo>
                  <a:cubicBezTo>
                    <a:pt x="19938" y="12000"/>
                    <a:pt x="19938" y="12000"/>
                    <a:pt x="19938" y="12000"/>
                  </a:cubicBezTo>
                  <a:cubicBezTo>
                    <a:pt x="19938" y="12000"/>
                    <a:pt x="19938" y="12000"/>
                    <a:pt x="19938" y="12000"/>
                  </a:cubicBezTo>
                  <a:cubicBezTo>
                    <a:pt x="21600" y="12000"/>
                    <a:pt x="21600" y="12000"/>
                    <a:pt x="21600" y="12000"/>
                  </a:cubicBezTo>
                  <a:cubicBezTo>
                    <a:pt x="21600" y="9600"/>
                    <a:pt x="21600" y="9600"/>
                    <a:pt x="21600" y="9600"/>
                  </a:cubicBezTo>
                  <a:cubicBezTo>
                    <a:pt x="19938" y="7200"/>
                    <a:pt x="19938" y="7200"/>
                    <a:pt x="19938" y="7200"/>
                  </a:cubicBezTo>
                  <a:cubicBezTo>
                    <a:pt x="21600" y="4800"/>
                    <a:pt x="21600" y="4800"/>
                    <a:pt x="21600" y="4800"/>
                  </a:cubicBezTo>
                  <a:cubicBezTo>
                    <a:pt x="21600" y="4800"/>
                    <a:pt x="21600" y="4800"/>
                    <a:pt x="21600" y="4800"/>
                  </a:cubicBezTo>
                  <a:cubicBezTo>
                    <a:pt x="21600" y="4800"/>
                    <a:pt x="21600" y="4800"/>
                    <a:pt x="21600" y="4800"/>
                  </a:cubicBezTo>
                  <a:cubicBezTo>
                    <a:pt x="19938" y="4800"/>
                    <a:pt x="19938" y="4800"/>
                    <a:pt x="19938" y="4800"/>
                  </a:cubicBezTo>
                  <a:cubicBezTo>
                    <a:pt x="18277" y="4800"/>
                    <a:pt x="18277" y="4800"/>
                    <a:pt x="18277" y="4800"/>
                  </a:cubicBezTo>
                  <a:cubicBezTo>
                    <a:pt x="16615" y="2400"/>
                    <a:pt x="16615" y="2400"/>
                    <a:pt x="16615" y="2400"/>
                  </a:cubicBezTo>
                  <a:cubicBezTo>
                    <a:pt x="14954" y="2400"/>
                    <a:pt x="14954" y="2400"/>
                    <a:pt x="14954" y="2400"/>
                  </a:cubicBezTo>
                  <a:cubicBezTo>
                    <a:pt x="13292" y="2400"/>
                    <a:pt x="13292" y="2400"/>
                    <a:pt x="13292" y="2400"/>
                  </a:cubicBezTo>
                  <a:cubicBezTo>
                    <a:pt x="11631" y="2400"/>
                    <a:pt x="11631" y="2400"/>
                    <a:pt x="11631" y="2400"/>
                  </a:cubicBezTo>
                  <a:cubicBezTo>
                    <a:pt x="9969" y="2400"/>
                    <a:pt x="9969" y="2400"/>
                    <a:pt x="9969" y="2400"/>
                  </a:cubicBezTo>
                  <a:cubicBezTo>
                    <a:pt x="8308" y="2400"/>
                    <a:pt x="8308" y="2400"/>
                    <a:pt x="8308" y="2400"/>
                  </a:cubicBezTo>
                  <a:cubicBezTo>
                    <a:pt x="8308" y="2400"/>
                    <a:pt x="9969" y="4800"/>
                    <a:pt x="9969" y="4800"/>
                  </a:cubicBezTo>
                  <a:cubicBezTo>
                    <a:pt x="14954" y="7200"/>
                    <a:pt x="14954" y="7200"/>
                    <a:pt x="14954" y="7200"/>
                  </a:cubicBezTo>
                  <a:cubicBezTo>
                    <a:pt x="13292" y="7200"/>
                    <a:pt x="13292" y="7200"/>
                    <a:pt x="13292" y="7200"/>
                  </a:cubicBezTo>
                  <a:cubicBezTo>
                    <a:pt x="14954" y="9600"/>
                    <a:pt x="14954" y="9600"/>
                    <a:pt x="14954" y="9600"/>
                  </a:cubicBezTo>
                  <a:cubicBezTo>
                    <a:pt x="13292" y="12000"/>
                    <a:pt x="13292" y="12000"/>
                    <a:pt x="13292" y="12000"/>
                  </a:cubicBezTo>
                  <a:cubicBezTo>
                    <a:pt x="14954" y="12000"/>
                    <a:pt x="14954" y="12000"/>
                    <a:pt x="14954" y="12000"/>
                  </a:cubicBezTo>
                  <a:cubicBezTo>
                    <a:pt x="16615" y="14400"/>
                    <a:pt x="16615" y="14400"/>
                    <a:pt x="16615" y="14400"/>
                  </a:cubicBezTo>
                  <a:cubicBezTo>
                    <a:pt x="18277" y="14400"/>
                    <a:pt x="18277" y="14400"/>
                    <a:pt x="18277" y="14400"/>
                  </a:cubicBezTo>
                  <a:cubicBezTo>
                    <a:pt x="16615" y="16800"/>
                    <a:pt x="16615" y="16800"/>
                    <a:pt x="16615" y="16800"/>
                  </a:cubicBezTo>
                  <a:cubicBezTo>
                    <a:pt x="13292" y="16800"/>
                    <a:pt x="13292" y="16800"/>
                    <a:pt x="13292" y="16800"/>
                  </a:cubicBezTo>
                  <a:cubicBezTo>
                    <a:pt x="13292" y="16800"/>
                    <a:pt x="13292" y="16800"/>
                    <a:pt x="13292" y="16800"/>
                  </a:cubicBezTo>
                  <a:cubicBezTo>
                    <a:pt x="11631" y="16800"/>
                    <a:pt x="11631" y="16800"/>
                    <a:pt x="11631" y="16800"/>
                  </a:cubicBezTo>
                  <a:cubicBezTo>
                    <a:pt x="9969" y="16800"/>
                    <a:pt x="9969" y="16800"/>
                    <a:pt x="9969" y="16800"/>
                  </a:cubicBezTo>
                  <a:cubicBezTo>
                    <a:pt x="8308" y="16800"/>
                    <a:pt x="8308" y="16800"/>
                    <a:pt x="8308" y="16800"/>
                  </a:cubicBezTo>
                  <a:cubicBezTo>
                    <a:pt x="6646" y="16800"/>
                    <a:pt x="6646" y="16800"/>
                    <a:pt x="6646" y="16800"/>
                  </a:cubicBezTo>
                  <a:cubicBezTo>
                    <a:pt x="6646" y="16800"/>
                    <a:pt x="6646" y="16800"/>
                    <a:pt x="6646" y="16800"/>
                  </a:cubicBezTo>
                  <a:cubicBezTo>
                    <a:pt x="6646" y="14400"/>
                    <a:pt x="6646" y="14400"/>
                    <a:pt x="6646" y="14400"/>
                  </a:cubicBezTo>
                  <a:cubicBezTo>
                    <a:pt x="3323" y="16800"/>
                    <a:pt x="3323" y="16800"/>
                    <a:pt x="3323" y="16800"/>
                  </a:cubicBezTo>
                  <a:cubicBezTo>
                    <a:pt x="3323" y="14400"/>
                    <a:pt x="3323" y="14400"/>
                    <a:pt x="3323" y="14400"/>
                  </a:cubicBezTo>
                  <a:cubicBezTo>
                    <a:pt x="1662" y="16800"/>
                    <a:pt x="1662" y="16800"/>
                    <a:pt x="1662" y="16800"/>
                  </a:cubicBezTo>
                  <a:cubicBezTo>
                    <a:pt x="0" y="16800"/>
                    <a:pt x="0" y="16800"/>
                    <a:pt x="0" y="16800"/>
                  </a:cubicBezTo>
                  <a:cubicBezTo>
                    <a:pt x="1662" y="19200"/>
                    <a:pt x="1662" y="19200"/>
                    <a:pt x="1662" y="19200"/>
                  </a:cubicBezTo>
                  <a:cubicBezTo>
                    <a:pt x="3323" y="19200"/>
                    <a:pt x="3323" y="19200"/>
                    <a:pt x="3323" y="19200"/>
                  </a:cubicBezTo>
                  <a:cubicBezTo>
                    <a:pt x="4985" y="21600"/>
                    <a:pt x="4985" y="21600"/>
                    <a:pt x="4985" y="21600"/>
                  </a:cubicBezTo>
                  <a:cubicBezTo>
                    <a:pt x="4985" y="21600"/>
                    <a:pt x="4985" y="21600"/>
                    <a:pt x="4985" y="21600"/>
                  </a:cubicBezTo>
                  <a:cubicBezTo>
                    <a:pt x="6646" y="19200"/>
                    <a:pt x="6646" y="19200"/>
                    <a:pt x="6646" y="19200"/>
                  </a:cubicBezTo>
                  <a:cubicBezTo>
                    <a:pt x="6646" y="19200"/>
                    <a:pt x="6646" y="19200"/>
                    <a:pt x="6646" y="19200"/>
                  </a:cubicBezTo>
                  <a:cubicBezTo>
                    <a:pt x="9969" y="19200"/>
                    <a:pt x="9969" y="19200"/>
                    <a:pt x="9969" y="19200"/>
                  </a:cubicBezTo>
                  <a:cubicBezTo>
                    <a:pt x="11631" y="19200"/>
                    <a:pt x="11631" y="19200"/>
                    <a:pt x="11631" y="19200"/>
                  </a:cubicBezTo>
                  <a:cubicBezTo>
                    <a:pt x="14954" y="21600"/>
                    <a:pt x="14954" y="21600"/>
                    <a:pt x="14954" y="21600"/>
                  </a:cubicBezTo>
                  <a:cubicBezTo>
                    <a:pt x="16615" y="19200"/>
                    <a:pt x="16615" y="19200"/>
                    <a:pt x="16615" y="19200"/>
                  </a:cubicBezTo>
                  <a:cubicBezTo>
                    <a:pt x="16615" y="21600"/>
                    <a:pt x="16615" y="21600"/>
                    <a:pt x="16615" y="21600"/>
                  </a:cubicBezTo>
                  <a:cubicBezTo>
                    <a:pt x="18277" y="21600"/>
                    <a:pt x="18277" y="21600"/>
                    <a:pt x="18277" y="21600"/>
                  </a:cubicBezTo>
                  <a:close/>
                  <a:moveTo>
                    <a:pt x="13292" y="0"/>
                  </a:moveTo>
                  <a:cubicBezTo>
                    <a:pt x="13292" y="0"/>
                    <a:pt x="13292" y="0"/>
                    <a:pt x="13292" y="0"/>
                  </a:cubicBezTo>
                  <a:cubicBezTo>
                    <a:pt x="16615" y="2400"/>
                    <a:pt x="16615" y="2400"/>
                    <a:pt x="16615" y="2400"/>
                  </a:cubicBezTo>
                  <a:cubicBezTo>
                    <a:pt x="13292" y="2400"/>
                    <a:pt x="13292" y="2400"/>
                    <a:pt x="13292" y="2400"/>
                  </a:cubicBezTo>
                  <a:cubicBezTo>
                    <a:pt x="13292" y="0"/>
                    <a:pt x="13292" y="0"/>
                    <a:pt x="13292" y="0"/>
                  </a:cubicBezTo>
                  <a:close/>
                  <a:moveTo>
                    <a:pt x="9969" y="12000"/>
                  </a:moveTo>
                  <a:cubicBezTo>
                    <a:pt x="11631" y="12000"/>
                    <a:pt x="11631" y="12000"/>
                    <a:pt x="11631" y="12000"/>
                  </a:cubicBezTo>
                  <a:cubicBezTo>
                    <a:pt x="13292" y="12000"/>
                    <a:pt x="13292" y="12000"/>
                    <a:pt x="13292" y="12000"/>
                  </a:cubicBezTo>
                  <a:cubicBezTo>
                    <a:pt x="13292" y="14400"/>
                    <a:pt x="13292" y="14400"/>
                    <a:pt x="13292" y="14400"/>
                  </a:cubicBezTo>
                  <a:cubicBezTo>
                    <a:pt x="11631" y="14400"/>
                    <a:pt x="11631" y="14400"/>
                    <a:pt x="11631" y="14400"/>
                  </a:cubicBezTo>
                  <a:lnTo>
                    <a:pt x="9969" y="12000"/>
                  </a:lnTo>
                  <a:close/>
                  <a:moveTo>
                    <a:pt x="9969" y="12000"/>
                  </a:moveTo>
                </a:path>
              </a:pathLst>
            </a:custGeom>
            <a:grpFill/>
            <a:ln>
              <a:noFill/>
            </a:ln>
          </p:spPr>
          <p:txBody>
            <a:bodyPr lIns="0" tIns="0" rIns="0" bIns="0"/>
            <a:lstStyle/>
            <a:p>
              <a:pPr defTabSz="913765">
                <a:defRPr/>
              </a:pPr>
              <a:endParaRPr lang="es-ES">
                <a:solidFill>
                  <a:prstClr val="black"/>
                </a:solidFill>
              </a:endParaRPr>
            </a:p>
          </p:txBody>
        </p:sp>
        <p:sp>
          <p:nvSpPr>
            <p:cNvPr id="442" name="AutoShape 164"/>
            <p:cNvSpPr/>
            <p:nvPr/>
          </p:nvSpPr>
          <p:spPr bwMode="auto">
            <a:xfrm>
              <a:off x="3381" y="3787"/>
              <a:ext cx="442" cy="146"/>
            </a:xfrm>
            <a:custGeom>
              <a:avLst/>
              <a:gdLst>
                <a:gd name="T0" fmla="*/ 84 w 21600"/>
                <a:gd name="T1" fmla="*/ 54 h 21600"/>
                <a:gd name="T2" fmla="*/ 104 w 21600"/>
                <a:gd name="T3" fmla="*/ 64 h 21600"/>
                <a:gd name="T4" fmla="*/ 76 w 21600"/>
                <a:gd name="T5" fmla="*/ 72 h 21600"/>
                <a:gd name="T6" fmla="*/ 84 w 21600"/>
                <a:gd name="T7" fmla="*/ 72 h 21600"/>
                <a:gd name="T8" fmla="*/ 84 w 21600"/>
                <a:gd name="T9" fmla="*/ 64 h 21600"/>
                <a:gd name="T10" fmla="*/ 28 w 21600"/>
                <a:gd name="T11" fmla="*/ 54 h 21600"/>
                <a:gd name="T12" fmla="*/ 10 w 21600"/>
                <a:gd name="T13" fmla="*/ 54 h 21600"/>
                <a:gd name="T14" fmla="*/ 10 w 21600"/>
                <a:gd name="T15" fmla="*/ 64 h 21600"/>
                <a:gd name="T16" fmla="*/ 18 w 21600"/>
                <a:gd name="T17" fmla="*/ 64 h 21600"/>
                <a:gd name="T18" fmla="*/ 38 w 21600"/>
                <a:gd name="T19" fmla="*/ 54 h 21600"/>
                <a:gd name="T20" fmla="*/ 76 w 21600"/>
                <a:gd name="T21" fmla="*/ 45 h 21600"/>
                <a:gd name="T22" fmla="*/ 132 w 21600"/>
                <a:gd name="T23" fmla="*/ 27 h 21600"/>
                <a:gd name="T24" fmla="*/ 122 w 21600"/>
                <a:gd name="T25" fmla="*/ 35 h 21600"/>
                <a:gd name="T26" fmla="*/ 170 w 21600"/>
                <a:gd name="T27" fmla="*/ 45 h 21600"/>
                <a:gd name="T28" fmla="*/ 188 w 21600"/>
                <a:gd name="T29" fmla="*/ 54 h 21600"/>
                <a:gd name="T30" fmla="*/ 198 w 21600"/>
                <a:gd name="T31" fmla="*/ 54 h 21600"/>
                <a:gd name="T32" fmla="*/ 244 w 21600"/>
                <a:gd name="T33" fmla="*/ 64 h 21600"/>
                <a:gd name="T34" fmla="*/ 264 w 21600"/>
                <a:gd name="T35" fmla="*/ 64 h 21600"/>
                <a:gd name="T36" fmla="*/ 282 w 21600"/>
                <a:gd name="T37" fmla="*/ 99 h 21600"/>
                <a:gd name="T38" fmla="*/ 300 w 21600"/>
                <a:gd name="T39" fmla="*/ 109 h 21600"/>
                <a:gd name="T40" fmla="*/ 330 w 21600"/>
                <a:gd name="T41" fmla="*/ 119 h 21600"/>
                <a:gd name="T42" fmla="*/ 300 w 21600"/>
                <a:gd name="T43" fmla="*/ 136 h 21600"/>
                <a:gd name="T44" fmla="*/ 376 w 21600"/>
                <a:gd name="T45" fmla="*/ 146 h 21600"/>
                <a:gd name="T46" fmla="*/ 414 w 21600"/>
                <a:gd name="T47" fmla="*/ 126 h 21600"/>
                <a:gd name="T48" fmla="*/ 442 w 21600"/>
                <a:gd name="T49" fmla="*/ 119 h 21600"/>
                <a:gd name="T50" fmla="*/ 424 w 21600"/>
                <a:gd name="T51" fmla="*/ 109 h 21600"/>
                <a:gd name="T52" fmla="*/ 386 w 21600"/>
                <a:gd name="T53" fmla="*/ 99 h 21600"/>
                <a:gd name="T54" fmla="*/ 376 w 21600"/>
                <a:gd name="T55" fmla="*/ 92 h 21600"/>
                <a:gd name="T56" fmla="*/ 358 w 21600"/>
                <a:gd name="T57" fmla="*/ 72 h 21600"/>
                <a:gd name="T58" fmla="*/ 348 w 21600"/>
                <a:gd name="T59" fmla="*/ 72 h 21600"/>
                <a:gd name="T60" fmla="*/ 330 w 21600"/>
                <a:gd name="T61" fmla="*/ 72 h 21600"/>
                <a:gd name="T62" fmla="*/ 320 w 21600"/>
                <a:gd name="T63" fmla="*/ 64 h 21600"/>
                <a:gd name="T64" fmla="*/ 310 w 21600"/>
                <a:gd name="T65" fmla="*/ 64 h 21600"/>
                <a:gd name="T66" fmla="*/ 272 w 21600"/>
                <a:gd name="T67" fmla="*/ 45 h 21600"/>
                <a:gd name="T68" fmla="*/ 236 w 21600"/>
                <a:gd name="T69" fmla="*/ 35 h 21600"/>
                <a:gd name="T70" fmla="*/ 226 w 21600"/>
                <a:gd name="T71" fmla="*/ 17 h 21600"/>
                <a:gd name="T72" fmla="*/ 178 w 21600"/>
                <a:gd name="T73" fmla="*/ 7 h 21600"/>
                <a:gd name="T74" fmla="*/ 160 w 21600"/>
                <a:gd name="T75" fmla="*/ 7 h 21600"/>
                <a:gd name="T76" fmla="*/ 132 w 21600"/>
                <a:gd name="T77" fmla="*/ 0 h 21600"/>
                <a:gd name="T78" fmla="*/ 104 w 21600"/>
                <a:gd name="T79" fmla="*/ 7 h 21600"/>
                <a:gd name="T80" fmla="*/ 66 w 21600"/>
                <a:gd name="T81" fmla="*/ 17 h 21600"/>
                <a:gd name="T82" fmla="*/ 38 w 21600"/>
                <a:gd name="T83" fmla="*/ 27 h 21600"/>
                <a:gd name="T84" fmla="*/ 28 w 21600"/>
                <a:gd name="T85" fmla="*/ 45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4097" y="9519"/>
                  </a:moveTo>
                  <a:lnTo>
                    <a:pt x="4097" y="8054"/>
                  </a:lnTo>
                  <a:lnTo>
                    <a:pt x="4593" y="8054"/>
                  </a:lnTo>
                  <a:lnTo>
                    <a:pt x="5090" y="9519"/>
                  </a:lnTo>
                  <a:lnTo>
                    <a:pt x="5090" y="10617"/>
                  </a:lnTo>
                  <a:lnTo>
                    <a:pt x="3724" y="10617"/>
                  </a:lnTo>
                  <a:lnTo>
                    <a:pt x="3724" y="9519"/>
                  </a:lnTo>
                  <a:lnTo>
                    <a:pt x="4097" y="10617"/>
                  </a:lnTo>
                  <a:lnTo>
                    <a:pt x="4593" y="9519"/>
                  </a:lnTo>
                  <a:lnTo>
                    <a:pt x="4097" y="9519"/>
                  </a:lnTo>
                  <a:close/>
                  <a:moveTo>
                    <a:pt x="1366" y="6590"/>
                  </a:moveTo>
                  <a:lnTo>
                    <a:pt x="1366" y="8054"/>
                  </a:lnTo>
                  <a:lnTo>
                    <a:pt x="869" y="6590"/>
                  </a:lnTo>
                  <a:lnTo>
                    <a:pt x="497" y="8054"/>
                  </a:lnTo>
                  <a:lnTo>
                    <a:pt x="0" y="8054"/>
                  </a:lnTo>
                  <a:lnTo>
                    <a:pt x="497" y="9519"/>
                  </a:lnTo>
                  <a:lnTo>
                    <a:pt x="869" y="8054"/>
                  </a:lnTo>
                  <a:lnTo>
                    <a:pt x="869" y="9519"/>
                  </a:lnTo>
                  <a:lnTo>
                    <a:pt x="1366" y="8054"/>
                  </a:lnTo>
                  <a:lnTo>
                    <a:pt x="1862" y="8054"/>
                  </a:lnTo>
                  <a:lnTo>
                    <a:pt x="2359" y="6590"/>
                  </a:lnTo>
                  <a:lnTo>
                    <a:pt x="3724" y="6590"/>
                  </a:lnTo>
                  <a:lnTo>
                    <a:pt x="4097" y="4027"/>
                  </a:lnTo>
                  <a:lnTo>
                    <a:pt x="6455" y="4027"/>
                  </a:lnTo>
                  <a:lnTo>
                    <a:pt x="6952" y="5125"/>
                  </a:lnTo>
                  <a:lnTo>
                    <a:pt x="5959" y="5125"/>
                  </a:lnTo>
                  <a:lnTo>
                    <a:pt x="5959" y="6590"/>
                  </a:lnTo>
                  <a:lnTo>
                    <a:pt x="8317" y="6590"/>
                  </a:lnTo>
                  <a:lnTo>
                    <a:pt x="8690" y="8054"/>
                  </a:lnTo>
                  <a:lnTo>
                    <a:pt x="9186" y="8054"/>
                  </a:lnTo>
                  <a:lnTo>
                    <a:pt x="9186" y="6590"/>
                  </a:lnTo>
                  <a:lnTo>
                    <a:pt x="9683" y="8054"/>
                  </a:lnTo>
                  <a:lnTo>
                    <a:pt x="10055" y="9519"/>
                  </a:lnTo>
                  <a:lnTo>
                    <a:pt x="11917" y="9519"/>
                  </a:lnTo>
                  <a:lnTo>
                    <a:pt x="11917" y="10617"/>
                  </a:lnTo>
                  <a:lnTo>
                    <a:pt x="12910" y="9519"/>
                  </a:lnTo>
                  <a:lnTo>
                    <a:pt x="13283" y="13546"/>
                  </a:lnTo>
                  <a:lnTo>
                    <a:pt x="13779" y="14644"/>
                  </a:lnTo>
                  <a:lnTo>
                    <a:pt x="14276" y="14644"/>
                  </a:lnTo>
                  <a:lnTo>
                    <a:pt x="14648" y="16108"/>
                  </a:lnTo>
                  <a:lnTo>
                    <a:pt x="16138" y="16108"/>
                  </a:lnTo>
                  <a:lnTo>
                    <a:pt x="16138" y="17573"/>
                  </a:lnTo>
                  <a:lnTo>
                    <a:pt x="15641" y="17573"/>
                  </a:lnTo>
                  <a:lnTo>
                    <a:pt x="14648" y="20136"/>
                  </a:lnTo>
                  <a:lnTo>
                    <a:pt x="17876" y="20136"/>
                  </a:lnTo>
                  <a:lnTo>
                    <a:pt x="18372" y="21600"/>
                  </a:lnTo>
                  <a:lnTo>
                    <a:pt x="19738" y="20136"/>
                  </a:lnTo>
                  <a:lnTo>
                    <a:pt x="20234" y="18671"/>
                  </a:lnTo>
                  <a:lnTo>
                    <a:pt x="21600" y="18671"/>
                  </a:lnTo>
                  <a:lnTo>
                    <a:pt x="21600" y="17573"/>
                  </a:lnTo>
                  <a:lnTo>
                    <a:pt x="21103" y="17573"/>
                  </a:lnTo>
                  <a:lnTo>
                    <a:pt x="20731" y="16108"/>
                  </a:lnTo>
                  <a:lnTo>
                    <a:pt x="19738" y="14644"/>
                  </a:lnTo>
                  <a:lnTo>
                    <a:pt x="18869" y="14644"/>
                  </a:lnTo>
                  <a:lnTo>
                    <a:pt x="18869" y="12081"/>
                  </a:lnTo>
                  <a:lnTo>
                    <a:pt x="18372" y="13546"/>
                  </a:lnTo>
                  <a:lnTo>
                    <a:pt x="17876" y="13546"/>
                  </a:lnTo>
                  <a:lnTo>
                    <a:pt x="17503" y="10617"/>
                  </a:lnTo>
                  <a:lnTo>
                    <a:pt x="17007" y="12081"/>
                  </a:lnTo>
                  <a:lnTo>
                    <a:pt x="17007" y="10617"/>
                  </a:lnTo>
                  <a:lnTo>
                    <a:pt x="16138" y="9519"/>
                  </a:lnTo>
                  <a:lnTo>
                    <a:pt x="16138" y="10617"/>
                  </a:lnTo>
                  <a:lnTo>
                    <a:pt x="15641" y="10617"/>
                  </a:lnTo>
                  <a:lnTo>
                    <a:pt x="15641" y="9519"/>
                  </a:lnTo>
                  <a:lnTo>
                    <a:pt x="15641" y="10617"/>
                  </a:lnTo>
                  <a:lnTo>
                    <a:pt x="15145" y="9519"/>
                  </a:lnTo>
                  <a:lnTo>
                    <a:pt x="14276" y="9519"/>
                  </a:lnTo>
                  <a:lnTo>
                    <a:pt x="13283" y="6590"/>
                  </a:lnTo>
                  <a:lnTo>
                    <a:pt x="12910" y="5125"/>
                  </a:lnTo>
                  <a:lnTo>
                    <a:pt x="11545" y="5125"/>
                  </a:lnTo>
                  <a:lnTo>
                    <a:pt x="11545" y="4027"/>
                  </a:lnTo>
                  <a:lnTo>
                    <a:pt x="11048" y="2563"/>
                  </a:lnTo>
                  <a:lnTo>
                    <a:pt x="10055" y="2563"/>
                  </a:lnTo>
                  <a:lnTo>
                    <a:pt x="8690" y="1098"/>
                  </a:lnTo>
                  <a:lnTo>
                    <a:pt x="8317" y="2563"/>
                  </a:lnTo>
                  <a:lnTo>
                    <a:pt x="7821" y="1098"/>
                  </a:lnTo>
                  <a:lnTo>
                    <a:pt x="7324" y="1098"/>
                  </a:lnTo>
                  <a:lnTo>
                    <a:pt x="6455" y="0"/>
                  </a:lnTo>
                  <a:lnTo>
                    <a:pt x="5462" y="0"/>
                  </a:lnTo>
                  <a:lnTo>
                    <a:pt x="5090" y="1098"/>
                  </a:lnTo>
                  <a:lnTo>
                    <a:pt x="4097" y="1098"/>
                  </a:lnTo>
                  <a:lnTo>
                    <a:pt x="3228" y="2563"/>
                  </a:lnTo>
                  <a:lnTo>
                    <a:pt x="2731" y="2563"/>
                  </a:lnTo>
                  <a:lnTo>
                    <a:pt x="1862" y="4027"/>
                  </a:lnTo>
                  <a:lnTo>
                    <a:pt x="1366" y="5125"/>
                  </a:lnTo>
                  <a:lnTo>
                    <a:pt x="1366" y="6590"/>
                  </a:lnTo>
                  <a:close/>
                  <a:moveTo>
                    <a:pt x="1366" y="6590"/>
                  </a:moveTo>
                </a:path>
              </a:pathLst>
            </a:custGeom>
            <a:grpFill/>
            <a:ln>
              <a:noFill/>
            </a:ln>
          </p:spPr>
          <p:txBody>
            <a:bodyPr lIns="0" tIns="0" rIns="0" bIns="0"/>
            <a:lstStyle/>
            <a:p>
              <a:pPr defTabSz="913765">
                <a:defRPr/>
              </a:pPr>
              <a:endParaRPr lang="es-ES">
                <a:solidFill>
                  <a:prstClr val="black"/>
                </a:solidFill>
              </a:endParaRPr>
            </a:p>
          </p:txBody>
        </p:sp>
        <p:sp>
          <p:nvSpPr>
            <p:cNvPr id="443" name="AutoShape 165"/>
            <p:cNvSpPr/>
            <p:nvPr/>
          </p:nvSpPr>
          <p:spPr bwMode="auto">
            <a:xfrm>
              <a:off x="3653" y="3639"/>
              <a:ext cx="236" cy="247"/>
            </a:xfrm>
            <a:custGeom>
              <a:avLst/>
              <a:gdLst>
                <a:gd name="T0" fmla="*/ 198 w 21600"/>
                <a:gd name="T1" fmla="*/ 247 h 21600"/>
                <a:gd name="T2" fmla="*/ 226 w 21600"/>
                <a:gd name="T3" fmla="*/ 240 h 21600"/>
                <a:gd name="T4" fmla="*/ 218 w 21600"/>
                <a:gd name="T5" fmla="*/ 230 h 21600"/>
                <a:gd name="T6" fmla="*/ 208 w 21600"/>
                <a:gd name="T7" fmla="*/ 230 h 21600"/>
                <a:gd name="T8" fmla="*/ 198 w 21600"/>
                <a:gd name="T9" fmla="*/ 247 h 21600"/>
                <a:gd name="T10" fmla="*/ 226 w 21600"/>
                <a:gd name="T11" fmla="*/ 183 h 21600"/>
                <a:gd name="T12" fmla="*/ 218 w 21600"/>
                <a:gd name="T13" fmla="*/ 193 h 21600"/>
                <a:gd name="T14" fmla="*/ 198 w 21600"/>
                <a:gd name="T15" fmla="*/ 165 h 21600"/>
                <a:gd name="T16" fmla="*/ 188 w 21600"/>
                <a:gd name="T17" fmla="*/ 175 h 21600"/>
                <a:gd name="T18" fmla="*/ 170 w 21600"/>
                <a:gd name="T19" fmla="*/ 183 h 21600"/>
                <a:gd name="T20" fmla="*/ 180 w 21600"/>
                <a:gd name="T21" fmla="*/ 193 h 21600"/>
                <a:gd name="T22" fmla="*/ 198 w 21600"/>
                <a:gd name="T23" fmla="*/ 165 h 21600"/>
                <a:gd name="T24" fmla="*/ 180 w 21600"/>
                <a:gd name="T25" fmla="*/ 165 h 21600"/>
                <a:gd name="T26" fmla="*/ 170 w 21600"/>
                <a:gd name="T27" fmla="*/ 165 h 21600"/>
                <a:gd name="T28" fmla="*/ 142 w 21600"/>
                <a:gd name="T29" fmla="*/ 148 h 21600"/>
                <a:gd name="T30" fmla="*/ 152 w 21600"/>
                <a:gd name="T31" fmla="*/ 165 h 21600"/>
                <a:gd name="T32" fmla="*/ 142 w 21600"/>
                <a:gd name="T33" fmla="*/ 128 h 21600"/>
                <a:gd name="T34" fmla="*/ 104 w 21600"/>
                <a:gd name="T35" fmla="*/ 138 h 21600"/>
                <a:gd name="T36" fmla="*/ 104 w 21600"/>
                <a:gd name="T37" fmla="*/ 128 h 21600"/>
                <a:gd name="T38" fmla="*/ 170 w 21600"/>
                <a:gd name="T39" fmla="*/ 128 h 21600"/>
                <a:gd name="T40" fmla="*/ 170 w 21600"/>
                <a:gd name="T41" fmla="*/ 111 h 21600"/>
                <a:gd name="T42" fmla="*/ 124 w 21600"/>
                <a:gd name="T43" fmla="*/ 101 h 21600"/>
                <a:gd name="T44" fmla="*/ 132 w 21600"/>
                <a:gd name="T45" fmla="*/ 119 h 21600"/>
                <a:gd name="T46" fmla="*/ 142 w 21600"/>
                <a:gd name="T47" fmla="*/ 111 h 21600"/>
                <a:gd name="T48" fmla="*/ 132 w 21600"/>
                <a:gd name="T49" fmla="*/ 91 h 21600"/>
                <a:gd name="T50" fmla="*/ 104 w 21600"/>
                <a:gd name="T51" fmla="*/ 64 h 21600"/>
                <a:gd name="T52" fmla="*/ 114 w 21600"/>
                <a:gd name="T53" fmla="*/ 91 h 21600"/>
                <a:gd name="T54" fmla="*/ 104 w 21600"/>
                <a:gd name="T55" fmla="*/ 84 h 21600"/>
                <a:gd name="T56" fmla="*/ 94 w 21600"/>
                <a:gd name="T57" fmla="*/ 64 h 21600"/>
                <a:gd name="T58" fmla="*/ 66 w 21600"/>
                <a:gd name="T59" fmla="*/ 0 h 21600"/>
                <a:gd name="T60" fmla="*/ 86 w 21600"/>
                <a:gd name="T61" fmla="*/ 27 h 21600"/>
                <a:gd name="T62" fmla="*/ 76 w 21600"/>
                <a:gd name="T63" fmla="*/ 37 h 21600"/>
                <a:gd name="T64" fmla="*/ 76 w 21600"/>
                <a:gd name="T65" fmla="*/ 27 h 21600"/>
                <a:gd name="T66" fmla="*/ 76 w 21600"/>
                <a:gd name="T67" fmla="*/ 20 h 21600"/>
                <a:gd name="T68" fmla="*/ 66 w 21600"/>
                <a:gd name="T69" fmla="*/ 0 h 21600"/>
                <a:gd name="T70" fmla="*/ 0 w 21600"/>
                <a:gd name="T71" fmla="*/ 10 h 21600"/>
                <a:gd name="T72" fmla="*/ 28 w 21600"/>
                <a:gd name="T73" fmla="*/ 0 h 21600"/>
                <a:gd name="T74" fmla="*/ 48 w 21600"/>
                <a:gd name="T75" fmla="*/ 10 h 21600"/>
                <a:gd name="T76" fmla="*/ 20 w 21600"/>
                <a:gd name="T77" fmla="*/ 20 h 21600"/>
                <a:gd name="T78" fmla="*/ 0 w 21600"/>
                <a:gd name="T79" fmla="*/ 10 h 21600"/>
                <a:gd name="T80" fmla="*/ 76 w 21600"/>
                <a:gd name="T81" fmla="*/ 74 h 21600"/>
                <a:gd name="T82" fmla="*/ 58 w 21600"/>
                <a:gd name="T83" fmla="*/ 84 h 21600"/>
                <a:gd name="T84" fmla="*/ 38 w 21600"/>
                <a:gd name="T85" fmla="*/ 111 h 21600"/>
                <a:gd name="T86" fmla="*/ 38 w 21600"/>
                <a:gd name="T87" fmla="*/ 111 h 21600"/>
                <a:gd name="T88" fmla="*/ 38 w 21600"/>
                <a:gd name="T89" fmla="*/ 111 h 21600"/>
                <a:gd name="T90" fmla="*/ 28 w 21600"/>
                <a:gd name="T91" fmla="*/ 111 h 21600"/>
                <a:gd name="T92" fmla="*/ 48 w 21600"/>
                <a:gd name="T93" fmla="*/ 101 h 21600"/>
                <a:gd name="T94" fmla="*/ 38 w 21600"/>
                <a:gd name="T95" fmla="*/ 74 h 21600"/>
                <a:gd name="T96" fmla="*/ 28 w 21600"/>
                <a:gd name="T97" fmla="*/ 84 h 21600"/>
                <a:gd name="T98" fmla="*/ 28 w 21600"/>
                <a:gd name="T99" fmla="*/ 101 h 21600"/>
                <a:gd name="T100" fmla="*/ 38 w 21600"/>
                <a:gd name="T101" fmla="*/ 101 h 21600"/>
                <a:gd name="T102" fmla="*/ 38 w 21600"/>
                <a:gd name="T103" fmla="*/ 119 h 21600"/>
                <a:gd name="T104" fmla="*/ 48 w 21600"/>
                <a:gd name="T105" fmla="*/ 128 h 21600"/>
                <a:gd name="T106" fmla="*/ 48 w 21600"/>
                <a:gd name="T107" fmla="*/ 111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20671" y="19224"/>
                  </a:moveTo>
                  <a:close/>
                  <a:moveTo>
                    <a:pt x="18116" y="21600"/>
                  </a:moveTo>
                  <a:lnTo>
                    <a:pt x="19974" y="21600"/>
                  </a:lnTo>
                  <a:lnTo>
                    <a:pt x="20671" y="20952"/>
                  </a:lnTo>
                  <a:lnTo>
                    <a:pt x="20671" y="20088"/>
                  </a:lnTo>
                  <a:lnTo>
                    <a:pt x="19974" y="20088"/>
                  </a:lnTo>
                  <a:lnTo>
                    <a:pt x="19974" y="20952"/>
                  </a:lnTo>
                  <a:lnTo>
                    <a:pt x="19045" y="20088"/>
                  </a:lnTo>
                  <a:lnTo>
                    <a:pt x="18116" y="20952"/>
                  </a:lnTo>
                  <a:lnTo>
                    <a:pt x="18116" y="21600"/>
                  </a:lnTo>
                  <a:close/>
                  <a:moveTo>
                    <a:pt x="19974" y="15984"/>
                  </a:moveTo>
                  <a:lnTo>
                    <a:pt x="20671" y="15984"/>
                  </a:lnTo>
                  <a:lnTo>
                    <a:pt x="21600" y="16848"/>
                  </a:lnTo>
                  <a:lnTo>
                    <a:pt x="19974" y="16848"/>
                  </a:lnTo>
                  <a:lnTo>
                    <a:pt x="19974" y="15984"/>
                  </a:lnTo>
                  <a:close/>
                  <a:moveTo>
                    <a:pt x="18116" y="14472"/>
                  </a:moveTo>
                  <a:lnTo>
                    <a:pt x="17187" y="14472"/>
                  </a:lnTo>
                  <a:lnTo>
                    <a:pt x="17187" y="15336"/>
                  </a:lnTo>
                  <a:lnTo>
                    <a:pt x="16490" y="15984"/>
                  </a:lnTo>
                  <a:lnTo>
                    <a:pt x="15561" y="15984"/>
                  </a:lnTo>
                  <a:lnTo>
                    <a:pt x="15561" y="16848"/>
                  </a:lnTo>
                  <a:lnTo>
                    <a:pt x="16490" y="16848"/>
                  </a:lnTo>
                  <a:lnTo>
                    <a:pt x="18116" y="15984"/>
                  </a:lnTo>
                  <a:lnTo>
                    <a:pt x="18116" y="14472"/>
                  </a:lnTo>
                  <a:close/>
                  <a:moveTo>
                    <a:pt x="15561" y="14472"/>
                  </a:moveTo>
                  <a:lnTo>
                    <a:pt x="16490" y="14472"/>
                  </a:lnTo>
                  <a:lnTo>
                    <a:pt x="16490" y="15336"/>
                  </a:lnTo>
                  <a:lnTo>
                    <a:pt x="15561" y="14472"/>
                  </a:lnTo>
                  <a:close/>
                  <a:moveTo>
                    <a:pt x="13006" y="11232"/>
                  </a:moveTo>
                  <a:lnTo>
                    <a:pt x="13006" y="12960"/>
                  </a:lnTo>
                  <a:lnTo>
                    <a:pt x="13935" y="13608"/>
                  </a:lnTo>
                  <a:lnTo>
                    <a:pt x="13935" y="14472"/>
                  </a:lnTo>
                  <a:lnTo>
                    <a:pt x="13006" y="13608"/>
                  </a:lnTo>
                  <a:lnTo>
                    <a:pt x="13006" y="11232"/>
                  </a:lnTo>
                  <a:close/>
                  <a:moveTo>
                    <a:pt x="9523" y="11232"/>
                  </a:moveTo>
                  <a:lnTo>
                    <a:pt x="9523" y="12096"/>
                  </a:lnTo>
                  <a:lnTo>
                    <a:pt x="10452" y="12096"/>
                  </a:lnTo>
                  <a:lnTo>
                    <a:pt x="9523" y="11232"/>
                  </a:lnTo>
                  <a:close/>
                  <a:moveTo>
                    <a:pt x="15561" y="9720"/>
                  </a:moveTo>
                  <a:lnTo>
                    <a:pt x="15561" y="11232"/>
                  </a:lnTo>
                  <a:lnTo>
                    <a:pt x="16490" y="10368"/>
                  </a:lnTo>
                  <a:lnTo>
                    <a:pt x="15561" y="9720"/>
                  </a:lnTo>
                  <a:close/>
                  <a:moveTo>
                    <a:pt x="12077" y="7992"/>
                  </a:moveTo>
                  <a:lnTo>
                    <a:pt x="11381" y="8856"/>
                  </a:lnTo>
                  <a:lnTo>
                    <a:pt x="12077" y="8856"/>
                  </a:lnTo>
                  <a:lnTo>
                    <a:pt x="12077" y="10368"/>
                  </a:lnTo>
                  <a:lnTo>
                    <a:pt x="13006" y="10368"/>
                  </a:lnTo>
                  <a:lnTo>
                    <a:pt x="13006" y="9720"/>
                  </a:lnTo>
                  <a:lnTo>
                    <a:pt x="12077" y="8856"/>
                  </a:lnTo>
                  <a:lnTo>
                    <a:pt x="12077" y="7992"/>
                  </a:lnTo>
                  <a:close/>
                  <a:moveTo>
                    <a:pt x="8594" y="5616"/>
                  </a:moveTo>
                  <a:lnTo>
                    <a:pt x="9523" y="5616"/>
                  </a:lnTo>
                  <a:lnTo>
                    <a:pt x="10452" y="6480"/>
                  </a:lnTo>
                  <a:lnTo>
                    <a:pt x="10452" y="7992"/>
                  </a:lnTo>
                  <a:lnTo>
                    <a:pt x="9523" y="7992"/>
                  </a:lnTo>
                  <a:lnTo>
                    <a:pt x="9523" y="7344"/>
                  </a:lnTo>
                  <a:lnTo>
                    <a:pt x="10452" y="7344"/>
                  </a:lnTo>
                  <a:lnTo>
                    <a:pt x="8594" y="5616"/>
                  </a:lnTo>
                  <a:close/>
                  <a:moveTo>
                    <a:pt x="4413" y="0"/>
                  </a:moveTo>
                  <a:lnTo>
                    <a:pt x="6039" y="0"/>
                  </a:lnTo>
                  <a:lnTo>
                    <a:pt x="7897" y="1728"/>
                  </a:lnTo>
                  <a:lnTo>
                    <a:pt x="7897" y="2376"/>
                  </a:lnTo>
                  <a:lnTo>
                    <a:pt x="6968" y="2376"/>
                  </a:lnTo>
                  <a:lnTo>
                    <a:pt x="6968" y="3240"/>
                  </a:lnTo>
                  <a:lnTo>
                    <a:pt x="6039" y="4104"/>
                  </a:lnTo>
                  <a:lnTo>
                    <a:pt x="6968" y="2376"/>
                  </a:lnTo>
                  <a:lnTo>
                    <a:pt x="6039" y="2376"/>
                  </a:lnTo>
                  <a:lnTo>
                    <a:pt x="6968" y="1728"/>
                  </a:lnTo>
                  <a:lnTo>
                    <a:pt x="6039" y="864"/>
                  </a:lnTo>
                  <a:lnTo>
                    <a:pt x="6039" y="0"/>
                  </a:lnTo>
                  <a:lnTo>
                    <a:pt x="4413" y="0"/>
                  </a:lnTo>
                  <a:close/>
                  <a:moveTo>
                    <a:pt x="0" y="864"/>
                  </a:moveTo>
                  <a:lnTo>
                    <a:pt x="1858" y="864"/>
                  </a:lnTo>
                  <a:lnTo>
                    <a:pt x="2555" y="0"/>
                  </a:lnTo>
                  <a:lnTo>
                    <a:pt x="3484" y="0"/>
                  </a:lnTo>
                  <a:lnTo>
                    <a:pt x="4413" y="864"/>
                  </a:lnTo>
                  <a:lnTo>
                    <a:pt x="3484" y="864"/>
                  </a:lnTo>
                  <a:lnTo>
                    <a:pt x="1858" y="1728"/>
                  </a:lnTo>
                  <a:lnTo>
                    <a:pt x="929" y="1728"/>
                  </a:lnTo>
                  <a:lnTo>
                    <a:pt x="0" y="864"/>
                  </a:lnTo>
                  <a:close/>
                  <a:moveTo>
                    <a:pt x="4413" y="6480"/>
                  </a:moveTo>
                  <a:lnTo>
                    <a:pt x="6968" y="6480"/>
                  </a:lnTo>
                  <a:lnTo>
                    <a:pt x="6039" y="7344"/>
                  </a:lnTo>
                  <a:lnTo>
                    <a:pt x="5342" y="7344"/>
                  </a:lnTo>
                  <a:lnTo>
                    <a:pt x="4413" y="6480"/>
                  </a:lnTo>
                  <a:close/>
                  <a:moveTo>
                    <a:pt x="3484" y="9720"/>
                  </a:moveTo>
                  <a:lnTo>
                    <a:pt x="4413" y="9720"/>
                  </a:lnTo>
                  <a:lnTo>
                    <a:pt x="3484" y="9720"/>
                  </a:lnTo>
                  <a:close/>
                  <a:moveTo>
                    <a:pt x="2555" y="9720"/>
                  </a:moveTo>
                  <a:lnTo>
                    <a:pt x="3484" y="9720"/>
                  </a:lnTo>
                  <a:lnTo>
                    <a:pt x="3484" y="10368"/>
                  </a:lnTo>
                  <a:lnTo>
                    <a:pt x="2555" y="9720"/>
                  </a:lnTo>
                  <a:close/>
                  <a:moveTo>
                    <a:pt x="3484" y="8856"/>
                  </a:moveTo>
                  <a:lnTo>
                    <a:pt x="4413" y="8856"/>
                  </a:lnTo>
                  <a:lnTo>
                    <a:pt x="3484" y="7344"/>
                  </a:lnTo>
                  <a:lnTo>
                    <a:pt x="3484" y="6480"/>
                  </a:lnTo>
                  <a:lnTo>
                    <a:pt x="2555" y="6480"/>
                  </a:lnTo>
                  <a:lnTo>
                    <a:pt x="2555" y="7344"/>
                  </a:lnTo>
                  <a:lnTo>
                    <a:pt x="1858" y="7992"/>
                  </a:lnTo>
                  <a:lnTo>
                    <a:pt x="2555" y="8856"/>
                  </a:lnTo>
                  <a:lnTo>
                    <a:pt x="2555" y="7992"/>
                  </a:lnTo>
                  <a:lnTo>
                    <a:pt x="3484" y="8856"/>
                  </a:lnTo>
                  <a:close/>
                  <a:moveTo>
                    <a:pt x="4413" y="9720"/>
                  </a:moveTo>
                  <a:lnTo>
                    <a:pt x="3484" y="10368"/>
                  </a:lnTo>
                  <a:lnTo>
                    <a:pt x="3484" y="12096"/>
                  </a:lnTo>
                  <a:lnTo>
                    <a:pt x="4413" y="11232"/>
                  </a:lnTo>
                  <a:lnTo>
                    <a:pt x="4413" y="9720"/>
                  </a:lnTo>
                  <a:close/>
                  <a:moveTo>
                    <a:pt x="4413" y="9720"/>
                  </a:moveTo>
                </a:path>
              </a:pathLst>
            </a:custGeom>
            <a:grpFill/>
            <a:ln>
              <a:noFill/>
            </a:ln>
          </p:spPr>
          <p:txBody>
            <a:bodyPr lIns="0" tIns="0" rIns="0" bIns="0"/>
            <a:lstStyle/>
            <a:p>
              <a:pPr defTabSz="913765">
                <a:defRPr/>
              </a:pPr>
              <a:endParaRPr lang="es-ES">
                <a:solidFill>
                  <a:prstClr val="black"/>
                </a:solidFill>
              </a:endParaRPr>
            </a:p>
          </p:txBody>
        </p:sp>
        <p:sp>
          <p:nvSpPr>
            <p:cNvPr id="444" name="AutoShape 166"/>
            <p:cNvSpPr/>
            <p:nvPr/>
          </p:nvSpPr>
          <p:spPr bwMode="auto">
            <a:xfrm>
              <a:off x="3437" y="4319"/>
              <a:ext cx="236" cy="91"/>
            </a:xfrm>
            <a:custGeom>
              <a:avLst/>
              <a:gdLst>
                <a:gd name="T0" fmla="*/ 208 w 21600"/>
                <a:gd name="T1" fmla="*/ 81 h 21600"/>
                <a:gd name="T2" fmla="*/ 188 w 21600"/>
                <a:gd name="T3" fmla="*/ 64 h 21600"/>
                <a:gd name="T4" fmla="*/ 198 w 21600"/>
                <a:gd name="T5" fmla="*/ 44 h 21600"/>
                <a:gd name="T6" fmla="*/ 208 w 21600"/>
                <a:gd name="T7" fmla="*/ 37 h 21600"/>
                <a:gd name="T8" fmla="*/ 198 w 21600"/>
                <a:gd name="T9" fmla="*/ 44 h 21600"/>
                <a:gd name="T10" fmla="*/ 188 w 21600"/>
                <a:gd name="T11" fmla="*/ 37 h 21600"/>
                <a:gd name="T12" fmla="*/ 170 w 21600"/>
                <a:gd name="T13" fmla="*/ 27 h 21600"/>
                <a:gd name="T14" fmla="*/ 150 w 21600"/>
                <a:gd name="T15" fmla="*/ 17 h 21600"/>
                <a:gd name="T16" fmla="*/ 142 w 21600"/>
                <a:gd name="T17" fmla="*/ 37 h 21600"/>
                <a:gd name="T18" fmla="*/ 114 w 21600"/>
                <a:gd name="T19" fmla="*/ 44 h 21600"/>
                <a:gd name="T20" fmla="*/ 122 w 21600"/>
                <a:gd name="T21" fmla="*/ 71 h 21600"/>
                <a:gd name="T22" fmla="*/ 104 w 21600"/>
                <a:gd name="T23" fmla="*/ 81 h 21600"/>
                <a:gd name="T24" fmla="*/ 86 w 21600"/>
                <a:gd name="T25" fmla="*/ 91 h 21600"/>
                <a:gd name="T26" fmla="*/ 76 w 21600"/>
                <a:gd name="T27" fmla="*/ 64 h 21600"/>
                <a:gd name="T28" fmla="*/ 66 w 21600"/>
                <a:gd name="T29" fmla="*/ 71 h 21600"/>
                <a:gd name="T30" fmla="*/ 56 w 21600"/>
                <a:gd name="T31" fmla="*/ 54 h 21600"/>
                <a:gd name="T32" fmla="*/ 38 w 21600"/>
                <a:gd name="T33" fmla="*/ 44 h 21600"/>
                <a:gd name="T34" fmla="*/ 10 w 21600"/>
                <a:gd name="T35" fmla="*/ 27 h 21600"/>
                <a:gd name="T36" fmla="*/ 0 w 21600"/>
                <a:gd name="T37" fmla="*/ 17 h 21600"/>
                <a:gd name="T38" fmla="*/ 10 w 21600"/>
                <a:gd name="T39" fmla="*/ 0 h 21600"/>
                <a:gd name="T40" fmla="*/ 20 w 21600"/>
                <a:gd name="T41" fmla="*/ 7 h 21600"/>
                <a:gd name="T42" fmla="*/ 28 w 21600"/>
                <a:gd name="T43" fmla="*/ 17 h 21600"/>
                <a:gd name="T44" fmla="*/ 38 w 21600"/>
                <a:gd name="T45" fmla="*/ 27 h 21600"/>
                <a:gd name="T46" fmla="*/ 48 w 21600"/>
                <a:gd name="T47" fmla="*/ 17 h 21600"/>
                <a:gd name="T48" fmla="*/ 66 w 21600"/>
                <a:gd name="T49" fmla="*/ 27 h 21600"/>
                <a:gd name="T50" fmla="*/ 94 w 21600"/>
                <a:gd name="T51" fmla="*/ 17 h 21600"/>
                <a:gd name="T52" fmla="*/ 142 w 21600"/>
                <a:gd name="T53" fmla="*/ 7 h 21600"/>
                <a:gd name="T54" fmla="*/ 160 w 21600"/>
                <a:gd name="T55" fmla="*/ 0 h 21600"/>
                <a:gd name="T56" fmla="*/ 198 w 21600"/>
                <a:gd name="T57" fmla="*/ 7 h 21600"/>
                <a:gd name="T58" fmla="*/ 216 w 21600"/>
                <a:gd name="T59" fmla="*/ 27 h 21600"/>
                <a:gd name="T60" fmla="*/ 236 w 21600"/>
                <a:gd name="T61" fmla="*/ 37 h 21600"/>
                <a:gd name="T62" fmla="*/ 236 w 21600"/>
                <a:gd name="T63" fmla="*/ 44 h 21600"/>
                <a:gd name="T64" fmla="*/ 226 w 21600"/>
                <a:gd name="T65" fmla="*/ 64 h 21600"/>
                <a:gd name="T66" fmla="*/ 216 w 21600"/>
                <a:gd name="T67" fmla="*/ 71 h 21600"/>
                <a:gd name="T68" fmla="*/ 208 w 21600"/>
                <a:gd name="T69" fmla="*/ 91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19045" y="21600"/>
                  </a:moveTo>
                  <a:lnTo>
                    <a:pt x="19045" y="19265"/>
                  </a:lnTo>
                  <a:lnTo>
                    <a:pt x="18116" y="16930"/>
                  </a:lnTo>
                  <a:lnTo>
                    <a:pt x="17187" y="15178"/>
                  </a:lnTo>
                  <a:lnTo>
                    <a:pt x="18116" y="12843"/>
                  </a:lnTo>
                  <a:lnTo>
                    <a:pt x="18116" y="10508"/>
                  </a:lnTo>
                  <a:lnTo>
                    <a:pt x="19045" y="10508"/>
                  </a:lnTo>
                  <a:lnTo>
                    <a:pt x="19045" y="8757"/>
                  </a:lnTo>
                  <a:lnTo>
                    <a:pt x="18116" y="8757"/>
                  </a:lnTo>
                  <a:lnTo>
                    <a:pt x="18116" y="10508"/>
                  </a:lnTo>
                  <a:lnTo>
                    <a:pt x="17187" y="10508"/>
                  </a:lnTo>
                  <a:lnTo>
                    <a:pt x="17187" y="8757"/>
                  </a:lnTo>
                  <a:lnTo>
                    <a:pt x="16490" y="6422"/>
                  </a:lnTo>
                  <a:lnTo>
                    <a:pt x="15561" y="6422"/>
                  </a:lnTo>
                  <a:lnTo>
                    <a:pt x="15561" y="4086"/>
                  </a:lnTo>
                  <a:lnTo>
                    <a:pt x="13703" y="4086"/>
                  </a:lnTo>
                  <a:lnTo>
                    <a:pt x="13006" y="6422"/>
                  </a:lnTo>
                  <a:lnTo>
                    <a:pt x="13006" y="8757"/>
                  </a:lnTo>
                  <a:lnTo>
                    <a:pt x="12077" y="10508"/>
                  </a:lnTo>
                  <a:lnTo>
                    <a:pt x="10452" y="10508"/>
                  </a:lnTo>
                  <a:lnTo>
                    <a:pt x="9523" y="12843"/>
                  </a:lnTo>
                  <a:lnTo>
                    <a:pt x="11148" y="16930"/>
                  </a:lnTo>
                  <a:lnTo>
                    <a:pt x="11148" y="19265"/>
                  </a:lnTo>
                  <a:lnTo>
                    <a:pt x="9523" y="19265"/>
                  </a:lnTo>
                  <a:lnTo>
                    <a:pt x="9523" y="21600"/>
                  </a:lnTo>
                  <a:lnTo>
                    <a:pt x="7897" y="21600"/>
                  </a:lnTo>
                  <a:lnTo>
                    <a:pt x="7897" y="15178"/>
                  </a:lnTo>
                  <a:lnTo>
                    <a:pt x="6968" y="15178"/>
                  </a:lnTo>
                  <a:lnTo>
                    <a:pt x="6968" y="16930"/>
                  </a:lnTo>
                  <a:lnTo>
                    <a:pt x="6039" y="16930"/>
                  </a:lnTo>
                  <a:lnTo>
                    <a:pt x="5110" y="15178"/>
                  </a:lnTo>
                  <a:lnTo>
                    <a:pt x="5110" y="12843"/>
                  </a:lnTo>
                  <a:lnTo>
                    <a:pt x="3484" y="12843"/>
                  </a:lnTo>
                  <a:lnTo>
                    <a:pt x="3484" y="10508"/>
                  </a:lnTo>
                  <a:lnTo>
                    <a:pt x="929" y="10508"/>
                  </a:lnTo>
                  <a:lnTo>
                    <a:pt x="929" y="6422"/>
                  </a:lnTo>
                  <a:lnTo>
                    <a:pt x="0" y="6422"/>
                  </a:lnTo>
                  <a:lnTo>
                    <a:pt x="0" y="4086"/>
                  </a:lnTo>
                  <a:lnTo>
                    <a:pt x="929" y="1751"/>
                  </a:lnTo>
                  <a:lnTo>
                    <a:pt x="929" y="0"/>
                  </a:lnTo>
                  <a:lnTo>
                    <a:pt x="1858" y="0"/>
                  </a:lnTo>
                  <a:lnTo>
                    <a:pt x="1858" y="1751"/>
                  </a:lnTo>
                  <a:lnTo>
                    <a:pt x="2555" y="1751"/>
                  </a:lnTo>
                  <a:lnTo>
                    <a:pt x="2555" y="4086"/>
                  </a:lnTo>
                  <a:lnTo>
                    <a:pt x="3484" y="4086"/>
                  </a:lnTo>
                  <a:lnTo>
                    <a:pt x="3484" y="6422"/>
                  </a:lnTo>
                  <a:lnTo>
                    <a:pt x="4413" y="6422"/>
                  </a:lnTo>
                  <a:lnTo>
                    <a:pt x="4413" y="4086"/>
                  </a:lnTo>
                  <a:lnTo>
                    <a:pt x="5110" y="4086"/>
                  </a:lnTo>
                  <a:lnTo>
                    <a:pt x="6039" y="6422"/>
                  </a:lnTo>
                  <a:lnTo>
                    <a:pt x="8594" y="6422"/>
                  </a:lnTo>
                  <a:lnTo>
                    <a:pt x="8594" y="4086"/>
                  </a:lnTo>
                  <a:lnTo>
                    <a:pt x="11148" y="1751"/>
                  </a:lnTo>
                  <a:lnTo>
                    <a:pt x="13006" y="1751"/>
                  </a:lnTo>
                  <a:lnTo>
                    <a:pt x="13703" y="0"/>
                  </a:lnTo>
                  <a:lnTo>
                    <a:pt x="14632" y="0"/>
                  </a:lnTo>
                  <a:lnTo>
                    <a:pt x="14632" y="1751"/>
                  </a:lnTo>
                  <a:lnTo>
                    <a:pt x="18116" y="1751"/>
                  </a:lnTo>
                  <a:lnTo>
                    <a:pt x="19742" y="4086"/>
                  </a:lnTo>
                  <a:lnTo>
                    <a:pt x="19742" y="6422"/>
                  </a:lnTo>
                  <a:lnTo>
                    <a:pt x="20671" y="6422"/>
                  </a:lnTo>
                  <a:lnTo>
                    <a:pt x="21600" y="8757"/>
                  </a:lnTo>
                  <a:lnTo>
                    <a:pt x="20671" y="8757"/>
                  </a:lnTo>
                  <a:lnTo>
                    <a:pt x="21600" y="10508"/>
                  </a:lnTo>
                  <a:lnTo>
                    <a:pt x="21600" y="12843"/>
                  </a:lnTo>
                  <a:lnTo>
                    <a:pt x="20671" y="15178"/>
                  </a:lnTo>
                  <a:lnTo>
                    <a:pt x="20671" y="16930"/>
                  </a:lnTo>
                  <a:lnTo>
                    <a:pt x="19742" y="16930"/>
                  </a:lnTo>
                  <a:lnTo>
                    <a:pt x="19045" y="21600"/>
                  </a:lnTo>
                  <a:close/>
                  <a:moveTo>
                    <a:pt x="19045" y="21600"/>
                  </a:moveTo>
                </a:path>
              </a:pathLst>
            </a:custGeom>
            <a:grpFill/>
            <a:ln>
              <a:noFill/>
            </a:ln>
          </p:spPr>
          <p:txBody>
            <a:bodyPr lIns="0" tIns="0" rIns="0" bIns="0"/>
            <a:lstStyle/>
            <a:p>
              <a:pPr defTabSz="913765">
                <a:defRPr/>
              </a:pPr>
              <a:endParaRPr lang="es-ES">
                <a:solidFill>
                  <a:prstClr val="black"/>
                </a:solidFill>
              </a:endParaRPr>
            </a:p>
          </p:txBody>
        </p:sp>
        <p:sp>
          <p:nvSpPr>
            <p:cNvPr id="445" name="AutoShape 167"/>
            <p:cNvSpPr/>
            <p:nvPr/>
          </p:nvSpPr>
          <p:spPr bwMode="auto">
            <a:xfrm>
              <a:off x="3316" y="4254"/>
              <a:ext cx="142" cy="119"/>
            </a:xfrm>
            <a:custGeom>
              <a:avLst/>
              <a:gdLst>
                <a:gd name="T0" fmla="*/ 132 w 21600"/>
                <a:gd name="T1" fmla="*/ 109 h 21600"/>
                <a:gd name="T2" fmla="*/ 132 w 21600"/>
                <a:gd name="T3" fmla="*/ 119 h 21600"/>
                <a:gd name="T4" fmla="*/ 114 w 21600"/>
                <a:gd name="T5" fmla="*/ 119 h 21600"/>
                <a:gd name="T6" fmla="*/ 114 w 21600"/>
                <a:gd name="T7" fmla="*/ 109 h 21600"/>
                <a:gd name="T8" fmla="*/ 104 w 21600"/>
                <a:gd name="T9" fmla="*/ 102 h 21600"/>
                <a:gd name="T10" fmla="*/ 114 w 21600"/>
                <a:gd name="T11" fmla="*/ 109 h 21600"/>
                <a:gd name="T12" fmla="*/ 114 w 21600"/>
                <a:gd name="T13" fmla="*/ 119 h 21600"/>
                <a:gd name="T14" fmla="*/ 104 w 21600"/>
                <a:gd name="T15" fmla="*/ 119 h 21600"/>
                <a:gd name="T16" fmla="*/ 104 w 21600"/>
                <a:gd name="T17" fmla="*/ 109 h 21600"/>
                <a:gd name="T18" fmla="*/ 94 w 21600"/>
                <a:gd name="T19" fmla="*/ 109 h 21600"/>
                <a:gd name="T20" fmla="*/ 84 w 21600"/>
                <a:gd name="T21" fmla="*/ 102 h 21600"/>
                <a:gd name="T22" fmla="*/ 94 w 21600"/>
                <a:gd name="T23" fmla="*/ 92 h 21600"/>
                <a:gd name="T24" fmla="*/ 84 w 21600"/>
                <a:gd name="T25" fmla="*/ 82 h 21600"/>
                <a:gd name="T26" fmla="*/ 76 w 21600"/>
                <a:gd name="T27" fmla="*/ 82 h 21600"/>
                <a:gd name="T28" fmla="*/ 66 w 21600"/>
                <a:gd name="T29" fmla="*/ 72 h 21600"/>
                <a:gd name="T30" fmla="*/ 56 w 21600"/>
                <a:gd name="T31" fmla="*/ 64 h 21600"/>
                <a:gd name="T32" fmla="*/ 48 w 21600"/>
                <a:gd name="T33" fmla="*/ 55 h 21600"/>
                <a:gd name="T34" fmla="*/ 48 w 21600"/>
                <a:gd name="T35" fmla="*/ 45 h 21600"/>
                <a:gd name="T36" fmla="*/ 38 w 21600"/>
                <a:gd name="T37" fmla="*/ 45 h 21600"/>
                <a:gd name="T38" fmla="*/ 38 w 21600"/>
                <a:gd name="T39" fmla="*/ 37 h 21600"/>
                <a:gd name="T40" fmla="*/ 28 w 21600"/>
                <a:gd name="T41" fmla="*/ 45 h 21600"/>
                <a:gd name="T42" fmla="*/ 48 w 21600"/>
                <a:gd name="T43" fmla="*/ 55 h 21600"/>
                <a:gd name="T44" fmla="*/ 48 w 21600"/>
                <a:gd name="T45" fmla="*/ 64 h 21600"/>
                <a:gd name="T46" fmla="*/ 38 w 21600"/>
                <a:gd name="T47" fmla="*/ 64 h 21600"/>
                <a:gd name="T48" fmla="*/ 28 w 21600"/>
                <a:gd name="T49" fmla="*/ 55 h 21600"/>
                <a:gd name="T50" fmla="*/ 18 w 21600"/>
                <a:gd name="T51" fmla="*/ 55 h 21600"/>
                <a:gd name="T52" fmla="*/ 0 w 21600"/>
                <a:gd name="T53" fmla="*/ 45 h 21600"/>
                <a:gd name="T54" fmla="*/ 10 w 21600"/>
                <a:gd name="T55" fmla="*/ 37 h 21600"/>
                <a:gd name="T56" fmla="*/ 10 w 21600"/>
                <a:gd name="T57" fmla="*/ 17 h 21600"/>
                <a:gd name="T58" fmla="*/ 0 w 21600"/>
                <a:gd name="T59" fmla="*/ 17 h 21600"/>
                <a:gd name="T60" fmla="*/ 10 w 21600"/>
                <a:gd name="T61" fmla="*/ 17 h 21600"/>
                <a:gd name="T62" fmla="*/ 10 w 21600"/>
                <a:gd name="T63" fmla="*/ 7 h 21600"/>
                <a:gd name="T64" fmla="*/ 28 w 21600"/>
                <a:gd name="T65" fmla="*/ 0 h 21600"/>
                <a:gd name="T66" fmla="*/ 48 w 21600"/>
                <a:gd name="T67" fmla="*/ 7 h 21600"/>
                <a:gd name="T68" fmla="*/ 66 w 21600"/>
                <a:gd name="T69" fmla="*/ 7 h 21600"/>
                <a:gd name="T70" fmla="*/ 76 w 21600"/>
                <a:gd name="T71" fmla="*/ 17 h 21600"/>
                <a:gd name="T72" fmla="*/ 84 w 21600"/>
                <a:gd name="T73" fmla="*/ 27 h 21600"/>
                <a:gd name="T74" fmla="*/ 84 w 21600"/>
                <a:gd name="T75" fmla="*/ 17 h 21600"/>
                <a:gd name="T76" fmla="*/ 94 w 21600"/>
                <a:gd name="T77" fmla="*/ 17 h 21600"/>
                <a:gd name="T78" fmla="*/ 94 w 21600"/>
                <a:gd name="T79" fmla="*/ 27 h 21600"/>
                <a:gd name="T80" fmla="*/ 104 w 21600"/>
                <a:gd name="T81" fmla="*/ 27 h 21600"/>
                <a:gd name="T82" fmla="*/ 104 w 21600"/>
                <a:gd name="T83" fmla="*/ 17 h 21600"/>
                <a:gd name="T84" fmla="*/ 104 w 21600"/>
                <a:gd name="T85" fmla="*/ 27 h 21600"/>
                <a:gd name="T86" fmla="*/ 114 w 21600"/>
                <a:gd name="T87" fmla="*/ 37 h 21600"/>
                <a:gd name="T88" fmla="*/ 114 w 21600"/>
                <a:gd name="T89" fmla="*/ 45 h 21600"/>
                <a:gd name="T90" fmla="*/ 122 w 21600"/>
                <a:gd name="T91" fmla="*/ 45 h 21600"/>
                <a:gd name="T92" fmla="*/ 122 w 21600"/>
                <a:gd name="T93" fmla="*/ 55 h 21600"/>
                <a:gd name="T94" fmla="*/ 132 w 21600"/>
                <a:gd name="T95" fmla="*/ 64 h 21600"/>
                <a:gd name="T96" fmla="*/ 142 w 21600"/>
                <a:gd name="T97" fmla="*/ 64 h 21600"/>
                <a:gd name="T98" fmla="*/ 132 w 21600"/>
                <a:gd name="T99" fmla="*/ 64 h 21600"/>
                <a:gd name="T100" fmla="*/ 132 w 21600"/>
                <a:gd name="T101" fmla="*/ 72 h 21600"/>
                <a:gd name="T102" fmla="*/ 122 w 21600"/>
                <a:gd name="T103" fmla="*/ 82 h 21600"/>
                <a:gd name="T104" fmla="*/ 122 w 21600"/>
                <a:gd name="T105" fmla="*/ 92 h 21600"/>
                <a:gd name="T106" fmla="*/ 132 w 21600"/>
                <a:gd name="T107" fmla="*/ 92 h 21600"/>
                <a:gd name="T108" fmla="*/ 132 w 21600"/>
                <a:gd name="T109" fmla="*/ 109 h 21600"/>
                <a:gd name="T110" fmla="*/ 132 w 21600"/>
                <a:gd name="T111" fmla="*/ 109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0057" y="19800"/>
                  </a:moveTo>
                  <a:lnTo>
                    <a:pt x="20057" y="21600"/>
                  </a:lnTo>
                  <a:lnTo>
                    <a:pt x="17357" y="21600"/>
                  </a:lnTo>
                  <a:lnTo>
                    <a:pt x="17357" y="19800"/>
                  </a:lnTo>
                  <a:lnTo>
                    <a:pt x="15814" y="18450"/>
                  </a:lnTo>
                  <a:lnTo>
                    <a:pt x="17357" y="19800"/>
                  </a:lnTo>
                  <a:lnTo>
                    <a:pt x="17357" y="21600"/>
                  </a:lnTo>
                  <a:lnTo>
                    <a:pt x="15814" y="21600"/>
                  </a:lnTo>
                  <a:lnTo>
                    <a:pt x="15814" y="19800"/>
                  </a:lnTo>
                  <a:lnTo>
                    <a:pt x="14271" y="19800"/>
                  </a:lnTo>
                  <a:lnTo>
                    <a:pt x="12729" y="18450"/>
                  </a:lnTo>
                  <a:lnTo>
                    <a:pt x="14271" y="16650"/>
                  </a:lnTo>
                  <a:lnTo>
                    <a:pt x="12729" y="14850"/>
                  </a:lnTo>
                  <a:lnTo>
                    <a:pt x="11571" y="14850"/>
                  </a:lnTo>
                  <a:lnTo>
                    <a:pt x="10029" y="13050"/>
                  </a:lnTo>
                  <a:lnTo>
                    <a:pt x="8486" y="11700"/>
                  </a:lnTo>
                  <a:lnTo>
                    <a:pt x="7329" y="9900"/>
                  </a:lnTo>
                  <a:lnTo>
                    <a:pt x="7329" y="8100"/>
                  </a:lnTo>
                  <a:lnTo>
                    <a:pt x="5786" y="8100"/>
                  </a:lnTo>
                  <a:lnTo>
                    <a:pt x="5786" y="6750"/>
                  </a:lnTo>
                  <a:lnTo>
                    <a:pt x="4243" y="8100"/>
                  </a:lnTo>
                  <a:lnTo>
                    <a:pt x="7329" y="9900"/>
                  </a:lnTo>
                  <a:lnTo>
                    <a:pt x="7329" y="11700"/>
                  </a:lnTo>
                  <a:lnTo>
                    <a:pt x="5786" y="11700"/>
                  </a:lnTo>
                  <a:lnTo>
                    <a:pt x="4243" y="9900"/>
                  </a:lnTo>
                  <a:lnTo>
                    <a:pt x="2700" y="9900"/>
                  </a:lnTo>
                  <a:lnTo>
                    <a:pt x="0" y="8100"/>
                  </a:lnTo>
                  <a:lnTo>
                    <a:pt x="1543" y="6750"/>
                  </a:lnTo>
                  <a:lnTo>
                    <a:pt x="1543" y="3150"/>
                  </a:lnTo>
                  <a:lnTo>
                    <a:pt x="0" y="3150"/>
                  </a:lnTo>
                  <a:lnTo>
                    <a:pt x="1543" y="3150"/>
                  </a:lnTo>
                  <a:lnTo>
                    <a:pt x="1543" y="1350"/>
                  </a:lnTo>
                  <a:lnTo>
                    <a:pt x="4243" y="0"/>
                  </a:lnTo>
                  <a:lnTo>
                    <a:pt x="7329" y="1350"/>
                  </a:lnTo>
                  <a:lnTo>
                    <a:pt x="10029" y="1350"/>
                  </a:lnTo>
                  <a:lnTo>
                    <a:pt x="11571" y="3150"/>
                  </a:lnTo>
                  <a:lnTo>
                    <a:pt x="12729" y="4950"/>
                  </a:lnTo>
                  <a:lnTo>
                    <a:pt x="12729" y="3150"/>
                  </a:lnTo>
                  <a:lnTo>
                    <a:pt x="14271" y="3150"/>
                  </a:lnTo>
                  <a:lnTo>
                    <a:pt x="14271" y="4950"/>
                  </a:lnTo>
                  <a:lnTo>
                    <a:pt x="15814" y="4950"/>
                  </a:lnTo>
                  <a:lnTo>
                    <a:pt x="15814" y="3150"/>
                  </a:lnTo>
                  <a:lnTo>
                    <a:pt x="15814" y="4950"/>
                  </a:lnTo>
                  <a:lnTo>
                    <a:pt x="17357" y="6750"/>
                  </a:lnTo>
                  <a:lnTo>
                    <a:pt x="17357" y="8100"/>
                  </a:lnTo>
                  <a:lnTo>
                    <a:pt x="18514" y="8100"/>
                  </a:lnTo>
                  <a:lnTo>
                    <a:pt x="18514" y="9900"/>
                  </a:lnTo>
                  <a:lnTo>
                    <a:pt x="20057" y="11700"/>
                  </a:lnTo>
                  <a:lnTo>
                    <a:pt x="21600" y="11700"/>
                  </a:lnTo>
                  <a:lnTo>
                    <a:pt x="20057" y="11700"/>
                  </a:lnTo>
                  <a:lnTo>
                    <a:pt x="20057" y="13050"/>
                  </a:lnTo>
                  <a:lnTo>
                    <a:pt x="18514" y="14850"/>
                  </a:lnTo>
                  <a:lnTo>
                    <a:pt x="18514" y="16650"/>
                  </a:lnTo>
                  <a:lnTo>
                    <a:pt x="20057" y="16650"/>
                  </a:lnTo>
                  <a:lnTo>
                    <a:pt x="20057" y="19800"/>
                  </a:lnTo>
                  <a:close/>
                  <a:moveTo>
                    <a:pt x="20057" y="19800"/>
                  </a:moveTo>
                </a:path>
              </a:pathLst>
            </a:custGeom>
            <a:grpFill/>
            <a:ln>
              <a:noFill/>
            </a:ln>
          </p:spPr>
          <p:txBody>
            <a:bodyPr lIns="0" tIns="0" rIns="0" bIns="0"/>
            <a:lstStyle/>
            <a:p>
              <a:pPr defTabSz="913765">
                <a:defRPr/>
              </a:pPr>
              <a:endParaRPr lang="es-ES">
                <a:solidFill>
                  <a:prstClr val="black"/>
                </a:solidFill>
              </a:endParaRPr>
            </a:p>
          </p:txBody>
        </p:sp>
        <p:sp>
          <p:nvSpPr>
            <p:cNvPr id="446" name="AutoShape 168"/>
            <p:cNvSpPr/>
            <p:nvPr/>
          </p:nvSpPr>
          <p:spPr bwMode="auto">
            <a:xfrm>
              <a:off x="3250" y="4116"/>
              <a:ext cx="197" cy="165"/>
            </a:xfrm>
            <a:custGeom>
              <a:avLst/>
              <a:gdLst>
                <a:gd name="T0" fmla="*/ 75 w 21600"/>
                <a:gd name="T1" fmla="*/ 147 h 21600"/>
                <a:gd name="T2" fmla="*/ 94 w 21600"/>
                <a:gd name="T3" fmla="*/ 138 h 21600"/>
                <a:gd name="T4" fmla="*/ 122 w 21600"/>
                <a:gd name="T5" fmla="*/ 147 h 21600"/>
                <a:gd name="T6" fmla="*/ 131 w 21600"/>
                <a:gd name="T7" fmla="*/ 147 h 21600"/>
                <a:gd name="T8" fmla="*/ 141 w 21600"/>
                <a:gd name="T9" fmla="*/ 156 h 21600"/>
                <a:gd name="T10" fmla="*/ 150 w 21600"/>
                <a:gd name="T11" fmla="*/ 156 h 21600"/>
                <a:gd name="T12" fmla="*/ 159 w 21600"/>
                <a:gd name="T13" fmla="*/ 156 h 21600"/>
                <a:gd name="T14" fmla="*/ 159 w 21600"/>
                <a:gd name="T15" fmla="*/ 156 h 21600"/>
                <a:gd name="T16" fmla="*/ 159 w 21600"/>
                <a:gd name="T17" fmla="*/ 138 h 21600"/>
                <a:gd name="T18" fmla="*/ 159 w 21600"/>
                <a:gd name="T19" fmla="*/ 128 h 21600"/>
                <a:gd name="T20" fmla="*/ 159 w 21600"/>
                <a:gd name="T21" fmla="*/ 119 h 21600"/>
                <a:gd name="T22" fmla="*/ 159 w 21600"/>
                <a:gd name="T23" fmla="*/ 128 h 21600"/>
                <a:gd name="T24" fmla="*/ 159 w 21600"/>
                <a:gd name="T25" fmla="*/ 119 h 21600"/>
                <a:gd name="T26" fmla="*/ 159 w 21600"/>
                <a:gd name="T27" fmla="*/ 101 h 21600"/>
                <a:gd name="T28" fmla="*/ 169 w 21600"/>
                <a:gd name="T29" fmla="*/ 83 h 21600"/>
                <a:gd name="T30" fmla="*/ 169 w 21600"/>
                <a:gd name="T31" fmla="*/ 92 h 21600"/>
                <a:gd name="T32" fmla="*/ 169 w 21600"/>
                <a:gd name="T33" fmla="*/ 101 h 21600"/>
                <a:gd name="T34" fmla="*/ 169 w 21600"/>
                <a:gd name="T35" fmla="*/ 101 h 21600"/>
                <a:gd name="T36" fmla="*/ 178 w 21600"/>
                <a:gd name="T37" fmla="*/ 64 h 21600"/>
                <a:gd name="T38" fmla="*/ 169 w 21600"/>
                <a:gd name="T39" fmla="*/ 64 h 21600"/>
                <a:gd name="T40" fmla="*/ 169 w 21600"/>
                <a:gd name="T41" fmla="*/ 55 h 21600"/>
                <a:gd name="T42" fmla="*/ 178 w 21600"/>
                <a:gd name="T43" fmla="*/ 55 h 21600"/>
                <a:gd name="T44" fmla="*/ 178 w 21600"/>
                <a:gd name="T45" fmla="*/ 46 h 21600"/>
                <a:gd name="T46" fmla="*/ 188 w 21600"/>
                <a:gd name="T47" fmla="*/ 37 h 21600"/>
                <a:gd name="T48" fmla="*/ 188 w 21600"/>
                <a:gd name="T49" fmla="*/ 28 h 21600"/>
                <a:gd name="T50" fmla="*/ 188 w 21600"/>
                <a:gd name="T51" fmla="*/ 18 h 21600"/>
                <a:gd name="T52" fmla="*/ 188 w 21600"/>
                <a:gd name="T53" fmla="*/ 0 h 21600"/>
                <a:gd name="T54" fmla="*/ 197 w 21600"/>
                <a:gd name="T55" fmla="*/ 0 h 21600"/>
                <a:gd name="T56" fmla="*/ 178 w 21600"/>
                <a:gd name="T57" fmla="*/ 0 h 21600"/>
                <a:gd name="T58" fmla="*/ 178 w 21600"/>
                <a:gd name="T59" fmla="*/ 0 h 21600"/>
                <a:gd name="T60" fmla="*/ 169 w 21600"/>
                <a:gd name="T61" fmla="*/ 0 h 21600"/>
                <a:gd name="T62" fmla="*/ 159 w 21600"/>
                <a:gd name="T63" fmla="*/ 9 h 21600"/>
                <a:gd name="T64" fmla="*/ 150 w 21600"/>
                <a:gd name="T65" fmla="*/ 18 h 21600"/>
                <a:gd name="T66" fmla="*/ 131 w 21600"/>
                <a:gd name="T67" fmla="*/ 18 h 21600"/>
                <a:gd name="T68" fmla="*/ 131 w 21600"/>
                <a:gd name="T69" fmla="*/ 9 h 21600"/>
                <a:gd name="T70" fmla="*/ 122 w 21600"/>
                <a:gd name="T71" fmla="*/ 18 h 21600"/>
                <a:gd name="T72" fmla="*/ 113 w 21600"/>
                <a:gd name="T73" fmla="*/ 28 h 21600"/>
                <a:gd name="T74" fmla="*/ 103 w 21600"/>
                <a:gd name="T75" fmla="*/ 28 h 21600"/>
                <a:gd name="T76" fmla="*/ 84 w 21600"/>
                <a:gd name="T77" fmla="*/ 37 h 21600"/>
                <a:gd name="T78" fmla="*/ 75 w 21600"/>
                <a:gd name="T79" fmla="*/ 46 h 21600"/>
                <a:gd name="T80" fmla="*/ 75 w 21600"/>
                <a:gd name="T81" fmla="*/ 37 h 21600"/>
                <a:gd name="T82" fmla="*/ 47 w 21600"/>
                <a:gd name="T83" fmla="*/ 46 h 21600"/>
                <a:gd name="T84" fmla="*/ 38 w 21600"/>
                <a:gd name="T85" fmla="*/ 55 h 21600"/>
                <a:gd name="T86" fmla="*/ 38 w 21600"/>
                <a:gd name="T87" fmla="*/ 64 h 21600"/>
                <a:gd name="T88" fmla="*/ 19 w 21600"/>
                <a:gd name="T89" fmla="*/ 73 h 21600"/>
                <a:gd name="T90" fmla="*/ 9 w 21600"/>
                <a:gd name="T91" fmla="*/ 73 h 21600"/>
                <a:gd name="T92" fmla="*/ 0 w 21600"/>
                <a:gd name="T93" fmla="*/ 73 h 21600"/>
                <a:gd name="T94" fmla="*/ 19 w 21600"/>
                <a:gd name="T95" fmla="*/ 92 h 21600"/>
                <a:gd name="T96" fmla="*/ 19 w 21600"/>
                <a:gd name="T97" fmla="*/ 101 h 21600"/>
                <a:gd name="T98" fmla="*/ 47 w 21600"/>
                <a:gd name="T99" fmla="*/ 128 h 21600"/>
                <a:gd name="T100" fmla="*/ 66 w 21600"/>
                <a:gd name="T101" fmla="*/ 147 h 21600"/>
                <a:gd name="T102" fmla="*/ 75 w 21600"/>
                <a:gd name="T103" fmla="*/ 147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8229" y="19200"/>
                  </a:moveTo>
                  <a:cubicBezTo>
                    <a:pt x="8229" y="19200"/>
                    <a:pt x="8229" y="19200"/>
                    <a:pt x="8229" y="19200"/>
                  </a:cubicBezTo>
                  <a:cubicBezTo>
                    <a:pt x="8229" y="19200"/>
                    <a:pt x="8229" y="19200"/>
                    <a:pt x="8229" y="19200"/>
                  </a:cubicBezTo>
                  <a:cubicBezTo>
                    <a:pt x="10286" y="18000"/>
                    <a:pt x="10286" y="18000"/>
                    <a:pt x="10286" y="18000"/>
                  </a:cubicBezTo>
                  <a:cubicBezTo>
                    <a:pt x="12343" y="19200"/>
                    <a:pt x="12343" y="19200"/>
                    <a:pt x="12343" y="19200"/>
                  </a:cubicBezTo>
                  <a:cubicBezTo>
                    <a:pt x="13371" y="19200"/>
                    <a:pt x="13371" y="19200"/>
                    <a:pt x="13371" y="19200"/>
                  </a:cubicBezTo>
                  <a:cubicBezTo>
                    <a:pt x="14400" y="19200"/>
                    <a:pt x="14400" y="19200"/>
                    <a:pt x="14400" y="19200"/>
                  </a:cubicBezTo>
                  <a:cubicBezTo>
                    <a:pt x="14400" y="19200"/>
                    <a:pt x="14400" y="19200"/>
                    <a:pt x="14400" y="19200"/>
                  </a:cubicBezTo>
                  <a:cubicBezTo>
                    <a:pt x="15429" y="20400"/>
                    <a:pt x="15429" y="20400"/>
                    <a:pt x="15429" y="20400"/>
                  </a:cubicBezTo>
                  <a:cubicBezTo>
                    <a:pt x="15429" y="20400"/>
                    <a:pt x="15429" y="20400"/>
                    <a:pt x="15429" y="20400"/>
                  </a:cubicBezTo>
                  <a:cubicBezTo>
                    <a:pt x="16457" y="21600"/>
                    <a:pt x="16457" y="21600"/>
                    <a:pt x="16457" y="21600"/>
                  </a:cubicBezTo>
                  <a:cubicBezTo>
                    <a:pt x="16457" y="20400"/>
                    <a:pt x="16457" y="20400"/>
                    <a:pt x="16457" y="20400"/>
                  </a:cubicBezTo>
                  <a:cubicBezTo>
                    <a:pt x="17486" y="20400"/>
                    <a:pt x="17486" y="20400"/>
                    <a:pt x="17486" y="20400"/>
                  </a:cubicBezTo>
                  <a:cubicBezTo>
                    <a:pt x="17486" y="20400"/>
                    <a:pt x="17486" y="20400"/>
                    <a:pt x="17486" y="20400"/>
                  </a:cubicBezTo>
                  <a:cubicBezTo>
                    <a:pt x="17486" y="20400"/>
                    <a:pt x="17486" y="20400"/>
                    <a:pt x="17486" y="20400"/>
                  </a:cubicBezTo>
                  <a:cubicBezTo>
                    <a:pt x="17486" y="20400"/>
                    <a:pt x="17486" y="20400"/>
                    <a:pt x="17486" y="20400"/>
                  </a:cubicBezTo>
                  <a:cubicBezTo>
                    <a:pt x="17486" y="19200"/>
                    <a:pt x="17486" y="19200"/>
                    <a:pt x="17486" y="19200"/>
                  </a:cubicBezTo>
                  <a:cubicBezTo>
                    <a:pt x="17486" y="18000"/>
                    <a:pt x="17486" y="18000"/>
                    <a:pt x="17486" y="18000"/>
                  </a:cubicBezTo>
                  <a:cubicBezTo>
                    <a:pt x="17486" y="16800"/>
                    <a:pt x="17486" y="16800"/>
                    <a:pt x="17486" y="16800"/>
                  </a:cubicBezTo>
                  <a:cubicBezTo>
                    <a:pt x="17486" y="16800"/>
                    <a:pt x="17486" y="16800"/>
                    <a:pt x="17486" y="16800"/>
                  </a:cubicBezTo>
                  <a:cubicBezTo>
                    <a:pt x="17486" y="15600"/>
                    <a:pt x="17486" y="15600"/>
                    <a:pt x="17486" y="15600"/>
                  </a:cubicBezTo>
                  <a:cubicBezTo>
                    <a:pt x="17486" y="15600"/>
                    <a:pt x="17486" y="15600"/>
                    <a:pt x="17486" y="15600"/>
                  </a:cubicBezTo>
                  <a:cubicBezTo>
                    <a:pt x="17486" y="16800"/>
                    <a:pt x="17486" y="16800"/>
                    <a:pt x="17486" y="16800"/>
                  </a:cubicBezTo>
                  <a:cubicBezTo>
                    <a:pt x="17486" y="16800"/>
                    <a:pt x="17486" y="16800"/>
                    <a:pt x="17486" y="16800"/>
                  </a:cubicBezTo>
                  <a:cubicBezTo>
                    <a:pt x="17486" y="15600"/>
                    <a:pt x="17486" y="15600"/>
                    <a:pt x="17486" y="15600"/>
                  </a:cubicBezTo>
                  <a:cubicBezTo>
                    <a:pt x="17486" y="15600"/>
                    <a:pt x="17486" y="15600"/>
                    <a:pt x="17486" y="15600"/>
                  </a:cubicBezTo>
                  <a:cubicBezTo>
                    <a:pt x="17486" y="14400"/>
                    <a:pt x="17486" y="14400"/>
                    <a:pt x="17486" y="14400"/>
                  </a:cubicBezTo>
                  <a:cubicBezTo>
                    <a:pt x="17486" y="13200"/>
                    <a:pt x="17486" y="13200"/>
                    <a:pt x="17486" y="13200"/>
                  </a:cubicBezTo>
                  <a:cubicBezTo>
                    <a:pt x="17486" y="13200"/>
                    <a:pt x="17486" y="13200"/>
                    <a:pt x="17486" y="13200"/>
                  </a:cubicBezTo>
                  <a:cubicBezTo>
                    <a:pt x="18514" y="10800"/>
                    <a:pt x="18514" y="10800"/>
                    <a:pt x="18514" y="10800"/>
                  </a:cubicBezTo>
                  <a:cubicBezTo>
                    <a:pt x="18514" y="12000"/>
                    <a:pt x="18514" y="12000"/>
                    <a:pt x="18514" y="12000"/>
                  </a:cubicBezTo>
                  <a:cubicBezTo>
                    <a:pt x="18514" y="12000"/>
                    <a:pt x="18514" y="12000"/>
                    <a:pt x="18514" y="12000"/>
                  </a:cubicBezTo>
                  <a:cubicBezTo>
                    <a:pt x="18514" y="12000"/>
                    <a:pt x="18514" y="12000"/>
                    <a:pt x="18514" y="13200"/>
                  </a:cubicBezTo>
                  <a:cubicBezTo>
                    <a:pt x="18514" y="13200"/>
                    <a:pt x="18514" y="13200"/>
                    <a:pt x="18514" y="13200"/>
                  </a:cubicBezTo>
                  <a:cubicBezTo>
                    <a:pt x="18514" y="13200"/>
                    <a:pt x="18514" y="13200"/>
                    <a:pt x="18514" y="13200"/>
                  </a:cubicBezTo>
                  <a:cubicBezTo>
                    <a:pt x="18514" y="13200"/>
                    <a:pt x="18514" y="13200"/>
                    <a:pt x="18514" y="13200"/>
                  </a:cubicBezTo>
                  <a:cubicBezTo>
                    <a:pt x="19543" y="10800"/>
                    <a:pt x="19543" y="10800"/>
                    <a:pt x="19543" y="10800"/>
                  </a:cubicBezTo>
                  <a:cubicBezTo>
                    <a:pt x="19543" y="8400"/>
                    <a:pt x="19543" y="8400"/>
                    <a:pt x="19543" y="8400"/>
                  </a:cubicBezTo>
                  <a:cubicBezTo>
                    <a:pt x="19543" y="8400"/>
                    <a:pt x="19543" y="8400"/>
                    <a:pt x="19543" y="8400"/>
                  </a:cubicBezTo>
                  <a:cubicBezTo>
                    <a:pt x="18514" y="8400"/>
                    <a:pt x="18514" y="8400"/>
                    <a:pt x="18514" y="8400"/>
                  </a:cubicBezTo>
                  <a:cubicBezTo>
                    <a:pt x="18514" y="7200"/>
                    <a:pt x="18514" y="7200"/>
                    <a:pt x="18514" y="7200"/>
                  </a:cubicBezTo>
                  <a:cubicBezTo>
                    <a:pt x="18514" y="7200"/>
                    <a:pt x="18514" y="7200"/>
                    <a:pt x="18514" y="7200"/>
                  </a:cubicBezTo>
                  <a:cubicBezTo>
                    <a:pt x="18514" y="7200"/>
                    <a:pt x="18514" y="7200"/>
                    <a:pt x="18514" y="7200"/>
                  </a:cubicBezTo>
                  <a:cubicBezTo>
                    <a:pt x="19543" y="7200"/>
                    <a:pt x="19543" y="7200"/>
                    <a:pt x="19543" y="7200"/>
                  </a:cubicBezTo>
                  <a:cubicBezTo>
                    <a:pt x="19543" y="7200"/>
                    <a:pt x="19543" y="7200"/>
                    <a:pt x="19543" y="7200"/>
                  </a:cubicBezTo>
                  <a:cubicBezTo>
                    <a:pt x="19543" y="6000"/>
                    <a:pt x="19543" y="6000"/>
                    <a:pt x="19543" y="6000"/>
                  </a:cubicBezTo>
                  <a:cubicBezTo>
                    <a:pt x="20571" y="4800"/>
                    <a:pt x="20571" y="4800"/>
                    <a:pt x="20571" y="4800"/>
                  </a:cubicBezTo>
                  <a:cubicBezTo>
                    <a:pt x="20571" y="4800"/>
                    <a:pt x="20571" y="4800"/>
                    <a:pt x="20571" y="4800"/>
                  </a:cubicBezTo>
                  <a:cubicBezTo>
                    <a:pt x="20571" y="3600"/>
                    <a:pt x="20571" y="3600"/>
                    <a:pt x="20571" y="3600"/>
                  </a:cubicBezTo>
                  <a:cubicBezTo>
                    <a:pt x="20571" y="3600"/>
                    <a:pt x="20571" y="3600"/>
                    <a:pt x="20571" y="3600"/>
                  </a:cubicBezTo>
                  <a:cubicBezTo>
                    <a:pt x="20571" y="3600"/>
                    <a:pt x="20571" y="3600"/>
                    <a:pt x="20571" y="3600"/>
                  </a:cubicBezTo>
                  <a:cubicBezTo>
                    <a:pt x="20571" y="2400"/>
                    <a:pt x="20571" y="2400"/>
                    <a:pt x="20571" y="2400"/>
                  </a:cubicBezTo>
                  <a:cubicBezTo>
                    <a:pt x="20571" y="2400"/>
                    <a:pt x="20571" y="2400"/>
                    <a:pt x="20571" y="2400"/>
                  </a:cubicBezTo>
                  <a:cubicBezTo>
                    <a:pt x="20571" y="0"/>
                    <a:pt x="20571" y="0"/>
                    <a:pt x="20571" y="0"/>
                  </a:cubicBezTo>
                  <a:cubicBezTo>
                    <a:pt x="20571" y="0"/>
                    <a:pt x="20571" y="0"/>
                    <a:pt x="20571" y="0"/>
                  </a:cubicBezTo>
                  <a:cubicBezTo>
                    <a:pt x="21600" y="0"/>
                    <a:pt x="21600" y="0"/>
                    <a:pt x="21600" y="0"/>
                  </a:cubicBezTo>
                  <a:cubicBezTo>
                    <a:pt x="20571" y="0"/>
                    <a:pt x="20571" y="0"/>
                    <a:pt x="20571" y="0"/>
                  </a:cubicBezTo>
                  <a:cubicBezTo>
                    <a:pt x="19543" y="0"/>
                    <a:pt x="19543" y="0"/>
                    <a:pt x="19543" y="0"/>
                  </a:cubicBezTo>
                  <a:cubicBezTo>
                    <a:pt x="19543" y="0"/>
                    <a:pt x="19543" y="0"/>
                    <a:pt x="19543" y="0"/>
                  </a:cubicBezTo>
                  <a:cubicBezTo>
                    <a:pt x="19543" y="0"/>
                    <a:pt x="19543" y="0"/>
                    <a:pt x="19543" y="0"/>
                  </a:cubicBezTo>
                  <a:cubicBezTo>
                    <a:pt x="18514" y="0"/>
                    <a:pt x="18514" y="0"/>
                    <a:pt x="18514" y="0"/>
                  </a:cubicBezTo>
                  <a:cubicBezTo>
                    <a:pt x="18514" y="0"/>
                    <a:pt x="18514" y="0"/>
                    <a:pt x="18514" y="0"/>
                  </a:cubicBezTo>
                  <a:cubicBezTo>
                    <a:pt x="18514" y="1200"/>
                    <a:pt x="18514" y="1200"/>
                    <a:pt x="18514" y="1200"/>
                  </a:cubicBezTo>
                  <a:cubicBezTo>
                    <a:pt x="17486" y="1200"/>
                    <a:pt x="17486" y="1200"/>
                    <a:pt x="17486" y="1200"/>
                  </a:cubicBezTo>
                  <a:cubicBezTo>
                    <a:pt x="16457" y="1200"/>
                    <a:pt x="16457" y="1200"/>
                    <a:pt x="16457" y="1200"/>
                  </a:cubicBezTo>
                  <a:cubicBezTo>
                    <a:pt x="16457" y="2400"/>
                    <a:pt x="16457" y="2400"/>
                    <a:pt x="16457" y="2400"/>
                  </a:cubicBezTo>
                  <a:cubicBezTo>
                    <a:pt x="15429" y="1200"/>
                    <a:pt x="15429" y="1200"/>
                    <a:pt x="15429" y="1200"/>
                  </a:cubicBezTo>
                  <a:cubicBezTo>
                    <a:pt x="14400" y="2400"/>
                    <a:pt x="14400" y="2400"/>
                    <a:pt x="14400" y="2400"/>
                  </a:cubicBezTo>
                  <a:cubicBezTo>
                    <a:pt x="14400" y="1200"/>
                    <a:pt x="14400" y="1200"/>
                    <a:pt x="14400" y="1200"/>
                  </a:cubicBezTo>
                  <a:cubicBezTo>
                    <a:pt x="14400" y="1200"/>
                    <a:pt x="14400" y="1200"/>
                    <a:pt x="14400" y="1200"/>
                  </a:cubicBezTo>
                  <a:cubicBezTo>
                    <a:pt x="13371" y="1200"/>
                    <a:pt x="13371" y="1200"/>
                    <a:pt x="13371" y="1200"/>
                  </a:cubicBezTo>
                  <a:cubicBezTo>
                    <a:pt x="13371" y="2400"/>
                    <a:pt x="13371" y="2400"/>
                    <a:pt x="13371" y="2400"/>
                  </a:cubicBezTo>
                  <a:cubicBezTo>
                    <a:pt x="12343" y="2400"/>
                    <a:pt x="12343" y="2400"/>
                    <a:pt x="12343" y="2400"/>
                  </a:cubicBezTo>
                  <a:cubicBezTo>
                    <a:pt x="12343" y="3600"/>
                    <a:pt x="12343" y="3600"/>
                    <a:pt x="12343" y="3600"/>
                  </a:cubicBezTo>
                  <a:cubicBezTo>
                    <a:pt x="12343" y="3600"/>
                    <a:pt x="12343" y="3600"/>
                    <a:pt x="12343" y="3600"/>
                  </a:cubicBezTo>
                  <a:cubicBezTo>
                    <a:pt x="11314" y="3600"/>
                    <a:pt x="11314" y="3600"/>
                    <a:pt x="11314" y="3600"/>
                  </a:cubicBezTo>
                  <a:cubicBezTo>
                    <a:pt x="10286" y="4800"/>
                    <a:pt x="10286" y="4800"/>
                    <a:pt x="10286" y="4800"/>
                  </a:cubicBezTo>
                  <a:cubicBezTo>
                    <a:pt x="9257" y="4800"/>
                    <a:pt x="9257" y="4800"/>
                    <a:pt x="9257" y="4800"/>
                  </a:cubicBezTo>
                  <a:cubicBezTo>
                    <a:pt x="9257" y="6000"/>
                    <a:pt x="9257" y="6000"/>
                    <a:pt x="9257" y="6000"/>
                  </a:cubicBezTo>
                  <a:cubicBezTo>
                    <a:pt x="8229" y="6000"/>
                    <a:pt x="8229" y="6000"/>
                    <a:pt x="8229" y="6000"/>
                  </a:cubicBezTo>
                  <a:cubicBezTo>
                    <a:pt x="8229" y="6000"/>
                    <a:pt x="8229" y="6000"/>
                    <a:pt x="8229" y="6000"/>
                  </a:cubicBezTo>
                  <a:cubicBezTo>
                    <a:pt x="8229" y="4800"/>
                    <a:pt x="8229" y="4800"/>
                    <a:pt x="8229" y="4800"/>
                  </a:cubicBezTo>
                  <a:cubicBezTo>
                    <a:pt x="6171" y="4800"/>
                    <a:pt x="6171" y="4800"/>
                    <a:pt x="6171" y="4800"/>
                  </a:cubicBezTo>
                  <a:cubicBezTo>
                    <a:pt x="5143" y="6000"/>
                    <a:pt x="5143" y="6000"/>
                    <a:pt x="5143" y="6000"/>
                  </a:cubicBezTo>
                  <a:cubicBezTo>
                    <a:pt x="4114" y="6000"/>
                    <a:pt x="4114" y="6000"/>
                    <a:pt x="4114" y="6000"/>
                  </a:cubicBezTo>
                  <a:cubicBezTo>
                    <a:pt x="4114" y="7200"/>
                    <a:pt x="4114" y="7200"/>
                    <a:pt x="4114" y="7200"/>
                  </a:cubicBezTo>
                  <a:cubicBezTo>
                    <a:pt x="4114" y="7200"/>
                    <a:pt x="4114" y="7200"/>
                    <a:pt x="4114" y="7200"/>
                  </a:cubicBezTo>
                  <a:cubicBezTo>
                    <a:pt x="4114" y="8400"/>
                    <a:pt x="4114" y="8400"/>
                    <a:pt x="4114" y="8400"/>
                  </a:cubicBezTo>
                  <a:cubicBezTo>
                    <a:pt x="3086" y="9600"/>
                    <a:pt x="3086" y="9600"/>
                    <a:pt x="3086" y="9600"/>
                  </a:cubicBezTo>
                  <a:cubicBezTo>
                    <a:pt x="2057" y="9600"/>
                    <a:pt x="2057" y="9600"/>
                    <a:pt x="2057" y="9600"/>
                  </a:cubicBezTo>
                  <a:cubicBezTo>
                    <a:pt x="1029" y="9600"/>
                    <a:pt x="1029" y="9600"/>
                    <a:pt x="1029" y="9600"/>
                  </a:cubicBezTo>
                  <a:cubicBezTo>
                    <a:pt x="1029" y="9600"/>
                    <a:pt x="1029" y="9600"/>
                    <a:pt x="1029" y="9600"/>
                  </a:cubicBezTo>
                  <a:cubicBezTo>
                    <a:pt x="1029" y="10800"/>
                    <a:pt x="1029" y="10800"/>
                    <a:pt x="1029" y="10800"/>
                  </a:cubicBezTo>
                  <a:cubicBezTo>
                    <a:pt x="0" y="9600"/>
                    <a:pt x="0" y="9600"/>
                    <a:pt x="0" y="9600"/>
                  </a:cubicBezTo>
                  <a:cubicBezTo>
                    <a:pt x="0" y="10800"/>
                    <a:pt x="0" y="10800"/>
                    <a:pt x="0" y="10800"/>
                  </a:cubicBezTo>
                  <a:cubicBezTo>
                    <a:pt x="2057" y="12000"/>
                    <a:pt x="2057" y="12000"/>
                    <a:pt x="2057" y="12000"/>
                  </a:cubicBezTo>
                  <a:cubicBezTo>
                    <a:pt x="2057" y="13200"/>
                    <a:pt x="2057" y="13200"/>
                    <a:pt x="2057" y="13200"/>
                  </a:cubicBezTo>
                  <a:cubicBezTo>
                    <a:pt x="2057" y="13200"/>
                    <a:pt x="2057" y="13200"/>
                    <a:pt x="2057" y="13200"/>
                  </a:cubicBezTo>
                  <a:cubicBezTo>
                    <a:pt x="4114" y="14400"/>
                    <a:pt x="4114" y="14400"/>
                    <a:pt x="4114" y="14400"/>
                  </a:cubicBezTo>
                  <a:cubicBezTo>
                    <a:pt x="5143" y="16800"/>
                    <a:pt x="5143" y="16800"/>
                    <a:pt x="5143" y="16800"/>
                  </a:cubicBezTo>
                  <a:cubicBezTo>
                    <a:pt x="7200" y="19200"/>
                    <a:pt x="7200" y="19200"/>
                    <a:pt x="7200" y="19200"/>
                  </a:cubicBezTo>
                  <a:cubicBezTo>
                    <a:pt x="7200" y="19200"/>
                    <a:pt x="7200" y="19200"/>
                    <a:pt x="7200" y="19200"/>
                  </a:cubicBezTo>
                  <a:lnTo>
                    <a:pt x="8229" y="19200"/>
                  </a:lnTo>
                  <a:close/>
                  <a:moveTo>
                    <a:pt x="8229" y="19200"/>
                  </a:moveTo>
                </a:path>
              </a:pathLst>
            </a:custGeom>
            <a:grpFill/>
            <a:ln>
              <a:noFill/>
            </a:ln>
          </p:spPr>
          <p:txBody>
            <a:bodyPr lIns="0" tIns="0" rIns="0" bIns="0"/>
            <a:lstStyle/>
            <a:p>
              <a:pPr defTabSz="913765">
                <a:defRPr/>
              </a:pPr>
              <a:endParaRPr lang="es-ES">
                <a:solidFill>
                  <a:prstClr val="black"/>
                </a:solidFill>
              </a:endParaRPr>
            </a:p>
          </p:txBody>
        </p:sp>
        <p:sp>
          <p:nvSpPr>
            <p:cNvPr id="447" name="AutoShape 169"/>
            <p:cNvSpPr/>
            <p:nvPr/>
          </p:nvSpPr>
          <p:spPr bwMode="auto">
            <a:xfrm>
              <a:off x="3166" y="4071"/>
              <a:ext cx="281" cy="119"/>
            </a:xfrm>
            <a:custGeom>
              <a:avLst/>
              <a:gdLst>
                <a:gd name="T0" fmla="*/ 111 w 21600"/>
                <a:gd name="T1" fmla="*/ 119 h 21600"/>
                <a:gd name="T2" fmla="*/ 122 w 21600"/>
                <a:gd name="T3" fmla="*/ 92 h 21600"/>
                <a:gd name="T4" fmla="*/ 139 w 21600"/>
                <a:gd name="T5" fmla="*/ 82 h 21600"/>
                <a:gd name="T6" fmla="*/ 159 w 21600"/>
                <a:gd name="T7" fmla="*/ 92 h 21600"/>
                <a:gd name="T8" fmla="*/ 167 w 21600"/>
                <a:gd name="T9" fmla="*/ 82 h 21600"/>
                <a:gd name="T10" fmla="*/ 187 w 21600"/>
                <a:gd name="T11" fmla="*/ 72 h 21600"/>
                <a:gd name="T12" fmla="*/ 197 w 21600"/>
                <a:gd name="T13" fmla="*/ 64 h 21600"/>
                <a:gd name="T14" fmla="*/ 205 w 21600"/>
                <a:gd name="T15" fmla="*/ 55 h 21600"/>
                <a:gd name="T16" fmla="*/ 215 w 21600"/>
                <a:gd name="T17" fmla="*/ 64 h 21600"/>
                <a:gd name="T18" fmla="*/ 233 w 21600"/>
                <a:gd name="T19" fmla="*/ 64 h 21600"/>
                <a:gd name="T20" fmla="*/ 253 w 21600"/>
                <a:gd name="T21" fmla="*/ 55 h 21600"/>
                <a:gd name="T22" fmla="*/ 281 w 21600"/>
                <a:gd name="T23" fmla="*/ 45 h 21600"/>
                <a:gd name="T24" fmla="*/ 271 w 21600"/>
                <a:gd name="T25" fmla="*/ 27 h 21600"/>
                <a:gd name="T26" fmla="*/ 263 w 21600"/>
                <a:gd name="T27" fmla="*/ 35 h 21600"/>
                <a:gd name="T28" fmla="*/ 233 w 21600"/>
                <a:gd name="T29" fmla="*/ 27 h 21600"/>
                <a:gd name="T30" fmla="*/ 233 w 21600"/>
                <a:gd name="T31" fmla="*/ 27 h 21600"/>
                <a:gd name="T32" fmla="*/ 243 w 21600"/>
                <a:gd name="T33" fmla="*/ 17 h 21600"/>
                <a:gd name="T34" fmla="*/ 243 w 21600"/>
                <a:gd name="T35" fmla="*/ 17 h 21600"/>
                <a:gd name="T36" fmla="*/ 225 w 21600"/>
                <a:gd name="T37" fmla="*/ 7 h 21600"/>
                <a:gd name="T38" fmla="*/ 215 w 21600"/>
                <a:gd name="T39" fmla="*/ 7 h 21600"/>
                <a:gd name="T40" fmla="*/ 205 w 21600"/>
                <a:gd name="T41" fmla="*/ 17 h 21600"/>
                <a:gd name="T42" fmla="*/ 167 w 21600"/>
                <a:gd name="T43" fmla="*/ 7 h 21600"/>
                <a:gd name="T44" fmla="*/ 149 w 21600"/>
                <a:gd name="T45" fmla="*/ 0 h 21600"/>
                <a:gd name="T46" fmla="*/ 159 w 21600"/>
                <a:gd name="T47" fmla="*/ 7 h 21600"/>
                <a:gd name="T48" fmla="*/ 73 w 21600"/>
                <a:gd name="T49" fmla="*/ 17 h 21600"/>
                <a:gd name="T50" fmla="*/ 56 w 21600"/>
                <a:gd name="T51" fmla="*/ 27 h 21600"/>
                <a:gd name="T52" fmla="*/ 38 w 21600"/>
                <a:gd name="T53" fmla="*/ 35 h 21600"/>
                <a:gd name="T54" fmla="*/ 18 w 21600"/>
                <a:gd name="T55" fmla="*/ 45 h 21600"/>
                <a:gd name="T56" fmla="*/ 10 w 21600"/>
                <a:gd name="T57" fmla="*/ 72 h 21600"/>
                <a:gd name="T58" fmla="*/ 10 w 21600"/>
                <a:gd name="T59" fmla="*/ 99 h 21600"/>
                <a:gd name="T60" fmla="*/ 38 w 21600"/>
                <a:gd name="T61" fmla="*/ 119 h 21600"/>
                <a:gd name="T62" fmla="*/ 46 w 21600"/>
                <a:gd name="T63" fmla="*/ 109 h 21600"/>
                <a:gd name="T64" fmla="*/ 73 w 21600"/>
                <a:gd name="T65" fmla="*/ 119 h 21600"/>
                <a:gd name="T66" fmla="*/ 73 w 21600"/>
                <a:gd name="T67" fmla="*/ 109 h 21600"/>
                <a:gd name="T68" fmla="*/ 94 w 21600"/>
                <a:gd name="T69" fmla="*/ 119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7200" y="21600"/>
                  </a:moveTo>
                  <a:lnTo>
                    <a:pt x="8562" y="21600"/>
                  </a:lnTo>
                  <a:lnTo>
                    <a:pt x="9341" y="19800"/>
                  </a:lnTo>
                  <a:lnTo>
                    <a:pt x="9341" y="16650"/>
                  </a:lnTo>
                  <a:lnTo>
                    <a:pt x="10119" y="16650"/>
                  </a:lnTo>
                  <a:lnTo>
                    <a:pt x="10703" y="14850"/>
                  </a:lnTo>
                  <a:lnTo>
                    <a:pt x="12259" y="14850"/>
                  </a:lnTo>
                  <a:lnTo>
                    <a:pt x="12259" y="16650"/>
                  </a:lnTo>
                  <a:lnTo>
                    <a:pt x="12843" y="16650"/>
                  </a:lnTo>
                  <a:lnTo>
                    <a:pt x="12843" y="14850"/>
                  </a:lnTo>
                  <a:lnTo>
                    <a:pt x="13622" y="14850"/>
                  </a:lnTo>
                  <a:lnTo>
                    <a:pt x="14400" y="13050"/>
                  </a:lnTo>
                  <a:lnTo>
                    <a:pt x="15178" y="13050"/>
                  </a:lnTo>
                  <a:lnTo>
                    <a:pt x="15178" y="11700"/>
                  </a:lnTo>
                  <a:lnTo>
                    <a:pt x="15762" y="11700"/>
                  </a:lnTo>
                  <a:lnTo>
                    <a:pt x="15762" y="9900"/>
                  </a:lnTo>
                  <a:lnTo>
                    <a:pt x="16541" y="9900"/>
                  </a:lnTo>
                  <a:lnTo>
                    <a:pt x="16541" y="11700"/>
                  </a:lnTo>
                  <a:lnTo>
                    <a:pt x="17319" y="9900"/>
                  </a:lnTo>
                  <a:lnTo>
                    <a:pt x="17903" y="11700"/>
                  </a:lnTo>
                  <a:lnTo>
                    <a:pt x="17903" y="9900"/>
                  </a:lnTo>
                  <a:lnTo>
                    <a:pt x="19459" y="9900"/>
                  </a:lnTo>
                  <a:lnTo>
                    <a:pt x="19459" y="8100"/>
                  </a:lnTo>
                  <a:lnTo>
                    <a:pt x="21600" y="8100"/>
                  </a:lnTo>
                  <a:lnTo>
                    <a:pt x="21600" y="6300"/>
                  </a:lnTo>
                  <a:lnTo>
                    <a:pt x="20822" y="4950"/>
                  </a:lnTo>
                  <a:lnTo>
                    <a:pt x="19459" y="4950"/>
                  </a:lnTo>
                  <a:lnTo>
                    <a:pt x="20238" y="6300"/>
                  </a:lnTo>
                  <a:lnTo>
                    <a:pt x="18681" y="6300"/>
                  </a:lnTo>
                  <a:lnTo>
                    <a:pt x="17903" y="4950"/>
                  </a:lnTo>
                  <a:lnTo>
                    <a:pt x="17319" y="4950"/>
                  </a:lnTo>
                  <a:lnTo>
                    <a:pt x="17903" y="4950"/>
                  </a:lnTo>
                  <a:lnTo>
                    <a:pt x="17319" y="3150"/>
                  </a:lnTo>
                  <a:lnTo>
                    <a:pt x="18681" y="3150"/>
                  </a:lnTo>
                  <a:lnTo>
                    <a:pt x="19459" y="4950"/>
                  </a:lnTo>
                  <a:lnTo>
                    <a:pt x="18681" y="3150"/>
                  </a:lnTo>
                  <a:lnTo>
                    <a:pt x="17903" y="3150"/>
                  </a:lnTo>
                  <a:lnTo>
                    <a:pt x="17319" y="1350"/>
                  </a:lnTo>
                  <a:lnTo>
                    <a:pt x="17319" y="3150"/>
                  </a:lnTo>
                  <a:lnTo>
                    <a:pt x="16541" y="1350"/>
                  </a:lnTo>
                  <a:lnTo>
                    <a:pt x="16541" y="3150"/>
                  </a:lnTo>
                  <a:lnTo>
                    <a:pt x="15762" y="3150"/>
                  </a:lnTo>
                  <a:lnTo>
                    <a:pt x="14400" y="1350"/>
                  </a:lnTo>
                  <a:lnTo>
                    <a:pt x="12843" y="1350"/>
                  </a:lnTo>
                  <a:lnTo>
                    <a:pt x="12259" y="0"/>
                  </a:lnTo>
                  <a:lnTo>
                    <a:pt x="11481" y="0"/>
                  </a:lnTo>
                  <a:lnTo>
                    <a:pt x="11481" y="1350"/>
                  </a:lnTo>
                  <a:lnTo>
                    <a:pt x="12259" y="1350"/>
                  </a:lnTo>
                  <a:lnTo>
                    <a:pt x="6422" y="1350"/>
                  </a:lnTo>
                  <a:lnTo>
                    <a:pt x="5643" y="3150"/>
                  </a:lnTo>
                  <a:lnTo>
                    <a:pt x="4281" y="3150"/>
                  </a:lnTo>
                  <a:lnTo>
                    <a:pt x="4281" y="4950"/>
                  </a:lnTo>
                  <a:lnTo>
                    <a:pt x="3503" y="6300"/>
                  </a:lnTo>
                  <a:lnTo>
                    <a:pt x="2919" y="6300"/>
                  </a:lnTo>
                  <a:lnTo>
                    <a:pt x="2141" y="8100"/>
                  </a:lnTo>
                  <a:lnTo>
                    <a:pt x="1362" y="8100"/>
                  </a:lnTo>
                  <a:lnTo>
                    <a:pt x="2141" y="9900"/>
                  </a:lnTo>
                  <a:lnTo>
                    <a:pt x="778" y="13050"/>
                  </a:lnTo>
                  <a:lnTo>
                    <a:pt x="0" y="16650"/>
                  </a:lnTo>
                  <a:lnTo>
                    <a:pt x="778" y="18000"/>
                  </a:lnTo>
                  <a:lnTo>
                    <a:pt x="2141" y="19800"/>
                  </a:lnTo>
                  <a:lnTo>
                    <a:pt x="2919" y="21600"/>
                  </a:lnTo>
                  <a:lnTo>
                    <a:pt x="2919" y="19800"/>
                  </a:lnTo>
                  <a:lnTo>
                    <a:pt x="3503" y="19800"/>
                  </a:lnTo>
                  <a:lnTo>
                    <a:pt x="3503" y="21600"/>
                  </a:lnTo>
                  <a:lnTo>
                    <a:pt x="5643" y="21600"/>
                  </a:lnTo>
                  <a:lnTo>
                    <a:pt x="6422" y="19800"/>
                  </a:lnTo>
                  <a:lnTo>
                    <a:pt x="5643" y="19800"/>
                  </a:lnTo>
                  <a:lnTo>
                    <a:pt x="7200" y="19800"/>
                  </a:lnTo>
                  <a:lnTo>
                    <a:pt x="7200" y="21600"/>
                  </a:lnTo>
                  <a:close/>
                  <a:moveTo>
                    <a:pt x="7200" y="21600"/>
                  </a:moveTo>
                </a:path>
              </a:pathLst>
            </a:custGeom>
            <a:grpFill/>
            <a:ln>
              <a:noFill/>
            </a:ln>
          </p:spPr>
          <p:txBody>
            <a:bodyPr lIns="0" tIns="0" rIns="0" bIns="0"/>
            <a:lstStyle/>
            <a:p>
              <a:pPr defTabSz="913765">
                <a:defRPr/>
              </a:pPr>
              <a:endParaRPr lang="es-ES">
                <a:solidFill>
                  <a:prstClr val="black"/>
                </a:solidFill>
              </a:endParaRPr>
            </a:p>
          </p:txBody>
        </p:sp>
        <p:sp>
          <p:nvSpPr>
            <p:cNvPr id="448" name="AutoShape 170"/>
            <p:cNvSpPr/>
            <p:nvPr/>
          </p:nvSpPr>
          <p:spPr bwMode="auto">
            <a:xfrm>
              <a:off x="3146" y="4136"/>
              <a:ext cx="104" cy="54"/>
            </a:xfrm>
            <a:custGeom>
              <a:avLst/>
              <a:gdLst>
                <a:gd name="T0" fmla="*/ 38 w 21600"/>
                <a:gd name="T1" fmla="*/ 0 h 21600"/>
                <a:gd name="T2" fmla="*/ 48 w 21600"/>
                <a:gd name="T3" fmla="*/ 0 h 21600"/>
                <a:gd name="T4" fmla="*/ 48 w 21600"/>
                <a:gd name="T5" fmla="*/ 7 h 21600"/>
                <a:gd name="T6" fmla="*/ 66 w 21600"/>
                <a:gd name="T7" fmla="*/ 7 h 21600"/>
                <a:gd name="T8" fmla="*/ 86 w 21600"/>
                <a:gd name="T9" fmla="*/ 27 h 21600"/>
                <a:gd name="T10" fmla="*/ 86 w 21600"/>
                <a:gd name="T11" fmla="*/ 17 h 21600"/>
                <a:gd name="T12" fmla="*/ 104 w 21600"/>
                <a:gd name="T13" fmla="*/ 17 h 21600"/>
                <a:gd name="T14" fmla="*/ 104 w 21600"/>
                <a:gd name="T15" fmla="*/ 34 h 21600"/>
                <a:gd name="T16" fmla="*/ 94 w 21600"/>
                <a:gd name="T17" fmla="*/ 34 h 21600"/>
                <a:gd name="T18" fmla="*/ 104 w 21600"/>
                <a:gd name="T19" fmla="*/ 44 h 21600"/>
                <a:gd name="T20" fmla="*/ 94 w 21600"/>
                <a:gd name="T21" fmla="*/ 44 h 21600"/>
                <a:gd name="T22" fmla="*/ 104 w 21600"/>
                <a:gd name="T23" fmla="*/ 44 h 21600"/>
                <a:gd name="T24" fmla="*/ 94 w 21600"/>
                <a:gd name="T25" fmla="*/ 54 h 21600"/>
                <a:gd name="T26" fmla="*/ 66 w 21600"/>
                <a:gd name="T27" fmla="*/ 54 h 21600"/>
                <a:gd name="T28" fmla="*/ 66 w 21600"/>
                <a:gd name="T29" fmla="*/ 44 h 21600"/>
                <a:gd name="T30" fmla="*/ 58 w 21600"/>
                <a:gd name="T31" fmla="*/ 44 h 21600"/>
                <a:gd name="T32" fmla="*/ 58 w 21600"/>
                <a:gd name="T33" fmla="*/ 54 h 21600"/>
                <a:gd name="T34" fmla="*/ 48 w 21600"/>
                <a:gd name="T35" fmla="*/ 44 h 21600"/>
                <a:gd name="T36" fmla="*/ 30 w 21600"/>
                <a:gd name="T37" fmla="*/ 34 h 21600"/>
                <a:gd name="T38" fmla="*/ 0 w 21600"/>
                <a:gd name="T39" fmla="*/ 34 h 21600"/>
                <a:gd name="T40" fmla="*/ 0 w 21600"/>
                <a:gd name="T41" fmla="*/ 27 h 21600"/>
                <a:gd name="T42" fmla="*/ 10 w 21600"/>
                <a:gd name="T43" fmla="*/ 17 h 21600"/>
                <a:gd name="T44" fmla="*/ 20 w 21600"/>
                <a:gd name="T45" fmla="*/ 17 h 21600"/>
                <a:gd name="T46" fmla="*/ 38 w 21600"/>
                <a:gd name="T47" fmla="*/ 0 h 21600"/>
                <a:gd name="T48" fmla="*/ 38 w 21600"/>
                <a:gd name="T49" fmla="*/ 0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7902" y="0"/>
                  </a:moveTo>
                  <a:lnTo>
                    <a:pt x="10010" y="0"/>
                  </a:lnTo>
                  <a:lnTo>
                    <a:pt x="10010" y="2945"/>
                  </a:lnTo>
                  <a:lnTo>
                    <a:pt x="13698" y="2945"/>
                  </a:lnTo>
                  <a:lnTo>
                    <a:pt x="17912" y="10800"/>
                  </a:lnTo>
                  <a:lnTo>
                    <a:pt x="17912" y="6873"/>
                  </a:lnTo>
                  <a:lnTo>
                    <a:pt x="21600" y="6873"/>
                  </a:lnTo>
                  <a:lnTo>
                    <a:pt x="21600" y="13745"/>
                  </a:lnTo>
                  <a:lnTo>
                    <a:pt x="19493" y="13745"/>
                  </a:lnTo>
                  <a:lnTo>
                    <a:pt x="21600" y="17673"/>
                  </a:lnTo>
                  <a:lnTo>
                    <a:pt x="19493" y="17673"/>
                  </a:lnTo>
                  <a:lnTo>
                    <a:pt x="21600" y="17673"/>
                  </a:lnTo>
                  <a:lnTo>
                    <a:pt x="19493" y="21600"/>
                  </a:lnTo>
                  <a:lnTo>
                    <a:pt x="13698" y="21600"/>
                  </a:lnTo>
                  <a:lnTo>
                    <a:pt x="13698" y="17673"/>
                  </a:lnTo>
                  <a:lnTo>
                    <a:pt x="12117" y="17673"/>
                  </a:lnTo>
                  <a:lnTo>
                    <a:pt x="12117" y="21600"/>
                  </a:lnTo>
                  <a:lnTo>
                    <a:pt x="10010" y="17673"/>
                  </a:lnTo>
                  <a:lnTo>
                    <a:pt x="6322" y="13745"/>
                  </a:lnTo>
                  <a:lnTo>
                    <a:pt x="0" y="13745"/>
                  </a:lnTo>
                  <a:lnTo>
                    <a:pt x="0" y="10800"/>
                  </a:lnTo>
                  <a:lnTo>
                    <a:pt x="2107" y="6873"/>
                  </a:lnTo>
                  <a:lnTo>
                    <a:pt x="4215" y="6873"/>
                  </a:lnTo>
                  <a:lnTo>
                    <a:pt x="7902" y="0"/>
                  </a:lnTo>
                  <a:close/>
                  <a:moveTo>
                    <a:pt x="7902" y="0"/>
                  </a:moveTo>
                </a:path>
              </a:pathLst>
            </a:custGeom>
            <a:grpFill/>
            <a:ln>
              <a:noFill/>
            </a:ln>
          </p:spPr>
          <p:txBody>
            <a:bodyPr lIns="0" tIns="0" rIns="0" bIns="0"/>
            <a:lstStyle/>
            <a:p>
              <a:pPr defTabSz="913765">
                <a:defRPr/>
              </a:pPr>
              <a:endParaRPr lang="es-ES">
                <a:solidFill>
                  <a:prstClr val="black"/>
                </a:solidFill>
              </a:endParaRPr>
            </a:p>
          </p:txBody>
        </p:sp>
        <p:sp>
          <p:nvSpPr>
            <p:cNvPr id="449" name="AutoShape 171"/>
            <p:cNvSpPr/>
            <p:nvPr/>
          </p:nvSpPr>
          <p:spPr bwMode="auto">
            <a:xfrm>
              <a:off x="3194" y="3987"/>
              <a:ext cx="45" cy="92"/>
            </a:xfrm>
            <a:custGeom>
              <a:avLst/>
              <a:gdLst>
                <a:gd name="T0" fmla="*/ 0 w 21600"/>
                <a:gd name="T1" fmla="*/ 20 h 21600"/>
                <a:gd name="T2" fmla="*/ 0 w 21600"/>
                <a:gd name="T3" fmla="*/ 10 h 21600"/>
                <a:gd name="T4" fmla="*/ 10 w 21600"/>
                <a:gd name="T5" fmla="*/ 10 h 21600"/>
                <a:gd name="T6" fmla="*/ 10 w 21600"/>
                <a:gd name="T7" fmla="*/ 20 h 21600"/>
                <a:gd name="T8" fmla="*/ 18 w 21600"/>
                <a:gd name="T9" fmla="*/ 20 h 21600"/>
                <a:gd name="T10" fmla="*/ 18 w 21600"/>
                <a:gd name="T11" fmla="*/ 10 h 21600"/>
                <a:gd name="T12" fmla="*/ 28 w 21600"/>
                <a:gd name="T13" fmla="*/ 0 h 21600"/>
                <a:gd name="T14" fmla="*/ 45 w 21600"/>
                <a:gd name="T15" fmla="*/ 0 h 21600"/>
                <a:gd name="T16" fmla="*/ 45 w 21600"/>
                <a:gd name="T17" fmla="*/ 20 h 21600"/>
                <a:gd name="T18" fmla="*/ 38 w 21600"/>
                <a:gd name="T19" fmla="*/ 27 h 21600"/>
                <a:gd name="T20" fmla="*/ 38 w 21600"/>
                <a:gd name="T21" fmla="*/ 65 h 21600"/>
                <a:gd name="T22" fmla="*/ 28 w 21600"/>
                <a:gd name="T23" fmla="*/ 85 h 21600"/>
                <a:gd name="T24" fmla="*/ 18 w 21600"/>
                <a:gd name="T25" fmla="*/ 75 h 21600"/>
                <a:gd name="T26" fmla="*/ 10 w 21600"/>
                <a:gd name="T27" fmla="*/ 85 h 21600"/>
                <a:gd name="T28" fmla="*/ 10 w 21600"/>
                <a:gd name="T29" fmla="*/ 92 h 21600"/>
                <a:gd name="T30" fmla="*/ 0 w 21600"/>
                <a:gd name="T31" fmla="*/ 92 h 21600"/>
                <a:gd name="T32" fmla="*/ 0 w 21600"/>
                <a:gd name="T33" fmla="*/ 20 h 21600"/>
                <a:gd name="T34" fmla="*/ 0 w 21600"/>
                <a:gd name="T35" fmla="*/ 2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0" y="4670"/>
                  </a:moveTo>
                  <a:lnTo>
                    <a:pt x="0" y="2335"/>
                  </a:lnTo>
                  <a:lnTo>
                    <a:pt x="4800" y="2335"/>
                  </a:lnTo>
                  <a:lnTo>
                    <a:pt x="4800" y="4670"/>
                  </a:lnTo>
                  <a:lnTo>
                    <a:pt x="8400" y="4670"/>
                  </a:lnTo>
                  <a:lnTo>
                    <a:pt x="8400" y="2335"/>
                  </a:lnTo>
                  <a:lnTo>
                    <a:pt x="13200" y="0"/>
                  </a:lnTo>
                  <a:lnTo>
                    <a:pt x="21600" y="0"/>
                  </a:lnTo>
                  <a:lnTo>
                    <a:pt x="21600" y="4670"/>
                  </a:lnTo>
                  <a:lnTo>
                    <a:pt x="18000" y="6422"/>
                  </a:lnTo>
                  <a:lnTo>
                    <a:pt x="18000" y="15178"/>
                  </a:lnTo>
                  <a:lnTo>
                    <a:pt x="13200" y="19849"/>
                  </a:lnTo>
                  <a:lnTo>
                    <a:pt x="8400" y="17514"/>
                  </a:lnTo>
                  <a:lnTo>
                    <a:pt x="4800" y="19849"/>
                  </a:lnTo>
                  <a:lnTo>
                    <a:pt x="4800" y="21600"/>
                  </a:lnTo>
                  <a:lnTo>
                    <a:pt x="0" y="21600"/>
                  </a:lnTo>
                  <a:lnTo>
                    <a:pt x="0" y="4670"/>
                  </a:lnTo>
                  <a:close/>
                  <a:moveTo>
                    <a:pt x="0" y="4670"/>
                  </a:moveTo>
                </a:path>
              </a:pathLst>
            </a:custGeom>
            <a:grpFill/>
            <a:ln>
              <a:noFill/>
            </a:ln>
          </p:spPr>
          <p:txBody>
            <a:bodyPr lIns="0" tIns="0" rIns="0" bIns="0"/>
            <a:lstStyle/>
            <a:p>
              <a:pPr defTabSz="913765">
                <a:defRPr/>
              </a:pPr>
              <a:endParaRPr lang="es-ES">
                <a:solidFill>
                  <a:prstClr val="black"/>
                </a:solidFill>
              </a:endParaRPr>
            </a:p>
          </p:txBody>
        </p:sp>
        <p:sp>
          <p:nvSpPr>
            <p:cNvPr id="450" name="AutoShape 172"/>
            <p:cNvSpPr/>
            <p:nvPr/>
          </p:nvSpPr>
          <p:spPr bwMode="auto">
            <a:xfrm>
              <a:off x="3062" y="4007"/>
              <a:ext cx="170" cy="156"/>
            </a:xfrm>
            <a:custGeom>
              <a:avLst/>
              <a:gdLst>
                <a:gd name="T0" fmla="*/ 84 w 21600"/>
                <a:gd name="T1" fmla="*/ 156 h 21600"/>
                <a:gd name="T2" fmla="*/ 94 w 21600"/>
                <a:gd name="T3" fmla="*/ 146 h 21600"/>
                <a:gd name="T4" fmla="*/ 104 w 21600"/>
                <a:gd name="T5" fmla="*/ 146 h 21600"/>
                <a:gd name="T6" fmla="*/ 132 w 21600"/>
                <a:gd name="T7" fmla="*/ 119 h 21600"/>
                <a:gd name="T8" fmla="*/ 122 w 21600"/>
                <a:gd name="T9" fmla="*/ 109 h 21600"/>
                <a:gd name="T10" fmla="*/ 132 w 21600"/>
                <a:gd name="T11" fmla="*/ 109 h 21600"/>
                <a:gd name="T12" fmla="*/ 142 w 21600"/>
                <a:gd name="T13" fmla="*/ 99 h 21600"/>
                <a:gd name="T14" fmla="*/ 150 w 21600"/>
                <a:gd name="T15" fmla="*/ 99 h 21600"/>
                <a:gd name="T16" fmla="*/ 160 w 21600"/>
                <a:gd name="T17" fmla="*/ 92 h 21600"/>
                <a:gd name="T18" fmla="*/ 160 w 21600"/>
                <a:gd name="T19" fmla="*/ 82 h 21600"/>
                <a:gd name="T20" fmla="*/ 170 w 21600"/>
                <a:gd name="T21" fmla="*/ 82 h 21600"/>
                <a:gd name="T22" fmla="*/ 170 w 21600"/>
                <a:gd name="T23" fmla="*/ 72 h 21600"/>
                <a:gd name="T24" fmla="*/ 160 w 21600"/>
                <a:gd name="T25" fmla="*/ 72 h 21600"/>
                <a:gd name="T26" fmla="*/ 160 w 21600"/>
                <a:gd name="T27" fmla="*/ 82 h 21600"/>
                <a:gd name="T28" fmla="*/ 150 w 21600"/>
                <a:gd name="T29" fmla="*/ 72 h 21600"/>
                <a:gd name="T30" fmla="*/ 132 w 21600"/>
                <a:gd name="T31" fmla="*/ 72 h 21600"/>
                <a:gd name="T32" fmla="*/ 132 w 21600"/>
                <a:gd name="T33" fmla="*/ 0 h 21600"/>
                <a:gd name="T34" fmla="*/ 56 w 21600"/>
                <a:gd name="T35" fmla="*/ 0 h 21600"/>
                <a:gd name="T36" fmla="*/ 56 w 21600"/>
                <a:gd name="T37" fmla="*/ 17 h 21600"/>
                <a:gd name="T38" fmla="*/ 38 w 21600"/>
                <a:gd name="T39" fmla="*/ 17 h 21600"/>
                <a:gd name="T40" fmla="*/ 56 w 21600"/>
                <a:gd name="T41" fmla="*/ 35 h 21600"/>
                <a:gd name="T42" fmla="*/ 66 w 21600"/>
                <a:gd name="T43" fmla="*/ 35 h 21600"/>
                <a:gd name="T44" fmla="*/ 66 w 21600"/>
                <a:gd name="T45" fmla="*/ 54 h 21600"/>
                <a:gd name="T46" fmla="*/ 84 w 21600"/>
                <a:gd name="T47" fmla="*/ 54 h 21600"/>
                <a:gd name="T48" fmla="*/ 84 w 21600"/>
                <a:gd name="T49" fmla="*/ 64 h 21600"/>
                <a:gd name="T50" fmla="*/ 28 w 21600"/>
                <a:gd name="T51" fmla="*/ 64 h 21600"/>
                <a:gd name="T52" fmla="*/ 0 w 21600"/>
                <a:gd name="T53" fmla="*/ 99 h 21600"/>
                <a:gd name="T54" fmla="*/ 0 w 21600"/>
                <a:gd name="T55" fmla="*/ 119 h 21600"/>
                <a:gd name="T56" fmla="*/ 10 w 21600"/>
                <a:gd name="T57" fmla="*/ 119 h 21600"/>
                <a:gd name="T58" fmla="*/ 0 w 21600"/>
                <a:gd name="T59" fmla="*/ 119 h 21600"/>
                <a:gd name="T60" fmla="*/ 0 w 21600"/>
                <a:gd name="T61" fmla="*/ 136 h 21600"/>
                <a:gd name="T62" fmla="*/ 20 w 21600"/>
                <a:gd name="T63" fmla="*/ 136 h 21600"/>
                <a:gd name="T64" fmla="*/ 20 w 21600"/>
                <a:gd name="T65" fmla="*/ 146 h 21600"/>
                <a:gd name="T66" fmla="*/ 48 w 21600"/>
                <a:gd name="T67" fmla="*/ 156 h 21600"/>
                <a:gd name="T68" fmla="*/ 84 w 21600"/>
                <a:gd name="T69" fmla="*/ 156 h 21600"/>
                <a:gd name="T70" fmla="*/ 84 w 21600"/>
                <a:gd name="T71" fmla="*/ 156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10639" y="21600"/>
                  </a:moveTo>
                  <a:lnTo>
                    <a:pt x="11928" y="20229"/>
                  </a:lnTo>
                  <a:lnTo>
                    <a:pt x="13218" y="20229"/>
                  </a:lnTo>
                  <a:lnTo>
                    <a:pt x="16764" y="16457"/>
                  </a:lnTo>
                  <a:lnTo>
                    <a:pt x="15475" y="15086"/>
                  </a:lnTo>
                  <a:lnTo>
                    <a:pt x="16764" y="15086"/>
                  </a:lnTo>
                  <a:lnTo>
                    <a:pt x="18054" y="13714"/>
                  </a:lnTo>
                  <a:lnTo>
                    <a:pt x="19021" y="13714"/>
                  </a:lnTo>
                  <a:lnTo>
                    <a:pt x="20310" y="12686"/>
                  </a:lnTo>
                  <a:lnTo>
                    <a:pt x="20310" y="11314"/>
                  </a:lnTo>
                  <a:lnTo>
                    <a:pt x="21600" y="11314"/>
                  </a:lnTo>
                  <a:lnTo>
                    <a:pt x="21600" y="9943"/>
                  </a:lnTo>
                  <a:lnTo>
                    <a:pt x="20310" y="9943"/>
                  </a:lnTo>
                  <a:lnTo>
                    <a:pt x="20310" y="11314"/>
                  </a:lnTo>
                  <a:lnTo>
                    <a:pt x="19021" y="9943"/>
                  </a:lnTo>
                  <a:lnTo>
                    <a:pt x="16764" y="9943"/>
                  </a:lnTo>
                  <a:lnTo>
                    <a:pt x="16764" y="0"/>
                  </a:lnTo>
                  <a:lnTo>
                    <a:pt x="7093" y="0"/>
                  </a:lnTo>
                  <a:lnTo>
                    <a:pt x="7093" y="2400"/>
                  </a:lnTo>
                  <a:lnTo>
                    <a:pt x="4836" y="2400"/>
                  </a:lnTo>
                  <a:lnTo>
                    <a:pt x="7093" y="4800"/>
                  </a:lnTo>
                  <a:lnTo>
                    <a:pt x="8382" y="4800"/>
                  </a:lnTo>
                  <a:lnTo>
                    <a:pt x="8382" y="7543"/>
                  </a:lnTo>
                  <a:lnTo>
                    <a:pt x="10639" y="7543"/>
                  </a:lnTo>
                  <a:lnTo>
                    <a:pt x="10639" y="8914"/>
                  </a:lnTo>
                  <a:lnTo>
                    <a:pt x="3546" y="8914"/>
                  </a:lnTo>
                  <a:lnTo>
                    <a:pt x="0" y="13714"/>
                  </a:lnTo>
                  <a:lnTo>
                    <a:pt x="0" y="16457"/>
                  </a:lnTo>
                  <a:lnTo>
                    <a:pt x="1290" y="16457"/>
                  </a:lnTo>
                  <a:lnTo>
                    <a:pt x="0" y="16457"/>
                  </a:lnTo>
                  <a:lnTo>
                    <a:pt x="0" y="18857"/>
                  </a:lnTo>
                  <a:lnTo>
                    <a:pt x="2579" y="18857"/>
                  </a:lnTo>
                  <a:lnTo>
                    <a:pt x="2579" y="20229"/>
                  </a:lnTo>
                  <a:lnTo>
                    <a:pt x="6125" y="21600"/>
                  </a:lnTo>
                  <a:lnTo>
                    <a:pt x="10639" y="21600"/>
                  </a:lnTo>
                  <a:close/>
                  <a:moveTo>
                    <a:pt x="10639" y="21600"/>
                  </a:moveTo>
                </a:path>
              </a:pathLst>
            </a:custGeom>
            <a:grpFill/>
            <a:ln>
              <a:noFill/>
            </a:ln>
          </p:spPr>
          <p:txBody>
            <a:bodyPr lIns="0" tIns="0" rIns="0" bIns="0"/>
            <a:lstStyle/>
            <a:p>
              <a:pPr defTabSz="913765">
                <a:defRPr/>
              </a:pPr>
              <a:endParaRPr lang="es-ES">
                <a:solidFill>
                  <a:prstClr val="black"/>
                </a:solidFill>
              </a:endParaRPr>
            </a:p>
          </p:txBody>
        </p:sp>
        <p:sp>
          <p:nvSpPr>
            <p:cNvPr id="451" name="AutoShape 173"/>
            <p:cNvSpPr/>
            <p:nvPr/>
          </p:nvSpPr>
          <p:spPr bwMode="auto">
            <a:xfrm>
              <a:off x="2123" y="3354"/>
              <a:ext cx="1193" cy="782"/>
            </a:xfrm>
            <a:custGeom>
              <a:avLst/>
              <a:gdLst>
                <a:gd name="T0" fmla="*/ 432 w 21600"/>
                <a:gd name="T1" fmla="*/ 54 h 21600"/>
                <a:gd name="T2" fmla="*/ 459 w 21600"/>
                <a:gd name="T3" fmla="*/ 92 h 21600"/>
                <a:gd name="T4" fmla="*/ 480 w 21600"/>
                <a:gd name="T5" fmla="*/ 139 h 21600"/>
                <a:gd name="T6" fmla="*/ 525 w 21600"/>
                <a:gd name="T7" fmla="*/ 176 h 21600"/>
                <a:gd name="T8" fmla="*/ 574 w 21600"/>
                <a:gd name="T9" fmla="*/ 166 h 21600"/>
                <a:gd name="T10" fmla="*/ 647 w 21600"/>
                <a:gd name="T11" fmla="*/ 176 h 21600"/>
                <a:gd name="T12" fmla="*/ 685 w 21600"/>
                <a:gd name="T13" fmla="*/ 240 h 21600"/>
                <a:gd name="T14" fmla="*/ 741 w 21600"/>
                <a:gd name="T15" fmla="*/ 312 h 21600"/>
                <a:gd name="T16" fmla="*/ 769 w 21600"/>
                <a:gd name="T17" fmla="*/ 322 h 21600"/>
                <a:gd name="T18" fmla="*/ 751 w 21600"/>
                <a:gd name="T19" fmla="*/ 339 h 21600"/>
                <a:gd name="T20" fmla="*/ 734 w 21600"/>
                <a:gd name="T21" fmla="*/ 450 h 21600"/>
                <a:gd name="T22" fmla="*/ 734 w 21600"/>
                <a:gd name="T23" fmla="*/ 497 h 21600"/>
                <a:gd name="T24" fmla="*/ 789 w 21600"/>
                <a:gd name="T25" fmla="*/ 589 h 21600"/>
                <a:gd name="T26" fmla="*/ 883 w 21600"/>
                <a:gd name="T27" fmla="*/ 634 h 21600"/>
                <a:gd name="T28" fmla="*/ 967 w 21600"/>
                <a:gd name="T29" fmla="*/ 616 h 21600"/>
                <a:gd name="T30" fmla="*/ 987 w 21600"/>
                <a:gd name="T31" fmla="*/ 616 h 21600"/>
                <a:gd name="T32" fmla="*/ 1043 w 21600"/>
                <a:gd name="T33" fmla="*/ 525 h 21600"/>
                <a:gd name="T34" fmla="*/ 1165 w 21600"/>
                <a:gd name="T35" fmla="*/ 505 h 21600"/>
                <a:gd name="T36" fmla="*/ 1155 w 21600"/>
                <a:gd name="T37" fmla="*/ 552 h 21600"/>
                <a:gd name="T38" fmla="*/ 1155 w 21600"/>
                <a:gd name="T39" fmla="*/ 596 h 21600"/>
                <a:gd name="T40" fmla="*/ 1127 w 21600"/>
                <a:gd name="T41" fmla="*/ 616 h 21600"/>
                <a:gd name="T42" fmla="*/ 1081 w 21600"/>
                <a:gd name="T43" fmla="*/ 653 h 21600"/>
                <a:gd name="T44" fmla="*/ 995 w 21600"/>
                <a:gd name="T45" fmla="*/ 688 h 21600"/>
                <a:gd name="T46" fmla="*/ 939 w 21600"/>
                <a:gd name="T47" fmla="*/ 772 h 21600"/>
                <a:gd name="T48" fmla="*/ 883 w 21600"/>
                <a:gd name="T49" fmla="*/ 735 h 21600"/>
                <a:gd name="T50" fmla="*/ 845 w 21600"/>
                <a:gd name="T51" fmla="*/ 718 h 21600"/>
                <a:gd name="T52" fmla="*/ 835 w 21600"/>
                <a:gd name="T53" fmla="*/ 718 h 21600"/>
                <a:gd name="T54" fmla="*/ 713 w 21600"/>
                <a:gd name="T55" fmla="*/ 725 h 21600"/>
                <a:gd name="T56" fmla="*/ 647 w 21600"/>
                <a:gd name="T57" fmla="*/ 698 h 21600"/>
                <a:gd name="T58" fmla="*/ 564 w 21600"/>
                <a:gd name="T59" fmla="*/ 661 h 21600"/>
                <a:gd name="T60" fmla="*/ 480 w 21600"/>
                <a:gd name="T61" fmla="*/ 624 h 21600"/>
                <a:gd name="T62" fmla="*/ 414 w 21600"/>
                <a:gd name="T63" fmla="*/ 589 h 21600"/>
                <a:gd name="T64" fmla="*/ 404 w 21600"/>
                <a:gd name="T65" fmla="*/ 532 h 21600"/>
                <a:gd name="T66" fmla="*/ 386 w 21600"/>
                <a:gd name="T67" fmla="*/ 440 h 21600"/>
                <a:gd name="T68" fmla="*/ 327 w 21600"/>
                <a:gd name="T69" fmla="*/ 369 h 21600"/>
                <a:gd name="T70" fmla="*/ 282 w 21600"/>
                <a:gd name="T71" fmla="*/ 322 h 21600"/>
                <a:gd name="T72" fmla="*/ 282 w 21600"/>
                <a:gd name="T73" fmla="*/ 285 h 21600"/>
                <a:gd name="T74" fmla="*/ 234 w 21600"/>
                <a:gd name="T75" fmla="*/ 230 h 21600"/>
                <a:gd name="T76" fmla="*/ 178 w 21600"/>
                <a:gd name="T77" fmla="*/ 176 h 21600"/>
                <a:gd name="T78" fmla="*/ 150 w 21600"/>
                <a:gd name="T79" fmla="*/ 74 h 21600"/>
                <a:gd name="T80" fmla="*/ 104 w 21600"/>
                <a:gd name="T81" fmla="*/ 47 h 21600"/>
                <a:gd name="T82" fmla="*/ 94 w 21600"/>
                <a:gd name="T83" fmla="*/ 139 h 21600"/>
                <a:gd name="T84" fmla="*/ 132 w 21600"/>
                <a:gd name="T85" fmla="*/ 193 h 21600"/>
                <a:gd name="T86" fmla="*/ 160 w 21600"/>
                <a:gd name="T87" fmla="*/ 240 h 21600"/>
                <a:gd name="T88" fmla="*/ 188 w 21600"/>
                <a:gd name="T89" fmla="*/ 304 h 21600"/>
                <a:gd name="T90" fmla="*/ 206 w 21600"/>
                <a:gd name="T91" fmla="*/ 349 h 21600"/>
                <a:gd name="T92" fmla="*/ 244 w 21600"/>
                <a:gd name="T93" fmla="*/ 396 h 21600"/>
                <a:gd name="T94" fmla="*/ 226 w 21600"/>
                <a:gd name="T95" fmla="*/ 423 h 21600"/>
                <a:gd name="T96" fmla="*/ 160 w 21600"/>
                <a:gd name="T97" fmla="*/ 359 h 21600"/>
                <a:gd name="T98" fmla="*/ 122 w 21600"/>
                <a:gd name="T99" fmla="*/ 275 h 21600"/>
                <a:gd name="T100" fmla="*/ 84 w 21600"/>
                <a:gd name="T101" fmla="*/ 220 h 21600"/>
                <a:gd name="T102" fmla="*/ 94 w 21600"/>
                <a:gd name="T103" fmla="*/ 183 h 21600"/>
                <a:gd name="T104" fmla="*/ 38 w 21600"/>
                <a:gd name="T105" fmla="*/ 111 h 21600"/>
                <a:gd name="T106" fmla="*/ 10 w 21600"/>
                <a:gd name="T107" fmla="*/ 47 h 21600"/>
                <a:gd name="T108" fmla="*/ 216 w 21600"/>
                <a:gd name="T109" fmla="*/ 339 h 21600"/>
                <a:gd name="T110" fmla="*/ 751 w 21600"/>
                <a:gd name="T111" fmla="*/ 359 h 21600"/>
                <a:gd name="T112" fmla="*/ 751 w 21600"/>
                <a:gd name="T113" fmla="*/ 386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0" y="0"/>
                  </a:moveTo>
                  <a:lnTo>
                    <a:pt x="1884" y="0"/>
                  </a:lnTo>
                  <a:lnTo>
                    <a:pt x="1700" y="273"/>
                  </a:lnTo>
                  <a:lnTo>
                    <a:pt x="4412" y="1777"/>
                  </a:lnTo>
                  <a:lnTo>
                    <a:pt x="6480" y="1777"/>
                  </a:lnTo>
                  <a:lnTo>
                    <a:pt x="6480" y="1504"/>
                  </a:lnTo>
                  <a:lnTo>
                    <a:pt x="7813" y="1504"/>
                  </a:lnTo>
                  <a:lnTo>
                    <a:pt x="7997" y="1777"/>
                  </a:lnTo>
                  <a:lnTo>
                    <a:pt x="7997" y="2051"/>
                  </a:lnTo>
                  <a:lnTo>
                    <a:pt x="8180" y="2051"/>
                  </a:lnTo>
                  <a:lnTo>
                    <a:pt x="8180" y="2324"/>
                  </a:lnTo>
                  <a:lnTo>
                    <a:pt x="8318" y="2324"/>
                  </a:lnTo>
                  <a:lnTo>
                    <a:pt x="8502" y="2529"/>
                  </a:lnTo>
                  <a:lnTo>
                    <a:pt x="8318" y="2529"/>
                  </a:lnTo>
                  <a:lnTo>
                    <a:pt x="8502" y="2803"/>
                  </a:lnTo>
                  <a:lnTo>
                    <a:pt x="8686" y="2803"/>
                  </a:lnTo>
                  <a:lnTo>
                    <a:pt x="8686" y="3281"/>
                  </a:lnTo>
                  <a:lnTo>
                    <a:pt x="8824" y="3281"/>
                  </a:lnTo>
                  <a:lnTo>
                    <a:pt x="8824" y="3554"/>
                  </a:lnTo>
                  <a:lnTo>
                    <a:pt x="8686" y="3554"/>
                  </a:lnTo>
                  <a:lnTo>
                    <a:pt x="8686" y="3828"/>
                  </a:lnTo>
                  <a:lnTo>
                    <a:pt x="8824" y="4101"/>
                  </a:lnTo>
                  <a:lnTo>
                    <a:pt x="9008" y="4101"/>
                  </a:lnTo>
                  <a:lnTo>
                    <a:pt x="9008" y="4306"/>
                  </a:lnTo>
                  <a:lnTo>
                    <a:pt x="9191" y="4306"/>
                  </a:lnTo>
                  <a:lnTo>
                    <a:pt x="9191" y="4580"/>
                  </a:lnTo>
                  <a:lnTo>
                    <a:pt x="9329" y="4580"/>
                  </a:lnTo>
                  <a:lnTo>
                    <a:pt x="9513" y="4853"/>
                  </a:lnTo>
                  <a:lnTo>
                    <a:pt x="9697" y="4853"/>
                  </a:lnTo>
                  <a:lnTo>
                    <a:pt x="9881" y="5058"/>
                  </a:lnTo>
                  <a:lnTo>
                    <a:pt x="10019" y="5058"/>
                  </a:lnTo>
                  <a:lnTo>
                    <a:pt x="10019" y="4853"/>
                  </a:lnTo>
                  <a:lnTo>
                    <a:pt x="10203" y="4853"/>
                  </a:lnTo>
                  <a:lnTo>
                    <a:pt x="10203" y="4580"/>
                  </a:lnTo>
                  <a:lnTo>
                    <a:pt x="10386" y="4580"/>
                  </a:lnTo>
                  <a:lnTo>
                    <a:pt x="10386" y="4306"/>
                  </a:lnTo>
                  <a:lnTo>
                    <a:pt x="10524" y="4101"/>
                  </a:lnTo>
                  <a:lnTo>
                    <a:pt x="11397" y="4101"/>
                  </a:lnTo>
                  <a:lnTo>
                    <a:pt x="11397" y="4306"/>
                  </a:lnTo>
                  <a:lnTo>
                    <a:pt x="11581" y="4306"/>
                  </a:lnTo>
                  <a:lnTo>
                    <a:pt x="11719" y="4580"/>
                  </a:lnTo>
                  <a:lnTo>
                    <a:pt x="11719" y="4853"/>
                  </a:lnTo>
                  <a:lnTo>
                    <a:pt x="11903" y="5058"/>
                  </a:lnTo>
                  <a:lnTo>
                    <a:pt x="11903" y="5605"/>
                  </a:lnTo>
                  <a:lnTo>
                    <a:pt x="12087" y="5605"/>
                  </a:lnTo>
                  <a:lnTo>
                    <a:pt x="12087" y="6084"/>
                  </a:lnTo>
                  <a:lnTo>
                    <a:pt x="12225" y="6084"/>
                  </a:lnTo>
                  <a:lnTo>
                    <a:pt x="12409" y="6357"/>
                  </a:lnTo>
                  <a:lnTo>
                    <a:pt x="12409" y="6630"/>
                  </a:lnTo>
                  <a:lnTo>
                    <a:pt x="12592" y="6835"/>
                  </a:lnTo>
                  <a:lnTo>
                    <a:pt x="12592" y="7382"/>
                  </a:lnTo>
                  <a:lnTo>
                    <a:pt x="12776" y="7861"/>
                  </a:lnTo>
                  <a:lnTo>
                    <a:pt x="12776" y="8408"/>
                  </a:lnTo>
                  <a:lnTo>
                    <a:pt x="13098" y="8408"/>
                  </a:lnTo>
                  <a:lnTo>
                    <a:pt x="13098" y="8613"/>
                  </a:lnTo>
                  <a:lnTo>
                    <a:pt x="13420" y="8613"/>
                  </a:lnTo>
                  <a:lnTo>
                    <a:pt x="13603" y="8886"/>
                  </a:lnTo>
                  <a:lnTo>
                    <a:pt x="13787" y="8886"/>
                  </a:lnTo>
                  <a:lnTo>
                    <a:pt x="13787" y="9159"/>
                  </a:lnTo>
                  <a:lnTo>
                    <a:pt x="13925" y="8886"/>
                  </a:lnTo>
                  <a:lnTo>
                    <a:pt x="13925" y="8613"/>
                  </a:lnTo>
                  <a:lnTo>
                    <a:pt x="14109" y="8613"/>
                  </a:lnTo>
                  <a:lnTo>
                    <a:pt x="13925" y="8886"/>
                  </a:lnTo>
                  <a:lnTo>
                    <a:pt x="13925" y="9365"/>
                  </a:lnTo>
                  <a:lnTo>
                    <a:pt x="13787" y="9365"/>
                  </a:lnTo>
                  <a:lnTo>
                    <a:pt x="13787" y="9638"/>
                  </a:lnTo>
                  <a:lnTo>
                    <a:pt x="13603" y="9638"/>
                  </a:lnTo>
                  <a:lnTo>
                    <a:pt x="13787" y="9638"/>
                  </a:lnTo>
                  <a:lnTo>
                    <a:pt x="13787" y="9365"/>
                  </a:lnTo>
                  <a:lnTo>
                    <a:pt x="13603" y="9365"/>
                  </a:lnTo>
                  <a:lnTo>
                    <a:pt x="13603" y="9638"/>
                  </a:lnTo>
                  <a:lnTo>
                    <a:pt x="13420" y="9911"/>
                  </a:lnTo>
                  <a:lnTo>
                    <a:pt x="13603" y="9911"/>
                  </a:lnTo>
                  <a:lnTo>
                    <a:pt x="13603" y="10390"/>
                  </a:lnTo>
                  <a:lnTo>
                    <a:pt x="13420" y="10390"/>
                  </a:lnTo>
                  <a:lnTo>
                    <a:pt x="13420" y="12441"/>
                  </a:lnTo>
                  <a:lnTo>
                    <a:pt x="13282" y="12441"/>
                  </a:lnTo>
                  <a:lnTo>
                    <a:pt x="13282" y="13192"/>
                  </a:lnTo>
                  <a:lnTo>
                    <a:pt x="13603" y="13739"/>
                  </a:lnTo>
                  <a:lnTo>
                    <a:pt x="13603" y="13944"/>
                  </a:lnTo>
                  <a:lnTo>
                    <a:pt x="13420" y="14218"/>
                  </a:lnTo>
                  <a:lnTo>
                    <a:pt x="13420" y="13739"/>
                  </a:lnTo>
                  <a:lnTo>
                    <a:pt x="13282" y="13466"/>
                  </a:lnTo>
                  <a:lnTo>
                    <a:pt x="13282" y="13739"/>
                  </a:lnTo>
                  <a:lnTo>
                    <a:pt x="13420" y="13739"/>
                  </a:lnTo>
                  <a:lnTo>
                    <a:pt x="13420" y="14491"/>
                  </a:lnTo>
                  <a:lnTo>
                    <a:pt x="13603" y="14696"/>
                  </a:lnTo>
                  <a:lnTo>
                    <a:pt x="13603" y="14970"/>
                  </a:lnTo>
                  <a:lnTo>
                    <a:pt x="14109" y="15722"/>
                  </a:lnTo>
                  <a:lnTo>
                    <a:pt x="14109" y="16268"/>
                  </a:lnTo>
                  <a:lnTo>
                    <a:pt x="14293" y="16268"/>
                  </a:lnTo>
                  <a:lnTo>
                    <a:pt x="14477" y="16747"/>
                  </a:lnTo>
                  <a:lnTo>
                    <a:pt x="14614" y="17020"/>
                  </a:lnTo>
                  <a:lnTo>
                    <a:pt x="15120" y="17020"/>
                  </a:lnTo>
                  <a:lnTo>
                    <a:pt x="15304" y="17499"/>
                  </a:lnTo>
                  <a:lnTo>
                    <a:pt x="15488" y="17772"/>
                  </a:lnTo>
                  <a:lnTo>
                    <a:pt x="15626" y="17499"/>
                  </a:lnTo>
                  <a:lnTo>
                    <a:pt x="15993" y="17499"/>
                  </a:lnTo>
                  <a:lnTo>
                    <a:pt x="16315" y="17225"/>
                  </a:lnTo>
                  <a:lnTo>
                    <a:pt x="16820" y="17225"/>
                  </a:lnTo>
                  <a:lnTo>
                    <a:pt x="17004" y="17020"/>
                  </a:lnTo>
                  <a:lnTo>
                    <a:pt x="17188" y="17020"/>
                  </a:lnTo>
                  <a:lnTo>
                    <a:pt x="17372" y="17225"/>
                  </a:lnTo>
                  <a:lnTo>
                    <a:pt x="17372" y="17020"/>
                  </a:lnTo>
                  <a:lnTo>
                    <a:pt x="17510" y="17020"/>
                  </a:lnTo>
                  <a:lnTo>
                    <a:pt x="17372" y="17225"/>
                  </a:lnTo>
                  <a:lnTo>
                    <a:pt x="17510" y="17499"/>
                  </a:lnTo>
                  <a:lnTo>
                    <a:pt x="17694" y="17499"/>
                  </a:lnTo>
                  <a:lnTo>
                    <a:pt x="17877" y="17225"/>
                  </a:lnTo>
                  <a:lnTo>
                    <a:pt x="17877" y="17020"/>
                  </a:lnTo>
                  <a:lnTo>
                    <a:pt x="18015" y="16747"/>
                  </a:lnTo>
                  <a:lnTo>
                    <a:pt x="17877" y="17020"/>
                  </a:lnTo>
                  <a:lnTo>
                    <a:pt x="17877" y="16747"/>
                  </a:lnTo>
                  <a:lnTo>
                    <a:pt x="18199" y="16473"/>
                  </a:lnTo>
                  <a:lnTo>
                    <a:pt x="18383" y="16268"/>
                  </a:lnTo>
                  <a:lnTo>
                    <a:pt x="18383" y="15995"/>
                  </a:lnTo>
                  <a:lnTo>
                    <a:pt x="18705" y="15448"/>
                  </a:lnTo>
                  <a:lnTo>
                    <a:pt x="18705" y="14970"/>
                  </a:lnTo>
                  <a:lnTo>
                    <a:pt x="18889" y="14491"/>
                  </a:lnTo>
                  <a:lnTo>
                    <a:pt x="18889" y="14218"/>
                  </a:lnTo>
                  <a:lnTo>
                    <a:pt x="19900" y="14218"/>
                  </a:lnTo>
                  <a:lnTo>
                    <a:pt x="20083" y="13944"/>
                  </a:lnTo>
                  <a:lnTo>
                    <a:pt x="20405" y="13944"/>
                  </a:lnTo>
                  <a:lnTo>
                    <a:pt x="20405" y="13739"/>
                  </a:lnTo>
                  <a:lnTo>
                    <a:pt x="20773" y="13739"/>
                  </a:lnTo>
                  <a:lnTo>
                    <a:pt x="21094" y="13944"/>
                  </a:lnTo>
                  <a:lnTo>
                    <a:pt x="21278" y="13944"/>
                  </a:lnTo>
                  <a:lnTo>
                    <a:pt x="21278" y="13739"/>
                  </a:lnTo>
                  <a:lnTo>
                    <a:pt x="21600" y="13944"/>
                  </a:lnTo>
                  <a:lnTo>
                    <a:pt x="21600" y="14218"/>
                  </a:lnTo>
                  <a:lnTo>
                    <a:pt x="21416" y="14491"/>
                  </a:lnTo>
                  <a:lnTo>
                    <a:pt x="21278" y="14970"/>
                  </a:lnTo>
                  <a:lnTo>
                    <a:pt x="20911" y="15243"/>
                  </a:lnTo>
                  <a:lnTo>
                    <a:pt x="20911" y="15722"/>
                  </a:lnTo>
                  <a:lnTo>
                    <a:pt x="20773" y="15995"/>
                  </a:lnTo>
                  <a:lnTo>
                    <a:pt x="20589" y="15995"/>
                  </a:lnTo>
                  <a:lnTo>
                    <a:pt x="20911" y="15995"/>
                  </a:lnTo>
                  <a:lnTo>
                    <a:pt x="20911" y="16268"/>
                  </a:lnTo>
                  <a:lnTo>
                    <a:pt x="20773" y="16473"/>
                  </a:lnTo>
                  <a:lnTo>
                    <a:pt x="20911" y="16473"/>
                  </a:lnTo>
                  <a:lnTo>
                    <a:pt x="20773" y="16747"/>
                  </a:lnTo>
                  <a:lnTo>
                    <a:pt x="20773" y="17225"/>
                  </a:lnTo>
                  <a:lnTo>
                    <a:pt x="20589" y="17499"/>
                  </a:lnTo>
                  <a:lnTo>
                    <a:pt x="20589" y="17772"/>
                  </a:lnTo>
                  <a:lnTo>
                    <a:pt x="20221" y="17225"/>
                  </a:lnTo>
                  <a:lnTo>
                    <a:pt x="20405" y="17225"/>
                  </a:lnTo>
                  <a:lnTo>
                    <a:pt x="20405" y="17020"/>
                  </a:lnTo>
                  <a:lnTo>
                    <a:pt x="20221" y="17020"/>
                  </a:lnTo>
                  <a:lnTo>
                    <a:pt x="20083" y="17225"/>
                  </a:lnTo>
                  <a:lnTo>
                    <a:pt x="20083" y="17499"/>
                  </a:lnTo>
                  <a:lnTo>
                    <a:pt x="19900" y="17499"/>
                  </a:lnTo>
                  <a:lnTo>
                    <a:pt x="19716" y="17772"/>
                  </a:lnTo>
                  <a:lnTo>
                    <a:pt x="19716" y="18046"/>
                  </a:lnTo>
                  <a:lnTo>
                    <a:pt x="19578" y="18046"/>
                  </a:lnTo>
                  <a:lnTo>
                    <a:pt x="19578" y="17772"/>
                  </a:lnTo>
                  <a:lnTo>
                    <a:pt x="19394" y="17772"/>
                  </a:lnTo>
                  <a:lnTo>
                    <a:pt x="19394" y="18046"/>
                  </a:lnTo>
                  <a:lnTo>
                    <a:pt x="18015" y="18046"/>
                  </a:lnTo>
                  <a:lnTo>
                    <a:pt x="18015" y="18524"/>
                  </a:lnTo>
                  <a:lnTo>
                    <a:pt x="17694" y="18524"/>
                  </a:lnTo>
                  <a:lnTo>
                    <a:pt x="18015" y="19003"/>
                  </a:lnTo>
                  <a:lnTo>
                    <a:pt x="18199" y="19003"/>
                  </a:lnTo>
                  <a:lnTo>
                    <a:pt x="18199" y="19549"/>
                  </a:lnTo>
                  <a:lnTo>
                    <a:pt x="18521" y="19549"/>
                  </a:lnTo>
                  <a:lnTo>
                    <a:pt x="18521" y="19823"/>
                  </a:lnTo>
                  <a:lnTo>
                    <a:pt x="17510" y="19823"/>
                  </a:lnTo>
                  <a:lnTo>
                    <a:pt x="17004" y="20780"/>
                  </a:lnTo>
                  <a:lnTo>
                    <a:pt x="17004" y="21327"/>
                  </a:lnTo>
                  <a:lnTo>
                    <a:pt x="17188" y="21327"/>
                  </a:lnTo>
                  <a:lnTo>
                    <a:pt x="17004" y="21327"/>
                  </a:lnTo>
                  <a:lnTo>
                    <a:pt x="17004" y="21600"/>
                  </a:lnTo>
                  <a:lnTo>
                    <a:pt x="16820" y="21327"/>
                  </a:lnTo>
                  <a:lnTo>
                    <a:pt x="16683" y="21053"/>
                  </a:lnTo>
                  <a:lnTo>
                    <a:pt x="16499" y="20780"/>
                  </a:lnTo>
                  <a:lnTo>
                    <a:pt x="15993" y="20301"/>
                  </a:lnTo>
                  <a:lnTo>
                    <a:pt x="15809" y="20301"/>
                  </a:lnTo>
                  <a:lnTo>
                    <a:pt x="15809" y="19823"/>
                  </a:lnTo>
                  <a:lnTo>
                    <a:pt x="15626" y="19823"/>
                  </a:lnTo>
                  <a:lnTo>
                    <a:pt x="15809" y="20028"/>
                  </a:lnTo>
                  <a:lnTo>
                    <a:pt x="15809" y="20301"/>
                  </a:lnTo>
                  <a:lnTo>
                    <a:pt x="15488" y="19823"/>
                  </a:lnTo>
                  <a:lnTo>
                    <a:pt x="15304" y="19823"/>
                  </a:lnTo>
                  <a:lnTo>
                    <a:pt x="15304" y="19549"/>
                  </a:lnTo>
                  <a:lnTo>
                    <a:pt x="15120" y="19549"/>
                  </a:lnTo>
                  <a:lnTo>
                    <a:pt x="15120" y="19823"/>
                  </a:lnTo>
                  <a:lnTo>
                    <a:pt x="15120" y="19549"/>
                  </a:lnTo>
                  <a:lnTo>
                    <a:pt x="14982" y="19549"/>
                  </a:lnTo>
                  <a:lnTo>
                    <a:pt x="14798" y="19823"/>
                  </a:lnTo>
                  <a:lnTo>
                    <a:pt x="15120" y="19823"/>
                  </a:lnTo>
                  <a:lnTo>
                    <a:pt x="14798" y="19823"/>
                  </a:lnTo>
                  <a:lnTo>
                    <a:pt x="14477" y="20028"/>
                  </a:lnTo>
                  <a:lnTo>
                    <a:pt x="14293" y="20028"/>
                  </a:lnTo>
                  <a:lnTo>
                    <a:pt x="13925" y="20301"/>
                  </a:lnTo>
                  <a:lnTo>
                    <a:pt x="13787" y="20301"/>
                  </a:lnTo>
                  <a:lnTo>
                    <a:pt x="13420" y="20028"/>
                  </a:lnTo>
                  <a:lnTo>
                    <a:pt x="12914" y="20028"/>
                  </a:lnTo>
                  <a:lnTo>
                    <a:pt x="12776" y="19823"/>
                  </a:lnTo>
                  <a:lnTo>
                    <a:pt x="12409" y="19823"/>
                  </a:lnTo>
                  <a:lnTo>
                    <a:pt x="12225" y="19549"/>
                  </a:lnTo>
                  <a:lnTo>
                    <a:pt x="12087" y="19549"/>
                  </a:lnTo>
                  <a:lnTo>
                    <a:pt x="12087" y="19276"/>
                  </a:lnTo>
                  <a:lnTo>
                    <a:pt x="11903" y="19549"/>
                  </a:lnTo>
                  <a:lnTo>
                    <a:pt x="11719" y="19276"/>
                  </a:lnTo>
                  <a:lnTo>
                    <a:pt x="11581" y="19276"/>
                  </a:lnTo>
                  <a:lnTo>
                    <a:pt x="11397" y="19003"/>
                  </a:lnTo>
                  <a:lnTo>
                    <a:pt x="11214" y="19003"/>
                  </a:lnTo>
                  <a:lnTo>
                    <a:pt x="10892" y="18797"/>
                  </a:lnTo>
                  <a:lnTo>
                    <a:pt x="10524" y="18797"/>
                  </a:lnTo>
                  <a:lnTo>
                    <a:pt x="10386" y="18524"/>
                  </a:lnTo>
                  <a:lnTo>
                    <a:pt x="10203" y="18251"/>
                  </a:lnTo>
                  <a:lnTo>
                    <a:pt x="9881" y="18046"/>
                  </a:lnTo>
                  <a:lnTo>
                    <a:pt x="9881" y="17772"/>
                  </a:lnTo>
                  <a:lnTo>
                    <a:pt x="9191" y="17772"/>
                  </a:lnTo>
                  <a:lnTo>
                    <a:pt x="9008" y="17499"/>
                  </a:lnTo>
                  <a:lnTo>
                    <a:pt x="9008" y="17772"/>
                  </a:lnTo>
                  <a:lnTo>
                    <a:pt x="8824" y="17499"/>
                  </a:lnTo>
                  <a:lnTo>
                    <a:pt x="8686" y="17225"/>
                  </a:lnTo>
                  <a:lnTo>
                    <a:pt x="8502" y="17020"/>
                  </a:lnTo>
                  <a:lnTo>
                    <a:pt x="8318" y="16747"/>
                  </a:lnTo>
                  <a:lnTo>
                    <a:pt x="8180" y="16747"/>
                  </a:lnTo>
                  <a:lnTo>
                    <a:pt x="8318" y="16473"/>
                  </a:lnTo>
                  <a:lnTo>
                    <a:pt x="7813" y="16473"/>
                  </a:lnTo>
                  <a:lnTo>
                    <a:pt x="7629" y="16268"/>
                  </a:lnTo>
                  <a:lnTo>
                    <a:pt x="7491" y="16268"/>
                  </a:lnTo>
                  <a:lnTo>
                    <a:pt x="7491" y="15995"/>
                  </a:lnTo>
                  <a:lnTo>
                    <a:pt x="7307" y="15722"/>
                  </a:lnTo>
                  <a:lnTo>
                    <a:pt x="7307" y="15448"/>
                  </a:lnTo>
                  <a:lnTo>
                    <a:pt x="7123" y="15243"/>
                  </a:lnTo>
                  <a:lnTo>
                    <a:pt x="7123" y="14970"/>
                  </a:lnTo>
                  <a:lnTo>
                    <a:pt x="7491" y="14970"/>
                  </a:lnTo>
                  <a:lnTo>
                    <a:pt x="7307" y="14696"/>
                  </a:lnTo>
                  <a:lnTo>
                    <a:pt x="7491" y="14491"/>
                  </a:lnTo>
                  <a:lnTo>
                    <a:pt x="7629" y="14218"/>
                  </a:lnTo>
                  <a:lnTo>
                    <a:pt x="7629" y="13944"/>
                  </a:lnTo>
                  <a:lnTo>
                    <a:pt x="7491" y="13466"/>
                  </a:lnTo>
                  <a:lnTo>
                    <a:pt x="7307" y="13192"/>
                  </a:lnTo>
                  <a:lnTo>
                    <a:pt x="7307" y="12714"/>
                  </a:lnTo>
                  <a:lnTo>
                    <a:pt x="6986" y="12167"/>
                  </a:lnTo>
                  <a:lnTo>
                    <a:pt x="6986" y="11962"/>
                  </a:lnTo>
                  <a:lnTo>
                    <a:pt x="6802" y="11689"/>
                  </a:lnTo>
                  <a:lnTo>
                    <a:pt x="6618" y="11142"/>
                  </a:lnTo>
                  <a:lnTo>
                    <a:pt x="6480" y="10937"/>
                  </a:lnTo>
                  <a:lnTo>
                    <a:pt x="6112" y="10663"/>
                  </a:lnTo>
                  <a:lnTo>
                    <a:pt x="6112" y="10390"/>
                  </a:lnTo>
                  <a:lnTo>
                    <a:pt x="5929" y="10185"/>
                  </a:lnTo>
                  <a:lnTo>
                    <a:pt x="5791" y="10185"/>
                  </a:lnTo>
                  <a:lnTo>
                    <a:pt x="5929" y="9911"/>
                  </a:lnTo>
                  <a:lnTo>
                    <a:pt x="5791" y="9638"/>
                  </a:lnTo>
                  <a:lnTo>
                    <a:pt x="5791" y="9365"/>
                  </a:lnTo>
                  <a:lnTo>
                    <a:pt x="5423" y="9365"/>
                  </a:lnTo>
                  <a:lnTo>
                    <a:pt x="5101" y="9159"/>
                  </a:lnTo>
                  <a:lnTo>
                    <a:pt x="5101" y="8886"/>
                  </a:lnTo>
                  <a:lnTo>
                    <a:pt x="4780" y="8886"/>
                  </a:lnTo>
                  <a:lnTo>
                    <a:pt x="4780" y="8613"/>
                  </a:lnTo>
                  <a:lnTo>
                    <a:pt x="4917" y="8408"/>
                  </a:lnTo>
                  <a:lnTo>
                    <a:pt x="4917" y="8134"/>
                  </a:lnTo>
                  <a:lnTo>
                    <a:pt x="5285" y="8134"/>
                  </a:lnTo>
                  <a:lnTo>
                    <a:pt x="5285" y="7861"/>
                  </a:lnTo>
                  <a:lnTo>
                    <a:pt x="5101" y="7861"/>
                  </a:lnTo>
                  <a:lnTo>
                    <a:pt x="4917" y="7587"/>
                  </a:lnTo>
                  <a:lnTo>
                    <a:pt x="4596" y="7587"/>
                  </a:lnTo>
                  <a:lnTo>
                    <a:pt x="4596" y="7109"/>
                  </a:lnTo>
                  <a:lnTo>
                    <a:pt x="4412" y="7109"/>
                  </a:lnTo>
                  <a:lnTo>
                    <a:pt x="4090" y="6835"/>
                  </a:lnTo>
                  <a:lnTo>
                    <a:pt x="4090" y="6630"/>
                  </a:lnTo>
                  <a:lnTo>
                    <a:pt x="4228" y="6357"/>
                  </a:lnTo>
                  <a:lnTo>
                    <a:pt x="4228" y="6084"/>
                  </a:lnTo>
                  <a:lnTo>
                    <a:pt x="3723" y="6084"/>
                  </a:lnTo>
                  <a:lnTo>
                    <a:pt x="3723" y="5605"/>
                  </a:lnTo>
                  <a:lnTo>
                    <a:pt x="3585" y="5332"/>
                  </a:lnTo>
                  <a:lnTo>
                    <a:pt x="3401" y="5332"/>
                  </a:lnTo>
                  <a:lnTo>
                    <a:pt x="3401" y="4853"/>
                  </a:lnTo>
                  <a:lnTo>
                    <a:pt x="3217" y="4853"/>
                  </a:lnTo>
                  <a:lnTo>
                    <a:pt x="3217" y="4580"/>
                  </a:lnTo>
                  <a:lnTo>
                    <a:pt x="3033" y="4306"/>
                  </a:lnTo>
                  <a:lnTo>
                    <a:pt x="3033" y="4101"/>
                  </a:lnTo>
                  <a:lnTo>
                    <a:pt x="2895" y="3828"/>
                  </a:lnTo>
                  <a:lnTo>
                    <a:pt x="2895" y="3281"/>
                  </a:lnTo>
                  <a:lnTo>
                    <a:pt x="2711" y="3076"/>
                  </a:lnTo>
                  <a:lnTo>
                    <a:pt x="2711" y="2051"/>
                  </a:lnTo>
                  <a:lnTo>
                    <a:pt x="2528" y="1777"/>
                  </a:lnTo>
                  <a:lnTo>
                    <a:pt x="2390" y="1777"/>
                  </a:lnTo>
                  <a:lnTo>
                    <a:pt x="2390" y="1504"/>
                  </a:lnTo>
                  <a:lnTo>
                    <a:pt x="2206" y="1777"/>
                  </a:lnTo>
                  <a:lnTo>
                    <a:pt x="2022" y="1777"/>
                  </a:lnTo>
                  <a:lnTo>
                    <a:pt x="2022" y="1504"/>
                  </a:lnTo>
                  <a:lnTo>
                    <a:pt x="1884" y="1299"/>
                  </a:lnTo>
                  <a:lnTo>
                    <a:pt x="1700" y="1299"/>
                  </a:lnTo>
                  <a:lnTo>
                    <a:pt x="1517" y="1025"/>
                  </a:lnTo>
                  <a:lnTo>
                    <a:pt x="1700" y="1299"/>
                  </a:lnTo>
                  <a:lnTo>
                    <a:pt x="1517" y="1777"/>
                  </a:lnTo>
                  <a:lnTo>
                    <a:pt x="1517" y="3281"/>
                  </a:lnTo>
                  <a:lnTo>
                    <a:pt x="1700" y="3554"/>
                  </a:lnTo>
                  <a:lnTo>
                    <a:pt x="1700" y="3828"/>
                  </a:lnTo>
                  <a:lnTo>
                    <a:pt x="1884" y="3828"/>
                  </a:lnTo>
                  <a:lnTo>
                    <a:pt x="1884" y="4101"/>
                  </a:lnTo>
                  <a:lnTo>
                    <a:pt x="2022" y="4306"/>
                  </a:lnTo>
                  <a:lnTo>
                    <a:pt x="2022" y="4853"/>
                  </a:lnTo>
                  <a:lnTo>
                    <a:pt x="2206" y="4853"/>
                  </a:lnTo>
                  <a:lnTo>
                    <a:pt x="2390" y="5058"/>
                  </a:lnTo>
                  <a:lnTo>
                    <a:pt x="2390" y="5332"/>
                  </a:lnTo>
                  <a:lnTo>
                    <a:pt x="2528" y="5332"/>
                  </a:lnTo>
                  <a:lnTo>
                    <a:pt x="2711" y="5605"/>
                  </a:lnTo>
                  <a:lnTo>
                    <a:pt x="2528" y="5878"/>
                  </a:lnTo>
                  <a:lnTo>
                    <a:pt x="2528" y="6084"/>
                  </a:lnTo>
                  <a:lnTo>
                    <a:pt x="2711" y="6357"/>
                  </a:lnTo>
                  <a:lnTo>
                    <a:pt x="2895" y="6357"/>
                  </a:lnTo>
                  <a:lnTo>
                    <a:pt x="2895" y="6630"/>
                  </a:lnTo>
                  <a:lnTo>
                    <a:pt x="3033" y="6835"/>
                  </a:lnTo>
                  <a:lnTo>
                    <a:pt x="3033" y="7382"/>
                  </a:lnTo>
                  <a:lnTo>
                    <a:pt x="3217" y="7587"/>
                  </a:lnTo>
                  <a:lnTo>
                    <a:pt x="3217" y="7382"/>
                  </a:lnTo>
                  <a:lnTo>
                    <a:pt x="3401" y="7587"/>
                  </a:lnTo>
                  <a:lnTo>
                    <a:pt x="3585" y="8134"/>
                  </a:lnTo>
                  <a:lnTo>
                    <a:pt x="3401" y="8408"/>
                  </a:lnTo>
                  <a:lnTo>
                    <a:pt x="3401" y="8613"/>
                  </a:lnTo>
                  <a:lnTo>
                    <a:pt x="3585" y="8613"/>
                  </a:lnTo>
                  <a:lnTo>
                    <a:pt x="3585" y="9159"/>
                  </a:lnTo>
                  <a:lnTo>
                    <a:pt x="3723" y="9159"/>
                  </a:lnTo>
                  <a:lnTo>
                    <a:pt x="3723" y="9365"/>
                  </a:lnTo>
                  <a:lnTo>
                    <a:pt x="3585" y="9365"/>
                  </a:lnTo>
                  <a:lnTo>
                    <a:pt x="3723" y="9638"/>
                  </a:lnTo>
                  <a:lnTo>
                    <a:pt x="3723" y="10185"/>
                  </a:lnTo>
                  <a:lnTo>
                    <a:pt x="3906" y="10390"/>
                  </a:lnTo>
                  <a:lnTo>
                    <a:pt x="3906" y="10663"/>
                  </a:lnTo>
                  <a:lnTo>
                    <a:pt x="4090" y="10663"/>
                  </a:lnTo>
                  <a:lnTo>
                    <a:pt x="4090" y="10390"/>
                  </a:lnTo>
                  <a:lnTo>
                    <a:pt x="4228" y="10663"/>
                  </a:lnTo>
                  <a:lnTo>
                    <a:pt x="4412" y="10937"/>
                  </a:lnTo>
                  <a:lnTo>
                    <a:pt x="4412" y="11142"/>
                  </a:lnTo>
                  <a:lnTo>
                    <a:pt x="4596" y="11415"/>
                  </a:lnTo>
                  <a:lnTo>
                    <a:pt x="4596" y="11689"/>
                  </a:lnTo>
                  <a:lnTo>
                    <a:pt x="4412" y="11962"/>
                  </a:lnTo>
                  <a:lnTo>
                    <a:pt x="4228" y="12167"/>
                  </a:lnTo>
                  <a:lnTo>
                    <a:pt x="4090" y="11962"/>
                  </a:lnTo>
                  <a:lnTo>
                    <a:pt x="4090" y="11689"/>
                  </a:lnTo>
                  <a:lnTo>
                    <a:pt x="3906" y="11415"/>
                  </a:lnTo>
                  <a:lnTo>
                    <a:pt x="3906" y="11142"/>
                  </a:lnTo>
                  <a:lnTo>
                    <a:pt x="3723" y="11142"/>
                  </a:lnTo>
                  <a:lnTo>
                    <a:pt x="3217" y="10390"/>
                  </a:lnTo>
                  <a:lnTo>
                    <a:pt x="3033" y="10185"/>
                  </a:lnTo>
                  <a:lnTo>
                    <a:pt x="2895" y="10185"/>
                  </a:lnTo>
                  <a:lnTo>
                    <a:pt x="2895" y="9911"/>
                  </a:lnTo>
                  <a:lnTo>
                    <a:pt x="2711" y="9911"/>
                  </a:lnTo>
                  <a:lnTo>
                    <a:pt x="2711" y="9365"/>
                  </a:lnTo>
                  <a:lnTo>
                    <a:pt x="2895" y="8886"/>
                  </a:lnTo>
                  <a:lnTo>
                    <a:pt x="2895" y="8613"/>
                  </a:lnTo>
                  <a:lnTo>
                    <a:pt x="2711" y="8134"/>
                  </a:lnTo>
                  <a:lnTo>
                    <a:pt x="2528" y="8134"/>
                  </a:lnTo>
                  <a:lnTo>
                    <a:pt x="2206" y="7587"/>
                  </a:lnTo>
                  <a:lnTo>
                    <a:pt x="2206" y="7109"/>
                  </a:lnTo>
                  <a:lnTo>
                    <a:pt x="2022" y="7382"/>
                  </a:lnTo>
                  <a:lnTo>
                    <a:pt x="1700" y="7382"/>
                  </a:lnTo>
                  <a:lnTo>
                    <a:pt x="1884" y="7109"/>
                  </a:lnTo>
                  <a:lnTo>
                    <a:pt x="1517" y="7109"/>
                  </a:lnTo>
                  <a:lnTo>
                    <a:pt x="827" y="6084"/>
                  </a:lnTo>
                  <a:lnTo>
                    <a:pt x="1517" y="6084"/>
                  </a:lnTo>
                  <a:lnTo>
                    <a:pt x="1517" y="6357"/>
                  </a:lnTo>
                  <a:lnTo>
                    <a:pt x="1517" y="6084"/>
                  </a:lnTo>
                  <a:lnTo>
                    <a:pt x="1700" y="6084"/>
                  </a:lnTo>
                  <a:lnTo>
                    <a:pt x="1517" y="6084"/>
                  </a:lnTo>
                  <a:lnTo>
                    <a:pt x="1517" y="5878"/>
                  </a:lnTo>
                  <a:lnTo>
                    <a:pt x="1700" y="5878"/>
                  </a:lnTo>
                  <a:lnTo>
                    <a:pt x="1700" y="5058"/>
                  </a:lnTo>
                  <a:lnTo>
                    <a:pt x="1517" y="5058"/>
                  </a:lnTo>
                  <a:lnTo>
                    <a:pt x="1517" y="4853"/>
                  </a:lnTo>
                  <a:lnTo>
                    <a:pt x="1333" y="4580"/>
                  </a:lnTo>
                  <a:lnTo>
                    <a:pt x="1333" y="4306"/>
                  </a:lnTo>
                  <a:lnTo>
                    <a:pt x="1011" y="3828"/>
                  </a:lnTo>
                  <a:lnTo>
                    <a:pt x="689" y="3828"/>
                  </a:lnTo>
                  <a:lnTo>
                    <a:pt x="689" y="3076"/>
                  </a:lnTo>
                  <a:lnTo>
                    <a:pt x="506" y="2803"/>
                  </a:lnTo>
                  <a:lnTo>
                    <a:pt x="506" y="2324"/>
                  </a:lnTo>
                  <a:lnTo>
                    <a:pt x="322" y="2324"/>
                  </a:lnTo>
                  <a:lnTo>
                    <a:pt x="322" y="2051"/>
                  </a:lnTo>
                  <a:lnTo>
                    <a:pt x="506" y="1777"/>
                  </a:lnTo>
                  <a:lnTo>
                    <a:pt x="184" y="1504"/>
                  </a:lnTo>
                  <a:lnTo>
                    <a:pt x="184" y="1299"/>
                  </a:lnTo>
                  <a:lnTo>
                    <a:pt x="322" y="1299"/>
                  </a:lnTo>
                  <a:lnTo>
                    <a:pt x="184" y="1025"/>
                  </a:lnTo>
                  <a:lnTo>
                    <a:pt x="184" y="752"/>
                  </a:lnTo>
                  <a:lnTo>
                    <a:pt x="0" y="273"/>
                  </a:lnTo>
                  <a:lnTo>
                    <a:pt x="0" y="0"/>
                  </a:lnTo>
                  <a:close/>
                  <a:moveTo>
                    <a:pt x="3906" y="9911"/>
                  </a:moveTo>
                  <a:lnTo>
                    <a:pt x="3906" y="9365"/>
                  </a:lnTo>
                  <a:lnTo>
                    <a:pt x="3723" y="9365"/>
                  </a:lnTo>
                  <a:lnTo>
                    <a:pt x="3906" y="9638"/>
                  </a:lnTo>
                  <a:lnTo>
                    <a:pt x="3906" y="9911"/>
                  </a:lnTo>
                  <a:close/>
                  <a:moveTo>
                    <a:pt x="4090" y="10185"/>
                  </a:moveTo>
                  <a:lnTo>
                    <a:pt x="4090" y="10390"/>
                  </a:lnTo>
                  <a:lnTo>
                    <a:pt x="4090" y="10185"/>
                  </a:lnTo>
                  <a:close/>
                  <a:moveTo>
                    <a:pt x="13603" y="9911"/>
                  </a:moveTo>
                  <a:lnTo>
                    <a:pt x="13787" y="9911"/>
                  </a:lnTo>
                  <a:lnTo>
                    <a:pt x="13603" y="9911"/>
                  </a:lnTo>
                  <a:close/>
                  <a:moveTo>
                    <a:pt x="13603" y="10185"/>
                  </a:moveTo>
                  <a:close/>
                  <a:moveTo>
                    <a:pt x="13603" y="10663"/>
                  </a:moveTo>
                  <a:lnTo>
                    <a:pt x="13603" y="10390"/>
                  </a:lnTo>
                  <a:lnTo>
                    <a:pt x="13603" y="10663"/>
                  </a:lnTo>
                  <a:close/>
                  <a:moveTo>
                    <a:pt x="13603" y="10663"/>
                  </a:moveTo>
                </a:path>
              </a:pathLst>
            </a:custGeom>
            <a:grpFill/>
            <a:ln>
              <a:noFill/>
            </a:ln>
          </p:spPr>
          <p:txBody>
            <a:bodyPr lIns="0" tIns="0" rIns="0" bIns="0"/>
            <a:lstStyle/>
            <a:p>
              <a:pPr defTabSz="913765">
                <a:defRPr/>
              </a:pPr>
              <a:endParaRPr lang="es-ES">
                <a:solidFill>
                  <a:prstClr val="black"/>
                </a:solidFill>
              </a:endParaRPr>
            </a:p>
          </p:txBody>
        </p:sp>
        <p:sp>
          <p:nvSpPr>
            <p:cNvPr id="452" name="AutoShape 174"/>
            <p:cNvSpPr/>
            <p:nvPr/>
          </p:nvSpPr>
          <p:spPr bwMode="auto">
            <a:xfrm>
              <a:off x="3813" y="4482"/>
              <a:ext cx="1636" cy="1515"/>
            </a:xfrm>
            <a:custGeom>
              <a:avLst/>
              <a:gdLst>
                <a:gd name="T0" fmla="*/ 968 w 21600"/>
                <a:gd name="T1" fmla="*/ 202 h 21600"/>
                <a:gd name="T2" fmla="*/ 987 w 21600"/>
                <a:gd name="T3" fmla="*/ 193 h 21600"/>
                <a:gd name="T4" fmla="*/ 997 w 21600"/>
                <a:gd name="T5" fmla="*/ 193 h 21600"/>
                <a:gd name="T6" fmla="*/ 1025 w 21600"/>
                <a:gd name="T7" fmla="*/ 202 h 21600"/>
                <a:gd name="T8" fmla="*/ 940 w 21600"/>
                <a:gd name="T9" fmla="*/ 46 h 21600"/>
                <a:gd name="T10" fmla="*/ 884 w 21600"/>
                <a:gd name="T11" fmla="*/ 110 h 21600"/>
                <a:gd name="T12" fmla="*/ 827 w 21600"/>
                <a:gd name="T13" fmla="*/ 119 h 21600"/>
                <a:gd name="T14" fmla="*/ 743 w 21600"/>
                <a:gd name="T15" fmla="*/ 110 h 21600"/>
                <a:gd name="T16" fmla="*/ 705 w 21600"/>
                <a:gd name="T17" fmla="*/ 119 h 21600"/>
                <a:gd name="T18" fmla="*/ 602 w 21600"/>
                <a:gd name="T19" fmla="*/ 138 h 21600"/>
                <a:gd name="T20" fmla="*/ 602 w 21600"/>
                <a:gd name="T21" fmla="*/ 46 h 21600"/>
                <a:gd name="T22" fmla="*/ 555 w 21600"/>
                <a:gd name="T23" fmla="*/ 0 h 21600"/>
                <a:gd name="T24" fmla="*/ 414 w 21600"/>
                <a:gd name="T25" fmla="*/ 55 h 21600"/>
                <a:gd name="T26" fmla="*/ 442 w 21600"/>
                <a:gd name="T27" fmla="*/ 110 h 21600"/>
                <a:gd name="T28" fmla="*/ 282 w 21600"/>
                <a:gd name="T29" fmla="*/ 156 h 21600"/>
                <a:gd name="T30" fmla="*/ 169 w 21600"/>
                <a:gd name="T31" fmla="*/ 147 h 21600"/>
                <a:gd name="T32" fmla="*/ 188 w 21600"/>
                <a:gd name="T33" fmla="*/ 257 h 21600"/>
                <a:gd name="T34" fmla="*/ 94 w 21600"/>
                <a:gd name="T35" fmla="*/ 367 h 21600"/>
                <a:gd name="T36" fmla="*/ 28 w 21600"/>
                <a:gd name="T37" fmla="*/ 450 h 21600"/>
                <a:gd name="T38" fmla="*/ 47 w 21600"/>
                <a:gd name="T39" fmla="*/ 551 h 21600"/>
                <a:gd name="T40" fmla="*/ 150 w 21600"/>
                <a:gd name="T41" fmla="*/ 615 h 21600"/>
                <a:gd name="T42" fmla="*/ 254 w 21600"/>
                <a:gd name="T43" fmla="*/ 606 h 21600"/>
                <a:gd name="T44" fmla="*/ 357 w 21600"/>
                <a:gd name="T45" fmla="*/ 597 h 21600"/>
                <a:gd name="T46" fmla="*/ 470 w 21600"/>
                <a:gd name="T47" fmla="*/ 689 h 21600"/>
                <a:gd name="T48" fmla="*/ 583 w 21600"/>
                <a:gd name="T49" fmla="*/ 790 h 21600"/>
                <a:gd name="T50" fmla="*/ 696 w 21600"/>
                <a:gd name="T51" fmla="*/ 973 h 21600"/>
                <a:gd name="T52" fmla="*/ 790 w 21600"/>
                <a:gd name="T53" fmla="*/ 1047 h 21600"/>
                <a:gd name="T54" fmla="*/ 846 w 21600"/>
                <a:gd name="T55" fmla="*/ 1166 h 21600"/>
                <a:gd name="T56" fmla="*/ 865 w 21600"/>
                <a:gd name="T57" fmla="*/ 1249 h 21600"/>
                <a:gd name="T58" fmla="*/ 780 w 21600"/>
                <a:gd name="T59" fmla="*/ 1313 h 21600"/>
                <a:gd name="T60" fmla="*/ 790 w 21600"/>
                <a:gd name="T61" fmla="*/ 1377 h 21600"/>
                <a:gd name="T62" fmla="*/ 893 w 21600"/>
                <a:gd name="T63" fmla="*/ 1442 h 21600"/>
                <a:gd name="T64" fmla="*/ 959 w 21600"/>
                <a:gd name="T65" fmla="*/ 1460 h 21600"/>
                <a:gd name="T66" fmla="*/ 987 w 21600"/>
                <a:gd name="T67" fmla="*/ 1396 h 21600"/>
                <a:gd name="T68" fmla="*/ 1015 w 21600"/>
                <a:gd name="T69" fmla="*/ 1368 h 21600"/>
                <a:gd name="T70" fmla="*/ 978 w 21600"/>
                <a:gd name="T71" fmla="*/ 1432 h 21600"/>
                <a:gd name="T72" fmla="*/ 1091 w 21600"/>
                <a:gd name="T73" fmla="*/ 1285 h 21600"/>
                <a:gd name="T74" fmla="*/ 1091 w 21600"/>
                <a:gd name="T75" fmla="*/ 1221 h 21600"/>
                <a:gd name="T76" fmla="*/ 1119 w 21600"/>
                <a:gd name="T77" fmla="*/ 1157 h 21600"/>
                <a:gd name="T78" fmla="*/ 1232 w 21600"/>
                <a:gd name="T79" fmla="*/ 1093 h 21600"/>
                <a:gd name="T80" fmla="*/ 1279 w 21600"/>
                <a:gd name="T81" fmla="*/ 1056 h 21600"/>
                <a:gd name="T82" fmla="*/ 1326 w 21600"/>
                <a:gd name="T83" fmla="*/ 1065 h 21600"/>
                <a:gd name="T84" fmla="*/ 1401 w 21600"/>
                <a:gd name="T85" fmla="*/ 1001 h 21600"/>
                <a:gd name="T86" fmla="*/ 1448 w 21600"/>
                <a:gd name="T87" fmla="*/ 881 h 21600"/>
                <a:gd name="T88" fmla="*/ 1467 w 21600"/>
                <a:gd name="T89" fmla="*/ 716 h 21600"/>
                <a:gd name="T90" fmla="*/ 1457 w 21600"/>
                <a:gd name="T91" fmla="*/ 670 h 21600"/>
                <a:gd name="T92" fmla="*/ 1514 w 21600"/>
                <a:gd name="T93" fmla="*/ 652 h 21600"/>
                <a:gd name="T94" fmla="*/ 1627 w 21600"/>
                <a:gd name="T95" fmla="*/ 514 h 21600"/>
                <a:gd name="T96" fmla="*/ 1580 w 21600"/>
                <a:gd name="T97" fmla="*/ 386 h 21600"/>
                <a:gd name="T98" fmla="*/ 1420 w 21600"/>
                <a:gd name="T99" fmla="*/ 303 h 21600"/>
                <a:gd name="T100" fmla="*/ 1335 w 21600"/>
                <a:gd name="T101" fmla="*/ 303 h 21600"/>
                <a:gd name="T102" fmla="*/ 1260 w 21600"/>
                <a:gd name="T103" fmla="*/ 294 h 21600"/>
                <a:gd name="T104" fmla="*/ 1222 w 21600"/>
                <a:gd name="T105" fmla="*/ 321 h 21600"/>
                <a:gd name="T106" fmla="*/ 1185 w 21600"/>
                <a:gd name="T107" fmla="*/ 266 h 21600"/>
                <a:gd name="T108" fmla="*/ 1128 w 21600"/>
                <a:gd name="T109" fmla="*/ 230 h 21600"/>
                <a:gd name="T110" fmla="*/ 1062 w 21600"/>
                <a:gd name="T111" fmla="*/ 248 h 21600"/>
                <a:gd name="T112" fmla="*/ 1006 w 21600"/>
                <a:gd name="T113" fmla="*/ 303 h 21600"/>
                <a:gd name="T114" fmla="*/ 987 w 21600"/>
                <a:gd name="T115" fmla="*/ 266 h 21600"/>
                <a:gd name="T116" fmla="*/ 1062 w 21600"/>
                <a:gd name="T117" fmla="*/ 220 h 21600"/>
                <a:gd name="T118" fmla="*/ 978 w 21600"/>
                <a:gd name="T119" fmla="*/ 230 h 21600"/>
                <a:gd name="T120" fmla="*/ 931 w 21600"/>
                <a:gd name="T121" fmla="*/ 230 h 21600"/>
                <a:gd name="T122" fmla="*/ 997 w 21600"/>
                <a:gd name="T123" fmla="*/ 156 h 21600"/>
                <a:gd name="T124" fmla="*/ 959 w 21600"/>
                <a:gd name="T125" fmla="*/ 83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2662" y="3142"/>
                  </a:moveTo>
                  <a:cubicBezTo>
                    <a:pt x="12662" y="3142"/>
                    <a:pt x="12662" y="3142"/>
                    <a:pt x="12662" y="3142"/>
                  </a:cubicBezTo>
                  <a:cubicBezTo>
                    <a:pt x="12786" y="3011"/>
                    <a:pt x="12786" y="3011"/>
                    <a:pt x="12786" y="3011"/>
                  </a:cubicBezTo>
                  <a:cubicBezTo>
                    <a:pt x="12786" y="3142"/>
                    <a:pt x="12786" y="3142"/>
                    <a:pt x="12786" y="3142"/>
                  </a:cubicBezTo>
                  <a:cubicBezTo>
                    <a:pt x="12786" y="3142"/>
                    <a:pt x="12786" y="3142"/>
                    <a:pt x="12786" y="3142"/>
                  </a:cubicBezTo>
                  <a:cubicBezTo>
                    <a:pt x="12662" y="3142"/>
                    <a:pt x="12662" y="3142"/>
                    <a:pt x="12662" y="3142"/>
                  </a:cubicBezTo>
                  <a:cubicBezTo>
                    <a:pt x="12662" y="3142"/>
                    <a:pt x="12662" y="3142"/>
                    <a:pt x="12662" y="3142"/>
                  </a:cubicBezTo>
                  <a:close/>
                  <a:moveTo>
                    <a:pt x="12538" y="3142"/>
                  </a:moveTo>
                  <a:cubicBezTo>
                    <a:pt x="12538" y="3142"/>
                    <a:pt x="12538" y="3142"/>
                    <a:pt x="12538" y="3142"/>
                  </a:cubicBezTo>
                  <a:cubicBezTo>
                    <a:pt x="12538" y="3142"/>
                    <a:pt x="12538" y="3142"/>
                    <a:pt x="12538" y="3142"/>
                  </a:cubicBezTo>
                  <a:cubicBezTo>
                    <a:pt x="12662" y="3011"/>
                    <a:pt x="12662" y="3011"/>
                    <a:pt x="12662" y="3011"/>
                  </a:cubicBezTo>
                  <a:cubicBezTo>
                    <a:pt x="12786" y="3011"/>
                    <a:pt x="12786" y="3011"/>
                    <a:pt x="12786" y="3011"/>
                  </a:cubicBezTo>
                  <a:cubicBezTo>
                    <a:pt x="12786" y="2880"/>
                    <a:pt x="12786" y="2880"/>
                    <a:pt x="12786" y="2880"/>
                  </a:cubicBezTo>
                  <a:cubicBezTo>
                    <a:pt x="12786" y="2880"/>
                    <a:pt x="12786" y="2880"/>
                    <a:pt x="12786" y="2880"/>
                  </a:cubicBezTo>
                  <a:cubicBezTo>
                    <a:pt x="12786" y="2880"/>
                    <a:pt x="12786" y="2880"/>
                    <a:pt x="12786" y="2880"/>
                  </a:cubicBezTo>
                  <a:cubicBezTo>
                    <a:pt x="12786" y="2880"/>
                    <a:pt x="12786" y="2880"/>
                    <a:pt x="12786" y="2880"/>
                  </a:cubicBezTo>
                  <a:cubicBezTo>
                    <a:pt x="12662" y="2880"/>
                    <a:pt x="12662" y="2880"/>
                    <a:pt x="12662" y="2880"/>
                  </a:cubicBezTo>
                  <a:cubicBezTo>
                    <a:pt x="12538" y="3011"/>
                    <a:pt x="12538" y="3011"/>
                    <a:pt x="12538" y="3011"/>
                  </a:cubicBezTo>
                  <a:cubicBezTo>
                    <a:pt x="12538" y="3142"/>
                    <a:pt x="12538" y="3142"/>
                    <a:pt x="12538" y="3142"/>
                  </a:cubicBezTo>
                  <a:close/>
                  <a:moveTo>
                    <a:pt x="13034" y="2749"/>
                  </a:moveTo>
                  <a:cubicBezTo>
                    <a:pt x="12910" y="2749"/>
                    <a:pt x="12910" y="2749"/>
                    <a:pt x="12910" y="2749"/>
                  </a:cubicBezTo>
                  <a:cubicBezTo>
                    <a:pt x="12910" y="2749"/>
                    <a:pt x="12910" y="2749"/>
                    <a:pt x="12910" y="2749"/>
                  </a:cubicBezTo>
                  <a:cubicBezTo>
                    <a:pt x="12910" y="2749"/>
                    <a:pt x="12910" y="2749"/>
                    <a:pt x="12910" y="2749"/>
                  </a:cubicBezTo>
                  <a:cubicBezTo>
                    <a:pt x="12910" y="2880"/>
                    <a:pt x="12910" y="2880"/>
                    <a:pt x="12910" y="2880"/>
                  </a:cubicBezTo>
                  <a:cubicBezTo>
                    <a:pt x="13034" y="2880"/>
                    <a:pt x="13034" y="2880"/>
                    <a:pt x="13034" y="2880"/>
                  </a:cubicBezTo>
                  <a:cubicBezTo>
                    <a:pt x="13034" y="2749"/>
                    <a:pt x="13034" y="2749"/>
                    <a:pt x="13034" y="2749"/>
                  </a:cubicBezTo>
                  <a:close/>
                  <a:moveTo>
                    <a:pt x="13034" y="2749"/>
                  </a:moveTo>
                  <a:cubicBezTo>
                    <a:pt x="12910" y="2618"/>
                    <a:pt x="12910" y="2618"/>
                    <a:pt x="12910" y="2618"/>
                  </a:cubicBezTo>
                  <a:cubicBezTo>
                    <a:pt x="13034" y="2487"/>
                    <a:pt x="13034" y="2487"/>
                    <a:pt x="13034" y="2487"/>
                  </a:cubicBezTo>
                  <a:cubicBezTo>
                    <a:pt x="13034" y="2487"/>
                    <a:pt x="13034" y="2487"/>
                    <a:pt x="13034" y="2487"/>
                  </a:cubicBezTo>
                  <a:cubicBezTo>
                    <a:pt x="13159" y="2487"/>
                    <a:pt x="13159" y="2487"/>
                    <a:pt x="13159" y="2487"/>
                  </a:cubicBezTo>
                  <a:cubicBezTo>
                    <a:pt x="13159" y="2487"/>
                    <a:pt x="13159" y="2487"/>
                    <a:pt x="13159" y="2487"/>
                  </a:cubicBezTo>
                  <a:cubicBezTo>
                    <a:pt x="13159" y="2487"/>
                    <a:pt x="13159" y="2487"/>
                    <a:pt x="13159" y="2487"/>
                  </a:cubicBezTo>
                  <a:cubicBezTo>
                    <a:pt x="13159" y="2487"/>
                    <a:pt x="13159" y="2487"/>
                    <a:pt x="13159" y="2487"/>
                  </a:cubicBezTo>
                  <a:cubicBezTo>
                    <a:pt x="13034" y="2618"/>
                    <a:pt x="13034" y="2618"/>
                    <a:pt x="13034" y="2618"/>
                  </a:cubicBezTo>
                  <a:cubicBezTo>
                    <a:pt x="13034" y="2749"/>
                    <a:pt x="13034" y="2749"/>
                    <a:pt x="13034" y="2749"/>
                  </a:cubicBezTo>
                  <a:close/>
                  <a:moveTo>
                    <a:pt x="13034" y="2749"/>
                  </a:moveTo>
                  <a:cubicBezTo>
                    <a:pt x="13034" y="2749"/>
                    <a:pt x="13034" y="2749"/>
                    <a:pt x="13034" y="2749"/>
                  </a:cubicBezTo>
                  <a:cubicBezTo>
                    <a:pt x="13159" y="2749"/>
                    <a:pt x="13159" y="2749"/>
                    <a:pt x="13159" y="2749"/>
                  </a:cubicBezTo>
                  <a:cubicBezTo>
                    <a:pt x="13283" y="2749"/>
                    <a:pt x="13283" y="2749"/>
                    <a:pt x="13283" y="2749"/>
                  </a:cubicBezTo>
                  <a:cubicBezTo>
                    <a:pt x="13283" y="2749"/>
                    <a:pt x="13283" y="2749"/>
                    <a:pt x="13283" y="2749"/>
                  </a:cubicBezTo>
                  <a:cubicBezTo>
                    <a:pt x="13407" y="2749"/>
                    <a:pt x="13407" y="2749"/>
                    <a:pt x="13407" y="2749"/>
                  </a:cubicBezTo>
                  <a:cubicBezTo>
                    <a:pt x="13283" y="2618"/>
                    <a:pt x="13283" y="2618"/>
                    <a:pt x="13283" y="2618"/>
                  </a:cubicBezTo>
                  <a:cubicBezTo>
                    <a:pt x="13159" y="2749"/>
                    <a:pt x="13159" y="2749"/>
                    <a:pt x="13159" y="2749"/>
                  </a:cubicBezTo>
                  <a:cubicBezTo>
                    <a:pt x="13034" y="2749"/>
                    <a:pt x="13034" y="2749"/>
                    <a:pt x="13034" y="2749"/>
                  </a:cubicBezTo>
                  <a:cubicBezTo>
                    <a:pt x="13034" y="2749"/>
                    <a:pt x="13034" y="2749"/>
                    <a:pt x="13034" y="2749"/>
                  </a:cubicBezTo>
                  <a:close/>
                  <a:moveTo>
                    <a:pt x="13283" y="2880"/>
                  </a:moveTo>
                  <a:cubicBezTo>
                    <a:pt x="13407" y="2880"/>
                    <a:pt x="13407" y="2880"/>
                    <a:pt x="13407" y="2880"/>
                  </a:cubicBezTo>
                  <a:cubicBezTo>
                    <a:pt x="13407" y="2749"/>
                    <a:pt x="13407" y="2749"/>
                    <a:pt x="13407" y="2749"/>
                  </a:cubicBezTo>
                  <a:cubicBezTo>
                    <a:pt x="13531" y="2749"/>
                    <a:pt x="13531" y="2749"/>
                    <a:pt x="13531" y="2749"/>
                  </a:cubicBezTo>
                  <a:cubicBezTo>
                    <a:pt x="13531" y="2880"/>
                    <a:pt x="13531" y="2880"/>
                    <a:pt x="13531" y="2880"/>
                  </a:cubicBezTo>
                  <a:cubicBezTo>
                    <a:pt x="13531" y="2880"/>
                    <a:pt x="13531" y="2880"/>
                    <a:pt x="13531" y="2880"/>
                  </a:cubicBezTo>
                  <a:cubicBezTo>
                    <a:pt x="13407" y="2880"/>
                    <a:pt x="13407" y="2880"/>
                    <a:pt x="13407" y="2880"/>
                  </a:cubicBezTo>
                  <a:cubicBezTo>
                    <a:pt x="13283" y="2880"/>
                    <a:pt x="13283" y="2880"/>
                    <a:pt x="13283" y="2880"/>
                  </a:cubicBezTo>
                  <a:close/>
                  <a:moveTo>
                    <a:pt x="13034" y="1833"/>
                  </a:moveTo>
                  <a:cubicBezTo>
                    <a:pt x="12910" y="1702"/>
                    <a:pt x="12910" y="1702"/>
                    <a:pt x="12910" y="1702"/>
                  </a:cubicBezTo>
                  <a:cubicBezTo>
                    <a:pt x="12910" y="1571"/>
                    <a:pt x="12910" y="1571"/>
                    <a:pt x="12910" y="1571"/>
                  </a:cubicBezTo>
                  <a:cubicBezTo>
                    <a:pt x="12910" y="1571"/>
                    <a:pt x="12910" y="1571"/>
                    <a:pt x="12910" y="1571"/>
                  </a:cubicBezTo>
                  <a:cubicBezTo>
                    <a:pt x="13034" y="1571"/>
                    <a:pt x="13034" y="1571"/>
                    <a:pt x="13034" y="1571"/>
                  </a:cubicBezTo>
                  <a:cubicBezTo>
                    <a:pt x="13034" y="1702"/>
                    <a:pt x="13034" y="1702"/>
                    <a:pt x="13034" y="1702"/>
                  </a:cubicBezTo>
                  <a:cubicBezTo>
                    <a:pt x="13034" y="1833"/>
                    <a:pt x="13034" y="1833"/>
                    <a:pt x="13034" y="1833"/>
                  </a:cubicBezTo>
                  <a:cubicBezTo>
                    <a:pt x="13034" y="1833"/>
                    <a:pt x="13034" y="1833"/>
                    <a:pt x="13034" y="1833"/>
                  </a:cubicBezTo>
                  <a:close/>
                  <a:moveTo>
                    <a:pt x="12538" y="785"/>
                  </a:moveTo>
                  <a:cubicBezTo>
                    <a:pt x="12414" y="655"/>
                    <a:pt x="12414" y="655"/>
                    <a:pt x="12414" y="655"/>
                  </a:cubicBezTo>
                  <a:cubicBezTo>
                    <a:pt x="12414" y="655"/>
                    <a:pt x="12414" y="655"/>
                    <a:pt x="12414" y="655"/>
                  </a:cubicBezTo>
                  <a:cubicBezTo>
                    <a:pt x="12414" y="524"/>
                    <a:pt x="12414" y="524"/>
                    <a:pt x="12414" y="524"/>
                  </a:cubicBezTo>
                  <a:cubicBezTo>
                    <a:pt x="12290" y="524"/>
                    <a:pt x="12290" y="524"/>
                    <a:pt x="12290" y="524"/>
                  </a:cubicBezTo>
                  <a:cubicBezTo>
                    <a:pt x="12414" y="524"/>
                    <a:pt x="12414" y="524"/>
                    <a:pt x="12414" y="524"/>
                  </a:cubicBezTo>
                  <a:cubicBezTo>
                    <a:pt x="12290" y="655"/>
                    <a:pt x="12290" y="655"/>
                    <a:pt x="12290" y="655"/>
                  </a:cubicBezTo>
                  <a:cubicBezTo>
                    <a:pt x="12166" y="785"/>
                    <a:pt x="12166" y="785"/>
                    <a:pt x="12166" y="785"/>
                  </a:cubicBezTo>
                  <a:cubicBezTo>
                    <a:pt x="12166" y="785"/>
                    <a:pt x="12166" y="785"/>
                    <a:pt x="12166" y="785"/>
                  </a:cubicBezTo>
                  <a:cubicBezTo>
                    <a:pt x="12166" y="785"/>
                    <a:pt x="12166" y="785"/>
                    <a:pt x="12166" y="785"/>
                  </a:cubicBezTo>
                  <a:cubicBezTo>
                    <a:pt x="12166" y="785"/>
                    <a:pt x="12166" y="785"/>
                    <a:pt x="12166" y="785"/>
                  </a:cubicBezTo>
                  <a:cubicBezTo>
                    <a:pt x="12041" y="916"/>
                    <a:pt x="12041" y="916"/>
                    <a:pt x="12041" y="916"/>
                  </a:cubicBezTo>
                  <a:cubicBezTo>
                    <a:pt x="11917" y="1178"/>
                    <a:pt x="11917" y="1178"/>
                    <a:pt x="11917" y="1178"/>
                  </a:cubicBezTo>
                  <a:cubicBezTo>
                    <a:pt x="11917" y="1178"/>
                    <a:pt x="11917" y="1178"/>
                    <a:pt x="11917" y="1178"/>
                  </a:cubicBezTo>
                  <a:cubicBezTo>
                    <a:pt x="11793" y="1440"/>
                    <a:pt x="11793" y="1440"/>
                    <a:pt x="11793" y="1440"/>
                  </a:cubicBezTo>
                  <a:cubicBezTo>
                    <a:pt x="11669" y="1571"/>
                    <a:pt x="11669" y="1571"/>
                    <a:pt x="11669" y="1571"/>
                  </a:cubicBezTo>
                  <a:cubicBezTo>
                    <a:pt x="11545" y="1702"/>
                    <a:pt x="11545" y="1702"/>
                    <a:pt x="11545" y="1702"/>
                  </a:cubicBezTo>
                  <a:cubicBezTo>
                    <a:pt x="11545" y="1702"/>
                    <a:pt x="11545" y="1702"/>
                    <a:pt x="11545" y="1702"/>
                  </a:cubicBezTo>
                  <a:cubicBezTo>
                    <a:pt x="11421" y="1702"/>
                    <a:pt x="11421" y="1702"/>
                    <a:pt x="11421" y="1702"/>
                  </a:cubicBezTo>
                  <a:cubicBezTo>
                    <a:pt x="11421" y="1833"/>
                    <a:pt x="11421" y="1833"/>
                    <a:pt x="11421" y="1833"/>
                  </a:cubicBezTo>
                  <a:cubicBezTo>
                    <a:pt x="11297" y="1964"/>
                    <a:pt x="11297" y="1964"/>
                    <a:pt x="11297" y="1964"/>
                  </a:cubicBezTo>
                  <a:cubicBezTo>
                    <a:pt x="11297" y="1833"/>
                    <a:pt x="11297" y="1833"/>
                    <a:pt x="11297" y="1833"/>
                  </a:cubicBezTo>
                  <a:cubicBezTo>
                    <a:pt x="11297" y="1702"/>
                    <a:pt x="11297" y="1702"/>
                    <a:pt x="11297" y="1702"/>
                  </a:cubicBezTo>
                  <a:cubicBezTo>
                    <a:pt x="11172" y="1702"/>
                    <a:pt x="11172" y="1702"/>
                    <a:pt x="11172" y="1702"/>
                  </a:cubicBezTo>
                  <a:cubicBezTo>
                    <a:pt x="11172" y="1702"/>
                    <a:pt x="11172" y="1702"/>
                    <a:pt x="11172" y="1702"/>
                  </a:cubicBezTo>
                  <a:cubicBezTo>
                    <a:pt x="11172" y="1702"/>
                    <a:pt x="11172" y="1702"/>
                    <a:pt x="11172" y="1702"/>
                  </a:cubicBezTo>
                  <a:cubicBezTo>
                    <a:pt x="11048" y="1702"/>
                    <a:pt x="11048" y="1702"/>
                    <a:pt x="11048" y="1702"/>
                  </a:cubicBezTo>
                  <a:cubicBezTo>
                    <a:pt x="11048" y="1833"/>
                    <a:pt x="11048" y="1833"/>
                    <a:pt x="11048" y="1833"/>
                  </a:cubicBezTo>
                  <a:cubicBezTo>
                    <a:pt x="10924" y="1702"/>
                    <a:pt x="10924" y="1702"/>
                    <a:pt x="10924" y="1702"/>
                  </a:cubicBezTo>
                  <a:cubicBezTo>
                    <a:pt x="10800" y="1702"/>
                    <a:pt x="10800" y="1702"/>
                    <a:pt x="10800" y="1702"/>
                  </a:cubicBezTo>
                  <a:cubicBezTo>
                    <a:pt x="10800" y="1571"/>
                    <a:pt x="10800" y="1571"/>
                    <a:pt x="10800" y="1571"/>
                  </a:cubicBezTo>
                  <a:cubicBezTo>
                    <a:pt x="10800" y="1571"/>
                    <a:pt x="10800" y="1571"/>
                    <a:pt x="10800" y="1571"/>
                  </a:cubicBezTo>
                  <a:cubicBezTo>
                    <a:pt x="10800" y="1571"/>
                    <a:pt x="10800" y="1571"/>
                    <a:pt x="10800" y="1571"/>
                  </a:cubicBezTo>
                  <a:cubicBezTo>
                    <a:pt x="10800" y="1440"/>
                    <a:pt x="10800" y="1440"/>
                    <a:pt x="10800" y="1440"/>
                  </a:cubicBezTo>
                  <a:cubicBezTo>
                    <a:pt x="10676" y="1440"/>
                    <a:pt x="10676" y="1440"/>
                    <a:pt x="10676" y="1440"/>
                  </a:cubicBezTo>
                  <a:cubicBezTo>
                    <a:pt x="10552" y="1309"/>
                    <a:pt x="10552" y="1309"/>
                    <a:pt x="10552" y="1309"/>
                  </a:cubicBezTo>
                  <a:cubicBezTo>
                    <a:pt x="10428" y="1309"/>
                    <a:pt x="10428" y="1309"/>
                    <a:pt x="10428" y="1309"/>
                  </a:cubicBezTo>
                  <a:cubicBezTo>
                    <a:pt x="10303" y="1440"/>
                    <a:pt x="10303" y="1440"/>
                    <a:pt x="10303" y="1440"/>
                  </a:cubicBezTo>
                  <a:cubicBezTo>
                    <a:pt x="10055" y="1440"/>
                    <a:pt x="10055" y="1440"/>
                    <a:pt x="10055" y="1440"/>
                  </a:cubicBezTo>
                  <a:cubicBezTo>
                    <a:pt x="9931" y="1440"/>
                    <a:pt x="9931" y="1440"/>
                    <a:pt x="9931" y="1440"/>
                  </a:cubicBezTo>
                  <a:cubicBezTo>
                    <a:pt x="9807" y="1440"/>
                    <a:pt x="9807" y="1440"/>
                    <a:pt x="9807" y="1440"/>
                  </a:cubicBezTo>
                  <a:cubicBezTo>
                    <a:pt x="9807" y="1571"/>
                    <a:pt x="9807" y="1571"/>
                    <a:pt x="9807" y="1571"/>
                  </a:cubicBezTo>
                  <a:cubicBezTo>
                    <a:pt x="9931" y="1702"/>
                    <a:pt x="9931" y="1702"/>
                    <a:pt x="9931" y="1702"/>
                  </a:cubicBezTo>
                  <a:cubicBezTo>
                    <a:pt x="9931" y="1702"/>
                    <a:pt x="9931" y="1702"/>
                    <a:pt x="9931" y="1702"/>
                  </a:cubicBezTo>
                  <a:cubicBezTo>
                    <a:pt x="10055" y="1833"/>
                    <a:pt x="10055" y="1833"/>
                    <a:pt x="10055" y="1833"/>
                  </a:cubicBezTo>
                  <a:cubicBezTo>
                    <a:pt x="10055" y="1833"/>
                    <a:pt x="10055" y="1833"/>
                    <a:pt x="10055" y="1833"/>
                  </a:cubicBezTo>
                  <a:cubicBezTo>
                    <a:pt x="9931" y="1833"/>
                    <a:pt x="9931" y="1833"/>
                    <a:pt x="9931" y="1833"/>
                  </a:cubicBezTo>
                  <a:cubicBezTo>
                    <a:pt x="9807" y="1833"/>
                    <a:pt x="9807" y="1833"/>
                    <a:pt x="9807" y="1833"/>
                  </a:cubicBezTo>
                  <a:cubicBezTo>
                    <a:pt x="9683" y="1833"/>
                    <a:pt x="9683" y="1833"/>
                    <a:pt x="9683" y="1833"/>
                  </a:cubicBezTo>
                  <a:cubicBezTo>
                    <a:pt x="9683" y="1833"/>
                    <a:pt x="9683" y="1833"/>
                    <a:pt x="9683" y="1833"/>
                  </a:cubicBezTo>
                  <a:cubicBezTo>
                    <a:pt x="9683" y="1833"/>
                    <a:pt x="9683" y="1833"/>
                    <a:pt x="9683" y="1833"/>
                  </a:cubicBezTo>
                  <a:cubicBezTo>
                    <a:pt x="9683" y="1833"/>
                    <a:pt x="9683" y="1833"/>
                    <a:pt x="9683" y="1833"/>
                  </a:cubicBezTo>
                  <a:cubicBezTo>
                    <a:pt x="9559" y="1833"/>
                    <a:pt x="9559" y="1833"/>
                    <a:pt x="9559" y="1833"/>
                  </a:cubicBezTo>
                  <a:cubicBezTo>
                    <a:pt x="9434" y="1833"/>
                    <a:pt x="9434" y="1833"/>
                    <a:pt x="9434" y="1833"/>
                  </a:cubicBezTo>
                  <a:cubicBezTo>
                    <a:pt x="9310" y="1702"/>
                    <a:pt x="9310" y="1702"/>
                    <a:pt x="9310" y="1702"/>
                  </a:cubicBezTo>
                  <a:cubicBezTo>
                    <a:pt x="9186" y="1833"/>
                    <a:pt x="9186" y="1833"/>
                    <a:pt x="9186" y="1833"/>
                  </a:cubicBezTo>
                  <a:cubicBezTo>
                    <a:pt x="9062" y="1833"/>
                    <a:pt x="9062" y="1833"/>
                    <a:pt x="9062" y="1833"/>
                  </a:cubicBezTo>
                  <a:cubicBezTo>
                    <a:pt x="9062" y="1964"/>
                    <a:pt x="9062" y="1964"/>
                    <a:pt x="9062" y="1964"/>
                  </a:cubicBezTo>
                  <a:cubicBezTo>
                    <a:pt x="8814" y="1964"/>
                    <a:pt x="8814" y="1964"/>
                    <a:pt x="8814" y="1964"/>
                  </a:cubicBezTo>
                  <a:cubicBezTo>
                    <a:pt x="8690" y="1964"/>
                    <a:pt x="8690" y="1964"/>
                    <a:pt x="8690" y="1964"/>
                  </a:cubicBezTo>
                  <a:cubicBezTo>
                    <a:pt x="8690" y="2095"/>
                    <a:pt x="8690" y="2095"/>
                    <a:pt x="8690" y="2095"/>
                  </a:cubicBezTo>
                  <a:cubicBezTo>
                    <a:pt x="8566" y="2095"/>
                    <a:pt x="8566" y="2095"/>
                    <a:pt x="8566" y="2095"/>
                  </a:cubicBezTo>
                  <a:cubicBezTo>
                    <a:pt x="8441" y="2095"/>
                    <a:pt x="8441" y="2095"/>
                    <a:pt x="8441" y="2095"/>
                  </a:cubicBezTo>
                  <a:cubicBezTo>
                    <a:pt x="8441" y="2095"/>
                    <a:pt x="8441" y="2095"/>
                    <a:pt x="8441" y="2095"/>
                  </a:cubicBezTo>
                  <a:cubicBezTo>
                    <a:pt x="8317" y="2095"/>
                    <a:pt x="8317" y="2095"/>
                    <a:pt x="8317" y="2095"/>
                  </a:cubicBezTo>
                  <a:cubicBezTo>
                    <a:pt x="8317" y="2225"/>
                    <a:pt x="8317" y="2225"/>
                    <a:pt x="8317" y="2225"/>
                  </a:cubicBezTo>
                  <a:cubicBezTo>
                    <a:pt x="8193" y="2225"/>
                    <a:pt x="8193" y="2225"/>
                    <a:pt x="8193" y="2225"/>
                  </a:cubicBezTo>
                  <a:cubicBezTo>
                    <a:pt x="7945" y="1964"/>
                    <a:pt x="7945" y="1964"/>
                    <a:pt x="7945" y="1964"/>
                  </a:cubicBezTo>
                  <a:cubicBezTo>
                    <a:pt x="7945" y="1964"/>
                    <a:pt x="7945" y="1964"/>
                    <a:pt x="7945" y="1964"/>
                  </a:cubicBezTo>
                  <a:cubicBezTo>
                    <a:pt x="7945" y="1833"/>
                    <a:pt x="7945" y="1833"/>
                    <a:pt x="7945" y="1833"/>
                  </a:cubicBezTo>
                  <a:cubicBezTo>
                    <a:pt x="7821" y="1702"/>
                    <a:pt x="7821" y="1702"/>
                    <a:pt x="7821" y="1702"/>
                  </a:cubicBezTo>
                  <a:cubicBezTo>
                    <a:pt x="7697" y="1571"/>
                    <a:pt x="7697" y="1571"/>
                    <a:pt x="7697" y="1571"/>
                  </a:cubicBezTo>
                  <a:cubicBezTo>
                    <a:pt x="7697" y="1571"/>
                    <a:pt x="7697" y="1571"/>
                    <a:pt x="7697" y="1571"/>
                  </a:cubicBezTo>
                  <a:cubicBezTo>
                    <a:pt x="7697" y="1440"/>
                    <a:pt x="7697" y="1440"/>
                    <a:pt x="7697" y="1440"/>
                  </a:cubicBezTo>
                  <a:cubicBezTo>
                    <a:pt x="7697" y="1440"/>
                    <a:pt x="7697" y="1440"/>
                    <a:pt x="7697" y="1440"/>
                  </a:cubicBezTo>
                  <a:cubicBezTo>
                    <a:pt x="7697" y="1309"/>
                    <a:pt x="7697" y="1309"/>
                    <a:pt x="7697" y="1309"/>
                  </a:cubicBezTo>
                  <a:cubicBezTo>
                    <a:pt x="7697" y="1178"/>
                    <a:pt x="7697" y="1178"/>
                    <a:pt x="7697" y="1178"/>
                  </a:cubicBezTo>
                  <a:cubicBezTo>
                    <a:pt x="7697" y="1178"/>
                    <a:pt x="7697" y="1178"/>
                    <a:pt x="7697" y="1178"/>
                  </a:cubicBezTo>
                  <a:cubicBezTo>
                    <a:pt x="7821" y="916"/>
                    <a:pt x="7821" y="916"/>
                    <a:pt x="7821" y="916"/>
                  </a:cubicBezTo>
                  <a:cubicBezTo>
                    <a:pt x="7821" y="785"/>
                    <a:pt x="7821" y="785"/>
                    <a:pt x="7821" y="785"/>
                  </a:cubicBezTo>
                  <a:cubicBezTo>
                    <a:pt x="7945" y="655"/>
                    <a:pt x="7945" y="655"/>
                    <a:pt x="7945" y="655"/>
                  </a:cubicBezTo>
                  <a:cubicBezTo>
                    <a:pt x="7945" y="655"/>
                    <a:pt x="7945" y="655"/>
                    <a:pt x="7945" y="655"/>
                  </a:cubicBezTo>
                  <a:cubicBezTo>
                    <a:pt x="7821" y="655"/>
                    <a:pt x="7821" y="655"/>
                    <a:pt x="7821" y="655"/>
                  </a:cubicBezTo>
                  <a:cubicBezTo>
                    <a:pt x="7821" y="524"/>
                    <a:pt x="7821" y="524"/>
                    <a:pt x="7821" y="524"/>
                  </a:cubicBezTo>
                  <a:cubicBezTo>
                    <a:pt x="7821" y="524"/>
                    <a:pt x="7821" y="524"/>
                    <a:pt x="7821" y="524"/>
                  </a:cubicBezTo>
                  <a:cubicBezTo>
                    <a:pt x="7697" y="524"/>
                    <a:pt x="7697" y="524"/>
                    <a:pt x="7697" y="524"/>
                  </a:cubicBezTo>
                  <a:cubicBezTo>
                    <a:pt x="7572" y="393"/>
                    <a:pt x="7572" y="393"/>
                    <a:pt x="7572" y="393"/>
                  </a:cubicBezTo>
                  <a:cubicBezTo>
                    <a:pt x="7572" y="393"/>
                    <a:pt x="7572" y="393"/>
                    <a:pt x="7572" y="393"/>
                  </a:cubicBezTo>
                  <a:cubicBezTo>
                    <a:pt x="7697" y="262"/>
                    <a:pt x="7697" y="262"/>
                    <a:pt x="7697" y="262"/>
                  </a:cubicBezTo>
                  <a:cubicBezTo>
                    <a:pt x="7697" y="131"/>
                    <a:pt x="7697" y="131"/>
                    <a:pt x="7697" y="131"/>
                  </a:cubicBezTo>
                  <a:cubicBezTo>
                    <a:pt x="7572" y="0"/>
                    <a:pt x="7572" y="0"/>
                    <a:pt x="7572" y="0"/>
                  </a:cubicBezTo>
                  <a:cubicBezTo>
                    <a:pt x="7448" y="0"/>
                    <a:pt x="7448" y="0"/>
                    <a:pt x="7448" y="0"/>
                  </a:cubicBezTo>
                  <a:cubicBezTo>
                    <a:pt x="7448" y="0"/>
                    <a:pt x="7448" y="0"/>
                    <a:pt x="7448" y="0"/>
                  </a:cubicBezTo>
                  <a:cubicBezTo>
                    <a:pt x="7324" y="0"/>
                    <a:pt x="7324" y="0"/>
                    <a:pt x="7324" y="0"/>
                  </a:cubicBezTo>
                  <a:cubicBezTo>
                    <a:pt x="7324" y="0"/>
                    <a:pt x="7324" y="0"/>
                    <a:pt x="7324" y="0"/>
                  </a:cubicBezTo>
                  <a:cubicBezTo>
                    <a:pt x="7324" y="131"/>
                    <a:pt x="7324" y="131"/>
                    <a:pt x="7324" y="131"/>
                  </a:cubicBezTo>
                  <a:cubicBezTo>
                    <a:pt x="7324" y="262"/>
                    <a:pt x="7324" y="262"/>
                    <a:pt x="7324" y="262"/>
                  </a:cubicBezTo>
                  <a:cubicBezTo>
                    <a:pt x="6952" y="393"/>
                    <a:pt x="6952" y="393"/>
                    <a:pt x="6952" y="393"/>
                  </a:cubicBezTo>
                  <a:cubicBezTo>
                    <a:pt x="6828" y="393"/>
                    <a:pt x="6828" y="393"/>
                    <a:pt x="6828" y="393"/>
                  </a:cubicBezTo>
                  <a:cubicBezTo>
                    <a:pt x="6579" y="524"/>
                    <a:pt x="6579" y="524"/>
                    <a:pt x="6579" y="524"/>
                  </a:cubicBezTo>
                  <a:cubicBezTo>
                    <a:pt x="6455" y="524"/>
                    <a:pt x="6455" y="524"/>
                    <a:pt x="6455" y="524"/>
                  </a:cubicBezTo>
                  <a:cubicBezTo>
                    <a:pt x="6331" y="524"/>
                    <a:pt x="6331" y="524"/>
                    <a:pt x="6331" y="524"/>
                  </a:cubicBezTo>
                  <a:cubicBezTo>
                    <a:pt x="6083" y="655"/>
                    <a:pt x="6083" y="655"/>
                    <a:pt x="6083" y="655"/>
                  </a:cubicBezTo>
                  <a:cubicBezTo>
                    <a:pt x="5959" y="655"/>
                    <a:pt x="5959" y="655"/>
                    <a:pt x="5959" y="655"/>
                  </a:cubicBezTo>
                  <a:cubicBezTo>
                    <a:pt x="5959" y="655"/>
                    <a:pt x="5959" y="655"/>
                    <a:pt x="5959" y="655"/>
                  </a:cubicBezTo>
                  <a:cubicBezTo>
                    <a:pt x="5710" y="655"/>
                    <a:pt x="5710" y="655"/>
                    <a:pt x="5710" y="655"/>
                  </a:cubicBezTo>
                  <a:cubicBezTo>
                    <a:pt x="5462" y="785"/>
                    <a:pt x="5462" y="785"/>
                    <a:pt x="5462" y="785"/>
                  </a:cubicBezTo>
                  <a:cubicBezTo>
                    <a:pt x="5338" y="655"/>
                    <a:pt x="5338" y="655"/>
                    <a:pt x="5338" y="655"/>
                  </a:cubicBezTo>
                  <a:cubicBezTo>
                    <a:pt x="5090" y="655"/>
                    <a:pt x="5090" y="655"/>
                    <a:pt x="5090" y="655"/>
                  </a:cubicBezTo>
                  <a:cubicBezTo>
                    <a:pt x="4966" y="524"/>
                    <a:pt x="4966" y="524"/>
                    <a:pt x="4966" y="524"/>
                  </a:cubicBezTo>
                  <a:cubicBezTo>
                    <a:pt x="5090" y="655"/>
                    <a:pt x="5090" y="655"/>
                    <a:pt x="5090" y="655"/>
                  </a:cubicBezTo>
                  <a:cubicBezTo>
                    <a:pt x="5090" y="785"/>
                    <a:pt x="5090" y="785"/>
                    <a:pt x="5090" y="785"/>
                  </a:cubicBezTo>
                  <a:cubicBezTo>
                    <a:pt x="5214" y="785"/>
                    <a:pt x="5214" y="785"/>
                    <a:pt x="5214" y="785"/>
                  </a:cubicBezTo>
                  <a:cubicBezTo>
                    <a:pt x="5338" y="916"/>
                    <a:pt x="5338" y="916"/>
                    <a:pt x="5338" y="916"/>
                  </a:cubicBezTo>
                  <a:cubicBezTo>
                    <a:pt x="5090" y="1178"/>
                    <a:pt x="5090" y="1178"/>
                    <a:pt x="5090" y="1178"/>
                  </a:cubicBezTo>
                  <a:cubicBezTo>
                    <a:pt x="5214" y="1309"/>
                    <a:pt x="5214" y="1309"/>
                    <a:pt x="5214" y="1309"/>
                  </a:cubicBezTo>
                  <a:cubicBezTo>
                    <a:pt x="5214" y="1440"/>
                    <a:pt x="5214" y="1440"/>
                    <a:pt x="5214" y="1440"/>
                  </a:cubicBezTo>
                  <a:cubicBezTo>
                    <a:pt x="5462" y="1571"/>
                    <a:pt x="5462" y="1571"/>
                    <a:pt x="5462" y="1571"/>
                  </a:cubicBezTo>
                  <a:cubicBezTo>
                    <a:pt x="5586" y="1440"/>
                    <a:pt x="5586" y="1440"/>
                    <a:pt x="5586" y="1440"/>
                  </a:cubicBezTo>
                  <a:cubicBezTo>
                    <a:pt x="5834" y="1571"/>
                    <a:pt x="5834" y="1571"/>
                    <a:pt x="5834" y="1571"/>
                  </a:cubicBezTo>
                  <a:cubicBezTo>
                    <a:pt x="5834" y="1702"/>
                    <a:pt x="5834" y="1702"/>
                    <a:pt x="5834" y="1702"/>
                  </a:cubicBezTo>
                  <a:cubicBezTo>
                    <a:pt x="5710" y="1702"/>
                    <a:pt x="5710" y="1702"/>
                    <a:pt x="5710" y="1702"/>
                  </a:cubicBezTo>
                  <a:cubicBezTo>
                    <a:pt x="5462" y="1702"/>
                    <a:pt x="5462" y="1702"/>
                    <a:pt x="5462" y="1702"/>
                  </a:cubicBezTo>
                  <a:cubicBezTo>
                    <a:pt x="5338" y="1833"/>
                    <a:pt x="5338" y="1833"/>
                    <a:pt x="5338" y="1833"/>
                  </a:cubicBezTo>
                  <a:cubicBezTo>
                    <a:pt x="5214" y="1964"/>
                    <a:pt x="5214" y="1964"/>
                    <a:pt x="5214" y="1964"/>
                  </a:cubicBezTo>
                  <a:cubicBezTo>
                    <a:pt x="4966" y="2095"/>
                    <a:pt x="4966" y="2095"/>
                    <a:pt x="4966" y="2095"/>
                  </a:cubicBezTo>
                  <a:cubicBezTo>
                    <a:pt x="4841" y="2225"/>
                    <a:pt x="4841" y="2225"/>
                    <a:pt x="4841" y="2225"/>
                  </a:cubicBezTo>
                  <a:cubicBezTo>
                    <a:pt x="4717" y="2356"/>
                    <a:pt x="4717" y="2356"/>
                    <a:pt x="4717" y="2356"/>
                  </a:cubicBezTo>
                  <a:cubicBezTo>
                    <a:pt x="4593" y="2487"/>
                    <a:pt x="4593" y="2487"/>
                    <a:pt x="4593" y="2487"/>
                  </a:cubicBezTo>
                  <a:cubicBezTo>
                    <a:pt x="4345" y="2487"/>
                    <a:pt x="4345" y="2487"/>
                    <a:pt x="4345" y="2487"/>
                  </a:cubicBezTo>
                  <a:cubicBezTo>
                    <a:pt x="4221" y="2487"/>
                    <a:pt x="4221" y="2487"/>
                    <a:pt x="4221" y="2487"/>
                  </a:cubicBezTo>
                  <a:cubicBezTo>
                    <a:pt x="3972" y="2356"/>
                    <a:pt x="3972" y="2356"/>
                    <a:pt x="3972" y="2356"/>
                  </a:cubicBezTo>
                  <a:cubicBezTo>
                    <a:pt x="3724" y="2225"/>
                    <a:pt x="3724" y="2225"/>
                    <a:pt x="3724" y="2225"/>
                  </a:cubicBezTo>
                  <a:cubicBezTo>
                    <a:pt x="3600" y="2225"/>
                    <a:pt x="3600" y="2225"/>
                    <a:pt x="3600" y="2225"/>
                  </a:cubicBezTo>
                  <a:cubicBezTo>
                    <a:pt x="3600" y="2095"/>
                    <a:pt x="3600" y="2095"/>
                    <a:pt x="3600" y="2095"/>
                  </a:cubicBezTo>
                  <a:cubicBezTo>
                    <a:pt x="3600" y="1964"/>
                    <a:pt x="3600" y="1964"/>
                    <a:pt x="3600" y="1964"/>
                  </a:cubicBezTo>
                  <a:cubicBezTo>
                    <a:pt x="3476" y="1833"/>
                    <a:pt x="3476" y="1833"/>
                    <a:pt x="3476" y="1833"/>
                  </a:cubicBezTo>
                  <a:cubicBezTo>
                    <a:pt x="3476" y="1702"/>
                    <a:pt x="3476" y="1702"/>
                    <a:pt x="3476" y="1702"/>
                  </a:cubicBezTo>
                  <a:cubicBezTo>
                    <a:pt x="3352" y="1833"/>
                    <a:pt x="3352" y="1833"/>
                    <a:pt x="3352" y="1833"/>
                  </a:cubicBezTo>
                  <a:cubicBezTo>
                    <a:pt x="3228" y="1964"/>
                    <a:pt x="3228" y="1964"/>
                    <a:pt x="3228" y="1964"/>
                  </a:cubicBezTo>
                  <a:cubicBezTo>
                    <a:pt x="3228" y="1964"/>
                    <a:pt x="3228" y="1964"/>
                    <a:pt x="3228" y="1964"/>
                  </a:cubicBezTo>
                  <a:cubicBezTo>
                    <a:pt x="3103" y="1833"/>
                    <a:pt x="3103" y="1833"/>
                    <a:pt x="3103" y="1833"/>
                  </a:cubicBezTo>
                  <a:cubicBezTo>
                    <a:pt x="2979" y="1833"/>
                    <a:pt x="2979" y="1833"/>
                    <a:pt x="2979" y="1833"/>
                  </a:cubicBezTo>
                  <a:cubicBezTo>
                    <a:pt x="2979" y="1964"/>
                    <a:pt x="2979" y="1964"/>
                    <a:pt x="2979" y="1964"/>
                  </a:cubicBezTo>
                  <a:cubicBezTo>
                    <a:pt x="2359" y="1964"/>
                    <a:pt x="2359" y="1964"/>
                    <a:pt x="2359" y="1964"/>
                  </a:cubicBezTo>
                  <a:cubicBezTo>
                    <a:pt x="2234" y="2095"/>
                    <a:pt x="2234" y="2095"/>
                    <a:pt x="2234" y="2095"/>
                  </a:cubicBezTo>
                  <a:cubicBezTo>
                    <a:pt x="2359" y="2225"/>
                    <a:pt x="2359" y="2225"/>
                    <a:pt x="2359" y="2225"/>
                  </a:cubicBezTo>
                  <a:cubicBezTo>
                    <a:pt x="2483" y="2225"/>
                    <a:pt x="2483" y="2225"/>
                    <a:pt x="2483" y="2225"/>
                  </a:cubicBezTo>
                  <a:cubicBezTo>
                    <a:pt x="2607" y="2487"/>
                    <a:pt x="2607" y="2487"/>
                    <a:pt x="2607" y="2487"/>
                  </a:cubicBezTo>
                  <a:cubicBezTo>
                    <a:pt x="2607" y="2487"/>
                    <a:pt x="2607" y="2487"/>
                    <a:pt x="2607" y="2487"/>
                  </a:cubicBezTo>
                  <a:cubicBezTo>
                    <a:pt x="2607" y="2487"/>
                    <a:pt x="2607" y="2487"/>
                    <a:pt x="2607" y="2487"/>
                  </a:cubicBezTo>
                  <a:cubicBezTo>
                    <a:pt x="2607" y="2618"/>
                    <a:pt x="2607" y="2618"/>
                    <a:pt x="2607" y="2618"/>
                  </a:cubicBezTo>
                  <a:cubicBezTo>
                    <a:pt x="2483" y="2618"/>
                    <a:pt x="2483" y="2618"/>
                    <a:pt x="2483" y="2618"/>
                  </a:cubicBezTo>
                  <a:cubicBezTo>
                    <a:pt x="2110" y="2618"/>
                    <a:pt x="2110" y="2618"/>
                    <a:pt x="2110" y="2618"/>
                  </a:cubicBezTo>
                  <a:cubicBezTo>
                    <a:pt x="2110" y="3011"/>
                    <a:pt x="2110" y="3011"/>
                    <a:pt x="2110" y="3011"/>
                  </a:cubicBezTo>
                  <a:cubicBezTo>
                    <a:pt x="2234" y="3142"/>
                    <a:pt x="2234" y="3142"/>
                    <a:pt x="2234" y="3142"/>
                  </a:cubicBezTo>
                  <a:cubicBezTo>
                    <a:pt x="2359" y="3273"/>
                    <a:pt x="2359" y="3273"/>
                    <a:pt x="2359" y="3273"/>
                  </a:cubicBezTo>
                  <a:cubicBezTo>
                    <a:pt x="2607" y="3404"/>
                    <a:pt x="2607" y="3404"/>
                    <a:pt x="2607" y="3404"/>
                  </a:cubicBezTo>
                  <a:cubicBezTo>
                    <a:pt x="2483" y="3665"/>
                    <a:pt x="2483" y="3665"/>
                    <a:pt x="2483" y="3665"/>
                  </a:cubicBezTo>
                  <a:cubicBezTo>
                    <a:pt x="2483" y="3665"/>
                    <a:pt x="2483" y="3665"/>
                    <a:pt x="2483" y="3665"/>
                  </a:cubicBezTo>
                  <a:cubicBezTo>
                    <a:pt x="2234" y="4844"/>
                    <a:pt x="2234" y="4844"/>
                    <a:pt x="2234" y="4844"/>
                  </a:cubicBezTo>
                  <a:cubicBezTo>
                    <a:pt x="2110" y="5105"/>
                    <a:pt x="2110" y="5105"/>
                    <a:pt x="2110" y="5105"/>
                  </a:cubicBezTo>
                  <a:cubicBezTo>
                    <a:pt x="2110" y="5105"/>
                    <a:pt x="2110" y="5105"/>
                    <a:pt x="2110" y="5105"/>
                  </a:cubicBezTo>
                  <a:cubicBezTo>
                    <a:pt x="2110" y="5236"/>
                    <a:pt x="2110" y="5236"/>
                    <a:pt x="2110" y="5236"/>
                  </a:cubicBezTo>
                  <a:cubicBezTo>
                    <a:pt x="1986" y="5236"/>
                    <a:pt x="1986" y="5236"/>
                    <a:pt x="1986" y="5236"/>
                  </a:cubicBezTo>
                  <a:cubicBezTo>
                    <a:pt x="1986" y="5105"/>
                    <a:pt x="1986" y="5105"/>
                    <a:pt x="1986" y="5105"/>
                  </a:cubicBezTo>
                  <a:cubicBezTo>
                    <a:pt x="1862" y="5105"/>
                    <a:pt x="1862" y="5105"/>
                    <a:pt x="1862" y="5105"/>
                  </a:cubicBezTo>
                  <a:cubicBezTo>
                    <a:pt x="1862" y="5105"/>
                    <a:pt x="1862" y="5105"/>
                    <a:pt x="1862" y="5105"/>
                  </a:cubicBezTo>
                  <a:cubicBezTo>
                    <a:pt x="1738" y="5105"/>
                    <a:pt x="1738" y="5105"/>
                    <a:pt x="1738" y="5105"/>
                  </a:cubicBezTo>
                  <a:cubicBezTo>
                    <a:pt x="1614" y="5105"/>
                    <a:pt x="1614" y="5105"/>
                    <a:pt x="1614" y="5105"/>
                  </a:cubicBezTo>
                  <a:cubicBezTo>
                    <a:pt x="1614" y="5105"/>
                    <a:pt x="1614" y="5105"/>
                    <a:pt x="1614" y="5105"/>
                  </a:cubicBezTo>
                  <a:cubicBezTo>
                    <a:pt x="1241" y="5236"/>
                    <a:pt x="1241" y="5236"/>
                    <a:pt x="1241" y="5236"/>
                  </a:cubicBezTo>
                  <a:cubicBezTo>
                    <a:pt x="993" y="5367"/>
                    <a:pt x="993" y="5367"/>
                    <a:pt x="993" y="5367"/>
                  </a:cubicBezTo>
                  <a:cubicBezTo>
                    <a:pt x="869" y="5367"/>
                    <a:pt x="869" y="5367"/>
                    <a:pt x="869" y="5367"/>
                  </a:cubicBezTo>
                  <a:cubicBezTo>
                    <a:pt x="869" y="5367"/>
                    <a:pt x="869" y="5367"/>
                    <a:pt x="869" y="5367"/>
                  </a:cubicBezTo>
                  <a:cubicBezTo>
                    <a:pt x="745" y="5498"/>
                    <a:pt x="745" y="5498"/>
                    <a:pt x="745" y="5498"/>
                  </a:cubicBezTo>
                  <a:cubicBezTo>
                    <a:pt x="621" y="5629"/>
                    <a:pt x="621" y="5629"/>
                    <a:pt x="621" y="5629"/>
                  </a:cubicBezTo>
                  <a:cubicBezTo>
                    <a:pt x="497" y="5629"/>
                    <a:pt x="497" y="5629"/>
                    <a:pt x="497" y="5629"/>
                  </a:cubicBezTo>
                  <a:cubicBezTo>
                    <a:pt x="497" y="5760"/>
                    <a:pt x="497" y="5760"/>
                    <a:pt x="497" y="5760"/>
                  </a:cubicBezTo>
                  <a:cubicBezTo>
                    <a:pt x="497" y="5891"/>
                    <a:pt x="497" y="5891"/>
                    <a:pt x="497" y="5891"/>
                  </a:cubicBezTo>
                  <a:cubicBezTo>
                    <a:pt x="497" y="5891"/>
                    <a:pt x="497" y="5891"/>
                    <a:pt x="497" y="5891"/>
                  </a:cubicBezTo>
                  <a:cubicBezTo>
                    <a:pt x="372" y="6153"/>
                    <a:pt x="372" y="6153"/>
                    <a:pt x="372" y="6153"/>
                  </a:cubicBezTo>
                  <a:cubicBezTo>
                    <a:pt x="372" y="6284"/>
                    <a:pt x="372" y="6284"/>
                    <a:pt x="372" y="6284"/>
                  </a:cubicBezTo>
                  <a:cubicBezTo>
                    <a:pt x="372" y="6415"/>
                    <a:pt x="372" y="6415"/>
                    <a:pt x="372" y="6415"/>
                  </a:cubicBezTo>
                  <a:cubicBezTo>
                    <a:pt x="372" y="6415"/>
                    <a:pt x="372" y="6415"/>
                    <a:pt x="372" y="6415"/>
                  </a:cubicBezTo>
                  <a:cubicBezTo>
                    <a:pt x="248" y="6415"/>
                    <a:pt x="248" y="6415"/>
                    <a:pt x="248" y="6415"/>
                  </a:cubicBezTo>
                  <a:cubicBezTo>
                    <a:pt x="124" y="6545"/>
                    <a:pt x="124" y="6545"/>
                    <a:pt x="124" y="6545"/>
                  </a:cubicBezTo>
                  <a:cubicBezTo>
                    <a:pt x="124" y="6676"/>
                    <a:pt x="124" y="6676"/>
                    <a:pt x="124" y="6676"/>
                  </a:cubicBezTo>
                  <a:cubicBezTo>
                    <a:pt x="0" y="6676"/>
                    <a:pt x="0" y="6676"/>
                    <a:pt x="0" y="6676"/>
                  </a:cubicBezTo>
                  <a:cubicBezTo>
                    <a:pt x="124" y="6807"/>
                    <a:pt x="124" y="6807"/>
                    <a:pt x="124" y="6807"/>
                  </a:cubicBezTo>
                  <a:cubicBezTo>
                    <a:pt x="0" y="6938"/>
                    <a:pt x="0" y="6938"/>
                    <a:pt x="0" y="6938"/>
                  </a:cubicBezTo>
                  <a:cubicBezTo>
                    <a:pt x="0" y="6938"/>
                    <a:pt x="0" y="6938"/>
                    <a:pt x="0" y="6938"/>
                  </a:cubicBezTo>
                  <a:cubicBezTo>
                    <a:pt x="0" y="7069"/>
                    <a:pt x="0" y="7069"/>
                    <a:pt x="0" y="7069"/>
                  </a:cubicBezTo>
                  <a:cubicBezTo>
                    <a:pt x="0" y="7200"/>
                    <a:pt x="0" y="7200"/>
                    <a:pt x="0" y="7200"/>
                  </a:cubicBezTo>
                  <a:cubicBezTo>
                    <a:pt x="124" y="7331"/>
                    <a:pt x="124" y="7331"/>
                    <a:pt x="124" y="7331"/>
                  </a:cubicBezTo>
                  <a:cubicBezTo>
                    <a:pt x="497" y="7724"/>
                    <a:pt x="497" y="7724"/>
                    <a:pt x="497" y="7724"/>
                  </a:cubicBezTo>
                  <a:cubicBezTo>
                    <a:pt x="248" y="7855"/>
                    <a:pt x="248" y="7855"/>
                    <a:pt x="248" y="7855"/>
                  </a:cubicBezTo>
                  <a:cubicBezTo>
                    <a:pt x="621" y="7855"/>
                    <a:pt x="621" y="7855"/>
                    <a:pt x="621" y="7855"/>
                  </a:cubicBezTo>
                  <a:cubicBezTo>
                    <a:pt x="869" y="7855"/>
                    <a:pt x="869" y="7855"/>
                    <a:pt x="869" y="7855"/>
                  </a:cubicBezTo>
                  <a:cubicBezTo>
                    <a:pt x="993" y="7985"/>
                    <a:pt x="993" y="7985"/>
                    <a:pt x="993" y="7985"/>
                  </a:cubicBezTo>
                  <a:cubicBezTo>
                    <a:pt x="993" y="8247"/>
                    <a:pt x="993" y="8247"/>
                    <a:pt x="993" y="8247"/>
                  </a:cubicBezTo>
                  <a:cubicBezTo>
                    <a:pt x="1241" y="8247"/>
                    <a:pt x="1241" y="8247"/>
                    <a:pt x="1241" y="8247"/>
                  </a:cubicBezTo>
                  <a:cubicBezTo>
                    <a:pt x="1490" y="8247"/>
                    <a:pt x="1490" y="8247"/>
                    <a:pt x="1490" y="8247"/>
                  </a:cubicBezTo>
                  <a:cubicBezTo>
                    <a:pt x="1738" y="7985"/>
                    <a:pt x="1738" y="7985"/>
                    <a:pt x="1738" y="7985"/>
                  </a:cubicBezTo>
                  <a:cubicBezTo>
                    <a:pt x="1862" y="7855"/>
                    <a:pt x="1862" y="7855"/>
                    <a:pt x="1862" y="7855"/>
                  </a:cubicBezTo>
                  <a:cubicBezTo>
                    <a:pt x="1986" y="7985"/>
                    <a:pt x="1986" y="7985"/>
                    <a:pt x="1986" y="7985"/>
                  </a:cubicBezTo>
                  <a:cubicBezTo>
                    <a:pt x="1986" y="8116"/>
                    <a:pt x="1986" y="8116"/>
                    <a:pt x="1986" y="8116"/>
                  </a:cubicBezTo>
                  <a:cubicBezTo>
                    <a:pt x="1862" y="8116"/>
                    <a:pt x="1862" y="8116"/>
                    <a:pt x="1862" y="8116"/>
                  </a:cubicBezTo>
                  <a:cubicBezTo>
                    <a:pt x="1862" y="8247"/>
                    <a:pt x="1862" y="8247"/>
                    <a:pt x="1862" y="8247"/>
                  </a:cubicBezTo>
                  <a:cubicBezTo>
                    <a:pt x="1986" y="8640"/>
                    <a:pt x="1986" y="8640"/>
                    <a:pt x="1986" y="8640"/>
                  </a:cubicBezTo>
                  <a:cubicBezTo>
                    <a:pt x="1986" y="8771"/>
                    <a:pt x="1986" y="8771"/>
                    <a:pt x="1986" y="8771"/>
                  </a:cubicBezTo>
                  <a:cubicBezTo>
                    <a:pt x="1986" y="8771"/>
                    <a:pt x="1986" y="8771"/>
                    <a:pt x="1986" y="8771"/>
                  </a:cubicBezTo>
                  <a:cubicBezTo>
                    <a:pt x="2110" y="8771"/>
                    <a:pt x="2110" y="8771"/>
                    <a:pt x="2110" y="8771"/>
                  </a:cubicBezTo>
                  <a:cubicBezTo>
                    <a:pt x="2234" y="8771"/>
                    <a:pt x="2234" y="8771"/>
                    <a:pt x="2234" y="8771"/>
                  </a:cubicBezTo>
                  <a:cubicBezTo>
                    <a:pt x="2359" y="8771"/>
                    <a:pt x="2359" y="8771"/>
                    <a:pt x="2359" y="8771"/>
                  </a:cubicBezTo>
                  <a:cubicBezTo>
                    <a:pt x="2359" y="8771"/>
                    <a:pt x="2359" y="8771"/>
                    <a:pt x="2359" y="8771"/>
                  </a:cubicBezTo>
                  <a:cubicBezTo>
                    <a:pt x="2483" y="8771"/>
                    <a:pt x="2483" y="8771"/>
                    <a:pt x="2483" y="8771"/>
                  </a:cubicBezTo>
                  <a:cubicBezTo>
                    <a:pt x="2483" y="8771"/>
                    <a:pt x="2483" y="8771"/>
                    <a:pt x="2483" y="8771"/>
                  </a:cubicBezTo>
                  <a:cubicBezTo>
                    <a:pt x="2483" y="8771"/>
                    <a:pt x="2483" y="8771"/>
                    <a:pt x="2483" y="8771"/>
                  </a:cubicBezTo>
                  <a:cubicBezTo>
                    <a:pt x="2855" y="8771"/>
                    <a:pt x="2855" y="8771"/>
                    <a:pt x="2855" y="8771"/>
                  </a:cubicBezTo>
                  <a:cubicBezTo>
                    <a:pt x="2979" y="8771"/>
                    <a:pt x="2979" y="8771"/>
                    <a:pt x="2979" y="8771"/>
                  </a:cubicBezTo>
                  <a:cubicBezTo>
                    <a:pt x="3103" y="8640"/>
                    <a:pt x="3103" y="8640"/>
                    <a:pt x="3103" y="8640"/>
                  </a:cubicBezTo>
                  <a:cubicBezTo>
                    <a:pt x="3228" y="8640"/>
                    <a:pt x="3228" y="8640"/>
                    <a:pt x="3228" y="8640"/>
                  </a:cubicBezTo>
                  <a:cubicBezTo>
                    <a:pt x="3352" y="8640"/>
                    <a:pt x="3352" y="8640"/>
                    <a:pt x="3352" y="8640"/>
                  </a:cubicBezTo>
                  <a:cubicBezTo>
                    <a:pt x="3476" y="8640"/>
                    <a:pt x="3476" y="8640"/>
                    <a:pt x="3476" y="8640"/>
                  </a:cubicBezTo>
                  <a:cubicBezTo>
                    <a:pt x="3600" y="8509"/>
                    <a:pt x="3600" y="8509"/>
                    <a:pt x="3600" y="8509"/>
                  </a:cubicBezTo>
                  <a:cubicBezTo>
                    <a:pt x="3724" y="8378"/>
                    <a:pt x="3724" y="8378"/>
                    <a:pt x="3724" y="8378"/>
                  </a:cubicBezTo>
                  <a:cubicBezTo>
                    <a:pt x="3972" y="8116"/>
                    <a:pt x="3972" y="8116"/>
                    <a:pt x="3972" y="8116"/>
                  </a:cubicBezTo>
                  <a:cubicBezTo>
                    <a:pt x="4221" y="8116"/>
                    <a:pt x="4221" y="8116"/>
                    <a:pt x="4221" y="8116"/>
                  </a:cubicBezTo>
                  <a:cubicBezTo>
                    <a:pt x="4345" y="7985"/>
                    <a:pt x="4345" y="7985"/>
                    <a:pt x="4345" y="7985"/>
                  </a:cubicBezTo>
                  <a:cubicBezTo>
                    <a:pt x="4469" y="7985"/>
                    <a:pt x="4469" y="7985"/>
                    <a:pt x="4469" y="7985"/>
                  </a:cubicBezTo>
                  <a:cubicBezTo>
                    <a:pt x="4593" y="8116"/>
                    <a:pt x="4593" y="8116"/>
                    <a:pt x="4593" y="8116"/>
                  </a:cubicBezTo>
                  <a:cubicBezTo>
                    <a:pt x="4717" y="7985"/>
                    <a:pt x="4717" y="7985"/>
                    <a:pt x="4717" y="7985"/>
                  </a:cubicBezTo>
                  <a:cubicBezTo>
                    <a:pt x="4717" y="8116"/>
                    <a:pt x="4717" y="8116"/>
                    <a:pt x="4717" y="8116"/>
                  </a:cubicBezTo>
                  <a:cubicBezTo>
                    <a:pt x="4717" y="8247"/>
                    <a:pt x="4717" y="8247"/>
                    <a:pt x="4717" y="8247"/>
                  </a:cubicBezTo>
                  <a:cubicBezTo>
                    <a:pt x="4841" y="8378"/>
                    <a:pt x="4841" y="8378"/>
                    <a:pt x="4841" y="8378"/>
                  </a:cubicBezTo>
                  <a:cubicBezTo>
                    <a:pt x="4717" y="8509"/>
                    <a:pt x="4717" y="8509"/>
                    <a:pt x="4717" y="8509"/>
                  </a:cubicBezTo>
                  <a:cubicBezTo>
                    <a:pt x="4841" y="8771"/>
                    <a:pt x="4841" y="8771"/>
                    <a:pt x="4841" y="8771"/>
                  </a:cubicBezTo>
                  <a:cubicBezTo>
                    <a:pt x="4717" y="8902"/>
                    <a:pt x="4717" y="8902"/>
                    <a:pt x="4717" y="8902"/>
                  </a:cubicBezTo>
                  <a:cubicBezTo>
                    <a:pt x="4841" y="9164"/>
                    <a:pt x="4841" y="9164"/>
                    <a:pt x="4841" y="9164"/>
                  </a:cubicBezTo>
                  <a:cubicBezTo>
                    <a:pt x="4966" y="9164"/>
                    <a:pt x="4966" y="9164"/>
                    <a:pt x="4966" y="9164"/>
                  </a:cubicBezTo>
                  <a:cubicBezTo>
                    <a:pt x="4966" y="9295"/>
                    <a:pt x="4966" y="9295"/>
                    <a:pt x="4966" y="9295"/>
                  </a:cubicBezTo>
                  <a:cubicBezTo>
                    <a:pt x="5090" y="9425"/>
                    <a:pt x="5090" y="9425"/>
                    <a:pt x="5090" y="9425"/>
                  </a:cubicBezTo>
                  <a:cubicBezTo>
                    <a:pt x="5338" y="9425"/>
                    <a:pt x="5338" y="9425"/>
                    <a:pt x="5338" y="9425"/>
                  </a:cubicBezTo>
                  <a:cubicBezTo>
                    <a:pt x="5462" y="9556"/>
                    <a:pt x="5462" y="9556"/>
                    <a:pt x="5462" y="9556"/>
                  </a:cubicBezTo>
                  <a:cubicBezTo>
                    <a:pt x="5462" y="9556"/>
                    <a:pt x="5462" y="9556"/>
                    <a:pt x="5462" y="9556"/>
                  </a:cubicBezTo>
                  <a:cubicBezTo>
                    <a:pt x="5710" y="9425"/>
                    <a:pt x="5710" y="9425"/>
                    <a:pt x="5710" y="9425"/>
                  </a:cubicBezTo>
                  <a:cubicBezTo>
                    <a:pt x="5959" y="9687"/>
                    <a:pt x="5959" y="9687"/>
                    <a:pt x="5959" y="9687"/>
                  </a:cubicBezTo>
                  <a:cubicBezTo>
                    <a:pt x="6083" y="9687"/>
                    <a:pt x="6083" y="9687"/>
                    <a:pt x="6083" y="9687"/>
                  </a:cubicBezTo>
                  <a:cubicBezTo>
                    <a:pt x="6207" y="9818"/>
                    <a:pt x="6207" y="9818"/>
                    <a:pt x="6207" y="9818"/>
                  </a:cubicBezTo>
                  <a:cubicBezTo>
                    <a:pt x="6331" y="9818"/>
                    <a:pt x="6331" y="9818"/>
                    <a:pt x="6331" y="9818"/>
                  </a:cubicBezTo>
                  <a:cubicBezTo>
                    <a:pt x="6579" y="9949"/>
                    <a:pt x="6579" y="9949"/>
                    <a:pt x="6579" y="9949"/>
                  </a:cubicBezTo>
                  <a:cubicBezTo>
                    <a:pt x="6703" y="9949"/>
                    <a:pt x="6703" y="9949"/>
                    <a:pt x="6703" y="9949"/>
                  </a:cubicBezTo>
                  <a:cubicBezTo>
                    <a:pt x="6703" y="10080"/>
                    <a:pt x="6703" y="10080"/>
                    <a:pt x="6703" y="10080"/>
                  </a:cubicBezTo>
                  <a:cubicBezTo>
                    <a:pt x="6828" y="10080"/>
                    <a:pt x="6828" y="10080"/>
                    <a:pt x="6828" y="10080"/>
                  </a:cubicBezTo>
                  <a:cubicBezTo>
                    <a:pt x="6952" y="10211"/>
                    <a:pt x="6952" y="10211"/>
                    <a:pt x="6952" y="10211"/>
                  </a:cubicBezTo>
                  <a:cubicBezTo>
                    <a:pt x="7324" y="10211"/>
                    <a:pt x="7324" y="10211"/>
                    <a:pt x="7324" y="10211"/>
                  </a:cubicBezTo>
                  <a:cubicBezTo>
                    <a:pt x="7572" y="10342"/>
                    <a:pt x="7572" y="10342"/>
                    <a:pt x="7572" y="10342"/>
                  </a:cubicBezTo>
                  <a:cubicBezTo>
                    <a:pt x="7572" y="10342"/>
                    <a:pt x="7572" y="10342"/>
                    <a:pt x="7572" y="10342"/>
                  </a:cubicBezTo>
                  <a:cubicBezTo>
                    <a:pt x="7572" y="10604"/>
                    <a:pt x="7572" y="10604"/>
                    <a:pt x="7572" y="10604"/>
                  </a:cubicBezTo>
                  <a:cubicBezTo>
                    <a:pt x="7572" y="10865"/>
                    <a:pt x="7572" y="10865"/>
                    <a:pt x="7572" y="10865"/>
                  </a:cubicBezTo>
                  <a:cubicBezTo>
                    <a:pt x="7572" y="10996"/>
                    <a:pt x="7572" y="10996"/>
                    <a:pt x="7572" y="10996"/>
                  </a:cubicBezTo>
                  <a:cubicBezTo>
                    <a:pt x="7697" y="11258"/>
                    <a:pt x="7697" y="11258"/>
                    <a:pt x="7697" y="11258"/>
                  </a:cubicBezTo>
                  <a:cubicBezTo>
                    <a:pt x="7697" y="11520"/>
                    <a:pt x="7697" y="11520"/>
                    <a:pt x="7697" y="11520"/>
                  </a:cubicBezTo>
                  <a:cubicBezTo>
                    <a:pt x="8690" y="11520"/>
                    <a:pt x="8690" y="11520"/>
                    <a:pt x="8690" y="11520"/>
                  </a:cubicBezTo>
                  <a:cubicBezTo>
                    <a:pt x="8814" y="11913"/>
                    <a:pt x="8814" y="11913"/>
                    <a:pt x="8814" y="11913"/>
                  </a:cubicBezTo>
                  <a:cubicBezTo>
                    <a:pt x="8690" y="12044"/>
                    <a:pt x="8690" y="12044"/>
                    <a:pt x="8690" y="12044"/>
                  </a:cubicBezTo>
                  <a:cubicBezTo>
                    <a:pt x="9062" y="12175"/>
                    <a:pt x="9062" y="12175"/>
                    <a:pt x="9062" y="12175"/>
                  </a:cubicBezTo>
                  <a:cubicBezTo>
                    <a:pt x="9310" y="12698"/>
                    <a:pt x="9310" y="12698"/>
                    <a:pt x="9310" y="12698"/>
                  </a:cubicBezTo>
                  <a:cubicBezTo>
                    <a:pt x="9310" y="12829"/>
                    <a:pt x="9310" y="12829"/>
                    <a:pt x="9310" y="12829"/>
                  </a:cubicBezTo>
                  <a:cubicBezTo>
                    <a:pt x="9062" y="13353"/>
                    <a:pt x="9062" y="13353"/>
                    <a:pt x="9062" y="13353"/>
                  </a:cubicBezTo>
                  <a:cubicBezTo>
                    <a:pt x="9062" y="13484"/>
                    <a:pt x="9062" y="13484"/>
                    <a:pt x="9062" y="13484"/>
                  </a:cubicBezTo>
                  <a:cubicBezTo>
                    <a:pt x="9062" y="13615"/>
                    <a:pt x="9062" y="13615"/>
                    <a:pt x="9062" y="13615"/>
                  </a:cubicBezTo>
                  <a:cubicBezTo>
                    <a:pt x="9062" y="13615"/>
                    <a:pt x="9062" y="13615"/>
                    <a:pt x="9062" y="13615"/>
                  </a:cubicBezTo>
                  <a:cubicBezTo>
                    <a:pt x="9062" y="13745"/>
                    <a:pt x="9062" y="13745"/>
                    <a:pt x="9062" y="13745"/>
                  </a:cubicBezTo>
                  <a:cubicBezTo>
                    <a:pt x="9186" y="13876"/>
                    <a:pt x="9186" y="13876"/>
                    <a:pt x="9186" y="13876"/>
                  </a:cubicBezTo>
                  <a:cubicBezTo>
                    <a:pt x="9186" y="14007"/>
                    <a:pt x="9186" y="14007"/>
                    <a:pt x="9186" y="14007"/>
                  </a:cubicBezTo>
                  <a:cubicBezTo>
                    <a:pt x="9310" y="14138"/>
                    <a:pt x="9310" y="14138"/>
                    <a:pt x="9310" y="14138"/>
                  </a:cubicBezTo>
                  <a:cubicBezTo>
                    <a:pt x="9186" y="14531"/>
                    <a:pt x="9186" y="14531"/>
                    <a:pt x="9186" y="14531"/>
                  </a:cubicBezTo>
                  <a:cubicBezTo>
                    <a:pt x="9310" y="14662"/>
                    <a:pt x="9310" y="14662"/>
                    <a:pt x="9310" y="14662"/>
                  </a:cubicBezTo>
                  <a:cubicBezTo>
                    <a:pt x="9186" y="14662"/>
                    <a:pt x="9186" y="14662"/>
                    <a:pt x="9186" y="14662"/>
                  </a:cubicBezTo>
                  <a:cubicBezTo>
                    <a:pt x="9310" y="14793"/>
                    <a:pt x="9310" y="14793"/>
                    <a:pt x="9310" y="14793"/>
                  </a:cubicBezTo>
                  <a:cubicBezTo>
                    <a:pt x="9434" y="14793"/>
                    <a:pt x="9434" y="14793"/>
                    <a:pt x="9434" y="14793"/>
                  </a:cubicBezTo>
                  <a:cubicBezTo>
                    <a:pt x="9559" y="14924"/>
                    <a:pt x="9559" y="14924"/>
                    <a:pt x="9559" y="14924"/>
                  </a:cubicBezTo>
                  <a:cubicBezTo>
                    <a:pt x="9807" y="14793"/>
                    <a:pt x="9807" y="14793"/>
                    <a:pt x="9807" y="14793"/>
                  </a:cubicBezTo>
                  <a:cubicBezTo>
                    <a:pt x="9931" y="14924"/>
                    <a:pt x="9931" y="14924"/>
                    <a:pt x="9931" y="14924"/>
                  </a:cubicBezTo>
                  <a:cubicBezTo>
                    <a:pt x="10179" y="14793"/>
                    <a:pt x="10179" y="14793"/>
                    <a:pt x="10179" y="14793"/>
                  </a:cubicBezTo>
                  <a:cubicBezTo>
                    <a:pt x="10303" y="14924"/>
                    <a:pt x="10303" y="14924"/>
                    <a:pt x="10303" y="14924"/>
                  </a:cubicBezTo>
                  <a:cubicBezTo>
                    <a:pt x="10428" y="14924"/>
                    <a:pt x="10428" y="14924"/>
                    <a:pt x="10428" y="14924"/>
                  </a:cubicBezTo>
                  <a:cubicBezTo>
                    <a:pt x="10428" y="15055"/>
                    <a:pt x="10428" y="15055"/>
                    <a:pt x="10428" y="15055"/>
                  </a:cubicBezTo>
                  <a:cubicBezTo>
                    <a:pt x="10676" y="15578"/>
                    <a:pt x="10676" y="15578"/>
                    <a:pt x="10676" y="15578"/>
                  </a:cubicBezTo>
                  <a:cubicBezTo>
                    <a:pt x="10676" y="15840"/>
                    <a:pt x="10676" y="15840"/>
                    <a:pt x="10676" y="15840"/>
                  </a:cubicBezTo>
                  <a:cubicBezTo>
                    <a:pt x="10800" y="15840"/>
                    <a:pt x="10800" y="15840"/>
                    <a:pt x="10800" y="15840"/>
                  </a:cubicBezTo>
                  <a:cubicBezTo>
                    <a:pt x="11048" y="15709"/>
                    <a:pt x="11048" y="15709"/>
                    <a:pt x="11048" y="15709"/>
                  </a:cubicBezTo>
                  <a:cubicBezTo>
                    <a:pt x="11172" y="15709"/>
                    <a:pt x="11172" y="15709"/>
                    <a:pt x="11172" y="15709"/>
                  </a:cubicBezTo>
                  <a:cubicBezTo>
                    <a:pt x="11297" y="15840"/>
                    <a:pt x="11297" y="15840"/>
                    <a:pt x="11297" y="15840"/>
                  </a:cubicBezTo>
                  <a:cubicBezTo>
                    <a:pt x="11297" y="15840"/>
                    <a:pt x="11297" y="15840"/>
                    <a:pt x="11297" y="15840"/>
                  </a:cubicBezTo>
                  <a:cubicBezTo>
                    <a:pt x="11297" y="15971"/>
                    <a:pt x="11297" y="15971"/>
                    <a:pt x="11297" y="15971"/>
                  </a:cubicBezTo>
                  <a:cubicBezTo>
                    <a:pt x="11297" y="16495"/>
                    <a:pt x="11297" y="16495"/>
                    <a:pt x="11297" y="16495"/>
                  </a:cubicBezTo>
                  <a:cubicBezTo>
                    <a:pt x="11297" y="16495"/>
                    <a:pt x="11297" y="16495"/>
                    <a:pt x="11297" y="16495"/>
                  </a:cubicBezTo>
                  <a:cubicBezTo>
                    <a:pt x="11172" y="16495"/>
                    <a:pt x="11172" y="16495"/>
                    <a:pt x="11172" y="16495"/>
                  </a:cubicBezTo>
                  <a:cubicBezTo>
                    <a:pt x="11172" y="16625"/>
                    <a:pt x="11172" y="16625"/>
                    <a:pt x="11172" y="16625"/>
                  </a:cubicBezTo>
                  <a:cubicBezTo>
                    <a:pt x="11172" y="16625"/>
                    <a:pt x="11172" y="16625"/>
                    <a:pt x="11172" y="16625"/>
                  </a:cubicBezTo>
                  <a:cubicBezTo>
                    <a:pt x="11172" y="16756"/>
                    <a:pt x="11172" y="16756"/>
                    <a:pt x="11172" y="16756"/>
                  </a:cubicBezTo>
                  <a:cubicBezTo>
                    <a:pt x="11297" y="16625"/>
                    <a:pt x="11297" y="16625"/>
                    <a:pt x="11297" y="16625"/>
                  </a:cubicBezTo>
                  <a:cubicBezTo>
                    <a:pt x="11545" y="16625"/>
                    <a:pt x="11545" y="16625"/>
                    <a:pt x="11545" y="16625"/>
                  </a:cubicBezTo>
                  <a:cubicBezTo>
                    <a:pt x="11545" y="16756"/>
                    <a:pt x="11545" y="16756"/>
                    <a:pt x="11545" y="16756"/>
                  </a:cubicBezTo>
                  <a:cubicBezTo>
                    <a:pt x="11669" y="17018"/>
                    <a:pt x="11669" y="17018"/>
                    <a:pt x="11669" y="17018"/>
                  </a:cubicBezTo>
                  <a:cubicBezTo>
                    <a:pt x="11669" y="17149"/>
                    <a:pt x="11669" y="17149"/>
                    <a:pt x="11669" y="17149"/>
                  </a:cubicBezTo>
                  <a:cubicBezTo>
                    <a:pt x="11669" y="17411"/>
                    <a:pt x="11669" y="17411"/>
                    <a:pt x="11669" y="17411"/>
                  </a:cubicBezTo>
                  <a:cubicBezTo>
                    <a:pt x="11669" y="17542"/>
                    <a:pt x="11669" y="17542"/>
                    <a:pt x="11669" y="17542"/>
                  </a:cubicBezTo>
                  <a:cubicBezTo>
                    <a:pt x="11669" y="17673"/>
                    <a:pt x="11669" y="17673"/>
                    <a:pt x="11669" y="17673"/>
                  </a:cubicBezTo>
                  <a:cubicBezTo>
                    <a:pt x="11545" y="17673"/>
                    <a:pt x="11545" y="17673"/>
                    <a:pt x="11545" y="17673"/>
                  </a:cubicBezTo>
                  <a:cubicBezTo>
                    <a:pt x="11421" y="17673"/>
                    <a:pt x="11421" y="17673"/>
                    <a:pt x="11421" y="17673"/>
                  </a:cubicBezTo>
                  <a:cubicBezTo>
                    <a:pt x="11421" y="17804"/>
                    <a:pt x="11421" y="17804"/>
                    <a:pt x="11421" y="17804"/>
                  </a:cubicBezTo>
                  <a:cubicBezTo>
                    <a:pt x="11297" y="17804"/>
                    <a:pt x="11297" y="17804"/>
                    <a:pt x="11297" y="17804"/>
                  </a:cubicBezTo>
                  <a:cubicBezTo>
                    <a:pt x="11297" y="17804"/>
                    <a:pt x="11297" y="17804"/>
                    <a:pt x="11297" y="17804"/>
                  </a:cubicBezTo>
                  <a:cubicBezTo>
                    <a:pt x="11048" y="17935"/>
                    <a:pt x="11048" y="17935"/>
                    <a:pt x="11048" y="17935"/>
                  </a:cubicBezTo>
                  <a:cubicBezTo>
                    <a:pt x="11048" y="18065"/>
                    <a:pt x="11048" y="18065"/>
                    <a:pt x="11048" y="18065"/>
                  </a:cubicBezTo>
                  <a:cubicBezTo>
                    <a:pt x="10924" y="18065"/>
                    <a:pt x="10924" y="18065"/>
                    <a:pt x="10924" y="18065"/>
                  </a:cubicBezTo>
                  <a:cubicBezTo>
                    <a:pt x="10676" y="18196"/>
                    <a:pt x="10676" y="18196"/>
                    <a:pt x="10676" y="18196"/>
                  </a:cubicBezTo>
                  <a:cubicBezTo>
                    <a:pt x="10676" y="18196"/>
                    <a:pt x="10676" y="18196"/>
                    <a:pt x="10676" y="18196"/>
                  </a:cubicBezTo>
                  <a:cubicBezTo>
                    <a:pt x="10676" y="18327"/>
                    <a:pt x="10676" y="18327"/>
                    <a:pt x="10676" y="18327"/>
                  </a:cubicBezTo>
                  <a:cubicBezTo>
                    <a:pt x="10552" y="18327"/>
                    <a:pt x="10552" y="18327"/>
                    <a:pt x="10552" y="18327"/>
                  </a:cubicBezTo>
                  <a:cubicBezTo>
                    <a:pt x="10552" y="18327"/>
                    <a:pt x="10552" y="18327"/>
                    <a:pt x="10552" y="18327"/>
                  </a:cubicBezTo>
                  <a:cubicBezTo>
                    <a:pt x="10303" y="18589"/>
                    <a:pt x="10303" y="18589"/>
                    <a:pt x="10303" y="18589"/>
                  </a:cubicBezTo>
                  <a:cubicBezTo>
                    <a:pt x="10303" y="18589"/>
                    <a:pt x="10303" y="18589"/>
                    <a:pt x="10303" y="18589"/>
                  </a:cubicBezTo>
                  <a:cubicBezTo>
                    <a:pt x="10303" y="18720"/>
                    <a:pt x="10303" y="18720"/>
                    <a:pt x="10303" y="18720"/>
                  </a:cubicBezTo>
                  <a:cubicBezTo>
                    <a:pt x="10179" y="18720"/>
                    <a:pt x="10179" y="18720"/>
                    <a:pt x="10179" y="18720"/>
                  </a:cubicBezTo>
                  <a:cubicBezTo>
                    <a:pt x="10179" y="18851"/>
                    <a:pt x="10179" y="18851"/>
                    <a:pt x="10179" y="18851"/>
                  </a:cubicBezTo>
                  <a:cubicBezTo>
                    <a:pt x="10055" y="18982"/>
                    <a:pt x="10055" y="18982"/>
                    <a:pt x="10055" y="18982"/>
                  </a:cubicBezTo>
                  <a:cubicBezTo>
                    <a:pt x="9931" y="19113"/>
                    <a:pt x="9931" y="19113"/>
                    <a:pt x="9931" y="19113"/>
                  </a:cubicBezTo>
                  <a:cubicBezTo>
                    <a:pt x="9931" y="19244"/>
                    <a:pt x="9931" y="19244"/>
                    <a:pt x="9931" y="19244"/>
                  </a:cubicBezTo>
                  <a:cubicBezTo>
                    <a:pt x="9931" y="19375"/>
                    <a:pt x="9931" y="19375"/>
                    <a:pt x="9931" y="19375"/>
                  </a:cubicBezTo>
                  <a:cubicBezTo>
                    <a:pt x="9807" y="19375"/>
                    <a:pt x="9807" y="19375"/>
                    <a:pt x="9807" y="19375"/>
                  </a:cubicBezTo>
                  <a:cubicBezTo>
                    <a:pt x="9807" y="19375"/>
                    <a:pt x="9807" y="19375"/>
                    <a:pt x="9807" y="19375"/>
                  </a:cubicBezTo>
                  <a:cubicBezTo>
                    <a:pt x="9807" y="19375"/>
                    <a:pt x="9807" y="19375"/>
                    <a:pt x="9807" y="19375"/>
                  </a:cubicBezTo>
                  <a:cubicBezTo>
                    <a:pt x="9931" y="19505"/>
                    <a:pt x="9931" y="19505"/>
                    <a:pt x="9931" y="19505"/>
                  </a:cubicBezTo>
                  <a:cubicBezTo>
                    <a:pt x="10179" y="19375"/>
                    <a:pt x="10179" y="19375"/>
                    <a:pt x="10179" y="19375"/>
                  </a:cubicBezTo>
                  <a:cubicBezTo>
                    <a:pt x="10303" y="19505"/>
                    <a:pt x="10303" y="19505"/>
                    <a:pt x="10303" y="19505"/>
                  </a:cubicBezTo>
                  <a:cubicBezTo>
                    <a:pt x="10428" y="19636"/>
                    <a:pt x="10428" y="19636"/>
                    <a:pt x="10428" y="19636"/>
                  </a:cubicBezTo>
                  <a:cubicBezTo>
                    <a:pt x="10552" y="19636"/>
                    <a:pt x="10552" y="19636"/>
                    <a:pt x="10552" y="19636"/>
                  </a:cubicBezTo>
                  <a:cubicBezTo>
                    <a:pt x="10676" y="19767"/>
                    <a:pt x="10676" y="19767"/>
                    <a:pt x="10676" y="19767"/>
                  </a:cubicBezTo>
                  <a:cubicBezTo>
                    <a:pt x="10800" y="20029"/>
                    <a:pt x="10800" y="20029"/>
                    <a:pt x="10800" y="20029"/>
                  </a:cubicBezTo>
                  <a:cubicBezTo>
                    <a:pt x="10800" y="20029"/>
                    <a:pt x="10800" y="20029"/>
                    <a:pt x="10800" y="20029"/>
                  </a:cubicBezTo>
                  <a:cubicBezTo>
                    <a:pt x="10924" y="19898"/>
                    <a:pt x="10924" y="19898"/>
                    <a:pt x="10924" y="19898"/>
                  </a:cubicBezTo>
                  <a:cubicBezTo>
                    <a:pt x="10924" y="19898"/>
                    <a:pt x="10924" y="19898"/>
                    <a:pt x="10924" y="19898"/>
                  </a:cubicBezTo>
                  <a:cubicBezTo>
                    <a:pt x="11048" y="20160"/>
                    <a:pt x="11048" y="20160"/>
                    <a:pt x="11048" y="20160"/>
                  </a:cubicBezTo>
                  <a:cubicBezTo>
                    <a:pt x="11297" y="20160"/>
                    <a:pt x="11297" y="20160"/>
                    <a:pt x="11297" y="20160"/>
                  </a:cubicBezTo>
                  <a:cubicBezTo>
                    <a:pt x="11421" y="20160"/>
                    <a:pt x="11421" y="20160"/>
                    <a:pt x="11421" y="20160"/>
                  </a:cubicBezTo>
                  <a:cubicBezTo>
                    <a:pt x="11545" y="20291"/>
                    <a:pt x="11545" y="20291"/>
                    <a:pt x="11545" y="20291"/>
                  </a:cubicBezTo>
                  <a:cubicBezTo>
                    <a:pt x="11545" y="20422"/>
                    <a:pt x="11545" y="20422"/>
                    <a:pt x="11545" y="20422"/>
                  </a:cubicBezTo>
                  <a:cubicBezTo>
                    <a:pt x="11669" y="20422"/>
                    <a:pt x="11669" y="20422"/>
                    <a:pt x="11669" y="20422"/>
                  </a:cubicBezTo>
                  <a:cubicBezTo>
                    <a:pt x="11793" y="20553"/>
                    <a:pt x="11793" y="20553"/>
                    <a:pt x="11793" y="20553"/>
                  </a:cubicBezTo>
                  <a:cubicBezTo>
                    <a:pt x="11917" y="20684"/>
                    <a:pt x="11917" y="20684"/>
                    <a:pt x="11917" y="20684"/>
                  </a:cubicBezTo>
                  <a:cubicBezTo>
                    <a:pt x="12041" y="20815"/>
                    <a:pt x="12041" y="20815"/>
                    <a:pt x="12041" y="20815"/>
                  </a:cubicBezTo>
                  <a:cubicBezTo>
                    <a:pt x="12166" y="20945"/>
                    <a:pt x="12166" y="20945"/>
                    <a:pt x="12166" y="20945"/>
                  </a:cubicBezTo>
                  <a:cubicBezTo>
                    <a:pt x="12166" y="21076"/>
                    <a:pt x="12166" y="21076"/>
                    <a:pt x="12166" y="21076"/>
                  </a:cubicBezTo>
                  <a:cubicBezTo>
                    <a:pt x="12041" y="21207"/>
                    <a:pt x="12041" y="21207"/>
                    <a:pt x="12041" y="21207"/>
                  </a:cubicBezTo>
                  <a:cubicBezTo>
                    <a:pt x="12166" y="21338"/>
                    <a:pt x="12166" y="21338"/>
                    <a:pt x="12166" y="21338"/>
                  </a:cubicBezTo>
                  <a:cubicBezTo>
                    <a:pt x="12166" y="21469"/>
                    <a:pt x="12166" y="21469"/>
                    <a:pt x="12166" y="21469"/>
                  </a:cubicBezTo>
                  <a:cubicBezTo>
                    <a:pt x="12166" y="21469"/>
                    <a:pt x="12166" y="21469"/>
                    <a:pt x="12166" y="21469"/>
                  </a:cubicBezTo>
                  <a:cubicBezTo>
                    <a:pt x="12290" y="21600"/>
                    <a:pt x="12290" y="21600"/>
                    <a:pt x="12290" y="21600"/>
                  </a:cubicBezTo>
                  <a:cubicBezTo>
                    <a:pt x="12290" y="21600"/>
                    <a:pt x="12290" y="21600"/>
                    <a:pt x="12290" y="21600"/>
                  </a:cubicBezTo>
                  <a:cubicBezTo>
                    <a:pt x="12538" y="21469"/>
                    <a:pt x="12538" y="21469"/>
                    <a:pt x="12538" y="21469"/>
                  </a:cubicBezTo>
                  <a:cubicBezTo>
                    <a:pt x="12538" y="21207"/>
                    <a:pt x="12538" y="21207"/>
                    <a:pt x="12538" y="21207"/>
                  </a:cubicBezTo>
                  <a:cubicBezTo>
                    <a:pt x="12662" y="20815"/>
                    <a:pt x="12662" y="20815"/>
                    <a:pt x="12662" y="20815"/>
                  </a:cubicBezTo>
                  <a:cubicBezTo>
                    <a:pt x="12786" y="20684"/>
                    <a:pt x="12786" y="20684"/>
                    <a:pt x="12786" y="20684"/>
                  </a:cubicBezTo>
                  <a:cubicBezTo>
                    <a:pt x="12786" y="20553"/>
                    <a:pt x="12786" y="20553"/>
                    <a:pt x="12786" y="20553"/>
                  </a:cubicBezTo>
                  <a:cubicBezTo>
                    <a:pt x="12662" y="20553"/>
                    <a:pt x="12662" y="20553"/>
                    <a:pt x="12662" y="20553"/>
                  </a:cubicBezTo>
                  <a:cubicBezTo>
                    <a:pt x="12662" y="20422"/>
                    <a:pt x="12662" y="20422"/>
                    <a:pt x="12662" y="20422"/>
                  </a:cubicBezTo>
                  <a:cubicBezTo>
                    <a:pt x="12662" y="20291"/>
                    <a:pt x="12662" y="20291"/>
                    <a:pt x="12662" y="20291"/>
                  </a:cubicBezTo>
                  <a:cubicBezTo>
                    <a:pt x="12786" y="20291"/>
                    <a:pt x="12786" y="20291"/>
                    <a:pt x="12786" y="20291"/>
                  </a:cubicBezTo>
                  <a:cubicBezTo>
                    <a:pt x="12786" y="20160"/>
                    <a:pt x="12786" y="20160"/>
                    <a:pt x="12786" y="20160"/>
                  </a:cubicBezTo>
                  <a:cubicBezTo>
                    <a:pt x="12910" y="20029"/>
                    <a:pt x="12910" y="20029"/>
                    <a:pt x="12910" y="20029"/>
                  </a:cubicBezTo>
                  <a:cubicBezTo>
                    <a:pt x="12910" y="20029"/>
                    <a:pt x="12910" y="20029"/>
                    <a:pt x="12910" y="20029"/>
                  </a:cubicBezTo>
                  <a:cubicBezTo>
                    <a:pt x="12910" y="20029"/>
                    <a:pt x="12910" y="20029"/>
                    <a:pt x="12910" y="20029"/>
                  </a:cubicBezTo>
                  <a:cubicBezTo>
                    <a:pt x="13034" y="20029"/>
                    <a:pt x="13034" y="20029"/>
                    <a:pt x="13034" y="20029"/>
                  </a:cubicBezTo>
                  <a:cubicBezTo>
                    <a:pt x="13034" y="20029"/>
                    <a:pt x="13034" y="20029"/>
                    <a:pt x="13034" y="20029"/>
                  </a:cubicBezTo>
                  <a:cubicBezTo>
                    <a:pt x="13034" y="19898"/>
                    <a:pt x="13034" y="19898"/>
                    <a:pt x="13034" y="19898"/>
                  </a:cubicBezTo>
                  <a:cubicBezTo>
                    <a:pt x="13159" y="19767"/>
                    <a:pt x="13159" y="19767"/>
                    <a:pt x="13159" y="19767"/>
                  </a:cubicBezTo>
                  <a:cubicBezTo>
                    <a:pt x="13159" y="19767"/>
                    <a:pt x="13159" y="19767"/>
                    <a:pt x="13159" y="19767"/>
                  </a:cubicBezTo>
                  <a:cubicBezTo>
                    <a:pt x="13159" y="19636"/>
                    <a:pt x="13159" y="19636"/>
                    <a:pt x="13159" y="19636"/>
                  </a:cubicBezTo>
                  <a:cubicBezTo>
                    <a:pt x="13283" y="19636"/>
                    <a:pt x="13283" y="19636"/>
                    <a:pt x="13283" y="19636"/>
                  </a:cubicBezTo>
                  <a:cubicBezTo>
                    <a:pt x="13283" y="19505"/>
                    <a:pt x="13283" y="19505"/>
                    <a:pt x="13283" y="19505"/>
                  </a:cubicBezTo>
                  <a:cubicBezTo>
                    <a:pt x="13283" y="19505"/>
                    <a:pt x="13283" y="19505"/>
                    <a:pt x="13283" y="19505"/>
                  </a:cubicBezTo>
                  <a:cubicBezTo>
                    <a:pt x="13159" y="19375"/>
                    <a:pt x="13159" y="19375"/>
                    <a:pt x="13159" y="19375"/>
                  </a:cubicBezTo>
                  <a:cubicBezTo>
                    <a:pt x="13159" y="19244"/>
                    <a:pt x="13159" y="19244"/>
                    <a:pt x="13159" y="19244"/>
                  </a:cubicBezTo>
                  <a:cubicBezTo>
                    <a:pt x="13159" y="19244"/>
                    <a:pt x="13159" y="19244"/>
                    <a:pt x="13159" y="19244"/>
                  </a:cubicBezTo>
                  <a:cubicBezTo>
                    <a:pt x="13159" y="19244"/>
                    <a:pt x="13159" y="19244"/>
                    <a:pt x="13159" y="19244"/>
                  </a:cubicBezTo>
                  <a:cubicBezTo>
                    <a:pt x="13283" y="19375"/>
                    <a:pt x="13283" y="19375"/>
                    <a:pt x="13283" y="19375"/>
                  </a:cubicBezTo>
                  <a:cubicBezTo>
                    <a:pt x="13407" y="19505"/>
                    <a:pt x="13407" y="19505"/>
                    <a:pt x="13407" y="19505"/>
                  </a:cubicBezTo>
                  <a:cubicBezTo>
                    <a:pt x="13407" y="19505"/>
                    <a:pt x="13407" y="19505"/>
                    <a:pt x="13407" y="19505"/>
                  </a:cubicBezTo>
                  <a:cubicBezTo>
                    <a:pt x="13531" y="19505"/>
                    <a:pt x="13531" y="19505"/>
                    <a:pt x="13531" y="19505"/>
                  </a:cubicBezTo>
                  <a:cubicBezTo>
                    <a:pt x="13531" y="19505"/>
                    <a:pt x="13531" y="19505"/>
                    <a:pt x="13531" y="19505"/>
                  </a:cubicBezTo>
                  <a:cubicBezTo>
                    <a:pt x="13531" y="19636"/>
                    <a:pt x="13531" y="19636"/>
                    <a:pt x="13531" y="19636"/>
                  </a:cubicBezTo>
                  <a:cubicBezTo>
                    <a:pt x="13531" y="19636"/>
                    <a:pt x="13531" y="19636"/>
                    <a:pt x="13531" y="19636"/>
                  </a:cubicBezTo>
                  <a:cubicBezTo>
                    <a:pt x="13407" y="19767"/>
                    <a:pt x="13407" y="19767"/>
                    <a:pt x="13407" y="19767"/>
                  </a:cubicBezTo>
                  <a:cubicBezTo>
                    <a:pt x="13283" y="20029"/>
                    <a:pt x="13283" y="20029"/>
                    <a:pt x="13283" y="20029"/>
                  </a:cubicBezTo>
                  <a:cubicBezTo>
                    <a:pt x="13159" y="20029"/>
                    <a:pt x="13159" y="20029"/>
                    <a:pt x="13159" y="20029"/>
                  </a:cubicBezTo>
                  <a:cubicBezTo>
                    <a:pt x="13159" y="20160"/>
                    <a:pt x="13159" y="20160"/>
                    <a:pt x="13159" y="20160"/>
                  </a:cubicBezTo>
                  <a:cubicBezTo>
                    <a:pt x="13159" y="20160"/>
                    <a:pt x="13159" y="20160"/>
                    <a:pt x="13159" y="20160"/>
                  </a:cubicBezTo>
                  <a:cubicBezTo>
                    <a:pt x="13159" y="20160"/>
                    <a:pt x="13159" y="20160"/>
                    <a:pt x="13159" y="20160"/>
                  </a:cubicBezTo>
                  <a:cubicBezTo>
                    <a:pt x="13034" y="20291"/>
                    <a:pt x="13034" y="20291"/>
                    <a:pt x="13034" y="20291"/>
                  </a:cubicBezTo>
                  <a:cubicBezTo>
                    <a:pt x="12910" y="20291"/>
                    <a:pt x="12910" y="20291"/>
                    <a:pt x="12910" y="20291"/>
                  </a:cubicBezTo>
                  <a:cubicBezTo>
                    <a:pt x="12910" y="20422"/>
                    <a:pt x="12910" y="20422"/>
                    <a:pt x="12910" y="20422"/>
                  </a:cubicBezTo>
                  <a:cubicBezTo>
                    <a:pt x="12786" y="20422"/>
                    <a:pt x="12786" y="20422"/>
                    <a:pt x="12786" y="20422"/>
                  </a:cubicBezTo>
                  <a:cubicBezTo>
                    <a:pt x="12786" y="20422"/>
                    <a:pt x="12786" y="20422"/>
                    <a:pt x="12786" y="20422"/>
                  </a:cubicBezTo>
                  <a:cubicBezTo>
                    <a:pt x="12786" y="20422"/>
                    <a:pt x="12786" y="20422"/>
                    <a:pt x="12786" y="20422"/>
                  </a:cubicBezTo>
                  <a:cubicBezTo>
                    <a:pt x="12910" y="20553"/>
                    <a:pt x="12910" y="20553"/>
                    <a:pt x="12910" y="20553"/>
                  </a:cubicBezTo>
                  <a:cubicBezTo>
                    <a:pt x="13283" y="20291"/>
                    <a:pt x="13283" y="20291"/>
                    <a:pt x="13283" y="20291"/>
                  </a:cubicBezTo>
                  <a:cubicBezTo>
                    <a:pt x="13407" y="20029"/>
                    <a:pt x="13407" y="20029"/>
                    <a:pt x="13407" y="20029"/>
                  </a:cubicBezTo>
                  <a:cubicBezTo>
                    <a:pt x="13655" y="19636"/>
                    <a:pt x="13655" y="19636"/>
                    <a:pt x="13655" y="19636"/>
                  </a:cubicBezTo>
                  <a:cubicBezTo>
                    <a:pt x="13779" y="19375"/>
                    <a:pt x="13779" y="19375"/>
                    <a:pt x="13779" y="19375"/>
                  </a:cubicBezTo>
                  <a:cubicBezTo>
                    <a:pt x="13903" y="19113"/>
                    <a:pt x="13903" y="19113"/>
                    <a:pt x="13903" y="19113"/>
                  </a:cubicBezTo>
                  <a:cubicBezTo>
                    <a:pt x="14152" y="18720"/>
                    <a:pt x="14152" y="18720"/>
                    <a:pt x="14152" y="18720"/>
                  </a:cubicBezTo>
                  <a:cubicBezTo>
                    <a:pt x="14400" y="18458"/>
                    <a:pt x="14400" y="18458"/>
                    <a:pt x="14400" y="18458"/>
                  </a:cubicBezTo>
                  <a:cubicBezTo>
                    <a:pt x="14400" y="18327"/>
                    <a:pt x="14400" y="18327"/>
                    <a:pt x="14400" y="18327"/>
                  </a:cubicBezTo>
                  <a:cubicBezTo>
                    <a:pt x="14400" y="18327"/>
                    <a:pt x="14400" y="18327"/>
                    <a:pt x="14400" y="18327"/>
                  </a:cubicBezTo>
                  <a:cubicBezTo>
                    <a:pt x="14400" y="18196"/>
                    <a:pt x="14400" y="18196"/>
                    <a:pt x="14400" y="18196"/>
                  </a:cubicBezTo>
                  <a:cubicBezTo>
                    <a:pt x="14400" y="18196"/>
                    <a:pt x="14400" y="18196"/>
                    <a:pt x="14400" y="18196"/>
                  </a:cubicBezTo>
                  <a:cubicBezTo>
                    <a:pt x="14524" y="18065"/>
                    <a:pt x="14524" y="18065"/>
                    <a:pt x="14524" y="18065"/>
                  </a:cubicBezTo>
                  <a:cubicBezTo>
                    <a:pt x="14524" y="18065"/>
                    <a:pt x="14524" y="18065"/>
                    <a:pt x="14524" y="18065"/>
                  </a:cubicBezTo>
                  <a:cubicBezTo>
                    <a:pt x="14524" y="17935"/>
                    <a:pt x="14524" y="17935"/>
                    <a:pt x="14524" y="17935"/>
                  </a:cubicBezTo>
                  <a:cubicBezTo>
                    <a:pt x="14524" y="17935"/>
                    <a:pt x="14524" y="17935"/>
                    <a:pt x="14524" y="17935"/>
                  </a:cubicBezTo>
                  <a:cubicBezTo>
                    <a:pt x="14524" y="17804"/>
                    <a:pt x="14524" y="17804"/>
                    <a:pt x="14524" y="17804"/>
                  </a:cubicBezTo>
                  <a:cubicBezTo>
                    <a:pt x="14524" y="17804"/>
                    <a:pt x="14524" y="17804"/>
                    <a:pt x="14524" y="17804"/>
                  </a:cubicBezTo>
                  <a:cubicBezTo>
                    <a:pt x="14524" y="17673"/>
                    <a:pt x="14524" y="17673"/>
                    <a:pt x="14524" y="17673"/>
                  </a:cubicBezTo>
                  <a:cubicBezTo>
                    <a:pt x="14400" y="17542"/>
                    <a:pt x="14400" y="17542"/>
                    <a:pt x="14400" y="17542"/>
                  </a:cubicBezTo>
                  <a:cubicBezTo>
                    <a:pt x="14400" y="17542"/>
                    <a:pt x="14400" y="17542"/>
                    <a:pt x="14400" y="17542"/>
                  </a:cubicBezTo>
                  <a:cubicBezTo>
                    <a:pt x="14400" y="17411"/>
                    <a:pt x="14400" y="17411"/>
                    <a:pt x="14400" y="17411"/>
                  </a:cubicBezTo>
                  <a:cubicBezTo>
                    <a:pt x="14400" y="17411"/>
                    <a:pt x="14400" y="17411"/>
                    <a:pt x="14400" y="17411"/>
                  </a:cubicBezTo>
                  <a:cubicBezTo>
                    <a:pt x="14400" y="17280"/>
                    <a:pt x="14400" y="17280"/>
                    <a:pt x="14400" y="17280"/>
                  </a:cubicBezTo>
                  <a:cubicBezTo>
                    <a:pt x="14276" y="17018"/>
                    <a:pt x="14276" y="17018"/>
                    <a:pt x="14276" y="17018"/>
                  </a:cubicBezTo>
                  <a:cubicBezTo>
                    <a:pt x="14400" y="17018"/>
                    <a:pt x="14400" y="17018"/>
                    <a:pt x="14400" y="17018"/>
                  </a:cubicBezTo>
                  <a:cubicBezTo>
                    <a:pt x="14524" y="17018"/>
                    <a:pt x="14524" y="17018"/>
                    <a:pt x="14524" y="17018"/>
                  </a:cubicBezTo>
                  <a:cubicBezTo>
                    <a:pt x="14400" y="16887"/>
                    <a:pt x="14400" y="16887"/>
                    <a:pt x="14400" y="16887"/>
                  </a:cubicBezTo>
                  <a:cubicBezTo>
                    <a:pt x="14400" y="16887"/>
                    <a:pt x="14400" y="16887"/>
                    <a:pt x="14400" y="16887"/>
                  </a:cubicBezTo>
                  <a:cubicBezTo>
                    <a:pt x="14524" y="16887"/>
                    <a:pt x="14524" y="16887"/>
                    <a:pt x="14524" y="16887"/>
                  </a:cubicBezTo>
                  <a:cubicBezTo>
                    <a:pt x="14524" y="16756"/>
                    <a:pt x="14524" y="16756"/>
                    <a:pt x="14524" y="16756"/>
                  </a:cubicBezTo>
                  <a:cubicBezTo>
                    <a:pt x="14400" y="16756"/>
                    <a:pt x="14400" y="16756"/>
                    <a:pt x="14400" y="16756"/>
                  </a:cubicBezTo>
                  <a:cubicBezTo>
                    <a:pt x="14524" y="16625"/>
                    <a:pt x="14524" y="16625"/>
                    <a:pt x="14524" y="16625"/>
                  </a:cubicBezTo>
                  <a:cubicBezTo>
                    <a:pt x="14524" y="16625"/>
                    <a:pt x="14524" y="16625"/>
                    <a:pt x="14524" y="16625"/>
                  </a:cubicBezTo>
                  <a:cubicBezTo>
                    <a:pt x="14648" y="16625"/>
                    <a:pt x="14648" y="16625"/>
                    <a:pt x="14648" y="16625"/>
                  </a:cubicBezTo>
                  <a:cubicBezTo>
                    <a:pt x="14772" y="16495"/>
                    <a:pt x="14772" y="16495"/>
                    <a:pt x="14772" y="16495"/>
                  </a:cubicBezTo>
                  <a:cubicBezTo>
                    <a:pt x="14897" y="16364"/>
                    <a:pt x="14897" y="16364"/>
                    <a:pt x="14897" y="16364"/>
                  </a:cubicBezTo>
                  <a:cubicBezTo>
                    <a:pt x="14897" y="16364"/>
                    <a:pt x="14897" y="16364"/>
                    <a:pt x="14897" y="16364"/>
                  </a:cubicBezTo>
                  <a:cubicBezTo>
                    <a:pt x="15021" y="16233"/>
                    <a:pt x="15021" y="16233"/>
                    <a:pt x="15021" y="16233"/>
                  </a:cubicBezTo>
                  <a:cubicBezTo>
                    <a:pt x="15269" y="16102"/>
                    <a:pt x="15269" y="16102"/>
                    <a:pt x="15269" y="16102"/>
                  </a:cubicBezTo>
                  <a:cubicBezTo>
                    <a:pt x="15393" y="15840"/>
                    <a:pt x="15393" y="15840"/>
                    <a:pt x="15393" y="15840"/>
                  </a:cubicBezTo>
                  <a:cubicBezTo>
                    <a:pt x="15641" y="15840"/>
                    <a:pt x="15641" y="15840"/>
                    <a:pt x="15641" y="15840"/>
                  </a:cubicBezTo>
                  <a:cubicBezTo>
                    <a:pt x="15766" y="15709"/>
                    <a:pt x="15766" y="15709"/>
                    <a:pt x="15766" y="15709"/>
                  </a:cubicBezTo>
                  <a:cubicBezTo>
                    <a:pt x="15890" y="15709"/>
                    <a:pt x="15890" y="15709"/>
                    <a:pt x="15890" y="15709"/>
                  </a:cubicBezTo>
                  <a:cubicBezTo>
                    <a:pt x="16014" y="15709"/>
                    <a:pt x="16014" y="15709"/>
                    <a:pt x="16014" y="15709"/>
                  </a:cubicBezTo>
                  <a:cubicBezTo>
                    <a:pt x="16014" y="15709"/>
                    <a:pt x="16014" y="15709"/>
                    <a:pt x="16014" y="15709"/>
                  </a:cubicBezTo>
                  <a:cubicBezTo>
                    <a:pt x="16138" y="15709"/>
                    <a:pt x="16138" y="15709"/>
                    <a:pt x="16138" y="15709"/>
                  </a:cubicBezTo>
                  <a:cubicBezTo>
                    <a:pt x="16138" y="15709"/>
                    <a:pt x="16138" y="15709"/>
                    <a:pt x="16138" y="15709"/>
                  </a:cubicBezTo>
                  <a:cubicBezTo>
                    <a:pt x="16262" y="15578"/>
                    <a:pt x="16262" y="15578"/>
                    <a:pt x="16262" y="15578"/>
                  </a:cubicBezTo>
                  <a:cubicBezTo>
                    <a:pt x="16386" y="15316"/>
                    <a:pt x="16386" y="15316"/>
                    <a:pt x="16386" y="15316"/>
                  </a:cubicBezTo>
                  <a:cubicBezTo>
                    <a:pt x="16510" y="15316"/>
                    <a:pt x="16510" y="15316"/>
                    <a:pt x="16510" y="15316"/>
                  </a:cubicBezTo>
                  <a:cubicBezTo>
                    <a:pt x="16510" y="15316"/>
                    <a:pt x="16510" y="15316"/>
                    <a:pt x="16510" y="15316"/>
                  </a:cubicBezTo>
                  <a:cubicBezTo>
                    <a:pt x="16510" y="15316"/>
                    <a:pt x="16510" y="15316"/>
                    <a:pt x="16510" y="15316"/>
                  </a:cubicBezTo>
                  <a:cubicBezTo>
                    <a:pt x="16386" y="15316"/>
                    <a:pt x="16386" y="15316"/>
                    <a:pt x="16386" y="15316"/>
                  </a:cubicBezTo>
                  <a:cubicBezTo>
                    <a:pt x="16386" y="15185"/>
                    <a:pt x="16386" y="15185"/>
                    <a:pt x="16386" y="15185"/>
                  </a:cubicBezTo>
                  <a:cubicBezTo>
                    <a:pt x="16510" y="15185"/>
                    <a:pt x="16510" y="15185"/>
                    <a:pt x="16510" y="15185"/>
                  </a:cubicBezTo>
                  <a:cubicBezTo>
                    <a:pt x="16634" y="15055"/>
                    <a:pt x="16634" y="15055"/>
                    <a:pt x="16634" y="15055"/>
                  </a:cubicBezTo>
                  <a:cubicBezTo>
                    <a:pt x="16634" y="15055"/>
                    <a:pt x="16634" y="15055"/>
                    <a:pt x="16634" y="15055"/>
                  </a:cubicBezTo>
                  <a:cubicBezTo>
                    <a:pt x="16759" y="15055"/>
                    <a:pt x="16759" y="15055"/>
                    <a:pt x="16759" y="15055"/>
                  </a:cubicBezTo>
                  <a:cubicBezTo>
                    <a:pt x="16883" y="15055"/>
                    <a:pt x="16883" y="15055"/>
                    <a:pt x="16883" y="15055"/>
                  </a:cubicBezTo>
                  <a:cubicBezTo>
                    <a:pt x="16883" y="15055"/>
                    <a:pt x="16883" y="15055"/>
                    <a:pt x="16883" y="15055"/>
                  </a:cubicBezTo>
                  <a:cubicBezTo>
                    <a:pt x="16883" y="15055"/>
                    <a:pt x="16883" y="15055"/>
                    <a:pt x="16883" y="15055"/>
                  </a:cubicBezTo>
                  <a:cubicBezTo>
                    <a:pt x="16759" y="15185"/>
                    <a:pt x="16759" y="15185"/>
                    <a:pt x="16759" y="15185"/>
                  </a:cubicBezTo>
                  <a:cubicBezTo>
                    <a:pt x="16634" y="15185"/>
                    <a:pt x="16634" y="15185"/>
                    <a:pt x="16634" y="15185"/>
                  </a:cubicBezTo>
                  <a:cubicBezTo>
                    <a:pt x="16634" y="15185"/>
                    <a:pt x="16634" y="15185"/>
                    <a:pt x="16634" y="15185"/>
                  </a:cubicBezTo>
                  <a:cubicBezTo>
                    <a:pt x="16634" y="15316"/>
                    <a:pt x="16634" y="15316"/>
                    <a:pt x="16634" y="15316"/>
                  </a:cubicBezTo>
                  <a:cubicBezTo>
                    <a:pt x="16883" y="15185"/>
                    <a:pt x="16883" y="15185"/>
                    <a:pt x="16883" y="15185"/>
                  </a:cubicBezTo>
                  <a:cubicBezTo>
                    <a:pt x="17131" y="15055"/>
                    <a:pt x="17131" y="15055"/>
                    <a:pt x="17131" y="15055"/>
                  </a:cubicBezTo>
                  <a:cubicBezTo>
                    <a:pt x="17131" y="15055"/>
                    <a:pt x="17131" y="15055"/>
                    <a:pt x="17131" y="15055"/>
                  </a:cubicBezTo>
                  <a:cubicBezTo>
                    <a:pt x="17131" y="15055"/>
                    <a:pt x="17131" y="15055"/>
                    <a:pt x="17131" y="15055"/>
                  </a:cubicBezTo>
                  <a:cubicBezTo>
                    <a:pt x="17255" y="15055"/>
                    <a:pt x="17255" y="15055"/>
                    <a:pt x="17255" y="15055"/>
                  </a:cubicBezTo>
                  <a:cubicBezTo>
                    <a:pt x="17255" y="15055"/>
                    <a:pt x="17255" y="15055"/>
                    <a:pt x="17255" y="15055"/>
                  </a:cubicBezTo>
                  <a:cubicBezTo>
                    <a:pt x="17255" y="15055"/>
                    <a:pt x="17255" y="15185"/>
                    <a:pt x="17255" y="15185"/>
                  </a:cubicBezTo>
                  <a:cubicBezTo>
                    <a:pt x="17255" y="15185"/>
                    <a:pt x="17379" y="15185"/>
                    <a:pt x="17379" y="15185"/>
                  </a:cubicBezTo>
                  <a:cubicBezTo>
                    <a:pt x="17503" y="15185"/>
                    <a:pt x="17503" y="15185"/>
                    <a:pt x="17503" y="15185"/>
                  </a:cubicBezTo>
                  <a:cubicBezTo>
                    <a:pt x="17628" y="15185"/>
                    <a:pt x="17628" y="15185"/>
                    <a:pt x="17628" y="15185"/>
                  </a:cubicBezTo>
                  <a:cubicBezTo>
                    <a:pt x="17876" y="15185"/>
                    <a:pt x="17876" y="15185"/>
                    <a:pt x="17876" y="15185"/>
                  </a:cubicBezTo>
                  <a:cubicBezTo>
                    <a:pt x="18000" y="15055"/>
                    <a:pt x="18000" y="15055"/>
                    <a:pt x="18000" y="15055"/>
                  </a:cubicBezTo>
                  <a:cubicBezTo>
                    <a:pt x="18000" y="15055"/>
                    <a:pt x="18000" y="15055"/>
                    <a:pt x="18000" y="15055"/>
                  </a:cubicBezTo>
                  <a:cubicBezTo>
                    <a:pt x="17876" y="15055"/>
                    <a:pt x="17876" y="15055"/>
                    <a:pt x="17876" y="15055"/>
                  </a:cubicBezTo>
                  <a:cubicBezTo>
                    <a:pt x="17876" y="14924"/>
                    <a:pt x="17876" y="14924"/>
                    <a:pt x="17876" y="14924"/>
                  </a:cubicBezTo>
                  <a:cubicBezTo>
                    <a:pt x="18124" y="14793"/>
                    <a:pt x="18124" y="14793"/>
                    <a:pt x="18124" y="14793"/>
                  </a:cubicBezTo>
                  <a:cubicBezTo>
                    <a:pt x="18372" y="14662"/>
                    <a:pt x="18372" y="14662"/>
                    <a:pt x="18372" y="14662"/>
                  </a:cubicBezTo>
                  <a:cubicBezTo>
                    <a:pt x="18497" y="14662"/>
                    <a:pt x="18497" y="14662"/>
                    <a:pt x="18497" y="14662"/>
                  </a:cubicBezTo>
                  <a:cubicBezTo>
                    <a:pt x="18497" y="14531"/>
                    <a:pt x="18497" y="14531"/>
                    <a:pt x="18497" y="14531"/>
                  </a:cubicBezTo>
                  <a:cubicBezTo>
                    <a:pt x="18497" y="14531"/>
                    <a:pt x="18497" y="14531"/>
                    <a:pt x="18497" y="14531"/>
                  </a:cubicBezTo>
                  <a:cubicBezTo>
                    <a:pt x="18372" y="14400"/>
                    <a:pt x="18372" y="14400"/>
                    <a:pt x="18372" y="14400"/>
                  </a:cubicBezTo>
                  <a:cubicBezTo>
                    <a:pt x="18497" y="14269"/>
                    <a:pt x="18497" y="14269"/>
                    <a:pt x="18497" y="14269"/>
                  </a:cubicBezTo>
                  <a:cubicBezTo>
                    <a:pt x="18497" y="14138"/>
                    <a:pt x="18497" y="14138"/>
                    <a:pt x="18497" y="14138"/>
                  </a:cubicBezTo>
                  <a:cubicBezTo>
                    <a:pt x="18497" y="14007"/>
                    <a:pt x="18497" y="14007"/>
                    <a:pt x="18497" y="14007"/>
                  </a:cubicBezTo>
                  <a:cubicBezTo>
                    <a:pt x="18621" y="14007"/>
                    <a:pt x="18621" y="14007"/>
                    <a:pt x="18621" y="14007"/>
                  </a:cubicBezTo>
                  <a:cubicBezTo>
                    <a:pt x="18745" y="13876"/>
                    <a:pt x="18745" y="13876"/>
                    <a:pt x="18745" y="13876"/>
                  </a:cubicBezTo>
                  <a:cubicBezTo>
                    <a:pt x="18745" y="13876"/>
                    <a:pt x="18745" y="13876"/>
                    <a:pt x="18745" y="13876"/>
                  </a:cubicBezTo>
                  <a:cubicBezTo>
                    <a:pt x="18745" y="13745"/>
                    <a:pt x="18745" y="13745"/>
                    <a:pt x="18745" y="13745"/>
                  </a:cubicBezTo>
                  <a:cubicBezTo>
                    <a:pt x="18869" y="13615"/>
                    <a:pt x="18869" y="13615"/>
                    <a:pt x="18869" y="13615"/>
                  </a:cubicBezTo>
                  <a:cubicBezTo>
                    <a:pt x="19117" y="13353"/>
                    <a:pt x="19117" y="13353"/>
                    <a:pt x="19117" y="13353"/>
                  </a:cubicBezTo>
                  <a:cubicBezTo>
                    <a:pt x="19117" y="13222"/>
                    <a:pt x="19117" y="13222"/>
                    <a:pt x="19117" y="13222"/>
                  </a:cubicBezTo>
                  <a:cubicBezTo>
                    <a:pt x="18993" y="12829"/>
                    <a:pt x="18993" y="12829"/>
                    <a:pt x="18993" y="12829"/>
                  </a:cubicBezTo>
                  <a:cubicBezTo>
                    <a:pt x="18993" y="12829"/>
                    <a:pt x="18993" y="12829"/>
                    <a:pt x="18993" y="12829"/>
                  </a:cubicBezTo>
                  <a:cubicBezTo>
                    <a:pt x="18993" y="12567"/>
                    <a:pt x="18993" y="12567"/>
                    <a:pt x="18993" y="12567"/>
                  </a:cubicBezTo>
                  <a:cubicBezTo>
                    <a:pt x="19117" y="12567"/>
                    <a:pt x="19117" y="12567"/>
                    <a:pt x="19117" y="12567"/>
                  </a:cubicBezTo>
                  <a:cubicBezTo>
                    <a:pt x="19117" y="12436"/>
                    <a:pt x="19117" y="12436"/>
                    <a:pt x="19117" y="12436"/>
                  </a:cubicBezTo>
                  <a:cubicBezTo>
                    <a:pt x="19241" y="12305"/>
                    <a:pt x="19241" y="12305"/>
                    <a:pt x="19241" y="12305"/>
                  </a:cubicBezTo>
                  <a:cubicBezTo>
                    <a:pt x="19241" y="12305"/>
                    <a:pt x="19241" y="12305"/>
                    <a:pt x="19241" y="12305"/>
                  </a:cubicBezTo>
                  <a:cubicBezTo>
                    <a:pt x="19241" y="12044"/>
                    <a:pt x="19241" y="12044"/>
                    <a:pt x="19241" y="12044"/>
                  </a:cubicBezTo>
                  <a:cubicBezTo>
                    <a:pt x="19366" y="11913"/>
                    <a:pt x="19366" y="11913"/>
                    <a:pt x="19366" y="11913"/>
                  </a:cubicBezTo>
                  <a:cubicBezTo>
                    <a:pt x="19366" y="11651"/>
                    <a:pt x="19366" y="11651"/>
                    <a:pt x="19366" y="11651"/>
                  </a:cubicBezTo>
                  <a:cubicBezTo>
                    <a:pt x="19366" y="11520"/>
                    <a:pt x="19366" y="11520"/>
                    <a:pt x="19366" y="11520"/>
                  </a:cubicBezTo>
                  <a:cubicBezTo>
                    <a:pt x="19366" y="11520"/>
                    <a:pt x="19366" y="11520"/>
                    <a:pt x="19366" y="11520"/>
                  </a:cubicBezTo>
                  <a:cubicBezTo>
                    <a:pt x="19366" y="11258"/>
                    <a:pt x="19366" y="11258"/>
                    <a:pt x="19366" y="11258"/>
                  </a:cubicBezTo>
                  <a:cubicBezTo>
                    <a:pt x="19366" y="10604"/>
                    <a:pt x="19366" y="10604"/>
                    <a:pt x="19366" y="10604"/>
                  </a:cubicBezTo>
                  <a:cubicBezTo>
                    <a:pt x="19366" y="10473"/>
                    <a:pt x="19366" y="10473"/>
                    <a:pt x="19366" y="10473"/>
                  </a:cubicBezTo>
                  <a:cubicBezTo>
                    <a:pt x="19366" y="10342"/>
                    <a:pt x="19366" y="10342"/>
                    <a:pt x="19366" y="10342"/>
                  </a:cubicBezTo>
                  <a:cubicBezTo>
                    <a:pt x="19366" y="10211"/>
                    <a:pt x="19366" y="10211"/>
                    <a:pt x="19366" y="10211"/>
                  </a:cubicBezTo>
                  <a:cubicBezTo>
                    <a:pt x="19366" y="10342"/>
                    <a:pt x="19366" y="10342"/>
                    <a:pt x="19366" y="10342"/>
                  </a:cubicBezTo>
                  <a:cubicBezTo>
                    <a:pt x="19241" y="10211"/>
                    <a:pt x="19241" y="10211"/>
                    <a:pt x="19241" y="10211"/>
                  </a:cubicBezTo>
                  <a:cubicBezTo>
                    <a:pt x="19241" y="10211"/>
                    <a:pt x="19241" y="10211"/>
                    <a:pt x="19241" y="10211"/>
                  </a:cubicBezTo>
                  <a:cubicBezTo>
                    <a:pt x="19366" y="10080"/>
                    <a:pt x="19366" y="10080"/>
                    <a:pt x="19366" y="10080"/>
                  </a:cubicBezTo>
                  <a:cubicBezTo>
                    <a:pt x="19366" y="9949"/>
                    <a:pt x="19366" y="9949"/>
                    <a:pt x="19366" y="9949"/>
                  </a:cubicBezTo>
                  <a:cubicBezTo>
                    <a:pt x="19366" y="9818"/>
                    <a:pt x="19366" y="9818"/>
                    <a:pt x="19366" y="9818"/>
                  </a:cubicBezTo>
                  <a:cubicBezTo>
                    <a:pt x="19366" y="9818"/>
                    <a:pt x="19366" y="9818"/>
                    <a:pt x="19366" y="9818"/>
                  </a:cubicBezTo>
                  <a:cubicBezTo>
                    <a:pt x="19366" y="9687"/>
                    <a:pt x="19366" y="9687"/>
                    <a:pt x="19366" y="9687"/>
                  </a:cubicBezTo>
                  <a:cubicBezTo>
                    <a:pt x="19366" y="9556"/>
                    <a:pt x="19366" y="9556"/>
                    <a:pt x="19366" y="9556"/>
                  </a:cubicBezTo>
                  <a:cubicBezTo>
                    <a:pt x="19241" y="9556"/>
                    <a:pt x="19241" y="9556"/>
                    <a:pt x="19241" y="9556"/>
                  </a:cubicBezTo>
                  <a:cubicBezTo>
                    <a:pt x="19241" y="9556"/>
                    <a:pt x="19241" y="9556"/>
                    <a:pt x="19241" y="9556"/>
                  </a:cubicBezTo>
                  <a:cubicBezTo>
                    <a:pt x="19241" y="9425"/>
                    <a:pt x="19241" y="9425"/>
                    <a:pt x="19241" y="9425"/>
                  </a:cubicBezTo>
                  <a:cubicBezTo>
                    <a:pt x="19241" y="9556"/>
                    <a:pt x="19241" y="9556"/>
                    <a:pt x="19241" y="9556"/>
                  </a:cubicBezTo>
                  <a:cubicBezTo>
                    <a:pt x="19366" y="9556"/>
                    <a:pt x="19366" y="9556"/>
                    <a:pt x="19366" y="9556"/>
                  </a:cubicBezTo>
                  <a:cubicBezTo>
                    <a:pt x="19490" y="9556"/>
                    <a:pt x="19490" y="9556"/>
                    <a:pt x="19490" y="9556"/>
                  </a:cubicBezTo>
                  <a:cubicBezTo>
                    <a:pt x="19490" y="9425"/>
                    <a:pt x="19490" y="9425"/>
                    <a:pt x="19490" y="9425"/>
                  </a:cubicBezTo>
                  <a:cubicBezTo>
                    <a:pt x="19490" y="9425"/>
                    <a:pt x="19490" y="9425"/>
                    <a:pt x="19490" y="9425"/>
                  </a:cubicBezTo>
                  <a:cubicBezTo>
                    <a:pt x="19614" y="9556"/>
                    <a:pt x="19614" y="9556"/>
                    <a:pt x="19614" y="9556"/>
                  </a:cubicBezTo>
                  <a:cubicBezTo>
                    <a:pt x="19614" y="9556"/>
                    <a:pt x="19614" y="9556"/>
                    <a:pt x="19614" y="9556"/>
                  </a:cubicBezTo>
                  <a:cubicBezTo>
                    <a:pt x="19614" y="9687"/>
                    <a:pt x="19614" y="9687"/>
                    <a:pt x="19614" y="9687"/>
                  </a:cubicBezTo>
                  <a:cubicBezTo>
                    <a:pt x="19490" y="9687"/>
                    <a:pt x="19490" y="9687"/>
                    <a:pt x="19490" y="9687"/>
                  </a:cubicBezTo>
                  <a:cubicBezTo>
                    <a:pt x="19490" y="9818"/>
                    <a:pt x="19490" y="9818"/>
                    <a:pt x="19490" y="9818"/>
                  </a:cubicBezTo>
                  <a:cubicBezTo>
                    <a:pt x="19490" y="9818"/>
                    <a:pt x="19490" y="9818"/>
                    <a:pt x="19490" y="9818"/>
                  </a:cubicBezTo>
                  <a:cubicBezTo>
                    <a:pt x="19614" y="9687"/>
                    <a:pt x="19614" y="9687"/>
                    <a:pt x="19614" y="9687"/>
                  </a:cubicBezTo>
                  <a:cubicBezTo>
                    <a:pt x="19738" y="9556"/>
                    <a:pt x="19738" y="9556"/>
                    <a:pt x="19738" y="9556"/>
                  </a:cubicBezTo>
                  <a:cubicBezTo>
                    <a:pt x="19986" y="9295"/>
                    <a:pt x="19986" y="9295"/>
                    <a:pt x="19986" y="9295"/>
                  </a:cubicBezTo>
                  <a:cubicBezTo>
                    <a:pt x="20110" y="9164"/>
                    <a:pt x="20110" y="9164"/>
                    <a:pt x="20110" y="9164"/>
                  </a:cubicBezTo>
                  <a:cubicBezTo>
                    <a:pt x="20110" y="9033"/>
                    <a:pt x="20110" y="9033"/>
                    <a:pt x="20110" y="9033"/>
                  </a:cubicBezTo>
                  <a:cubicBezTo>
                    <a:pt x="20110" y="8902"/>
                    <a:pt x="20110" y="8902"/>
                    <a:pt x="20110" y="8902"/>
                  </a:cubicBezTo>
                  <a:cubicBezTo>
                    <a:pt x="20234" y="8771"/>
                    <a:pt x="20234" y="8771"/>
                    <a:pt x="20234" y="8771"/>
                  </a:cubicBezTo>
                  <a:cubicBezTo>
                    <a:pt x="20359" y="8640"/>
                    <a:pt x="20359" y="8640"/>
                    <a:pt x="20359" y="8640"/>
                  </a:cubicBezTo>
                  <a:cubicBezTo>
                    <a:pt x="20607" y="8378"/>
                    <a:pt x="20607" y="8378"/>
                    <a:pt x="20607" y="8378"/>
                  </a:cubicBezTo>
                  <a:cubicBezTo>
                    <a:pt x="20607" y="8378"/>
                    <a:pt x="20607" y="8378"/>
                    <a:pt x="20607" y="8378"/>
                  </a:cubicBezTo>
                  <a:cubicBezTo>
                    <a:pt x="20731" y="8378"/>
                    <a:pt x="20731" y="8378"/>
                    <a:pt x="20731" y="8378"/>
                  </a:cubicBezTo>
                  <a:cubicBezTo>
                    <a:pt x="20731" y="8247"/>
                    <a:pt x="20731" y="8247"/>
                    <a:pt x="20731" y="8247"/>
                  </a:cubicBezTo>
                  <a:cubicBezTo>
                    <a:pt x="20979" y="7985"/>
                    <a:pt x="20979" y="7985"/>
                    <a:pt x="20979" y="7985"/>
                  </a:cubicBezTo>
                  <a:cubicBezTo>
                    <a:pt x="21228" y="7724"/>
                    <a:pt x="21228" y="7724"/>
                    <a:pt x="21228" y="7724"/>
                  </a:cubicBezTo>
                  <a:cubicBezTo>
                    <a:pt x="21352" y="7593"/>
                    <a:pt x="21352" y="7593"/>
                    <a:pt x="21352" y="7593"/>
                  </a:cubicBezTo>
                  <a:cubicBezTo>
                    <a:pt x="21476" y="7331"/>
                    <a:pt x="21476" y="7331"/>
                    <a:pt x="21476" y="7331"/>
                  </a:cubicBezTo>
                  <a:cubicBezTo>
                    <a:pt x="21476" y="7200"/>
                    <a:pt x="21476" y="7200"/>
                    <a:pt x="21476" y="7200"/>
                  </a:cubicBezTo>
                  <a:cubicBezTo>
                    <a:pt x="21600" y="7200"/>
                    <a:pt x="21600" y="7200"/>
                    <a:pt x="21600" y="7200"/>
                  </a:cubicBezTo>
                  <a:cubicBezTo>
                    <a:pt x="21600" y="7069"/>
                    <a:pt x="21600" y="7069"/>
                    <a:pt x="21600" y="7069"/>
                  </a:cubicBezTo>
                  <a:cubicBezTo>
                    <a:pt x="21476" y="6938"/>
                    <a:pt x="21476" y="6938"/>
                    <a:pt x="21476" y="6938"/>
                  </a:cubicBezTo>
                  <a:cubicBezTo>
                    <a:pt x="21476" y="6807"/>
                    <a:pt x="21476" y="6807"/>
                    <a:pt x="21476" y="6807"/>
                  </a:cubicBezTo>
                  <a:cubicBezTo>
                    <a:pt x="21600" y="6807"/>
                    <a:pt x="21600" y="6807"/>
                    <a:pt x="21600" y="6807"/>
                  </a:cubicBezTo>
                  <a:cubicBezTo>
                    <a:pt x="21600" y="6545"/>
                    <a:pt x="21600" y="6545"/>
                    <a:pt x="21600" y="6545"/>
                  </a:cubicBezTo>
                  <a:cubicBezTo>
                    <a:pt x="21476" y="6545"/>
                    <a:pt x="21476" y="6545"/>
                    <a:pt x="21476" y="6545"/>
                  </a:cubicBezTo>
                  <a:cubicBezTo>
                    <a:pt x="21476" y="6415"/>
                    <a:pt x="21476" y="6415"/>
                    <a:pt x="21476" y="6415"/>
                  </a:cubicBezTo>
                  <a:cubicBezTo>
                    <a:pt x="21228" y="6022"/>
                    <a:pt x="21228" y="6022"/>
                    <a:pt x="21228" y="6022"/>
                  </a:cubicBezTo>
                  <a:cubicBezTo>
                    <a:pt x="21228" y="5891"/>
                    <a:pt x="21228" y="5891"/>
                    <a:pt x="21228" y="5891"/>
                  </a:cubicBezTo>
                  <a:cubicBezTo>
                    <a:pt x="21228" y="5629"/>
                    <a:pt x="21228" y="5629"/>
                    <a:pt x="21228" y="5629"/>
                  </a:cubicBezTo>
                  <a:cubicBezTo>
                    <a:pt x="20855" y="5498"/>
                    <a:pt x="20855" y="5498"/>
                    <a:pt x="20855" y="5498"/>
                  </a:cubicBezTo>
                  <a:cubicBezTo>
                    <a:pt x="20731" y="5498"/>
                    <a:pt x="20731" y="5498"/>
                    <a:pt x="20731" y="5498"/>
                  </a:cubicBezTo>
                  <a:cubicBezTo>
                    <a:pt x="20483" y="5629"/>
                    <a:pt x="20483" y="5629"/>
                    <a:pt x="20483" y="5629"/>
                  </a:cubicBezTo>
                  <a:cubicBezTo>
                    <a:pt x="20359" y="5498"/>
                    <a:pt x="20359" y="5498"/>
                    <a:pt x="20359" y="5498"/>
                  </a:cubicBezTo>
                  <a:cubicBezTo>
                    <a:pt x="20359" y="5367"/>
                    <a:pt x="20359" y="5367"/>
                    <a:pt x="20359" y="5367"/>
                  </a:cubicBezTo>
                  <a:cubicBezTo>
                    <a:pt x="20234" y="5236"/>
                    <a:pt x="20234" y="5236"/>
                    <a:pt x="20234" y="5236"/>
                  </a:cubicBezTo>
                  <a:cubicBezTo>
                    <a:pt x="19986" y="5236"/>
                    <a:pt x="19986" y="5236"/>
                    <a:pt x="19986" y="5236"/>
                  </a:cubicBezTo>
                  <a:cubicBezTo>
                    <a:pt x="19862" y="5236"/>
                    <a:pt x="19862" y="5236"/>
                    <a:pt x="19862" y="5236"/>
                  </a:cubicBezTo>
                  <a:cubicBezTo>
                    <a:pt x="19614" y="4975"/>
                    <a:pt x="19614" y="4975"/>
                    <a:pt x="19614" y="4975"/>
                  </a:cubicBezTo>
                  <a:cubicBezTo>
                    <a:pt x="19490" y="4713"/>
                    <a:pt x="19490" y="4713"/>
                    <a:pt x="19490" y="4713"/>
                  </a:cubicBezTo>
                  <a:cubicBezTo>
                    <a:pt x="19366" y="4713"/>
                    <a:pt x="19366" y="4713"/>
                    <a:pt x="19366" y="4713"/>
                  </a:cubicBezTo>
                  <a:cubicBezTo>
                    <a:pt x="19241" y="4582"/>
                    <a:pt x="19241" y="4582"/>
                    <a:pt x="19241" y="4582"/>
                  </a:cubicBezTo>
                  <a:cubicBezTo>
                    <a:pt x="19117" y="4582"/>
                    <a:pt x="19117" y="4582"/>
                    <a:pt x="19117" y="4582"/>
                  </a:cubicBezTo>
                  <a:cubicBezTo>
                    <a:pt x="18745" y="4320"/>
                    <a:pt x="18745" y="4320"/>
                    <a:pt x="18745" y="4320"/>
                  </a:cubicBezTo>
                  <a:cubicBezTo>
                    <a:pt x="18621" y="4320"/>
                    <a:pt x="18621" y="4320"/>
                    <a:pt x="18621" y="4320"/>
                  </a:cubicBezTo>
                  <a:cubicBezTo>
                    <a:pt x="18497" y="4320"/>
                    <a:pt x="18497" y="4320"/>
                    <a:pt x="18497" y="4320"/>
                  </a:cubicBezTo>
                  <a:cubicBezTo>
                    <a:pt x="18372" y="4320"/>
                    <a:pt x="18372" y="4320"/>
                    <a:pt x="18372" y="4320"/>
                  </a:cubicBezTo>
                  <a:cubicBezTo>
                    <a:pt x="18248" y="4320"/>
                    <a:pt x="18248" y="4320"/>
                    <a:pt x="18248" y="4320"/>
                  </a:cubicBezTo>
                  <a:cubicBezTo>
                    <a:pt x="18124" y="4320"/>
                    <a:pt x="18124" y="4320"/>
                    <a:pt x="18124" y="4320"/>
                  </a:cubicBezTo>
                  <a:cubicBezTo>
                    <a:pt x="18000" y="4320"/>
                    <a:pt x="18000" y="4320"/>
                    <a:pt x="18000" y="4320"/>
                  </a:cubicBezTo>
                  <a:cubicBezTo>
                    <a:pt x="18000" y="4320"/>
                    <a:pt x="18000" y="4320"/>
                    <a:pt x="18000" y="4320"/>
                  </a:cubicBezTo>
                  <a:cubicBezTo>
                    <a:pt x="17876" y="4320"/>
                    <a:pt x="17876" y="4320"/>
                    <a:pt x="17876" y="4320"/>
                  </a:cubicBezTo>
                  <a:cubicBezTo>
                    <a:pt x="17752" y="4189"/>
                    <a:pt x="17752" y="4189"/>
                    <a:pt x="17752" y="4189"/>
                  </a:cubicBezTo>
                  <a:cubicBezTo>
                    <a:pt x="17752" y="4320"/>
                    <a:pt x="17752" y="4320"/>
                    <a:pt x="17752" y="4320"/>
                  </a:cubicBezTo>
                  <a:cubicBezTo>
                    <a:pt x="17628" y="4189"/>
                    <a:pt x="17628" y="4189"/>
                    <a:pt x="17628" y="4189"/>
                  </a:cubicBezTo>
                  <a:cubicBezTo>
                    <a:pt x="17628" y="4320"/>
                    <a:pt x="17628" y="4320"/>
                    <a:pt x="17628" y="4320"/>
                  </a:cubicBezTo>
                  <a:cubicBezTo>
                    <a:pt x="17628" y="4320"/>
                    <a:pt x="17628" y="4320"/>
                    <a:pt x="17628" y="4320"/>
                  </a:cubicBezTo>
                  <a:cubicBezTo>
                    <a:pt x="17503" y="4320"/>
                    <a:pt x="17503" y="4320"/>
                    <a:pt x="17503" y="4320"/>
                  </a:cubicBezTo>
                  <a:cubicBezTo>
                    <a:pt x="17503" y="4189"/>
                    <a:pt x="17503" y="4189"/>
                    <a:pt x="17503" y="4189"/>
                  </a:cubicBezTo>
                  <a:cubicBezTo>
                    <a:pt x="17503" y="4189"/>
                    <a:pt x="17503" y="4189"/>
                    <a:pt x="17503" y="4189"/>
                  </a:cubicBezTo>
                  <a:cubicBezTo>
                    <a:pt x="17503" y="4189"/>
                    <a:pt x="17503" y="4189"/>
                    <a:pt x="17503" y="4189"/>
                  </a:cubicBezTo>
                  <a:cubicBezTo>
                    <a:pt x="17503" y="4320"/>
                    <a:pt x="17503" y="4320"/>
                    <a:pt x="17503" y="4320"/>
                  </a:cubicBezTo>
                  <a:cubicBezTo>
                    <a:pt x="17255" y="4189"/>
                    <a:pt x="17255" y="4189"/>
                    <a:pt x="17255" y="4189"/>
                  </a:cubicBezTo>
                  <a:cubicBezTo>
                    <a:pt x="17255" y="4189"/>
                    <a:pt x="17255" y="4189"/>
                    <a:pt x="17255" y="4189"/>
                  </a:cubicBezTo>
                  <a:cubicBezTo>
                    <a:pt x="17131" y="4189"/>
                    <a:pt x="17131" y="4189"/>
                    <a:pt x="17131" y="4189"/>
                  </a:cubicBezTo>
                  <a:cubicBezTo>
                    <a:pt x="16759" y="4058"/>
                    <a:pt x="16759" y="4058"/>
                    <a:pt x="16759" y="4058"/>
                  </a:cubicBezTo>
                  <a:cubicBezTo>
                    <a:pt x="16634" y="4058"/>
                    <a:pt x="16634" y="4058"/>
                    <a:pt x="16634" y="4058"/>
                  </a:cubicBezTo>
                  <a:cubicBezTo>
                    <a:pt x="16634" y="4058"/>
                    <a:pt x="16634" y="4058"/>
                    <a:pt x="16634" y="4058"/>
                  </a:cubicBezTo>
                  <a:cubicBezTo>
                    <a:pt x="16634" y="4189"/>
                    <a:pt x="16634" y="4189"/>
                    <a:pt x="16634" y="4189"/>
                  </a:cubicBezTo>
                  <a:cubicBezTo>
                    <a:pt x="16634" y="4189"/>
                    <a:pt x="16634" y="4189"/>
                    <a:pt x="16634" y="4189"/>
                  </a:cubicBezTo>
                  <a:cubicBezTo>
                    <a:pt x="16634" y="4189"/>
                    <a:pt x="16634" y="4189"/>
                    <a:pt x="16634" y="4189"/>
                  </a:cubicBezTo>
                  <a:cubicBezTo>
                    <a:pt x="16634" y="4189"/>
                    <a:pt x="16634" y="4189"/>
                    <a:pt x="16634" y="4189"/>
                  </a:cubicBezTo>
                  <a:cubicBezTo>
                    <a:pt x="16510" y="4189"/>
                    <a:pt x="16510" y="4189"/>
                    <a:pt x="16510" y="4189"/>
                  </a:cubicBezTo>
                  <a:cubicBezTo>
                    <a:pt x="16510" y="4189"/>
                    <a:pt x="16510" y="4189"/>
                    <a:pt x="16510" y="4189"/>
                  </a:cubicBezTo>
                  <a:cubicBezTo>
                    <a:pt x="16386" y="4320"/>
                    <a:pt x="16386" y="4320"/>
                    <a:pt x="16386" y="4320"/>
                  </a:cubicBezTo>
                  <a:cubicBezTo>
                    <a:pt x="16386" y="4451"/>
                    <a:pt x="16386" y="4451"/>
                    <a:pt x="16386" y="4451"/>
                  </a:cubicBezTo>
                  <a:cubicBezTo>
                    <a:pt x="16386" y="4320"/>
                    <a:pt x="16386" y="4320"/>
                    <a:pt x="16386" y="4320"/>
                  </a:cubicBezTo>
                  <a:cubicBezTo>
                    <a:pt x="16262" y="4320"/>
                    <a:pt x="16262" y="4320"/>
                    <a:pt x="16262" y="4320"/>
                  </a:cubicBezTo>
                  <a:cubicBezTo>
                    <a:pt x="16262" y="4320"/>
                    <a:pt x="16262" y="4320"/>
                    <a:pt x="16262" y="4320"/>
                  </a:cubicBezTo>
                  <a:cubicBezTo>
                    <a:pt x="16262" y="4320"/>
                    <a:pt x="16262" y="4320"/>
                    <a:pt x="16262" y="4320"/>
                  </a:cubicBezTo>
                  <a:cubicBezTo>
                    <a:pt x="16138" y="4582"/>
                    <a:pt x="16138" y="4582"/>
                    <a:pt x="16138" y="4582"/>
                  </a:cubicBezTo>
                  <a:cubicBezTo>
                    <a:pt x="16138" y="4713"/>
                    <a:pt x="16138" y="4713"/>
                    <a:pt x="16138" y="4713"/>
                  </a:cubicBezTo>
                  <a:cubicBezTo>
                    <a:pt x="16138" y="4582"/>
                    <a:pt x="16138" y="4582"/>
                    <a:pt x="16138" y="4582"/>
                  </a:cubicBezTo>
                  <a:cubicBezTo>
                    <a:pt x="16138" y="4451"/>
                    <a:pt x="16138" y="4451"/>
                    <a:pt x="16138" y="4451"/>
                  </a:cubicBezTo>
                  <a:cubicBezTo>
                    <a:pt x="16138" y="4320"/>
                    <a:pt x="16138" y="4320"/>
                    <a:pt x="16138" y="4320"/>
                  </a:cubicBezTo>
                  <a:cubicBezTo>
                    <a:pt x="16262" y="4189"/>
                    <a:pt x="16262" y="4189"/>
                    <a:pt x="16262" y="4189"/>
                  </a:cubicBezTo>
                  <a:cubicBezTo>
                    <a:pt x="16262" y="4058"/>
                    <a:pt x="16262" y="4058"/>
                    <a:pt x="16262" y="4058"/>
                  </a:cubicBezTo>
                  <a:cubicBezTo>
                    <a:pt x="16262" y="4058"/>
                    <a:pt x="16262" y="4058"/>
                    <a:pt x="16262" y="4058"/>
                  </a:cubicBezTo>
                  <a:cubicBezTo>
                    <a:pt x="16138" y="4058"/>
                    <a:pt x="16138" y="4058"/>
                    <a:pt x="16138" y="4058"/>
                  </a:cubicBezTo>
                  <a:cubicBezTo>
                    <a:pt x="16262" y="3927"/>
                    <a:pt x="16262" y="3927"/>
                    <a:pt x="16262" y="3927"/>
                  </a:cubicBezTo>
                  <a:cubicBezTo>
                    <a:pt x="16138" y="3796"/>
                    <a:pt x="16138" y="3796"/>
                    <a:pt x="16138" y="3796"/>
                  </a:cubicBezTo>
                  <a:cubicBezTo>
                    <a:pt x="16014" y="3665"/>
                    <a:pt x="16014" y="3665"/>
                    <a:pt x="16014" y="3665"/>
                  </a:cubicBezTo>
                  <a:cubicBezTo>
                    <a:pt x="15890" y="3665"/>
                    <a:pt x="15890" y="3665"/>
                    <a:pt x="15890" y="3665"/>
                  </a:cubicBezTo>
                  <a:cubicBezTo>
                    <a:pt x="15766" y="3665"/>
                    <a:pt x="15766" y="3665"/>
                    <a:pt x="15766" y="3665"/>
                  </a:cubicBezTo>
                  <a:cubicBezTo>
                    <a:pt x="15766" y="3665"/>
                    <a:pt x="15766" y="3665"/>
                    <a:pt x="15766" y="3665"/>
                  </a:cubicBezTo>
                  <a:cubicBezTo>
                    <a:pt x="15641" y="3796"/>
                    <a:pt x="15641" y="3796"/>
                    <a:pt x="15641" y="3796"/>
                  </a:cubicBezTo>
                  <a:cubicBezTo>
                    <a:pt x="15641" y="3665"/>
                    <a:pt x="15641" y="3665"/>
                    <a:pt x="15641" y="3665"/>
                  </a:cubicBezTo>
                  <a:cubicBezTo>
                    <a:pt x="15517" y="3665"/>
                    <a:pt x="15517" y="3665"/>
                    <a:pt x="15517" y="3665"/>
                  </a:cubicBezTo>
                  <a:cubicBezTo>
                    <a:pt x="15517" y="3535"/>
                    <a:pt x="15517" y="3535"/>
                    <a:pt x="15517" y="3535"/>
                  </a:cubicBezTo>
                  <a:cubicBezTo>
                    <a:pt x="15517" y="3535"/>
                    <a:pt x="15517" y="3535"/>
                    <a:pt x="15517" y="3535"/>
                  </a:cubicBezTo>
                  <a:cubicBezTo>
                    <a:pt x="15393" y="3535"/>
                    <a:pt x="15393" y="3535"/>
                    <a:pt x="15393" y="3535"/>
                  </a:cubicBezTo>
                  <a:cubicBezTo>
                    <a:pt x="15393" y="3535"/>
                    <a:pt x="15393" y="3535"/>
                    <a:pt x="15393" y="3535"/>
                  </a:cubicBezTo>
                  <a:cubicBezTo>
                    <a:pt x="15269" y="3404"/>
                    <a:pt x="15269" y="3404"/>
                    <a:pt x="15269" y="3404"/>
                  </a:cubicBezTo>
                  <a:cubicBezTo>
                    <a:pt x="15269" y="3535"/>
                    <a:pt x="15269" y="3535"/>
                    <a:pt x="15269" y="3535"/>
                  </a:cubicBezTo>
                  <a:cubicBezTo>
                    <a:pt x="15269" y="3404"/>
                    <a:pt x="15269" y="3404"/>
                    <a:pt x="15269" y="3404"/>
                  </a:cubicBezTo>
                  <a:cubicBezTo>
                    <a:pt x="15145" y="3404"/>
                    <a:pt x="15145" y="3404"/>
                    <a:pt x="15145" y="3404"/>
                  </a:cubicBezTo>
                  <a:cubicBezTo>
                    <a:pt x="15145" y="3404"/>
                    <a:pt x="15145" y="3404"/>
                    <a:pt x="15145" y="3404"/>
                  </a:cubicBezTo>
                  <a:cubicBezTo>
                    <a:pt x="15021" y="3404"/>
                    <a:pt x="15021" y="3404"/>
                    <a:pt x="15021" y="3404"/>
                  </a:cubicBezTo>
                  <a:cubicBezTo>
                    <a:pt x="14897" y="3273"/>
                    <a:pt x="14897" y="3273"/>
                    <a:pt x="14897" y="3273"/>
                  </a:cubicBezTo>
                  <a:cubicBezTo>
                    <a:pt x="14772" y="3273"/>
                    <a:pt x="14772" y="3273"/>
                    <a:pt x="14772" y="3273"/>
                  </a:cubicBezTo>
                  <a:cubicBezTo>
                    <a:pt x="14772" y="3273"/>
                    <a:pt x="14772" y="3273"/>
                    <a:pt x="14772" y="3273"/>
                  </a:cubicBezTo>
                  <a:cubicBezTo>
                    <a:pt x="14772" y="3273"/>
                    <a:pt x="14772" y="3273"/>
                    <a:pt x="14772" y="3273"/>
                  </a:cubicBezTo>
                  <a:cubicBezTo>
                    <a:pt x="14648" y="3273"/>
                    <a:pt x="14648" y="3273"/>
                    <a:pt x="14648" y="3273"/>
                  </a:cubicBezTo>
                  <a:cubicBezTo>
                    <a:pt x="14524" y="3273"/>
                    <a:pt x="14524" y="3273"/>
                    <a:pt x="14524" y="3273"/>
                  </a:cubicBezTo>
                  <a:cubicBezTo>
                    <a:pt x="14524" y="3273"/>
                    <a:pt x="14524" y="3273"/>
                    <a:pt x="14524" y="3273"/>
                  </a:cubicBezTo>
                  <a:cubicBezTo>
                    <a:pt x="14524" y="3273"/>
                    <a:pt x="14524" y="3273"/>
                    <a:pt x="14524" y="3273"/>
                  </a:cubicBezTo>
                  <a:cubicBezTo>
                    <a:pt x="14400" y="3273"/>
                    <a:pt x="14400" y="3273"/>
                    <a:pt x="14400" y="3273"/>
                  </a:cubicBezTo>
                  <a:cubicBezTo>
                    <a:pt x="14276" y="3273"/>
                    <a:pt x="14276" y="3273"/>
                    <a:pt x="14276" y="3273"/>
                  </a:cubicBezTo>
                  <a:cubicBezTo>
                    <a:pt x="14276" y="3273"/>
                    <a:pt x="14276" y="3273"/>
                    <a:pt x="14276" y="3273"/>
                  </a:cubicBezTo>
                  <a:cubicBezTo>
                    <a:pt x="14152" y="3404"/>
                    <a:pt x="14152" y="3404"/>
                    <a:pt x="14152" y="3404"/>
                  </a:cubicBezTo>
                  <a:cubicBezTo>
                    <a:pt x="14152" y="3404"/>
                    <a:pt x="14152" y="3404"/>
                    <a:pt x="14152" y="3404"/>
                  </a:cubicBezTo>
                  <a:cubicBezTo>
                    <a:pt x="14028" y="3535"/>
                    <a:pt x="14028" y="3535"/>
                    <a:pt x="14028" y="3535"/>
                  </a:cubicBezTo>
                  <a:cubicBezTo>
                    <a:pt x="13903" y="3665"/>
                    <a:pt x="13903" y="3665"/>
                    <a:pt x="13903" y="3665"/>
                  </a:cubicBezTo>
                  <a:cubicBezTo>
                    <a:pt x="13655" y="3796"/>
                    <a:pt x="13655" y="3796"/>
                    <a:pt x="13655" y="3796"/>
                  </a:cubicBezTo>
                  <a:cubicBezTo>
                    <a:pt x="13655" y="3927"/>
                    <a:pt x="13655" y="3927"/>
                    <a:pt x="13655" y="3927"/>
                  </a:cubicBezTo>
                  <a:cubicBezTo>
                    <a:pt x="13531" y="4058"/>
                    <a:pt x="13531" y="4058"/>
                    <a:pt x="13531" y="4058"/>
                  </a:cubicBezTo>
                  <a:cubicBezTo>
                    <a:pt x="13531" y="4189"/>
                    <a:pt x="13531" y="4189"/>
                    <a:pt x="13531" y="4189"/>
                  </a:cubicBezTo>
                  <a:cubicBezTo>
                    <a:pt x="13407" y="4189"/>
                    <a:pt x="13407" y="4189"/>
                    <a:pt x="13407" y="4189"/>
                  </a:cubicBezTo>
                  <a:cubicBezTo>
                    <a:pt x="13407" y="4320"/>
                    <a:pt x="13407" y="4320"/>
                    <a:pt x="13407" y="4320"/>
                  </a:cubicBezTo>
                  <a:cubicBezTo>
                    <a:pt x="13407" y="4320"/>
                    <a:pt x="13407" y="4320"/>
                    <a:pt x="13407" y="4320"/>
                  </a:cubicBezTo>
                  <a:cubicBezTo>
                    <a:pt x="13407" y="4451"/>
                    <a:pt x="13407" y="4451"/>
                    <a:pt x="13407" y="4451"/>
                  </a:cubicBezTo>
                  <a:cubicBezTo>
                    <a:pt x="13407" y="4713"/>
                    <a:pt x="13407" y="4713"/>
                    <a:pt x="13407" y="4713"/>
                  </a:cubicBezTo>
                  <a:cubicBezTo>
                    <a:pt x="13283" y="4582"/>
                    <a:pt x="13283" y="4582"/>
                    <a:pt x="13283" y="4582"/>
                  </a:cubicBezTo>
                  <a:cubicBezTo>
                    <a:pt x="13283" y="4451"/>
                    <a:pt x="13283" y="4451"/>
                    <a:pt x="13283" y="4451"/>
                  </a:cubicBezTo>
                  <a:cubicBezTo>
                    <a:pt x="13283" y="4320"/>
                    <a:pt x="13283" y="4320"/>
                    <a:pt x="13283" y="4320"/>
                  </a:cubicBezTo>
                  <a:cubicBezTo>
                    <a:pt x="13407" y="4320"/>
                    <a:pt x="13407" y="4320"/>
                    <a:pt x="13407" y="4320"/>
                  </a:cubicBezTo>
                  <a:cubicBezTo>
                    <a:pt x="13407" y="4189"/>
                    <a:pt x="13407" y="4189"/>
                    <a:pt x="13407" y="4189"/>
                  </a:cubicBezTo>
                  <a:cubicBezTo>
                    <a:pt x="13407" y="4058"/>
                    <a:pt x="13407" y="4058"/>
                    <a:pt x="13407" y="4058"/>
                  </a:cubicBezTo>
                  <a:cubicBezTo>
                    <a:pt x="13407" y="3927"/>
                    <a:pt x="13407" y="3927"/>
                    <a:pt x="13407" y="3927"/>
                  </a:cubicBezTo>
                  <a:cubicBezTo>
                    <a:pt x="13407" y="3927"/>
                    <a:pt x="13407" y="3927"/>
                    <a:pt x="13407" y="3927"/>
                  </a:cubicBezTo>
                  <a:cubicBezTo>
                    <a:pt x="13407" y="3927"/>
                    <a:pt x="13407" y="3927"/>
                    <a:pt x="13407" y="3927"/>
                  </a:cubicBezTo>
                  <a:cubicBezTo>
                    <a:pt x="13283" y="3927"/>
                    <a:pt x="13283" y="3927"/>
                    <a:pt x="13283" y="3927"/>
                  </a:cubicBezTo>
                  <a:cubicBezTo>
                    <a:pt x="13159" y="3927"/>
                    <a:pt x="13159" y="3927"/>
                    <a:pt x="13159" y="3927"/>
                  </a:cubicBezTo>
                  <a:cubicBezTo>
                    <a:pt x="13034" y="3927"/>
                    <a:pt x="13034" y="3927"/>
                    <a:pt x="13034" y="3927"/>
                  </a:cubicBezTo>
                  <a:cubicBezTo>
                    <a:pt x="12910" y="3927"/>
                    <a:pt x="12910" y="3927"/>
                    <a:pt x="12910" y="3927"/>
                  </a:cubicBezTo>
                  <a:cubicBezTo>
                    <a:pt x="12786" y="3796"/>
                    <a:pt x="12786" y="3796"/>
                    <a:pt x="12786" y="3796"/>
                  </a:cubicBezTo>
                  <a:cubicBezTo>
                    <a:pt x="12910" y="3796"/>
                    <a:pt x="12910" y="3796"/>
                    <a:pt x="12910" y="3796"/>
                  </a:cubicBezTo>
                  <a:cubicBezTo>
                    <a:pt x="13034" y="3796"/>
                    <a:pt x="13034" y="3796"/>
                    <a:pt x="13034" y="3796"/>
                  </a:cubicBezTo>
                  <a:cubicBezTo>
                    <a:pt x="13159" y="3796"/>
                    <a:pt x="13159" y="3796"/>
                    <a:pt x="13159" y="3796"/>
                  </a:cubicBezTo>
                  <a:cubicBezTo>
                    <a:pt x="13283" y="3796"/>
                    <a:pt x="13283" y="3796"/>
                    <a:pt x="13283" y="3796"/>
                  </a:cubicBezTo>
                  <a:cubicBezTo>
                    <a:pt x="13407" y="3796"/>
                    <a:pt x="13407" y="3796"/>
                    <a:pt x="13407" y="3796"/>
                  </a:cubicBezTo>
                  <a:cubicBezTo>
                    <a:pt x="13407" y="3665"/>
                    <a:pt x="13407" y="3665"/>
                    <a:pt x="13407" y="3665"/>
                  </a:cubicBezTo>
                  <a:cubicBezTo>
                    <a:pt x="13531" y="3665"/>
                    <a:pt x="13531" y="3665"/>
                    <a:pt x="13531" y="3665"/>
                  </a:cubicBezTo>
                  <a:cubicBezTo>
                    <a:pt x="13531" y="3665"/>
                    <a:pt x="13531" y="3665"/>
                    <a:pt x="13531" y="3665"/>
                  </a:cubicBezTo>
                  <a:cubicBezTo>
                    <a:pt x="13531" y="3665"/>
                    <a:pt x="13531" y="3665"/>
                    <a:pt x="13531" y="3665"/>
                  </a:cubicBezTo>
                  <a:cubicBezTo>
                    <a:pt x="13655" y="3665"/>
                    <a:pt x="13655" y="3665"/>
                    <a:pt x="13655" y="3665"/>
                  </a:cubicBezTo>
                  <a:cubicBezTo>
                    <a:pt x="13903" y="3535"/>
                    <a:pt x="13903" y="3535"/>
                    <a:pt x="13903" y="3535"/>
                  </a:cubicBezTo>
                  <a:cubicBezTo>
                    <a:pt x="13903" y="3404"/>
                    <a:pt x="13903" y="3404"/>
                    <a:pt x="13903" y="3404"/>
                  </a:cubicBezTo>
                  <a:cubicBezTo>
                    <a:pt x="14028" y="3273"/>
                    <a:pt x="14028" y="3273"/>
                    <a:pt x="14028" y="3273"/>
                  </a:cubicBezTo>
                  <a:cubicBezTo>
                    <a:pt x="14028" y="3142"/>
                    <a:pt x="14028" y="3142"/>
                    <a:pt x="14028" y="3142"/>
                  </a:cubicBezTo>
                  <a:cubicBezTo>
                    <a:pt x="14028" y="3142"/>
                    <a:pt x="14028" y="3142"/>
                    <a:pt x="14028" y="3142"/>
                  </a:cubicBezTo>
                  <a:cubicBezTo>
                    <a:pt x="14028" y="3011"/>
                    <a:pt x="14028" y="3011"/>
                    <a:pt x="14028" y="3011"/>
                  </a:cubicBezTo>
                  <a:cubicBezTo>
                    <a:pt x="13903" y="3011"/>
                    <a:pt x="13903" y="3011"/>
                    <a:pt x="13903" y="3011"/>
                  </a:cubicBezTo>
                  <a:cubicBezTo>
                    <a:pt x="13779" y="2880"/>
                    <a:pt x="13779" y="2880"/>
                    <a:pt x="13779" y="2880"/>
                  </a:cubicBezTo>
                  <a:cubicBezTo>
                    <a:pt x="13655" y="2880"/>
                    <a:pt x="13655" y="2880"/>
                    <a:pt x="13655" y="2880"/>
                  </a:cubicBezTo>
                  <a:cubicBezTo>
                    <a:pt x="13531" y="3011"/>
                    <a:pt x="13531" y="3011"/>
                    <a:pt x="13531" y="3011"/>
                  </a:cubicBezTo>
                  <a:cubicBezTo>
                    <a:pt x="13407" y="3011"/>
                    <a:pt x="13407" y="3011"/>
                    <a:pt x="13407" y="3011"/>
                  </a:cubicBezTo>
                  <a:cubicBezTo>
                    <a:pt x="13159" y="2880"/>
                    <a:pt x="13159" y="2880"/>
                    <a:pt x="13159" y="2880"/>
                  </a:cubicBezTo>
                  <a:cubicBezTo>
                    <a:pt x="13034" y="2880"/>
                    <a:pt x="13034" y="2880"/>
                    <a:pt x="13034" y="2880"/>
                  </a:cubicBezTo>
                  <a:cubicBezTo>
                    <a:pt x="12786" y="3011"/>
                    <a:pt x="12786" y="3011"/>
                    <a:pt x="12786" y="3011"/>
                  </a:cubicBezTo>
                  <a:cubicBezTo>
                    <a:pt x="12786" y="3142"/>
                    <a:pt x="12786" y="3142"/>
                    <a:pt x="12786" y="3142"/>
                  </a:cubicBezTo>
                  <a:cubicBezTo>
                    <a:pt x="12910" y="3142"/>
                    <a:pt x="12910" y="3142"/>
                    <a:pt x="12910" y="3142"/>
                  </a:cubicBezTo>
                  <a:cubicBezTo>
                    <a:pt x="12910" y="3273"/>
                    <a:pt x="12910" y="3273"/>
                    <a:pt x="12910" y="3273"/>
                  </a:cubicBezTo>
                  <a:cubicBezTo>
                    <a:pt x="12910" y="3273"/>
                    <a:pt x="12910" y="3273"/>
                    <a:pt x="12910" y="3273"/>
                  </a:cubicBezTo>
                  <a:cubicBezTo>
                    <a:pt x="12786" y="3273"/>
                    <a:pt x="12786" y="3273"/>
                    <a:pt x="12786" y="3273"/>
                  </a:cubicBezTo>
                  <a:cubicBezTo>
                    <a:pt x="12786" y="3273"/>
                    <a:pt x="12786" y="3273"/>
                    <a:pt x="12786" y="3273"/>
                  </a:cubicBezTo>
                  <a:cubicBezTo>
                    <a:pt x="12786" y="3273"/>
                    <a:pt x="12786" y="3273"/>
                    <a:pt x="12786" y="3273"/>
                  </a:cubicBezTo>
                  <a:cubicBezTo>
                    <a:pt x="12662" y="3273"/>
                    <a:pt x="12662" y="3273"/>
                    <a:pt x="12662" y="3273"/>
                  </a:cubicBezTo>
                  <a:cubicBezTo>
                    <a:pt x="12538" y="3273"/>
                    <a:pt x="12538" y="3273"/>
                    <a:pt x="12538" y="3273"/>
                  </a:cubicBezTo>
                  <a:cubicBezTo>
                    <a:pt x="12414" y="3404"/>
                    <a:pt x="12414" y="3404"/>
                    <a:pt x="12414" y="3404"/>
                  </a:cubicBezTo>
                  <a:cubicBezTo>
                    <a:pt x="12290" y="3665"/>
                    <a:pt x="12290" y="3665"/>
                    <a:pt x="12290" y="3665"/>
                  </a:cubicBezTo>
                  <a:cubicBezTo>
                    <a:pt x="12414" y="3404"/>
                    <a:pt x="12414" y="3404"/>
                    <a:pt x="12414" y="3404"/>
                  </a:cubicBezTo>
                  <a:cubicBezTo>
                    <a:pt x="12414" y="3404"/>
                    <a:pt x="12414" y="3404"/>
                    <a:pt x="12414" y="3404"/>
                  </a:cubicBezTo>
                  <a:cubicBezTo>
                    <a:pt x="12414" y="3273"/>
                    <a:pt x="12414" y="3273"/>
                    <a:pt x="12414" y="3273"/>
                  </a:cubicBezTo>
                  <a:cubicBezTo>
                    <a:pt x="12414" y="3273"/>
                    <a:pt x="12414" y="3273"/>
                    <a:pt x="12414" y="3273"/>
                  </a:cubicBezTo>
                  <a:cubicBezTo>
                    <a:pt x="12414" y="3273"/>
                    <a:pt x="12414" y="3273"/>
                    <a:pt x="12414" y="3273"/>
                  </a:cubicBezTo>
                  <a:cubicBezTo>
                    <a:pt x="12290" y="3273"/>
                    <a:pt x="12290" y="3273"/>
                    <a:pt x="12290" y="3273"/>
                  </a:cubicBezTo>
                  <a:cubicBezTo>
                    <a:pt x="12166" y="3404"/>
                    <a:pt x="12166" y="3404"/>
                    <a:pt x="12166" y="3404"/>
                  </a:cubicBezTo>
                  <a:cubicBezTo>
                    <a:pt x="12166" y="3535"/>
                    <a:pt x="12166" y="3535"/>
                    <a:pt x="12166" y="3535"/>
                  </a:cubicBezTo>
                  <a:cubicBezTo>
                    <a:pt x="12041" y="3665"/>
                    <a:pt x="12041" y="3665"/>
                    <a:pt x="12041" y="3665"/>
                  </a:cubicBezTo>
                  <a:cubicBezTo>
                    <a:pt x="12166" y="3404"/>
                    <a:pt x="12166" y="3404"/>
                    <a:pt x="12166" y="3404"/>
                  </a:cubicBezTo>
                  <a:cubicBezTo>
                    <a:pt x="12166" y="3273"/>
                    <a:pt x="12166" y="3273"/>
                    <a:pt x="12166" y="3273"/>
                  </a:cubicBezTo>
                  <a:cubicBezTo>
                    <a:pt x="12414" y="3142"/>
                    <a:pt x="12414" y="3142"/>
                    <a:pt x="12414" y="3142"/>
                  </a:cubicBezTo>
                  <a:cubicBezTo>
                    <a:pt x="12414" y="3011"/>
                    <a:pt x="12414" y="3011"/>
                    <a:pt x="12414" y="3011"/>
                  </a:cubicBezTo>
                  <a:cubicBezTo>
                    <a:pt x="12538" y="2880"/>
                    <a:pt x="12538" y="2880"/>
                    <a:pt x="12538" y="2880"/>
                  </a:cubicBezTo>
                  <a:cubicBezTo>
                    <a:pt x="12538" y="2749"/>
                    <a:pt x="12538" y="2749"/>
                    <a:pt x="12538" y="2749"/>
                  </a:cubicBezTo>
                  <a:cubicBezTo>
                    <a:pt x="12662" y="2749"/>
                    <a:pt x="12662" y="2749"/>
                    <a:pt x="12662" y="2749"/>
                  </a:cubicBezTo>
                  <a:cubicBezTo>
                    <a:pt x="12786" y="2749"/>
                    <a:pt x="12786" y="2749"/>
                    <a:pt x="12786" y="2749"/>
                  </a:cubicBezTo>
                  <a:cubicBezTo>
                    <a:pt x="12910" y="2487"/>
                    <a:pt x="12910" y="2487"/>
                    <a:pt x="12910" y="2487"/>
                  </a:cubicBezTo>
                  <a:cubicBezTo>
                    <a:pt x="13159" y="2225"/>
                    <a:pt x="13159" y="2225"/>
                    <a:pt x="13159" y="2225"/>
                  </a:cubicBezTo>
                  <a:cubicBezTo>
                    <a:pt x="13159" y="2225"/>
                    <a:pt x="13159" y="2225"/>
                    <a:pt x="13159" y="2225"/>
                  </a:cubicBezTo>
                  <a:cubicBezTo>
                    <a:pt x="13159" y="2225"/>
                    <a:pt x="13159" y="2225"/>
                    <a:pt x="13159" y="2225"/>
                  </a:cubicBezTo>
                  <a:cubicBezTo>
                    <a:pt x="13159" y="2095"/>
                    <a:pt x="13159" y="2095"/>
                    <a:pt x="13159" y="2095"/>
                  </a:cubicBezTo>
                  <a:cubicBezTo>
                    <a:pt x="13159" y="2095"/>
                    <a:pt x="13159" y="2095"/>
                    <a:pt x="13159" y="2095"/>
                  </a:cubicBezTo>
                  <a:cubicBezTo>
                    <a:pt x="13159" y="1964"/>
                    <a:pt x="13159" y="1964"/>
                    <a:pt x="13159" y="1964"/>
                  </a:cubicBezTo>
                  <a:cubicBezTo>
                    <a:pt x="13159" y="1964"/>
                    <a:pt x="13159" y="1964"/>
                    <a:pt x="13159" y="1964"/>
                  </a:cubicBezTo>
                  <a:cubicBezTo>
                    <a:pt x="13159" y="1833"/>
                    <a:pt x="13159" y="1833"/>
                    <a:pt x="13159" y="1833"/>
                  </a:cubicBezTo>
                  <a:cubicBezTo>
                    <a:pt x="13034" y="1833"/>
                    <a:pt x="13034" y="1833"/>
                    <a:pt x="13034" y="1833"/>
                  </a:cubicBezTo>
                  <a:cubicBezTo>
                    <a:pt x="12910" y="1833"/>
                    <a:pt x="12910" y="1833"/>
                    <a:pt x="12910" y="1833"/>
                  </a:cubicBezTo>
                  <a:cubicBezTo>
                    <a:pt x="12910" y="1833"/>
                    <a:pt x="12910" y="1833"/>
                    <a:pt x="12910" y="1833"/>
                  </a:cubicBezTo>
                  <a:cubicBezTo>
                    <a:pt x="12786" y="1571"/>
                    <a:pt x="12786" y="1571"/>
                    <a:pt x="12786" y="1571"/>
                  </a:cubicBezTo>
                  <a:cubicBezTo>
                    <a:pt x="12662" y="1309"/>
                    <a:pt x="12662" y="1309"/>
                    <a:pt x="12662" y="1309"/>
                  </a:cubicBezTo>
                  <a:cubicBezTo>
                    <a:pt x="12662" y="1178"/>
                    <a:pt x="12662" y="1178"/>
                    <a:pt x="12662" y="1178"/>
                  </a:cubicBezTo>
                  <a:cubicBezTo>
                    <a:pt x="12538" y="916"/>
                    <a:pt x="12538" y="916"/>
                    <a:pt x="12538" y="916"/>
                  </a:cubicBezTo>
                  <a:cubicBezTo>
                    <a:pt x="12538" y="916"/>
                    <a:pt x="12538" y="916"/>
                    <a:pt x="12538" y="916"/>
                  </a:cubicBezTo>
                  <a:lnTo>
                    <a:pt x="12538" y="785"/>
                  </a:lnTo>
                  <a:close/>
                  <a:moveTo>
                    <a:pt x="12538" y="785"/>
                  </a:moveTo>
                </a:path>
              </a:pathLst>
            </a:custGeom>
            <a:grpFill/>
            <a:ln>
              <a:noFill/>
            </a:ln>
          </p:spPr>
          <p:txBody>
            <a:bodyPr lIns="0" tIns="0" rIns="0" bIns="0"/>
            <a:lstStyle/>
            <a:p>
              <a:pPr defTabSz="913765">
                <a:defRPr/>
              </a:pPr>
              <a:endParaRPr lang="es-ES">
                <a:solidFill>
                  <a:prstClr val="black"/>
                </a:solidFill>
              </a:endParaRPr>
            </a:p>
          </p:txBody>
        </p:sp>
        <p:sp>
          <p:nvSpPr>
            <p:cNvPr id="453" name="AutoShape 175"/>
            <p:cNvSpPr/>
            <p:nvPr/>
          </p:nvSpPr>
          <p:spPr bwMode="auto">
            <a:xfrm>
              <a:off x="4622" y="4464"/>
              <a:ext cx="122" cy="156"/>
            </a:xfrm>
            <a:custGeom>
              <a:avLst/>
              <a:gdLst>
                <a:gd name="T0" fmla="*/ 8 w 21600"/>
                <a:gd name="T1" fmla="*/ 119 h 21600"/>
                <a:gd name="T2" fmla="*/ 8 w 21600"/>
                <a:gd name="T3" fmla="*/ 139 h 21600"/>
                <a:gd name="T4" fmla="*/ 18 w 21600"/>
                <a:gd name="T5" fmla="*/ 139 h 21600"/>
                <a:gd name="T6" fmla="*/ 28 w 21600"/>
                <a:gd name="T7" fmla="*/ 146 h 21600"/>
                <a:gd name="T8" fmla="*/ 28 w 21600"/>
                <a:gd name="T9" fmla="*/ 139 h 21600"/>
                <a:gd name="T10" fmla="*/ 46 w 21600"/>
                <a:gd name="T11" fmla="*/ 139 h 21600"/>
                <a:gd name="T12" fmla="*/ 46 w 21600"/>
                <a:gd name="T13" fmla="*/ 156 h 21600"/>
                <a:gd name="T14" fmla="*/ 56 w 21600"/>
                <a:gd name="T15" fmla="*/ 146 h 21600"/>
                <a:gd name="T16" fmla="*/ 56 w 21600"/>
                <a:gd name="T17" fmla="*/ 139 h 21600"/>
                <a:gd name="T18" fmla="*/ 66 w 21600"/>
                <a:gd name="T19" fmla="*/ 139 h 21600"/>
                <a:gd name="T20" fmla="*/ 74 w 21600"/>
                <a:gd name="T21" fmla="*/ 129 h 21600"/>
                <a:gd name="T22" fmla="*/ 84 w 21600"/>
                <a:gd name="T23" fmla="*/ 119 h 21600"/>
                <a:gd name="T24" fmla="*/ 94 w 21600"/>
                <a:gd name="T25" fmla="*/ 102 h 21600"/>
                <a:gd name="T26" fmla="*/ 102 w 21600"/>
                <a:gd name="T27" fmla="*/ 82 h 21600"/>
                <a:gd name="T28" fmla="*/ 112 w 21600"/>
                <a:gd name="T29" fmla="*/ 74 h 21600"/>
                <a:gd name="T30" fmla="*/ 122 w 21600"/>
                <a:gd name="T31" fmla="*/ 64 h 21600"/>
                <a:gd name="T32" fmla="*/ 122 w 21600"/>
                <a:gd name="T33" fmla="*/ 54 h 21600"/>
                <a:gd name="T34" fmla="*/ 112 w 21600"/>
                <a:gd name="T35" fmla="*/ 47 h 21600"/>
                <a:gd name="T36" fmla="*/ 102 w 21600"/>
                <a:gd name="T37" fmla="*/ 47 h 21600"/>
                <a:gd name="T38" fmla="*/ 102 w 21600"/>
                <a:gd name="T39" fmla="*/ 37 h 21600"/>
                <a:gd name="T40" fmla="*/ 84 w 21600"/>
                <a:gd name="T41" fmla="*/ 27 h 21600"/>
                <a:gd name="T42" fmla="*/ 84 w 21600"/>
                <a:gd name="T43" fmla="*/ 17 h 21600"/>
                <a:gd name="T44" fmla="*/ 74 w 21600"/>
                <a:gd name="T45" fmla="*/ 17 h 21600"/>
                <a:gd name="T46" fmla="*/ 56 w 21600"/>
                <a:gd name="T47" fmla="*/ 10 h 21600"/>
                <a:gd name="T48" fmla="*/ 38 w 21600"/>
                <a:gd name="T49" fmla="*/ 0 h 21600"/>
                <a:gd name="T50" fmla="*/ 28 w 21600"/>
                <a:gd name="T51" fmla="*/ 0 h 21600"/>
                <a:gd name="T52" fmla="*/ 18 w 21600"/>
                <a:gd name="T53" fmla="*/ 10 h 21600"/>
                <a:gd name="T54" fmla="*/ 8 w 21600"/>
                <a:gd name="T55" fmla="*/ 10 h 21600"/>
                <a:gd name="T56" fmla="*/ 8 w 21600"/>
                <a:gd name="T57" fmla="*/ 17 h 21600"/>
                <a:gd name="T58" fmla="*/ 0 w 21600"/>
                <a:gd name="T59" fmla="*/ 17 h 21600"/>
                <a:gd name="T60" fmla="*/ 8 w 21600"/>
                <a:gd name="T61" fmla="*/ 37 h 21600"/>
                <a:gd name="T62" fmla="*/ 8 w 21600"/>
                <a:gd name="T63" fmla="*/ 54 h 21600"/>
                <a:gd name="T64" fmla="*/ 18 w 21600"/>
                <a:gd name="T65" fmla="*/ 54 h 21600"/>
                <a:gd name="T66" fmla="*/ 18 w 21600"/>
                <a:gd name="T67" fmla="*/ 74 h 21600"/>
                <a:gd name="T68" fmla="*/ 28 w 21600"/>
                <a:gd name="T69" fmla="*/ 82 h 21600"/>
                <a:gd name="T70" fmla="*/ 28 w 21600"/>
                <a:gd name="T71" fmla="*/ 92 h 21600"/>
                <a:gd name="T72" fmla="*/ 18 w 21600"/>
                <a:gd name="T73" fmla="*/ 92 h 21600"/>
                <a:gd name="T74" fmla="*/ 18 w 21600"/>
                <a:gd name="T75" fmla="*/ 119 h 21600"/>
                <a:gd name="T76" fmla="*/ 8 w 21600"/>
                <a:gd name="T77" fmla="*/ 119 h 21600"/>
                <a:gd name="T78" fmla="*/ 8 w 21600"/>
                <a:gd name="T79" fmla="*/ 119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350" y="16457"/>
                  </a:moveTo>
                  <a:lnTo>
                    <a:pt x="1350" y="19200"/>
                  </a:lnTo>
                  <a:lnTo>
                    <a:pt x="3150" y="19200"/>
                  </a:lnTo>
                  <a:lnTo>
                    <a:pt x="4950" y="20229"/>
                  </a:lnTo>
                  <a:lnTo>
                    <a:pt x="4950" y="19200"/>
                  </a:lnTo>
                  <a:lnTo>
                    <a:pt x="8100" y="19200"/>
                  </a:lnTo>
                  <a:lnTo>
                    <a:pt x="8100" y="21600"/>
                  </a:lnTo>
                  <a:lnTo>
                    <a:pt x="9900" y="20229"/>
                  </a:lnTo>
                  <a:lnTo>
                    <a:pt x="9900" y="19200"/>
                  </a:lnTo>
                  <a:lnTo>
                    <a:pt x="11700" y="19200"/>
                  </a:lnTo>
                  <a:lnTo>
                    <a:pt x="13050" y="17829"/>
                  </a:lnTo>
                  <a:lnTo>
                    <a:pt x="14850" y="16457"/>
                  </a:lnTo>
                  <a:lnTo>
                    <a:pt x="16650" y="14057"/>
                  </a:lnTo>
                  <a:lnTo>
                    <a:pt x="18000" y="11314"/>
                  </a:lnTo>
                  <a:lnTo>
                    <a:pt x="19800" y="10286"/>
                  </a:lnTo>
                  <a:lnTo>
                    <a:pt x="21600" y="8914"/>
                  </a:lnTo>
                  <a:lnTo>
                    <a:pt x="21600" y="7543"/>
                  </a:lnTo>
                  <a:lnTo>
                    <a:pt x="19800" y="6514"/>
                  </a:lnTo>
                  <a:lnTo>
                    <a:pt x="18000" y="6514"/>
                  </a:lnTo>
                  <a:lnTo>
                    <a:pt x="18000" y="5143"/>
                  </a:lnTo>
                  <a:lnTo>
                    <a:pt x="14850" y="3771"/>
                  </a:lnTo>
                  <a:lnTo>
                    <a:pt x="14850" y="2400"/>
                  </a:lnTo>
                  <a:lnTo>
                    <a:pt x="13050" y="2400"/>
                  </a:lnTo>
                  <a:lnTo>
                    <a:pt x="9900" y="1371"/>
                  </a:lnTo>
                  <a:lnTo>
                    <a:pt x="6750" y="0"/>
                  </a:lnTo>
                  <a:lnTo>
                    <a:pt x="4950" y="0"/>
                  </a:lnTo>
                  <a:lnTo>
                    <a:pt x="3150" y="1371"/>
                  </a:lnTo>
                  <a:lnTo>
                    <a:pt x="1350" y="1371"/>
                  </a:lnTo>
                  <a:lnTo>
                    <a:pt x="1350" y="2400"/>
                  </a:lnTo>
                  <a:lnTo>
                    <a:pt x="0" y="2400"/>
                  </a:lnTo>
                  <a:lnTo>
                    <a:pt x="1350" y="5143"/>
                  </a:lnTo>
                  <a:lnTo>
                    <a:pt x="1350" y="7543"/>
                  </a:lnTo>
                  <a:lnTo>
                    <a:pt x="3150" y="7543"/>
                  </a:lnTo>
                  <a:lnTo>
                    <a:pt x="3150" y="10286"/>
                  </a:lnTo>
                  <a:lnTo>
                    <a:pt x="4950" y="11314"/>
                  </a:lnTo>
                  <a:lnTo>
                    <a:pt x="4950" y="12686"/>
                  </a:lnTo>
                  <a:lnTo>
                    <a:pt x="3150" y="12686"/>
                  </a:lnTo>
                  <a:lnTo>
                    <a:pt x="3150" y="16457"/>
                  </a:lnTo>
                  <a:lnTo>
                    <a:pt x="1350" y="16457"/>
                  </a:lnTo>
                  <a:close/>
                  <a:moveTo>
                    <a:pt x="1350" y="16457"/>
                  </a:moveTo>
                </a:path>
              </a:pathLst>
            </a:custGeom>
            <a:grpFill/>
            <a:ln>
              <a:noFill/>
            </a:ln>
          </p:spPr>
          <p:txBody>
            <a:bodyPr lIns="0" tIns="0" rIns="0" bIns="0"/>
            <a:lstStyle/>
            <a:p>
              <a:pPr defTabSz="913765">
                <a:defRPr/>
              </a:pPr>
              <a:endParaRPr lang="es-ES">
                <a:solidFill>
                  <a:prstClr val="black"/>
                </a:solidFill>
              </a:endParaRPr>
            </a:p>
          </p:txBody>
        </p:sp>
        <p:sp>
          <p:nvSpPr>
            <p:cNvPr id="454" name="AutoShape 176"/>
            <p:cNvSpPr/>
            <p:nvPr/>
          </p:nvSpPr>
          <p:spPr bwMode="auto">
            <a:xfrm>
              <a:off x="4480" y="4455"/>
              <a:ext cx="170" cy="155"/>
            </a:xfrm>
            <a:custGeom>
              <a:avLst/>
              <a:gdLst>
                <a:gd name="T0" fmla="*/ 66 w 21600"/>
                <a:gd name="T1" fmla="*/ 155 h 21600"/>
                <a:gd name="T2" fmla="*/ 94 w 21600"/>
                <a:gd name="T3" fmla="*/ 155 h 21600"/>
                <a:gd name="T4" fmla="*/ 76 w 21600"/>
                <a:gd name="T5" fmla="*/ 138 h 21600"/>
                <a:gd name="T6" fmla="*/ 76 w 21600"/>
                <a:gd name="T7" fmla="*/ 128 h 21600"/>
                <a:gd name="T8" fmla="*/ 114 w 21600"/>
                <a:gd name="T9" fmla="*/ 128 h 21600"/>
                <a:gd name="T10" fmla="*/ 122 w 21600"/>
                <a:gd name="T11" fmla="*/ 121 h 21600"/>
                <a:gd name="T12" fmla="*/ 132 w 21600"/>
                <a:gd name="T13" fmla="*/ 121 h 21600"/>
                <a:gd name="T14" fmla="*/ 142 w 21600"/>
                <a:gd name="T15" fmla="*/ 128 h 21600"/>
                <a:gd name="T16" fmla="*/ 160 w 21600"/>
                <a:gd name="T17" fmla="*/ 128 h 21600"/>
                <a:gd name="T18" fmla="*/ 160 w 21600"/>
                <a:gd name="T19" fmla="*/ 101 h 21600"/>
                <a:gd name="T20" fmla="*/ 170 w 21600"/>
                <a:gd name="T21" fmla="*/ 101 h 21600"/>
                <a:gd name="T22" fmla="*/ 170 w 21600"/>
                <a:gd name="T23" fmla="*/ 91 h 21600"/>
                <a:gd name="T24" fmla="*/ 160 w 21600"/>
                <a:gd name="T25" fmla="*/ 84 h 21600"/>
                <a:gd name="T26" fmla="*/ 160 w 21600"/>
                <a:gd name="T27" fmla="*/ 64 h 21600"/>
                <a:gd name="T28" fmla="*/ 150 w 21600"/>
                <a:gd name="T29" fmla="*/ 64 h 21600"/>
                <a:gd name="T30" fmla="*/ 150 w 21600"/>
                <a:gd name="T31" fmla="*/ 47 h 21600"/>
                <a:gd name="T32" fmla="*/ 142 w 21600"/>
                <a:gd name="T33" fmla="*/ 27 h 21600"/>
                <a:gd name="T34" fmla="*/ 150 w 21600"/>
                <a:gd name="T35" fmla="*/ 27 h 21600"/>
                <a:gd name="T36" fmla="*/ 150 w 21600"/>
                <a:gd name="T37" fmla="*/ 20 h 21600"/>
                <a:gd name="T38" fmla="*/ 160 w 21600"/>
                <a:gd name="T39" fmla="*/ 20 h 21600"/>
                <a:gd name="T40" fmla="*/ 160 w 21600"/>
                <a:gd name="T41" fmla="*/ 10 h 21600"/>
                <a:gd name="T42" fmla="*/ 150 w 21600"/>
                <a:gd name="T43" fmla="*/ 0 h 21600"/>
                <a:gd name="T44" fmla="*/ 38 w 21600"/>
                <a:gd name="T45" fmla="*/ 0 h 21600"/>
                <a:gd name="T46" fmla="*/ 38 w 21600"/>
                <a:gd name="T47" fmla="*/ 20 h 21600"/>
                <a:gd name="T48" fmla="*/ 28 w 21600"/>
                <a:gd name="T49" fmla="*/ 27 h 21600"/>
                <a:gd name="T50" fmla="*/ 20 w 21600"/>
                <a:gd name="T51" fmla="*/ 37 h 21600"/>
                <a:gd name="T52" fmla="*/ 10 w 21600"/>
                <a:gd name="T53" fmla="*/ 37 h 21600"/>
                <a:gd name="T54" fmla="*/ 10 w 21600"/>
                <a:gd name="T55" fmla="*/ 47 h 21600"/>
                <a:gd name="T56" fmla="*/ 0 w 21600"/>
                <a:gd name="T57" fmla="*/ 64 h 21600"/>
                <a:gd name="T58" fmla="*/ 0 w 21600"/>
                <a:gd name="T59" fmla="*/ 74 h 21600"/>
                <a:gd name="T60" fmla="*/ 10 w 21600"/>
                <a:gd name="T61" fmla="*/ 74 h 21600"/>
                <a:gd name="T62" fmla="*/ 10 w 21600"/>
                <a:gd name="T63" fmla="*/ 84 h 21600"/>
                <a:gd name="T64" fmla="*/ 20 w 21600"/>
                <a:gd name="T65" fmla="*/ 91 h 21600"/>
                <a:gd name="T66" fmla="*/ 28 w 21600"/>
                <a:gd name="T67" fmla="*/ 91 h 21600"/>
                <a:gd name="T68" fmla="*/ 28 w 21600"/>
                <a:gd name="T69" fmla="*/ 101 h 21600"/>
                <a:gd name="T70" fmla="*/ 38 w 21600"/>
                <a:gd name="T71" fmla="*/ 101 h 21600"/>
                <a:gd name="T72" fmla="*/ 38 w 21600"/>
                <a:gd name="T73" fmla="*/ 128 h 21600"/>
                <a:gd name="T74" fmla="*/ 48 w 21600"/>
                <a:gd name="T75" fmla="*/ 128 h 21600"/>
                <a:gd name="T76" fmla="*/ 48 w 21600"/>
                <a:gd name="T77" fmla="*/ 138 h 21600"/>
                <a:gd name="T78" fmla="*/ 56 w 21600"/>
                <a:gd name="T79" fmla="*/ 138 h 21600"/>
                <a:gd name="T80" fmla="*/ 56 w 21600"/>
                <a:gd name="T81" fmla="*/ 148 h 21600"/>
                <a:gd name="T82" fmla="*/ 66 w 21600"/>
                <a:gd name="T83" fmla="*/ 155 h 21600"/>
                <a:gd name="T84" fmla="*/ 66 w 21600"/>
                <a:gd name="T85" fmla="*/ 155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8382" y="21600"/>
                  </a:moveTo>
                  <a:lnTo>
                    <a:pt x="11928" y="21600"/>
                  </a:lnTo>
                  <a:lnTo>
                    <a:pt x="9672" y="19200"/>
                  </a:lnTo>
                  <a:lnTo>
                    <a:pt x="9672" y="17829"/>
                  </a:lnTo>
                  <a:lnTo>
                    <a:pt x="14507" y="17829"/>
                  </a:lnTo>
                  <a:lnTo>
                    <a:pt x="15475" y="16800"/>
                  </a:lnTo>
                  <a:lnTo>
                    <a:pt x="16764" y="16800"/>
                  </a:lnTo>
                  <a:lnTo>
                    <a:pt x="18054" y="17829"/>
                  </a:lnTo>
                  <a:lnTo>
                    <a:pt x="20310" y="17829"/>
                  </a:lnTo>
                  <a:lnTo>
                    <a:pt x="20310" y="14057"/>
                  </a:lnTo>
                  <a:lnTo>
                    <a:pt x="21600" y="14057"/>
                  </a:lnTo>
                  <a:lnTo>
                    <a:pt x="21600" y="12686"/>
                  </a:lnTo>
                  <a:lnTo>
                    <a:pt x="20310" y="11657"/>
                  </a:lnTo>
                  <a:lnTo>
                    <a:pt x="20310" y="8914"/>
                  </a:lnTo>
                  <a:lnTo>
                    <a:pt x="19021" y="8914"/>
                  </a:lnTo>
                  <a:lnTo>
                    <a:pt x="19021" y="6514"/>
                  </a:lnTo>
                  <a:lnTo>
                    <a:pt x="18054" y="3771"/>
                  </a:lnTo>
                  <a:lnTo>
                    <a:pt x="19021" y="3771"/>
                  </a:lnTo>
                  <a:lnTo>
                    <a:pt x="19021" y="2743"/>
                  </a:lnTo>
                  <a:lnTo>
                    <a:pt x="20310" y="2743"/>
                  </a:lnTo>
                  <a:lnTo>
                    <a:pt x="20310" y="1371"/>
                  </a:lnTo>
                  <a:lnTo>
                    <a:pt x="19021" y="0"/>
                  </a:lnTo>
                  <a:lnTo>
                    <a:pt x="4836" y="0"/>
                  </a:lnTo>
                  <a:lnTo>
                    <a:pt x="4836" y="2743"/>
                  </a:lnTo>
                  <a:lnTo>
                    <a:pt x="3546" y="3771"/>
                  </a:lnTo>
                  <a:lnTo>
                    <a:pt x="2579" y="5143"/>
                  </a:lnTo>
                  <a:lnTo>
                    <a:pt x="1290" y="5143"/>
                  </a:lnTo>
                  <a:lnTo>
                    <a:pt x="1290" y="6514"/>
                  </a:lnTo>
                  <a:lnTo>
                    <a:pt x="0" y="8914"/>
                  </a:lnTo>
                  <a:lnTo>
                    <a:pt x="0" y="10286"/>
                  </a:lnTo>
                  <a:lnTo>
                    <a:pt x="1290" y="10286"/>
                  </a:lnTo>
                  <a:lnTo>
                    <a:pt x="1290" y="11657"/>
                  </a:lnTo>
                  <a:lnTo>
                    <a:pt x="2579" y="12686"/>
                  </a:lnTo>
                  <a:lnTo>
                    <a:pt x="3546" y="12686"/>
                  </a:lnTo>
                  <a:lnTo>
                    <a:pt x="3546" y="14057"/>
                  </a:lnTo>
                  <a:lnTo>
                    <a:pt x="4836" y="14057"/>
                  </a:lnTo>
                  <a:lnTo>
                    <a:pt x="4836" y="17829"/>
                  </a:lnTo>
                  <a:lnTo>
                    <a:pt x="6125" y="17829"/>
                  </a:lnTo>
                  <a:lnTo>
                    <a:pt x="6125" y="19200"/>
                  </a:lnTo>
                  <a:lnTo>
                    <a:pt x="7093" y="19200"/>
                  </a:lnTo>
                  <a:lnTo>
                    <a:pt x="7093" y="20571"/>
                  </a:lnTo>
                  <a:lnTo>
                    <a:pt x="8382" y="21600"/>
                  </a:lnTo>
                  <a:close/>
                  <a:moveTo>
                    <a:pt x="8382" y="21600"/>
                  </a:moveTo>
                </a:path>
              </a:pathLst>
            </a:custGeom>
            <a:grpFill/>
            <a:ln>
              <a:noFill/>
            </a:ln>
          </p:spPr>
          <p:txBody>
            <a:bodyPr lIns="0" tIns="0" rIns="0" bIns="0"/>
            <a:lstStyle/>
            <a:p>
              <a:pPr defTabSz="913765">
                <a:defRPr/>
              </a:pPr>
              <a:endParaRPr lang="es-ES">
                <a:solidFill>
                  <a:prstClr val="black"/>
                </a:solidFill>
              </a:endParaRPr>
            </a:p>
          </p:txBody>
        </p:sp>
        <p:sp>
          <p:nvSpPr>
            <p:cNvPr id="455" name="AutoShape 177"/>
            <p:cNvSpPr/>
            <p:nvPr/>
          </p:nvSpPr>
          <p:spPr bwMode="auto">
            <a:xfrm>
              <a:off x="4340" y="4363"/>
              <a:ext cx="206" cy="277"/>
            </a:xfrm>
            <a:custGeom>
              <a:avLst/>
              <a:gdLst>
                <a:gd name="T0" fmla="*/ 46 w 21600"/>
                <a:gd name="T1" fmla="*/ 119 h 21600"/>
                <a:gd name="T2" fmla="*/ 56 w 21600"/>
                <a:gd name="T3" fmla="*/ 139 h 21600"/>
                <a:gd name="T4" fmla="*/ 56 w 21600"/>
                <a:gd name="T5" fmla="*/ 156 h 21600"/>
                <a:gd name="T6" fmla="*/ 66 w 21600"/>
                <a:gd name="T7" fmla="*/ 166 h 21600"/>
                <a:gd name="T8" fmla="*/ 66 w 21600"/>
                <a:gd name="T9" fmla="*/ 176 h 21600"/>
                <a:gd name="T10" fmla="*/ 56 w 21600"/>
                <a:gd name="T11" fmla="*/ 203 h 21600"/>
                <a:gd name="T12" fmla="*/ 74 w 21600"/>
                <a:gd name="T13" fmla="*/ 247 h 21600"/>
                <a:gd name="T14" fmla="*/ 94 w 21600"/>
                <a:gd name="T15" fmla="*/ 277 h 21600"/>
                <a:gd name="T16" fmla="*/ 102 w 21600"/>
                <a:gd name="T17" fmla="*/ 267 h 21600"/>
                <a:gd name="T18" fmla="*/ 132 w 21600"/>
                <a:gd name="T19" fmla="*/ 257 h 21600"/>
                <a:gd name="T20" fmla="*/ 160 w 21600"/>
                <a:gd name="T21" fmla="*/ 247 h 21600"/>
                <a:gd name="T22" fmla="*/ 178 w 21600"/>
                <a:gd name="T23" fmla="*/ 240 h 21600"/>
                <a:gd name="T24" fmla="*/ 206 w 21600"/>
                <a:gd name="T25" fmla="*/ 247 h 21600"/>
                <a:gd name="T26" fmla="*/ 196 w 21600"/>
                <a:gd name="T27" fmla="*/ 230 h 21600"/>
                <a:gd name="T28" fmla="*/ 188 w 21600"/>
                <a:gd name="T29" fmla="*/ 220 h 21600"/>
                <a:gd name="T30" fmla="*/ 178 w 21600"/>
                <a:gd name="T31" fmla="*/ 193 h 21600"/>
                <a:gd name="T32" fmla="*/ 168 w 21600"/>
                <a:gd name="T33" fmla="*/ 183 h 21600"/>
                <a:gd name="T34" fmla="*/ 150 w 21600"/>
                <a:gd name="T35" fmla="*/ 176 h 21600"/>
                <a:gd name="T36" fmla="*/ 140 w 21600"/>
                <a:gd name="T37" fmla="*/ 166 h 21600"/>
                <a:gd name="T38" fmla="*/ 150 w 21600"/>
                <a:gd name="T39" fmla="*/ 139 h 21600"/>
                <a:gd name="T40" fmla="*/ 160 w 21600"/>
                <a:gd name="T41" fmla="*/ 129 h 21600"/>
                <a:gd name="T42" fmla="*/ 178 w 21600"/>
                <a:gd name="T43" fmla="*/ 111 h 21600"/>
                <a:gd name="T44" fmla="*/ 168 w 21600"/>
                <a:gd name="T45" fmla="*/ 84 h 21600"/>
                <a:gd name="T46" fmla="*/ 140 w 21600"/>
                <a:gd name="T47" fmla="*/ 64 h 21600"/>
                <a:gd name="T48" fmla="*/ 132 w 21600"/>
                <a:gd name="T49" fmla="*/ 64 h 21600"/>
                <a:gd name="T50" fmla="*/ 112 w 21600"/>
                <a:gd name="T51" fmla="*/ 74 h 21600"/>
                <a:gd name="T52" fmla="*/ 122 w 21600"/>
                <a:gd name="T53" fmla="*/ 47 h 21600"/>
                <a:gd name="T54" fmla="*/ 94 w 21600"/>
                <a:gd name="T55" fmla="*/ 27 h 21600"/>
                <a:gd name="T56" fmla="*/ 74 w 21600"/>
                <a:gd name="T57" fmla="*/ 10 h 21600"/>
                <a:gd name="T58" fmla="*/ 56 w 21600"/>
                <a:gd name="T59" fmla="*/ 0 h 21600"/>
                <a:gd name="T60" fmla="*/ 28 w 21600"/>
                <a:gd name="T61" fmla="*/ 20 h 21600"/>
                <a:gd name="T62" fmla="*/ 28 w 21600"/>
                <a:gd name="T63" fmla="*/ 37 h 21600"/>
                <a:gd name="T64" fmla="*/ 46 w 21600"/>
                <a:gd name="T65" fmla="*/ 47 h 21600"/>
                <a:gd name="T66" fmla="*/ 28 w 21600"/>
                <a:gd name="T67" fmla="*/ 64 h 21600"/>
                <a:gd name="T68" fmla="*/ 8 w 21600"/>
                <a:gd name="T69" fmla="*/ 74 h 21600"/>
                <a:gd name="T70" fmla="*/ 0 w 21600"/>
                <a:gd name="T71" fmla="*/ 92 h 21600"/>
                <a:gd name="T72" fmla="*/ 28 w 21600"/>
                <a:gd name="T73" fmla="*/ 119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2933" y="9257"/>
                  </a:moveTo>
                  <a:lnTo>
                    <a:pt x="4800" y="9257"/>
                  </a:lnTo>
                  <a:lnTo>
                    <a:pt x="5867" y="10029"/>
                  </a:lnTo>
                  <a:lnTo>
                    <a:pt x="5867" y="10800"/>
                  </a:lnTo>
                  <a:lnTo>
                    <a:pt x="4800" y="11571"/>
                  </a:lnTo>
                  <a:lnTo>
                    <a:pt x="5867" y="12150"/>
                  </a:lnTo>
                  <a:lnTo>
                    <a:pt x="6933" y="12150"/>
                  </a:lnTo>
                  <a:lnTo>
                    <a:pt x="6933" y="12921"/>
                  </a:lnTo>
                  <a:lnTo>
                    <a:pt x="7733" y="12921"/>
                  </a:lnTo>
                  <a:lnTo>
                    <a:pt x="6933" y="13693"/>
                  </a:lnTo>
                  <a:lnTo>
                    <a:pt x="6933" y="14271"/>
                  </a:lnTo>
                  <a:lnTo>
                    <a:pt x="5867" y="15814"/>
                  </a:lnTo>
                  <a:lnTo>
                    <a:pt x="5867" y="17936"/>
                  </a:lnTo>
                  <a:lnTo>
                    <a:pt x="7733" y="19286"/>
                  </a:lnTo>
                  <a:lnTo>
                    <a:pt x="7733" y="20057"/>
                  </a:lnTo>
                  <a:lnTo>
                    <a:pt x="9867" y="21600"/>
                  </a:lnTo>
                  <a:lnTo>
                    <a:pt x="10667" y="21600"/>
                  </a:lnTo>
                  <a:lnTo>
                    <a:pt x="10667" y="20829"/>
                  </a:lnTo>
                  <a:lnTo>
                    <a:pt x="13867" y="20829"/>
                  </a:lnTo>
                  <a:lnTo>
                    <a:pt x="13867" y="20057"/>
                  </a:lnTo>
                  <a:lnTo>
                    <a:pt x="16800" y="20057"/>
                  </a:lnTo>
                  <a:lnTo>
                    <a:pt x="16800" y="19286"/>
                  </a:lnTo>
                  <a:lnTo>
                    <a:pt x="17600" y="19286"/>
                  </a:lnTo>
                  <a:lnTo>
                    <a:pt x="18667" y="18707"/>
                  </a:lnTo>
                  <a:lnTo>
                    <a:pt x="19733" y="19286"/>
                  </a:lnTo>
                  <a:lnTo>
                    <a:pt x="21600" y="19286"/>
                  </a:lnTo>
                  <a:lnTo>
                    <a:pt x="20533" y="18707"/>
                  </a:lnTo>
                  <a:lnTo>
                    <a:pt x="20533" y="17936"/>
                  </a:lnTo>
                  <a:lnTo>
                    <a:pt x="19733" y="17936"/>
                  </a:lnTo>
                  <a:lnTo>
                    <a:pt x="19733" y="17164"/>
                  </a:lnTo>
                  <a:lnTo>
                    <a:pt x="18667" y="17164"/>
                  </a:lnTo>
                  <a:lnTo>
                    <a:pt x="18667" y="15043"/>
                  </a:lnTo>
                  <a:lnTo>
                    <a:pt x="17600" y="15043"/>
                  </a:lnTo>
                  <a:lnTo>
                    <a:pt x="17600" y="14271"/>
                  </a:lnTo>
                  <a:lnTo>
                    <a:pt x="16800" y="14271"/>
                  </a:lnTo>
                  <a:lnTo>
                    <a:pt x="15733" y="13693"/>
                  </a:lnTo>
                  <a:lnTo>
                    <a:pt x="15733" y="12921"/>
                  </a:lnTo>
                  <a:lnTo>
                    <a:pt x="14667" y="12921"/>
                  </a:lnTo>
                  <a:lnTo>
                    <a:pt x="14667" y="12150"/>
                  </a:lnTo>
                  <a:lnTo>
                    <a:pt x="15733" y="10800"/>
                  </a:lnTo>
                  <a:lnTo>
                    <a:pt x="15733" y="10029"/>
                  </a:lnTo>
                  <a:lnTo>
                    <a:pt x="16800" y="10029"/>
                  </a:lnTo>
                  <a:lnTo>
                    <a:pt x="17600" y="9257"/>
                  </a:lnTo>
                  <a:lnTo>
                    <a:pt x="18667" y="8679"/>
                  </a:lnTo>
                  <a:lnTo>
                    <a:pt x="18667" y="6557"/>
                  </a:lnTo>
                  <a:lnTo>
                    <a:pt x="17600" y="6557"/>
                  </a:lnTo>
                  <a:lnTo>
                    <a:pt x="16800" y="5786"/>
                  </a:lnTo>
                  <a:lnTo>
                    <a:pt x="14667" y="5014"/>
                  </a:lnTo>
                  <a:lnTo>
                    <a:pt x="13867" y="4436"/>
                  </a:lnTo>
                  <a:lnTo>
                    <a:pt x="13867" y="5014"/>
                  </a:lnTo>
                  <a:lnTo>
                    <a:pt x="11733" y="5014"/>
                  </a:lnTo>
                  <a:lnTo>
                    <a:pt x="11733" y="5786"/>
                  </a:lnTo>
                  <a:lnTo>
                    <a:pt x="11733" y="4436"/>
                  </a:lnTo>
                  <a:lnTo>
                    <a:pt x="12800" y="3664"/>
                  </a:lnTo>
                  <a:lnTo>
                    <a:pt x="10667" y="2121"/>
                  </a:lnTo>
                  <a:lnTo>
                    <a:pt x="9867" y="2121"/>
                  </a:lnTo>
                  <a:lnTo>
                    <a:pt x="8800" y="771"/>
                  </a:lnTo>
                  <a:lnTo>
                    <a:pt x="7733" y="771"/>
                  </a:lnTo>
                  <a:lnTo>
                    <a:pt x="7733" y="0"/>
                  </a:lnTo>
                  <a:lnTo>
                    <a:pt x="5867" y="0"/>
                  </a:lnTo>
                  <a:lnTo>
                    <a:pt x="3733" y="1543"/>
                  </a:lnTo>
                  <a:lnTo>
                    <a:pt x="2933" y="1543"/>
                  </a:lnTo>
                  <a:lnTo>
                    <a:pt x="1867" y="2121"/>
                  </a:lnTo>
                  <a:lnTo>
                    <a:pt x="2933" y="2893"/>
                  </a:lnTo>
                  <a:lnTo>
                    <a:pt x="2933" y="3664"/>
                  </a:lnTo>
                  <a:lnTo>
                    <a:pt x="4800" y="3664"/>
                  </a:lnTo>
                  <a:lnTo>
                    <a:pt x="4800" y="4436"/>
                  </a:lnTo>
                  <a:lnTo>
                    <a:pt x="2933" y="5014"/>
                  </a:lnTo>
                  <a:lnTo>
                    <a:pt x="800" y="5014"/>
                  </a:lnTo>
                  <a:lnTo>
                    <a:pt x="800" y="5786"/>
                  </a:lnTo>
                  <a:lnTo>
                    <a:pt x="0" y="6557"/>
                  </a:lnTo>
                  <a:lnTo>
                    <a:pt x="0" y="7136"/>
                  </a:lnTo>
                  <a:lnTo>
                    <a:pt x="800" y="8679"/>
                  </a:lnTo>
                  <a:lnTo>
                    <a:pt x="2933" y="9257"/>
                  </a:lnTo>
                  <a:close/>
                  <a:moveTo>
                    <a:pt x="2933" y="9257"/>
                  </a:moveTo>
                </a:path>
              </a:pathLst>
            </a:custGeom>
            <a:grpFill/>
            <a:ln>
              <a:noFill/>
            </a:ln>
          </p:spPr>
          <p:txBody>
            <a:bodyPr lIns="0" tIns="0" rIns="0" bIns="0"/>
            <a:lstStyle/>
            <a:p>
              <a:pPr defTabSz="913765">
                <a:defRPr/>
              </a:pPr>
              <a:endParaRPr lang="es-ES">
                <a:solidFill>
                  <a:prstClr val="black"/>
                </a:solidFill>
              </a:endParaRPr>
            </a:p>
          </p:txBody>
        </p:sp>
        <p:sp>
          <p:nvSpPr>
            <p:cNvPr id="456" name="AutoShape 178"/>
            <p:cNvSpPr/>
            <p:nvPr/>
          </p:nvSpPr>
          <p:spPr bwMode="auto">
            <a:xfrm>
              <a:off x="3841" y="4207"/>
              <a:ext cx="555" cy="450"/>
            </a:xfrm>
            <a:custGeom>
              <a:avLst/>
              <a:gdLst>
                <a:gd name="T0" fmla="*/ 320 w 21600"/>
                <a:gd name="T1" fmla="*/ 450 h 21600"/>
                <a:gd name="T2" fmla="*/ 376 w 21600"/>
                <a:gd name="T3" fmla="*/ 404 h 21600"/>
                <a:gd name="T4" fmla="*/ 395 w 21600"/>
                <a:gd name="T5" fmla="*/ 377 h 21600"/>
                <a:gd name="T6" fmla="*/ 376 w 21600"/>
                <a:gd name="T7" fmla="*/ 340 h 21600"/>
                <a:gd name="T8" fmla="*/ 357 w 21600"/>
                <a:gd name="T9" fmla="*/ 321 h 21600"/>
                <a:gd name="T10" fmla="*/ 423 w 21600"/>
                <a:gd name="T11" fmla="*/ 321 h 21600"/>
                <a:gd name="T12" fmla="*/ 489 w 21600"/>
                <a:gd name="T13" fmla="*/ 303 h 21600"/>
                <a:gd name="T14" fmla="*/ 508 w 21600"/>
                <a:gd name="T15" fmla="*/ 266 h 21600"/>
                <a:gd name="T16" fmla="*/ 508 w 21600"/>
                <a:gd name="T17" fmla="*/ 220 h 21600"/>
                <a:gd name="T18" fmla="*/ 546 w 21600"/>
                <a:gd name="T19" fmla="*/ 202 h 21600"/>
                <a:gd name="T20" fmla="*/ 527 w 21600"/>
                <a:gd name="T21" fmla="*/ 175 h 21600"/>
                <a:gd name="T22" fmla="*/ 555 w 21600"/>
                <a:gd name="T23" fmla="*/ 156 h 21600"/>
                <a:gd name="T24" fmla="*/ 517 w 21600"/>
                <a:gd name="T25" fmla="*/ 147 h 21600"/>
                <a:gd name="T26" fmla="*/ 489 w 21600"/>
                <a:gd name="T27" fmla="*/ 147 h 21600"/>
                <a:gd name="T28" fmla="*/ 517 w 21600"/>
                <a:gd name="T29" fmla="*/ 129 h 21600"/>
                <a:gd name="T30" fmla="*/ 480 w 21600"/>
                <a:gd name="T31" fmla="*/ 110 h 21600"/>
                <a:gd name="T32" fmla="*/ 452 w 21600"/>
                <a:gd name="T33" fmla="*/ 92 h 21600"/>
                <a:gd name="T34" fmla="*/ 433 w 21600"/>
                <a:gd name="T35" fmla="*/ 83 h 21600"/>
                <a:gd name="T36" fmla="*/ 470 w 21600"/>
                <a:gd name="T37" fmla="*/ 73 h 21600"/>
                <a:gd name="T38" fmla="*/ 423 w 21600"/>
                <a:gd name="T39" fmla="*/ 64 h 21600"/>
                <a:gd name="T40" fmla="*/ 367 w 21600"/>
                <a:gd name="T41" fmla="*/ 83 h 21600"/>
                <a:gd name="T42" fmla="*/ 329 w 21600"/>
                <a:gd name="T43" fmla="*/ 92 h 21600"/>
                <a:gd name="T44" fmla="*/ 245 w 21600"/>
                <a:gd name="T45" fmla="*/ 83 h 21600"/>
                <a:gd name="T46" fmla="*/ 216 w 21600"/>
                <a:gd name="T47" fmla="*/ 64 h 21600"/>
                <a:gd name="T48" fmla="*/ 169 w 21600"/>
                <a:gd name="T49" fmla="*/ 46 h 21600"/>
                <a:gd name="T50" fmla="*/ 151 w 21600"/>
                <a:gd name="T51" fmla="*/ 9 h 21600"/>
                <a:gd name="T52" fmla="*/ 132 w 21600"/>
                <a:gd name="T53" fmla="*/ 37 h 21600"/>
                <a:gd name="T54" fmla="*/ 141 w 21600"/>
                <a:gd name="T55" fmla="*/ 46 h 21600"/>
                <a:gd name="T56" fmla="*/ 122 w 21600"/>
                <a:gd name="T57" fmla="*/ 55 h 21600"/>
                <a:gd name="T58" fmla="*/ 85 w 21600"/>
                <a:gd name="T59" fmla="*/ 83 h 21600"/>
                <a:gd name="T60" fmla="*/ 66 w 21600"/>
                <a:gd name="T61" fmla="*/ 129 h 21600"/>
                <a:gd name="T62" fmla="*/ 56 w 21600"/>
                <a:gd name="T63" fmla="*/ 101 h 21600"/>
                <a:gd name="T64" fmla="*/ 66 w 21600"/>
                <a:gd name="T65" fmla="*/ 55 h 21600"/>
                <a:gd name="T66" fmla="*/ 75 w 21600"/>
                <a:gd name="T67" fmla="*/ 37 h 21600"/>
                <a:gd name="T68" fmla="*/ 66 w 21600"/>
                <a:gd name="T69" fmla="*/ 37 h 21600"/>
                <a:gd name="T70" fmla="*/ 28 w 21600"/>
                <a:gd name="T71" fmla="*/ 73 h 21600"/>
                <a:gd name="T72" fmla="*/ 0 w 21600"/>
                <a:gd name="T73" fmla="*/ 119 h 21600"/>
                <a:gd name="T74" fmla="*/ 38 w 21600"/>
                <a:gd name="T75" fmla="*/ 165 h 21600"/>
                <a:gd name="T76" fmla="*/ 38 w 21600"/>
                <a:gd name="T77" fmla="*/ 193 h 21600"/>
                <a:gd name="T78" fmla="*/ 75 w 21600"/>
                <a:gd name="T79" fmla="*/ 202 h 21600"/>
                <a:gd name="T80" fmla="*/ 132 w 21600"/>
                <a:gd name="T81" fmla="*/ 211 h 21600"/>
                <a:gd name="T82" fmla="*/ 188 w 21600"/>
                <a:gd name="T83" fmla="*/ 239 h 21600"/>
                <a:gd name="T84" fmla="*/ 226 w 21600"/>
                <a:gd name="T85" fmla="*/ 239 h 21600"/>
                <a:gd name="T86" fmla="*/ 245 w 21600"/>
                <a:gd name="T87" fmla="*/ 257 h 21600"/>
                <a:gd name="T88" fmla="*/ 226 w 21600"/>
                <a:gd name="T89" fmla="*/ 294 h 21600"/>
                <a:gd name="T90" fmla="*/ 226 w 21600"/>
                <a:gd name="T91" fmla="*/ 331 h 21600"/>
                <a:gd name="T92" fmla="*/ 235 w 21600"/>
                <a:gd name="T93" fmla="*/ 377 h 21600"/>
                <a:gd name="T94" fmla="*/ 245 w 21600"/>
                <a:gd name="T95" fmla="*/ 395 h 21600"/>
                <a:gd name="T96" fmla="*/ 207 w 21600"/>
                <a:gd name="T97" fmla="*/ 9 h 21600"/>
                <a:gd name="T98" fmla="*/ 207 w 21600"/>
                <a:gd name="T99" fmla="*/ 18 h 21600"/>
                <a:gd name="T100" fmla="*/ 188 w 21600"/>
                <a:gd name="T101" fmla="*/ 18 h 21600"/>
                <a:gd name="T102" fmla="*/ 141 w 21600"/>
                <a:gd name="T103" fmla="*/ 0 h 21600"/>
                <a:gd name="T104" fmla="*/ 376 w 21600"/>
                <a:gd name="T105" fmla="*/ 55 h 21600"/>
                <a:gd name="T106" fmla="*/ 386 w 21600"/>
                <a:gd name="T107" fmla="*/ 64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9885" y="20718"/>
                  </a:moveTo>
                  <a:cubicBezTo>
                    <a:pt x="10617" y="21159"/>
                    <a:pt x="10617" y="21159"/>
                    <a:pt x="10617" y="21159"/>
                  </a:cubicBezTo>
                  <a:cubicBezTo>
                    <a:pt x="11349" y="21600"/>
                    <a:pt x="11349" y="21600"/>
                    <a:pt x="11349" y="21600"/>
                  </a:cubicBezTo>
                  <a:cubicBezTo>
                    <a:pt x="11715" y="21600"/>
                    <a:pt x="11715" y="21600"/>
                    <a:pt x="11715" y="21600"/>
                  </a:cubicBezTo>
                  <a:cubicBezTo>
                    <a:pt x="12447" y="21600"/>
                    <a:pt x="12447" y="21600"/>
                    <a:pt x="12447" y="21600"/>
                  </a:cubicBezTo>
                  <a:cubicBezTo>
                    <a:pt x="12814" y="21159"/>
                    <a:pt x="12814" y="21159"/>
                    <a:pt x="12814" y="21159"/>
                  </a:cubicBezTo>
                  <a:cubicBezTo>
                    <a:pt x="13180" y="20718"/>
                    <a:pt x="13180" y="20718"/>
                    <a:pt x="13180" y="20718"/>
                  </a:cubicBezTo>
                  <a:cubicBezTo>
                    <a:pt x="13546" y="20278"/>
                    <a:pt x="13546" y="20278"/>
                    <a:pt x="13546" y="20278"/>
                  </a:cubicBezTo>
                  <a:cubicBezTo>
                    <a:pt x="14278" y="19837"/>
                    <a:pt x="14278" y="19837"/>
                    <a:pt x="14278" y="19837"/>
                  </a:cubicBezTo>
                  <a:cubicBezTo>
                    <a:pt x="14644" y="19396"/>
                    <a:pt x="14644" y="19396"/>
                    <a:pt x="14644" y="19396"/>
                  </a:cubicBezTo>
                  <a:cubicBezTo>
                    <a:pt x="15010" y="18955"/>
                    <a:pt x="15010" y="18955"/>
                    <a:pt x="15010" y="18955"/>
                  </a:cubicBezTo>
                  <a:cubicBezTo>
                    <a:pt x="15742" y="18955"/>
                    <a:pt x="15742" y="18955"/>
                    <a:pt x="15742" y="18955"/>
                  </a:cubicBezTo>
                  <a:cubicBezTo>
                    <a:pt x="16108" y="18955"/>
                    <a:pt x="16108" y="18955"/>
                    <a:pt x="16108" y="18955"/>
                  </a:cubicBezTo>
                  <a:cubicBezTo>
                    <a:pt x="16108" y="18514"/>
                    <a:pt x="16108" y="18514"/>
                    <a:pt x="16108" y="18514"/>
                  </a:cubicBezTo>
                  <a:cubicBezTo>
                    <a:pt x="15376" y="18073"/>
                    <a:pt x="15376" y="18073"/>
                    <a:pt x="15376" y="18073"/>
                  </a:cubicBezTo>
                  <a:cubicBezTo>
                    <a:pt x="15010" y="18514"/>
                    <a:pt x="15010" y="18514"/>
                    <a:pt x="15010" y="18514"/>
                  </a:cubicBezTo>
                  <a:cubicBezTo>
                    <a:pt x="14278" y="18073"/>
                    <a:pt x="14278" y="18073"/>
                    <a:pt x="14278" y="18073"/>
                  </a:cubicBezTo>
                  <a:cubicBezTo>
                    <a:pt x="14278" y="17633"/>
                    <a:pt x="14278" y="17633"/>
                    <a:pt x="14278" y="17633"/>
                  </a:cubicBezTo>
                  <a:cubicBezTo>
                    <a:pt x="13912" y="17192"/>
                    <a:pt x="13912" y="17192"/>
                    <a:pt x="13912" y="17192"/>
                  </a:cubicBezTo>
                  <a:cubicBezTo>
                    <a:pt x="14644" y="16310"/>
                    <a:pt x="14644" y="16310"/>
                    <a:pt x="14644" y="16310"/>
                  </a:cubicBezTo>
                  <a:cubicBezTo>
                    <a:pt x="14278" y="15869"/>
                    <a:pt x="14278" y="15869"/>
                    <a:pt x="14278" y="15869"/>
                  </a:cubicBezTo>
                  <a:cubicBezTo>
                    <a:pt x="13912" y="15869"/>
                    <a:pt x="13912" y="15869"/>
                    <a:pt x="13912" y="15869"/>
                  </a:cubicBezTo>
                  <a:cubicBezTo>
                    <a:pt x="13912" y="15429"/>
                    <a:pt x="13912" y="15429"/>
                    <a:pt x="13912" y="15429"/>
                  </a:cubicBezTo>
                  <a:cubicBezTo>
                    <a:pt x="13546" y="14988"/>
                    <a:pt x="13546" y="14988"/>
                    <a:pt x="13546" y="14988"/>
                  </a:cubicBezTo>
                  <a:cubicBezTo>
                    <a:pt x="13912" y="15429"/>
                    <a:pt x="13912" y="15429"/>
                    <a:pt x="13912" y="15429"/>
                  </a:cubicBezTo>
                  <a:cubicBezTo>
                    <a:pt x="14644" y="15429"/>
                    <a:pt x="14644" y="15429"/>
                    <a:pt x="14644" y="15429"/>
                  </a:cubicBezTo>
                  <a:cubicBezTo>
                    <a:pt x="15010" y="15869"/>
                    <a:pt x="15010" y="15869"/>
                    <a:pt x="15010" y="15869"/>
                  </a:cubicBezTo>
                  <a:cubicBezTo>
                    <a:pt x="15742" y="15429"/>
                    <a:pt x="15742" y="15429"/>
                    <a:pt x="15742" y="15429"/>
                  </a:cubicBezTo>
                  <a:cubicBezTo>
                    <a:pt x="16475" y="15429"/>
                    <a:pt x="16475" y="15429"/>
                    <a:pt x="16475" y="15429"/>
                  </a:cubicBezTo>
                  <a:cubicBezTo>
                    <a:pt x="16475" y="15429"/>
                    <a:pt x="16475" y="15429"/>
                    <a:pt x="16475" y="15429"/>
                  </a:cubicBezTo>
                  <a:cubicBezTo>
                    <a:pt x="16841" y="15429"/>
                    <a:pt x="16841" y="15429"/>
                    <a:pt x="16841" y="15429"/>
                  </a:cubicBezTo>
                  <a:cubicBezTo>
                    <a:pt x="17573" y="14988"/>
                    <a:pt x="17573" y="14988"/>
                    <a:pt x="17573" y="14988"/>
                  </a:cubicBezTo>
                  <a:cubicBezTo>
                    <a:pt x="17939" y="14988"/>
                    <a:pt x="17939" y="14988"/>
                    <a:pt x="17939" y="14988"/>
                  </a:cubicBezTo>
                  <a:cubicBezTo>
                    <a:pt x="18305" y="14988"/>
                    <a:pt x="18305" y="14988"/>
                    <a:pt x="18305" y="14988"/>
                  </a:cubicBezTo>
                  <a:cubicBezTo>
                    <a:pt x="19037" y="14547"/>
                    <a:pt x="19037" y="14547"/>
                    <a:pt x="19037" y="14547"/>
                  </a:cubicBezTo>
                  <a:cubicBezTo>
                    <a:pt x="19403" y="14547"/>
                    <a:pt x="19403" y="14547"/>
                    <a:pt x="19403" y="14547"/>
                  </a:cubicBezTo>
                  <a:cubicBezTo>
                    <a:pt x="20502" y="14106"/>
                    <a:pt x="20502" y="14106"/>
                    <a:pt x="20502" y="14106"/>
                  </a:cubicBezTo>
                  <a:cubicBezTo>
                    <a:pt x="20502" y="13665"/>
                    <a:pt x="20502" y="13665"/>
                    <a:pt x="20502" y="13665"/>
                  </a:cubicBezTo>
                  <a:cubicBezTo>
                    <a:pt x="20502" y="13224"/>
                    <a:pt x="20502" y="13224"/>
                    <a:pt x="20502" y="13224"/>
                  </a:cubicBezTo>
                  <a:cubicBezTo>
                    <a:pt x="19769" y="12784"/>
                    <a:pt x="19769" y="12784"/>
                    <a:pt x="19769" y="12784"/>
                  </a:cubicBezTo>
                  <a:cubicBezTo>
                    <a:pt x="19403" y="11902"/>
                    <a:pt x="19403" y="11902"/>
                    <a:pt x="19403" y="11902"/>
                  </a:cubicBezTo>
                  <a:cubicBezTo>
                    <a:pt x="19403" y="11461"/>
                    <a:pt x="19403" y="11461"/>
                    <a:pt x="19403" y="11461"/>
                  </a:cubicBezTo>
                  <a:cubicBezTo>
                    <a:pt x="19769" y="11020"/>
                    <a:pt x="19769" y="11020"/>
                    <a:pt x="19769" y="11020"/>
                  </a:cubicBezTo>
                  <a:cubicBezTo>
                    <a:pt x="19769" y="10580"/>
                    <a:pt x="19769" y="10580"/>
                    <a:pt x="19769" y="10580"/>
                  </a:cubicBezTo>
                  <a:cubicBezTo>
                    <a:pt x="19769" y="10580"/>
                    <a:pt x="19769" y="10580"/>
                    <a:pt x="19769" y="10580"/>
                  </a:cubicBezTo>
                  <a:cubicBezTo>
                    <a:pt x="20136" y="10580"/>
                    <a:pt x="20136" y="10580"/>
                    <a:pt x="20136" y="10580"/>
                  </a:cubicBezTo>
                  <a:cubicBezTo>
                    <a:pt x="20502" y="10580"/>
                    <a:pt x="20502" y="10580"/>
                    <a:pt x="20502" y="10580"/>
                  </a:cubicBezTo>
                  <a:cubicBezTo>
                    <a:pt x="20502" y="10580"/>
                    <a:pt x="20502" y="10580"/>
                    <a:pt x="20502" y="10580"/>
                  </a:cubicBezTo>
                  <a:cubicBezTo>
                    <a:pt x="21234" y="10139"/>
                    <a:pt x="21234" y="10139"/>
                    <a:pt x="21234" y="10139"/>
                  </a:cubicBezTo>
                  <a:cubicBezTo>
                    <a:pt x="21234" y="9698"/>
                    <a:pt x="21234" y="9698"/>
                    <a:pt x="21234" y="9698"/>
                  </a:cubicBezTo>
                  <a:cubicBezTo>
                    <a:pt x="20868" y="9698"/>
                    <a:pt x="20868" y="9698"/>
                    <a:pt x="20868" y="9698"/>
                  </a:cubicBezTo>
                  <a:cubicBezTo>
                    <a:pt x="20502" y="9698"/>
                    <a:pt x="20502" y="9698"/>
                    <a:pt x="20502" y="9698"/>
                  </a:cubicBezTo>
                  <a:cubicBezTo>
                    <a:pt x="20502" y="9257"/>
                    <a:pt x="20502" y="9257"/>
                    <a:pt x="20502" y="9257"/>
                  </a:cubicBezTo>
                  <a:cubicBezTo>
                    <a:pt x="20136" y="8816"/>
                    <a:pt x="20136" y="8816"/>
                    <a:pt x="20136" y="8816"/>
                  </a:cubicBezTo>
                  <a:cubicBezTo>
                    <a:pt x="20502" y="8376"/>
                    <a:pt x="20502" y="8376"/>
                    <a:pt x="20502" y="8376"/>
                  </a:cubicBezTo>
                  <a:cubicBezTo>
                    <a:pt x="20868" y="8376"/>
                    <a:pt x="20868" y="8376"/>
                    <a:pt x="20868" y="8376"/>
                  </a:cubicBezTo>
                  <a:cubicBezTo>
                    <a:pt x="21234" y="7935"/>
                    <a:pt x="21234" y="7935"/>
                    <a:pt x="21234" y="7935"/>
                  </a:cubicBezTo>
                  <a:cubicBezTo>
                    <a:pt x="21600" y="7494"/>
                    <a:pt x="21600" y="7494"/>
                    <a:pt x="21600" y="7494"/>
                  </a:cubicBezTo>
                  <a:cubicBezTo>
                    <a:pt x="21600" y="7494"/>
                    <a:pt x="21600" y="7494"/>
                    <a:pt x="21600" y="7494"/>
                  </a:cubicBezTo>
                  <a:cubicBezTo>
                    <a:pt x="21600" y="7494"/>
                    <a:pt x="21600" y="7494"/>
                    <a:pt x="21600" y="7494"/>
                  </a:cubicBezTo>
                  <a:cubicBezTo>
                    <a:pt x="21234" y="7053"/>
                    <a:pt x="21234" y="7053"/>
                    <a:pt x="21234" y="7053"/>
                  </a:cubicBezTo>
                  <a:cubicBezTo>
                    <a:pt x="20868" y="7053"/>
                    <a:pt x="20868" y="7053"/>
                    <a:pt x="20868" y="7053"/>
                  </a:cubicBezTo>
                  <a:cubicBezTo>
                    <a:pt x="20502" y="7053"/>
                    <a:pt x="20502" y="7053"/>
                    <a:pt x="20502" y="7053"/>
                  </a:cubicBezTo>
                  <a:cubicBezTo>
                    <a:pt x="20136" y="7053"/>
                    <a:pt x="20136" y="7053"/>
                    <a:pt x="20136" y="7053"/>
                  </a:cubicBezTo>
                  <a:cubicBezTo>
                    <a:pt x="20136" y="7053"/>
                    <a:pt x="20136" y="7053"/>
                    <a:pt x="20136" y="7053"/>
                  </a:cubicBezTo>
                  <a:cubicBezTo>
                    <a:pt x="19769" y="7053"/>
                    <a:pt x="19769" y="7053"/>
                    <a:pt x="19769" y="7053"/>
                  </a:cubicBezTo>
                  <a:cubicBezTo>
                    <a:pt x="19403" y="7053"/>
                    <a:pt x="19403" y="7053"/>
                    <a:pt x="19403" y="7053"/>
                  </a:cubicBezTo>
                  <a:cubicBezTo>
                    <a:pt x="19037" y="7053"/>
                    <a:pt x="19037" y="7053"/>
                    <a:pt x="19037" y="7053"/>
                  </a:cubicBezTo>
                  <a:cubicBezTo>
                    <a:pt x="18671" y="7053"/>
                    <a:pt x="18671" y="7053"/>
                    <a:pt x="18671" y="7053"/>
                  </a:cubicBezTo>
                  <a:cubicBezTo>
                    <a:pt x="19037" y="7053"/>
                    <a:pt x="19037" y="7053"/>
                    <a:pt x="19037" y="7053"/>
                  </a:cubicBezTo>
                  <a:cubicBezTo>
                    <a:pt x="19403" y="7053"/>
                    <a:pt x="19403" y="7053"/>
                    <a:pt x="19403" y="7053"/>
                  </a:cubicBezTo>
                  <a:cubicBezTo>
                    <a:pt x="19403" y="7053"/>
                    <a:pt x="19403" y="7053"/>
                    <a:pt x="19403" y="7053"/>
                  </a:cubicBezTo>
                  <a:cubicBezTo>
                    <a:pt x="19769" y="6612"/>
                    <a:pt x="19769" y="6612"/>
                    <a:pt x="19769" y="6612"/>
                  </a:cubicBezTo>
                  <a:cubicBezTo>
                    <a:pt x="20136" y="6171"/>
                    <a:pt x="20136" y="6171"/>
                    <a:pt x="20136" y="6171"/>
                  </a:cubicBezTo>
                  <a:cubicBezTo>
                    <a:pt x="20136" y="6171"/>
                    <a:pt x="20136" y="6171"/>
                    <a:pt x="20136" y="6171"/>
                  </a:cubicBezTo>
                  <a:cubicBezTo>
                    <a:pt x="19769" y="6171"/>
                    <a:pt x="19769" y="6171"/>
                    <a:pt x="19769" y="6171"/>
                  </a:cubicBezTo>
                  <a:cubicBezTo>
                    <a:pt x="19769" y="5731"/>
                    <a:pt x="19769" y="5731"/>
                    <a:pt x="19769" y="5731"/>
                  </a:cubicBezTo>
                  <a:cubicBezTo>
                    <a:pt x="19769" y="5731"/>
                    <a:pt x="19769" y="5731"/>
                    <a:pt x="19769" y="5731"/>
                  </a:cubicBezTo>
                  <a:cubicBezTo>
                    <a:pt x="19403" y="5290"/>
                    <a:pt x="19403" y="5290"/>
                    <a:pt x="19403" y="5290"/>
                  </a:cubicBezTo>
                  <a:cubicBezTo>
                    <a:pt x="18671" y="5290"/>
                    <a:pt x="18671" y="5290"/>
                    <a:pt x="18671" y="5290"/>
                  </a:cubicBezTo>
                  <a:cubicBezTo>
                    <a:pt x="18671" y="4849"/>
                    <a:pt x="18671" y="4849"/>
                    <a:pt x="18671" y="4849"/>
                  </a:cubicBezTo>
                  <a:cubicBezTo>
                    <a:pt x="18305" y="4849"/>
                    <a:pt x="18305" y="4849"/>
                    <a:pt x="18305" y="4849"/>
                  </a:cubicBezTo>
                  <a:cubicBezTo>
                    <a:pt x="18305" y="4849"/>
                    <a:pt x="18305" y="4849"/>
                    <a:pt x="18305" y="4849"/>
                  </a:cubicBezTo>
                  <a:cubicBezTo>
                    <a:pt x="17939" y="4849"/>
                    <a:pt x="17939" y="4849"/>
                    <a:pt x="17939" y="4849"/>
                  </a:cubicBezTo>
                  <a:cubicBezTo>
                    <a:pt x="17573" y="4408"/>
                    <a:pt x="17573" y="4408"/>
                    <a:pt x="17573" y="4408"/>
                  </a:cubicBezTo>
                  <a:cubicBezTo>
                    <a:pt x="17573" y="4408"/>
                    <a:pt x="17573" y="4408"/>
                    <a:pt x="17573" y="4408"/>
                  </a:cubicBezTo>
                  <a:cubicBezTo>
                    <a:pt x="17573" y="4849"/>
                    <a:pt x="17573" y="4849"/>
                    <a:pt x="17573" y="4849"/>
                  </a:cubicBezTo>
                  <a:cubicBezTo>
                    <a:pt x="17207" y="4408"/>
                    <a:pt x="17207" y="4408"/>
                    <a:pt x="17207" y="4408"/>
                  </a:cubicBezTo>
                  <a:cubicBezTo>
                    <a:pt x="17207" y="4408"/>
                    <a:pt x="17207" y="4408"/>
                    <a:pt x="17207" y="4408"/>
                  </a:cubicBezTo>
                  <a:cubicBezTo>
                    <a:pt x="16841" y="3967"/>
                    <a:pt x="16841" y="3967"/>
                    <a:pt x="16841" y="3967"/>
                  </a:cubicBezTo>
                  <a:cubicBezTo>
                    <a:pt x="16841" y="3967"/>
                    <a:pt x="16841" y="3967"/>
                    <a:pt x="16841" y="3967"/>
                  </a:cubicBezTo>
                  <a:cubicBezTo>
                    <a:pt x="16841" y="3527"/>
                    <a:pt x="16841" y="3527"/>
                    <a:pt x="16841" y="3527"/>
                  </a:cubicBezTo>
                  <a:cubicBezTo>
                    <a:pt x="17573" y="3527"/>
                    <a:pt x="17573" y="3527"/>
                    <a:pt x="17573" y="3527"/>
                  </a:cubicBezTo>
                  <a:cubicBezTo>
                    <a:pt x="17939" y="3527"/>
                    <a:pt x="17939" y="3527"/>
                    <a:pt x="17939" y="3527"/>
                  </a:cubicBezTo>
                  <a:cubicBezTo>
                    <a:pt x="18305" y="3527"/>
                    <a:pt x="18305" y="3527"/>
                    <a:pt x="18305" y="3527"/>
                  </a:cubicBezTo>
                  <a:cubicBezTo>
                    <a:pt x="18305" y="3086"/>
                    <a:pt x="18305" y="3086"/>
                    <a:pt x="18305" y="3086"/>
                  </a:cubicBezTo>
                  <a:cubicBezTo>
                    <a:pt x="17939" y="3086"/>
                    <a:pt x="17939" y="3086"/>
                    <a:pt x="17939" y="3086"/>
                  </a:cubicBezTo>
                  <a:cubicBezTo>
                    <a:pt x="17207" y="3086"/>
                    <a:pt x="17207" y="3086"/>
                    <a:pt x="17207" y="3086"/>
                  </a:cubicBezTo>
                  <a:cubicBezTo>
                    <a:pt x="16841" y="3086"/>
                    <a:pt x="16841" y="3086"/>
                    <a:pt x="16841" y="3086"/>
                  </a:cubicBezTo>
                  <a:cubicBezTo>
                    <a:pt x="16475" y="3086"/>
                    <a:pt x="16475" y="3086"/>
                    <a:pt x="16475" y="3086"/>
                  </a:cubicBezTo>
                  <a:cubicBezTo>
                    <a:pt x="15742" y="3527"/>
                    <a:pt x="15742" y="3527"/>
                    <a:pt x="15742" y="3527"/>
                  </a:cubicBezTo>
                  <a:cubicBezTo>
                    <a:pt x="15376" y="3527"/>
                    <a:pt x="15376" y="3527"/>
                    <a:pt x="15376" y="3527"/>
                  </a:cubicBezTo>
                  <a:cubicBezTo>
                    <a:pt x="15010" y="3527"/>
                    <a:pt x="15010" y="3527"/>
                    <a:pt x="15010" y="3527"/>
                  </a:cubicBezTo>
                  <a:cubicBezTo>
                    <a:pt x="14644" y="3967"/>
                    <a:pt x="14644" y="3967"/>
                    <a:pt x="14644" y="3967"/>
                  </a:cubicBezTo>
                  <a:cubicBezTo>
                    <a:pt x="14278" y="3967"/>
                    <a:pt x="14278" y="3967"/>
                    <a:pt x="14278" y="3967"/>
                  </a:cubicBezTo>
                  <a:cubicBezTo>
                    <a:pt x="13912" y="3967"/>
                    <a:pt x="13912" y="3967"/>
                    <a:pt x="13912" y="3967"/>
                  </a:cubicBezTo>
                  <a:cubicBezTo>
                    <a:pt x="13912" y="4408"/>
                    <a:pt x="13912" y="4408"/>
                    <a:pt x="13912" y="4408"/>
                  </a:cubicBezTo>
                  <a:cubicBezTo>
                    <a:pt x="13180" y="4408"/>
                    <a:pt x="13180" y="4408"/>
                    <a:pt x="13180" y="4408"/>
                  </a:cubicBezTo>
                  <a:cubicBezTo>
                    <a:pt x="13180" y="4408"/>
                    <a:pt x="13180" y="4408"/>
                    <a:pt x="13180" y="4408"/>
                  </a:cubicBezTo>
                  <a:cubicBezTo>
                    <a:pt x="12814" y="4408"/>
                    <a:pt x="12814" y="4408"/>
                    <a:pt x="12814" y="4408"/>
                  </a:cubicBezTo>
                  <a:cubicBezTo>
                    <a:pt x="12081" y="3967"/>
                    <a:pt x="12081" y="3967"/>
                    <a:pt x="12081" y="3967"/>
                  </a:cubicBezTo>
                  <a:cubicBezTo>
                    <a:pt x="12081" y="3527"/>
                    <a:pt x="12081" y="3527"/>
                    <a:pt x="12081" y="3527"/>
                  </a:cubicBezTo>
                  <a:cubicBezTo>
                    <a:pt x="11715" y="3527"/>
                    <a:pt x="11715" y="3527"/>
                    <a:pt x="11715" y="3527"/>
                  </a:cubicBezTo>
                  <a:cubicBezTo>
                    <a:pt x="10983" y="3527"/>
                    <a:pt x="10983" y="3527"/>
                    <a:pt x="10983" y="3527"/>
                  </a:cubicBezTo>
                  <a:cubicBezTo>
                    <a:pt x="9519" y="3967"/>
                    <a:pt x="9519" y="3967"/>
                    <a:pt x="9519" y="3967"/>
                  </a:cubicBezTo>
                  <a:cubicBezTo>
                    <a:pt x="8786" y="3967"/>
                    <a:pt x="8786" y="3967"/>
                    <a:pt x="8786" y="3967"/>
                  </a:cubicBezTo>
                  <a:cubicBezTo>
                    <a:pt x="8420" y="3527"/>
                    <a:pt x="8420" y="3527"/>
                    <a:pt x="8420" y="3527"/>
                  </a:cubicBezTo>
                  <a:cubicBezTo>
                    <a:pt x="8420" y="3527"/>
                    <a:pt x="8420" y="3527"/>
                    <a:pt x="8420" y="3527"/>
                  </a:cubicBezTo>
                  <a:cubicBezTo>
                    <a:pt x="8420" y="3086"/>
                    <a:pt x="8420" y="3086"/>
                    <a:pt x="8420" y="3086"/>
                  </a:cubicBezTo>
                  <a:cubicBezTo>
                    <a:pt x="8420" y="3086"/>
                    <a:pt x="8420" y="3086"/>
                    <a:pt x="8420" y="3086"/>
                  </a:cubicBezTo>
                  <a:cubicBezTo>
                    <a:pt x="8420" y="2645"/>
                    <a:pt x="8420" y="2645"/>
                    <a:pt x="8420" y="2645"/>
                  </a:cubicBezTo>
                  <a:cubicBezTo>
                    <a:pt x="8054" y="2204"/>
                    <a:pt x="8054" y="2204"/>
                    <a:pt x="8054" y="2204"/>
                  </a:cubicBezTo>
                  <a:cubicBezTo>
                    <a:pt x="7688" y="2204"/>
                    <a:pt x="7688" y="2204"/>
                    <a:pt x="7688" y="2204"/>
                  </a:cubicBezTo>
                  <a:cubicBezTo>
                    <a:pt x="6956" y="2204"/>
                    <a:pt x="6956" y="2204"/>
                    <a:pt x="6956" y="2204"/>
                  </a:cubicBezTo>
                  <a:cubicBezTo>
                    <a:pt x="6590" y="2204"/>
                    <a:pt x="6590" y="2204"/>
                    <a:pt x="6590" y="2204"/>
                  </a:cubicBezTo>
                  <a:cubicBezTo>
                    <a:pt x="6590" y="2204"/>
                    <a:pt x="6590" y="2204"/>
                    <a:pt x="6590" y="2204"/>
                  </a:cubicBezTo>
                  <a:cubicBezTo>
                    <a:pt x="6224" y="2204"/>
                    <a:pt x="6224" y="2204"/>
                    <a:pt x="6224" y="2204"/>
                  </a:cubicBezTo>
                  <a:cubicBezTo>
                    <a:pt x="5858" y="1763"/>
                    <a:pt x="5858" y="1763"/>
                    <a:pt x="5858" y="1763"/>
                  </a:cubicBezTo>
                  <a:cubicBezTo>
                    <a:pt x="5858" y="1322"/>
                    <a:pt x="5858" y="1322"/>
                    <a:pt x="5858" y="1322"/>
                  </a:cubicBezTo>
                  <a:cubicBezTo>
                    <a:pt x="5858" y="441"/>
                    <a:pt x="5858" y="441"/>
                    <a:pt x="5858" y="441"/>
                  </a:cubicBezTo>
                  <a:cubicBezTo>
                    <a:pt x="5858" y="441"/>
                    <a:pt x="5858" y="441"/>
                    <a:pt x="5858" y="441"/>
                  </a:cubicBezTo>
                  <a:cubicBezTo>
                    <a:pt x="5125" y="882"/>
                    <a:pt x="5125" y="882"/>
                    <a:pt x="5125" y="882"/>
                  </a:cubicBezTo>
                  <a:cubicBezTo>
                    <a:pt x="4759" y="1322"/>
                    <a:pt x="4759" y="1322"/>
                    <a:pt x="4759" y="1322"/>
                  </a:cubicBezTo>
                  <a:cubicBezTo>
                    <a:pt x="4759" y="1763"/>
                    <a:pt x="4759" y="1763"/>
                    <a:pt x="4759" y="1763"/>
                  </a:cubicBezTo>
                  <a:cubicBezTo>
                    <a:pt x="5125" y="1763"/>
                    <a:pt x="5125" y="1763"/>
                    <a:pt x="5125" y="1763"/>
                  </a:cubicBezTo>
                  <a:cubicBezTo>
                    <a:pt x="5492" y="1763"/>
                    <a:pt x="5492" y="1763"/>
                    <a:pt x="5492" y="1763"/>
                  </a:cubicBezTo>
                  <a:cubicBezTo>
                    <a:pt x="5858" y="1763"/>
                    <a:pt x="5858" y="1763"/>
                    <a:pt x="5858" y="1763"/>
                  </a:cubicBezTo>
                  <a:cubicBezTo>
                    <a:pt x="5858" y="1763"/>
                    <a:pt x="5858" y="1763"/>
                    <a:pt x="5858" y="1763"/>
                  </a:cubicBezTo>
                  <a:cubicBezTo>
                    <a:pt x="5858" y="2204"/>
                    <a:pt x="5858" y="2204"/>
                    <a:pt x="5858" y="2204"/>
                  </a:cubicBezTo>
                  <a:cubicBezTo>
                    <a:pt x="5492" y="2204"/>
                    <a:pt x="5492" y="2204"/>
                    <a:pt x="5492" y="2204"/>
                  </a:cubicBezTo>
                  <a:cubicBezTo>
                    <a:pt x="5125" y="2204"/>
                    <a:pt x="5125" y="2204"/>
                    <a:pt x="5125" y="2204"/>
                  </a:cubicBezTo>
                  <a:cubicBezTo>
                    <a:pt x="5125" y="2204"/>
                    <a:pt x="5125" y="2204"/>
                    <a:pt x="5125" y="2204"/>
                  </a:cubicBezTo>
                  <a:cubicBezTo>
                    <a:pt x="5125" y="2204"/>
                    <a:pt x="5125" y="2204"/>
                    <a:pt x="5125" y="2204"/>
                  </a:cubicBezTo>
                  <a:cubicBezTo>
                    <a:pt x="5125" y="2204"/>
                    <a:pt x="5125" y="2204"/>
                    <a:pt x="5125" y="2204"/>
                  </a:cubicBezTo>
                  <a:cubicBezTo>
                    <a:pt x="4759" y="2645"/>
                    <a:pt x="4759" y="2645"/>
                    <a:pt x="4759" y="2645"/>
                  </a:cubicBezTo>
                  <a:cubicBezTo>
                    <a:pt x="4027" y="2645"/>
                    <a:pt x="4027" y="2645"/>
                    <a:pt x="4027" y="2645"/>
                  </a:cubicBezTo>
                  <a:cubicBezTo>
                    <a:pt x="3295" y="3086"/>
                    <a:pt x="3295" y="3086"/>
                    <a:pt x="3295" y="3086"/>
                  </a:cubicBezTo>
                  <a:cubicBezTo>
                    <a:pt x="2929" y="3086"/>
                    <a:pt x="2929" y="3086"/>
                    <a:pt x="2929" y="3086"/>
                  </a:cubicBezTo>
                  <a:cubicBezTo>
                    <a:pt x="2929" y="3527"/>
                    <a:pt x="2929" y="3527"/>
                    <a:pt x="2929" y="3527"/>
                  </a:cubicBezTo>
                  <a:cubicBezTo>
                    <a:pt x="3295" y="3967"/>
                    <a:pt x="3295" y="3967"/>
                    <a:pt x="3295" y="3967"/>
                  </a:cubicBezTo>
                  <a:cubicBezTo>
                    <a:pt x="3295" y="4408"/>
                    <a:pt x="3295" y="4408"/>
                    <a:pt x="3295" y="4408"/>
                  </a:cubicBezTo>
                  <a:cubicBezTo>
                    <a:pt x="3295" y="5290"/>
                    <a:pt x="3295" y="5290"/>
                    <a:pt x="3295" y="5290"/>
                  </a:cubicBezTo>
                  <a:cubicBezTo>
                    <a:pt x="3295" y="5290"/>
                    <a:pt x="3295" y="5290"/>
                    <a:pt x="3295" y="5290"/>
                  </a:cubicBezTo>
                  <a:cubicBezTo>
                    <a:pt x="3295" y="6171"/>
                    <a:pt x="3295" y="6171"/>
                    <a:pt x="3295" y="6171"/>
                  </a:cubicBezTo>
                  <a:cubicBezTo>
                    <a:pt x="2563" y="6171"/>
                    <a:pt x="2563" y="6171"/>
                    <a:pt x="2563" y="6171"/>
                  </a:cubicBezTo>
                  <a:cubicBezTo>
                    <a:pt x="2197" y="6171"/>
                    <a:pt x="2197" y="6171"/>
                    <a:pt x="2197" y="6171"/>
                  </a:cubicBezTo>
                  <a:cubicBezTo>
                    <a:pt x="2197" y="5731"/>
                    <a:pt x="2197" y="5731"/>
                    <a:pt x="2197" y="5731"/>
                  </a:cubicBezTo>
                  <a:cubicBezTo>
                    <a:pt x="1831" y="5290"/>
                    <a:pt x="1831" y="5290"/>
                    <a:pt x="1831" y="5290"/>
                  </a:cubicBezTo>
                  <a:cubicBezTo>
                    <a:pt x="1831" y="4849"/>
                    <a:pt x="1831" y="4849"/>
                    <a:pt x="1831" y="4849"/>
                  </a:cubicBezTo>
                  <a:cubicBezTo>
                    <a:pt x="2197" y="4849"/>
                    <a:pt x="2197" y="4849"/>
                    <a:pt x="2197" y="4849"/>
                  </a:cubicBezTo>
                  <a:cubicBezTo>
                    <a:pt x="2197" y="4408"/>
                    <a:pt x="2197" y="4408"/>
                    <a:pt x="2197" y="4408"/>
                  </a:cubicBezTo>
                  <a:cubicBezTo>
                    <a:pt x="2929" y="3967"/>
                    <a:pt x="2929" y="3967"/>
                    <a:pt x="2929" y="3967"/>
                  </a:cubicBezTo>
                  <a:cubicBezTo>
                    <a:pt x="2929" y="3527"/>
                    <a:pt x="2929" y="3527"/>
                    <a:pt x="2929" y="3527"/>
                  </a:cubicBezTo>
                  <a:cubicBezTo>
                    <a:pt x="2563" y="3086"/>
                    <a:pt x="2563" y="3086"/>
                    <a:pt x="2563" y="3086"/>
                  </a:cubicBezTo>
                  <a:cubicBezTo>
                    <a:pt x="2563" y="2645"/>
                    <a:pt x="2563" y="2645"/>
                    <a:pt x="2563" y="2645"/>
                  </a:cubicBezTo>
                  <a:cubicBezTo>
                    <a:pt x="2563" y="2645"/>
                    <a:pt x="2563" y="2645"/>
                    <a:pt x="2563" y="2645"/>
                  </a:cubicBezTo>
                  <a:cubicBezTo>
                    <a:pt x="2563" y="2204"/>
                    <a:pt x="2563" y="2204"/>
                    <a:pt x="2563" y="2204"/>
                  </a:cubicBezTo>
                  <a:cubicBezTo>
                    <a:pt x="2197" y="2204"/>
                    <a:pt x="2197" y="2204"/>
                    <a:pt x="2197" y="2204"/>
                  </a:cubicBezTo>
                  <a:cubicBezTo>
                    <a:pt x="2197" y="1763"/>
                    <a:pt x="2197" y="1763"/>
                    <a:pt x="2197" y="1763"/>
                  </a:cubicBezTo>
                  <a:cubicBezTo>
                    <a:pt x="2929" y="1763"/>
                    <a:pt x="2929" y="1763"/>
                    <a:pt x="2929" y="1763"/>
                  </a:cubicBezTo>
                  <a:cubicBezTo>
                    <a:pt x="3295" y="1763"/>
                    <a:pt x="3295" y="1763"/>
                    <a:pt x="3295" y="1763"/>
                  </a:cubicBezTo>
                  <a:cubicBezTo>
                    <a:pt x="3295" y="1322"/>
                    <a:pt x="3295" y="1322"/>
                    <a:pt x="3295" y="1322"/>
                  </a:cubicBezTo>
                  <a:cubicBezTo>
                    <a:pt x="3295" y="1322"/>
                    <a:pt x="3295" y="1322"/>
                    <a:pt x="3295" y="1322"/>
                  </a:cubicBezTo>
                  <a:cubicBezTo>
                    <a:pt x="3295" y="1322"/>
                    <a:pt x="3295" y="1322"/>
                    <a:pt x="3295" y="1322"/>
                  </a:cubicBezTo>
                  <a:cubicBezTo>
                    <a:pt x="2563" y="1763"/>
                    <a:pt x="2563" y="1763"/>
                    <a:pt x="2563" y="1763"/>
                  </a:cubicBezTo>
                  <a:cubicBezTo>
                    <a:pt x="1831" y="2204"/>
                    <a:pt x="1831" y="2204"/>
                    <a:pt x="1831" y="2204"/>
                  </a:cubicBezTo>
                  <a:cubicBezTo>
                    <a:pt x="1831" y="2645"/>
                    <a:pt x="1831" y="2645"/>
                    <a:pt x="1831" y="2645"/>
                  </a:cubicBezTo>
                  <a:cubicBezTo>
                    <a:pt x="1464" y="2645"/>
                    <a:pt x="1464" y="2645"/>
                    <a:pt x="1464" y="2645"/>
                  </a:cubicBezTo>
                  <a:cubicBezTo>
                    <a:pt x="1098" y="3086"/>
                    <a:pt x="1098" y="3086"/>
                    <a:pt x="1098" y="3086"/>
                  </a:cubicBezTo>
                  <a:cubicBezTo>
                    <a:pt x="1098" y="3527"/>
                    <a:pt x="1098" y="3527"/>
                    <a:pt x="1098" y="3527"/>
                  </a:cubicBezTo>
                  <a:cubicBezTo>
                    <a:pt x="366" y="3967"/>
                    <a:pt x="366" y="3967"/>
                    <a:pt x="366" y="3967"/>
                  </a:cubicBezTo>
                  <a:cubicBezTo>
                    <a:pt x="366" y="4408"/>
                    <a:pt x="366" y="4408"/>
                    <a:pt x="366" y="4408"/>
                  </a:cubicBezTo>
                  <a:cubicBezTo>
                    <a:pt x="366" y="4849"/>
                    <a:pt x="366" y="4849"/>
                    <a:pt x="366" y="4849"/>
                  </a:cubicBezTo>
                  <a:cubicBezTo>
                    <a:pt x="366" y="5290"/>
                    <a:pt x="366" y="5290"/>
                    <a:pt x="366" y="5290"/>
                  </a:cubicBezTo>
                  <a:cubicBezTo>
                    <a:pt x="0" y="5731"/>
                    <a:pt x="0" y="5731"/>
                    <a:pt x="0" y="5731"/>
                  </a:cubicBezTo>
                  <a:cubicBezTo>
                    <a:pt x="0" y="6171"/>
                    <a:pt x="0" y="6171"/>
                    <a:pt x="0" y="6171"/>
                  </a:cubicBezTo>
                  <a:cubicBezTo>
                    <a:pt x="366" y="6171"/>
                    <a:pt x="366" y="6171"/>
                    <a:pt x="366" y="6171"/>
                  </a:cubicBezTo>
                  <a:cubicBezTo>
                    <a:pt x="732" y="6171"/>
                    <a:pt x="732" y="6171"/>
                    <a:pt x="732" y="6171"/>
                  </a:cubicBezTo>
                  <a:cubicBezTo>
                    <a:pt x="1098" y="7494"/>
                    <a:pt x="1098" y="7494"/>
                    <a:pt x="1098" y="7494"/>
                  </a:cubicBezTo>
                  <a:cubicBezTo>
                    <a:pt x="1464" y="7935"/>
                    <a:pt x="1464" y="7935"/>
                    <a:pt x="1464" y="7935"/>
                  </a:cubicBezTo>
                  <a:cubicBezTo>
                    <a:pt x="1464" y="8376"/>
                    <a:pt x="1464" y="8376"/>
                    <a:pt x="1464" y="8376"/>
                  </a:cubicBezTo>
                  <a:cubicBezTo>
                    <a:pt x="1464" y="8376"/>
                    <a:pt x="1464" y="8376"/>
                    <a:pt x="1464" y="8376"/>
                  </a:cubicBezTo>
                  <a:cubicBezTo>
                    <a:pt x="1464" y="8816"/>
                    <a:pt x="1464" y="8816"/>
                    <a:pt x="1464" y="8816"/>
                  </a:cubicBezTo>
                  <a:cubicBezTo>
                    <a:pt x="1464" y="8816"/>
                    <a:pt x="1464" y="8816"/>
                    <a:pt x="1464" y="8816"/>
                  </a:cubicBezTo>
                  <a:cubicBezTo>
                    <a:pt x="1464" y="9257"/>
                    <a:pt x="1464" y="9257"/>
                    <a:pt x="1464" y="9257"/>
                  </a:cubicBezTo>
                  <a:cubicBezTo>
                    <a:pt x="1831" y="9698"/>
                    <a:pt x="1831" y="9698"/>
                    <a:pt x="1831" y="9698"/>
                  </a:cubicBezTo>
                  <a:cubicBezTo>
                    <a:pt x="2197" y="9698"/>
                    <a:pt x="2197" y="9698"/>
                    <a:pt x="2197" y="9698"/>
                  </a:cubicBezTo>
                  <a:cubicBezTo>
                    <a:pt x="2563" y="9698"/>
                    <a:pt x="2563" y="9698"/>
                    <a:pt x="2563" y="9698"/>
                  </a:cubicBezTo>
                  <a:cubicBezTo>
                    <a:pt x="2929" y="10139"/>
                    <a:pt x="2929" y="10139"/>
                    <a:pt x="2929" y="10139"/>
                  </a:cubicBezTo>
                  <a:cubicBezTo>
                    <a:pt x="2929" y="9698"/>
                    <a:pt x="2929" y="9698"/>
                    <a:pt x="2929" y="9698"/>
                  </a:cubicBezTo>
                  <a:cubicBezTo>
                    <a:pt x="3661" y="9698"/>
                    <a:pt x="3661" y="9698"/>
                    <a:pt x="3661" y="9698"/>
                  </a:cubicBezTo>
                  <a:cubicBezTo>
                    <a:pt x="4027" y="10139"/>
                    <a:pt x="4027" y="10139"/>
                    <a:pt x="4027" y="10139"/>
                  </a:cubicBezTo>
                  <a:cubicBezTo>
                    <a:pt x="4027" y="10139"/>
                    <a:pt x="4027" y="10139"/>
                    <a:pt x="4027" y="10139"/>
                  </a:cubicBezTo>
                  <a:cubicBezTo>
                    <a:pt x="4393" y="9698"/>
                    <a:pt x="4393" y="9698"/>
                    <a:pt x="4393" y="9698"/>
                  </a:cubicBezTo>
                  <a:cubicBezTo>
                    <a:pt x="5125" y="10139"/>
                    <a:pt x="5125" y="10139"/>
                    <a:pt x="5125" y="10139"/>
                  </a:cubicBezTo>
                  <a:cubicBezTo>
                    <a:pt x="5125" y="10139"/>
                    <a:pt x="5125" y="10139"/>
                    <a:pt x="5125" y="10139"/>
                  </a:cubicBezTo>
                  <a:cubicBezTo>
                    <a:pt x="6590" y="11461"/>
                    <a:pt x="6590" y="11461"/>
                    <a:pt x="6590" y="11461"/>
                  </a:cubicBezTo>
                  <a:cubicBezTo>
                    <a:pt x="6956" y="11461"/>
                    <a:pt x="6956" y="11461"/>
                    <a:pt x="6956" y="11461"/>
                  </a:cubicBezTo>
                  <a:cubicBezTo>
                    <a:pt x="6956" y="11461"/>
                    <a:pt x="6956" y="11461"/>
                    <a:pt x="6956" y="11461"/>
                  </a:cubicBezTo>
                  <a:cubicBezTo>
                    <a:pt x="7322" y="11461"/>
                    <a:pt x="7322" y="11461"/>
                    <a:pt x="7322" y="11461"/>
                  </a:cubicBezTo>
                  <a:cubicBezTo>
                    <a:pt x="7688" y="11461"/>
                    <a:pt x="7688" y="11461"/>
                    <a:pt x="7688" y="11461"/>
                  </a:cubicBezTo>
                  <a:cubicBezTo>
                    <a:pt x="7688" y="11461"/>
                    <a:pt x="7688" y="11461"/>
                    <a:pt x="7688" y="11461"/>
                  </a:cubicBezTo>
                  <a:cubicBezTo>
                    <a:pt x="8054" y="11461"/>
                    <a:pt x="8054" y="11461"/>
                    <a:pt x="8054" y="11461"/>
                  </a:cubicBezTo>
                  <a:cubicBezTo>
                    <a:pt x="8420" y="11461"/>
                    <a:pt x="8420" y="11461"/>
                    <a:pt x="8420" y="11461"/>
                  </a:cubicBezTo>
                  <a:cubicBezTo>
                    <a:pt x="8786" y="11461"/>
                    <a:pt x="8786" y="11461"/>
                    <a:pt x="8786" y="11461"/>
                  </a:cubicBezTo>
                  <a:cubicBezTo>
                    <a:pt x="8786" y="11461"/>
                    <a:pt x="8786" y="11461"/>
                    <a:pt x="8786" y="11461"/>
                  </a:cubicBezTo>
                  <a:cubicBezTo>
                    <a:pt x="9153" y="11461"/>
                    <a:pt x="9153" y="11461"/>
                    <a:pt x="9153" y="11461"/>
                  </a:cubicBezTo>
                  <a:cubicBezTo>
                    <a:pt x="9519" y="11461"/>
                    <a:pt x="9519" y="11461"/>
                    <a:pt x="9519" y="11461"/>
                  </a:cubicBezTo>
                  <a:cubicBezTo>
                    <a:pt x="9519" y="12343"/>
                    <a:pt x="9519" y="12343"/>
                    <a:pt x="9519" y="12343"/>
                  </a:cubicBezTo>
                  <a:cubicBezTo>
                    <a:pt x="9519" y="12343"/>
                    <a:pt x="9519" y="12343"/>
                    <a:pt x="9519" y="12343"/>
                  </a:cubicBezTo>
                  <a:cubicBezTo>
                    <a:pt x="9519" y="12784"/>
                    <a:pt x="9519" y="12784"/>
                    <a:pt x="9519" y="12784"/>
                  </a:cubicBezTo>
                  <a:cubicBezTo>
                    <a:pt x="9153" y="12784"/>
                    <a:pt x="9153" y="12784"/>
                    <a:pt x="9153" y="12784"/>
                  </a:cubicBezTo>
                  <a:cubicBezTo>
                    <a:pt x="8786" y="13224"/>
                    <a:pt x="8786" y="13224"/>
                    <a:pt x="8786" y="13224"/>
                  </a:cubicBezTo>
                  <a:cubicBezTo>
                    <a:pt x="8786" y="13224"/>
                    <a:pt x="8786" y="13224"/>
                    <a:pt x="8786" y="13224"/>
                  </a:cubicBezTo>
                  <a:cubicBezTo>
                    <a:pt x="8786" y="14106"/>
                    <a:pt x="8786" y="14106"/>
                    <a:pt x="8786" y="14106"/>
                  </a:cubicBezTo>
                  <a:cubicBezTo>
                    <a:pt x="8786" y="14106"/>
                    <a:pt x="8786" y="14106"/>
                    <a:pt x="8786" y="14106"/>
                  </a:cubicBezTo>
                  <a:cubicBezTo>
                    <a:pt x="8786" y="14547"/>
                    <a:pt x="8786" y="14547"/>
                    <a:pt x="8786" y="14547"/>
                  </a:cubicBezTo>
                  <a:cubicBezTo>
                    <a:pt x="8786" y="14988"/>
                    <a:pt x="8786" y="14988"/>
                    <a:pt x="8786" y="14988"/>
                  </a:cubicBezTo>
                  <a:cubicBezTo>
                    <a:pt x="8786" y="15429"/>
                    <a:pt x="8786" y="15429"/>
                    <a:pt x="8786" y="15429"/>
                  </a:cubicBezTo>
                  <a:cubicBezTo>
                    <a:pt x="8786" y="15869"/>
                    <a:pt x="8786" y="15869"/>
                    <a:pt x="8786" y="15869"/>
                  </a:cubicBezTo>
                  <a:cubicBezTo>
                    <a:pt x="9153" y="16751"/>
                    <a:pt x="9153" y="16751"/>
                    <a:pt x="9153" y="16751"/>
                  </a:cubicBezTo>
                  <a:cubicBezTo>
                    <a:pt x="8786" y="17633"/>
                    <a:pt x="8786" y="17633"/>
                    <a:pt x="8786" y="17633"/>
                  </a:cubicBezTo>
                  <a:cubicBezTo>
                    <a:pt x="8786" y="18073"/>
                    <a:pt x="8786" y="18073"/>
                    <a:pt x="8786" y="18073"/>
                  </a:cubicBezTo>
                  <a:cubicBezTo>
                    <a:pt x="9153" y="18073"/>
                    <a:pt x="9153" y="18073"/>
                    <a:pt x="9153" y="18073"/>
                  </a:cubicBezTo>
                  <a:cubicBezTo>
                    <a:pt x="9153" y="18073"/>
                    <a:pt x="9153" y="18073"/>
                    <a:pt x="9153" y="18073"/>
                  </a:cubicBezTo>
                  <a:cubicBezTo>
                    <a:pt x="9153" y="18073"/>
                    <a:pt x="9153" y="18073"/>
                    <a:pt x="9153" y="18073"/>
                  </a:cubicBezTo>
                  <a:cubicBezTo>
                    <a:pt x="9153" y="18073"/>
                    <a:pt x="9153" y="18073"/>
                    <a:pt x="9153" y="18073"/>
                  </a:cubicBezTo>
                  <a:cubicBezTo>
                    <a:pt x="9519" y="18514"/>
                    <a:pt x="9519" y="18514"/>
                    <a:pt x="9519" y="18514"/>
                  </a:cubicBezTo>
                  <a:cubicBezTo>
                    <a:pt x="9519" y="18514"/>
                    <a:pt x="9519" y="18514"/>
                    <a:pt x="9519" y="18514"/>
                  </a:cubicBezTo>
                  <a:cubicBezTo>
                    <a:pt x="9519" y="18955"/>
                    <a:pt x="9519" y="18955"/>
                    <a:pt x="9519" y="18955"/>
                  </a:cubicBezTo>
                  <a:cubicBezTo>
                    <a:pt x="9885" y="19396"/>
                    <a:pt x="9885" y="19396"/>
                    <a:pt x="9885" y="19396"/>
                  </a:cubicBezTo>
                  <a:cubicBezTo>
                    <a:pt x="9885" y="20278"/>
                    <a:pt x="9885" y="20278"/>
                    <a:pt x="9885" y="20278"/>
                  </a:cubicBezTo>
                  <a:cubicBezTo>
                    <a:pt x="10251" y="20718"/>
                    <a:pt x="10251" y="20718"/>
                    <a:pt x="10251" y="20718"/>
                  </a:cubicBezTo>
                  <a:cubicBezTo>
                    <a:pt x="9885" y="20718"/>
                    <a:pt x="9885" y="20718"/>
                    <a:pt x="9885" y="20718"/>
                  </a:cubicBezTo>
                  <a:close/>
                  <a:moveTo>
                    <a:pt x="8054" y="441"/>
                  </a:moveTo>
                  <a:cubicBezTo>
                    <a:pt x="8054" y="441"/>
                    <a:pt x="8054" y="441"/>
                    <a:pt x="8054" y="441"/>
                  </a:cubicBezTo>
                  <a:cubicBezTo>
                    <a:pt x="8420" y="882"/>
                    <a:pt x="8420" y="882"/>
                    <a:pt x="8420" y="882"/>
                  </a:cubicBezTo>
                  <a:cubicBezTo>
                    <a:pt x="8420" y="882"/>
                    <a:pt x="8420" y="882"/>
                    <a:pt x="8420" y="882"/>
                  </a:cubicBezTo>
                  <a:cubicBezTo>
                    <a:pt x="8420" y="882"/>
                    <a:pt x="8420" y="882"/>
                    <a:pt x="8420" y="882"/>
                  </a:cubicBezTo>
                  <a:cubicBezTo>
                    <a:pt x="8054" y="882"/>
                    <a:pt x="8054" y="882"/>
                    <a:pt x="8054" y="882"/>
                  </a:cubicBezTo>
                  <a:cubicBezTo>
                    <a:pt x="8054" y="441"/>
                    <a:pt x="8054" y="441"/>
                    <a:pt x="8054" y="441"/>
                  </a:cubicBezTo>
                  <a:close/>
                  <a:moveTo>
                    <a:pt x="6956" y="441"/>
                  </a:moveTo>
                  <a:cubicBezTo>
                    <a:pt x="7322" y="441"/>
                    <a:pt x="7322" y="441"/>
                    <a:pt x="7322" y="441"/>
                  </a:cubicBezTo>
                  <a:cubicBezTo>
                    <a:pt x="7322" y="882"/>
                    <a:pt x="7322" y="882"/>
                    <a:pt x="7322" y="882"/>
                  </a:cubicBezTo>
                  <a:cubicBezTo>
                    <a:pt x="7322" y="882"/>
                    <a:pt x="7322" y="882"/>
                    <a:pt x="7322" y="882"/>
                  </a:cubicBezTo>
                  <a:cubicBezTo>
                    <a:pt x="6956" y="882"/>
                    <a:pt x="6956" y="882"/>
                    <a:pt x="6956" y="882"/>
                  </a:cubicBezTo>
                  <a:cubicBezTo>
                    <a:pt x="6590" y="441"/>
                    <a:pt x="6590" y="441"/>
                    <a:pt x="6590" y="441"/>
                  </a:cubicBezTo>
                  <a:cubicBezTo>
                    <a:pt x="6956" y="441"/>
                    <a:pt x="6956" y="441"/>
                    <a:pt x="6956" y="441"/>
                  </a:cubicBezTo>
                  <a:close/>
                  <a:moveTo>
                    <a:pt x="5125" y="0"/>
                  </a:moveTo>
                  <a:cubicBezTo>
                    <a:pt x="5492" y="0"/>
                    <a:pt x="5492" y="0"/>
                    <a:pt x="5492" y="0"/>
                  </a:cubicBezTo>
                  <a:cubicBezTo>
                    <a:pt x="5858" y="0"/>
                    <a:pt x="5858" y="0"/>
                    <a:pt x="5858" y="0"/>
                  </a:cubicBezTo>
                  <a:cubicBezTo>
                    <a:pt x="5492" y="0"/>
                    <a:pt x="5492" y="0"/>
                    <a:pt x="5492" y="0"/>
                  </a:cubicBezTo>
                  <a:cubicBezTo>
                    <a:pt x="5125" y="0"/>
                    <a:pt x="5125" y="0"/>
                    <a:pt x="5125" y="0"/>
                  </a:cubicBezTo>
                  <a:close/>
                  <a:moveTo>
                    <a:pt x="14278" y="3086"/>
                  </a:moveTo>
                  <a:cubicBezTo>
                    <a:pt x="14644" y="2645"/>
                    <a:pt x="14644" y="2645"/>
                    <a:pt x="14644" y="2645"/>
                  </a:cubicBezTo>
                  <a:cubicBezTo>
                    <a:pt x="15010" y="2645"/>
                    <a:pt x="15010" y="2645"/>
                    <a:pt x="15010" y="2645"/>
                  </a:cubicBezTo>
                  <a:cubicBezTo>
                    <a:pt x="15376" y="2645"/>
                    <a:pt x="15376" y="2645"/>
                    <a:pt x="15376" y="2645"/>
                  </a:cubicBezTo>
                  <a:cubicBezTo>
                    <a:pt x="15376" y="2645"/>
                    <a:pt x="15376" y="2645"/>
                    <a:pt x="15376" y="2645"/>
                  </a:cubicBezTo>
                  <a:cubicBezTo>
                    <a:pt x="15376" y="3086"/>
                    <a:pt x="15376" y="3086"/>
                    <a:pt x="15376" y="3086"/>
                  </a:cubicBezTo>
                  <a:cubicBezTo>
                    <a:pt x="15010" y="3086"/>
                    <a:pt x="15010" y="3086"/>
                    <a:pt x="15010" y="3086"/>
                  </a:cubicBezTo>
                  <a:cubicBezTo>
                    <a:pt x="14644" y="3086"/>
                    <a:pt x="14644" y="3086"/>
                    <a:pt x="14644" y="3086"/>
                  </a:cubicBezTo>
                  <a:cubicBezTo>
                    <a:pt x="14644" y="3086"/>
                    <a:pt x="14278" y="3086"/>
                    <a:pt x="14278" y="3086"/>
                  </a:cubicBezTo>
                  <a:close/>
                  <a:moveTo>
                    <a:pt x="14278" y="3086"/>
                  </a:moveTo>
                </a:path>
              </a:pathLst>
            </a:custGeom>
            <a:grpFill/>
            <a:ln>
              <a:noFill/>
            </a:ln>
          </p:spPr>
          <p:txBody>
            <a:bodyPr lIns="0" tIns="0" rIns="0" bIns="0"/>
            <a:lstStyle/>
            <a:p>
              <a:pPr defTabSz="913765">
                <a:defRPr/>
              </a:pPr>
              <a:endParaRPr lang="es-ES">
                <a:solidFill>
                  <a:prstClr val="black"/>
                </a:solidFill>
              </a:endParaRPr>
            </a:p>
          </p:txBody>
        </p:sp>
        <p:sp>
          <p:nvSpPr>
            <p:cNvPr id="457" name="AutoShape 179"/>
            <p:cNvSpPr/>
            <p:nvPr/>
          </p:nvSpPr>
          <p:spPr bwMode="auto">
            <a:xfrm>
              <a:off x="3597" y="4207"/>
              <a:ext cx="508" cy="633"/>
            </a:xfrm>
            <a:custGeom>
              <a:avLst/>
              <a:gdLst>
                <a:gd name="T0" fmla="*/ 404 w 21600"/>
                <a:gd name="T1" fmla="*/ 532 h 21600"/>
                <a:gd name="T2" fmla="*/ 386 w 21600"/>
                <a:gd name="T3" fmla="*/ 497 h 21600"/>
                <a:gd name="T4" fmla="*/ 414 w 21600"/>
                <a:gd name="T5" fmla="*/ 460 h 21600"/>
                <a:gd name="T6" fmla="*/ 396 w 21600"/>
                <a:gd name="T7" fmla="*/ 433 h 21600"/>
                <a:gd name="T8" fmla="*/ 442 w 21600"/>
                <a:gd name="T9" fmla="*/ 413 h 21600"/>
                <a:gd name="T10" fmla="*/ 462 w 21600"/>
                <a:gd name="T11" fmla="*/ 413 h 21600"/>
                <a:gd name="T12" fmla="*/ 480 w 21600"/>
                <a:gd name="T13" fmla="*/ 403 h 21600"/>
                <a:gd name="T14" fmla="*/ 508 w 21600"/>
                <a:gd name="T15" fmla="*/ 433 h 21600"/>
                <a:gd name="T16" fmla="*/ 490 w 21600"/>
                <a:gd name="T17" fmla="*/ 396 h 21600"/>
                <a:gd name="T18" fmla="*/ 470 w 21600"/>
                <a:gd name="T19" fmla="*/ 376 h 21600"/>
                <a:gd name="T20" fmla="*/ 470 w 21600"/>
                <a:gd name="T21" fmla="*/ 331 h 21600"/>
                <a:gd name="T22" fmla="*/ 490 w 21600"/>
                <a:gd name="T23" fmla="*/ 267 h 21600"/>
                <a:gd name="T24" fmla="*/ 376 w 21600"/>
                <a:gd name="T25" fmla="*/ 213 h 21600"/>
                <a:gd name="T26" fmla="*/ 338 w 21600"/>
                <a:gd name="T27" fmla="*/ 203 h 21600"/>
                <a:gd name="T28" fmla="*/ 310 w 21600"/>
                <a:gd name="T29" fmla="*/ 203 h 21600"/>
                <a:gd name="T30" fmla="*/ 282 w 21600"/>
                <a:gd name="T31" fmla="*/ 166 h 21600"/>
                <a:gd name="T32" fmla="*/ 244 w 21600"/>
                <a:gd name="T33" fmla="*/ 129 h 21600"/>
                <a:gd name="T34" fmla="*/ 254 w 21600"/>
                <a:gd name="T35" fmla="*/ 84 h 21600"/>
                <a:gd name="T36" fmla="*/ 282 w 21600"/>
                <a:gd name="T37" fmla="*/ 54 h 21600"/>
                <a:gd name="T38" fmla="*/ 310 w 21600"/>
                <a:gd name="T39" fmla="*/ 37 h 21600"/>
                <a:gd name="T40" fmla="*/ 338 w 21600"/>
                <a:gd name="T41" fmla="*/ 10 h 21600"/>
                <a:gd name="T42" fmla="*/ 292 w 21600"/>
                <a:gd name="T43" fmla="*/ 10 h 21600"/>
                <a:gd name="T44" fmla="*/ 254 w 21600"/>
                <a:gd name="T45" fmla="*/ 47 h 21600"/>
                <a:gd name="T46" fmla="*/ 198 w 21600"/>
                <a:gd name="T47" fmla="*/ 64 h 21600"/>
                <a:gd name="T48" fmla="*/ 170 w 21600"/>
                <a:gd name="T49" fmla="*/ 64 h 21600"/>
                <a:gd name="T50" fmla="*/ 142 w 21600"/>
                <a:gd name="T51" fmla="*/ 91 h 21600"/>
                <a:gd name="T52" fmla="*/ 150 w 21600"/>
                <a:gd name="T53" fmla="*/ 111 h 21600"/>
                <a:gd name="T54" fmla="*/ 114 w 21600"/>
                <a:gd name="T55" fmla="*/ 129 h 21600"/>
                <a:gd name="T56" fmla="*/ 94 w 21600"/>
                <a:gd name="T57" fmla="*/ 148 h 21600"/>
                <a:gd name="T58" fmla="*/ 94 w 21600"/>
                <a:gd name="T59" fmla="*/ 176 h 21600"/>
                <a:gd name="T60" fmla="*/ 76 w 21600"/>
                <a:gd name="T61" fmla="*/ 148 h 21600"/>
                <a:gd name="T62" fmla="*/ 76 w 21600"/>
                <a:gd name="T63" fmla="*/ 166 h 21600"/>
                <a:gd name="T64" fmla="*/ 56 w 21600"/>
                <a:gd name="T65" fmla="*/ 183 h 21600"/>
                <a:gd name="T66" fmla="*/ 56 w 21600"/>
                <a:gd name="T67" fmla="*/ 220 h 21600"/>
                <a:gd name="T68" fmla="*/ 76 w 21600"/>
                <a:gd name="T69" fmla="*/ 240 h 21600"/>
                <a:gd name="T70" fmla="*/ 76 w 21600"/>
                <a:gd name="T71" fmla="*/ 247 h 21600"/>
                <a:gd name="T72" fmla="*/ 76 w 21600"/>
                <a:gd name="T73" fmla="*/ 274 h 21600"/>
                <a:gd name="T74" fmla="*/ 66 w 21600"/>
                <a:gd name="T75" fmla="*/ 321 h 21600"/>
                <a:gd name="T76" fmla="*/ 84 w 21600"/>
                <a:gd name="T77" fmla="*/ 339 h 21600"/>
                <a:gd name="T78" fmla="*/ 28 w 21600"/>
                <a:gd name="T79" fmla="*/ 376 h 21600"/>
                <a:gd name="T80" fmla="*/ 10 w 21600"/>
                <a:gd name="T81" fmla="*/ 413 h 21600"/>
                <a:gd name="T82" fmla="*/ 28 w 21600"/>
                <a:gd name="T83" fmla="*/ 433 h 21600"/>
                <a:gd name="T84" fmla="*/ 66 w 21600"/>
                <a:gd name="T85" fmla="*/ 450 h 21600"/>
                <a:gd name="T86" fmla="*/ 94 w 21600"/>
                <a:gd name="T87" fmla="*/ 477 h 21600"/>
                <a:gd name="T88" fmla="*/ 122 w 21600"/>
                <a:gd name="T89" fmla="*/ 460 h 21600"/>
                <a:gd name="T90" fmla="*/ 160 w 21600"/>
                <a:gd name="T91" fmla="*/ 477 h 21600"/>
                <a:gd name="T92" fmla="*/ 198 w 21600"/>
                <a:gd name="T93" fmla="*/ 497 h 21600"/>
                <a:gd name="T94" fmla="*/ 226 w 21600"/>
                <a:gd name="T95" fmla="*/ 524 h 21600"/>
                <a:gd name="T96" fmla="*/ 244 w 21600"/>
                <a:gd name="T97" fmla="*/ 542 h 21600"/>
                <a:gd name="T98" fmla="*/ 244 w 21600"/>
                <a:gd name="T99" fmla="*/ 559 h 21600"/>
                <a:gd name="T100" fmla="*/ 302 w 21600"/>
                <a:gd name="T101" fmla="*/ 559 h 21600"/>
                <a:gd name="T102" fmla="*/ 338 w 21600"/>
                <a:gd name="T103" fmla="*/ 559 h 21600"/>
                <a:gd name="T104" fmla="*/ 376 w 21600"/>
                <a:gd name="T105" fmla="*/ 569 h 21600"/>
                <a:gd name="T106" fmla="*/ 348 w 21600"/>
                <a:gd name="T107" fmla="*/ 623 h 21600"/>
                <a:gd name="T108" fmla="*/ 376 w 21600"/>
                <a:gd name="T109" fmla="*/ 623 h 216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600" h="21600">
                  <a:moveTo>
                    <a:pt x="15984" y="21600"/>
                  </a:moveTo>
                  <a:lnTo>
                    <a:pt x="16416" y="21009"/>
                  </a:lnTo>
                  <a:lnTo>
                    <a:pt x="17172" y="18141"/>
                  </a:lnTo>
                  <a:lnTo>
                    <a:pt x="17604" y="17550"/>
                  </a:lnTo>
                  <a:lnTo>
                    <a:pt x="16848" y="17213"/>
                  </a:lnTo>
                  <a:lnTo>
                    <a:pt x="16416" y="16959"/>
                  </a:lnTo>
                  <a:lnTo>
                    <a:pt x="15984" y="16622"/>
                  </a:lnTo>
                  <a:lnTo>
                    <a:pt x="15984" y="15694"/>
                  </a:lnTo>
                  <a:lnTo>
                    <a:pt x="17604" y="15694"/>
                  </a:lnTo>
                  <a:lnTo>
                    <a:pt x="17604" y="15356"/>
                  </a:lnTo>
                  <a:lnTo>
                    <a:pt x="17172" y="14766"/>
                  </a:lnTo>
                  <a:lnTo>
                    <a:pt x="16848" y="14766"/>
                  </a:lnTo>
                  <a:lnTo>
                    <a:pt x="16416" y="14428"/>
                  </a:lnTo>
                  <a:lnTo>
                    <a:pt x="16848" y="14091"/>
                  </a:lnTo>
                  <a:lnTo>
                    <a:pt x="18792" y="14091"/>
                  </a:lnTo>
                  <a:lnTo>
                    <a:pt x="18792" y="13753"/>
                  </a:lnTo>
                  <a:lnTo>
                    <a:pt x="19224" y="13753"/>
                  </a:lnTo>
                  <a:lnTo>
                    <a:pt x="19656" y="14091"/>
                  </a:lnTo>
                  <a:lnTo>
                    <a:pt x="19980" y="13753"/>
                  </a:lnTo>
                  <a:lnTo>
                    <a:pt x="20412" y="13500"/>
                  </a:lnTo>
                  <a:lnTo>
                    <a:pt x="20412" y="13753"/>
                  </a:lnTo>
                  <a:lnTo>
                    <a:pt x="20844" y="14091"/>
                  </a:lnTo>
                  <a:lnTo>
                    <a:pt x="20844" y="14766"/>
                  </a:lnTo>
                  <a:lnTo>
                    <a:pt x="21600" y="14766"/>
                  </a:lnTo>
                  <a:lnTo>
                    <a:pt x="21168" y="14428"/>
                  </a:lnTo>
                  <a:lnTo>
                    <a:pt x="21168" y="13753"/>
                  </a:lnTo>
                  <a:lnTo>
                    <a:pt x="20844" y="13500"/>
                  </a:lnTo>
                  <a:lnTo>
                    <a:pt x="20844" y="13163"/>
                  </a:lnTo>
                  <a:lnTo>
                    <a:pt x="20412" y="12825"/>
                  </a:lnTo>
                  <a:lnTo>
                    <a:pt x="19980" y="12825"/>
                  </a:lnTo>
                  <a:lnTo>
                    <a:pt x="19980" y="12572"/>
                  </a:lnTo>
                  <a:lnTo>
                    <a:pt x="20412" y="11897"/>
                  </a:lnTo>
                  <a:lnTo>
                    <a:pt x="19980" y="11306"/>
                  </a:lnTo>
                  <a:lnTo>
                    <a:pt x="19980" y="9366"/>
                  </a:lnTo>
                  <a:lnTo>
                    <a:pt x="20412" y="9113"/>
                  </a:lnTo>
                  <a:lnTo>
                    <a:pt x="20844" y="9113"/>
                  </a:lnTo>
                  <a:lnTo>
                    <a:pt x="20844" y="8184"/>
                  </a:lnTo>
                  <a:lnTo>
                    <a:pt x="17604" y="8184"/>
                  </a:lnTo>
                  <a:lnTo>
                    <a:pt x="15984" y="7256"/>
                  </a:lnTo>
                  <a:lnTo>
                    <a:pt x="15228" y="6919"/>
                  </a:lnTo>
                  <a:lnTo>
                    <a:pt x="14796" y="7256"/>
                  </a:lnTo>
                  <a:lnTo>
                    <a:pt x="14364" y="6919"/>
                  </a:lnTo>
                  <a:lnTo>
                    <a:pt x="13608" y="6919"/>
                  </a:lnTo>
                  <a:lnTo>
                    <a:pt x="13608" y="7256"/>
                  </a:lnTo>
                  <a:lnTo>
                    <a:pt x="13176" y="6919"/>
                  </a:lnTo>
                  <a:lnTo>
                    <a:pt x="12420" y="6919"/>
                  </a:lnTo>
                  <a:lnTo>
                    <a:pt x="11988" y="6581"/>
                  </a:lnTo>
                  <a:lnTo>
                    <a:pt x="11988" y="5653"/>
                  </a:lnTo>
                  <a:lnTo>
                    <a:pt x="11664" y="5316"/>
                  </a:lnTo>
                  <a:lnTo>
                    <a:pt x="11232" y="4388"/>
                  </a:lnTo>
                  <a:lnTo>
                    <a:pt x="10368" y="4388"/>
                  </a:lnTo>
                  <a:lnTo>
                    <a:pt x="10368" y="4050"/>
                  </a:lnTo>
                  <a:lnTo>
                    <a:pt x="10800" y="3797"/>
                  </a:lnTo>
                  <a:lnTo>
                    <a:pt x="10800" y="2869"/>
                  </a:lnTo>
                  <a:lnTo>
                    <a:pt x="11664" y="2531"/>
                  </a:lnTo>
                  <a:lnTo>
                    <a:pt x="11664" y="2194"/>
                  </a:lnTo>
                  <a:lnTo>
                    <a:pt x="11988" y="1856"/>
                  </a:lnTo>
                  <a:lnTo>
                    <a:pt x="12420" y="1856"/>
                  </a:lnTo>
                  <a:lnTo>
                    <a:pt x="12420" y="1603"/>
                  </a:lnTo>
                  <a:lnTo>
                    <a:pt x="13176" y="1266"/>
                  </a:lnTo>
                  <a:lnTo>
                    <a:pt x="14040" y="928"/>
                  </a:lnTo>
                  <a:lnTo>
                    <a:pt x="14364" y="928"/>
                  </a:lnTo>
                  <a:lnTo>
                    <a:pt x="14364" y="338"/>
                  </a:lnTo>
                  <a:lnTo>
                    <a:pt x="13608" y="0"/>
                  </a:lnTo>
                  <a:lnTo>
                    <a:pt x="13176" y="338"/>
                  </a:lnTo>
                  <a:lnTo>
                    <a:pt x="12420" y="338"/>
                  </a:lnTo>
                  <a:lnTo>
                    <a:pt x="12420" y="928"/>
                  </a:lnTo>
                  <a:lnTo>
                    <a:pt x="11664" y="928"/>
                  </a:lnTo>
                  <a:lnTo>
                    <a:pt x="10800" y="1603"/>
                  </a:lnTo>
                  <a:lnTo>
                    <a:pt x="8856" y="1603"/>
                  </a:lnTo>
                  <a:lnTo>
                    <a:pt x="8856" y="2531"/>
                  </a:lnTo>
                  <a:lnTo>
                    <a:pt x="8424" y="2194"/>
                  </a:lnTo>
                  <a:lnTo>
                    <a:pt x="8856" y="1856"/>
                  </a:lnTo>
                  <a:lnTo>
                    <a:pt x="7668" y="1856"/>
                  </a:lnTo>
                  <a:lnTo>
                    <a:pt x="7236" y="2194"/>
                  </a:lnTo>
                  <a:lnTo>
                    <a:pt x="6804" y="2194"/>
                  </a:lnTo>
                  <a:lnTo>
                    <a:pt x="6804" y="2531"/>
                  </a:lnTo>
                  <a:lnTo>
                    <a:pt x="6048" y="3122"/>
                  </a:lnTo>
                  <a:lnTo>
                    <a:pt x="6048" y="3459"/>
                  </a:lnTo>
                  <a:lnTo>
                    <a:pt x="6372" y="3459"/>
                  </a:lnTo>
                  <a:lnTo>
                    <a:pt x="6372" y="3797"/>
                  </a:lnTo>
                  <a:lnTo>
                    <a:pt x="6048" y="4050"/>
                  </a:lnTo>
                  <a:lnTo>
                    <a:pt x="5616" y="4050"/>
                  </a:lnTo>
                  <a:lnTo>
                    <a:pt x="4860" y="4388"/>
                  </a:lnTo>
                  <a:lnTo>
                    <a:pt x="4428" y="4725"/>
                  </a:lnTo>
                  <a:lnTo>
                    <a:pt x="4428" y="5063"/>
                  </a:lnTo>
                  <a:lnTo>
                    <a:pt x="3996" y="5063"/>
                  </a:lnTo>
                  <a:lnTo>
                    <a:pt x="4428" y="5316"/>
                  </a:lnTo>
                  <a:lnTo>
                    <a:pt x="4428" y="5653"/>
                  </a:lnTo>
                  <a:lnTo>
                    <a:pt x="3996" y="5991"/>
                  </a:lnTo>
                  <a:lnTo>
                    <a:pt x="3564" y="5653"/>
                  </a:lnTo>
                  <a:lnTo>
                    <a:pt x="3996" y="5653"/>
                  </a:lnTo>
                  <a:lnTo>
                    <a:pt x="3240" y="5063"/>
                  </a:lnTo>
                  <a:lnTo>
                    <a:pt x="2808" y="5063"/>
                  </a:lnTo>
                  <a:lnTo>
                    <a:pt x="3240" y="5316"/>
                  </a:lnTo>
                  <a:lnTo>
                    <a:pt x="3240" y="5653"/>
                  </a:lnTo>
                  <a:lnTo>
                    <a:pt x="2808" y="5991"/>
                  </a:lnTo>
                  <a:lnTo>
                    <a:pt x="2808" y="6244"/>
                  </a:lnTo>
                  <a:lnTo>
                    <a:pt x="2376" y="6244"/>
                  </a:lnTo>
                  <a:lnTo>
                    <a:pt x="2052" y="6919"/>
                  </a:lnTo>
                  <a:lnTo>
                    <a:pt x="2376" y="6919"/>
                  </a:lnTo>
                  <a:lnTo>
                    <a:pt x="2376" y="7509"/>
                  </a:lnTo>
                  <a:lnTo>
                    <a:pt x="2808" y="7847"/>
                  </a:lnTo>
                  <a:lnTo>
                    <a:pt x="3240" y="7509"/>
                  </a:lnTo>
                  <a:lnTo>
                    <a:pt x="3240" y="8184"/>
                  </a:lnTo>
                  <a:lnTo>
                    <a:pt x="2808" y="8184"/>
                  </a:lnTo>
                  <a:lnTo>
                    <a:pt x="2808" y="8438"/>
                  </a:lnTo>
                  <a:lnTo>
                    <a:pt x="3240" y="8438"/>
                  </a:lnTo>
                  <a:lnTo>
                    <a:pt x="3240" y="8775"/>
                  </a:lnTo>
                  <a:lnTo>
                    <a:pt x="2808" y="9113"/>
                  </a:lnTo>
                  <a:lnTo>
                    <a:pt x="3240" y="9366"/>
                  </a:lnTo>
                  <a:lnTo>
                    <a:pt x="3240" y="10378"/>
                  </a:lnTo>
                  <a:lnTo>
                    <a:pt x="2808" y="10631"/>
                  </a:lnTo>
                  <a:lnTo>
                    <a:pt x="2808" y="10969"/>
                  </a:lnTo>
                  <a:lnTo>
                    <a:pt x="3240" y="10969"/>
                  </a:lnTo>
                  <a:lnTo>
                    <a:pt x="3564" y="11306"/>
                  </a:lnTo>
                  <a:lnTo>
                    <a:pt x="3564" y="11559"/>
                  </a:lnTo>
                  <a:lnTo>
                    <a:pt x="3240" y="11897"/>
                  </a:lnTo>
                  <a:lnTo>
                    <a:pt x="2052" y="12825"/>
                  </a:lnTo>
                  <a:lnTo>
                    <a:pt x="1188" y="12825"/>
                  </a:lnTo>
                  <a:lnTo>
                    <a:pt x="864" y="13163"/>
                  </a:lnTo>
                  <a:lnTo>
                    <a:pt x="432" y="13753"/>
                  </a:lnTo>
                  <a:lnTo>
                    <a:pt x="432" y="14091"/>
                  </a:lnTo>
                  <a:lnTo>
                    <a:pt x="0" y="14428"/>
                  </a:lnTo>
                  <a:lnTo>
                    <a:pt x="864" y="14428"/>
                  </a:lnTo>
                  <a:lnTo>
                    <a:pt x="1188" y="14766"/>
                  </a:lnTo>
                  <a:lnTo>
                    <a:pt x="2052" y="15019"/>
                  </a:lnTo>
                  <a:lnTo>
                    <a:pt x="2376" y="15019"/>
                  </a:lnTo>
                  <a:lnTo>
                    <a:pt x="2808" y="15356"/>
                  </a:lnTo>
                  <a:lnTo>
                    <a:pt x="2808" y="15947"/>
                  </a:lnTo>
                  <a:lnTo>
                    <a:pt x="3996" y="15947"/>
                  </a:lnTo>
                  <a:lnTo>
                    <a:pt x="3996" y="16284"/>
                  </a:lnTo>
                  <a:lnTo>
                    <a:pt x="4860" y="16284"/>
                  </a:lnTo>
                  <a:lnTo>
                    <a:pt x="4860" y="15947"/>
                  </a:lnTo>
                  <a:lnTo>
                    <a:pt x="5184" y="15694"/>
                  </a:lnTo>
                  <a:lnTo>
                    <a:pt x="6048" y="15947"/>
                  </a:lnTo>
                  <a:lnTo>
                    <a:pt x="6048" y="16284"/>
                  </a:lnTo>
                  <a:lnTo>
                    <a:pt x="6804" y="16284"/>
                  </a:lnTo>
                  <a:lnTo>
                    <a:pt x="7668" y="16622"/>
                  </a:lnTo>
                  <a:lnTo>
                    <a:pt x="7992" y="16622"/>
                  </a:lnTo>
                  <a:lnTo>
                    <a:pt x="8424" y="16959"/>
                  </a:lnTo>
                  <a:lnTo>
                    <a:pt x="8424" y="17213"/>
                  </a:lnTo>
                  <a:lnTo>
                    <a:pt x="8856" y="17550"/>
                  </a:lnTo>
                  <a:lnTo>
                    <a:pt x="9612" y="17888"/>
                  </a:lnTo>
                  <a:lnTo>
                    <a:pt x="10044" y="18141"/>
                  </a:lnTo>
                  <a:lnTo>
                    <a:pt x="10044" y="18478"/>
                  </a:lnTo>
                  <a:lnTo>
                    <a:pt x="10368" y="18478"/>
                  </a:lnTo>
                  <a:lnTo>
                    <a:pt x="10368" y="18816"/>
                  </a:lnTo>
                  <a:lnTo>
                    <a:pt x="10800" y="19069"/>
                  </a:lnTo>
                  <a:lnTo>
                    <a:pt x="10368" y="19069"/>
                  </a:lnTo>
                  <a:lnTo>
                    <a:pt x="10800" y="19406"/>
                  </a:lnTo>
                  <a:lnTo>
                    <a:pt x="12420" y="19406"/>
                  </a:lnTo>
                  <a:lnTo>
                    <a:pt x="12852" y="19069"/>
                  </a:lnTo>
                  <a:lnTo>
                    <a:pt x="13176" y="19069"/>
                  </a:lnTo>
                  <a:lnTo>
                    <a:pt x="13608" y="19406"/>
                  </a:lnTo>
                  <a:lnTo>
                    <a:pt x="14364" y="19069"/>
                  </a:lnTo>
                  <a:lnTo>
                    <a:pt x="15228" y="19069"/>
                  </a:lnTo>
                  <a:lnTo>
                    <a:pt x="15660" y="19406"/>
                  </a:lnTo>
                  <a:lnTo>
                    <a:pt x="15984" y="19406"/>
                  </a:lnTo>
                  <a:lnTo>
                    <a:pt x="15984" y="19744"/>
                  </a:lnTo>
                  <a:lnTo>
                    <a:pt x="14796" y="21009"/>
                  </a:lnTo>
                  <a:lnTo>
                    <a:pt x="14796" y="21263"/>
                  </a:lnTo>
                  <a:lnTo>
                    <a:pt x="15228" y="21263"/>
                  </a:lnTo>
                  <a:lnTo>
                    <a:pt x="15660" y="21009"/>
                  </a:lnTo>
                  <a:lnTo>
                    <a:pt x="15984" y="21263"/>
                  </a:lnTo>
                  <a:lnTo>
                    <a:pt x="15984" y="21600"/>
                  </a:lnTo>
                  <a:close/>
                  <a:moveTo>
                    <a:pt x="15984" y="21600"/>
                  </a:moveTo>
                </a:path>
              </a:pathLst>
            </a:custGeom>
            <a:grpFill/>
            <a:ln>
              <a:noFill/>
            </a:ln>
          </p:spPr>
          <p:txBody>
            <a:bodyPr lIns="0" tIns="0" rIns="0" bIns="0"/>
            <a:lstStyle/>
            <a:p>
              <a:pPr defTabSz="913765">
                <a:defRPr/>
              </a:pPr>
              <a:endParaRPr lang="es-ES">
                <a:solidFill>
                  <a:prstClr val="black"/>
                </a:solidFill>
              </a:endParaRPr>
            </a:p>
          </p:txBody>
        </p:sp>
        <p:sp>
          <p:nvSpPr>
            <p:cNvPr id="458" name="AutoShape 180"/>
            <p:cNvSpPr/>
            <p:nvPr/>
          </p:nvSpPr>
          <p:spPr bwMode="auto">
            <a:xfrm>
              <a:off x="3513" y="4630"/>
              <a:ext cx="244" cy="237"/>
            </a:xfrm>
            <a:custGeom>
              <a:avLst/>
              <a:gdLst>
                <a:gd name="T0" fmla="*/ 226 w 21600"/>
                <a:gd name="T1" fmla="*/ 54 h 21600"/>
                <a:gd name="T2" fmla="*/ 206 w 21600"/>
                <a:gd name="T3" fmla="*/ 37 h 21600"/>
                <a:gd name="T4" fmla="*/ 198 w 21600"/>
                <a:gd name="T5" fmla="*/ 54 h 21600"/>
                <a:gd name="T6" fmla="*/ 178 w 21600"/>
                <a:gd name="T7" fmla="*/ 44 h 21600"/>
                <a:gd name="T8" fmla="*/ 150 w 21600"/>
                <a:gd name="T9" fmla="*/ 27 h 21600"/>
                <a:gd name="T10" fmla="*/ 132 w 21600"/>
                <a:gd name="T11" fmla="*/ 17 h 21600"/>
                <a:gd name="T12" fmla="*/ 104 w 21600"/>
                <a:gd name="T13" fmla="*/ 0 h 21600"/>
                <a:gd name="T14" fmla="*/ 84 w 21600"/>
                <a:gd name="T15" fmla="*/ 10 h 21600"/>
                <a:gd name="T16" fmla="*/ 56 w 21600"/>
                <a:gd name="T17" fmla="*/ 17 h 21600"/>
                <a:gd name="T18" fmla="*/ 28 w 21600"/>
                <a:gd name="T19" fmla="*/ 27 h 21600"/>
                <a:gd name="T20" fmla="*/ 38 w 21600"/>
                <a:gd name="T21" fmla="*/ 54 h 21600"/>
                <a:gd name="T22" fmla="*/ 18 w 21600"/>
                <a:gd name="T23" fmla="*/ 74 h 21600"/>
                <a:gd name="T24" fmla="*/ 18 w 21600"/>
                <a:gd name="T25" fmla="*/ 91 h 21600"/>
                <a:gd name="T26" fmla="*/ 0 w 21600"/>
                <a:gd name="T27" fmla="*/ 101 h 21600"/>
                <a:gd name="T28" fmla="*/ 10 w 21600"/>
                <a:gd name="T29" fmla="*/ 128 h 21600"/>
                <a:gd name="T30" fmla="*/ 10 w 21600"/>
                <a:gd name="T31" fmla="*/ 146 h 21600"/>
                <a:gd name="T32" fmla="*/ 18 w 21600"/>
                <a:gd name="T33" fmla="*/ 156 h 21600"/>
                <a:gd name="T34" fmla="*/ 28 w 21600"/>
                <a:gd name="T35" fmla="*/ 156 h 21600"/>
                <a:gd name="T36" fmla="*/ 46 w 21600"/>
                <a:gd name="T37" fmla="*/ 136 h 21600"/>
                <a:gd name="T38" fmla="*/ 56 w 21600"/>
                <a:gd name="T39" fmla="*/ 156 h 21600"/>
                <a:gd name="T40" fmla="*/ 56 w 21600"/>
                <a:gd name="T41" fmla="*/ 173 h 21600"/>
                <a:gd name="T42" fmla="*/ 38 w 21600"/>
                <a:gd name="T43" fmla="*/ 183 h 21600"/>
                <a:gd name="T44" fmla="*/ 46 w 21600"/>
                <a:gd name="T45" fmla="*/ 200 h 21600"/>
                <a:gd name="T46" fmla="*/ 28 w 21600"/>
                <a:gd name="T47" fmla="*/ 210 h 21600"/>
                <a:gd name="T48" fmla="*/ 38 w 21600"/>
                <a:gd name="T49" fmla="*/ 220 h 21600"/>
                <a:gd name="T50" fmla="*/ 46 w 21600"/>
                <a:gd name="T51" fmla="*/ 220 h 21600"/>
                <a:gd name="T52" fmla="*/ 84 w 21600"/>
                <a:gd name="T53" fmla="*/ 237 h 21600"/>
                <a:gd name="T54" fmla="*/ 132 w 21600"/>
                <a:gd name="T55" fmla="*/ 173 h 21600"/>
                <a:gd name="T56" fmla="*/ 178 w 21600"/>
                <a:gd name="T57" fmla="*/ 156 h 21600"/>
                <a:gd name="T58" fmla="*/ 226 w 21600"/>
                <a:gd name="T59" fmla="*/ 119 h 21600"/>
                <a:gd name="T60" fmla="*/ 244 w 21600"/>
                <a:gd name="T61" fmla="*/ 101 h 21600"/>
                <a:gd name="T62" fmla="*/ 234 w 21600"/>
                <a:gd name="T63" fmla="*/ 64 h 21600"/>
                <a:gd name="T64" fmla="*/ 28 w 21600"/>
                <a:gd name="T65" fmla="*/ 173 h 21600"/>
                <a:gd name="T66" fmla="*/ 38 w 21600"/>
                <a:gd name="T67" fmla="*/ 156 h 21600"/>
                <a:gd name="T68" fmla="*/ 28 w 21600"/>
                <a:gd name="T69" fmla="*/ 173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20700" y="4950"/>
                  </a:moveTo>
                  <a:lnTo>
                    <a:pt x="20025" y="4950"/>
                  </a:lnTo>
                  <a:lnTo>
                    <a:pt x="20025" y="4050"/>
                  </a:lnTo>
                  <a:lnTo>
                    <a:pt x="18225" y="3375"/>
                  </a:lnTo>
                  <a:lnTo>
                    <a:pt x="17550" y="4050"/>
                  </a:lnTo>
                  <a:lnTo>
                    <a:pt x="17550" y="4950"/>
                  </a:lnTo>
                  <a:lnTo>
                    <a:pt x="15750" y="4950"/>
                  </a:lnTo>
                  <a:lnTo>
                    <a:pt x="15750" y="4050"/>
                  </a:lnTo>
                  <a:lnTo>
                    <a:pt x="13275" y="4050"/>
                  </a:lnTo>
                  <a:lnTo>
                    <a:pt x="13275" y="2475"/>
                  </a:lnTo>
                  <a:lnTo>
                    <a:pt x="12375" y="1575"/>
                  </a:lnTo>
                  <a:lnTo>
                    <a:pt x="11700" y="1575"/>
                  </a:lnTo>
                  <a:lnTo>
                    <a:pt x="9900" y="900"/>
                  </a:lnTo>
                  <a:lnTo>
                    <a:pt x="9225" y="0"/>
                  </a:lnTo>
                  <a:lnTo>
                    <a:pt x="7425" y="0"/>
                  </a:lnTo>
                  <a:lnTo>
                    <a:pt x="7425" y="900"/>
                  </a:lnTo>
                  <a:lnTo>
                    <a:pt x="6525" y="900"/>
                  </a:lnTo>
                  <a:lnTo>
                    <a:pt x="4950" y="1575"/>
                  </a:lnTo>
                  <a:lnTo>
                    <a:pt x="4050" y="1575"/>
                  </a:lnTo>
                  <a:lnTo>
                    <a:pt x="2475" y="2475"/>
                  </a:lnTo>
                  <a:lnTo>
                    <a:pt x="3375" y="3375"/>
                  </a:lnTo>
                  <a:lnTo>
                    <a:pt x="3375" y="4950"/>
                  </a:lnTo>
                  <a:lnTo>
                    <a:pt x="2475" y="6750"/>
                  </a:lnTo>
                  <a:lnTo>
                    <a:pt x="1575" y="6750"/>
                  </a:lnTo>
                  <a:lnTo>
                    <a:pt x="2475" y="7425"/>
                  </a:lnTo>
                  <a:lnTo>
                    <a:pt x="1575" y="8325"/>
                  </a:lnTo>
                  <a:lnTo>
                    <a:pt x="900" y="8325"/>
                  </a:lnTo>
                  <a:lnTo>
                    <a:pt x="0" y="9225"/>
                  </a:lnTo>
                  <a:lnTo>
                    <a:pt x="900" y="9900"/>
                  </a:lnTo>
                  <a:lnTo>
                    <a:pt x="900" y="11700"/>
                  </a:lnTo>
                  <a:lnTo>
                    <a:pt x="0" y="12375"/>
                  </a:lnTo>
                  <a:lnTo>
                    <a:pt x="900" y="13275"/>
                  </a:lnTo>
                  <a:lnTo>
                    <a:pt x="1575" y="13275"/>
                  </a:lnTo>
                  <a:lnTo>
                    <a:pt x="1575" y="14175"/>
                  </a:lnTo>
                  <a:lnTo>
                    <a:pt x="2475" y="15075"/>
                  </a:lnTo>
                  <a:lnTo>
                    <a:pt x="2475" y="14175"/>
                  </a:lnTo>
                  <a:lnTo>
                    <a:pt x="3375" y="13275"/>
                  </a:lnTo>
                  <a:lnTo>
                    <a:pt x="4050" y="12375"/>
                  </a:lnTo>
                  <a:lnTo>
                    <a:pt x="4050" y="13275"/>
                  </a:lnTo>
                  <a:lnTo>
                    <a:pt x="4950" y="14175"/>
                  </a:lnTo>
                  <a:lnTo>
                    <a:pt x="4050" y="15075"/>
                  </a:lnTo>
                  <a:lnTo>
                    <a:pt x="4950" y="15750"/>
                  </a:lnTo>
                  <a:lnTo>
                    <a:pt x="4050" y="16650"/>
                  </a:lnTo>
                  <a:lnTo>
                    <a:pt x="3375" y="16650"/>
                  </a:lnTo>
                  <a:lnTo>
                    <a:pt x="3375" y="17550"/>
                  </a:lnTo>
                  <a:lnTo>
                    <a:pt x="4050" y="18225"/>
                  </a:lnTo>
                  <a:lnTo>
                    <a:pt x="3375" y="18225"/>
                  </a:lnTo>
                  <a:lnTo>
                    <a:pt x="2475" y="19125"/>
                  </a:lnTo>
                  <a:lnTo>
                    <a:pt x="2475" y="20025"/>
                  </a:lnTo>
                  <a:lnTo>
                    <a:pt x="3375" y="20025"/>
                  </a:lnTo>
                  <a:lnTo>
                    <a:pt x="4050" y="19125"/>
                  </a:lnTo>
                  <a:lnTo>
                    <a:pt x="4050" y="20025"/>
                  </a:lnTo>
                  <a:lnTo>
                    <a:pt x="6525" y="20025"/>
                  </a:lnTo>
                  <a:lnTo>
                    <a:pt x="7425" y="21600"/>
                  </a:lnTo>
                  <a:lnTo>
                    <a:pt x="8325" y="20925"/>
                  </a:lnTo>
                  <a:lnTo>
                    <a:pt x="11700" y="15750"/>
                  </a:lnTo>
                  <a:lnTo>
                    <a:pt x="11700" y="15075"/>
                  </a:lnTo>
                  <a:lnTo>
                    <a:pt x="15750" y="14175"/>
                  </a:lnTo>
                  <a:lnTo>
                    <a:pt x="17550" y="13275"/>
                  </a:lnTo>
                  <a:lnTo>
                    <a:pt x="20025" y="10800"/>
                  </a:lnTo>
                  <a:lnTo>
                    <a:pt x="20700" y="9225"/>
                  </a:lnTo>
                  <a:lnTo>
                    <a:pt x="21600" y="9225"/>
                  </a:lnTo>
                  <a:lnTo>
                    <a:pt x="21600" y="6750"/>
                  </a:lnTo>
                  <a:lnTo>
                    <a:pt x="20700" y="5850"/>
                  </a:lnTo>
                  <a:lnTo>
                    <a:pt x="20700" y="4950"/>
                  </a:lnTo>
                  <a:close/>
                  <a:moveTo>
                    <a:pt x="2475" y="15750"/>
                  </a:moveTo>
                  <a:lnTo>
                    <a:pt x="3375" y="15075"/>
                  </a:lnTo>
                  <a:lnTo>
                    <a:pt x="3375" y="14175"/>
                  </a:lnTo>
                  <a:lnTo>
                    <a:pt x="3375" y="15750"/>
                  </a:lnTo>
                  <a:lnTo>
                    <a:pt x="2475" y="15750"/>
                  </a:lnTo>
                  <a:close/>
                  <a:moveTo>
                    <a:pt x="2475" y="15750"/>
                  </a:moveTo>
                </a:path>
              </a:pathLst>
            </a:custGeom>
            <a:grpFill/>
            <a:ln>
              <a:noFill/>
            </a:ln>
          </p:spPr>
          <p:txBody>
            <a:bodyPr lIns="0" tIns="0" rIns="0" bIns="0"/>
            <a:lstStyle/>
            <a:p>
              <a:pPr defTabSz="913765">
                <a:defRPr/>
              </a:pPr>
              <a:endParaRPr lang="es-ES">
                <a:solidFill>
                  <a:prstClr val="black"/>
                </a:solidFill>
              </a:endParaRPr>
            </a:p>
          </p:txBody>
        </p:sp>
        <p:sp>
          <p:nvSpPr>
            <p:cNvPr id="459" name="AutoShape 181"/>
            <p:cNvSpPr/>
            <p:nvPr/>
          </p:nvSpPr>
          <p:spPr bwMode="auto">
            <a:xfrm>
              <a:off x="3503" y="4684"/>
              <a:ext cx="536" cy="698"/>
            </a:xfrm>
            <a:custGeom>
              <a:avLst/>
              <a:gdLst>
                <a:gd name="T0" fmla="*/ 462 w 21600"/>
                <a:gd name="T1" fmla="*/ 403 h 21600"/>
                <a:gd name="T2" fmla="*/ 462 w 21600"/>
                <a:gd name="T3" fmla="*/ 366 h 21600"/>
                <a:gd name="T4" fmla="*/ 424 w 21600"/>
                <a:gd name="T5" fmla="*/ 376 h 21600"/>
                <a:gd name="T6" fmla="*/ 376 w 21600"/>
                <a:gd name="T7" fmla="*/ 349 h 21600"/>
                <a:gd name="T8" fmla="*/ 320 w 21600"/>
                <a:gd name="T9" fmla="*/ 312 h 21600"/>
                <a:gd name="T10" fmla="*/ 320 w 21600"/>
                <a:gd name="T11" fmla="*/ 275 h 21600"/>
                <a:gd name="T12" fmla="*/ 320 w 21600"/>
                <a:gd name="T13" fmla="*/ 257 h 21600"/>
                <a:gd name="T14" fmla="*/ 338 w 21600"/>
                <a:gd name="T15" fmla="*/ 230 h 21600"/>
                <a:gd name="T16" fmla="*/ 358 w 21600"/>
                <a:gd name="T17" fmla="*/ 193 h 21600"/>
                <a:gd name="T18" fmla="*/ 404 w 21600"/>
                <a:gd name="T19" fmla="*/ 166 h 21600"/>
                <a:gd name="T20" fmla="*/ 462 w 21600"/>
                <a:gd name="T21" fmla="*/ 166 h 21600"/>
                <a:gd name="T22" fmla="*/ 462 w 21600"/>
                <a:gd name="T23" fmla="*/ 139 h 21600"/>
                <a:gd name="T24" fmla="*/ 442 w 21600"/>
                <a:gd name="T25" fmla="*/ 139 h 21600"/>
                <a:gd name="T26" fmla="*/ 462 w 21600"/>
                <a:gd name="T27" fmla="*/ 92 h 21600"/>
                <a:gd name="T28" fmla="*/ 414 w 21600"/>
                <a:gd name="T29" fmla="*/ 92 h 21600"/>
                <a:gd name="T30" fmla="*/ 386 w 21600"/>
                <a:gd name="T31" fmla="*/ 92 h 21600"/>
                <a:gd name="T32" fmla="*/ 348 w 21600"/>
                <a:gd name="T33" fmla="*/ 82 h 21600"/>
                <a:gd name="T34" fmla="*/ 330 w 21600"/>
                <a:gd name="T35" fmla="*/ 64 h 21600"/>
                <a:gd name="T36" fmla="*/ 302 w 21600"/>
                <a:gd name="T37" fmla="*/ 37 h 21600"/>
                <a:gd name="T38" fmla="*/ 282 w 21600"/>
                <a:gd name="T39" fmla="*/ 10 h 21600"/>
                <a:gd name="T40" fmla="*/ 244 w 21600"/>
                <a:gd name="T41" fmla="*/ 0 h 21600"/>
                <a:gd name="T42" fmla="*/ 254 w 21600"/>
                <a:gd name="T43" fmla="*/ 47 h 21600"/>
                <a:gd name="T44" fmla="*/ 208 w 21600"/>
                <a:gd name="T45" fmla="*/ 92 h 21600"/>
                <a:gd name="T46" fmla="*/ 142 w 21600"/>
                <a:gd name="T47" fmla="*/ 119 h 21600"/>
                <a:gd name="T48" fmla="*/ 84 w 21600"/>
                <a:gd name="T49" fmla="*/ 166 h 21600"/>
                <a:gd name="T50" fmla="*/ 48 w 21600"/>
                <a:gd name="T51" fmla="*/ 166 h 21600"/>
                <a:gd name="T52" fmla="*/ 48 w 21600"/>
                <a:gd name="T53" fmla="*/ 146 h 21600"/>
                <a:gd name="T54" fmla="*/ 48 w 21600"/>
                <a:gd name="T55" fmla="*/ 129 h 21600"/>
                <a:gd name="T56" fmla="*/ 0 w 21600"/>
                <a:gd name="T57" fmla="*/ 156 h 21600"/>
                <a:gd name="T58" fmla="*/ 0 w 21600"/>
                <a:gd name="T59" fmla="*/ 193 h 21600"/>
                <a:gd name="T60" fmla="*/ 10 w 21600"/>
                <a:gd name="T61" fmla="*/ 220 h 21600"/>
                <a:gd name="T62" fmla="*/ 10 w 21600"/>
                <a:gd name="T63" fmla="*/ 240 h 21600"/>
                <a:gd name="T64" fmla="*/ 56 w 21600"/>
                <a:gd name="T65" fmla="*/ 257 h 21600"/>
                <a:gd name="T66" fmla="*/ 76 w 21600"/>
                <a:gd name="T67" fmla="*/ 275 h 21600"/>
                <a:gd name="T68" fmla="*/ 94 w 21600"/>
                <a:gd name="T69" fmla="*/ 304 h 21600"/>
                <a:gd name="T70" fmla="*/ 114 w 21600"/>
                <a:gd name="T71" fmla="*/ 332 h 21600"/>
                <a:gd name="T72" fmla="*/ 122 w 21600"/>
                <a:gd name="T73" fmla="*/ 359 h 21600"/>
                <a:gd name="T74" fmla="*/ 142 w 21600"/>
                <a:gd name="T75" fmla="*/ 396 h 21600"/>
                <a:gd name="T76" fmla="*/ 178 w 21600"/>
                <a:gd name="T77" fmla="*/ 441 h 21600"/>
                <a:gd name="T78" fmla="*/ 198 w 21600"/>
                <a:gd name="T79" fmla="*/ 460 h 21600"/>
                <a:gd name="T80" fmla="*/ 216 w 21600"/>
                <a:gd name="T81" fmla="*/ 495 h 21600"/>
                <a:gd name="T82" fmla="*/ 216 w 21600"/>
                <a:gd name="T83" fmla="*/ 525 h 21600"/>
                <a:gd name="T84" fmla="*/ 236 w 21600"/>
                <a:gd name="T85" fmla="*/ 542 h 21600"/>
                <a:gd name="T86" fmla="*/ 254 w 21600"/>
                <a:gd name="T87" fmla="*/ 569 h 21600"/>
                <a:gd name="T88" fmla="*/ 282 w 21600"/>
                <a:gd name="T89" fmla="*/ 579 h 21600"/>
                <a:gd name="T90" fmla="*/ 302 w 21600"/>
                <a:gd name="T91" fmla="*/ 579 h 21600"/>
                <a:gd name="T92" fmla="*/ 330 w 21600"/>
                <a:gd name="T93" fmla="*/ 606 h 21600"/>
                <a:gd name="T94" fmla="*/ 368 w 21600"/>
                <a:gd name="T95" fmla="*/ 624 h 21600"/>
                <a:gd name="T96" fmla="*/ 404 w 21600"/>
                <a:gd name="T97" fmla="*/ 644 h 21600"/>
                <a:gd name="T98" fmla="*/ 424 w 21600"/>
                <a:gd name="T99" fmla="*/ 661 h 21600"/>
                <a:gd name="T100" fmla="*/ 442 w 21600"/>
                <a:gd name="T101" fmla="*/ 671 h 21600"/>
                <a:gd name="T102" fmla="*/ 470 w 21600"/>
                <a:gd name="T103" fmla="*/ 698 h 21600"/>
                <a:gd name="T104" fmla="*/ 508 w 21600"/>
                <a:gd name="T105" fmla="*/ 688 h 21600"/>
                <a:gd name="T106" fmla="*/ 518 w 21600"/>
                <a:gd name="T107" fmla="*/ 661 h 21600"/>
                <a:gd name="T108" fmla="*/ 526 w 21600"/>
                <a:gd name="T109" fmla="*/ 634 h 21600"/>
                <a:gd name="T110" fmla="*/ 526 w 21600"/>
                <a:gd name="T111" fmla="*/ 597 h 21600"/>
                <a:gd name="T112" fmla="*/ 526 w 21600"/>
                <a:gd name="T113" fmla="*/ 559 h 21600"/>
                <a:gd name="T114" fmla="*/ 536 w 21600"/>
                <a:gd name="T115" fmla="*/ 460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20064" y="12791"/>
                  </a:moveTo>
                  <a:lnTo>
                    <a:pt x="18631" y="12791"/>
                  </a:lnTo>
                  <a:lnTo>
                    <a:pt x="18631" y="12485"/>
                  </a:lnTo>
                  <a:lnTo>
                    <a:pt x="18222" y="11643"/>
                  </a:lnTo>
                  <a:lnTo>
                    <a:pt x="18222" y="11336"/>
                  </a:lnTo>
                  <a:lnTo>
                    <a:pt x="18631" y="11336"/>
                  </a:lnTo>
                  <a:lnTo>
                    <a:pt x="18631" y="11106"/>
                  </a:lnTo>
                  <a:lnTo>
                    <a:pt x="18222" y="10800"/>
                  </a:lnTo>
                  <a:lnTo>
                    <a:pt x="17096" y="11643"/>
                  </a:lnTo>
                  <a:lnTo>
                    <a:pt x="15560" y="11643"/>
                  </a:lnTo>
                  <a:lnTo>
                    <a:pt x="15560" y="11106"/>
                  </a:lnTo>
                  <a:lnTo>
                    <a:pt x="15151" y="10800"/>
                  </a:lnTo>
                  <a:lnTo>
                    <a:pt x="13308" y="10800"/>
                  </a:lnTo>
                  <a:lnTo>
                    <a:pt x="14025" y="10494"/>
                  </a:lnTo>
                  <a:lnTo>
                    <a:pt x="12899" y="9651"/>
                  </a:lnTo>
                  <a:lnTo>
                    <a:pt x="12489" y="9421"/>
                  </a:lnTo>
                  <a:lnTo>
                    <a:pt x="12489" y="8809"/>
                  </a:lnTo>
                  <a:lnTo>
                    <a:pt x="12899" y="8502"/>
                  </a:lnTo>
                  <a:lnTo>
                    <a:pt x="12489" y="8272"/>
                  </a:lnTo>
                  <a:lnTo>
                    <a:pt x="12899" y="8272"/>
                  </a:lnTo>
                  <a:lnTo>
                    <a:pt x="12899" y="7966"/>
                  </a:lnTo>
                  <a:lnTo>
                    <a:pt x="13308" y="7660"/>
                  </a:lnTo>
                  <a:lnTo>
                    <a:pt x="13615" y="7660"/>
                  </a:lnTo>
                  <a:lnTo>
                    <a:pt x="13615" y="7123"/>
                  </a:lnTo>
                  <a:lnTo>
                    <a:pt x="14025" y="6511"/>
                  </a:lnTo>
                  <a:lnTo>
                    <a:pt x="14025" y="5974"/>
                  </a:lnTo>
                  <a:lnTo>
                    <a:pt x="14434" y="5974"/>
                  </a:lnTo>
                  <a:lnTo>
                    <a:pt x="15151" y="5438"/>
                  </a:lnTo>
                  <a:lnTo>
                    <a:pt x="15560" y="5438"/>
                  </a:lnTo>
                  <a:lnTo>
                    <a:pt x="16277" y="5132"/>
                  </a:lnTo>
                  <a:lnTo>
                    <a:pt x="17403" y="4826"/>
                  </a:lnTo>
                  <a:lnTo>
                    <a:pt x="18631" y="4826"/>
                  </a:lnTo>
                  <a:lnTo>
                    <a:pt x="18631" y="5132"/>
                  </a:lnTo>
                  <a:lnTo>
                    <a:pt x="18938" y="5132"/>
                  </a:lnTo>
                  <a:lnTo>
                    <a:pt x="18938" y="4519"/>
                  </a:lnTo>
                  <a:lnTo>
                    <a:pt x="18631" y="4289"/>
                  </a:lnTo>
                  <a:lnTo>
                    <a:pt x="18222" y="4519"/>
                  </a:lnTo>
                  <a:lnTo>
                    <a:pt x="17812" y="4519"/>
                  </a:lnTo>
                  <a:lnTo>
                    <a:pt x="17812" y="4289"/>
                  </a:lnTo>
                  <a:lnTo>
                    <a:pt x="18938" y="3140"/>
                  </a:lnTo>
                  <a:lnTo>
                    <a:pt x="18938" y="2834"/>
                  </a:lnTo>
                  <a:lnTo>
                    <a:pt x="18631" y="2834"/>
                  </a:lnTo>
                  <a:lnTo>
                    <a:pt x="18222" y="2528"/>
                  </a:lnTo>
                  <a:lnTo>
                    <a:pt x="17403" y="2528"/>
                  </a:lnTo>
                  <a:lnTo>
                    <a:pt x="16686" y="2834"/>
                  </a:lnTo>
                  <a:lnTo>
                    <a:pt x="16277" y="2528"/>
                  </a:lnTo>
                  <a:lnTo>
                    <a:pt x="15970" y="2528"/>
                  </a:lnTo>
                  <a:lnTo>
                    <a:pt x="15560" y="2834"/>
                  </a:lnTo>
                  <a:lnTo>
                    <a:pt x="14025" y="2834"/>
                  </a:lnTo>
                  <a:lnTo>
                    <a:pt x="13615" y="2528"/>
                  </a:lnTo>
                  <a:lnTo>
                    <a:pt x="14025" y="2528"/>
                  </a:lnTo>
                  <a:lnTo>
                    <a:pt x="13615" y="2298"/>
                  </a:lnTo>
                  <a:lnTo>
                    <a:pt x="13615" y="1991"/>
                  </a:lnTo>
                  <a:lnTo>
                    <a:pt x="13308" y="1991"/>
                  </a:lnTo>
                  <a:lnTo>
                    <a:pt x="13308" y="1685"/>
                  </a:lnTo>
                  <a:lnTo>
                    <a:pt x="12899" y="1455"/>
                  </a:lnTo>
                  <a:lnTo>
                    <a:pt x="12182" y="1149"/>
                  </a:lnTo>
                  <a:lnTo>
                    <a:pt x="11773" y="843"/>
                  </a:lnTo>
                  <a:lnTo>
                    <a:pt x="11773" y="613"/>
                  </a:lnTo>
                  <a:lnTo>
                    <a:pt x="11363" y="306"/>
                  </a:lnTo>
                  <a:lnTo>
                    <a:pt x="11056" y="306"/>
                  </a:lnTo>
                  <a:lnTo>
                    <a:pt x="10237" y="0"/>
                  </a:lnTo>
                  <a:lnTo>
                    <a:pt x="9827" y="0"/>
                  </a:lnTo>
                  <a:lnTo>
                    <a:pt x="9827" y="306"/>
                  </a:lnTo>
                  <a:lnTo>
                    <a:pt x="10237" y="613"/>
                  </a:lnTo>
                  <a:lnTo>
                    <a:pt x="10237" y="1455"/>
                  </a:lnTo>
                  <a:lnTo>
                    <a:pt x="9827" y="1455"/>
                  </a:lnTo>
                  <a:lnTo>
                    <a:pt x="9520" y="1991"/>
                  </a:lnTo>
                  <a:lnTo>
                    <a:pt x="8394" y="2834"/>
                  </a:lnTo>
                  <a:lnTo>
                    <a:pt x="7575" y="3140"/>
                  </a:lnTo>
                  <a:lnTo>
                    <a:pt x="5733" y="3447"/>
                  </a:lnTo>
                  <a:lnTo>
                    <a:pt x="5733" y="3677"/>
                  </a:lnTo>
                  <a:lnTo>
                    <a:pt x="4197" y="5438"/>
                  </a:lnTo>
                  <a:lnTo>
                    <a:pt x="3788" y="5668"/>
                  </a:lnTo>
                  <a:lnTo>
                    <a:pt x="3378" y="5132"/>
                  </a:lnTo>
                  <a:lnTo>
                    <a:pt x="2252" y="5132"/>
                  </a:lnTo>
                  <a:lnTo>
                    <a:pt x="2252" y="4826"/>
                  </a:lnTo>
                  <a:lnTo>
                    <a:pt x="1945" y="5132"/>
                  </a:lnTo>
                  <a:lnTo>
                    <a:pt x="1536" y="5132"/>
                  </a:lnTo>
                  <a:lnTo>
                    <a:pt x="1536" y="4826"/>
                  </a:lnTo>
                  <a:lnTo>
                    <a:pt x="1945" y="4519"/>
                  </a:lnTo>
                  <a:lnTo>
                    <a:pt x="2252" y="4519"/>
                  </a:lnTo>
                  <a:lnTo>
                    <a:pt x="1945" y="4289"/>
                  </a:lnTo>
                  <a:lnTo>
                    <a:pt x="1945" y="3983"/>
                  </a:lnTo>
                  <a:lnTo>
                    <a:pt x="1126" y="4289"/>
                  </a:lnTo>
                  <a:lnTo>
                    <a:pt x="819" y="4519"/>
                  </a:lnTo>
                  <a:lnTo>
                    <a:pt x="0" y="4826"/>
                  </a:lnTo>
                  <a:lnTo>
                    <a:pt x="0" y="5668"/>
                  </a:lnTo>
                  <a:lnTo>
                    <a:pt x="409" y="5974"/>
                  </a:lnTo>
                  <a:lnTo>
                    <a:pt x="0" y="5974"/>
                  </a:lnTo>
                  <a:lnTo>
                    <a:pt x="409" y="6281"/>
                  </a:lnTo>
                  <a:lnTo>
                    <a:pt x="819" y="6511"/>
                  </a:lnTo>
                  <a:lnTo>
                    <a:pt x="409" y="6817"/>
                  </a:lnTo>
                  <a:lnTo>
                    <a:pt x="0" y="6817"/>
                  </a:lnTo>
                  <a:lnTo>
                    <a:pt x="0" y="7123"/>
                  </a:lnTo>
                  <a:lnTo>
                    <a:pt x="409" y="7430"/>
                  </a:lnTo>
                  <a:lnTo>
                    <a:pt x="1126" y="7660"/>
                  </a:lnTo>
                  <a:lnTo>
                    <a:pt x="1536" y="7660"/>
                  </a:lnTo>
                  <a:lnTo>
                    <a:pt x="2252" y="7966"/>
                  </a:lnTo>
                  <a:lnTo>
                    <a:pt x="2662" y="7966"/>
                  </a:lnTo>
                  <a:lnTo>
                    <a:pt x="2662" y="8272"/>
                  </a:lnTo>
                  <a:lnTo>
                    <a:pt x="3071" y="8502"/>
                  </a:lnTo>
                  <a:lnTo>
                    <a:pt x="3071" y="8809"/>
                  </a:lnTo>
                  <a:lnTo>
                    <a:pt x="3378" y="9115"/>
                  </a:lnTo>
                  <a:lnTo>
                    <a:pt x="3788" y="9421"/>
                  </a:lnTo>
                  <a:lnTo>
                    <a:pt x="4197" y="9651"/>
                  </a:lnTo>
                  <a:lnTo>
                    <a:pt x="4197" y="9957"/>
                  </a:lnTo>
                  <a:lnTo>
                    <a:pt x="4607" y="10264"/>
                  </a:lnTo>
                  <a:lnTo>
                    <a:pt x="4607" y="10494"/>
                  </a:lnTo>
                  <a:lnTo>
                    <a:pt x="4914" y="10800"/>
                  </a:lnTo>
                  <a:lnTo>
                    <a:pt x="4914" y="11106"/>
                  </a:lnTo>
                  <a:lnTo>
                    <a:pt x="5323" y="11336"/>
                  </a:lnTo>
                  <a:lnTo>
                    <a:pt x="5323" y="11643"/>
                  </a:lnTo>
                  <a:lnTo>
                    <a:pt x="5733" y="12255"/>
                  </a:lnTo>
                  <a:lnTo>
                    <a:pt x="6449" y="12791"/>
                  </a:lnTo>
                  <a:lnTo>
                    <a:pt x="6449" y="13098"/>
                  </a:lnTo>
                  <a:lnTo>
                    <a:pt x="7166" y="13634"/>
                  </a:lnTo>
                  <a:lnTo>
                    <a:pt x="7166" y="13940"/>
                  </a:lnTo>
                  <a:lnTo>
                    <a:pt x="7575" y="14247"/>
                  </a:lnTo>
                  <a:lnTo>
                    <a:pt x="7985" y="14247"/>
                  </a:lnTo>
                  <a:lnTo>
                    <a:pt x="7985" y="14477"/>
                  </a:lnTo>
                  <a:lnTo>
                    <a:pt x="8394" y="15089"/>
                  </a:lnTo>
                  <a:lnTo>
                    <a:pt x="8701" y="15319"/>
                  </a:lnTo>
                  <a:lnTo>
                    <a:pt x="9111" y="15932"/>
                  </a:lnTo>
                  <a:lnTo>
                    <a:pt x="9111" y="16238"/>
                  </a:lnTo>
                  <a:lnTo>
                    <a:pt x="8701" y="16238"/>
                  </a:lnTo>
                  <a:lnTo>
                    <a:pt x="8701" y="16468"/>
                  </a:lnTo>
                  <a:lnTo>
                    <a:pt x="9111" y="16468"/>
                  </a:lnTo>
                  <a:lnTo>
                    <a:pt x="9520" y="16774"/>
                  </a:lnTo>
                  <a:lnTo>
                    <a:pt x="9827" y="17081"/>
                  </a:lnTo>
                  <a:lnTo>
                    <a:pt x="10237" y="17311"/>
                  </a:lnTo>
                  <a:lnTo>
                    <a:pt x="10237" y="17617"/>
                  </a:lnTo>
                  <a:lnTo>
                    <a:pt x="11056" y="17617"/>
                  </a:lnTo>
                  <a:lnTo>
                    <a:pt x="11056" y="17923"/>
                  </a:lnTo>
                  <a:lnTo>
                    <a:pt x="11363" y="17923"/>
                  </a:lnTo>
                  <a:lnTo>
                    <a:pt x="11363" y="18153"/>
                  </a:lnTo>
                  <a:lnTo>
                    <a:pt x="12182" y="18153"/>
                  </a:lnTo>
                  <a:lnTo>
                    <a:pt x="12182" y="17923"/>
                  </a:lnTo>
                  <a:lnTo>
                    <a:pt x="12182" y="18460"/>
                  </a:lnTo>
                  <a:lnTo>
                    <a:pt x="12899" y="18460"/>
                  </a:lnTo>
                  <a:lnTo>
                    <a:pt x="13308" y="18766"/>
                  </a:lnTo>
                  <a:lnTo>
                    <a:pt x="13308" y="19072"/>
                  </a:lnTo>
                  <a:lnTo>
                    <a:pt x="14434" y="19072"/>
                  </a:lnTo>
                  <a:lnTo>
                    <a:pt x="14844" y="19302"/>
                  </a:lnTo>
                  <a:lnTo>
                    <a:pt x="15151" y="19609"/>
                  </a:lnTo>
                  <a:lnTo>
                    <a:pt x="15970" y="19609"/>
                  </a:lnTo>
                  <a:lnTo>
                    <a:pt x="16277" y="19915"/>
                  </a:lnTo>
                  <a:lnTo>
                    <a:pt x="16686" y="20145"/>
                  </a:lnTo>
                  <a:lnTo>
                    <a:pt x="17096" y="20145"/>
                  </a:lnTo>
                  <a:lnTo>
                    <a:pt x="17096" y="20451"/>
                  </a:lnTo>
                  <a:lnTo>
                    <a:pt x="17403" y="20451"/>
                  </a:lnTo>
                  <a:lnTo>
                    <a:pt x="17403" y="20757"/>
                  </a:lnTo>
                  <a:lnTo>
                    <a:pt x="17812" y="20757"/>
                  </a:lnTo>
                  <a:lnTo>
                    <a:pt x="18222" y="21064"/>
                  </a:lnTo>
                  <a:lnTo>
                    <a:pt x="18631" y="21294"/>
                  </a:lnTo>
                  <a:lnTo>
                    <a:pt x="18938" y="21600"/>
                  </a:lnTo>
                  <a:lnTo>
                    <a:pt x="19757" y="21600"/>
                  </a:lnTo>
                  <a:lnTo>
                    <a:pt x="20064" y="21294"/>
                  </a:lnTo>
                  <a:lnTo>
                    <a:pt x="20474" y="21294"/>
                  </a:lnTo>
                  <a:lnTo>
                    <a:pt x="20883" y="21064"/>
                  </a:lnTo>
                  <a:lnTo>
                    <a:pt x="20474" y="20757"/>
                  </a:lnTo>
                  <a:lnTo>
                    <a:pt x="20883" y="20451"/>
                  </a:lnTo>
                  <a:lnTo>
                    <a:pt x="20474" y="20145"/>
                  </a:lnTo>
                  <a:lnTo>
                    <a:pt x="20883" y="19915"/>
                  </a:lnTo>
                  <a:lnTo>
                    <a:pt x="21191" y="19609"/>
                  </a:lnTo>
                  <a:lnTo>
                    <a:pt x="21600" y="19302"/>
                  </a:lnTo>
                  <a:lnTo>
                    <a:pt x="21600" y="19072"/>
                  </a:lnTo>
                  <a:lnTo>
                    <a:pt x="21191" y="18460"/>
                  </a:lnTo>
                  <a:lnTo>
                    <a:pt x="21191" y="17617"/>
                  </a:lnTo>
                  <a:lnTo>
                    <a:pt x="20883" y="17617"/>
                  </a:lnTo>
                  <a:lnTo>
                    <a:pt x="21191" y="17311"/>
                  </a:lnTo>
                  <a:lnTo>
                    <a:pt x="21191" y="14783"/>
                  </a:lnTo>
                  <a:lnTo>
                    <a:pt x="21600" y="14477"/>
                  </a:lnTo>
                  <a:lnTo>
                    <a:pt x="21600" y="14247"/>
                  </a:lnTo>
                  <a:lnTo>
                    <a:pt x="20064" y="12791"/>
                  </a:lnTo>
                  <a:close/>
                  <a:moveTo>
                    <a:pt x="20064" y="12791"/>
                  </a:moveTo>
                </a:path>
              </a:pathLst>
            </a:custGeom>
            <a:grpFill/>
            <a:ln>
              <a:noFill/>
            </a:ln>
          </p:spPr>
          <p:txBody>
            <a:bodyPr lIns="0" tIns="0" rIns="0" bIns="0"/>
            <a:lstStyle/>
            <a:p>
              <a:pPr defTabSz="913765">
                <a:defRPr/>
              </a:pPr>
              <a:endParaRPr lang="es-ES">
                <a:solidFill>
                  <a:prstClr val="black"/>
                </a:solidFill>
              </a:endParaRPr>
            </a:p>
          </p:txBody>
        </p:sp>
        <p:sp>
          <p:nvSpPr>
            <p:cNvPr id="460" name="AutoShape 182"/>
            <p:cNvSpPr/>
            <p:nvPr/>
          </p:nvSpPr>
          <p:spPr bwMode="auto">
            <a:xfrm>
              <a:off x="4001" y="5043"/>
              <a:ext cx="517" cy="512"/>
            </a:xfrm>
            <a:custGeom>
              <a:avLst/>
              <a:gdLst>
                <a:gd name="T0" fmla="*/ 499 w 21600"/>
                <a:gd name="T1" fmla="*/ 376 h 21600"/>
                <a:gd name="T2" fmla="*/ 517 w 21600"/>
                <a:gd name="T3" fmla="*/ 329 h 21600"/>
                <a:gd name="T4" fmla="*/ 471 w 21600"/>
                <a:gd name="T5" fmla="*/ 284 h 21600"/>
                <a:gd name="T6" fmla="*/ 471 w 21600"/>
                <a:gd name="T7" fmla="*/ 247 h 21600"/>
                <a:gd name="T8" fmla="*/ 395 w 21600"/>
                <a:gd name="T9" fmla="*/ 228 h 21600"/>
                <a:gd name="T10" fmla="*/ 385 w 21600"/>
                <a:gd name="T11" fmla="*/ 166 h 21600"/>
                <a:gd name="T12" fmla="*/ 340 w 21600"/>
                <a:gd name="T13" fmla="*/ 156 h 21600"/>
                <a:gd name="T14" fmla="*/ 319 w 21600"/>
                <a:gd name="T15" fmla="*/ 146 h 21600"/>
                <a:gd name="T16" fmla="*/ 312 w 21600"/>
                <a:gd name="T17" fmla="*/ 136 h 21600"/>
                <a:gd name="T18" fmla="*/ 281 w 21600"/>
                <a:gd name="T19" fmla="*/ 129 h 21600"/>
                <a:gd name="T20" fmla="*/ 264 w 21600"/>
                <a:gd name="T21" fmla="*/ 119 h 21600"/>
                <a:gd name="T22" fmla="*/ 226 w 21600"/>
                <a:gd name="T23" fmla="*/ 109 h 21600"/>
                <a:gd name="T24" fmla="*/ 198 w 21600"/>
                <a:gd name="T25" fmla="*/ 101 h 21600"/>
                <a:gd name="T26" fmla="*/ 188 w 21600"/>
                <a:gd name="T27" fmla="*/ 82 h 21600"/>
                <a:gd name="T28" fmla="*/ 170 w 21600"/>
                <a:gd name="T29" fmla="*/ 64 h 21600"/>
                <a:gd name="T30" fmla="*/ 170 w 21600"/>
                <a:gd name="T31" fmla="*/ 37 h 21600"/>
                <a:gd name="T32" fmla="*/ 170 w 21600"/>
                <a:gd name="T33" fmla="*/ 17 h 21600"/>
                <a:gd name="T34" fmla="*/ 160 w 21600"/>
                <a:gd name="T35" fmla="*/ 7 h 21600"/>
                <a:gd name="T36" fmla="*/ 142 w 21600"/>
                <a:gd name="T37" fmla="*/ 0 h 21600"/>
                <a:gd name="T38" fmla="*/ 114 w 21600"/>
                <a:gd name="T39" fmla="*/ 7 h 21600"/>
                <a:gd name="T40" fmla="*/ 86 w 21600"/>
                <a:gd name="T41" fmla="*/ 37 h 21600"/>
                <a:gd name="T42" fmla="*/ 48 w 21600"/>
                <a:gd name="T43" fmla="*/ 45 h 21600"/>
                <a:gd name="T44" fmla="*/ 0 w 21600"/>
                <a:gd name="T45" fmla="*/ 54 h 21600"/>
                <a:gd name="T46" fmla="*/ 38 w 21600"/>
                <a:gd name="T47" fmla="*/ 109 h 21600"/>
                <a:gd name="T48" fmla="*/ 28 w 21600"/>
                <a:gd name="T49" fmla="*/ 200 h 21600"/>
                <a:gd name="T50" fmla="*/ 28 w 21600"/>
                <a:gd name="T51" fmla="*/ 210 h 21600"/>
                <a:gd name="T52" fmla="*/ 38 w 21600"/>
                <a:gd name="T53" fmla="*/ 257 h 21600"/>
                <a:gd name="T54" fmla="*/ 28 w 21600"/>
                <a:gd name="T55" fmla="*/ 275 h 21600"/>
                <a:gd name="T56" fmla="*/ 10 w 21600"/>
                <a:gd name="T57" fmla="*/ 292 h 21600"/>
                <a:gd name="T58" fmla="*/ 28 w 21600"/>
                <a:gd name="T59" fmla="*/ 312 h 21600"/>
                <a:gd name="T60" fmla="*/ 38 w 21600"/>
                <a:gd name="T61" fmla="*/ 322 h 21600"/>
                <a:gd name="T62" fmla="*/ 48 w 21600"/>
                <a:gd name="T63" fmla="*/ 366 h 21600"/>
                <a:gd name="T64" fmla="*/ 66 w 21600"/>
                <a:gd name="T65" fmla="*/ 403 h 21600"/>
                <a:gd name="T66" fmla="*/ 58 w 21600"/>
                <a:gd name="T67" fmla="*/ 430 h 21600"/>
                <a:gd name="T68" fmla="*/ 114 w 21600"/>
                <a:gd name="T69" fmla="*/ 512 h 21600"/>
                <a:gd name="T70" fmla="*/ 142 w 21600"/>
                <a:gd name="T71" fmla="*/ 505 h 21600"/>
                <a:gd name="T72" fmla="*/ 160 w 21600"/>
                <a:gd name="T73" fmla="*/ 477 h 21600"/>
                <a:gd name="T74" fmla="*/ 180 w 21600"/>
                <a:gd name="T75" fmla="*/ 485 h 21600"/>
                <a:gd name="T76" fmla="*/ 236 w 21600"/>
                <a:gd name="T77" fmla="*/ 477 h 21600"/>
                <a:gd name="T78" fmla="*/ 246 w 21600"/>
                <a:gd name="T79" fmla="*/ 505 h 21600"/>
                <a:gd name="T80" fmla="*/ 253 w 21600"/>
                <a:gd name="T81" fmla="*/ 495 h 21600"/>
                <a:gd name="T82" fmla="*/ 264 w 21600"/>
                <a:gd name="T83" fmla="*/ 477 h 21600"/>
                <a:gd name="T84" fmla="*/ 312 w 21600"/>
                <a:gd name="T85" fmla="*/ 485 h 21600"/>
                <a:gd name="T86" fmla="*/ 329 w 21600"/>
                <a:gd name="T87" fmla="*/ 450 h 21600"/>
                <a:gd name="T88" fmla="*/ 319 w 21600"/>
                <a:gd name="T89" fmla="*/ 420 h 21600"/>
                <a:gd name="T90" fmla="*/ 340 w 21600"/>
                <a:gd name="T91" fmla="*/ 386 h 21600"/>
                <a:gd name="T92" fmla="*/ 405 w 21600"/>
                <a:gd name="T93" fmla="*/ 366 h 21600"/>
                <a:gd name="T94" fmla="*/ 479 w 21600"/>
                <a:gd name="T95" fmla="*/ 386 h 21600"/>
                <a:gd name="T96" fmla="*/ 499 w 21600"/>
                <a:gd name="T97" fmla="*/ 393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20859" y="16591"/>
                  </a:moveTo>
                  <a:lnTo>
                    <a:pt x="20859" y="15861"/>
                  </a:lnTo>
                  <a:lnTo>
                    <a:pt x="21600" y="14296"/>
                  </a:lnTo>
                  <a:lnTo>
                    <a:pt x="21600" y="13878"/>
                  </a:lnTo>
                  <a:lnTo>
                    <a:pt x="20859" y="12313"/>
                  </a:lnTo>
                  <a:lnTo>
                    <a:pt x="19694" y="12000"/>
                  </a:lnTo>
                  <a:lnTo>
                    <a:pt x="20012" y="11583"/>
                  </a:lnTo>
                  <a:lnTo>
                    <a:pt x="19694" y="10435"/>
                  </a:lnTo>
                  <a:lnTo>
                    <a:pt x="16518" y="10435"/>
                  </a:lnTo>
                  <a:lnTo>
                    <a:pt x="16518" y="9600"/>
                  </a:lnTo>
                  <a:lnTo>
                    <a:pt x="16094" y="8870"/>
                  </a:lnTo>
                  <a:lnTo>
                    <a:pt x="16094" y="6991"/>
                  </a:lnTo>
                  <a:lnTo>
                    <a:pt x="15353" y="6574"/>
                  </a:lnTo>
                  <a:lnTo>
                    <a:pt x="14188" y="6574"/>
                  </a:lnTo>
                  <a:lnTo>
                    <a:pt x="13765" y="6157"/>
                  </a:lnTo>
                  <a:lnTo>
                    <a:pt x="13341" y="6157"/>
                  </a:lnTo>
                  <a:lnTo>
                    <a:pt x="13341" y="5739"/>
                  </a:lnTo>
                  <a:lnTo>
                    <a:pt x="13024" y="5739"/>
                  </a:lnTo>
                  <a:lnTo>
                    <a:pt x="12176" y="5426"/>
                  </a:lnTo>
                  <a:lnTo>
                    <a:pt x="11753" y="5426"/>
                  </a:lnTo>
                  <a:lnTo>
                    <a:pt x="11435" y="5009"/>
                  </a:lnTo>
                  <a:lnTo>
                    <a:pt x="11012" y="5009"/>
                  </a:lnTo>
                  <a:lnTo>
                    <a:pt x="10271" y="4278"/>
                  </a:lnTo>
                  <a:lnTo>
                    <a:pt x="9424" y="4591"/>
                  </a:lnTo>
                  <a:lnTo>
                    <a:pt x="9106" y="4278"/>
                  </a:lnTo>
                  <a:lnTo>
                    <a:pt x="8259" y="4278"/>
                  </a:lnTo>
                  <a:lnTo>
                    <a:pt x="7835" y="3861"/>
                  </a:lnTo>
                  <a:lnTo>
                    <a:pt x="7835" y="3443"/>
                  </a:lnTo>
                  <a:lnTo>
                    <a:pt x="7518" y="3443"/>
                  </a:lnTo>
                  <a:lnTo>
                    <a:pt x="7094" y="2713"/>
                  </a:lnTo>
                  <a:lnTo>
                    <a:pt x="7518" y="2296"/>
                  </a:lnTo>
                  <a:lnTo>
                    <a:pt x="7094" y="1565"/>
                  </a:lnTo>
                  <a:lnTo>
                    <a:pt x="7518" y="1148"/>
                  </a:lnTo>
                  <a:lnTo>
                    <a:pt x="7094" y="730"/>
                  </a:lnTo>
                  <a:lnTo>
                    <a:pt x="7094" y="0"/>
                  </a:lnTo>
                  <a:lnTo>
                    <a:pt x="6671" y="313"/>
                  </a:lnTo>
                  <a:lnTo>
                    <a:pt x="6353" y="0"/>
                  </a:lnTo>
                  <a:lnTo>
                    <a:pt x="5929" y="0"/>
                  </a:lnTo>
                  <a:lnTo>
                    <a:pt x="5506" y="313"/>
                  </a:lnTo>
                  <a:lnTo>
                    <a:pt x="4765" y="313"/>
                  </a:lnTo>
                  <a:lnTo>
                    <a:pt x="3918" y="1148"/>
                  </a:lnTo>
                  <a:lnTo>
                    <a:pt x="3600" y="1565"/>
                  </a:lnTo>
                  <a:lnTo>
                    <a:pt x="3176" y="1878"/>
                  </a:lnTo>
                  <a:lnTo>
                    <a:pt x="2012" y="1878"/>
                  </a:lnTo>
                  <a:lnTo>
                    <a:pt x="1588" y="2296"/>
                  </a:lnTo>
                  <a:lnTo>
                    <a:pt x="0" y="2296"/>
                  </a:lnTo>
                  <a:lnTo>
                    <a:pt x="1588" y="4278"/>
                  </a:lnTo>
                  <a:lnTo>
                    <a:pt x="1588" y="4591"/>
                  </a:lnTo>
                  <a:lnTo>
                    <a:pt x="1165" y="5009"/>
                  </a:lnTo>
                  <a:lnTo>
                    <a:pt x="1165" y="8452"/>
                  </a:lnTo>
                  <a:lnTo>
                    <a:pt x="847" y="8870"/>
                  </a:lnTo>
                  <a:lnTo>
                    <a:pt x="1165" y="8870"/>
                  </a:lnTo>
                  <a:lnTo>
                    <a:pt x="1165" y="10017"/>
                  </a:lnTo>
                  <a:lnTo>
                    <a:pt x="1588" y="10852"/>
                  </a:lnTo>
                  <a:lnTo>
                    <a:pt x="1588" y="11165"/>
                  </a:lnTo>
                  <a:lnTo>
                    <a:pt x="1165" y="11583"/>
                  </a:lnTo>
                  <a:lnTo>
                    <a:pt x="847" y="12000"/>
                  </a:lnTo>
                  <a:lnTo>
                    <a:pt x="424" y="12313"/>
                  </a:lnTo>
                  <a:lnTo>
                    <a:pt x="847" y="12730"/>
                  </a:lnTo>
                  <a:lnTo>
                    <a:pt x="1165" y="13148"/>
                  </a:lnTo>
                  <a:lnTo>
                    <a:pt x="1165" y="13565"/>
                  </a:lnTo>
                  <a:lnTo>
                    <a:pt x="1588" y="13565"/>
                  </a:lnTo>
                  <a:lnTo>
                    <a:pt x="1588" y="15026"/>
                  </a:lnTo>
                  <a:lnTo>
                    <a:pt x="2012" y="15443"/>
                  </a:lnTo>
                  <a:lnTo>
                    <a:pt x="2753" y="15861"/>
                  </a:lnTo>
                  <a:lnTo>
                    <a:pt x="2753" y="17009"/>
                  </a:lnTo>
                  <a:lnTo>
                    <a:pt x="2435" y="17739"/>
                  </a:lnTo>
                  <a:lnTo>
                    <a:pt x="2435" y="18157"/>
                  </a:lnTo>
                  <a:lnTo>
                    <a:pt x="3600" y="18574"/>
                  </a:lnTo>
                  <a:lnTo>
                    <a:pt x="4765" y="21600"/>
                  </a:lnTo>
                  <a:lnTo>
                    <a:pt x="5506" y="21600"/>
                  </a:lnTo>
                  <a:lnTo>
                    <a:pt x="5929" y="21287"/>
                  </a:lnTo>
                  <a:lnTo>
                    <a:pt x="5929" y="20870"/>
                  </a:lnTo>
                  <a:lnTo>
                    <a:pt x="6671" y="20139"/>
                  </a:lnTo>
                  <a:lnTo>
                    <a:pt x="7094" y="20139"/>
                  </a:lnTo>
                  <a:lnTo>
                    <a:pt x="7518" y="20452"/>
                  </a:lnTo>
                  <a:lnTo>
                    <a:pt x="8259" y="20139"/>
                  </a:lnTo>
                  <a:lnTo>
                    <a:pt x="9847" y="20139"/>
                  </a:lnTo>
                  <a:lnTo>
                    <a:pt x="9847" y="20452"/>
                  </a:lnTo>
                  <a:lnTo>
                    <a:pt x="10271" y="21287"/>
                  </a:lnTo>
                  <a:lnTo>
                    <a:pt x="10271" y="20870"/>
                  </a:lnTo>
                  <a:lnTo>
                    <a:pt x="10588" y="20870"/>
                  </a:lnTo>
                  <a:lnTo>
                    <a:pt x="10588" y="20452"/>
                  </a:lnTo>
                  <a:lnTo>
                    <a:pt x="11012" y="20139"/>
                  </a:lnTo>
                  <a:lnTo>
                    <a:pt x="12600" y="20139"/>
                  </a:lnTo>
                  <a:lnTo>
                    <a:pt x="13024" y="20452"/>
                  </a:lnTo>
                  <a:lnTo>
                    <a:pt x="13341" y="19722"/>
                  </a:lnTo>
                  <a:lnTo>
                    <a:pt x="13765" y="18991"/>
                  </a:lnTo>
                  <a:lnTo>
                    <a:pt x="13765" y="18157"/>
                  </a:lnTo>
                  <a:lnTo>
                    <a:pt x="13341" y="17739"/>
                  </a:lnTo>
                  <a:lnTo>
                    <a:pt x="14188" y="17009"/>
                  </a:lnTo>
                  <a:lnTo>
                    <a:pt x="14188" y="16278"/>
                  </a:lnTo>
                  <a:lnTo>
                    <a:pt x="14506" y="16278"/>
                  </a:lnTo>
                  <a:lnTo>
                    <a:pt x="16941" y="15443"/>
                  </a:lnTo>
                  <a:lnTo>
                    <a:pt x="18847" y="15443"/>
                  </a:lnTo>
                  <a:lnTo>
                    <a:pt x="20012" y="16278"/>
                  </a:lnTo>
                  <a:lnTo>
                    <a:pt x="20435" y="16278"/>
                  </a:lnTo>
                  <a:lnTo>
                    <a:pt x="20859" y="16591"/>
                  </a:lnTo>
                  <a:close/>
                  <a:moveTo>
                    <a:pt x="20859" y="16591"/>
                  </a:moveTo>
                </a:path>
              </a:pathLst>
            </a:custGeom>
            <a:grpFill/>
            <a:ln>
              <a:noFill/>
            </a:ln>
          </p:spPr>
          <p:txBody>
            <a:bodyPr lIns="0" tIns="0" rIns="0" bIns="0"/>
            <a:lstStyle/>
            <a:p>
              <a:pPr defTabSz="913765">
                <a:defRPr/>
              </a:pPr>
              <a:endParaRPr lang="es-ES">
                <a:solidFill>
                  <a:prstClr val="black"/>
                </a:solidFill>
              </a:endParaRPr>
            </a:p>
          </p:txBody>
        </p:sp>
        <p:sp>
          <p:nvSpPr>
            <p:cNvPr id="461" name="AutoShape 183"/>
            <p:cNvSpPr/>
            <p:nvPr/>
          </p:nvSpPr>
          <p:spPr bwMode="auto">
            <a:xfrm>
              <a:off x="4313" y="5409"/>
              <a:ext cx="355" cy="331"/>
            </a:xfrm>
            <a:custGeom>
              <a:avLst/>
              <a:gdLst>
                <a:gd name="T0" fmla="*/ 8 w 21600"/>
                <a:gd name="T1" fmla="*/ 101 h 21600"/>
                <a:gd name="T2" fmla="*/ 18 w 21600"/>
                <a:gd name="T3" fmla="*/ 64 h 21600"/>
                <a:gd name="T4" fmla="*/ 28 w 21600"/>
                <a:gd name="T5" fmla="*/ 37 h 21600"/>
                <a:gd name="T6" fmla="*/ 36 w 21600"/>
                <a:gd name="T7" fmla="*/ 20 h 21600"/>
                <a:gd name="T8" fmla="*/ 139 w 21600"/>
                <a:gd name="T9" fmla="*/ 0 h 21600"/>
                <a:gd name="T10" fmla="*/ 178 w 21600"/>
                <a:gd name="T11" fmla="*/ 20 h 21600"/>
                <a:gd name="T12" fmla="*/ 188 w 21600"/>
                <a:gd name="T13" fmla="*/ 37 h 21600"/>
                <a:gd name="T14" fmla="*/ 195 w 21600"/>
                <a:gd name="T15" fmla="*/ 54 h 21600"/>
                <a:gd name="T16" fmla="*/ 195 w 21600"/>
                <a:gd name="T17" fmla="*/ 91 h 21600"/>
                <a:gd name="T18" fmla="*/ 195 w 21600"/>
                <a:gd name="T19" fmla="*/ 101 h 21600"/>
                <a:gd name="T20" fmla="*/ 216 w 21600"/>
                <a:gd name="T21" fmla="*/ 111 h 21600"/>
                <a:gd name="T22" fmla="*/ 243 w 21600"/>
                <a:gd name="T23" fmla="*/ 111 h 21600"/>
                <a:gd name="T24" fmla="*/ 271 w 21600"/>
                <a:gd name="T25" fmla="*/ 111 h 21600"/>
                <a:gd name="T26" fmla="*/ 289 w 21600"/>
                <a:gd name="T27" fmla="*/ 119 h 21600"/>
                <a:gd name="T28" fmla="*/ 309 w 21600"/>
                <a:gd name="T29" fmla="*/ 166 h 21600"/>
                <a:gd name="T30" fmla="*/ 317 w 21600"/>
                <a:gd name="T31" fmla="*/ 183 h 21600"/>
                <a:gd name="T32" fmla="*/ 347 w 21600"/>
                <a:gd name="T33" fmla="*/ 175 h 21600"/>
                <a:gd name="T34" fmla="*/ 355 w 21600"/>
                <a:gd name="T35" fmla="*/ 230 h 21600"/>
                <a:gd name="T36" fmla="*/ 347 w 21600"/>
                <a:gd name="T37" fmla="*/ 274 h 21600"/>
                <a:gd name="T38" fmla="*/ 337 w 21600"/>
                <a:gd name="T39" fmla="*/ 284 h 21600"/>
                <a:gd name="T40" fmla="*/ 309 w 21600"/>
                <a:gd name="T41" fmla="*/ 304 h 21600"/>
                <a:gd name="T42" fmla="*/ 299 w 21600"/>
                <a:gd name="T43" fmla="*/ 321 h 21600"/>
                <a:gd name="T44" fmla="*/ 281 w 21600"/>
                <a:gd name="T45" fmla="*/ 331 h 21600"/>
                <a:gd name="T46" fmla="*/ 243 w 21600"/>
                <a:gd name="T47" fmla="*/ 321 h 21600"/>
                <a:gd name="T48" fmla="*/ 195 w 21600"/>
                <a:gd name="T49" fmla="*/ 304 h 21600"/>
                <a:gd name="T50" fmla="*/ 195 w 21600"/>
                <a:gd name="T51" fmla="*/ 274 h 21600"/>
                <a:gd name="T52" fmla="*/ 216 w 21600"/>
                <a:gd name="T53" fmla="*/ 267 h 21600"/>
                <a:gd name="T54" fmla="*/ 223 w 21600"/>
                <a:gd name="T55" fmla="*/ 247 h 21600"/>
                <a:gd name="T56" fmla="*/ 205 w 21600"/>
                <a:gd name="T57" fmla="*/ 240 h 21600"/>
                <a:gd name="T58" fmla="*/ 167 w 21600"/>
                <a:gd name="T59" fmla="*/ 220 h 21600"/>
                <a:gd name="T60" fmla="*/ 129 w 21600"/>
                <a:gd name="T61" fmla="*/ 203 h 21600"/>
                <a:gd name="T62" fmla="*/ 112 w 21600"/>
                <a:gd name="T63" fmla="*/ 193 h 21600"/>
                <a:gd name="T64" fmla="*/ 74 w 21600"/>
                <a:gd name="T65" fmla="*/ 175 h 21600"/>
                <a:gd name="T66" fmla="*/ 56 w 21600"/>
                <a:gd name="T67" fmla="*/ 166 h 21600"/>
                <a:gd name="T68" fmla="*/ 18 w 21600"/>
                <a:gd name="T69" fmla="*/ 128 h 21600"/>
                <a:gd name="T70" fmla="*/ 0 w 21600"/>
                <a:gd name="T71" fmla="*/ 119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0" y="7737"/>
                  </a:moveTo>
                  <a:lnTo>
                    <a:pt x="463" y="6609"/>
                  </a:lnTo>
                  <a:lnTo>
                    <a:pt x="1080" y="5481"/>
                  </a:lnTo>
                  <a:lnTo>
                    <a:pt x="1080" y="4191"/>
                  </a:lnTo>
                  <a:lnTo>
                    <a:pt x="463" y="3546"/>
                  </a:lnTo>
                  <a:lnTo>
                    <a:pt x="1697" y="2418"/>
                  </a:lnTo>
                  <a:lnTo>
                    <a:pt x="1697" y="1290"/>
                  </a:lnTo>
                  <a:lnTo>
                    <a:pt x="2160" y="1290"/>
                  </a:lnTo>
                  <a:lnTo>
                    <a:pt x="5709" y="0"/>
                  </a:lnTo>
                  <a:lnTo>
                    <a:pt x="8486" y="0"/>
                  </a:lnTo>
                  <a:lnTo>
                    <a:pt x="10183" y="1290"/>
                  </a:lnTo>
                  <a:lnTo>
                    <a:pt x="10800" y="1290"/>
                  </a:lnTo>
                  <a:lnTo>
                    <a:pt x="11417" y="1773"/>
                  </a:lnTo>
                  <a:lnTo>
                    <a:pt x="11417" y="2418"/>
                  </a:lnTo>
                  <a:lnTo>
                    <a:pt x="11880" y="3063"/>
                  </a:lnTo>
                  <a:lnTo>
                    <a:pt x="11880" y="3546"/>
                  </a:lnTo>
                  <a:lnTo>
                    <a:pt x="12497" y="4191"/>
                  </a:lnTo>
                  <a:lnTo>
                    <a:pt x="11880" y="5964"/>
                  </a:lnTo>
                  <a:lnTo>
                    <a:pt x="12497" y="6609"/>
                  </a:lnTo>
                  <a:lnTo>
                    <a:pt x="11880" y="6609"/>
                  </a:lnTo>
                  <a:lnTo>
                    <a:pt x="12497" y="7254"/>
                  </a:lnTo>
                  <a:lnTo>
                    <a:pt x="13114" y="7254"/>
                  </a:lnTo>
                  <a:lnTo>
                    <a:pt x="13577" y="7737"/>
                  </a:lnTo>
                  <a:lnTo>
                    <a:pt x="14811" y="7254"/>
                  </a:lnTo>
                  <a:lnTo>
                    <a:pt x="15429" y="7737"/>
                  </a:lnTo>
                  <a:lnTo>
                    <a:pt x="16509" y="7254"/>
                  </a:lnTo>
                  <a:lnTo>
                    <a:pt x="17126" y="7737"/>
                  </a:lnTo>
                  <a:lnTo>
                    <a:pt x="17589" y="7737"/>
                  </a:lnTo>
                  <a:lnTo>
                    <a:pt x="17589" y="8382"/>
                  </a:lnTo>
                  <a:lnTo>
                    <a:pt x="18823" y="10800"/>
                  </a:lnTo>
                  <a:lnTo>
                    <a:pt x="18823" y="11928"/>
                  </a:lnTo>
                  <a:lnTo>
                    <a:pt x="19286" y="11928"/>
                  </a:lnTo>
                  <a:lnTo>
                    <a:pt x="20520" y="11445"/>
                  </a:lnTo>
                  <a:lnTo>
                    <a:pt x="21137" y="11445"/>
                  </a:lnTo>
                  <a:lnTo>
                    <a:pt x="21600" y="11928"/>
                  </a:lnTo>
                  <a:lnTo>
                    <a:pt x="21600" y="14991"/>
                  </a:lnTo>
                  <a:lnTo>
                    <a:pt x="21137" y="14991"/>
                  </a:lnTo>
                  <a:lnTo>
                    <a:pt x="21137" y="17893"/>
                  </a:lnTo>
                  <a:lnTo>
                    <a:pt x="20520" y="17893"/>
                  </a:lnTo>
                  <a:lnTo>
                    <a:pt x="20520" y="18537"/>
                  </a:lnTo>
                  <a:lnTo>
                    <a:pt x="19903" y="19182"/>
                  </a:lnTo>
                  <a:lnTo>
                    <a:pt x="18823" y="19827"/>
                  </a:lnTo>
                  <a:lnTo>
                    <a:pt x="18823" y="20310"/>
                  </a:lnTo>
                  <a:lnTo>
                    <a:pt x="18206" y="20955"/>
                  </a:lnTo>
                  <a:lnTo>
                    <a:pt x="17589" y="20955"/>
                  </a:lnTo>
                  <a:lnTo>
                    <a:pt x="17126" y="21600"/>
                  </a:lnTo>
                  <a:lnTo>
                    <a:pt x="15891" y="21600"/>
                  </a:lnTo>
                  <a:lnTo>
                    <a:pt x="14811" y="20955"/>
                  </a:lnTo>
                  <a:lnTo>
                    <a:pt x="10800" y="20955"/>
                  </a:lnTo>
                  <a:lnTo>
                    <a:pt x="11880" y="19827"/>
                  </a:lnTo>
                  <a:lnTo>
                    <a:pt x="12497" y="18537"/>
                  </a:lnTo>
                  <a:lnTo>
                    <a:pt x="11880" y="17893"/>
                  </a:lnTo>
                  <a:lnTo>
                    <a:pt x="12497" y="17893"/>
                  </a:lnTo>
                  <a:lnTo>
                    <a:pt x="13114" y="17409"/>
                  </a:lnTo>
                  <a:lnTo>
                    <a:pt x="13114" y="16764"/>
                  </a:lnTo>
                  <a:lnTo>
                    <a:pt x="13577" y="16119"/>
                  </a:lnTo>
                  <a:lnTo>
                    <a:pt x="13114" y="15636"/>
                  </a:lnTo>
                  <a:lnTo>
                    <a:pt x="12497" y="15636"/>
                  </a:lnTo>
                  <a:lnTo>
                    <a:pt x="11880" y="14346"/>
                  </a:lnTo>
                  <a:lnTo>
                    <a:pt x="10183" y="14346"/>
                  </a:lnTo>
                  <a:lnTo>
                    <a:pt x="9103" y="13701"/>
                  </a:lnTo>
                  <a:lnTo>
                    <a:pt x="7869" y="13218"/>
                  </a:lnTo>
                  <a:lnTo>
                    <a:pt x="7406" y="13218"/>
                  </a:lnTo>
                  <a:lnTo>
                    <a:pt x="6789" y="12573"/>
                  </a:lnTo>
                  <a:lnTo>
                    <a:pt x="5091" y="11928"/>
                  </a:lnTo>
                  <a:lnTo>
                    <a:pt x="4474" y="11445"/>
                  </a:lnTo>
                  <a:lnTo>
                    <a:pt x="3857" y="10800"/>
                  </a:lnTo>
                  <a:lnTo>
                    <a:pt x="3394" y="10800"/>
                  </a:lnTo>
                  <a:lnTo>
                    <a:pt x="1697" y="9510"/>
                  </a:lnTo>
                  <a:lnTo>
                    <a:pt x="1080" y="8382"/>
                  </a:lnTo>
                  <a:lnTo>
                    <a:pt x="463" y="8382"/>
                  </a:lnTo>
                  <a:lnTo>
                    <a:pt x="0" y="7737"/>
                  </a:lnTo>
                  <a:close/>
                  <a:moveTo>
                    <a:pt x="0" y="7737"/>
                  </a:moveTo>
                </a:path>
              </a:pathLst>
            </a:custGeom>
            <a:grpFill/>
            <a:ln>
              <a:noFill/>
            </a:ln>
          </p:spPr>
          <p:txBody>
            <a:bodyPr lIns="0" tIns="0" rIns="0" bIns="0"/>
            <a:lstStyle/>
            <a:p>
              <a:pPr defTabSz="913765">
                <a:defRPr/>
              </a:pPr>
              <a:endParaRPr lang="es-ES">
                <a:solidFill>
                  <a:prstClr val="black"/>
                </a:solidFill>
              </a:endParaRPr>
            </a:p>
          </p:txBody>
        </p:sp>
        <p:sp>
          <p:nvSpPr>
            <p:cNvPr id="462" name="AutoShape 184"/>
            <p:cNvSpPr/>
            <p:nvPr/>
          </p:nvSpPr>
          <p:spPr bwMode="auto">
            <a:xfrm>
              <a:off x="4528" y="5839"/>
              <a:ext cx="216" cy="213"/>
            </a:xfrm>
            <a:custGeom>
              <a:avLst/>
              <a:gdLst>
                <a:gd name="T0" fmla="*/ 28 w 21600"/>
                <a:gd name="T1" fmla="*/ 0 h 21600"/>
                <a:gd name="T2" fmla="*/ 38 w 21600"/>
                <a:gd name="T3" fmla="*/ 10 h 21600"/>
                <a:gd name="T4" fmla="*/ 56 w 21600"/>
                <a:gd name="T5" fmla="*/ 0 h 21600"/>
                <a:gd name="T6" fmla="*/ 66 w 21600"/>
                <a:gd name="T7" fmla="*/ 10 h 21600"/>
                <a:gd name="T8" fmla="*/ 74 w 21600"/>
                <a:gd name="T9" fmla="*/ 20 h 21600"/>
                <a:gd name="T10" fmla="*/ 84 w 21600"/>
                <a:gd name="T11" fmla="*/ 20 h 21600"/>
                <a:gd name="T12" fmla="*/ 94 w 21600"/>
                <a:gd name="T13" fmla="*/ 30 h 21600"/>
                <a:gd name="T14" fmla="*/ 102 w 21600"/>
                <a:gd name="T15" fmla="*/ 47 h 21600"/>
                <a:gd name="T16" fmla="*/ 112 w 21600"/>
                <a:gd name="T17" fmla="*/ 37 h 21600"/>
                <a:gd name="T18" fmla="*/ 122 w 21600"/>
                <a:gd name="T19" fmla="*/ 57 h 21600"/>
                <a:gd name="T20" fmla="*/ 150 w 21600"/>
                <a:gd name="T21" fmla="*/ 57 h 21600"/>
                <a:gd name="T22" fmla="*/ 160 w 21600"/>
                <a:gd name="T23" fmla="*/ 64 h 21600"/>
                <a:gd name="T24" fmla="*/ 160 w 21600"/>
                <a:gd name="T25" fmla="*/ 74 h 21600"/>
                <a:gd name="T26" fmla="*/ 168 w 21600"/>
                <a:gd name="T27" fmla="*/ 74 h 21600"/>
                <a:gd name="T28" fmla="*/ 206 w 21600"/>
                <a:gd name="T29" fmla="*/ 111 h 21600"/>
                <a:gd name="T30" fmla="*/ 206 w 21600"/>
                <a:gd name="T31" fmla="*/ 121 h 21600"/>
                <a:gd name="T32" fmla="*/ 196 w 21600"/>
                <a:gd name="T33" fmla="*/ 129 h 21600"/>
                <a:gd name="T34" fmla="*/ 206 w 21600"/>
                <a:gd name="T35" fmla="*/ 139 h 21600"/>
                <a:gd name="T36" fmla="*/ 206 w 21600"/>
                <a:gd name="T37" fmla="*/ 149 h 21600"/>
                <a:gd name="T38" fmla="*/ 216 w 21600"/>
                <a:gd name="T39" fmla="*/ 159 h 21600"/>
                <a:gd name="T40" fmla="*/ 206 w 21600"/>
                <a:gd name="T41" fmla="*/ 166 h 21600"/>
                <a:gd name="T42" fmla="*/ 206 w 21600"/>
                <a:gd name="T43" fmla="*/ 176 h 21600"/>
                <a:gd name="T44" fmla="*/ 178 w 21600"/>
                <a:gd name="T45" fmla="*/ 203 h 21600"/>
                <a:gd name="T46" fmla="*/ 160 w 21600"/>
                <a:gd name="T47" fmla="*/ 203 h 21600"/>
                <a:gd name="T48" fmla="*/ 160 w 21600"/>
                <a:gd name="T49" fmla="*/ 213 h 21600"/>
                <a:gd name="T50" fmla="*/ 132 w 21600"/>
                <a:gd name="T51" fmla="*/ 213 h 21600"/>
                <a:gd name="T52" fmla="*/ 122 w 21600"/>
                <a:gd name="T53" fmla="*/ 203 h 21600"/>
                <a:gd name="T54" fmla="*/ 112 w 21600"/>
                <a:gd name="T55" fmla="*/ 213 h 21600"/>
                <a:gd name="T56" fmla="*/ 94 w 21600"/>
                <a:gd name="T57" fmla="*/ 213 h 21600"/>
                <a:gd name="T58" fmla="*/ 94 w 21600"/>
                <a:gd name="T59" fmla="*/ 203 h 21600"/>
                <a:gd name="T60" fmla="*/ 84 w 21600"/>
                <a:gd name="T61" fmla="*/ 203 h 21600"/>
                <a:gd name="T62" fmla="*/ 74 w 21600"/>
                <a:gd name="T63" fmla="*/ 193 h 21600"/>
                <a:gd name="T64" fmla="*/ 38 w 21600"/>
                <a:gd name="T65" fmla="*/ 193 h 21600"/>
                <a:gd name="T66" fmla="*/ 28 w 21600"/>
                <a:gd name="T67" fmla="*/ 186 h 21600"/>
                <a:gd name="T68" fmla="*/ 18 w 21600"/>
                <a:gd name="T69" fmla="*/ 186 h 21600"/>
                <a:gd name="T70" fmla="*/ 8 w 21600"/>
                <a:gd name="T71" fmla="*/ 166 h 21600"/>
                <a:gd name="T72" fmla="*/ 0 w 21600"/>
                <a:gd name="T73" fmla="*/ 159 h 21600"/>
                <a:gd name="T74" fmla="*/ 0 w 21600"/>
                <a:gd name="T75" fmla="*/ 139 h 21600"/>
                <a:gd name="T76" fmla="*/ 8 w 21600"/>
                <a:gd name="T77" fmla="*/ 139 h 21600"/>
                <a:gd name="T78" fmla="*/ 8 w 21600"/>
                <a:gd name="T79" fmla="*/ 64 h 21600"/>
                <a:gd name="T80" fmla="*/ 18 w 21600"/>
                <a:gd name="T81" fmla="*/ 64 h 21600"/>
                <a:gd name="T82" fmla="*/ 18 w 21600"/>
                <a:gd name="T83" fmla="*/ 47 h 21600"/>
                <a:gd name="T84" fmla="*/ 8 w 21600"/>
                <a:gd name="T85" fmla="*/ 37 h 21600"/>
                <a:gd name="T86" fmla="*/ 18 w 21600"/>
                <a:gd name="T87" fmla="*/ 37 h 21600"/>
                <a:gd name="T88" fmla="*/ 8 w 21600"/>
                <a:gd name="T89" fmla="*/ 20 h 21600"/>
                <a:gd name="T90" fmla="*/ 18 w 21600"/>
                <a:gd name="T91" fmla="*/ 20 h 21600"/>
                <a:gd name="T92" fmla="*/ 28 w 21600"/>
                <a:gd name="T93" fmla="*/ 10 h 21600"/>
                <a:gd name="T94" fmla="*/ 28 w 21600"/>
                <a:gd name="T95" fmla="*/ 0 h 21600"/>
                <a:gd name="T96" fmla="*/ 28 w 21600"/>
                <a:gd name="T97" fmla="*/ 0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2795" y="0"/>
                  </a:moveTo>
                  <a:lnTo>
                    <a:pt x="3812" y="1005"/>
                  </a:lnTo>
                  <a:lnTo>
                    <a:pt x="5591" y="0"/>
                  </a:lnTo>
                  <a:lnTo>
                    <a:pt x="6607" y="1005"/>
                  </a:lnTo>
                  <a:lnTo>
                    <a:pt x="7369" y="2009"/>
                  </a:lnTo>
                  <a:lnTo>
                    <a:pt x="8386" y="2009"/>
                  </a:lnTo>
                  <a:lnTo>
                    <a:pt x="9402" y="3014"/>
                  </a:lnTo>
                  <a:lnTo>
                    <a:pt x="10165" y="4772"/>
                  </a:lnTo>
                  <a:lnTo>
                    <a:pt x="11181" y="3767"/>
                  </a:lnTo>
                  <a:lnTo>
                    <a:pt x="12198" y="5777"/>
                  </a:lnTo>
                  <a:lnTo>
                    <a:pt x="14993" y="5777"/>
                  </a:lnTo>
                  <a:lnTo>
                    <a:pt x="16009" y="6530"/>
                  </a:lnTo>
                  <a:lnTo>
                    <a:pt x="16009" y="7535"/>
                  </a:lnTo>
                  <a:lnTo>
                    <a:pt x="16772" y="7535"/>
                  </a:lnTo>
                  <a:lnTo>
                    <a:pt x="20584" y="11302"/>
                  </a:lnTo>
                  <a:lnTo>
                    <a:pt x="20584" y="12307"/>
                  </a:lnTo>
                  <a:lnTo>
                    <a:pt x="19567" y="13060"/>
                  </a:lnTo>
                  <a:lnTo>
                    <a:pt x="20584" y="14065"/>
                  </a:lnTo>
                  <a:lnTo>
                    <a:pt x="20584" y="15070"/>
                  </a:lnTo>
                  <a:lnTo>
                    <a:pt x="21600" y="16074"/>
                  </a:lnTo>
                  <a:lnTo>
                    <a:pt x="20584" y="16828"/>
                  </a:lnTo>
                  <a:lnTo>
                    <a:pt x="20584" y="17833"/>
                  </a:lnTo>
                  <a:lnTo>
                    <a:pt x="17788" y="20595"/>
                  </a:lnTo>
                  <a:lnTo>
                    <a:pt x="16009" y="20595"/>
                  </a:lnTo>
                  <a:lnTo>
                    <a:pt x="16009" y="21600"/>
                  </a:lnTo>
                  <a:lnTo>
                    <a:pt x="13214" y="21600"/>
                  </a:lnTo>
                  <a:lnTo>
                    <a:pt x="12198" y="20595"/>
                  </a:lnTo>
                  <a:lnTo>
                    <a:pt x="11181" y="21600"/>
                  </a:lnTo>
                  <a:lnTo>
                    <a:pt x="9402" y="21600"/>
                  </a:lnTo>
                  <a:lnTo>
                    <a:pt x="9402" y="20595"/>
                  </a:lnTo>
                  <a:lnTo>
                    <a:pt x="8386" y="20595"/>
                  </a:lnTo>
                  <a:lnTo>
                    <a:pt x="7369" y="19591"/>
                  </a:lnTo>
                  <a:lnTo>
                    <a:pt x="3812" y="19591"/>
                  </a:lnTo>
                  <a:lnTo>
                    <a:pt x="2795" y="18837"/>
                  </a:lnTo>
                  <a:lnTo>
                    <a:pt x="1779" y="18837"/>
                  </a:lnTo>
                  <a:lnTo>
                    <a:pt x="762" y="16828"/>
                  </a:lnTo>
                  <a:lnTo>
                    <a:pt x="0" y="16074"/>
                  </a:lnTo>
                  <a:lnTo>
                    <a:pt x="0" y="14065"/>
                  </a:lnTo>
                  <a:lnTo>
                    <a:pt x="762" y="14065"/>
                  </a:lnTo>
                  <a:lnTo>
                    <a:pt x="762" y="6530"/>
                  </a:lnTo>
                  <a:lnTo>
                    <a:pt x="1779" y="6530"/>
                  </a:lnTo>
                  <a:lnTo>
                    <a:pt x="1779" y="4772"/>
                  </a:lnTo>
                  <a:lnTo>
                    <a:pt x="762" y="3767"/>
                  </a:lnTo>
                  <a:lnTo>
                    <a:pt x="1779" y="3767"/>
                  </a:lnTo>
                  <a:lnTo>
                    <a:pt x="762" y="2009"/>
                  </a:lnTo>
                  <a:lnTo>
                    <a:pt x="1779" y="2009"/>
                  </a:lnTo>
                  <a:lnTo>
                    <a:pt x="2795" y="1005"/>
                  </a:lnTo>
                  <a:lnTo>
                    <a:pt x="2795" y="0"/>
                  </a:lnTo>
                  <a:close/>
                  <a:moveTo>
                    <a:pt x="2795" y="0"/>
                  </a:moveTo>
                </a:path>
              </a:pathLst>
            </a:custGeom>
            <a:grpFill/>
            <a:ln>
              <a:noFill/>
            </a:ln>
          </p:spPr>
          <p:txBody>
            <a:bodyPr lIns="0" tIns="0" rIns="0" bIns="0"/>
            <a:lstStyle/>
            <a:p>
              <a:pPr defTabSz="913765">
                <a:defRPr/>
              </a:pPr>
              <a:endParaRPr lang="es-ES">
                <a:solidFill>
                  <a:prstClr val="black"/>
                </a:solidFill>
              </a:endParaRPr>
            </a:p>
          </p:txBody>
        </p:sp>
        <p:sp>
          <p:nvSpPr>
            <p:cNvPr id="463" name="AutoShape 185"/>
            <p:cNvSpPr/>
            <p:nvPr/>
          </p:nvSpPr>
          <p:spPr bwMode="auto">
            <a:xfrm>
              <a:off x="4028" y="5520"/>
              <a:ext cx="668" cy="1521"/>
            </a:xfrm>
            <a:custGeom>
              <a:avLst/>
              <a:gdLst>
                <a:gd name="T0" fmla="*/ 152 w 21600"/>
                <a:gd name="T1" fmla="*/ 7 h 21600"/>
                <a:gd name="T2" fmla="*/ 226 w 21600"/>
                <a:gd name="T3" fmla="*/ 17 h 21600"/>
                <a:gd name="T4" fmla="*/ 302 w 21600"/>
                <a:gd name="T5" fmla="*/ 17 h 21600"/>
                <a:gd name="T6" fmla="*/ 396 w 21600"/>
                <a:gd name="T7" fmla="*/ 82 h 21600"/>
                <a:gd name="T8" fmla="*/ 490 w 21600"/>
                <a:gd name="T9" fmla="*/ 129 h 21600"/>
                <a:gd name="T10" fmla="*/ 480 w 21600"/>
                <a:gd name="T11" fmla="*/ 163 h 21600"/>
                <a:gd name="T12" fmla="*/ 566 w 21600"/>
                <a:gd name="T13" fmla="*/ 220 h 21600"/>
                <a:gd name="T14" fmla="*/ 622 w 21600"/>
                <a:gd name="T15" fmla="*/ 173 h 21600"/>
                <a:gd name="T16" fmla="*/ 660 w 21600"/>
                <a:gd name="T17" fmla="*/ 136 h 21600"/>
                <a:gd name="T18" fmla="*/ 622 w 21600"/>
                <a:gd name="T19" fmla="*/ 220 h 21600"/>
                <a:gd name="T20" fmla="*/ 566 w 21600"/>
                <a:gd name="T21" fmla="*/ 265 h 21600"/>
                <a:gd name="T22" fmla="*/ 538 w 21600"/>
                <a:gd name="T23" fmla="*/ 319 h 21600"/>
                <a:gd name="T24" fmla="*/ 508 w 21600"/>
                <a:gd name="T25" fmla="*/ 356 h 21600"/>
                <a:gd name="T26" fmla="*/ 500 w 21600"/>
                <a:gd name="T27" fmla="*/ 495 h 21600"/>
                <a:gd name="T28" fmla="*/ 574 w 21600"/>
                <a:gd name="T29" fmla="*/ 549 h 21600"/>
                <a:gd name="T30" fmla="*/ 584 w 21600"/>
                <a:gd name="T31" fmla="*/ 633 h 21600"/>
                <a:gd name="T32" fmla="*/ 546 w 21600"/>
                <a:gd name="T33" fmla="*/ 688 h 21600"/>
                <a:gd name="T34" fmla="*/ 424 w 21600"/>
                <a:gd name="T35" fmla="*/ 715 h 21600"/>
                <a:gd name="T36" fmla="*/ 396 w 21600"/>
                <a:gd name="T37" fmla="*/ 732 h 21600"/>
                <a:gd name="T38" fmla="*/ 386 w 21600"/>
                <a:gd name="T39" fmla="*/ 806 h 21600"/>
                <a:gd name="T40" fmla="*/ 284 w 21600"/>
                <a:gd name="T41" fmla="*/ 806 h 21600"/>
                <a:gd name="T42" fmla="*/ 312 w 21600"/>
                <a:gd name="T43" fmla="*/ 871 h 21600"/>
                <a:gd name="T44" fmla="*/ 348 w 21600"/>
                <a:gd name="T45" fmla="*/ 853 h 21600"/>
                <a:gd name="T46" fmla="*/ 330 w 21600"/>
                <a:gd name="T47" fmla="*/ 898 h 21600"/>
                <a:gd name="T48" fmla="*/ 330 w 21600"/>
                <a:gd name="T49" fmla="*/ 898 h 21600"/>
                <a:gd name="T50" fmla="*/ 292 w 21600"/>
                <a:gd name="T51" fmla="*/ 945 h 21600"/>
                <a:gd name="T52" fmla="*/ 292 w 21600"/>
                <a:gd name="T53" fmla="*/ 999 h 21600"/>
                <a:gd name="T54" fmla="*/ 246 w 21600"/>
                <a:gd name="T55" fmla="*/ 1026 h 21600"/>
                <a:gd name="T56" fmla="*/ 246 w 21600"/>
                <a:gd name="T57" fmla="*/ 1081 h 21600"/>
                <a:gd name="T58" fmla="*/ 312 w 21600"/>
                <a:gd name="T59" fmla="*/ 1138 h 21600"/>
                <a:gd name="T60" fmla="*/ 302 w 21600"/>
                <a:gd name="T61" fmla="*/ 1165 h 21600"/>
                <a:gd name="T62" fmla="*/ 264 w 21600"/>
                <a:gd name="T63" fmla="*/ 1209 h 21600"/>
                <a:gd name="T64" fmla="*/ 254 w 21600"/>
                <a:gd name="T65" fmla="*/ 1256 h 21600"/>
                <a:gd name="T66" fmla="*/ 226 w 21600"/>
                <a:gd name="T67" fmla="*/ 1301 h 21600"/>
                <a:gd name="T68" fmla="*/ 264 w 21600"/>
                <a:gd name="T69" fmla="*/ 1365 h 21600"/>
                <a:gd name="T70" fmla="*/ 236 w 21600"/>
                <a:gd name="T71" fmla="*/ 1358 h 21600"/>
                <a:gd name="T72" fmla="*/ 114 w 21600"/>
                <a:gd name="T73" fmla="*/ 1331 h 21600"/>
                <a:gd name="T74" fmla="*/ 48 w 21600"/>
                <a:gd name="T75" fmla="*/ 1274 h 21600"/>
                <a:gd name="T76" fmla="*/ 76 w 21600"/>
                <a:gd name="T77" fmla="*/ 1054 h 21600"/>
                <a:gd name="T78" fmla="*/ 48 w 21600"/>
                <a:gd name="T79" fmla="*/ 999 h 21600"/>
                <a:gd name="T80" fmla="*/ 66 w 21600"/>
                <a:gd name="T81" fmla="*/ 972 h 21600"/>
                <a:gd name="T82" fmla="*/ 20 w 21600"/>
                <a:gd name="T83" fmla="*/ 908 h 21600"/>
                <a:gd name="T84" fmla="*/ 10 w 21600"/>
                <a:gd name="T85" fmla="*/ 816 h 21600"/>
                <a:gd name="T86" fmla="*/ 38 w 21600"/>
                <a:gd name="T87" fmla="*/ 715 h 21600"/>
                <a:gd name="T88" fmla="*/ 30 w 21600"/>
                <a:gd name="T89" fmla="*/ 549 h 21600"/>
                <a:gd name="T90" fmla="*/ 38 w 21600"/>
                <a:gd name="T91" fmla="*/ 467 h 21600"/>
                <a:gd name="T92" fmla="*/ 0 w 21600"/>
                <a:gd name="T93" fmla="*/ 383 h 21600"/>
                <a:gd name="T94" fmla="*/ 20 w 21600"/>
                <a:gd name="T95" fmla="*/ 257 h 21600"/>
                <a:gd name="T96" fmla="*/ 66 w 21600"/>
                <a:gd name="T97" fmla="*/ 193 h 21600"/>
                <a:gd name="T98" fmla="*/ 58 w 21600"/>
                <a:gd name="T99" fmla="*/ 129 h 21600"/>
                <a:gd name="T100" fmla="*/ 452 w 21600"/>
                <a:gd name="T101" fmla="*/ 1504 h 21600"/>
                <a:gd name="T102" fmla="*/ 274 w 21600"/>
                <a:gd name="T103" fmla="*/ 1395 h 21600"/>
                <a:gd name="T104" fmla="*/ 274 w 21600"/>
                <a:gd name="T105" fmla="*/ 1429 h 21600"/>
                <a:gd name="T106" fmla="*/ 320 w 21600"/>
                <a:gd name="T107" fmla="*/ 1467 h 21600"/>
                <a:gd name="T108" fmla="*/ 424 w 21600"/>
                <a:gd name="T109" fmla="*/ 1494 h 21600"/>
                <a:gd name="T110" fmla="*/ 368 w 21600"/>
                <a:gd name="T111" fmla="*/ 1514 h 21600"/>
                <a:gd name="T112" fmla="*/ 274 w 21600"/>
                <a:gd name="T113" fmla="*/ 1429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3367" y="492"/>
                  </a:moveTo>
                  <a:lnTo>
                    <a:pt x="3696" y="386"/>
                  </a:lnTo>
                  <a:lnTo>
                    <a:pt x="3696" y="246"/>
                  </a:lnTo>
                  <a:lnTo>
                    <a:pt x="4271" y="0"/>
                  </a:lnTo>
                  <a:lnTo>
                    <a:pt x="4599" y="0"/>
                  </a:lnTo>
                  <a:lnTo>
                    <a:pt x="4928" y="105"/>
                  </a:lnTo>
                  <a:lnTo>
                    <a:pt x="5503" y="0"/>
                  </a:lnTo>
                  <a:lnTo>
                    <a:pt x="6735" y="0"/>
                  </a:lnTo>
                  <a:lnTo>
                    <a:pt x="6735" y="105"/>
                  </a:lnTo>
                  <a:lnTo>
                    <a:pt x="7063" y="386"/>
                  </a:lnTo>
                  <a:lnTo>
                    <a:pt x="7063" y="246"/>
                  </a:lnTo>
                  <a:lnTo>
                    <a:pt x="7310" y="246"/>
                  </a:lnTo>
                  <a:lnTo>
                    <a:pt x="7310" y="105"/>
                  </a:lnTo>
                  <a:lnTo>
                    <a:pt x="7638" y="0"/>
                  </a:lnTo>
                  <a:lnTo>
                    <a:pt x="8870" y="0"/>
                  </a:lnTo>
                  <a:lnTo>
                    <a:pt x="9198" y="105"/>
                  </a:lnTo>
                  <a:lnTo>
                    <a:pt x="9445" y="246"/>
                  </a:lnTo>
                  <a:lnTo>
                    <a:pt x="9773" y="246"/>
                  </a:lnTo>
                  <a:lnTo>
                    <a:pt x="10102" y="492"/>
                  </a:lnTo>
                  <a:lnTo>
                    <a:pt x="11005" y="773"/>
                  </a:lnTo>
                  <a:lnTo>
                    <a:pt x="11252" y="773"/>
                  </a:lnTo>
                  <a:lnTo>
                    <a:pt x="11580" y="913"/>
                  </a:lnTo>
                  <a:lnTo>
                    <a:pt x="11909" y="1019"/>
                  </a:lnTo>
                  <a:lnTo>
                    <a:pt x="12812" y="1159"/>
                  </a:lnTo>
                  <a:lnTo>
                    <a:pt x="13141" y="1300"/>
                  </a:lnTo>
                  <a:lnTo>
                    <a:pt x="13387" y="1300"/>
                  </a:lnTo>
                  <a:lnTo>
                    <a:pt x="14044" y="1405"/>
                  </a:lnTo>
                  <a:lnTo>
                    <a:pt x="14619" y="1545"/>
                  </a:lnTo>
                  <a:lnTo>
                    <a:pt x="15522" y="1545"/>
                  </a:lnTo>
                  <a:lnTo>
                    <a:pt x="15851" y="1826"/>
                  </a:lnTo>
                  <a:lnTo>
                    <a:pt x="16179" y="1826"/>
                  </a:lnTo>
                  <a:lnTo>
                    <a:pt x="16426" y="1932"/>
                  </a:lnTo>
                  <a:lnTo>
                    <a:pt x="16179" y="2072"/>
                  </a:lnTo>
                  <a:lnTo>
                    <a:pt x="16179" y="2213"/>
                  </a:lnTo>
                  <a:lnTo>
                    <a:pt x="15851" y="2318"/>
                  </a:lnTo>
                  <a:lnTo>
                    <a:pt x="15522" y="2318"/>
                  </a:lnTo>
                  <a:lnTo>
                    <a:pt x="15851" y="2459"/>
                  </a:lnTo>
                  <a:lnTo>
                    <a:pt x="15522" y="2740"/>
                  </a:lnTo>
                  <a:lnTo>
                    <a:pt x="14948" y="2985"/>
                  </a:lnTo>
                  <a:lnTo>
                    <a:pt x="17083" y="2985"/>
                  </a:lnTo>
                  <a:lnTo>
                    <a:pt x="17658" y="3126"/>
                  </a:lnTo>
                  <a:lnTo>
                    <a:pt x="18315" y="3126"/>
                  </a:lnTo>
                  <a:lnTo>
                    <a:pt x="18561" y="2985"/>
                  </a:lnTo>
                  <a:lnTo>
                    <a:pt x="18890" y="2985"/>
                  </a:lnTo>
                  <a:lnTo>
                    <a:pt x="19218" y="2845"/>
                  </a:lnTo>
                  <a:lnTo>
                    <a:pt x="19218" y="2740"/>
                  </a:lnTo>
                  <a:lnTo>
                    <a:pt x="19793" y="2599"/>
                  </a:lnTo>
                  <a:lnTo>
                    <a:pt x="20122" y="2459"/>
                  </a:lnTo>
                  <a:lnTo>
                    <a:pt x="20122" y="2318"/>
                  </a:lnTo>
                  <a:lnTo>
                    <a:pt x="20450" y="2318"/>
                  </a:lnTo>
                  <a:lnTo>
                    <a:pt x="20450" y="1932"/>
                  </a:lnTo>
                  <a:lnTo>
                    <a:pt x="20697" y="1826"/>
                  </a:lnTo>
                  <a:lnTo>
                    <a:pt x="21354" y="1826"/>
                  </a:lnTo>
                  <a:lnTo>
                    <a:pt x="21354" y="1932"/>
                  </a:lnTo>
                  <a:lnTo>
                    <a:pt x="21600" y="2213"/>
                  </a:lnTo>
                  <a:lnTo>
                    <a:pt x="21600" y="2845"/>
                  </a:lnTo>
                  <a:lnTo>
                    <a:pt x="21025" y="2845"/>
                  </a:lnTo>
                  <a:lnTo>
                    <a:pt x="21025" y="2985"/>
                  </a:lnTo>
                  <a:lnTo>
                    <a:pt x="20697" y="2985"/>
                  </a:lnTo>
                  <a:lnTo>
                    <a:pt x="20122" y="3126"/>
                  </a:lnTo>
                  <a:lnTo>
                    <a:pt x="20122" y="3231"/>
                  </a:lnTo>
                  <a:lnTo>
                    <a:pt x="19793" y="3231"/>
                  </a:lnTo>
                  <a:lnTo>
                    <a:pt x="19218" y="3372"/>
                  </a:lnTo>
                  <a:lnTo>
                    <a:pt x="19218" y="3512"/>
                  </a:lnTo>
                  <a:lnTo>
                    <a:pt x="18890" y="3512"/>
                  </a:lnTo>
                  <a:lnTo>
                    <a:pt x="18315" y="3758"/>
                  </a:lnTo>
                  <a:lnTo>
                    <a:pt x="18315" y="3899"/>
                  </a:lnTo>
                  <a:lnTo>
                    <a:pt x="17986" y="3899"/>
                  </a:lnTo>
                  <a:lnTo>
                    <a:pt x="17986" y="4039"/>
                  </a:lnTo>
                  <a:lnTo>
                    <a:pt x="17658" y="4144"/>
                  </a:lnTo>
                  <a:lnTo>
                    <a:pt x="17411" y="4285"/>
                  </a:lnTo>
                  <a:lnTo>
                    <a:pt x="17411" y="4531"/>
                  </a:lnTo>
                  <a:lnTo>
                    <a:pt x="17083" y="4531"/>
                  </a:lnTo>
                  <a:lnTo>
                    <a:pt x="17083" y="4671"/>
                  </a:lnTo>
                  <a:lnTo>
                    <a:pt x="16754" y="4812"/>
                  </a:lnTo>
                  <a:lnTo>
                    <a:pt x="16426" y="4812"/>
                  </a:lnTo>
                  <a:lnTo>
                    <a:pt x="16754" y="5058"/>
                  </a:lnTo>
                  <a:lnTo>
                    <a:pt x="16426" y="5058"/>
                  </a:lnTo>
                  <a:lnTo>
                    <a:pt x="16754" y="5198"/>
                  </a:lnTo>
                  <a:lnTo>
                    <a:pt x="16754" y="5444"/>
                  </a:lnTo>
                  <a:lnTo>
                    <a:pt x="16426" y="5444"/>
                  </a:lnTo>
                  <a:lnTo>
                    <a:pt x="16426" y="6498"/>
                  </a:lnTo>
                  <a:lnTo>
                    <a:pt x="16179" y="6498"/>
                  </a:lnTo>
                  <a:lnTo>
                    <a:pt x="16179" y="7024"/>
                  </a:lnTo>
                  <a:lnTo>
                    <a:pt x="16426" y="7024"/>
                  </a:lnTo>
                  <a:lnTo>
                    <a:pt x="16426" y="7270"/>
                  </a:lnTo>
                  <a:lnTo>
                    <a:pt x="17083" y="7411"/>
                  </a:lnTo>
                  <a:lnTo>
                    <a:pt x="17658" y="7551"/>
                  </a:lnTo>
                  <a:lnTo>
                    <a:pt x="18315" y="7692"/>
                  </a:lnTo>
                  <a:lnTo>
                    <a:pt x="18561" y="7797"/>
                  </a:lnTo>
                  <a:lnTo>
                    <a:pt x="18561" y="7938"/>
                  </a:lnTo>
                  <a:lnTo>
                    <a:pt x="17986" y="8183"/>
                  </a:lnTo>
                  <a:lnTo>
                    <a:pt x="18315" y="8464"/>
                  </a:lnTo>
                  <a:lnTo>
                    <a:pt x="19218" y="8464"/>
                  </a:lnTo>
                  <a:lnTo>
                    <a:pt x="19218" y="8851"/>
                  </a:lnTo>
                  <a:lnTo>
                    <a:pt x="18890" y="8991"/>
                  </a:lnTo>
                  <a:lnTo>
                    <a:pt x="18890" y="9097"/>
                  </a:lnTo>
                  <a:lnTo>
                    <a:pt x="18561" y="9237"/>
                  </a:lnTo>
                  <a:lnTo>
                    <a:pt x="18561" y="9097"/>
                  </a:lnTo>
                  <a:lnTo>
                    <a:pt x="18561" y="9483"/>
                  </a:lnTo>
                  <a:lnTo>
                    <a:pt x="18315" y="9623"/>
                  </a:lnTo>
                  <a:lnTo>
                    <a:pt x="17658" y="9764"/>
                  </a:lnTo>
                  <a:lnTo>
                    <a:pt x="17083" y="9904"/>
                  </a:lnTo>
                  <a:lnTo>
                    <a:pt x="17083" y="9764"/>
                  </a:lnTo>
                  <a:lnTo>
                    <a:pt x="17083" y="9904"/>
                  </a:lnTo>
                  <a:lnTo>
                    <a:pt x="16179" y="10010"/>
                  </a:lnTo>
                  <a:lnTo>
                    <a:pt x="14373" y="10010"/>
                  </a:lnTo>
                  <a:lnTo>
                    <a:pt x="13716" y="10150"/>
                  </a:lnTo>
                  <a:lnTo>
                    <a:pt x="13387" y="10150"/>
                  </a:lnTo>
                  <a:lnTo>
                    <a:pt x="13141" y="10010"/>
                  </a:lnTo>
                  <a:lnTo>
                    <a:pt x="12484" y="10010"/>
                  </a:lnTo>
                  <a:lnTo>
                    <a:pt x="12484" y="9904"/>
                  </a:lnTo>
                  <a:lnTo>
                    <a:pt x="12484" y="10396"/>
                  </a:lnTo>
                  <a:lnTo>
                    <a:pt x="12812" y="10396"/>
                  </a:lnTo>
                  <a:lnTo>
                    <a:pt x="12812" y="10537"/>
                  </a:lnTo>
                  <a:lnTo>
                    <a:pt x="12484" y="10677"/>
                  </a:lnTo>
                  <a:lnTo>
                    <a:pt x="12484" y="11063"/>
                  </a:lnTo>
                  <a:lnTo>
                    <a:pt x="12812" y="11063"/>
                  </a:lnTo>
                  <a:lnTo>
                    <a:pt x="12812" y="11309"/>
                  </a:lnTo>
                  <a:lnTo>
                    <a:pt x="12484" y="11450"/>
                  </a:lnTo>
                  <a:lnTo>
                    <a:pt x="11909" y="11590"/>
                  </a:lnTo>
                  <a:lnTo>
                    <a:pt x="10677" y="11590"/>
                  </a:lnTo>
                  <a:lnTo>
                    <a:pt x="10348" y="11450"/>
                  </a:lnTo>
                  <a:lnTo>
                    <a:pt x="9773" y="11309"/>
                  </a:lnTo>
                  <a:lnTo>
                    <a:pt x="9445" y="11309"/>
                  </a:lnTo>
                  <a:lnTo>
                    <a:pt x="9198" y="11450"/>
                  </a:lnTo>
                  <a:lnTo>
                    <a:pt x="9198" y="11590"/>
                  </a:lnTo>
                  <a:lnTo>
                    <a:pt x="9445" y="11731"/>
                  </a:lnTo>
                  <a:lnTo>
                    <a:pt x="9445" y="12222"/>
                  </a:lnTo>
                  <a:lnTo>
                    <a:pt x="10348" y="12222"/>
                  </a:lnTo>
                  <a:lnTo>
                    <a:pt x="10348" y="12363"/>
                  </a:lnTo>
                  <a:lnTo>
                    <a:pt x="10102" y="12363"/>
                  </a:lnTo>
                  <a:lnTo>
                    <a:pt x="10677" y="12363"/>
                  </a:lnTo>
                  <a:lnTo>
                    <a:pt x="10677" y="12222"/>
                  </a:lnTo>
                  <a:lnTo>
                    <a:pt x="10348" y="12222"/>
                  </a:lnTo>
                  <a:lnTo>
                    <a:pt x="10677" y="12222"/>
                  </a:lnTo>
                  <a:lnTo>
                    <a:pt x="11005" y="12117"/>
                  </a:lnTo>
                  <a:lnTo>
                    <a:pt x="11252" y="12117"/>
                  </a:lnTo>
                  <a:lnTo>
                    <a:pt x="11580" y="12222"/>
                  </a:lnTo>
                  <a:lnTo>
                    <a:pt x="11252" y="12363"/>
                  </a:lnTo>
                  <a:lnTo>
                    <a:pt x="11580" y="12503"/>
                  </a:lnTo>
                  <a:lnTo>
                    <a:pt x="11580" y="12609"/>
                  </a:lnTo>
                  <a:lnTo>
                    <a:pt x="11005" y="12749"/>
                  </a:lnTo>
                  <a:lnTo>
                    <a:pt x="10677" y="12749"/>
                  </a:lnTo>
                  <a:lnTo>
                    <a:pt x="10677" y="12609"/>
                  </a:lnTo>
                  <a:lnTo>
                    <a:pt x="10348" y="12503"/>
                  </a:lnTo>
                  <a:lnTo>
                    <a:pt x="10102" y="12503"/>
                  </a:lnTo>
                  <a:lnTo>
                    <a:pt x="9773" y="12609"/>
                  </a:lnTo>
                  <a:lnTo>
                    <a:pt x="9773" y="12749"/>
                  </a:lnTo>
                  <a:lnTo>
                    <a:pt x="10677" y="12749"/>
                  </a:lnTo>
                  <a:lnTo>
                    <a:pt x="10677" y="12890"/>
                  </a:lnTo>
                  <a:lnTo>
                    <a:pt x="10348" y="13030"/>
                  </a:lnTo>
                  <a:lnTo>
                    <a:pt x="9773" y="13030"/>
                  </a:lnTo>
                  <a:lnTo>
                    <a:pt x="9773" y="13276"/>
                  </a:lnTo>
                  <a:lnTo>
                    <a:pt x="9445" y="13276"/>
                  </a:lnTo>
                  <a:lnTo>
                    <a:pt x="9445" y="13417"/>
                  </a:lnTo>
                  <a:lnTo>
                    <a:pt x="9773" y="13522"/>
                  </a:lnTo>
                  <a:lnTo>
                    <a:pt x="9773" y="13662"/>
                  </a:lnTo>
                  <a:lnTo>
                    <a:pt x="10102" y="13803"/>
                  </a:lnTo>
                  <a:lnTo>
                    <a:pt x="9773" y="13943"/>
                  </a:lnTo>
                  <a:lnTo>
                    <a:pt x="9445" y="14049"/>
                  </a:lnTo>
                  <a:lnTo>
                    <a:pt x="9445" y="14189"/>
                  </a:lnTo>
                  <a:lnTo>
                    <a:pt x="9773" y="14189"/>
                  </a:lnTo>
                  <a:lnTo>
                    <a:pt x="9773" y="14330"/>
                  </a:lnTo>
                  <a:lnTo>
                    <a:pt x="8870" y="14330"/>
                  </a:lnTo>
                  <a:lnTo>
                    <a:pt x="8541" y="14435"/>
                  </a:lnTo>
                  <a:lnTo>
                    <a:pt x="8213" y="14435"/>
                  </a:lnTo>
                  <a:lnTo>
                    <a:pt x="7967" y="14576"/>
                  </a:lnTo>
                  <a:lnTo>
                    <a:pt x="7638" y="14576"/>
                  </a:lnTo>
                  <a:lnTo>
                    <a:pt x="7638" y="14716"/>
                  </a:lnTo>
                  <a:lnTo>
                    <a:pt x="7310" y="14857"/>
                  </a:lnTo>
                  <a:lnTo>
                    <a:pt x="7310" y="15102"/>
                  </a:lnTo>
                  <a:lnTo>
                    <a:pt x="7638" y="15243"/>
                  </a:lnTo>
                  <a:lnTo>
                    <a:pt x="7967" y="15348"/>
                  </a:lnTo>
                  <a:lnTo>
                    <a:pt x="8213" y="15348"/>
                  </a:lnTo>
                  <a:lnTo>
                    <a:pt x="9198" y="15770"/>
                  </a:lnTo>
                  <a:lnTo>
                    <a:pt x="9773" y="15770"/>
                  </a:lnTo>
                  <a:lnTo>
                    <a:pt x="9773" y="15629"/>
                  </a:lnTo>
                  <a:lnTo>
                    <a:pt x="10102" y="15770"/>
                  </a:lnTo>
                  <a:lnTo>
                    <a:pt x="10102" y="16156"/>
                  </a:lnTo>
                  <a:lnTo>
                    <a:pt x="10348" y="16261"/>
                  </a:lnTo>
                  <a:lnTo>
                    <a:pt x="10102" y="16261"/>
                  </a:lnTo>
                  <a:lnTo>
                    <a:pt x="10102" y="16402"/>
                  </a:lnTo>
                  <a:lnTo>
                    <a:pt x="10348" y="16402"/>
                  </a:lnTo>
                  <a:lnTo>
                    <a:pt x="10102" y="16542"/>
                  </a:lnTo>
                  <a:lnTo>
                    <a:pt x="9773" y="16542"/>
                  </a:lnTo>
                  <a:lnTo>
                    <a:pt x="9773" y="16648"/>
                  </a:lnTo>
                  <a:lnTo>
                    <a:pt x="9445" y="16788"/>
                  </a:lnTo>
                  <a:lnTo>
                    <a:pt x="9198" y="16929"/>
                  </a:lnTo>
                  <a:lnTo>
                    <a:pt x="8870" y="16929"/>
                  </a:lnTo>
                  <a:lnTo>
                    <a:pt x="8870" y="17069"/>
                  </a:lnTo>
                  <a:lnTo>
                    <a:pt x="8541" y="17175"/>
                  </a:lnTo>
                  <a:lnTo>
                    <a:pt x="8213" y="17315"/>
                  </a:lnTo>
                  <a:lnTo>
                    <a:pt x="8541" y="17315"/>
                  </a:lnTo>
                  <a:lnTo>
                    <a:pt x="8870" y="17456"/>
                  </a:lnTo>
                  <a:lnTo>
                    <a:pt x="8541" y="17561"/>
                  </a:lnTo>
                  <a:lnTo>
                    <a:pt x="8541" y="17701"/>
                  </a:lnTo>
                  <a:lnTo>
                    <a:pt x="8213" y="17842"/>
                  </a:lnTo>
                  <a:lnTo>
                    <a:pt x="7967" y="17842"/>
                  </a:lnTo>
                  <a:lnTo>
                    <a:pt x="7638" y="17701"/>
                  </a:lnTo>
                  <a:lnTo>
                    <a:pt x="7638" y="17982"/>
                  </a:lnTo>
                  <a:lnTo>
                    <a:pt x="7310" y="18088"/>
                  </a:lnTo>
                  <a:lnTo>
                    <a:pt x="7063" y="18228"/>
                  </a:lnTo>
                  <a:lnTo>
                    <a:pt x="7310" y="18474"/>
                  </a:lnTo>
                  <a:lnTo>
                    <a:pt x="7310" y="18615"/>
                  </a:lnTo>
                  <a:lnTo>
                    <a:pt x="7638" y="18896"/>
                  </a:lnTo>
                  <a:lnTo>
                    <a:pt x="7638" y="19141"/>
                  </a:lnTo>
                  <a:lnTo>
                    <a:pt x="7967" y="19141"/>
                  </a:lnTo>
                  <a:lnTo>
                    <a:pt x="8213" y="19282"/>
                  </a:lnTo>
                  <a:lnTo>
                    <a:pt x="8541" y="19387"/>
                  </a:lnTo>
                  <a:lnTo>
                    <a:pt x="8870" y="19387"/>
                  </a:lnTo>
                  <a:lnTo>
                    <a:pt x="8870" y="19528"/>
                  </a:lnTo>
                  <a:lnTo>
                    <a:pt x="8541" y="19528"/>
                  </a:lnTo>
                  <a:lnTo>
                    <a:pt x="7967" y="19387"/>
                  </a:lnTo>
                  <a:lnTo>
                    <a:pt x="7638" y="19387"/>
                  </a:lnTo>
                  <a:lnTo>
                    <a:pt x="7638" y="19282"/>
                  </a:lnTo>
                  <a:lnTo>
                    <a:pt x="5831" y="19282"/>
                  </a:lnTo>
                  <a:lnTo>
                    <a:pt x="4928" y="19387"/>
                  </a:lnTo>
                  <a:lnTo>
                    <a:pt x="4599" y="19282"/>
                  </a:lnTo>
                  <a:lnTo>
                    <a:pt x="4024" y="19282"/>
                  </a:lnTo>
                  <a:lnTo>
                    <a:pt x="4024" y="19141"/>
                  </a:lnTo>
                  <a:lnTo>
                    <a:pt x="3696" y="18896"/>
                  </a:lnTo>
                  <a:lnTo>
                    <a:pt x="3367" y="18755"/>
                  </a:lnTo>
                  <a:lnTo>
                    <a:pt x="3367" y="18369"/>
                  </a:lnTo>
                  <a:lnTo>
                    <a:pt x="3121" y="18369"/>
                  </a:lnTo>
                  <a:lnTo>
                    <a:pt x="2792" y="18474"/>
                  </a:lnTo>
                  <a:lnTo>
                    <a:pt x="2135" y="18474"/>
                  </a:lnTo>
                  <a:lnTo>
                    <a:pt x="1560" y="18088"/>
                  </a:lnTo>
                  <a:lnTo>
                    <a:pt x="1560" y="17456"/>
                  </a:lnTo>
                  <a:lnTo>
                    <a:pt x="2464" y="17069"/>
                  </a:lnTo>
                  <a:lnTo>
                    <a:pt x="2464" y="16542"/>
                  </a:lnTo>
                  <a:lnTo>
                    <a:pt x="2135" y="16402"/>
                  </a:lnTo>
                  <a:lnTo>
                    <a:pt x="2464" y="16156"/>
                  </a:lnTo>
                  <a:lnTo>
                    <a:pt x="2464" y="14962"/>
                  </a:lnTo>
                  <a:lnTo>
                    <a:pt x="2135" y="14857"/>
                  </a:lnTo>
                  <a:lnTo>
                    <a:pt x="2464" y="14716"/>
                  </a:lnTo>
                  <a:lnTo>
                    <a:pt x="2464" y="14576"/>
                  </a:lnTo>
                  <a:lnTo>
                    <a:pt x="2135" y="14330"/>
                  </a:lnTo>
                  <a:lnTo>
                    <a:pt x="1889" y="14189"/>
                  </a:lnTo>
                  <a:lnTo>
                    <a:pt x="1560" y="14189"/>
                  </a:lnTo>
                  <a:lnTo>
                    <a:pt x="1560" y="14330"/>
                  </a:lnTo>
                  <a:lnTo>
                    <a:pt x="1232" y="14189"/>
                  </a:lnTo>
                  <a:lnTo>
                    <a:pt x="1232" y="14049"/>
                  </a:lnTo>
                  <a:lnTo>
                    <a:pt x="1889" y="14049"/>
                  </a:lnTo>
                  <a:lnTo>
                    <a:pt x="2135" y="13943"/>
                  </a:lnTo>
                  <a:lnTo>
                    <a:pt x="2135" y="13803"/>
                  </a:lnTo>
                  <a:lnTo>
                    <a:pt x="1889" y="13943"/>
                  </a:lnTo>
                  <a:lnTo>
                    <a:pt x="1560" y="13943"/>
                  </a:lnTo>
                  <a:lnTo>
                    <a:pt x="1560" y="13662"/>
                  </a:lnTo>
                  <a:lnTo>
                    <a:pt x="1232" y="13417"/>
                  </a:lnTo>
                  <a:lnTo>
                    <a:pt x="1232" y="13136"/>
                  </a:lnTo>
                  <a:lnTo>
                    <a:pt x="657" y="12890"/>
                  </a:lnTo>
                  <a:lnTo>
                    <a:pt x="657" y="12503"/>
                  </a:lnTo>
                  <a:lnTo>
                    <a:pt x="986" y="12363"/>
                  </a:lnTo>
                  <a:lnTo>
                    <a:pt x="986" y="12117"/>
                  </a:lnTo>
                  <a:lnTo>
                    <a:pt x="657" y="12117"/>
                  </a:lnTo>
                  <a:lnTo>
                    <a:pt x="657" y="11836"/>
                  </a:lnTo>
                  <a:lnTo>
                    <a:pt x="329" y="11590"/>
                  </a:lnTo>
                  <a:lnTo>
                    <a:pt x="657" y="11204"/>
                  </a:lnTo>
                  <a:lnTo>
                    <a:pt x="329" y="10923"/>
                  </a:lnTo>
                  <a:lnTo>
                    <a:pt x="329" y="10818"/>
                  </a:lnTo>
                  <a:lnTo>
                    <a:pt x="657" y="10537"/>
                  </a:lnTo>
                  <a:lnTo>
                    <a:pt x="986" y="10291"/>
                  </a:lnTo>
                  <a:lnTo>
                    <a:pt x="1232" y="10150"/>
                  </a:lnTo>
                  <a:lnTo>
                    <a:pt x="657" y="9483"/>
                  </a:lnTo>
                  <a:lnTo>
                    <a:pt x="657" y="8710"/>
                  </a:lnTo>
                  <a:lnTo>
                    <a:pt x="1232" y="8464"/>
                  </a:lnTo>
                  <a:lnTo>
                    <a:pt x="1232" y="8183"/>
                  </a:lnTo>
                  <a:lnTo>
                    <a:pt x="657" y="7938"/>
                  </a:lnTo>
                  <a:lnTo>
                    <a:pt x="986" y="7797"/>
                  </a:lnTo>
                  <a:lnTo>
                    <a:pt x="986" y="7692"/>
                  </a:lnTo>
                  <a:lnTo>
                    <a:pt x="1232" y="7411"/>
                  </a:lnTo>
                  <a:lnTo>
                    <a:pt x="1560" y="7411"/>
                  </a:lnTo>
                  <a:lnTo>
                    <a:pt x="1560" y="7165"/>
                  </a:lnTo>
                  <a:lnTo>
                    <a:pt x="1232" y="6779"/>
                  </a:lnTo>
                  <a:lnTo>
                    <a:pt x="1232" y="6638"/>
                  </a:lnTo>
                  <a:lnTo>
                    <a:pt x="986" y="6357"/>
                  </a:lnTo>
                  <a:lnTo>
                    <a:pt x="986" y="6252"/>
                  </a:lnTo>
                  <a:lnTo>
                    <a:pt x="657" y="5971"/>
                  </a:lnTo>
                  <a:lnTo>
                    <a:pt x="329" y="5865"/>
                  </a:lnTo>
                  <a:lnTo>
                    <a:pt x="329" y="5725"/>
                  </a:lnTo>
                  <a:lnTo>
                    <a:pt x="0" y="5444"/>
                  </a:lnTo>
                  <a:lnTo>
                    <a:pt x="0" y="5339"/>
                  </a:lnTo>
                  <a:lnTo>
                    <a:pt x="657" y="5198"/>
                  </a:lnTo>
                  <a:lnTo>
                    <a:pt x="657" y="4425"/>
                  </a:lnTo>
                  <a:lnTo>
                    <a:pt x="329" y="4144"/>
                  </a:lnTo>
                  <a:lnTo>
                    <a:pt x="657" y="4039"/>
                  </a:lnTo>
                  <a:lnTo>
                    <a:pt x="657" y="3653"/>
                  </a:lnTo>
                  <a:lnTo>
                    <a:pt x="986" y="3512"/>
                  </a:lnTo>
                  <a:lnTo>
                    <a:pt x="1232" y="3231"/>
                  </a:lnTo>
                  <a:lnTo>
                    <a:pt x="1889" y="3126"/>
                  </a:lnTo>
                  <a:lnTo>
                    <a:pt x="1889" y="2985"/>
                  </a:lnTo>
                  <a:lnTo>
                    <a:pt x="2135" y="2845"/>
                  </a:lnTo>
                  <a:lnTo>
                    <a:pt x="2135" y="2740"/>
                  </a:lnTo>
                  <a:lnTo>
                    <a:pt x="1889" y="2599"/>
                  </a:lnTo>
                  <a:lnTo>
                    <a:pt x="1889" y="2459"/>
                  </a:lnTo>
                  <a:lnTo>
                    <a:pt x="2135" y="2459"/>
                  </a:lnTo>
                  <a:lnTo>
                    <a:pt x="2135" y="2318"/>
                  </a:lnTo>
                  <a:lnTo>
                    <a:pt x="1889" y="2213"/>
                  </a:lnTo>
                  <a:lnTo>
                    <a:pt x="1889" y="1826"/>
                  </a:lnTo>
                  <a:lnTo>
                    <a:pt x="1560" y="1686"/>
                  </a:lnTo>
                  <a:lnTo>
                    <a:pt x="1560" y="1545"/>
                  </a:lnTo>
                  <a:lnTo>
                    <a:pt x="3367" y="1159"/>
                  </a:lnTo>
                  <a:lnTo>
                    <a:pt x="3696" y="632"/>
                  </a:lnTo>
                  <a:lnTo>
                    <a:pt x="3367" y="492"/>
                  </a:lnTo>
                  <a:close/>
                  <a:moveTo>
                    <a:pt x="14619" y="21354"/>
                  </a:moveTo>
                  <a:lnTo>
                    <a:pt x="15276" y="21354"/>
                  </a:lnTo>
                  <a:lnTo>
                    <a:pt x="15522" y="21214"/>
                  </a:lnTo>
                  <a:lnTo>
                    <a:pt x="14948" y="21214"/>
                  </a:lnTo>
                  <a:lnTo>
                    <a:pt x="14619" y="21354"/>
                  </a:lnTo>
                  <a:close/>
                  <a:moveTo>
                    <a:pt x="8541" y="19668"/>
                  </a:moveTo>
                  <a:lnTo>
                    <a:pt x="8870" y="19809"/>
                  </a:lnTo>
                  <a:lnTo>
                    <a:pt x="9198" y="19914"/>
                  </a:lnTo>
                  <a:lnTo>
                    <a:pt x="9198" y="20195"/>
                  </a:lnTo>
                  <a:lnTo>
                    <a:pt x="8870" y="20195"/>
                  </a:lnTo>
                  <a:lnTo>
                    <a:pt x="8870" y="20300"/>
                  </a:lnTo>
                  <a:lnTo>
                    <a:pt x="8541" y="19668"/>
                  </a:lnTo>
                  <a:close/>
                  <a:moveTo>
                    <a:pt x="8870" y="20300"/>
                  </a:moveTo>
                  <a:lnTo>
                    <a:pt x="9445" y="20300"/>
                  </a:lnTo>
                  <a:lnTo>
                    <a:pt x="9773" y="20441"/>
                  </a:lnTo>
                  <a:lnTo>
                    <a:pt x="9773" y="20581"/>
                  </a:lnTo>
                  <a:lnTo>
                    <a:pt x="10102" y="20581"/>
                  </a:lnTo>
                  <a:lnTo>
                    <a:pt x="10348" y="20687"/>
                  </a:lnTo>
                  <a:lnTo>
                    <a:pt x="10348" y="20827"/>
                  </a:lnTo>
                  <a:lnTo>
                    <a:pt x="10677" y="20827"/>
                  </a:lnTo>
                  <a:lnTo>
                    <a:pt x="11909" y="20968"/>
                  </a:lnTo>
                  <a:lnTo>
                    <a:pt x="11909" y="21108"/>
                  </a:lnTo>
                  <a:lnTo>
                    <a:pt x="12237" y="21108"/>
                  </a:lnTo>
                  <a:lnTo>
                    <a:pt x="12812" y="21214"/>
                  </a:lnTo>
                  <a:lnTo>
                    <a:pt x="13716" y="21214"/>
                  </a:lnTo>
                  <a:lnTo>
                    <a:pt x="13716" y="21354"/>
                  </a:lnTo>
                  <a:lnTo>
                    <a:pt x="13141" y="21354"/>
                  </a:lnTo>
                  <a:lnTo>
                    <a:pt x="12812" y="21495"/>
                  </a:lnTo>
                  <a:lnTo>
                    <a:pt x="12812" y="21600"/>
                  </a:lnTo>
                  <a:lnTo>
                    <a:pt x="12237" y="21600"/>
                  </a:lnTo>
                  <a:lnTo>
                    <a:pt x="11909" y="21495"/>
                  </a:lnTo>
                  <a:lnTo>
                    <a:pt x="9773" y="21495"/>
                  </a:lnTo>
                  <a:lnTo>
                    <a:pt x="9445" y="21354"/>
                  </a:lnTo>
                  <a:lnTo>
                    <a:pt x="10102" y="21354"/>
                  </a:lnTo>
                  <a:lnTo>
                    <a:pt x="10677" y="21214"/>
                  </a:lnTo>
                  <a:lnTo>
                    <a:pt x="9445" y="21214"/>
                  </a:lnTo>
                  <a:lnTo>
                    <a:pt x="8870" y="20300"/>
                  </a:lnTo>
                  <a:close/>
                  <a:moveTo>
                    <a:pt x="8870" y="20300"/>
                  </a:moveTo>
                </a:path>
              </a:pathLst>
            </a:custGeom>
            <a:grpFill/>
            <a:ln>
              <a:noFill/>
            </a:ln>
          </p:spPr>
          <p:txBody>
            <a:bodyPr lIns="0" tIns="0" rIns="0" bIns="0"/>
            <a:lstStyle/>
            <a:p>
              <a:pPr defTabSz="913765">
                <a:defRPr/>
              </a:pPr>
              <a:endParaRPr lang="es-ES">
                <a:solidFill>
                  <a:prstClr val="black"/>
                </a:solidFill>
              </a:endParaRPr>
            </a:p>
          </p:txBody>
        </p:sp>
        <p:sp>
          <p:nvSpPr>
            <p:cNvPr id="464" name="AutoShape 186"/>
            <p:cNvSpPr/>
            <p:nvPr/>
          </p:nvSpPr>
          <p:spPr bwMode="auto">
            <a:xfrm>
              <a:off x="3935" y="5345"/>
              <a:ext cx="461" cy="1743"/>
            </a:xfrm>
            <a:custGeom>
              <a:avLst/>
              <a:gdLst>
                <a:gd name="T0" fmla="*/ 310 w 21600"/>
                <a:gd name="T1" fmla="*/ 1679 h 21600"/>
                <a:gd name="T2" fmla="*/ 310 w 21600"/>
                <a:gd name="T3" fmla="*/ 1697 h 21600"/>
                <a:gd name="T4" fmla="*/ 376 w 21600"/>
                <a:gd name="T5" fmla="*/ 1697 h 21600"/>
                <a:gd name="T6" fmla="*/ 310 w 21600"/>
                <a:gd name="T7" fmla="*/ 1624 h 21600"/>
                <a:gd name="T8" fmla="*/ 367 w 21600"/>
                <a:gd name="T9" fmla="*/ 1605 h 21600"/>
                <a:gd name="T10" fmla="*/ 141 w 21600"/>
                <a:gd name="T11" fmla="*/ 1440 h 21600"/>
                <a:gd name="T12" fmla="*/ 141 w 21600"/>
                <a:gd name="T13" fmla="*/ 1183 h 21600"/>
                <a:gd name="T14" fmla="*/ 103 w 21600"/>
                <a:gd name="T15" fmla="*/ 991 h 21600"/>
                <a:gd name="T16" fmla="*/ 141 w 21600"/>
                <a:gd name="T17" fmla="*/ 679 h 21600"/>
                <a:gd name="T18" fmla="*/ 151 w 21600"/>
                <a:gd name="T19" fmla="*/ 385 h 21600"/>
                <a:gd name="T20" fmla="*/ 151 w 21600"/>
                <a:gd name="T21" fmla="*/ 138 h 21600"/>
                <a:gd name="T22" fmla="*/ 66 w 21600"/>
                <a:gd name="T23" fmla="*/ 28 h 21600"/>
                <a:gd name="T24" fmla="*/ 47 w 21600"/>
                <a:gd name="T25" fmla="*/ 229 h 21600"/>
                <a:gd name="T26" fmla="*/ 47 w 21600"/>
                <a:gd name="T27" fmla="*/ 431 h 21600"/>
                <a:gd name="T28" fmla="*/ 56 w 21600"/>
                <a:gd name="T29" fmla="*/ 615 h 21600"/>
                <a:gd name="T30" fmla="*/ 38 w 21600"/>
                <a:gd name="T31" fmla="*/ 752 h 21600"/>
                <a:gd name="T32" fmla="*/ 19 w 21600"/>
                <a:gd name="T33" fmla="*/ 862 h 21600"/>
                <a:gd name="T34" fmla="*/ 28 w 21600"/>
                <a:gd name="T35" fmla="*/ 1000 h 21600"/>
                <a:gd name="T36" fmla="*/ 94 w 21600"/>
                <a:gd name="T37" fmla="*/ 1064 h 21600"/>
                <a:gd name="T38" fmla="*/ 85 w 21600"/>
                <a:gd name="T39" fmla="*/ 1147 h 21600"/>
                <a:gd name="T40" fmla="*/ 85 w 21600"/>
                <a:gd name="T41" fmla="*/ 1266 h 21600"/>
                <a:gd name="T42" fmla="*/ 28 w 21600"/>
                <a:gd name="T43" fmla="*/ 1238 h 21600"/>
                <a:gd name="T44" fmla="*/ 56 w 21600"/>
                <a:gd name="T45" fmla="*/ 1275 h 21600"/>
                <a:gd name="T46" fmla="*/ 94 w 21600"/>
                <a:gd name="T47" fmla="*/ 1321 h 21600"/>
                <a:gd name="T48" fmla="*/ 94 w 21600"/>
                <a:gd name="T49" fmla="*/ 1376 h 21600"/>
                <a:gd name="T50" fmla="*/ 103 w 21600"/>
                <a:gd name="T51" fmla="*/ 1440 h 21600"/>
                <a:gd name="T52" fmla="*/ 141 w 21600"/>
                <a:gd name="T53" fmla="*/ 1514 h 21600"/>
                <a:gd name="T54" fmla="*/ 188 w 21600"/>
                <a:gd name="T55" fmla="*/ 1532 h 21600"/>
                <a:gd name="T56" fmla="*/ 198 w 21600"/>
                <a:gd name="T57" fmla="*/ 1560 h 21600"/>
                <a:gd name="T58" fmla="*/ 179 w 21600"/>
                <a:gd name="T59" fmla="*/ 1578 h 21600"/>
                <a:gd name="T60" fmla="*/ 216 w 21600"/>
                <a:gd name="T61" fmla="*/ 1569 h 21600"/>
                <a:gd name="T62" fmla="*/ 198 w 21600"/>
                <a:gd name="T63" fmla="*/ 1605 h 21600"/>
                <a:gd name="T64" fmla="*/ 263 w 21600"/>
                <a:gd name="T65" fmla="*/ 1587 h 21600"/>
                <a:gd name="T66" fmla="*/ 273 w 21600"/>
                <a:gd name="T67" fmla="*/ 1642 h 21600"/>
                <a:gd name="T68" fmla="*/ 358 w 21600"/>
                <a:gd name="T69" fmla="*/ 1550 h 21600"/>
                <a:gd name="T70" fmla="*/ 28 w 21600"/>
                <a:gd name="T71" fmla="*/ 1073 h 21600"/>
                <a:gd name="T72" fmla="*/ 75 w 21600"/>
                <a:gd name="T73" fmla="*/ 1055 h 21600"/>
                <a:gd name="T74" fmla="*/ 66 w 21600"/>
                <a:gd name="T75" fmla="*/ 1138 h 21600"/>
                <a:gd name="T76" fmla="*/ 28 w 21600"/>
                <a:gd name="T77" fmla="*/ 1174 h 21600"/>
                <a:gd name="T78" fmla="*/ 38 w 21600"/>
                <a:gd name="T79" fmla="*/ 1174 h 21600"/>
                <a:gd name="T80" fmla="*/ 85 w 21600"/>
                <a:gd name="T81" fmla="*/ 1156 h 21600"/>
                <a:gd name="T82" fmla="*/ 47 w 21600"/>
                <a:gd name="T83" fmla="*/ 1193 h 21600"/>
                <a:gd name="T84" fmla="*/ 66 w 21600"/>
                <a:gd name="T85" fmla="*/ 1358 h 21600"/>
                <a:gd name="T86" fmla="*/ 56 w 21600"/>
                <a:gd name="T87" fmla="*/ 1358 h 21600"/>
                <a:gd name="T88" fmla="*/ 47 w 21600"/>
                <a:gd name="T89" fmla="*/ 1394 h 21600"/>
                <a:gd name="T90" fmla="*/ 56 w 21600"/>
                <a:gd name="T91" fmla="*/ 1413 h 21600"/>
                <a:gd name="T92" fmla="*/ 85 w 21600"/>
                <a:gd name="T93" fmla="*/ 1431 h 21600"/>
                <a:gd name="T94" fmla="*/ 94 w 21600"/>
                <a:gd name="T95" fmla="*/ 1486 h 21600"/>
                <a:gd name="T96" fmla="*/ 94 w 21600"/>
                <a:gd name="T97" fmla="*/ 1477 h 21600"/>
                <a:gd name="T98" fmla="*/ 103 w 21600"/>
                <a:gd name="T99" fmla="*/ 1532 h 21600"/>
                <a:gd name="T100" fmla="*/ 132 w 21600"/>
                <a:gd name="T101" fmla="*/ 1550 h 21600"/>
                <a:gd name="T102" fmla="*/ 141 w 21600"/>
                <a:gd name="T103" fmla="*/ 1550 h 21600"/>
                <a:gd name="T104" fmla="*/ 160 w 21600"/>
                <a:gd name="T105" fmla="*/ 1578 h 21600"/>
                <a:gd name="T106" fmla="*/ 198 w 21600"/>
                <a:gd name="T107" fmla="*/ 1624 h 21600"/>
                <a:gd name="T108" fmla="*/ 207 w 21600"/>
                <a:gd name="T109" fmla="*/ 1651 h 21600"/>
                <a:gd name="T110" fmla="*/ 245 w 21600"/>
                <a:gd name="T111" fmla="*/ 1651 h 21600"/>
                <a:gd name="T112" fmla="*/ 254 w 21600"/>
                <a:gd name="T113" fmla="*/ 1660 h 21600"/>
                <a:gd name="T114" fmla="*/ 292 w 21600"/>
                <a:gd name="T115" fmla="*/ 1642 h 21600"/>
                <a:gd name="T116" fmla="*/ 452 w 21600"/>
                <a:gd name="T117" fmla="*/ 1725 h 21600"/>
                <a:gd name="T118" fmla="*/ 423 w 21600"/>
                <a:gd name="T119" fmla="*/ 1706 h 21600"/>
                <a:gd name="T120" fmla="*/ 386 w 21600"/>
                <a:gd name="T121" fmla="*/ 1715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8514" y="20918"/>
                  </a:moveTo>
                  <a:cubicBezTo>
                    <a:pt x="18073" y="20804"/>
                    <a:pt x="18073" y="20804"/>
                    <a:pt x="18073" y="20804"/>
                  </a:cubicBezTo>
                  <a:cubicBezTo>
                    <a:pt x="18073" y="20804"/>
                    <a:pt x="18073" y="20804"/>
                    <a:pt x="18073" y="20804"/>
                  </a:cubicBezTo>
                  <a:cubicBezTo>
                    <a:pt x="17633" y="20691"/>
                    <a:pt x="17633" y="20691"/>
                    <a:pt x="17633" y="20691"/>
                  </a:cubicBezTo>
                  <a:cubicBezTo>
                    <a:pt x="16751" y="20691"/>
                    <a:pt x="16751" y="20691"/>
                    <a:pt x="16751" y="20691"/>
                  </a:cubicBezTo>
                  <a:cubicBezTo>
                    <a:pt x="15869" y="20577"/>
                    <a:pt x="15869" y="20577"/>
                    <a:pt x="15869" y="20577"/>
                  </a:cubicBezTo>
                  <a:cubicBezTo>
                    <a:pt x="15429" y="20577"/>
                    <a:pt x="15429" y="20577"/>
                    <a:pt x="15429" y="20577"/>
                  </a:cubicBezTo>
                  <a:cubicBezTo>
                    <a:pt x="15429" y="20577"/>
                    <a:pt x="15429" y="20577"/>
                    <a:pt x="15429" y="20577"/>
                  </a:cubicBezTo>
                  <a:cubicBezTo>
                    <a:pt x="15429" y="20577"/>
                    <a:pt x="15429" y="20577"/>
                    <a:pt x="15429" y="20577"/>
                  </a:cubicBezTo>
                  <a:cubicBezTo>
                    <a:pt x="15429" y="20691"/>
                    <a:pt x="15429" y="20691"/>
                    <a:pt x="15429" y="20691"/>
                  </a:cubicBezTo>
                  <a:cubicBezTo>
                    <a:pt x="15429" y="20691"/>
                    <a:pt x="15429" y="20691"/>
                    <a:pt x="15429" y="20691"/>
                  </a:cubicBezTo>
                  <a:cubicBezTo>
                    <a:pt x="14547" y="20577"/>
                    <a:pt x="14547" y="20577"/>
                    <a:pt x="14547" y="20577"/>
                  </a:cubicBezTo>
                  <a:cubicBezTo>
                    <a:pt x="14106" y="20577"/>
                    <a:pt x="14106" y="20577"/>
                    <a:pt x="14106" y="20577"/>
                  </a:cubicBezTo>
                  <a:cubicBezTo>
                    <a:pt x="14106" y="20577"/>
                    <a:pt x="14106" y="20577"/>
                    <a:pt x="14106" y="20577"/>
                  </a:cubicBezTo>
                  <a:cubicBezTo>
                    <a:pt x="14106" y="20577"/>
                    <a:pt x="14106" y="20577"/>
                    <a:pt x="14106" y="20577"/>
                  </a:cubicBezTo>
                  <a:cubicBezTo>
                    <a:pt x="14988" y="20691"/>
                    <a:pt x="14988" y="20691"/>
                    <a:pt x="14988" y="20691"/>
                  </a:cubicBezTo>
                  <a:cubicBezTo>
                    <a:pt x="14988" y="20691"/>
                    <a:pt x="14988" y="20691"/>
                    <a:pt x="14988" y="20691"/>
                  </a:cubicBezTo>
                  <a:cubicBezTo>
                    <a:pt x="14988" y="20691"/>
                    <a:pt x="14988" y="20691"/>
                    <a:pt x="14988" y="20691"/>
                  </a:cubicBezTo>
                  <a:cubicBezTo>
                    <a:pt x="14988" y="20691"/>
                    <a:pt x="14988" y="20691"/>
                    <a:pt x="14988" y="20691"/>
                  </a:cubicBezTo>
                  <a:cubicBezTo>
                    <a:pt x="14988" y="20804"/>
                    <a:pt x="14988" y="20804"/>
                    <a:pt x="14988" y="20804"/>
                  </a:cubicBezTo>
                  <a:cubicBezTo>
                    <a:pt x="14547" y="20804"/>
                    <a:pt x="14547" y="20804"/>
                    <a:pt x="14547" y="20804"/>
                  </a:cubicBezTo>
                  <a:cubicBezTo>
                    <a:pt x="14547" y="20691"/>
                    <a:pt x="14547" y="20691"/>
                    <a:pt x="14547" y="20691"/>
                  </a:cubicBezTo>
                  <a:cubicBezTo>
                    <a:pt x="14106" y="20691"/>
                    <a:pt x="14106" y="20691"/>
                    <a:pt x="14106" y="20691"/>
                  </a:cubicBezTo>
                  <a:cubicBezTo>
                    <a:pt x="14106" y="20691"/>
                    <a:pt x="14106" y="20691"/>
                    <a:pt x="14106" y="20691"/>
                  </a:cubicBezTo>
                  <a:cubicBezTo>
                    <a:pt x="14106" y="20804"/>
                    <a:pt x="14106" y="20804"/>
                    <a:pt x="14106" y="20804"/>
                  </a:cubicBezTo>
                  <a:cubicBezTo>
                    <a:pt x="13665" y="20804"/>
                    <a:pt x="13665" y="20804"/>
                    <a:pt x="13665" y="20804"/>
                  </a:cubicBezTo>
                  <a:cubicBezTo>
                    <a:pt x="13224" y="20804"/>
                    <a:pt x="13224" y="20804"/>
                    <a:pt x="13224" y="20804"/>
                  </a:cubicBezTo>
                  <a:cubicBezTo>
                    <a:pt x="13224" y="20804"/>
                    <a:pt x="13224" y="20804"/>
                    <a:pt x="13224" y="20804"/>
                  </a:cubicBezTo>
                  <a:cubicBezTo>
                    <a:pt x="13224" y="20804"/>
                    <a:pt x="13224" y="20804"/>
                    <a:pt x="13224" y="20804"/>
                  </a:cubicBezTo>
                  <a:cubicBezTo>
                    <a:pt x="13224" y="20804"/>
                    <a:pt x="13224" y="20804"/>
                    <a:pt x="13224" y="20804"/>
                  </a:cubicBezTo>
                  <a:cubicBezTo>
                    <a:pt x="12784" y="20804"/>
                    <a:pt x="12784" y="20804"/>
                    <a:pt x="12784" y="20804"/>
                  </a:cubicBezTo>
                  <a:cubicBezTo>
                    <a:pt x="12343" y="20918"/>
                    <a:pt x="12343" y="20918"/>
                    <a:pt x="12343" y="20918"/>
                  </a:cubicBezTo>
                  <a:cubicBezTo>
                    <a:pt x="12343" y="20918"/>
                    <a:pt x="12343" y="20918"/>
                    <a:pt x="12343" y="20918"/>
                  </a:cubicBezTo>
                  <a:cubicBezTo>
                    <a:pt x="12784" y="20918"/>
                    <a:pt x="12784" y="20918"/>
                    <a:pt x="12784" y="20918"/>
                  </a:cubicBezTo>
                  <a:cubicBezTo>
                    <a:pt x="13224" y="20918"/>
                    <a:pt x="13224" y="20918"/>
                    <a:pt x="13224" y="20918"/>
                  </a:cubicBezTo>
                  <a:cubicBezTo>
                    <a:pt x="13224" y="20918"/>
                    <a:pt x="13224" y="20918"/>
                    <a:pt x="13224" y="20918"/>
                  </a:cubicBezTo>
                  <a:cubicBezTo>
                    <a:pt x="13665" y="20918"/>
                    <a:pt x="13665" y="20918"/>
                    <a:pt x="13665" y="20918"/>
                  </a:cubicBezTo>
                  <a:cubicBezTo>
                    <a:pt x="13665" y="20918"/>
                    <a:pt x="13665" y="20918"/>
                    <a:pt x="13665" y="20918"/>
                  </a:cubicBezTo>
                  <a:cubicBezTo>
                    <a:pt x="14106" y="20918"/>
                    <a:pt x="14106" y="20918"/>
                    <a:pt x="14106" y="20918"/>
                  </a:cubicBezTo>
                  <a:cubicBezTo>
                    <a:pt x="14106" y="20918"/>
                    <a:pt x="14106" y="20918"/>
                    <a:pt x="14106" y="20918"/>
                  </a:cubicBezTo>
                  <a:cubicBezTo>
                    <a:pt x="14547" y="20918"/>
                    <a:pt x="14547" y="20918"/>
                    <a:pt x="14547" y="20918"/>
                  </a:cubicBezTo>
                  <a:cubicBezTo>
                    <a:pt x="14547" y="21032"/>
                    <a:pt x="14547" y="21032"/>
                    <a:pt x="14547" y="21032"/>
                  </a:cubicBezTo>
                  <a:cubicBezTo>
                    <a:pt x="14547" y="21032"/>
                    <a:pt x="14547" y="21032"/>
                    <a:pt x="14547" y="21032"/>
                  </a:cubicBezTo>
                  <a:cubicBezTo>
                    <a:pt x="14547" y="21032"/>
                    <a:pt x="14547" y="21032"/>
                    <a:pt x="14547" y="21032"/>
                  </a:cubicBezTo>
                  <a:cubicBezTo>
                    <a:pt x="14106" y="21145"/>
                    <a:pt x="14106" y="21145"/>
                    <a:pt x="14106" y="21145"/>
                  </a:cubicBezTo>
                  <a:cubicBezTo>
                    <a:pt x="14547" y="21259"/>
                    <a:pt x="14547" y="21259"/>
                    <a:pt x="14547" y="21259"/>
                  </a:cubicBezTo>
                  <a:cubicBezTo>
                    <a:pt x="14547" y="21259"/>
                    <a:pt x="14547" y="21259"/>
                    <a:pt x="14547" y="21259"/>
                  </a:cubicBezTo>
                  <a:cubicBezTo>
                    <a:pt x="14988" y="21259"/>
                    <a:pt x="14988" y="21259"/>
                    <a:pt x="14988" y="21259"/>
                  </a:cubicBezTo>
                  <a:cubicBezTo>
                    <a:pt x="15429" y="21373"/>
                    <a:pt x="15429" y="21373"/>
                    <a:pt x="15429" y="21373"/>
                  </a:cubicBezTo>
                  <a:cubicBezTo>
                    <a:pt x="15429" y="21373"/>
                    <a:pt x="15429" y="21373"/>
                    <a:pt x="15429" y="21373"/>
                  </a:cubicBezTo>
                  <a:cubicBezTo>
                    <a:pt x="15429" y="21259"/>
                    <a:pt x="15429" y="21259"/>
                    <a:pt x="15429" y="21259"/>
                  </a:cubicBezTo>
                  <a:cubicBezTo>
                    <a:pt x="15429" y="21259"/>
                    <a:pt x="15429" y="21259"/>
                    <a:pt x="15429" y="21259"/>
                  </a:cubicBezTo>
                  <a:cubicBezTo>
                    <a:pt x="14988" y="21145"/>
                    <a:pt x="14988" y="21145"/>
                    <a:pt x="14988" y="21145"/>
                  </a:cubicBezTo>
                  <a:cubicBezTo>
                    <a:pt x="14988" y="21145"/>
                    <a:pt x="14988" y="21145"/>
                    <a:pt x="14988" y="21145"/>
                  </a:cubicBezTo>
                  <a:cubicBezTo>
                    <a:pt x="14988" y="21145"/>
                    <a:pt x="14988" y="21145"/>
                    <a:pt x="14988" y="21145"/>
                  </a:cubicBezTo>
                  <a:cubicBezTo>
                    <a:pt x="15429" y="21145"/>
                    <a:pt x="15429" y="21145"/>
                    <a:pt x="15429" y="21145"/>
                  </a:cubicBezTo>
                  <a:cubicBezTo>
                    <a:pt x="15429" y="21145"/>
                    <a:pt x="15429" y="21145"/>
                    <a:pt x="15429" y="21145"/>
                  </a:cubicBezTo>
                  <a:cubicBezTo>
                    <a:pt x="15429" y="21145"/>
                    <a:pt x="15429" y="21145"/>
                    <a:pt x="15429" y="21145"/>
                  </a:cubicBezTo>
                  <a:cubicBezTo>
                    <a:pt x="15429" y="21032"/>
                    <a:pt x="15429" y="21032"/>
                    <a:pt x="15429" y="21032"/>
                  </a:cubicBezTo>
                  <a:cubicBezTo>
                    <a:pt x="14988" y="21032"/>
                    <a:pt x="14988" y="21032"/>
                    <a:pt x="14988" y="21032"/>
                  </a:cubicBezTo>
                  <a:cubicBezTo>
                    <a:pt x="15869" y="20918"/>
                    <a:pt x="15869" y="20918"/>
                    <a:pt x="15869" y="20918"/>
                  </a:cubicBezTo>
                  <a:cubicBezTo>
                    <a:pt x="16310" y="20918"/>
                    <a:pt x="16310" y="20918"/>
                    <a:pt x="16310" y="20918"/>
                  </a:cubicBezTo>
                  <a:cubicBezTo>
                    <a:pt x="17633" y="21032"/>
                    <a:pt x="17633" y="21032"/>
                    <a:pt x="17633" y="21032"/>
                  </a:cubicBezTo>
                  <a:cubicBezTo>
                    <a:pt x="18073" y="21032"/>
                    <a:pt x="18073" y="21032"/>
                    <a:pt x="18073" y="21032"/>
                  </a:cubicBezTo>
                  <a:cubicBezTo>
                    <a:pt x="18073" y="20918"/>
                    <a:pt x="18073" y="20918"/>
                    <a:pt x="18073" y="20918"/>
                  </a:cubicBezTo>
                  <a:cubicBezTo>
                    <a:pt x="18514" y="20918"/>
                    <a:pt x="18514" y="20918"/>
                    <a:pt x="18514" y="20918"/>
                  </a:cubicBezTo>
                  <a:close/>
                  <a:moveTo>
                    <a:pt x="18073" y="20691"/>
                  </a:moveTo>
                  <a:cubicBezTo>
                    <a:pt x="17633" y="20691"/>
                    <a:pt x="17633" y="20691"/>
                    <a:pt x="17633" y="20691"/>
                  </a:cubicBezTo>
                  <a:cubicBezTo>
                    <a:pt x="16751" y="20577"/>
                    <a:pt x="16751" y="20577"/>
                    <a:pt x="16751" y="20577"/>
                  </a:cubicBezTo>
                  <a:cubicBezTo>
                    <a:pt x="15869" y="20463"/>
                    <a:pt x="15869" y="20463"/>
                    <a:pt x="15869" y="20463"/>
                  </a:cubicBezTo>
                  <a:cubicBezTo>
                    <a:pt x="15869" y="20463"/>
                    <a:pt x="15869" y="20463"/>
                    <a:pt x="15869" y="20463"/>
                  </a:cubicBezTo>
                  <a:cubicBezTo>
                    <a:pt x="15429" y="20463"/>
                    <a:pt x="15429" y="20463"/>
                    <a:pt x="15429" y="20463"/>
                  </a:cubicBezTo>
                  <a:cubicBezTo>
                    <a:pt x="14988" y="20349"/>
                    <a:pt x="14988" y="20349"/>
                    <a:pt x="14988" y="20349"/>
                  </a:cubicBezTo>
                  <a:cubicBezTo>
                    <a:pt x="14988" y="20349"/>
                    <a:pt x="14988" y="20349"/>
                    <a:pt x="14988" y="20349"/>
                  </a:cubicBezTo>
                  <a:cubicBezTo>
                    <a:pt x="14988" y="20236"/>
                    <a:pt x="14988" y="20236"/>
                    <a:pt x="14988" y="20236"/>
                  </a:cubicBezTo>
                  <a:cubicBezTo>
                    <a:pt x="15429" y="20236"/>
                    <a:pt x="15429" y="20236"/>
                    <a:pt x="15429" y="20236"/>
                  </a:cubicBezTo>
                  <a:cubicBezTo>
                    <a:pt x="15429" y="20122"/>
                    <a:pt x="15429" y="20122"/>
                    <a:pt x="15429" y="20122"/>
                  </a:cubicBezTo>
                  <a:cubicBezTo>
                    <a:pt x="15869" y="20122"/>
                    <a:pt x="15869" y="20122"/>
                    <a:pt x="15869" y="20122"/>
                  </a:cubicBezTo>
                  <a:cubicBezTo>
                    <a:pt x="16310" y="20008"/>
                    <a:pt x="16310" y="20008"/>
                    <a:pt x="16310" y="20008"/>
                  </a:cubicBezTo>
                  <a:cubicBezTo>
                    <a:pt x="16310" y="20008"/>
                    <a:pt x="16310" y="20008"/>
                    <a:pt x="16310" y="20008"/>
                  </a:cubicBezTo>
                  <a:cubicBezTo>
                    <a:pt x="15869" y="20008"/>
                    <a:pt x="15869" y="20008"/>
                    <a:pt x="15869" y="20008"/>
                  </a:cubicBezTo>
                  <a:cubicBezTo>
                    <a:pt x="14988" y="20008"/>
                    <a:pt x="14988" y="20008"/>
                    <a:pt x="14988" y="20008"/>
                  </a:cubicBezTo>
                  <a:cubicBezTo>
                    <a:pt x="14988" y="20122"/>
                    <a:pt x="14988" y="20122"/>
                    <a:pt x="14988" y="20122"/>
                  </a:cubicBezTo>
                  <a:cubicBezTo>
                    <a:pt x="14547" y="20122"/>
                    <a:pt x="14547" y="20122"/>
                    <a:pt x="14547" y="20122"/>
                  </a:cubicBezTo>
                  <a:cubicBezTo>
                    <a:pt x="14106" y="20008"/>
                    <a:pt x="14106" y="20008"/>
                    <a:pt x="14106" y="20008"/>
                  </a:cubicBezTo>
                  <a:cubicBezTo>
                    <a:pt x="14106" y="19895"/>
                    <a:pt x="14106" y="19895"/>
                    <a:pt x="14106" y="19895"/>
                  </a:cubicBezTo>
                  <a:cubicBezTo>
                    <a:pt x="14106" y="19781"/>
                    <a:pt x="14106" y="19781"/>
                    <a:pt x="14106" y="19781"/>
                  </a:cubicBezTo>
                  <a:cubicBezTo>
                    <a:pt x="14547" y="19781"/>
                    <a:pt x="14547" y="19781"/>
                    <a:pt x="14547" y="19781"/>
                  </a:cubicBezTo>
                  <a:cubicBezTo>
                    <a:pt x="14547" y="19667"/>
                    <a:pt x="14547" y="19667"/>
                    <a:pt x="14547" y="19667"/>
                  </a:cubicBezTo>
                  <a:cubicBezTo>
                    <a:pt x="14106" y="19667"/>
                    <a:pt x="14106" y="19667"/>
                    <a:pt x="14106" y="19667"/>
                  </a:cubicBezTo>
                  <a:cubicBezTo>
                    <a:pt x="14106" y="19667"/>
                    <a:pt x="14106" y="19667"/>
                    <a:pt x="14106" y="19667"/>
                  </a:cubicBezTo>
                  <a:cubicBezTo>
                    <a:pt x="14106" y="19554"/>
                    <a:pt x="14106" y="19554"/>
                    <a:pt x="14106" y="19554"/>
                  </a:cubicBezTo>
                  <a:cubicBezTo>
                    <a:pt x="14547" y="19554"/>
                    <a:pt x="14547" y="19554"/>
                    <a:pt x="14547" y="19554"/>
                  </a:cubicBezTo>
                  <a:cubicBezTo>
                    <a:pt x="14988" y="19667"/>
                    <a:pt x="14988" y="19667"/>
                    <a:pt x="14988" y="19667"/>
                  </a:cubicBezTo>
                  <a:cubicBezTo>
                    <a:pt x="14988" y="19667"/>
                    <a:pt x="14988" y="19667"/>
                    <a:pt x="14988" y="19667"/>
                  </a:cubicBezTo>
                  <a:cubicBezTo>
                    <a:pt x="15429" y="19554"/>
                    <a:pt x="15429" y="19554"/>
                    <a:pt x="15429" y="19554"/>
                  </a:cubicBezTo>
                  <a:cubicBezTo>
                    <a:pt x="15429" y="19440"/>
                    <a:pt x="15429" y="19440"/>
                    <a:pt x="15429" y="19440"/>
                  </a:cubicBezTo>
                  <a:cubicBezTo>
                    <a:pt x="14988" y="19440"/>
                    <a:pt x="14988" y="19440"/>
                    <a:pt x="14988" y="19440"/>
                  </a:cubicBezTo>
                  <a:cubicBezTo>
                    <a:pt x="15429" y="19326"/>
                    <a:pt x="15429" y="19326"/>
                    <a:pt x="15429" y="19326"/>
                  </a:cubicBezTo>
                  <a:cubicBezTo>
                    <a:pt x="15429" y="19326"/>
                    <a:pt x="15429" y="19326"/>
                    <a:pt x="15429" y="19326"/>
                  </a:cubicBezTo>
                  <a:cubicBezTo>
                    <a:pt x="15869" y="19440"/>
                    <a:pt x="15869" y="19440"/>
                    <a:pt x="15869" y="19440"/>
                  </a:cubicBezTo>
                  <a:cubicBezTo>
                    <a:pt x="15869" y="19440"/>
                    <a:pt x="15869" y="19440"/>
                    <a:pt x="15869" y="19440"/>
                  </a:cubicBezTo>
                  <a:cubicBezTo>
                    <a:pt x="16751" y="19326"/>
                    <a:pt x="16751" y="19326"/>
                    <a:pt x="16751" y="19326"/>
                  </a:cubicBezTo>
                  <a:cubicBezTo>
                    <a:pt x="17192" y="19895"/>
                    <a:pt x="17192" y="19895"/>
                    <a:pt x="17192" y="19895"/>
                  </a:cubicBezTo>
                  <a:cubicBezTo>
                    <a:pt x="17192" y="19895"/>
                    <a:pt x="17192" y="19895"/>
                    <a:pt x="17192" y="19895"/>
                  </a:cubicBezTo>
                  <a:cubicBezTo>
                    <a:pt x="17192" y="19895"/>
                    <a:pt x="17192" y="19895"/>
                    <a:pt x="17192" y="19895"/>
                  </a:cubicBezTo>
                  <a:cubicBezTo>
                    <a:pt x="18073" y="20691"/>
                    <a:pt x="18073" y="20691"/>
                    <a:pt x="18073" y="20691"/>
                  </a:cubicBezTo>
                  <a:close/>
                  <a:moveTo>
                    <a:pt x="16751" y="19213"/>
                  </a:moveTo>
                  <a:cubicBezTo>
                    <a:pt x="15869" y="19099"/>
                    <a:pt x="15869" y="19099"/>
                    <a:pt x="15869" y="19099"/>
                  </a:cubicBezTo>
                  <a:cubicBezTo>
                    <a:pt x="15429" y="19099"/>
                    <a:pt x="15429" y="19099"/>
                    <a:pt x="15429" y="19099"/>
                  </a:cubicBezTo>
                  <a:cubicBezTo>
                    <a:pt x="15429" y="18985"/>
                    <a:pt x="15429" y="18985"/>
                    <a:pt x="15429" y="18985"/>
                  </a:cubicBezTo>
                  <a:cubicBezTo>
                    <a:pt x="12784" y="18985"/>
                    <a:pt x="12784" y="18985"/>
                    <a:pt x="12784" y="18985"/>
                  </a:cubicBezTo>
                  <a:cubicBezTo>
                    <a:pt x="11461" y="19099"/>
                    <a:pt x="11461" y="19099"/>
                    <a:pt x="11461" y="19099"/>
                  </a:cubicBezTo>
                  <a:cubicBezTo>
                    <a:pt x="11020" y="18985"/>
                    <a:pt x="11020" y="18985"/>
                    <a:pt x="11020" y="18985"/>
                  </a:cubicBezTo>
                  <a:cubicBezTo>
                    <a:pt x="10139" y="18985"/>
                    <a:pt x="10139" y="18985"/>
                    <a:pt x="10139" y="18985"/>
                  </a:cubicBezTo>
                  <a:cubicBezTo>
                    <a:pt x="10139" y="18872"/>
                    <a:pt x="10139" y="18872"/>
                    <a:pt x="10139" y="18872"/>
                  </a:cubicBezTo>
                  <a:cubicBezTo>
                    <a:pt x="9698" y="18644"/>
                    <a:pt x="9698" y="18644"/>
                    <a:pt x="9698" y="18644"/>
                  </a:cubicBezTo>
                  <a:cubicBezTo>
                    <a:pt x="9257" y="18531"/>
                    <a:pt x="9257" y="18531"/>
                    <a:pt x="9257" y="18531"/>
                  </a:cubicBezTo>
                  <a:cubicBezTo>
                    <a:pt x="9257" y="18303"/>
                    <a:pt x="9257" y="18303"/>
                    <a:pt x="9257" y="18303"/>
                  </a:cubicBezTo>
                  <a:cubicBezTo>
                    <a:pt x="9257" y="18189"/>
                    <a:pt x="9257" y="18189"/>
                    <a:pt x="9257" y="18189"/>
                  </a:cubicBezTo>
                  <a:cubicBezTo>
                    <a:pt x="8816" y="18189"/>
                    <a:pt x="8816" y="18189"/>
                    <a:pt x="8816" y="18189"/>
                  </a:cubicBezTo>
                  <a:cubicBezTo>
                    <a:pt x="8376" y="18303"/>
                    <a:pt x="8376" y="18303"/>
                    <a:pt x="8376" y="18303"/>
                  </a:cubicBezTo>
                  <a:cubicBezTo>
                    <a:pt x="7935" y="18303"/>
                    <a:pt x="7935" y="18303"/>
                    <a:pt x="7935" y="18303"/>
                  </a:cubicBezTo>
                  <a:cubicBezTo>
                    <a:pt x="7494" y="18303"/>
                    <a:pt x="7494" y="18303"/>
                    <a:pt x="7494" y="18303"/>
                  </a:cubicBezTo>
                  <a:cubicBezTo>
                    <a:pt x="6612" y="17962"/>
                    <a:pt x="6612" y="17962"/>
                    <a:pt x="6612" y="17962"/>
                  </a:cubicBezTo>
                  <a:cubicBezTo>
                    <a:pt x="6612" y="17848"/>
                    <a:pt x="6612" y="17848"/>
                    <a:pt x="6612" y="17848"/>
                  </a:cubicBezTo>
                  <a:cubicBezTo>
                    <a:pt x="6612" y="17394"/>
                    <a:pt x="6612" y="17394"/>
                    <a:pt x="6612" y="17394"/>
                  </a:cubicBezTo>
                  <a:cubicBezTo>
                    <a:pt x="7053" y="17280"/>
                    <a:pt x="7053" y="17280"/>
                    <a:pt x="7053" y="17280"/>
                  </a:cubicBezTo>
                  <a:cubicBezTo>
                    <a:pt x="7935" y="17053"/>
                    <a:pt x="7935" y="17053"/>
                    <a:pt x="7935" y="17053"/>
                  </a:cubicBezTo>
                  <a:cubicBezTo>
                    <a:pt x="7935" y="16825"/>
                    <a:pt x="7935" y="16825"/>
                    <a:pt x="7935" y="16825"/>
                  </a:cubicBezTo>
                  <a:cubicBezTo>
                    <a:pt x="7935" y="16598"/>
                    <a:pt x="7935" y="16598"/>
                    <a:pt x="7935" y="16598"/>
                  </a:cubicBezTo>
                  <a:cubicBezTo>
                    <a:pt x="7494" y="16484"/>
                    <a:pt x="7494" y="16484"/>
                    <a:pt x="7494" y="16484"/>
                  </a:cubicBezTo>
                  <a:cubicBezTo>
                    <a:pt x="7935" y="16257"/>
                    <a:pt x="7935" y="16257"/>
                    <a:pt x="7935" y="16257"/>
                  </a:cubicBezTo>
                  <a:cubicBezTo>
                    <a:pt x="7935" y="16143"/>
                    <a:pt x="7935" y="16143"/>
                    <a:pt x="7935" y="16143"/>
                  </a:cubicBezTo>
                  <a:cubicBezTo>
                    <a:pt x="7935" y="15916"/>
                    <a:pt x="7935" y="15916"/>
                    <a:pt x="7935" y="15916"/>
                  </a:cubicBezTo>
                  <a:cubicBezTo>
                    <a:pt x="7935" y="15802"/>
                    <a:pt x="7935" y="15802"/>
                    <a:pt x="7935" y="15802"/>
                  </a:cubicBezTo>
                  <a:cubicBezTo>
                    <a:pt x="7935" y="15688"/>
                    <a:pt x="7935" y="15688"/>
                    <a:pt x="7935" y="15688"/>
                  </a:cubicBezTo>
                  <a:cubicBezTo>
                    <a:pt x="7935" y="15575"/>
                    <a:pt x="7935" y="15575"/>
                    <a:pt x="7935" y="15575"/>
                  </a:cubicBezTo>
                  <a:cubicBezTo>
                    <a:pt x="7935" y="15234"/>
                    <a:pt x="7935" y="15234"/>
                    <a:pt x="7935" y="15234"/>
                  </a:cubicBezTo>
                  <a:cubicBezTo>
                    <a:pt x="7494" y="15120"/>
                    <a:pt x="7494" y="15120"/>
                    <a:pt x="7494" y="15120"/>
                  </a:cubicBezTo>
                  <a:cubicBezTo>
                    <a:pt x="7494" y="15120"/>
                    <a:pt x="7494" y="15120"/>
                    <a:pt x="7494" y="15120"/>
                  </a:cubicBezTo>
                  <a:cubicBezTo>
                    <a:pt x="7935" y="15006"/>
                    <a:pt x="7935" y="15006"/>
                    <a:pt x="7935" y="15006"/>
                  </a:cubicBezTo>
                  <a:cubicBezTo>
                    <a:pt x="7935" y="14893"/>
                    <a:pt x="7935" y="14893"/>
                    <a:pt x="7935" y="14893"/>
                  </a:cubicBezTo>
                  <a:cubicBezTo>
                    <a:pt x="7494" y="14665"/>
                    <a:pt x="7494" y="14665"/>
                    <a:pt x="7494" y="14665"/>
                  </a:cubicBezTo>
                  <a:cubicBezTo>
                    <a:pt x="7053" y="14552"/>
                    <a:pt x="7053" y="14552"/>
                    <a:pt x="7053" y="14552"/>
                  </a:cubicBezTo>
                  <a:cubicBezTo>
                    <a:pt x="6612" y="14552"/>
                    <a:pt x="6612" y="14552"/>
                    <a:pt x="6612" y="14552"/>
                  </a:cubicBezTo>
                  <a:cubicBezTo>
                    <a:pt x="6612" y="14665"/>
                    <a:pt x="6612" y="14665"/>
                    <a:pt x="6612" y="14665"/>
                  </a:cubicBezTo>
                  <a:cubicBezTo>
                    <a:pt x="6171" y="14552"/>
                    <a:pt x="6171" y="14552"/>
                    <a:pt x="6171" y="14552"/>
                  </a:cubicBezTo>
                  <a:cubicBezTo>
                    <a:pt x="6171" y="14438"/>
                    <a:pt x="6171" y="14438"/>
                    <a:pt x="6171" y="14438"/>
                  </a:cubicBezTo>
                  <a:cubicBezTo>
                    <a:pt x="7053" y="14438"/>
                    <a:pt x="7053" y="14438"/>
                    <a:pt x="7053" y="14438"/>
                  </a:cubicBezTo>
                  <a:cubicBezTo>
                    <a:pt x="7494" y="14324"/>
                    <a:pt x="7494" y="14324"/>
                    <a:pt x="7494" y="14324"/>
                  </a:cubicBezTo>
                  <a:cubicBezTo>
                    <a:pt x="7494" y="14211"/>
                    <a:pt x="7494" y="14211"/>
                    <a:pt x="7494" y="14211"/>
                  </a:cubicBezTo>
                  <a:cubicBezTo>
                    <a:pt x="7494" y="14211"/>
                    <a:pt x="7494" y="14211"/>
                    <a:pt x="7494" y="14211"/>
                  </a:cubicBezTo>
                  <a:cubicBezTo>
                    <a:pt x="7053" y="14324"/>
                    <a:pt x="7053" y="14324"/>
                    <a:pt x="7053" y="14324"/>
                  </a:cubicBezTo>
                  <a:cubicBezTo>
                    <a:pt x="6612" y="14324"/>
                    <a:pt x="6612" y="14324"/>
                    <a:pt x="6612" y="14324"/>
                  </a:cubicBezTo>
                  <a:cubicBezTo>
                    <a:pt x="6612" y="14097"/>
                    <a:pt x="6612" y="14097"/>
                    <a:pt x="6612" y="14097"/>
                  </a:cubicBezTo>
                  <a:cubicBezTo>
                    <a:pt x="6171" y="13869"/>
                    <a:pt x="6171" y="13869"/>
                    <a:pt x="6171" y="13869"/>
                  </a:cubicBezTo>
                  <a:cubicBezTo>
                    <a:pt x="6171" y="13756"/>
                    <a:pt x="6171" y="13756"/>
                    <a:pt x="6171" y="13756"/>
                  </a:cubicBezTo>
                  <a:cubicBezTo>
                    <a:pt x="6171" y="13642"/>
                    <a:pt x="6171" y="13642"/>
                    <a:pt x="6171" y="13642"/>
                  </a:cubicBezTo>
                  <a:cubicBezTo>
                    <a:pt x="5731" y="13528"/>
                    <a:pt x="5731" y="13528"/>
                    <a:pt x="5731" y="13528"/>
                  </a:cubicBezTo>
                  <a:cubicBezTo>
                    <a:pt x="5290" y="13415"/>
                    <a:pt x="5290" y="13415"/>
                    <a:pt x="5290" y="13415"/>
                  </a:cubicBezTo>
                  <a:cubicBezTo>
                    <a:pt x="5290" y="13074"/>
                    <a:pt x="5290" y="13074"/>
                    <a:pt x="5290" y="13074"/>
                  </a:cubicBezTo>
                  <a:cubicBezTo>
                    <a:pt x="5731" y="12960"/>
                    <a:pt x="5731" y="12960"/>
                    <a:pt x="5731" y="12960"/>
                  </a:cubicBezTo>
                  <a:cubicBezTo>
                    <a:pt x="5731" y="12846"/>
                    <a:pt x="5731" y="12846"/>
                    <a:pt x="5731" y="12846"/>
                  </a:cubicBezTo>
                  <a:cubicBezTo>
                    <a:pt x="5731" y="12733"/>
                    <a:pt x="5731" y="12733"/>
                    <a:pt x="5731" y="12733"/>
                  </a:cubicBezTo>
                  <a:cubicBezTo>
                    <a:pt x="5290" y="12733"/>
                    <a:pt x="5290" y="12733"/>
                    <a:pt x="5290" y="12733"/>
                  </a:cubicBezTo>
                  <a:cubicBezTo>
                    <a:pt x="5290" y="12505"/>
                    <a:pt x="5290" y="12505"/>
                    <a:pt x="5290" y="12505"/>
                  </a:cubicBezTo>
                  <a:cubicBezTo>
                    <a:pt x="4849" y="12278"/>
                    <a:pt x="4849" y="12278"/>
                    <a:pt x="4849" y="12278"/>
                  </a:cubicBezTo>
                  <a:cubicBezTo>
                    <a:pt x="5290" y="11937"/>
                    <a:pt x="5290" y="11937"/>
                    <a:pt x="5290" y="11937"/>
                  </a:cubicBezTo>
                  <a:cubicBezTo>
                    <a:pt x="4849" y="11709"/>
                    <a:pt x="4849" y="11709"/>
                    <a:pt x="4849" y="11709"/>
                  </a:cubicBezTo>
                  <a:cubicBezTo>
                    <a:pt x="4849" y="11596"/>
                    <a:pt x="4849" y="11596"/>
                    <a:pt x="4849" y="11596"/>
                  </a:cubicBezTo>
                  <a:cubicBezTo>
                    <a:pt x="5290" y="11368"/>
                    <a:pt x="5290" y="11368"/>
                    <a:pt x="5290" y="11368"/>
                  </a:cubicBezTo>
                  <a:cubicBezTo>
                    <a:pt x="5731" y="11141"/>
                    <a:pt x="5731" y="11141"/>
                    <a:pt x="5731" y="11141"/>
                  </a:cubicBezTo>
                  <a:cubicBezTo>
                    <a:pt x="6171" y="11027"/>
                    <a:pt x="6171" y="11027"/>
                    <a:pt x="6171" y="11027"/>
                  </a:cubicBezTo>
                  <a:cubicBezTo>
                    <a:pt x="6171" y="11027"/>
                    <a:pt x="6171" y="11027"/>
                    <a:pt x="6171" y="11027"/>
                  </a:cubicBezTo>
                  <a:cubicBezTo>
                    <a:pt x="5290" y="10459"/>
                    <a:pt x="5290" y="10459"/>
                    <a:pt x="5290" y="10459"/>
                  </a:cubicBezTo>
                  <a:cubicBezTo>
                    <a:pt x="5290" y="10232"/>
                    <a:pt x="5290" y="10232"/>
                    <a:pt x="5290" y="10232"/>
                  </a:cubicBezTo>
                  <a:cubicBezTo>
                    <a:pt x="5290" y="10118"/>
                    <a:pt x="5290" y="10118"/>
                    <a:pt x="5290" y="10118"/>
                  </a:cubicBezTo>
                  <a:cubicBezTo>
                    <a:pt x="5290" y="9777"/>
                    <a:pt x="5290" y="9777"/>
                    <a:pt x="5290" y="9777"/>
                  </a:cubicBezTo>
                  <a:cubicBezTo>
                    <a:pt x="5731" y="9663"/>
                    <a:pt x="5731" y="9663"/>
                    <a:pt x="5731" y="9663"/>
                  </a:cubicBezTo>
                  <a:cubicBezTo>
                    <a:pt x="6171" y="9549"/>
                    <a:pt x="6171" y="9549"/>
                    <a:pt x="6171" y="9549"/>
                  </a:cubicBezTo>
                  <a:cubicBezTo>
                    <a:pt x="6171" y="9322"/>
                    <a:pt x="6171" y="9322"/>
                    <a:pt x="6171" y="9322"/>
                  </a:cubicBezTo>
                  <a:cubicBezTo>
                    <a:pt x="5731" y="9208"/>
                    <a:pt x="5731" y="9208"/>
                    <a:pt x="5731" y="9208"/>
                  </a:cubicBezTo>
                  <a:cubicBezTo>
                    <a:pt x="5290" y="9095"/>
                    <a:pt x="5290" y="9095"/>
                    <a:pt x="5290" y="9095"/>
                  </a:cubicBezTo>
                  <a:cubicBezTo>
                    <a:pt x="5731" y="8981"/>
                    <a:pt x="5731" y="8981"/>
                    <a:pt x="5731" y="8981"/>
                  </a:cubicBezTo>
                  <a:cubicBezTo>
                    <a:pt x="5731" y="8867"/>
                    <a:pt x="5731" y="8867"/>
                    <a:pt x="5731" y="8867"/>
                  </a:cubicBezTo>
                  <a:cubicBezTo>
                    <a:pt x="6171" y="8640"/>
                    <a:pt x="6171" y="8640"/>
                    <a:pt x="6171" y="8640"/>
                  </a:cubicBezTo>
                  <a:cubicBezTo>
                    <a:pt x="6612" y="8640"/>
                    <a:pt x="6612" y="8640"/>
                    <a:pt x="6612" y="8640"/>
                  </a:cubicBezTo>
                  <a:cubicBezTo>
                    <a:pt x="6612" y="8413"/>
                    <a:pt x="6612" y="8413"/>
                    <a:pt x="6612" y="8413"/>
                  </a:cubicBezTo>
                  <a:cubicBezTo>
                    <a:pt x="6171" y="8072"/>
                    <a:pt x="6171" y="8072"/>
                    <a:pt x="6171" y="8072"/>
                  </a:cubicBezTo>
                  <a:cubicBezTo>
                    <a:pt x="6171" y="7958"/>
                    <a:pt x="6171" y="7958"/>
                    <a:pt x="6171" y="7958"/>
                  </a:cubicBezTo>
                  <a:cubicBezTo>
                    <a:pt x="5731" y="7731"/>
                    <a:pt x="5731" y="7731"/>
                    <a:pt x="5731" y="7731"/>
                  </a:cubicBezTo>
                  <a:cubicBezTo>
                    <a:pt x="5731" y="7617"/>
                    <a:pt x="5731" y="7617"/>
                    <a:pt x="5731" y="7617"/>
                  </a:cubicBezTo>
                  <a:cubicBezTo>
                    <a:pt x="5290" y="7389"/>
                    <a:pt x="5290" y="7389"/>
                    <a:pt x="5290" y="7389"/>
                  </a:cubicBezTo>
                  <a:cubicBezTo>
                    <a:pt x="4849" y="7276"/>
                    <a:pt x="4849" y="7276"/>
                    <a:pt x="4849" y="7276"/>
                  </a:cubicBezTo>
                  <a:cubicBezTo>
                    <a:pt x="4849" y="7162"/>
                    <a:pt x="4849" y="7162"/>
                    <a:pt x="4849" y="7162"/>
                  </a:cubicBezTo>
                  <a:cubicBezTo>
                    <a:pt x="4408" y="6935"/>
                    <a:pt x="4408" y="6935"/>
                    <a:pt x="4408" y="6935"/>
                  </a:cubicBezTo>
                  <a:cubicBezTo>
                    <a:pt x="4408" y="6821"/>
                    <a:pt x="4408" y="6821"/>
                    <a:pt x="4408" y="6821"/>
                  </a:cubicBezTo>
                  <a:cubicBezTo>
                    <a:pt x="5290" y="6707"/>
                    <a:pt x="5290" y="6707"/>
                    <a:pt x="5290" y="6707"/>
                  </a:cubicBezTo>
                  <a:cubicBezTo>
                    <a:pt x="5290" y="6480"/>
                    <a:pt x="5290" y="6480"/>
                    <a:pt x="5290" y="6480"/>
                  </a:cubicBezTo>
                  <a:cubicBezTo>
                    <a:pt x="5290" y="6480"/>
                    <a:pt x="5290" y="6480"/>
                    <a:pt x="5290" y="6480"/>
                  </a:cubicBezTo>
                  <a:cubicBezTo>
                    <a:pt x="5290" y="6253"/>
                    <a:pt x="5290" y="6253"/>
                    <a:pt x="5290" y="6253"/>
                  </a:cubicBezTo>
                  <a:cubicBezTo>
                    <a:pt x="5290" y="6025"/>
                    <a:pt x="5290" y="6025"/>
                    <a:pt x="5290" y="6025"/>
                  </a:cubicBezTo>
                  <a:cubicBezTo>
                    <a:pt x="4849" y="5798"/>
                    <a:pt x="4849" y="5798"/>
                    <a:pt x="4849" y="5798"/>
                  </a:cubicBezTo>
                  <a:cubicBezTo>
                    <a:pt x="5290" y="5684"/>
                    <a:pt x="5290" y="5684"/>
                    <a:pt x="5290" y="5684"/>
                  </a:cubicBezTo>
                  <a:cubicBezTo>
                    <a:pt x="5290" y="5343"/>
                    <a:pt x="5290" y="5343"/>
                    <a:pt x="5290" y="5343"/>
                  </a:cubicBezTo>
                  <a:cubicBezTo>
                    <a:pt x="5731" y="5229"/>
                    <a:pt x="5731" y="5229"/>
                    <a:pt x="5731" y="5229"/>
                  </a:cubicBezTo>
                  <a:cubicBezTo>
                    <a:pt x="6171" y="5002"/>
                    <a:pt x="6171" y="5002"/>
                    <a:pt x="6171" y="5002"/>
                  </a:cubicBezTo>
                  <a:cubicBezTo>
                    <a:pt x="7053" y="4888"/>
                    <a:pt x="7053" y="4888"/>
                    <a:pt x="7053" y="4888"/>
                  </a:cubicBezTo>
                  <a:cubicBezTo>
                    <a:pt x="7053" y="4775"/>
                    <a:pt x="7053" y="4775"/>
                    <a:pt x="7053" y="4775"/>
                  </a:cubicBezTo>
                  <a:cubicBezTo>
                    <a:pt x="7494" y="4661"/>
                    <a:pt x="7494" y="4661"/>
                    <a:pt x="7494" y="4661"/>
                  </a:cubicBezTo>
                  <a:cubicBezTo>
                    <a:pt x="7494" y="4661"/>
                    <a:pt x="7494" y="4661"/>
                    <a:pt x="7494" y="4661"/>
                  </a:cubicBezTo>
                  <a:cubicBezTo>
                    <a:pt x="7494" y="4547"/>
                    <a:pt x="7494" y="4547"/>
                    <a:pt x="7494" y="4547"/>
                  </a:cubicBezTo>
                  <a:cubicBezTo>
                    <a:pt x="7053" y="4434"/>
                    <a:pt x="7053" y="4434"/>
                    <a:pt x="7053" y="4434"/>
                  </a:cubicBezTo>
                  <a:cubicBezTo>
                    <a:pt x="7053" y="4434"/>
                    <a:pt x="7053" y="4434"/>
                    <a:pt x="7053" y="4434"/>
                  </a:cubicBezTo>
                  <a:cubicBezTo>
                    <a:pt x="7053" y="4320"/>
                    <a:pt x="7053" y="4320"/>
                    <a:pt x="7053" y="4320"/>
                  </a:cubicBezTo>
                  <a:cubicBezTo>
                    <a:pt x="7494" y="4320"/>
                    <a:pt x="7494" y="4320"/>
                    <a:pt x="7494" y="4320"/>
                  </a:cubicBezTo>
                  <a:cubicBezTo>
                    <a:pt x="7494" y="4206"/>
                    <a:pt x="7494" y="4206"/>
                    <a:pt x="7494" y="4206"/>
                  </a:cubicBezTo>
                  <a:cubicBezTo>
                    <a:pt x="7053" y="4093"/>
                    <a:pt x="7053" y="4093"/>
                    <a:pt x="7053" y="4093"/>
                  </a:cubicBezTo>
                  <a:cubicBezTo>
                    <a:pt x="7053" y="3865"/>
                    <a:pt x="7053" y="3865"/>
                    <a:pt x="7053" y="3865"/>
                  </a:cubicBezTo>
                  <a:cubicBezTo>
                    <a:pt x="7053" y="3752"/>
                    <a:pt x="7053" y="3752"/>
                    <a:pt x="7053" y="3752"/>
                  </a:cubicBezTo>
                  <a:cubicBezTo>
                    <a:pt x="7053" y="3752"/>
                    <a:pt x="7053" y="3752"/>
                    <a:pt x="7053" y="3752"/>
                  </a:cubicBezTo>
                  <a:cubicBezTo>
                    <a:pt x="6612" y="3638"/>
                    <a:pt x="6612" y="3638"/>
                    <a:pt x="6612" y="3638"/>
                  </a:cubicBezTo>
                  <a:cubicBezTo>
                    <a:pt x="6612" y="3524"/>
                    <a:pt x="6612" y="3524"/>
                    <a:pt x="6612" y="3524"/>
                  </a:cubicBezTo>
                  <a:cubicBezTo>
                    <a:pt x="9257" y="3183"/>
                    <a:pt x="9257" y="3183"/>
                    <a:pt x="9257" y="3183"/>
                  </a:cubicBezTo>
                  <a:cubicBezTo>
                    <a:pt x="9698" y="2728"/>
                    <a:pt x="9698" y="2728"/>
                    <a:pt x="9698" y="2728"/>
                  </a:cubicBezTo>
                  <a:cubicBezTo>
                    <a:pt x="9257" y="2615"/>
                    <a:pt x="9257" y="2615"/>
                    <a:pt x="9257" y="2615"/>
                  </a:cubicBezTo>
                  <a:cubicBezTo>
                    <a:pt x="8816" y="2615"/>
                    <a:pt x="8816" y="2615"/>
                    <a:pt x="8816" y="2615"/>
                  </a:cubicBezTo>
                  <a:cubicBezTo>
                    <a:pt x="8816" y="2615"/>
                    <a:pt x="8816" y="2615"/>
                    <a:pt x="8816" y="2615"/>
                  </a:cubicBezTo>
                  <a:cubicBezTo>
                    <a:pt x="8376" y="2615"/>
                    <a:pt x="8376" y="2615"/>
                    <a:pt x="8376" y="2615"/>
                  </a:cubicBezTo>
                  <a:cubicBezTo>
                    <a:pt x="7053" y="1705"/>
                    <a:pt x="7053" y="1705"/>
                    <a:pt x="7053" y="1705"/>
                  </a:cubicBezTo>
                  <a:cubicBezTo>
                    <a:pt x="5731" y="1592"/>
                    <a:pt x="5731" y="1592"/>
                    <a:pt x="5731" y="1592"/>
                  </a:cubicBezTo>
                  <a:cubicBezTo>
                    <a:pt x="5731" y="1478"/>
                    <a:pt x="5731" y="1478"/>
                    <a:pt x="5731" y="1478"/>
                  </a:cubicBezTo>
                  <a:cubicBezTo>
                    <a:pt x="6171" y="1251"/>
                    <a:pt x="6171" y="1251"/>
                    <a:pt x="6171" y="1251"/>
                  </a:cubicBezTo>
                  <a:cubicBezTo>
                    <a:pt x="6171" y="1137"/>
                    <a:pt x="6171" y="1137"/>
                    <a:pt x="6171" y="1137"/>
                  </a:cubicBezTo>
                  <a:cubicBezTo>
                    <a:pt x="6171" y="1023"/>
                    <a:pt x="6171" y="1023"/>
                    <a:pt x="6171" y="1023"/>
                  </a:cubicBezTo>
                  <a:cubicBezTo>
                    <a:pt x="6171" y="909"/>
                    <a:pt x="6171" y="909"/>
                    <a:pt x="6171" y="909"/>
                  </a:cubicBezTo>
                  <a:cubicBezTo>
                    <a:pt x="5290" y="796"/>
                    <a:pt x="5290" y="796"/>
                    <a:pt x="5290" y="796"/>
                  </a:cubicBezTo>
                  <a:cubicBezTo>
                    <a:pt x="4849" y="682"/>
                    <a:pt x="4849" y="682"/>
                    <a:pt x="4849" y="682"/>
                  </a:cubicBezTo>
                  <a:cubicBezTo>
                    <a:pt x="4849" y="455"/>
                    <a:pt x="4849" y="455"/>
                    <a:pt x="4849" y="455"/>
                  </a:cubicBezTo>
                  <a:cubicBezTo>
                    <a:pt x="4849" y="455"/>
                    <a:pt x="4849" y="455"/>
                    <a:pt x="4849" y="455"/>
                  </a:cubicBezTo>
                  <a:cubicBezTo>
                    <a:pt x="4849" y="341"/>
                    <a:pt x="4849" y="341"/>
                    <a:pt x="4849" y="341"/>
                  </a:cubicBezTo>
                  <a:cubicBezTo>
                    <a:pt x="4849" y="227"/>
                    <a:pt x="4849" y="227"/>
                    <a:pt x="4849" y="227"/>
                  </a:cubicBezTo>
                  <a:cubicBezTo>
                    <a:pt x="4408" y="227"/>
                    <a:pt x="4408" y="227"/>
                    <a:pt x="4408" y="227"/>
                  </a:cubicBezTo>
                  <a:cubicBezTo>
                    <a:pt x="4408" y="114"/>
                    <a:pt x="4408" y="114"/>
                    <a:pt x="4408" y="114"/>
                  </a:cubicBezTo>
                  <a:cubicBezTo>
                    <a:pt x="3967" y="0"/>
                    <a:pt x="3967" y="0"/>
                    <a:pt x="3967" y="0"/>
                  </a:cubicBezTo>
                  <a:cubicBezTo>
                    <a:pt x="3967" y="0"/>
                    <a:pt x="3967" y="0"/>
                    <a:pt x="3967" y="0"/>
                  </a:cubicBezTo>
                  <a:cubicBezTo>
                    <a:pt x="3527" y="114"/>
                    <a:pt x="3527" y="114"/>
                    <a:pt x="3527" y="114"/>
                  </a:cubicBezTo>
                  <a:cubicBezTo>
                    <a:pt x="3527" y="114"/>
                    <a:pt x="3527" y="114"/>
                    <a:pt x="3527" y="114"/>
                  </a:cubicBezTo>
                  <a:cubicBezTo>
                    <a:pt x="3967" y="227"/>
                    <a:pt x="3967" y="227"/>
                    <a:pt x="3967" y="227"/>
                  </a:cubicBezTo>
                  <a:cubicBezTo>
                    <a:pt x="3527" y="341"/>
                    <a:pt x="3527" y="341"/>
                    <a:pt x="3527" y="341"/>
                  </a:cubicBezTo>
                  <a:cubicBezTo>
                    <a:pt x="3086" y="341"/>
                    <a:pt x="3086" y="341"/>
                    <a:pt x="3086" y="341"/>
                  </a:cubicBezTo>
                  <a:cubicBezTo>
                    <a:pt x="3086" y="341"/>
                    <a:pt x="3086" y="341"/>
                    <a:pt x="3086" y="341"/>
                  </a:cubicBezTo>
                  <a:cubicBezTo>
                    <a:pt x="2645" y="455"/>
                    <a:pt x="2645" y="455"/>
                    <a:pt x="2645" y="455"/>
                  </a:cubicBezTo>
                  <a:cubicBezTo>
                    <a:pt x="2204" y="455"/>
                    <a:pt x="2204" y="455"/>
                    <a:pt x="2204" y="455"/>
                  </a:cubicBezTo>
                  <a:cubicBezTo>
                    <a:pt x="2204" y="455"/>
                    <a:pt x="2204" y="455"/>
                    <a:pt x="2204" y="455"/>
                  </a:cubicBezTo>
                  <a:cubicBezTo>
                    <a:pt x="2204" y="682"/>
                    <a:pt x="2204" y="682"/>
                    <a:pt x="2204" y="682"/>
                  </a:cubicBezTo>
                  <a:cubicBezTo>
                    <a:pt x="2204" y="682"/>
                    <a:pt x="2204" y="682"/>
                    <a:pt x="2204" y="682"/>
                  </a:cubicBezTo>
                  <a:cubicBezTo>
                    <a:pt x="2204" y="909"/>
                    <a:pt x="2204" y="909"/>
                    <a:pt x="2204" y="909"/>
                  </a:cubicBezTo>
                  <a:cubicBezTo>
                    <a:pt x="2645" y="1251"/>
                    <a:pt x="2645" y="1251"/>
                    <a:pt x="2645" y="1251"/>
                  </a:cubicBezTo>
                  <a:cubicBezTo>
                    <a:pt x="2645" y="1364"/>
                    <a:pt x="2645" y="1364"/>
                    <a:pt x="2645" y="1364"/>
                  </a:cubicBezTo>
                  <a:cubicBezTo>
                    <a:pt x="2645" y="1478"/>
                    <a:pt x="2645" y="1478"/>
                    <a:pt x="2645" y="1478"/>
                  </a:cubicBezTo>
                  <a:cubicBezTo>
                    <a:pt x="2204" y="1478"/>
                    <a:pt x="2204" y="1478"/>
                    <a:pt x="2204" y="1478"/>
                  </a:cubicBezTo>
                  <a:cubicBezTo>
                    <a:pt x="2645" y="1705"/>
                    <a:pt x="2645" y="1705"/>
                    <a:pt x="2645" y="1705"/>
                  </a:cubicBezTo>
                  <a:cubicBezTo>
                    <a:pt x="2645" y="1819"/>
                    <a:pt x="2645" y="1819"/>
                    <a:pt x="2645" y="1819"/>
                  </a:cubicBezTo>
                  <a:cubicBezTo>
                    <a:pt x="3086" y="1933"/>
                    <a:pt x="3086" y="1933"/>
                    <a:pt x="3086" y="1933"/>
                  </a:cubicBezTo>
                  <a:cubicBezTo>
                    <a:pt x="3086" y="2160"/>
                    <a:pt x="3086" y="2160"/>
                    <a:pt x="3086" y="2160"/>
                  </a:cubicBezTo>
                  <a:cubicBezTo>
                    <a:pt x="3086" y="2274"/>
                    <a:pt x="3086" y="2274"/>
                    <a:pt x="3086" y="2274"/>
                  </a:cubicBezTo>
                  <a:cubicBezTo>
                    <a:pt x="2645" y="2274"/>
                    <a:pt x="2645" y="2274"/>
                    <a:pt x="2645" y="2274"/>
                  </a:cubicBezTo>
                  <a:cubicBezTo>
                    <a:pt x="3086" y="2615"/>
                    <a:pt x="3086" y="2615"/>
                    <a:pt x="3086" y="2615"/>
                  </a:cubicBezTo>
                  <a:cubicBezTo>
                    <a:pt x="3086" y="2728"/>
                    <a:pt x="3086" y="2728"/>
                    <a:pt x="3086" y="2728"/>
                  </a:cubicBezTo>
                  <a:cubicBezTo>
                    <a:pt x="2645" y="2728"/>
                    <a:pt x="2645" y="2728"/>
                    <a:pt x="2645" y="2728"/>
                  </a:cubicBezTo>
                  <a:cubicBezTo>
                    <a:pt x="2204" y="2842"/>
                    <a:pt x="2204" y="2842"/>
                    <a:pt x="2204" y="2842"/>
                  </a:cubicBezTo>
                  <a:cubicBezTo>
                    <a:pt x="2204" y="2956"/>
                    <a:pt x="2204" y="2956"/>
                    <a:pt x="2204" y="2956"/>
                  </a:cubicBezTo>
                  <a:cubicBezTo>
                    <a:pt x="2645" y="3069"/>
                    <a:pt x="2645" y="3069"/>
                    <a:pt x="2645" y="3069"/>
                  </a:cubicBezTo>
                  <a:cubicBezTo>
                    <a:pt x="2645" y="2956"/>
                    <a:pt x="2645" y="2956"/>
                    <a:pt x="2645" y="2956"/>
                  </a:cubicBezTo>
                  <a:cubicBezTo>
                    <a:pt x="3086" y="2956"/>
                    <a:pt x="3086" y="2956"/>
                    <a:pt x="3086" y="2956"/>
                  </a:cubicBezTo>
                  <a:cubicBezTo>
                    <a:pt x="2645" y="3069"/>
                    <a:pt x="2645" y="3069"/>
                    <a:pt x="2645" y="3069"/>
                  </a:cubicBezTo>
                  <a:cubicBezTo>
                    <a:pt x="2645" y="3524"/>
                    <a:pt x="2645" y="3524"/>
                    <a:pt x="2645" y="3524"/>
                  </a:cubicBezTo>
                  <a:cubicBezTo>
                    <a:pt x="3086" y="3752"/>
                    <a:pt x="3086" y="3752"/>
                    <a:pt x="3086" y="3752"/>
                  </a:cubicBezTo>
                  <a:cubicBezTo>
                    <a:pt x="3086" y="3865"/>
                    <a:pt x="3086" y="3865"/>
                    <a:pt x="3086" y="3865"/>
                  </a:cubicBezTo>
                  <a:cubicBezTo>
                    <a:pt x="3086" y="3979"/>
                    <a:pt x="3086" y="3979"/>
                    <a:pt x="3086" y="3979"/>
                  </a:cubicBezTo>
                  <a:cubicBezTo>
                    <a:pt x="2645" y="4093"/>
                    <a:pt x="2645" y="4093"/>
                    <a:pt x="2645" y="4093"/>
                  </a:cubicBezTo>
                  <a:cubicBezTo>
                    <a:pt x="2645" y="4206"/>
                    <a:pt x="2645" y="4206"/>
                    <a:pt x="2645" y="4206"/>
                  </a:cubicBezTo>
                  <a:cubicBezTo>
                    <a:pt x="3086" y="4320"/>
                    <a:pt x="3086" y="4320"/>
                    <a:pt x="3086" y="4320"/>
                  </a:cubicBezTo>
                  <a:cubicBezTo>
                    <a:pt x="3086" y="4434"/>
                    <a:pt x="3086" y="4434"/>
                    <a:pt x="3086" y="4434"/>
                  </a:cubicBezTo>
                  <a:cubicBezTo>
                    <a:pt x="3086" y="4661"/>
                    <a:pt x="3086" y="4661"/>
                    <a:pt x="3086" y="4661"/>
                  </a:cubicBezTo>
                  <a:cubicBezTo>
                    <a:pt x="2645" y="4775"/>
                    <a:pt x="2645" y="4775"/>
                    <a:pt x="2645" y="4775"/>
                  </a:cubicBezTo>
                  <a:cubicBezTo>
                    <a:pt x="2645" y="4888"/>
                    <a:pt x="2645" y="4888"/>
                    <a:pt x="2645" y="4888"/>
                  </a:cubicBezTo>
                  <a:cubicBezTo>
                    <a:pt x="2645" y="5002"/>
                    <a:pt x="2645" y="5002"/>
                    <a:pt x="2645" y="5002"/>
                  </a:cubicBezTo>
                  <a:cubicBezTo>
                    <a:pt x="2645" y="5002"/>
                    <a:pt x="2645" y="5002"/>
                    <a:pt x="2645" y="5002"/>
                  </a:cubicBezTo>
                  <a:cubicBezTo>
                    <a:pt x="2645" y="5116"/>
                    <a:pt x="2645" y="5116"/>
                    <a:pt x="2645" y="5116"/>
                  </a:cubicBezTo>
                  <a:cubicBezTo>
                    <a:pt x="2204" y="5229"/>
                    <a:pt x="2204" y="5229"/>
                    <a:pt x="2204" y="5229"/>
                  </a:cubicBezTo>
                  <a:cubicBezTo>
                    <a:pt x="2204" y="5343"/>
                    <a:pt x="2204" y="5343"/>
                    <a:pt x="2204" y="5343"/>
                  </a:cubicBezTo>
                  <a:cubicBezTo>
                    <a:pt x="2204" y="5457"/>
                    <a:pt x="2204" y="5457"/>
                    <a:pt x="2204" y="5457"/>
                  </a:cubicBezTo>
                  <a:cubicBezTo>
                    <a:pt x="2204" y="5571"/>
                    <a:pt x="2204" y="5571"/>
                    <a:pt x="2204" y="5571"/>
                  </a:cubicBezTo>
                  <a:cubicBezTo>
                    <a:pt x="1763" y="5684"/>
                    <a:pt x="1763" y="5684"/>
                    <a:pt x="1763" y="5684"/>
                  </a:cubicBezTo>
                  <a:cubicBezTo>
                    <a:pt x="1763" y="5798"/>
                    <a:pt x="1763" y="5798"/>
                    <a:pt x="1763" y="5798"/>
                  </a:cubicBezTo>
                  <a:cubicBezTo>
                    <a:pt x="2204" y="5912"/>
                    <a:pt x="2204" y="5912"/>
                    <a:pt x="2204" y="5912"/>
                  </a:cubicBezTo>
                  <a:cubicBezTo>
                    <a:pt x="2204" y="6025"/>
                    <a:pt x="2204" y="6025"/>
                    <a:pt x="2204" y="6025"/>
                  </a:cubicBezTo>
                  <a:cubicBezTo>
                    <a:pt x="2645" y="6139"/>
                    <a:pt x="2645" y="6139"/>
                    <a:pt x="2645" y="6139"/>
                  </a:cubicBezTo>
                  <a:cubicBezTo>
                    <a:pt x="2204" y="6139"/>
                    <a:pt x="2204" y="6139"/>
                    <a:pt x="2204" y="6139"/>
                  </a:cubicBezTo>
                  <a:cubicBezTo>
                    <a:pt x="2204" y="6253"/>
                    <a:pt x="2204" y="6253"/>
                    <a:pt x="2204" y="6253"/>
                  </a:cubicBezTo>
                  <a:cubicBezTo>
                    <a:pt x="2204" y="6366"/>
                    <a:pt x="2204" y="6366"/>
                    <a:pt x="2204" y="6366"/>
                  </a:cubicBezTo>
                  <a:cubicBezTo>
                    <a:pt x="2204" y="6480"/>
                    <a:pt x="2204" y="6480"/>
                    <a:pt x="2204" y="6480"/>
                  </a:cubicBezTo>
                  <a:cubicBezTo>
                    <a:pt x="1763" y="6480"/>
                    <a:pt x="1763" y="6480"/>
                    <a:pt x="1763" y="6480"/>
                  </a:cubicBezTo>
                  <a:cubicBezTo>
                    <a:pt x="1763" y="6594"/>
                    <a:pt x="1763" y="6594"/>
                    <a:pt x="1763" y="6594"/>
                  </a:cubicBezTo>
                  <a:cubicBezTo>
                    <a:pt x="1763" y="6707"/>
                    <a:pt x="1763" y="6707"/>
                    <a:pt x="1763" y="6707"/>
                  </a:cubicBezTo>
                  <a:cubicBezTo>
                    <a:pt x="1763" y="6821"/>
                    <a:pt x="1763" y="6821"/>
                    <a:pt x="1763" y="6821"/>
                  </a:cubicBezTo>
                  <a:cubicBezTo>
                    <a:pt x="2204" y="7048"/>
                    <a:pt x="2204" y="7048"/>
                    <a:pt x="2204" y="7048"/>
                  </a:cubicBezTo>
                  <a:cubicBezTo>
                    <a:pt x="2204" y="7162"/>
                    <a:pt x="2204" y="7162"/>
                    <a:pt x="2204" y="7162"/>
                  </a:cubicBezTo>
                  <a:cubicBezTo>
                    <a:pt x="2204" y="7276"/>
                    <a:pt x="2204" y="7276"/>
                    <a:pt x="2204" y="7276"/>
                  </a:cubicBezTo>
                  <a:cubicBezTo>
                    <a:pt x="2204" y="7276"/>
                    <a:pt x="2204" y="7276"/>
                    <a:pt x="2204" y="7276"/>
                  </a:cubicBezTo>
                  <a:cubicBezTo>
                    <a:pt x="2645" y="7503"/>
                    <a:pt x="2645" y="7503"/>
                    <a:pt x="2645" y="7503"/>
                  </a:cubicBezTo>
                  <a:cubicBezTo>
                    <a:pt x="2645" y="7617"/>
                    <a:pt x="2645" y="7617"/>
                    <a:pt x="2645" y="7617"/>
                  </a:cubicBezTo>
                  <a:cubicBezTo>
                    <a:pt x="2645" y="7731"/>
                    <a:pt x="2645" y="7731"/>
                    <a:pt x="2645" y="7731"/>
                  </a:cubicBezTo>
                  <a:cubicBezTo>
                    <a:pt x="2645" y="7731"/>
                    <a:pt x="2645" y="7731"/>
                    <a:pt x="2645" y="7731"/>
                  </a:cubicBezTo>
                  <a:cubicBezTo>
                    <a:pt x="2645" y="7844"/>
                    <a:pt x="2645" y="7844"/>
                    <a:pt x="2645" y="7844"/>
                  </a:cubicBezTo>
                  <a:cubicBezTo>
                    <a:pt x="2645" y="7958"/>
                    <a:pt x="2645" y="7958"/>
                    <a:pt x="2645" y="7958"/>
                  </a:cubicBezTo>
                  <a:cubicBezTo>
                    <a:pt x="2645" y="7958"/>
                    <a:pt x="2645" y="7958"/>
                    <a:pt x="2645" y="7958"/>
                  </a:cubicBezTo>
                  <a:cubicBezTo>
                    <a:pt x="2645" y="8072"/>
                    <a:pt x="2645" y="8072"/>
                    <a:pt x="2645" y="8072"/>
                  </a:cubicBezTo>
                  <a:cubicBezTo>
                    <a:pt x="3086" y="8185"/>
                    <a:pt x="3086" y="8185"/>
                    <a:pt x="3086" y="8185"/>
                  </a:cubicBezTo>
                  <a:cubicBezTo>
                    <a:pt x="3086" y="8299"/>
                    <a:pt x="3086" y="8299"/>
                    <a:pt x="3086" y="8299"/>
                  </a:cubicBezTo>
                  <a:cubicBezTo>
                    <a:pt x="3086" y="8413"/>
                    <a:pt x="3086" y="8413"/>
                    <a:pt x="3086" y="8413"/>
                  </a:cubicBezTo>
                  <a:cubicBezTo>
                    <a:pt x="2645" y="8413"/>
                    <a:pt x="2645" y="8413"/>
                    <a:pt x="2645" y="8413"/>
                  </a:cubicBezTo>
                  <a:cubicBezTo>
                    <a:pt x="2204" y="8526"/>
                    <a:pt x="2204" y="8526"/>
                    <a:pt x="2204" y="8526"/>
                  </a:cubicBezTo>
                  <a:cubicBezTo>
                    <a:pt x="2204" y="8526"/>
                    <a:pt x="2204" y="8526"/>
                    <a:pt x="2204" y="8526"/>
                  </a:cubicBezTo>
                  <a:cubicBezTo>
                    <a:pt x="2645" y="8640"/>
                    <a:pt x="2645" y="8640"/>
                    <a:pt x="2645" y="8640"/>
                  </a:cubicBezTo>
                  <a:cubicBezTo>
                    <a:pt x="2204" y="8754"/>
                    <a:pt x="2204" y="8754"/>
                    <a:pt x="2204" y="8754"/>
                  </a:cubicBezTo>
                  <a:cubicBezTo>
                    <a:pt x="2204" y="8754"/>
                    <a:pt x="2204" y="8754"/>
                    <a:pt x="2204" y="8754"/>
                  </a:cubicBezTo>
                  <a:cubicBezTo>
                    <a:pt x="2204" y="8867"/>
                    <a:pt x="2204" y="8867"/>
                    <a:pt x="2204" y="8867"/>
                  </a:cubicBezTo>
                  <a:cubicBezTo>
                    <a:pt x="2204" y="8981"/>
                    <a:pt x="2204" y="8981"/>
                    <a:pt x="2204" y="8981"/>
                  </a:cubicBezTo>
                  <a:cubicBezTo>
                    <a:pt x="1763" y="9095"/>
                    <a:pt x="1763" y="9095"/>
                    <a:pt x="1763" y="9095"/>
                  </a:cubicBezTo>
                  <a:cubicBezTo>
                    <a:pt x="1763" y="9095"/>
                    <a:pt x="1763" y="9095"/>
                    <a:pt x="1763" y="9095"/>
                  </a:cubicBezTo>
                  <a:cubicBezTo>
                    <a:pt x="1763" y="9208"/>
                    <a:pt x="1763" y="9208"/>
                    <a:pt x="1763" y="9208"/>
                  </a:cubicBezTo>
                  <a:cubicBezTo>
                    <a:pt x="1763" y="9322"/>
                    <a:pt x="1763" y="9322"/>
                    <a:pt x="1763" y="9322"/>
                  </a:cubicBezTo>
                  <a:cubicBezTo>
                    <a:pt x="1763" y="9322"/>
                    <a:pt x="1763" y="9322"/>
                    <a:pt x="1763" y="9322"/>
                  </a:cubicBezTo>
                  <a:cubicBezTo>
                    <a:pt x="1763" y="9436"/>
                    <a:pt x="1763" y="9436"/>
                    <a:pt x="1763" y="9436"/>
                  </a:cubicBezTo>
                  <a:cubicBezTo>
                    <a:pt x="1763" y="9436"/>
                    <a:pt x="1763" y="9436"/>
                    <a:pt x="1763" y="9436"/>
                  </a:cubicBezTo>
                  <a:cubicBezTo>
                    <a:pt x="1322" y="9549"/>
                    <a:pt x="1322" y="9549"/>
                    <a:pt x="1322" y="9549"/>
                  </a:cubicBezTo>
                  <a:cubicBezTo>
                    <a:pt x="1322" y="9663"/>
                    <a:pt x="1322" y="9663"/>
                    <a:pt x="1322" y="9663"/>
                  </a:cubicBezTo>
                  <a:cubicBezTo>
                    <a:pt x="1322" y="9777"/>
                    <a:pt x="1322" y="9777"/>
                    <a:pt x="1322" y="9777"/>
                  </a:cubicBezTo>
                  <a:cubicBezTo>
                    <a:pt x="1322" y="9777"/>
                    <a:pt x="1322" y="9777"/>
                    <a:pt x="1322" y="9777"/>
                  </a:cubicBezTo>
                  <a:cubicBezTo>
                    <a:pt x="1322" y="9891"/>
                    <a:pt x="1322" y="9891"/>
                    <a:pt x="1322" y="9891"/>
                  </a:cubicBezTo>
                  <a:cubicBezTo>
                    <a:pt x="882" y="9891"/>
                    <a:pt x="882" y="9891"/>
                    <a:pt x="882" y="9891"/>
                  </a:cubicBezTo>
                  <a:cubicBezTo>
                    <a:pt x="882" y="10004"/>
                    <a:pt x="882" y="10004"/>
                    <a:pt x="882" y="10004"/>
                  </a:cubicBezTo>
                  <a:cubicBezTo>
                    <a:pt x="1322" y="10118"/>
                    <a:pt x="1322" y="10118"/>
                    <a:pt x="1322" y="10118"/>
                  </a:cubicBezTo>
                  <a:cubicBezTo>
                    <a:pt x="1322" y="10118"/>
                    <a:pt x="1322" y="10118"/>
                    <a:pt x="1322" y="10118"/>
                  </a:cubicBezTo>
                  <a:cubicBezTo>
                    <a:pt x="882" y="10232"/>
                    <a:pt x="882" y="10232"/>
                    <a:pt x="882" y="10232"/>
                  </a:cubicBezTo>
                  <a:cubicBezTo>
                    <a:pt x="882" y="10232"/>
                    <a:pt x="882" y="10232"/>
                    <a:pt x="882" y="10232"/>
                  </a:cubicBezTo>
                  <a:cubicBezTo>
                    <a:pt x="441" y="10232"/>
                    <a:pt x="441" y="10232"/>
                    <a:pt x="441" y="10232"/>
                  </a:cubicBezTo>
                  <a:cubicBezTo>
                    <a:pt x="0" y="10232"/>
                    <a:pt x="0" y="10232"/>
                    <a:pt x="0" y="10232"/>
                  </a:cubicBezTo>
                  <a:cubicBezTo>
                    <a:pt x="0" y="10232"/>
                    <a:pt x="0" y="10232"/>
                    <a:pt x="0" y="10232"/>
                  </a:cubicBezTo>
                  <a:cubicBezTo>
                    <a:pt x="441" y="10345"/>
                    <a:pt x="441" y="10345"/>
                    <a:pt x="441" y="10345"/>
                  </a:cubicBezTo>
                  <a:cubicBezTo>
                    <a:pt x="441" y="10459"/>
                    <a:pt x="441" y="10459"/>
                    <a:pt x="441" y="10459"/>
                  </a:cubicBezTo>
                  <a:cubicBezTo>
                    <a:pt x="441" y="10573"/>
                    <a:pt x="441" y="10573"/>
                    <a:pt x="441" y="10573"/>
                  </a:cubicBezTo>
                  <a:cubicBezTo>
                    <a:pt x="882" y="10686"/>
                    <a:pt x="882" y="10686"/>
                    <a:pt x="882" y="10686"/>
                  </a:cubicBezTo>
                  <a:cubicBezTo>
                    <a:pt x="882" y="10800"/>
                    <a:pt x="882" y="10800"/>
                    <a:pt x="882" y="10800"/>
                  </a:cubicBezTo>
                  <a:cubicBezTo>
                    <a:pt x="882" y="10914"/>
                    <a:pt x="882" y="10914"/>
                    <a:pt x="882" y="10914"/>
                  </a:cubicBezTo>
                  <a:cubicBezTo>
                    <a:pt x="1763" y="11141"/>
                    <a:pt x="1763" y="11141"/>
                    <a:pt x="1763" y="11141"/>
                  </a:cubicBezTo>
                  <a:cubicBezTo>
                    <a:pt x="1763" y="11255"/>
                    <a:pt x="1763" y="11255"/>
                    <a:pt x="1763" y="11255"/>
                  </a:cubicBezTo>
                  <a:cubicBezTo>
                    <a:pt x="1763" y="11255"/>
                    <a:pt x="1763" y="11255"/>
                    <a:pt x="1763" y="11255"/>
                  </a:cubicBezTo>
                  <a:cubicBezTo>
                    <a:pt x="1763" y="11368"/>
                    <a:pt x="1763" y="11368"/>
                    <a:pt x="1763" y="11368"/>
                  </a:cubicBezTo>
                  <a:cubicBezTo>
                    <a:pt x="1763" y="11596"/>
                    <a:pt x="1763" y="11596"/>
                    <a:pt x="1763" y="11596"/>
                  </a:cubicBezTo>
                  <a:cubicBezTo>
                    <a:pt x="1763" y="11596"/>
                    <a:pt x="1763" y="11596"/>
                    <a:pt x="1763" y="11596"/>
                  </a:cubicBezTo>
                  <a:cubicBezTo>
                    <a:pt x="1763" y="11709"/>
                    <a:pt x="1763" y="11709"/>
                    <a:pt x="1763" y="11709"/>
                  </a:cubicBezTo>
                  <a:cubicBezTo>
                    <a:pt x="1763" y="11709"/>
                    <a:pt x="1763" y="11709"/>
                    <a:pt x="1763" y="11709"/>
                  </a:cubicBezTo>
                  <a:cubicBezTo>
                    <a:pt x="1322" y="11709"/>
                    <a:pt x="1322" y="11709"/>
                    <a:pt x="1322" y="11709"/>
                  </a:cubicBezTo>
                  <a:cubicBezTo>
                    <a:pt x="1322" y="11709"/>
                    <a:pt x="1322" y="11709"/>
                    <a:pt x="1322" y="11709"/>
                  </a:cubicBezTo>
                  <a:cubicBezTo>
                    <a:pt x="882" y="11823"/>
                    <a:pt x="882" y="11823"/>
                    <a:pt x="882" y="11823"/>
                  </a:cubicBezTo>
                  <a:cubicBezTo>
                    <a:pt x="1322" y="11937"/>
                    <a:pt x="1322" y="11937"/>
                    <a:pt x="1322" y="11937"/>
                  </a:cubicBezTo>
                  <a:cubicBezTo>
                    <a:pt x="1322" y="11937"/>
                    <a:pt x="1322" y="11937"/>
                    <a:pt x="1322" y="11937"/>
                  </a:cubicBezTo>
                  <a:cubicBezTo>
                    <a:pt x="1322" y="12164"/>
                    <a:pt x="1322" y="12164"/>
                    <a:pt x="1322" y="12164"/>
                  </a:cubicBezTo>
                  <a:cubicBezTo>
                    <a:pt x="1322" y="12278"/>
                    <a:pt x="1322" y="12278"/>
                    <a:pt x="1322" y="12278"/>
                  </a:cubicBezTo>
                  <a:cubicBezTo>
                    <a:pt x="1322" y="12278"/>
                    <a:pt x="1322" y="12278"/>
                    <a:pt x="1322" y="12278"/>
                  </a:cubicBezTo>
                  <a:cubicBezTo>
                    <a:pt x="1322" y="12278"/>
                    <a:pt x="1322" y="12278"/>
                    <a:pt x="1322" y="12278"/>
                  </a:cubicBezTo>
                  <a:cubicBezTo>
                    <a:pt x="1322" y="12392"/>
                    <a:pt x="1322" y="12392"/>
                    <a:pt x="1322" y="12392"/>
                  </a:cubicBezTo>
                  <a:cubicBezTo>
                    <a:pt x="1322" y="12392"/>
                    <a:pt x="1322" y="12392"/>
                    <a:pt x="1322" y="12392"/>
                  </a:cubicBezTo>
                  <a:cubicBezTo>
                    <a:pt x="1322" y="12505"/>
                    <a:pt x="1322" y="12505"/>
                    <a:pt x="1322" y="12505"/>
                  </a:cubicBezTo>
                  <a:cubicBezTo>
                    <a:pt x="1763" y="12733"/>
                    <a:pt x="1763" y="12733"/>
                    <a:pt x="1763" y="12733"/>
                  </a:cubicBezTo>
                  <a:cubicBezTo>
                    <a:pt x="2204" y="12733"/>
                    <a:pt x="2204" y="12733"/>
                    <a:pt x="2204" y="12733"/>
                  </a:cubicBezTo>
                  <a:cubicBezTo>
                    <a:pt x="2204" y="12846"/>
                    <a:pt x="2204" y="12846"/>
                    <a:pt x="2204" y="12846"/>
                  </a:cubicBezTo>
                  <a:cubicBezTo>
                    <a:pt x="2645" y="12846"/>
                    <a:pt x="2645" y="12846"/>
                    <a:pt x="2645" y="12846"/>
                  </a:cubicBezTo>
                  <a:cubicBezTo>
                    <a:pt x="3527" y="12846"/>
                    <a:pt x="3527" y="12846"/>
                    <a:pt x="3527" y="12846"/>
                  </a:cubicBezTo>
                  <a:cubicBezTo>
                    <a:pt x="3527" y="12733"/>
                    <a:pt x="3527" y="12733"/>
                    <a:pt x="3527" y="12733"/>
                  </a:cubicBezTo>
                  <a:cubicBezTo>
                    <a:pt x="3527" y="12619"/>
                    <a:pt x="3527" y="12619"/>
                    <a:pt x="3527" y="12619"/>
                  </a:cubicBezTo>
                  <a:cubicBezTo>
                    <a:pt x="3967" y="12619"/>
                    <a:pt x="3967" y="12619"/>
                    <a:pt x="3967" y="12619"/>
                  </a:cubicBezTo>
                  <a:cubicBezTo>
                    <a:pt x="3967" y="12733"/>
                    <a:pt x="3967" y="12733"/>
                    <a:pt x="3967" y="12733"/>
                  </a:cubicBezTo>
                  <a:cubicBezTo>
                    <a:pt x="4408" y="12733"/>
                    <a:pt x="4408" y="12733"/>
                    <a:pt x="4408" y="12733"/>
                  </a:cubicBezTo>
                  <a:cubicBezTo>
                    <a:pt x="4408" y="12733"/>
                    <a:pt x="4408" y="12733"/>
                    <a:pt x="4408" y="12733"/>
                  </a:cubicBezTo>
                  <a:cubicBezTo>
                    <a:pt x="4408" y="12733"/>
                    <a:pt x="4408" y="12733"/>
                    <a:pt x="4408" y="12733"/>
                  </a:cubicBezTo>
                  <a:cubicBezTo>
                    <a:pt x="3967" y="12846"/>
                    <a:pt x="3967" y="12846"/>
                    <a:pt x="3967" y="12846"/>
                  </a:cubicBezTo>
                  <a:cubicBezTo>
                    <a:pt x="3967" y="12960"/>
                    <a:pt x="3967" y="12960"/>
                    <a:pt x="3967" y="12960"/>
                  </a:cubicBezTo>
                  <a:cubicBezTo>
                    <a:pt x="3967" y="12960"/>
                    <a:pt x="3967" y="12960"/>
                    <a:pt x="3967" y="12960"/>
                  </a:cubicBezTo>
                  <a:cubicBezTo>
                    <a:pt x="4408" y="12960"/>
                    <a:pt x="4408" y="12960"/>
                    <a:pt x="4408" y="12960"/>
                  </a:cubicBezTo>
                  <a:cubicBezTo>
                    <a:pt x="4408" y="12960"/>
                    <a:pt x="4408" y="12960"/>
                    <a:pt x="4408" y="12960"/>
                  </a:cubicBezTo>
                  <a:cubicBezTo>
                    <a:pt x="4408" y="13187"/>
                    <a:pt x="4408" y="13187"/>
                    <a:pt x="4408" y="13187"/>
                  </a:cubicBezTo>
                  <a:cubicBezTo>
                    <a:pt x="4849" y="13187"/>
                    <a:pt x="4849" y="13187"/>
                    <a:pt x="4849" y="13187"/>
                  </a:cubicBezTo>
                  <a:cubicBezTo>
                    <a:pt x="4408" y="13187"/>
                    <a:pt x="4408" y="13187"/>
                    <a:pt x="4408" y="13187"/>
                  </a:cubicBezTo>
                  <a:cubicBezTo>
                    <a:pt x="4408" y="13187"/>
                    <a:pt x="4408" y="13187"/>
                    <a:pt x="4408" y="13187"/>
                  </a:cubicBezTo>
                  <a:cubicBezTo>
                    <a:pt x="4408" y="13074"/>
                    <a:pt x="4408" y="13074"/>
                    <a:pt x="4408" y="13074"/>
                  </a:cubicBezTo>
                  <a:cubicBezTo>
                    <a:pt x="3967" y="13074"/>
                    <a:pt x="3967" y="13074"/>
                    <a:pt x="3967" y="13074"/>
                  </a:cubicBezTo>
                  <a:cubicBezTo>
                    <a:pt x="3967" y="13187"/>
                    <a:pt x="3967" y="13187"/>
                    <a:pt x="3967" y="13187"/>
                  </a:cubicBezTo>
                  <a:cubicBezTo>
                    <a:pt x="3967" y="13187"/>
                    <a:pt x="3967" y="13187"/>
                    <a:pt x="3967" y="13187"/>
                  </a:cubicBezTo>
                  <a:cubicBezTo>
                    <a:pt x="4408" y="13301"/>
                    <a:pt x="4408" y="13301"/>
                    <a:pt x="4408" y="13301"/>
                  </a:cubicBezTo>
                  <a:cubicBezTo>
                    <a:pt x="4408" y="13301"/>
                    <a:pt x="4408" y="13301"/>
                    <a:pt x="4408" y="13301"/>
                  </a:cubicBezTo>
                  <a:cubicBezTo>
                    <a:pt x="3967" y="13301"/>
                    <a:pt x="3967" y="13301"/>
                    <a:pt x="3967" y="13301"/>
                  </a:cubicBezTo>
                  <a:cubicBezTo>
                    <a:pt x="3967" y="13301"/>
                    <a:pt x="3967" y="13301"/>
                    <a:pt x="3967" y="13301"/>
                  </a:cubicBezTo>
                  <a:cubicBezTo>
                    <a:pt x="3967" y="13415"/>
                    <a:pt x="3967" y="13415"/>
                    <a:pt x="3967" y="13415"/>
                  </a:cubicBezTo>
                  <a:cubicBezTo>
                    <a:pt x="4408" y="13528"/>
                    <a:pt x="4408" y="13528"/>
                    <a:pt x="4408" y="13528"/>
                  </a:cubicBezTo>
                  <a:cubicBezTo>
                    <a:pt x="3967" y="13642"/>
                    <a:pt x="3967" y="13642"/>
                    <a:pt x="3967" y="13642"/>
                  </a:cubicBezTo>
                  <a:cubicBezTo>
                    <a:pt x="3967" y="13642"/>
                    <a:pt x="3967" y="13642"/>
                    <a:pt x="3967" y="13642"/>
                  </a:cubicBezTo>
                  <a:cubicBezTo>
                    <a:pt x="3967" y="13756"/>
                    <a:pt x="3967" y="13756"/>
                    <a:pt x="3967" y="13756"/>
                  </a:cubicBezTo>
                  <a:cubicBezTo>
                    <a:pt x="3967" y="13756"/>
                    <a:pt x="3967" y="13756"/>
                    <a:pt x="3967" y="13756"/>
                  </a:cubicBezTo>
                  <a:cubicBezTo>
                    <a:pt x="3967" y="13869"/>
                    <a:pt x="3967" y="13869"/>
                    <a:pt x="3967" y="13869"/>
                  </a:cubicBezTo>
                  <a:cubicBezTo>
                    <a:pt x="4408" y="13869"/>
                    <a:pt x="4408" y="13869"/>
                    <a:pt x="4408" y="13869"/>
                  </a:cubicBezTo>
                  <a:cubicBezTo>
                    <a:pt x="3967" y="13983"/>
                    <a:pt x="3967" y="13983"/>
                    <a:pt x="3967" y="13983"/>
                  </a:cubicBezTo>
                  <a:cubicBezTo>
                    <a:pt x="3967" y="14097"/>
                    <a:pt x="3967" y="14097"/>
                    <a:pt x="3967" y="14097"/>
                  </a:cubicBezTo>
                  <a:cubicBezTo>
                    <a:pt x="3967" y="14097"/>
                    <a:pt x="3967" y="14097"/>
                    <a:pt x="3967" y="14097"/>
                  </a:cubicBezTo>
                  <a:cubicBezTo>
                    <a:pt x="3967" y="14211"/>
                    <a:pt x="3967" y="14211"/>
                    <a:pt x="3967" y="14211"/>
                  </a:cubicBezTo>
                  <a:cubicBezTo>
                    <a:pt x="3967" y="14211"/>
                    <a:pt x="3967" y="14211"/>
                    <a:pt x="3967" y="14211"/>
                  </a:cubicBezTo>
                  <a:cubicBezTo>
                    <a:pt x="4408" y="14211"/>
                    <a:pt x="4408" y="14211"/>
                    <a:pt x="4408" y="14211"/>
                  </a:cubicBezTo>
                  <a:cubicBezTo>
                    <a:pt x="4849" y="14324"/>
                    <a:pt x="4849" y="14324"/>
                    <a:pt x="4849" y="14324"/>
                  </a:cubicBezTo>
                  <a:cubicBezTo>
                    <a:pt x="4849" y="14324"/>
                    <a:pt x="4849" y="14324"/>
                    <a:pt x="4849" y="14324"/>
                  </a:cubicBezTo>
                  <a:cubicBezTo>
                    <a:pt x="4849" y="14438"/>
                    <a:pt x="4849" y="14438"/>
                    <a:pt x="4849" y="14438"/>
                  </a:cubicBezTo>
                  <a:cubicBezTo>
                    <a:pt x="5290" y="14438"/>
                    <a:pt x="5290" y="14438"/>
                    <a:pt x="5290" y="14438"/>
                  </a:cubicBezTo>
                  <a:cubicBezTo>
                    <a:pt x="5290" y="14552"/>
                    <a:pt x="5290" y="14552"/>
                    <a:pt x="5290" y="14552"/>
                  </a:cubicBezTo>
                  <a:cubicBezTo>
                    <a:pt x="4849" y="14665"/>
                    <a:pt x="4849" y="14665"/>
                    <a:pt x="4849" y="14665"/>
                  </a:cubicBezTo>
                  <a:cubicBezTo>
                    <a:pt x="4408" y="14779"/>
                    <a:pt x="4408" y="14779"/>
                    <a:pt x="4408" y="14779"/>
                  </a:cubicBezTo>
                  <a:cubicBezTo>
                    <a:pt x="3967" y="14779"/>
                    <a:pt x="3967" y="14779"/>
                    <a:pt x="3967" y="14779"/>
                  </a:cubicBezTo>
                  <a:cubicBezTo>
                    <a:pt x="3967" y="14893"/>
                    <a:pt x="3967" y="14893"/>
                    <a:pt x="3967" y="14893"/>
                  </a:cubicBezTo>
                  <a:cubicBezTo>
                    <a:pt x="4408" y="14893"/>
                    <a:pt x="4408" y="14893"/>
                    <a:pt x="4408" y="14893"/>
                  </a:cubicBezTo>
                  <a:cubicBezTo>
                    <a:pt x="3967" y="15006"/>
                    <a:pt x="3967" y="15006"/>
                    <a:pt x="3967" y="15006"/>
                  </a:cubicBezTo>
                  <a:cubicBezTo>
                    <a:pt x="3967" y="15006"/>
                    <a:pt x="3967" y="15006"/>
                    <a:pt x="3967" y="15006"/>
                  </a:cubicBezTo>
                  <a:cubicBezTo>
                    <a:pt x="4408" y="15120"/>
                    <a:pt x="4408" y="15120"/>
                    <a:pt x="4408" y="15120"/>
                  </a:cubicBezTo>
                  <a:cubicBezTo>
                    <a:pt x="3967" y="15120"/>
                    <a:pt x="3967" y="15120"/>
                    <a:pt x="3967" y="15120"/>
                  </a:cubicBezTo>
                  <a:cubicBezTo>
                    <a:pt x="3967" y="15347"/>
                    <a:pt x="3967" y="15347"/>
                    <a:pt x="3967" y="15347"/>
                  </a:cubicBezTo>
                  <a:cubicBezTo>
                    <a:pt x="3527" y="15347"/>
                    <a:pt x="3527" y="15347"/>
                    <a:pt x="3527" y="15347"/>
                  </a:cubicBezTo>
                  <a:cubicBezTo>
                    <a:pt x="3967" y="15461"/>
                    <a:pt x="3967" y="15461"/>
                    <a:pt x="3967" y="15461"/>
                  </a:cubicBezTo>
                  <a:cubicBezTo>
                    <a:pt x="3967" y="15461"/>
                    <a:pt x="3967" y="15461"/>
                    <a:pt x="3967" y="15461"/>
                  </a:cubicBezTo>
                  <a:cubicBezTo>
                    <a:pt x="3967" y="15688"/>
                    <a:pt x="3967" y="15688"/>
                    <a:pt x="3967" y="15688"/>
                  </a:cubicBezTo>
                  <a:cubicBezTo>
                    <a:pt x="3527" y="15688"/>
                    <a:pt x="3527" y="15688"/>
                    <a:pt x="3527" y="15688"/>
                  </a:cubicBezTo>
                  <a:cubicBezTo>
                    <a:pt x="3527" y="15802"/>
                    <a:pt x="3527" y="15802"/>
                    <a:pt x="3527" y="15802"/>
                  </a:cubicBezTo>
                  <a:cubicBezTo>
                    <a:pt x="3527" y="15688"/>
                    <a:pt x="3527" y="15688"/>
                    <a:pt x="3527" y="15688"/>
                  </a:cubicBezTo>
                  <a:cubicBezTo>
                    <a:pt x="3527" y="15688"/>
                    <a:pt x="3527" y="15688"/>
                    <a:pt x="3527" y="15688"/>
                  </a:cubicBezTo>
                  <a:cubicBezTo>
                    <a:pt x="3527" y="15575"/>
                    <a:pt x="3527" y="15575"/>
                    <a:pt x="3527" y="15575"/>
                  </a:cubicBezTo>
                  <a:cubicBezTo>
                    <a:pt x="3527" y="15461"/>
                    <a:pt x="3527" y="15461"/>
                    <a:pt x="3527" y="15461"/>
                  </a:cubicBezTo>
                  <a:cubicBezTo>
                    <a:pt x="3527" y="15347"/>
                    <a:pt x="3527" y="15347"/>
                    <a:pt x="3527" y="15347"/>
                  </a:cubicBezTo>
                  <a:cubicBezTo>
                    <a:pt x="3527" y="15347"/>
                    <a:pt x="3527" y="15347"/>
                    <a:pt x="3527" y="15347"/>
                  </a:cubicBezTo>
                  <a:cubicBezTo>
                    <a:pt x="3086" y="15461"/>
                    <a:pt x="3086" y="15461"/>
                    <a:pt x="3086" y="15461"/>
                  </a:cubicBezTo>
                  <a:cubicBezTo>
                    <a:pt x="2645" y="15461"/>
                    <a:pt x="2645" y="15461"/>
                    <a:pt x="2645" y="15461"/>
                  </a:cubicBezTo>
                  <a:cubicBezTo>
                    <a:pt x="2204" y="15461"/>
                    <a:pt x="2204" y="15461"/>
                    <a:pt x="2204" y="15461"/>
                  </a:cubicBezTo>
                  <a:cubicBezTo>
                    <a:pt x="2204" y="15461"/>
                    <a:pt x="2204" y="15461"/>
                    <a:pt x="2204" y="15461"/>
                  </a:cubicBezTo>
                  <a:cubicBezTo>
                    <a:pt x="2645" y="15461"/>
                    <a:pt x="2645" y="15461"/>
                    <a:pt x="2645" y="15461"/>
                  </a:cubicBezTo>
                  <a:cubicBezTo>
                    <a:pt x="3086" y="15347"/>
                    <a:pt x="3086" y="15347"/>
                    <a:pt x="3086" y="15347"/>
                  </a:cubicBezTo>
                  <a:cubicBezTo>
                    <a:pt x="3086" y="15234"/>
                    <a:pt x="3086" y="15234"/>
                    <a:pt x="3086" y="15234"/>
                  </a:cubicBezTo>
                  <a:cubicBezTo>
                    <a:pt x="2645" y="15234"/>
                    <a:pt x="2645" y="15234"/>
                    <a:pt x="2645" y="15234"/>
                  </a:cubicBezTo>
                  <a:cubicBezTo>
                    <a:pt x="2204" y="15234"/>
                    <a:pt x="2204" y="15234"/>
                    <a:pt x="2204" y="15234"/>
                  </a:cubicBezTo>
                  <a:cubicBezTo>
                    <a:pt x="1763" y="15234"/>
                    <a:pt x="1763" y="15234"/>
                    <a:pt x="1763" y="15234"/>
                  </a:cubicBezTo>
                  <a:cubicBezTo>
                    <a:pt x="1322" y="15234"/>
                    <a:pt x="1322" y="15234"/>
                    <a:pt x="1322" y="15234"/>
                  </a:cubicBezTo>
                  <a:cubicBezTo>
                    <a:pt x="1322" y="15234"/>
                    <a:pt x="1322" y="15234"/>
                    <a:pt x="1322" y="15234"/>
                  </a:cubicBezTo>
                  <a:cubicBezTo>
                    <a:pt x="1322" y="15347"/>
                    <a:pt x="1322" y="15347"/>
                    <a:pt x="1322" y="15347"/>
                  </a:cubicBezTo>
                  <a:cubicBezTo>
                    <a:pt x="1322" y="15461"/>
                    <a:pt x="1322" y="15461"/>
                    <a:pt x="1322" y="15461"/>
                  </a:cubicBezTo>
                  <a:cubicBezTo>
                    <a:pt x="1763" y="15461"/>
                    <a:pt x="1763" y="15461"/>
                    <a:pt x="1763" y="15461"/>
                  </a:cubicBezTo>
                  <a:cubicBezTo>
                    <a:pt x="1763" y="15461"/>
                    <a:pt x="1763" y="15461"/>
                    <a:pt x="1763" y="15461"/>
                  </a:cubicBezTo>
                  <a:cubicBezTo>
                    <a:pt x="1322" y="15461"/>
                    <a:pt x="1322" y="15461"/>
                    <a:pt x="1322" y="15461"/>
                  </a:cubicBezTo>
                  <a:cubicBezTo>
                    <a:pt x="1322" y="15575"/>
                    <a:pt x="1322" y="15575"/>
                    <a:pt x="1322" y="15575"/>
                  </a:cubicBezTo>
                  <a:cubicBezTo>
                    <a:pt x="882" y="15575"/>
                    <a:pt x="882" y="15575"/>
                    <a:pt x="882" y="15575"/>
                  </a:cubicBezTo>
                  <a:cubicBezTo>
                    <a:pt x="882" y="15688"/>
                    <a:pt x="882" y="15688"/>
                    <a:pt x="882" y="15688"/>
                  </a:cubicBezTo>
                  <a:cubicBezTo>
                    <a:pt x="441" y="15802"/>
                    <a:pt x="441" y="15802"/>
                    <a:pt x="441" y="15802"/>
                  </a:cubicBezTo>
                  <a:cubicBezTo>
                    <a:pt x="441" y="15802"/>
                    <a:pt x="441" y="15802"/>
                    <a:pt x="441" y="15802"/>
                  </a:cubicBezTo>
                  <a:cubicBezTo>
                    <a:pt x="882" y="16029"/>
                    <a:pt x="882" y="16029"/>
                    <a:pt x="882" y="16029"/>
                  </a:cubicBezTo>
                  <a:cubicBezTo>
                    <a:pt x="1322" y="16029"/>
                    <a:pt x="1322" y="16029"/>
                    <a:pt x="1322" y="16029"/>
                  </a:cubicBezTo>
                  <a:cubicBezTo>
                    <a:pt x="1322" y="15916"/>
                    <a:pt x="1322" y="15916"/>
                    <a:pt x="1322" y="15916"/>
                  </a:cubicBezTo>
                  <a:cubicBezTo>
                    <a:pt x="1322" y="15916"/>
                    <a:pt x="1322" y="15916"/>
                    <a:pt x="1322" y="15916"/>
                  </a:cubicBezTo>
                  <a:cubicBezTo>
                    <a:pt x="882" y="15916"/>
                    <a:pt x="882" y="15916"/>
                    <a:pt x="882" y="15916"/>
                  </a:cubicBezTo>
                  <a:cubicBezTo>
                    <a:pt x="882" y="15802"/>
                    <a:pt x="882" y="15802"/>
                    <a:pt x="882" y="15802"/>
                  </a:cubicBezTo>
                  <a:cubicBezTo>
                    <a:pt x="1322" y="15688"/>
                    <a:pt x="1322" y="15688"/>
                    <a:pt x="1322" y="15688"/>
                  </a:cubicBezTo>
                  <a:cubicBezTo>
                    <a:pt x="1763" y="15688"/>
                    <a:pt x="1763" y="15688"/>
                    <a:pt x="1763" y="15688"/>
                  </a:cubicBezTo>
                  <a:cubicBezTo>
                    <a:pt x="1763" y="15688"/>
                    <a:pt x="1763" y="15688"/>
                    <a:pt x="1763" y="15688"/>
                  </a:cubicBezTo>
                  <a:cubicBezTo>
                    <a:pt x="1763" y="15802"/>
                    <a:pt x="1763" y="15802"/>
                    <a:pt x="1763" y="15802"/>
                  </a:cubicBezTo>
                  <a:cubicBezTo>
                    <a:pt x="2204" y="15802"/>
                    <a:pt x="2204" y="15802"/>
                    <a:pt x="2204" y="15802"/>
                  </a:cubicBezTo>
                  <a:cubicBezTo>
                    <a:pt x="2645" y="15802"/>
                    <a:pt x="2645" y="15802"/>
                    <a:pt x="2645" y="15802"/>
                  </a:cubicBezTo>
                  <a:cubicBezTo>
                    <a:pt x="2645" y="15802"/>
                    <a:pt x="2645" y="15802"/>
                    <a:pt x="2645" y="15802"/>
                  </a:cubicBezTo>
                  <a:cubicBezTo>
                    <a:pt x="3086" y="15802"/>
                    <a:pt x="3086" y="15802"/>
                    <a:pt x="3086" y="15802"/>
                  </a:cubicBezTo>
                  <a:cubicBezTo>
                    <a:pt x="3086" y="15916"/>
                    <a:pt x="3086" y="15916"/>
                    <a:pt x="3086" y="15916"/>
                  </a:cubicBezTo>
                  <a:cubicBezTo>
                    <a:pt x="3527" y="15916"/>
                    <a:pt x="3527" y="15916"/>
                    <a:pt x="3527" y="15916"/>
                  </a:cubicBezTo>
                  <a:cubicBezTo>
                    <a:pt x="3967" y="16029"/>
                    <a:pt x="3967" y="16029"/>
                    <a:pt x="3967" y="16029"/>
                  </a:cubicBezTo>
                  <a:cubicBezTo>
                    <a:pt x="3527" y="16029"/>
                    <a:pt x="3527" y="16029"/>
                    <a:pt x="3527" y="16029"/>
                  </a:cubicBezTo>
                  <a:cubicBezTo>
                    <a:pt x="3527" y="16029"/>
                    <a:pt x="3527" y="16029"/>
                    <a:pt x="3527" y="16029"/>
                  </a:cubicBezTo>
                  <a:cubicBezTo>
                    <a:pt x="3527" y="16143"/>
                    <a:pt x="3527" y="16143"/>
                    <a:pt x="3527" y="16143"/>
                  </a:cubicBezTo>
                  <a:cubicBezTo>
                    <a:pt x="3527" y="16143"/>
                    <a:pt x="3527" y="16143"/>
                    <a:pt x="3527" y="16143"/>
                  </a:cubicBezTo>
                  <a:cubicBezTo>
                    <a:pt x="3527" y="16143"/>
                    <a:pt x="3527" y="16143"/>
                    <a:pt x="3527" y="16143"/>
                  </a:cubicBezTo>
                  <a:cubicBezTo>
                    <a:pt x="3527" y="16257"/>
                    <a:pt x="3527" y="16257"/>
                    <a:pt x="3527" y="16257"/>
                  </a:cubicBezTo>
                  <a:cubicBezTo>
                    <a:pt x="3967" y="16257"/>
                    <a:pt x="3967" y="16257"/>
                    <a:pt x="3967" y="16257"/>
                  </a:cubicBezTo>
                  <a:cubicBezTo>
                    <a:pt x="3967" y="16371"/>
                    <a:pt x="3967" y="16371"/>
                    <a:pt x="3967" y="16371"/>
                  </a:cubicBezTo>
                  <a:cubicBezTo>
                    <a:pt x="3527" y="16257"/>
                    <a:pt x="3527" y="16257"/>
                    <a:pt x="3527" y="16257"/>
                  </a:cubicBezTo>
                  <a:cubicBezTo>
                    <a:pt x="3086" y="16257"/>
                    <a:pt x="3086" y="16257"/>
                    <a:pt x="3086" y="16257"/>
                  </a:cubicBezTo>
                  <a:cubicBezTo>
                    <a:pt x="3086" y="16257"/>
                    <a:pt x="3086" y="16257"/>
                    <a:pt x="3086" y="16257"/>
                  </a:cubicBezTo>
                  <a:cubicBezTo>
                    <a:pt x="3086" y="16371"/>
                    <a:pt x="3086" y="16371"/>
                    <a:pt x="3086" y="16371"/>
                  </a:cubicBezTo>
                  <a:cubicBezTo>
                    <a:pt x="3527" y="16371"/>
                    <a:pt x="3527" y="16371"/>
                    <a:pt x="3527" y="16371"/>
                  </a:cubicBezTo>
                  <a:cubicBezTo>
                    <a:pt x="3527" y="16484"/>
                    <a:pt x="3527" y="16484"/>
                    <a:pt x="3527" y="16484"/>
                  </a:cubicBezTo>
                  <a:cubicBezTo>
                    <a:pt x="3967" y="16484"/>
                    <a:pt x="3967" y="16484"/>
                    <a:pt x="3967" y="16484"/>
                  </a:cubicBezTo>
                  <a:cubicBezTo>
                    <a:pt x="4408" y="16371"/>
                    <a:pt x="4408" y="16371"/>
                    <a:pt x="4408" y="16371"/>
                  </a:cubicBezTo>
                  <a:cubicBezTo>
                    <a:pt x="4849" y="16484"/>
                    <a:pt x="4849" y="16484"/>
                    <a:pt x="4849" y="16484"/>
                  </a:cubicBezTo>
                  <a:cubicBezTo>
                    <a:pt x="4849" y="16484"/>
                    <a:pt x="4849" y="16484"/>
                    <a:pt x="4849" y="16484"/>
                  </a:cubicBezTo>
                  <a:cubicBezTo>
                    <a:pt x="5290" y="16371"/>
                    <a:pt x="5290" y="16371"/>
                    <a:pt x="5290" y="16371"/>
                  </a:cubicBezTo>
                  <a:cubicBezTo>
                    <a:pt x="5290" y="16484"/>
                    <a:pt x="5290" y="16484"/>
                    <a:pt x="5290" y="16484"/>
                  </a:cubicBezTo>
                  <a:cubicBezTo>
                    <a:pt x="5290" y="16484"/>
                    <a:pt x="5290" y="16484"/>
                    <a:pt x="5290" y="16484"/>
                  </a:cubicBezTo>
                  <a:cubicBezTo>
                    <a:pt x="4849" y="16484"/>
                    <a:pt x="4849" y="16484"/>
                    <a:pt x="4849" y="16484"/>
                  </a:cubicBezTo>
                  <a:cubicBezTo>
                    <a:pt x="4849" y="16484"/>
                    <a:pt x="4849" y="16484"/>
                    <a:pt x="4849" y="16484"/>
                  </a:cubicBezTo>
                  <a:cubicBezTo>
                    <a:pt x="4408" y="16598"/>
                    <a:pt x="4408" y="16598"/>
                    <a:pt x="4408" y="16598"/>
                  </a:cubicBezTo>
                  <a:cubicBezTo>
                    <a:pt x="4408" y="16484"/>
                    <a:pt x="4408" y="16484"/>
                    <a:pt x="4408" y="16484"/>
                  </a:cubicBezTo>
                  <a:cubicBezTo>
                    <a:pt x="3527" y="16598"/>
                    <a:pt x="3527" y="16598"/>
                    <a:pt x="3527" y="16598"/>
                  </a:cubicBezTo>
                  <a:cubicBezTo>
                    <a:pt x="3527" y="16598"/>
                    <a:pt x="3527" y="16598"/>
                    <a:pt x="3527" y="16598"/>
                  </a:cubicBezTo>
                  <a:cubicBezTo>
                    <a:pt x="3527" y="16712"/>
                    <a:pt x="3527" y="16712"/>
                    <a:pt x="3527" y="16712"/>
                  </a:cubicBezTo>
                  <a:cubicBezTo>
                    <a:pt x="3967" y="16712"/>
                    <a:pt x="3967" y="16712"/>
                    <a:pt x="3967" y="16712"/>
                  </a:cubicBezTo>
                  <a:cubicBezTo>
                    <a:pt x="3967" y="16825"/>
                    <a:pt x="3967" y="16825"/>
                    <a:pt x="3967" y="16825"/>
                  </a:cubicBezTo>
                  <a:cubicBezTo>
                    <a:pt x="4408" y="16825"/>
                    <a:pt x="4408" y="16825"/>
                    <a:pt x="4408" y="16825"/>
                  </a:cubicBezTo>
                  <a:cubicBezTo>
                    <a:pt x="4849" y="16825"/>
                    <a:pt x="4849" y="16825"/>
                    <a:pt x="4849" y="16825"/>
                  </a:cubicBezTo>
                  <a:cubicBezTo>
                    <a:pt x="4849" y="16825"/>
                    <a:pt x="4849" y="16825"/>
                    <a:pt x="4849" y="16825"/>
                  </a:cubicBezTo>
                  <a:cubicBezTo>
                    <a:pt x="4408" y="16939"/>
                    <a:pt x="4408" y="16939"/>
                    <a:pt x="4408" y="16939"/>
                  </a:cubicBezTo>
                  <a:cubicBezTo>
                    <a:pt x="4408" y="16939"/>
                    <a:pt x="4408" y="16939"/>
                    <a:pt x="4408" y="16939"/>
                  </a:cubicBezTo>
                  <a:cubicBezTo>
                    <a:pt x="4408" y="16939"/>
                    <a:pt x="4408" y="16939"/>
                    <a:pt x="4408" y="16939"/>
                  </a:cubicBezTo>
                  <a:cubicBezTo>
                    <a:pt x="4408" y="17053"/>
                    <a:pt x="4408" y="17053"/>
                    <a:pt x="4408" y="17053"/>
                  </a:cubicBezTo>
                  <a:cubicBezTo>
                    <a:pt x="3967" y="17053"/>
                    <a:pt x="3967" y="17053"/>
                    <a:pt x="3967" y="17053"/>
                  </a:cubicBezTo>
                  <a:cubicBezTo>
                    <a:pt x="3967" y="17053"/>
                    <a:pt x="3967" y="17053"/>
                    <a:pt x="3967" y="17053"/>
                  </a:cubicBezTo>
                  <a:cubicBezTo>
                    <a:pt x="4408" y="17280"/>
                    <a:pt x="4408" y="17280"/>
                    <a:pt x="4408" y="17280"/>
                  </a:cubicBezTo>
                  <a:cubicBezTo>
                    <a:pt x="4408" y="17394"/>
                    <a:pt x="4408" y="17394"/>
                    <a:pt x="4408" y="17394"/>
                  </a:cubicBezTo>
                  <a:cubicBezTo>
                    <a:pt x="4408" y="17507"/>
                    <a:pt x="4408" y="17507"/>
                    <a:pt x="4408" y="17507"/>
                  </a:cubicBezTo>
                  <a:cubicBezTo>
                    <a:pt x="4849" y="17621"/>
                    <a:pt x="4849" y="17621"/>
                    <a:pt x="4849" y="17621"/>
                  </a:cubicBezTo>
                  <a:cubicBezTo>
                    <a:pt x="5290" y="17621"/>
                    <a:pt x="5290" y="17621"/>
                    <a:pt x="5290" y="17621"/>
                  </a:cubicBezTo>
                  <a:cubicBezTo>
                    <a:pt x="5290" y="17507"/>
                    <a:pt x="5290" y="17507"/>
                    <a:pt x="5290" y="17507"/>
                  </a:cubicBezTo>
                  <a:cubicBezTo>
                    <a:pt x="5290" y="17280"/>
                    <a:pt x="5290" y="17280"/>
                    <a:pt x="5290" y="17280"/>
                  </a:cubicBezTo>
                  <a:cubicBezTo>
                    <a:pt x="5731" y="17280"/>
                    <a:pt x="5731" y="17280"/>
                    <a:pt x="5731" y="17280"/>
                  </a:cubicBezTo>
                  <a:cubicBezTo>
                    <a:pt x="5731" y="17280"/>
                    <a:pt x="5731" y="17280"/>
                    <a:pt x="5731" y="17280"/>
                  </a:cubicBezTo>
                  <a:cubicBezTo>
                    <a:pt x="5290" y="17280"/>
                    <a:pt x="5290" y="17280"/>
                    <a:pt x="5290" y="17280"/>
                  </a:cubicBezTo>
                  <a:cubicBezTo>
                    <a:pt x="5290" y="17507"/>
                    <a:pt x="5290" y="17507"/>
                    <a:pt x="5290" y="17507"/>
                  </a:cubicBezTo>
                  <a:cubicBezTo>
                    <a:pt x="5290" y="17507"/>
                    <a:pt x="5290" y="17507"/>
                    <a:pt x="5290" y="17507"/>
                  </a:cubicBezTo>
                  <a:cubicBezTo>
                    <a:pt x="5731" y="17621"/>
                    <a:pt x="5731" y="17621"/>
                    <a:pt x="5731" y="17621"/>
                  </a:cubicBezTo>
                  <a:cubicBezTo>
                    <a:pt x="5731" y="17507"/>
                    <a:pt x="5731" y="17507"/>
                    <a:pt x="5731" y="17507"/>
                  </a:cubicBezTo>
                  <a:cubicBezTo>
                    <a:pt x="5731" y="17621"/>
                    <a:pt x="5731" y="17621"/>
                    <a:pt x="5731" y="17621"/>
                  </a:cubicBezTo>
                  <a:cubicBezTo>
                    <a:pt x="5290" y="17621"/>
                    <a:pt x="5290" y="17621"/>
                    <a:pt x="5290" y="17621"/>
                  </a:cubicBezTo>
                  <a:cubicBezTo>
                    <a:pt x="4849" y="17735"/>
                    <a:pt x="4849" y="17735"/>
                    <a:pt x="4849" y="17735"/>
                  </a:cubicBezTo>
                  <a:cubicBezTo>
                    <a:pt x="4849" y="17735"/>
                    <a:pt x="4849" y="17735"/>
                    <a:pt x="4849" y="17735"/>
                  </a:cubicBezTo>
                  <a:cubicBezTo>
                    <a:pt x="4849" y="17848"/>
                    <a:pt x="4849" y="17848"/>
                    <a:pt x="4849" y="17848"/>
                  </a:cubicBezTo>
                  <a:cubicBezTo>
                    <a:pt x="4849" y="17848"/>
                    <a:pt x="4849" y="17848"/>
                    <a:pt x="4849" y="17848"/>
                  </a:cubicBezTo>
                  <a:cubicBezTo>
                    <a:pt x="4849" y="17962"/>
                    <a:pt x="4849" y="17962"/>
                    <a:pt x="4849" y="17962"/>
                  </a:cubicBezTo>
                  <a:cubicBezTo>
                    <a:pt x="4408" y="17962"/>
                    <a:pt x="4408" y="17962"/>
                    <a:pt x="4408" y="17962"/>
                  </a:cubicBezTo>
                  <a:cubicBezTo>
                    <a:pt x="4408" y="18076"/>
                    <a:pt x="4408" y="18076"/>
                    <a:pt x="4408" y="18076"/>
                  </a:cubicBezTo>
                  <a:cubicBezTo>
                    <a:pt x="5290" y="18189"/>
                    <a:pt x="5290" y="18189"/>
                    <a:pt x="5290" y="18189"/>
                  </a:cubicBezTo>
                  <a:cubicBezTo>
                    <a:pt x="5731" y="18189"/>
                    <a:pt x="5731" y="18189"/>
                    <a:pt x="5731" y="18189"/>
                  </a:cubicBezTo>
                  <a:cubicBezTo>
                    <a:pt x="6171" y="18189"/>
                    <a:pt x="6171" y="18189"/>
                    <a:pt x="6171" y="18189"/>
                  </a:cubicBezTo>
                  <a:cubicBezTo>
                    <a:pt x="6171" y="18303"/>
                    <a:pt x="6171" y="18303"/>
                    <a:pt x="6171" y="18303"/>
                  </a:cubicBezTo>
                  <a:cubicBezTo>
                    <a:pt x="5731" y="18303"/>
                    <a:pt x="5731" y="18303"/>
                    <a:pt x="5731" y="18303"/>
                  </a:cubicBezTo>
                  <a:cubicBezTo>
                    <a:pt x="6171" y="18417"/>
                    <a:pt x="6171" y="18417"/>
                    <a:pt x="6171" y="18417"/>
                  </a:cubicBezTo>
                  <a:cubicBezTo>
                    <a:pt x="6171" y="18417"/>
                    <a:pt x="6171" y="18417"/>
                    <a:pt x="6171" y="18417"/>
                  </a:cubicBezTo>
                  <a:cubicBezTo>
                    <a:pt x="6612" y="18303"/>
                    <a:pt x="6612" y="18303"/>
                    <a:pt x="6612" y="18303"/>
                  </a:cubicBezTo>
                  <a:cubicBezTo>
                    <a:pt x="6612" y="18417"/>
                    <a:pt x="6612" y="18417"/>
                    <a:pt x="6612" y="18417"/>
                  </a:cubicBezTo>
                  <a:cubicBezTo>
                    <a:pt x="6171" y="18417"/>
                    <a:pt x="6171" y="18417"/>
                    <a:pt x="6171" y="18417"/>
                  </a:cubicBezTo>
                  <a:cubicBezTo>
                    <a:pt x="6171" y="18531"/>
                    <a:pt x="6171" y="18531"/>
                    <a:pt x="6171" y="18531"/>
                  </a:cubicBezTo>
                  <a:cubicBezTo>
                    <a:pt x="5731" y="18531"/>
                    <a:pt x="5731" y="18531"/>
                    <a:pt x="5731" y="18531"/>
                  </a:cubicBezTo>
                  <a:cubicBezTo>
                    <a:pt x="6171" y="18531"/>
                    <a:pt x="6171" y="18531"/>
                    <a:pt x="6171" y="18531"/>
                  </a:cubicBezTo>
                  <a:cubicBezTo>
                    <a:pt x="6171" y="18531"/>
                    <a:pt x="6171" y="18531"/>
                    <a:pt x="6171" y="18531"/>
                  </a:cubicBezTo>
                  <a:cubicBezTo>
                    <a:pt x="6171" y="18644"/>
                    <a:pt x="6171" y="18644"/>
                    <a:pt x="6171" y="18644"/>
                  </a:cubicBezTo>
                  <a:cubicBezTo>
                    <a:pt x="6612" y="18758"/>
                    <a:pt x="6612" y="18758"/>
                    <a:pt x="6612" y="18758"/>
                  </a:cubicBezTo>
                  <a:cubicBezTo>
                    <a:pt x="6612" y="18758"/>
                    <a:pt x="6612" y="18758"/>
                    <a:pt x="6612" y="18758"/>
                  </a:cubicBezTo>
                  <a:cubicBezTo>
                    <a:pt x="7053" y="18644"/>
                    <a:pt x="7053" y="18644"/>
                    <a:pt x="7053" y="18644"/>
                  </a:cubicBezTo>
                  <a:cubicBezTo>
                    <a:pt x="7053" y="18758"/>
                    <a:pt x="7053" y="18758"/>
                    <a:pt x="7053" y="18758"/>
                  </a:cubicBezTo>
                  <a:cubicBezTo>
                    <a:pt x="7053" y="18872"/>
                    <a:pt x="7053" y="18872"/>
                    <a:pt x="7053" y="18872"/>
                  </a:cubicBezTo>
                  <a:cubicBezTo>
                    <a:pt x="7053" y="18872"/>
                    <a:pt x="7053" y="18872"/>
                    <a:pt x="7053" y="18872"/>
                  </a:cubicBezTo>
                  <a:cubicBezTo>
                    <a:pt x="6612" y="18758"/>
                    <a:pt x="6612" y="18758"/>
                    <a:pt x="6612" y="18758"/>
                  </a:cubicBezTo>
                  <a:cubicBezTo>
                    <a:pt x="6612" y="18872"/>
                    <a:pt x="6612" y="18872"/>
                    <a:pt x="6612" y="18872"/>
                  </a:cubicBezTo>
                  <a:cubicBezTo>
                    <a:pt x="6612" y="18872"/>
                    <a:pt x="6612" y="18872"/>
                    <a:pt x="6612" y="18872"/>
                  </a:cubicBezTo>
                  <a:cubicBezTo>
                    <a:pt x="7053" y="18985"/>
                    <a:pt x="7053" y="18985"/>
                    <a:pt x="7053" y="18985"/>
                  </a:cubicBezTo>
                  <a:cubicBezTo>
                    <a:pt x="7053" y="18985"/>
                    <a:pt x="7053" y="18985"/>
                    <a:pt x="7053" y="18985"/>
                  </a:cubicBezTo>
                  <a:cubicBezTo>
                    <a:pt x="7053" y="19099"/>
                    <a:pt x="7053" y="19099"/>
                    <a:pt x="7053" y="19099"/>
                  </a:cubicBezTo>
                  <a:cubicBezTo>
                    <a:pt x="7053" y="19099"/>
                    <a:pt x="7053" y="19099"/>
                    <a:pt x="7053" y="19099"/>
                  </a:cubicBezTo>
                  <a:cubicBezTo>
                    <a:pt x="7494" y="19213"/>
                    <a:pt x="7494" y="19213"/>
                    <a:pt x="7494" y="19213"/>
                  </a:cubicBezTo>
                  <a:cubicBezTo>
                    <a:pt x="7935" y="19213"/>
                    <a:pt x="7935" y="19213"/>
                    <a:pt x="7935" y="19213"/>
                  </a:cubicBezTo>
                  <a:cubicBezTo>
                    <a:pt x="7494" y="19099"/>
                    <a:pt x="7494" y="19099"/>
                    <a:pt x="7494" y="19099"/>
                  </a:cubicBezTo>
                  <a:cubicBezTo>
                    <a:pt x="7935" y="18985"/>
                    <a:pt x="7935" y="18985"/>
                    <a:pt x="7935" y="18985"/>
                  </a:cubicBezTo>
                  <a:cubicBezTo>
                    <a:pt x="7494" y="18985"/>
                    <a:pt x="7494" y="18985"/>
                    <a:pt x="7494" y="18985"/>
                  </a:cubicBezTo>
                  <a:cubicBezTo>
                    <a:pt x="7935" y="18985"/>
                    <a:pt x="7935" y="18985"/>
                    <a:pt x="7935" y="18985"/>
                  </a:cubicBezTo>
                  <a:cubicBezTo>
                    <a:pt x="7935" y="19099"/>
                    <a:pt x="7935" y="19099"/>
                    <a:pt x="7935" y="19099"/>
                  </a:cubicBezTo>
                  <a:cubicBezTo>
                    <a:pt x="8376" y="19099"/>
                    <a:pt x="8376" y="19099"/>
                    <a:pt x="8376" y="19099"/>
                  </a:cubicBezTo>
                  <a:cubicBezTo>
                    <a:pt x="8376" y="19099"/>
                    <a:pt x="8376" y="19099"/>
                    <a:pt x="8376" y="19099"/>
                  </a:cubicBezTo>
                  <a:cubicBezTo>
                    <a:pt x="8816" y="18985"/>
                    <a:pt x="8816" y="18985"/>
                    <a:pt x="8816" y="18985"/>
                  </a:cubicBezTo>
                  <a:cubicBezTo>
                    <a:pt x="8816" y="18985"/>
                    <a:pt x="8816" y="18985"/>
                    <a:pt x="8816" y="18985"/>
                  </a:cubicBezTo>
                  <a:cubicBezTo>
                    <a:pt x="8376" y="18872"/>
                    <a:pt x="8376" y="18872"/>
                    <a:pt x="8376" y="18872"/>
                  </a:cubicBezTo>
                  <a:cubicBezTo>
                    <a:pt x="7935" y="18872"/>
                    <a:pt x="7935" y="18872"/>
                    <a:pt x="7935" y="18872"/>
                  </a:cubicBezTo>
                  <a:cubicBezTo>
                    <a:pt x="7935" y="18872"/>
                    <a:pt x="7935" y="18872"/>
                    <a:pt x="7935" y="18872"/>
                  </a:cubicBezTo>
                  <a:cubicBezTo>
                    <a:pt x="8376" y="18872"/>
                    <a:pt x="8376" y="18872"/>
                    <a:pt x="8376" y="18872"/>
                  </a:cubicBezTo>
                  <a:cubicBezTo>
                    <a:pt x="8816" y="18872"/>
                    <a:pt x="8816" y="18872"/>
                    <a:pt x="8816" y="18872"/>
                  </a:cubicBezTo>
                  <a:cubicBezTo>
                    <a:pt x="8816" y="18985"/>
                    <a:pt x="8816" y="18985"/>
                    <a:pt x="8816" y="18985"/>
                  </a:cubicBezTo>
                  <a:cubicBezTo>
                    <a:pt x="9257" y="18985"/>
                    <a:pt x="9257" y="18985"/>
                    <a:pt x="9257" y="18985"/>
                  </a:cubicBezTo>
                  <a:cubicBezTo>
                    <a:pt x="9257" y="18872"/>
                    <a:pt x="9257" y="18872"/>
                    <a:pt x="9257" y="18872"/>
                  </a:cubicBezTo>
                  <a:cubicBezTo>
                    <a:pt x="8816" y="18872"/>
                    <a:pt x="8816" y="18872"/>
                    <a:pt x="8816" y="18872"/>
                  </a:cubicBezTo>
                  <a:cubicBezTo>
                    <a:pt x="8376" y="18872"/>
                    <a:pt x="8376" y="18872"/>
                    <a:pt x="8376" y="18872"/>
                  </a:cubicBezTo>
                  <a:cubicBezTo>
                    <a:pt x="7935" y="18758"/>
                    <a:pt x="7935" y="18758"/>
                    <a:pt x="7935" y="18758"/>
                  </a:cubicBezTo>
                  <a:cubicBezTo>
                    <a:pt x="8376" y="18758"/>
                    <a:pt x="8376" y="18758"/>
                    <a:pt x="8376" y="18758"/>
                  </a:cubicBezTo>
                  <a:cubicBezTo>
                    <a:pt x="8816" y="18758"/>
                    <a:pt x="8816" y="18758"/>
                    <a:pt x="8816" y="18758"/>
                  </a:cubicBezTo>
                  <a:cubicBezTo>
                    <a:pt x="9698" y="18872"/>
                    <a:pt x="9698" y="18872"/>
                    <a:pt x="9698" y="18872"/>
                  </a:cubicBezTo>
                  <a:cubicBezTo>
                    <a:pt x="9698" y="18985"/>
                    <a:pt x="9698" y="18985"/>
                    <a:pt x="9698" y="18985"/>
                  </a:cubicBezTo>
                  <a:cubicBezTo>
                    <a:pt x="9257" y="19099"/>
                    <a:pt x="9257" y="19099"/>
                    <a:pt x="9257" y="19099"/>
                  </a:cubicBezTo>
                  <a:cubicBezTo>
                    <a:pt x="9257" y="19099"/>
                    <a:pt x="9257" y="19099"/>
                    <a:pt x="9257" y="19099"/>
                  </a:cubicBezTo>
                  <a:cubicBezTo>
                    <a:pt x="9698" y="19213"/>
                    <a:pt x="9698" y="19213"/>
                    <a:pt x="9698" y="19213"/>
                  </a:cubicBezTo>
                  <a:cubicBezTo>
                    <a:pt x="9698" y="19326"/>
                    <a:pt x="9698" y="19326"/>
                    <a:pt x="9698" y="19326"/>
                  </a:cubicBezTo>
                  <a:cubicBezTo>
                    <a:pt x="9257" y="19326"/>
                    <a:pt x="9257" y="19326"/>
                    <a:pt x="9257" y="19326"/>
                  </a:cubicBezTo>
                  <a:cubicBezTo>
                    <a:pt x="9698" y="19213"/>
                    <a:pt x="9698" y="19213"/>
                    <a:pt x="9698" y="19213"/>
                  </a:cubicBezTo>
                  <a:cubicBezTo>
                    <a:pt x="9257" y="19099"/>
                    <a:pt x="9257" y="19099"/>
                    <a:pt x="9257" y="19099"/>
                  </a:cubicBezTo>
                  <a:cubicBezTo>
                    <a:pt x="8816" y="19099"/>
                    <a:pt x="8816" y="19099"/>
                    <a:pt x="8816" y="19099"/>
                  </a:cubicBezTo>
                  <a:cubicBezTo>
                    <a:pt x="8816" y="19099"/>
                    <a:pt x="8816" y="19099"/>
                    <a:pt x="8816" y="19099"/>
                  </a:cubicBezTo>
                  <a:cubicBezTo>
                    <a:pt x="8816" y="19213"/>
                    <a:pt x="8816" y="19213"/>
                    <a:pt x="8816" y="19213"/>
                  </a:cubicBezTo>
                  <a:cubicBezTo>
                    <a:pt x="8816" y="19213"/>
                    <a:pt x="8816" y="19213"/>
                    <a:pt x="8816" y="19213"/>
                  </a:cubicBezTo>
                  <a:cubicBezTo>
                    <a:pt x="8816" y="19326"/>
                    <a:pt x="8816" y="19326"/>
                    <a:pt x="8816" y="19326"/>
                  </a:cubicBezTo>
                  <a:cubicBezTo>
                    <a:pt x="8816" y="19326"/>
                    <a:pt x="8816" y="19326"/>
                    <a:pt x="8816" y="19326"/>
                  </a:cubicBezTo>
                  <a:cubicBezTo>
                    <a:pt x="8376" y="19213"/>
                    <a:pt x="8376" y="19213"/>
                    <a:pt x="8376" y="19213"/>
                  </a:cubicBezTo>
                  <a:cubicBezTo>
                    <a:pt x="8376" y="19213"/>
                    <a:pt x="8376" y="19213"/>
                    <a:pt x="8376" y="19213"/>
                  </a:cubicBezTo>
                  <a:cubicBezTo>
                    <a:pt x="7935" y="19213"/>
                    <a:pt x="7935" y="19213"/>
                    <a:pt x="7935" y="19213"/>
                  </a:cubicBezTo>
                  <a:cubicBezTo>
                    <a:pt x="7494" y="19213"/>
                    <a:pt x="7494" y="19213"/>
                    <a:pt x="7494" y="19213"/>
                  </a:cubicBezTo>
                  <a:cubicBezTo>
                    <a:pt x="7053" y="19326"/>
                    <a:pt x="7053" y="19326"/>
                    <a:pt x="7053" y="19326"/>
                  </a:cubicBezTo>
                  <a:cubicBezTo>
                    <a:pt x="7494" y="19326"/>
                    <a:pt x="7494" y="19326"/>
                    <a:pt x="7494" y="19326"/>
                  </a:cubicBezTo>
                  <a:cubicBezTo>
                    <a:pt x="7494" y="19440"/>
                    <a:pt x="7494" y="19440"/>
                    <a:pt x="7494" y="19440"/>
                  </a:cubicBezTo>
                  <a:cubicBezTo>
                    <a:pt x="7935" y="19554"/>
                    <a:pt x="7935" y="19554"/>
                    <a:pt x="7935" y="19554"/>
                  </a:cubicBezTo>
                  <a:cubicBezTo>
                    <a:pt x="7935" y="19554"/>
                    <a:pt x="7935" y="19554"/>
                    <a:pt x="7935" y="19554"/>
                  </a:cubicBezTo>
                  <a:cubicBezTo>
                    <a:pt x="7935" y="19667"/>
                    <a:pt x="7935" y="19667"/>
                    <a:pt x="7935" y="19667"/>
                  </a:cubicBezTo>
                  <a:cubicBezTo>
                    <a:pt x="7935" y="19667"/>
                    <a:pt x="7935" y="19667"/>
                    <a:pt x="7935" y="19667"/>
                  </a:cubicBezTo>
                  <a:cubicBezTo>
                    <a:pt x="7935" y="19667"/>
                    <a:pt x="7935" y="19667"/>
                    <a:pt x="7935" y="19667"/>
                  </a:cubicBezTo>
                  <a:cubicBezTo>
                    <a:pt x="8376" y="19554"/>
                    <a:pt x="8376" y="19554"/>
                    <a:pt x="8376" y="19554"/>
                  </a:cubicBezTo>
                  <a:cubicBezTo>
                    <a:pt x="8376" y="19667"/>
                    <a:pt x="8376" y="19667"/>
                    <a:pt x="8376" y="19667"/>
                  </a:cubicBezTo>
                  <a:cubicBezTo>
                    <a:pt x="8816" y="19667"/>
                    <a:pt x="8816" y="19667"/>
                    <a:pt x="8816" y="19667"/>
                  </a:cubicBezTo>
                  <a:cubicBezTo>
                    <a:pt x="8816" y="19667"/>
                    <a:pt x="8816" y="19667"/>
                    <a:pt x="8816" y="19667"/>
                  </a:cubicBezTo>
                  <a:cubicBezTo>
                    <a:pt x="8376" y="19667"/>
                    <a:pt x="8376" y="19667"/>
                    <a:pt x="8376" y="19667"/>
                  </a:cubicBezTo>
                  <a:cubicBezTo>
                    <a:pt x="7935" y="19781"/>
                    <a:pt x="7935" y="19781"/>
                    <a:pt x="7935" y="19781"/>
                  </a:cubicBezTo>
                  <a:cubicBezTo>
                    <a:pt x="8376" y="19781"/>
                    <a:pt x="8376" y="19781"/>
                    <a:pt x="8376" y="19781"/>
                  </a:cubicBezTo>
                  <a:cubicBezTo>
                    <a:pt x="8816" y="19781"/>
                    <a:pt x="8816" y="19781"/>
                    <a:pt x="8816" y="19781"/>
                  </a:cubicBezTo>
                  <a:cubicBezTo>
                    <a:pt x="9257" y="19895"/>
                    <a:pt x="9257" y="19895"/>
                    <a:pt x="9257" y="19895"/>
                  </a:cubicBezTo>
                  <a:cubicBezTo>
                    <a:pt x="9257" y="19895"/>
                    <a:pt x="9257" y="19895"/>
                    <a:pt x="9257" y="19895"/>
                  </a:cubicBezTo>
                  <a:cubicBezTo>
                    <a:pt x="9698" y="19781"/>
                    <a:pt x="9698" y="19781"/>
                    <a:pt x="9698" y="19781"/>
                  </a:cubicBezTo>
                  <a:cubicBezTo>
                    <a:pt x="9257" y="19667"/>
                    <a:pt x="9257" y="19667"/>
                    <a:pt x="9257" y="19667"/>
                  </a:cubicBezTo>
                  <a:cubicBezTo>
                    <a:pt x="9698" y="19667"/>
                    <a:pt x="9698" y="19667"/>
                    <a:pt x="9698" y="19667"/>
                  </a:cubicBezTo>
                  <a:cubicBezTo>
                    <a:pt x="9257" y="19554"/>
                    <a:pt x="9257" y="19554"/>
                    <a:pt x="9257" y="19554"/>
                  </a:cubicBezTo>
                  <a:cubicBezTo>
                    <a:pt x="9257" y="19554"/>
                    <a:pt x="9257" y="19554"/>
                    <a:pt x="9257" y="19554"/>
                  </a:cubicBezTo>
                  <a:cubicBezTo>
                    <a:pt x="8816" y="19554"/>
                    <a:pt x="8816" y="19554"/>
                    <a:pt x="8816" y="19554"/>
                  </a:cubicBezTo>
                  <a:cubicBezTo>
                    <a:pt x="9257" y="19554"/>
                    <a:pt x="9257" y="19554"/>
                    <a:pt x="9257" y="19554"/>
                  </a:cubicBezTo>
                  <a:cubicBezTo>
                    <a:pt x="9257" y="19554"/>
                    <a:pt x="9257" y="19554"/>
                    <a:pt x="9257" y="19554"/>
                  </a:cubicBezTo>
                  <a:cubicBezTo>
                    <a:pt x="9257" y="19440"/>
                    <a:pt x="9257" y="19440"/>
                    <a:pt x="9257" y="19440"/>
                  </a:cubicBezTo>
                  <a:cubicBezTo>
                    <a:pt x="9257" y="19440"/>
                    <a:pt x="9257" y="19440"/>
                    <a:pt x="9257" y="19440"/>
                  </a:cubicBezTo>
                  <a:cubicBezTo>
                    <a:pt x="9698" y="19440"/>
                    <a:pt x="9698" y="19440"/>
                    <a:pt x="9698" y="19440"/>
                  </a:cubicBezTo>
                  <a:cubicBezTo>
                    <a:pt x="10139" y="19440"/>
                    <a:pt x="10139" y="19440"/>
                    <a:pt x="10139" y="19440"/>
                  </a:cubicBezTo>
                  <a:cubicBezTo>
                    <a:pt x="10139" y="19554"/>
                    <a:pt x="10139" y="19554"/>
                    <a:pt x="10139" y="19554"/>
                  </a:cubicBezTo>
                  <a:cubicBezTo>
                    <a:pt x="10139" y="19554"/>
                    <a:pt x="10139" y="19554"/>
                    <a:pt x="10139" y="19554"/>
                  </a:cubicBezTo>
                  <a:cubicBezTo>
                    <a:pt x="10580" y="19440"/>
                    <a:pt x="10580" y="19440"/>
                    <a:pt x="10580" y="19440"/>
                  </a:cubicBezTo>
                  <a:cubicBezTo>
                    <a:pt x="11020" y="19440"/>
                    <a:pt x="11020" y="19440"/>
                    <a:pt x="11020" y="19440"/>
                  </a:cubicBezTo>
                  <a:cubicBezTo>
                    <a:pt x="11020" y="19440"/>
                    <a:pt x="11020" y="19440"/>
                    <a:pt x="11020" y="19440"/>
                  </a:cubicBezTo>
                  <a:cubicBezTo>
                    <a:pt x="11461" y="19440"/>
                    <a:pt x="11461" y="19440"/>
                    <a:pt x="11461" y="19440"/>
                  </a:cubicBezTo>
                  <a:cubicBezTo>
                    <a:pt x="11902" y="19440"/>
                    <a:pt x="11902" y="19440"/>
                    <a:pt x="11902" y="19440"/>
                  </a:cubicBezTo>
                  <a:cubicBezTo>
                    <a:pt x="11902" y="19554"/>
                    <a:pt x="11902" y="19554"/>
                    <a:pt x="11902" y="19554"/>
                  </a:cubicBezTo>
                  <a:cubicBezTo>
                    <a:pt x="11461" y="19554"/>
                    <a:pt x="11461" y="19554"/>
                    <a:pt x="11461" y="19554"/>
                  </a:cubicBezTo>
                  <a:cubicBezTo>
                    <a:pt x="11461" y="19554"/>
                    <a:pt x="11461" y="19554"/>
                    <a:pt x="11461" y="19554"/>
                  </a:cubicBezTo>
                  <a:cubicBezTo>
                    <a:pt x="11461" y="19554"/>
                    <a:pt x="11461" y="19554"/>
                    <a:pt x="11461" y="19554"/>
                  </a:cubicBezTo>
                  <a:cubicBezTo>
                    <a:pt x="11020" y="19554"/>
                    <a:pt x="11020" y="19554"/>
                    <a:pt x="11020" y="19554"/>
                  </a:cubicBezTo>
                  <a:cubicBezTo>
                    <a:pt x="10580" y="19554"/>
                    <a:pt x="10580" y="19554"/>
                    <a:pt x="10580" y="19554"/>
                  </a:cubicBezTo>
                  <a:cubicBezTo>
                    <a:pt x="10139" y="19667"/>
                    <a:pt x="10139" y="19667"/>
                    <a:pt x="10139" y="19667"/>
                  </a:cubicBezTo>
                  <a:cubicBezTo>
                    <a:pt x="10139" y="19667"/>
                    <a:pt x="10139" y="19667"/>
                    <a:pt x="10139" y="19667"/>
                  </a:cubicBezTo>
                  <a:cubicBezTo>
                    <a:pt x="9698" y="19667"/>
                    <a:pt x="9698" y="19667"/>
                    <a:pt x="9698" y="19667"/>
                  </a:cubicBezTo>
                  <a:cubicBezTo>
                    <a:pt x="9698" y="19781"/>
                    <a:pt x="9698" y="19781"/>
                    <a:pt x="9698" y="19781"/>
                  </a:cubicBezTo>
                  <a:cubicBezTo>
                    <a:pt x="9698" y="19781"/>
                    <a:pt x="9698" y="19781"/>
                    <a:pt x="9698" y="19781"/>
                  </a:cubicBezTo>
                  <a:cubicBezTo>
                    <a:pt x="9698" y="19895"/>
                    <a:pt x="9698" y="19895"/>
                    <a:pt x="9698" y="19895"/>
                  </a:cubicBezTo>
                  <a:cubicBezTo>
                    <a:pt x="9257" y="19895"/>
                    <a:pt x="9257" y="19895"/>
                    <a:pt x="9257" y="19895"/>
                  </a:cubicBezTo>
                  <a:cubicBezTo>
                    <a:pt x="9257" y="19895"/>
                    <a:pt x="9257" y="19895"/>
                    <a:pt x="9257" y="19895"/>
                  </a:cubicBezTo>
                  <a:cubicBezTo>
                    <a:pt x="9698" y="19895"/>
                    <a:pt x="9698" y="19895"/>
                    <a:pt x="9698" y="19895"/>
                  </a:cubicBezTo>
                  <a:cubicBezTo>
                    <a:pt x="9698" y="20008"/>
                    <a:pt x="9698" y="20008"/>
                    <a:pt x="9698" y="20008"/>
                  </a:cubicBezTo>
                  <a:cubicBezTo>
                    <a:pt x="9698" y="20008"/>
                    <a:pt x="9698" y="20008"/>
                    <a:pt x="9698" y="20008"/>
                  </a:cubicBezTo>
                  <a:cubicBezTo>
                    <a:pt x="10139" y="20122"/>
                    <a:pt x="10139" y="20122"/>
                    <a:pt x="10139" y="20122"/>
                  </a:cubicBezTo>
                  <a:cubicBezTo>
                    <a:pt x="10580" y="20122"/>
                    <a:pt x="10580" y="20122"/>
                    <a:pt x="10580" y="20122"/>
                  </a:cubicBezTo>
                  <a:cubicBezTo>
                    <a:pt x="10580" y="20122"/>
                    <a:pt x="10580" y="20122"/>
                    <a:pt x="10580" y="20122"/>
                  </a:cubicBezTo>
                  <a:cubicBezTo>
                    <a:pt x="10580" y="20122"/>
                    <a:pt x="10580" y="20122"/>
                    <a:pt x="10580" y="20122"/>
                  </a:cubicBezTo>
                  <a:cubicBezTo>
                    <a:pt x="10580" y="20008"/>
                    <a:pt x="10580" y="20008"/>
                    <a:pt x="10580" y="20008"/>
                  </a:cubicBezTo>
                  <a:cubicBezTo>
                    <a:pt x="11020" y="20008"/>
                    <a:pt x="11020" y="20008"/>
                    <a:pt x="11020" y="20008"/>
                  </a:cubicBezTo>
                  <a:cubicBezTo>
                    <a:pt x="11020" y="20008"/>
                    <a:pt x="11020" y="20008"/>
                    <a:pt x="11020" y="20008"/>
                  </a:cubicBezTo>
                  <a:cubicBezTo>
                    <a:pt x="11020" y="19895"/>
                    <a:pt x="11020" y="19895"/>
                    <a:pt x="11020" y="19895"/>
                  </a:cubicBezTo>
                  <a:cubicBezTo>
                    <a:pt x="11020" y="19895"/>
                    <a:pt x="11020" y="19895"/>
                    <a:pt x="11020" y="19895"/>
                  </a:cubicBezTo>
                  <a:cubicBezTo>
                    <a:pt x="11461" y="19781"/>
                    <a:pt x="11461" y="19781"/>
                    <a:pt x="11461" y="19781"/>
                  </a:cubicBezTo>
                  <a:cubicBezTo>
                    <a:pt x="11461" y="19781"/>
                    <a:pt x="11461" y="19781"/>
                    <a:pt x="11461" y="19781"/>
                  </a:cubicBezTo>
                  <a:cubicBezTo>
                    <a:pt x="11902" y="19667"/>
                    <a:pt x="11902" y="19667"/>
                    <a:pt x="11902" y="19667"/>
                  </a:cubicBezTo>
                  <a:cubicBezTo>
                    <a:pt x="12343" y="19554"/>
                    <a:pt x="12343" y="19554"/>
                    <a:pt x="12343" y="19554"/>
                  </a:cubicBezTo>
                  <a:cubicBezTo>
                    <a:pt x="12343" y="19667"/>
                    <a:pt x="12343" y="19667"/>
                    <a:pt x="12343" y="19667"/>
                  </a:cubicBezTo>
                  <a:cubicBezTo>
                    <a:pt x="12343" y="19667"/>
                    <a:pt x="12343" y="19667"/>
                    <a:pt x="12343" y="19667"/>
                  </a:cubicBezTo>
                  <a:cubicBezTo>
                    <a:pt x="12784" y="19667"/>
                    <a:pt x="12784" y="19667"/>
                    <a:pt x="12784" y="19667"/>
                  </a:cubicBezTo>
                  <a:cubicBezTo>
                    <a:pt x="12784" y="19667"/>
                    <a:pt x="12784" y="19667"/>
                    <a:pt x="12784" y="19667"/>
                  </a:cubicBezTo>
                  <a:cubicBezTo>
                    <a:pt x="12343" y="19667"/>
                    <a:pt x="12343" y="19667"/>
                    <a:pt x="12343" y="19667"/>
                  </a:cubicBezTo>
                  <a:cubicBezTo>
                    <a:pt x="12343" y="19781"/>
                    <a:pt x="12343" y="19781"/>
                    <a:pt x="12343" y="19781"/>
                  </a:cubicBezTo>
                  <a:cubicBezTo>
                    <a:pt x="12343" y="19895"/>
                    <a:pt x="12343" y="19895"/>
                    <a:pt x="12343" y="19895"/>
                  </a:cubicBezTo>
                  <a:cubicBezTo>
                    <a:pt x="11902" y="19895"/>
                    <a:pt x="11902" y="19895"/>
                    <a:pt x="11902" y="19895"/>
                  </a:cubicBezTo>
                  <a:cubicBezTo>
                    <a:pt x="11902" y="20008"/>
                    <a:pt x="11902" y="20008"/>
                    <a:pt x="11902" y="20008"/>
                  </a:cubicBezTo>
                  <a:cubicBezTo>
                    <a:pt x="11902" y="20122"/>
                    <a:pt x="11902" y="20122"/>
                    <a:pt x="11902" y="20122"/>
                  </a:cubicBezTo>
                  <a:cubicBezTo>
                    <a:pt x="11902" y="20122"/>
                    <a:pt x="11902" y="20122"/>
                    <a:pt x="11902" y="20122"/>
                  </a:cubicBezTo>
                  <a:cubicBezTo>
                    <a:pt x="11461" y="20122"/>
                    <a:pt x="11461" y="20122"/>
                    <a:pt x="11461" y="20122"/>
                  </a:cubicBezTo>
                  <a:cubicBezTo>
                    <a:pt x="11461" y="20122"/>
                    <a:pt x="11461" y="20122"/>
                    <a:pt x="11461" y="20122"/>
                  </a:cubicBezTo>
                  <a:cubicBezTo>
                    <a:pt x="11902" y="20122"/>
                    <a:pt x="11902" y="20122"/>
                    <a:pt x="11902" y="20122"/>
                  </a:cubicBezTo>
                  <a:cubicBezTo>
                    <a:pt x="11902" y="20008"/>
                    <a:pt x="11902" y="20008"/>
                    <a:pt x="11902" y="20008"/>
                  </a:cubicBezTo>
                  <a:cubicBezTo>
                    <a:pt x="11461" y="20008"/>
                    <a:pt x="11461" y="20008"/>
                    <a:pt x="11461" y="20008"/>
                  </a:cubicBezTo>
                  <a:cubicBezTo>
                    <a:pt x="11461" y="20008"/>
                    <a:pt x="11461" y="20008"/>
                    <a:pt x="11461" y="20008"/>
                  </a:cubicBezTo>
                  <a:cubicBezTo>
                    <a:pt x="11461" y="20008"/>
                    <a:pt x="11461" y="20008"/>
                    <a:pt x="11461" y="20008"/>
                  </a:cubicBezTo>
                  <a:cubicBezTo>
                    <a:pt x="11020" y="20008"/>
                    <a:pt x="11020" y="20008"/>
                    <a:pt x="11020" y="20008"/>
                  </a:cubicBezTo>
                  <a:cubicBezTo>
                    <a:pt x="11020" y="20008"/>
                    <a:pt x="11020" y="20008"/>
                    <a:pt x="11020" y="20008"/>
                  </a:cubicBezTo>
                  <a:cubicBezTo>
                    <a:pt x="11020" y="20122"/>
                    <a:pt x="11020" y="20122"/>
                    <a:pt x="11020" y="20122"/>
                  </a:cubicBezTo>
                  <a:cubicBezTo>
                    <a:pt x="11020" y="20122"/>
                    <a:pt x="11020" y="20122"/>
                    <a:pt x="11020" y="20122"/>
                  </a:cubicBezTo>
                  <a:cubicBezTo>
                    <a:pt x="11902" y="20349"/>
                    <a:pt x="11902" y="20349"/>
                    <a:pt x="11902" y="20349"/>
                  </a:cubicBezTo>
                  <a:cubicBezTo>
                    <a:pt x="12343" y="20349"/>
                    <a:pt x="12343" y="20349"/>
                    <a:pt x="12343" y="20349"/>
                  </a:cubicBezTo>
                  <a:cubicBezTo>
                    <a:pt x="12784" y="20349"/>
                    <a:pt x="12784" y="20349"/>
                    <a:pt x="12784" y="20349"/>
                  </a:cubicBezTo>
                  <a:cubicBezTo>
                    <a:pt x="12784" y="20349"/>
                    <a:pt x="12784" y="20349"/>
                    <a:pt x="12784" y="20349"/>
                  </a:cubicBezTo>
                  <a:cubicBezTo>
                    <a:pt x="13224" y="20463"/>
                    <a:pt x="13224" y="20463"/>
                    <a:pt x="13224" y="20463"/>
                  </a:cubicBezTo>
                  <a:cubicBezTo>
                    <a:pt x="13224" y="20349"/>
                    <a:pt x="13224" y="20349"/>
                    <a:pt x="13224" y="20349"/>
                  </a:cubicBezTo>
                  <a:cubicBezTo>
                    <a:pt x="13665" y="20236"/>
                    <a:pt x="13665" y="20236"/>
                    <a:pt x="13665" y="20236"/>
                  </a:cubicBezTo>
                  <a:cubicBezTo>
                    <a:pt x="13224" y="20122"/>
                    <a:pt x="13224" y="20122"/>
                    <a:pt x="13224" y="20122"/>
                  </a:cubicBezTo>
                  <a:cubicBezTo>
                    <a:pt x="13224" y="20008"/>
                    <a:pt x="13224" y="20008"/>
                    <a:pt x="13224" y="20008"/>
                  </a:cubicBezTo>
                  <a:cubicBezTo>
                    <a:pt x="13224" y="20008"/>
                    <a:pt x="13224" y="20008"/>
                    <a:pt x="13224" y="20008"/>
                  </a:cubicBezTo>
                  <a:cubicBezTo>
                    <a:pt x="13224" y="19895"/>
                    <a:pt x="13224" y="19895"/>
                    <a:pt x="13224" y="19895"/>
                  </a:cubicBezTo>
                  <a:cubicBezTo>
                    <a:pt x="13224" y="19781"/>
                    <a:pt x="13224" y="19781"/>
                    <a:pt x="13224" y="19781"/>
                  </a:cubicBezTo>
                  <a:cubicBezTo>
                    <a:pt x="13224" y="19667"/>
                    <a:pt x="13224" y="19667"/>
                    <a:pt x="13224" y="19667"/>
                  </a:cubicBezTo>
                  <a:cubicBezTo>
                    <a:pt x="13224" y="19554"/>
                    <a:pt x="13224" y="19554"/>
                    <a:pt x="13224" y="19554"/>
                  </a:cubicBezTo>
                  <a:cubicBezTo>
                    <a:pt x="13665" y="19554"/>
                    <a:pt x="13665" y="19554"/>
                    <a:pt x="13665" y="19554"/>
                  </a:cubicBezTo>
                  <a:cubicBezTo>
                    <a:pt x="14547" y="19440"/>
                    <a:pt x="14547" y="19440"/>
                    <a:pt x="14547" y="19440"/>
                  </a:cubicBezTo>
                  <a:cubicBezTo>
                    <a:pt x="14547" y="19326"/>
                    <a:pt x="14547" y="19326"/>
                    <a:pt x="14547" y="19326"/>
                  </a:cubicBezTo>
                  <a:cubicBezTo>
                    <a:pt x="14988" y="19326"/>
                    <a:pt x="14988" y="19326"/>
                    <a:pt x="14988" y="19326"/>
                  </a:cubicBezTo>
                  <a:cubicBezTo>
                    <a:pt x="14988" y="19326"/>
                    <a:pt x="14988" y="19326"/>
                    <a:pt x="14988" y="19326"/>
                  </a:cubicBezTo>
                  <a:cubicBezTo>
                    <a:pt x="14988" y="19213"/>
                    <a:pt x="14988" y="19213"/>
                    <a:pt x="14988" y="19213"/>
                  </a:cubicBezTo>
                  <a:cubicBezTo>
                    <a:pt x="15429" y="19213"/>
                    <a:pt x="15429" y="19213"/>
                    <a:pt x="15429" y="19213"/>
                  </a:cubicBezTo>
                  <a:cubicBezTo>
                    <a:pt x="15869" y="19099"/>
                    <a:pt x="15869" y="19099"/>
                    <a:pt x="15869" y="19099"/>
                  </a:cubicBezTo>
                  <a:cubicBezTo>
                    <a:pt x="16310" y="19213"/>
                    <a:pt x="16310" y="19213"/>
                    <a:pt x="16310" y="19213"/>
                  </a:cubicBezTo>
                  <a:cubicBezTo>
                    <a:pt x="16310" y="19213"/>
                    <a:pt x="16310" y="19213"/>
                    <a:pt x="16310" y="19213"/>
                  </a:cubicBezTo>
                  <a:cubicBezTo>
                    <a:pt x="16751" y="19213"/>
                    <a:pt x="16751" y="19213"/>
                    <a:pt x="16751" y="19213"/>
                  </a:cubicBezTo>
                  <a:close/>
                  <a:moveTo>
                    <a:pt x="20278" y="21600"/>
                  </a:moveTo>
                  <a:cubicBezTo>
                    <a:pt x="20718" y="21600"/>
                    <a:pt x="20718" y="21600"/>
                    <a:pt x="20718" y="21600"/>
                  </a:cubicBezTo>
                  <a:cubicBezTo>
                    <a:pt x="20718" y="21600"/>
                    <a:pt x="20718" y="21600"/>
                    <a:pt x="20718" y="21600"/>
                  </a:cubicBezTo>
                  <a:cubicBezTo>
                    <a:pt x="20718" y="21600"/>
                    <a:pt x="20718" y="21600"/>
                    <a:pt x="20718" y="21600"/>
                  </a:cubicBezTo>
                  <a:cubicBezTo>
                    <a:pt x="20718" y="21600"/>
                    <a:pt x="20278" y="21600"/>
                    <a:pt x="20278" y="21600"/>
                  </a:cubicBezTo>
                  <a:close/>
                  <a:moveTo>
                    <a:pt x="2645" y="13301"/>
                  </a:moveTo>
                  <a:cubicBezTo>
                    <a:pt x="2204" y="13301"/>
                    <a:pt x="2204" y="13301"/>
                    <a:pt x="2204" y="13301"/>
                  </a:cubicBezTo>
                  <a:cubicBezTo>
                    <a:pt x="2204" y="13301"/>
                    <a:pt x="2204" y="13301"/>
                    <a:pt x="2204" y="13301"/>
                  </a:cubicBezTo>
                  <a:cubicBezTo>
                    <a:pt x="2204" y="13301"/>
                    <a:pt x="2204" y="13301"/>
                    <a:pt x="2204" y="13301"/>
                  </a:cubicBezTo>
                  <a:cubicBezTo>
                    <a:pt x="2645" y="13415"/>
                    <a:pt x="2645" y="13415"/>
                    <a:pt x="2645" y="13415"/>
                  </a:cubicBezTo>
                  <a:cubicBezTo>
                    <a:pt x="2645" y="13528"/>
                    <a:pt x="2645" y="13528"/>
                    <a:pt x="2645" y="13528"/>
                  </a:cubicBezTo>
                  <a:cubicBezTo>
                    <a:pt x="3086" y="13528"/>
                    <a:pt x="3086" y="13528"/>
                    <a:pt x="3086" y="13528"/>
                  </a:cubicBezTo>
                  <a:cubicBezTo>
                    <a:pt x="2645" y="13642"/>
                    <a:pt x="2645" y="13642"/>
                    <a:pt x="2645" y="13642"/>
                  </a:cubicBezTo>
                  <a:cubicBezTo>
                    <a:pt x="2645" y="13528"/>
                    <a:pt x="2645" y="13528"/>
                    <a:pt x="2645" y="13528"/>
                  </a:cubicBezTo>
                  <a:cubicBezTo>
                    <a:pt x="2204" y="13642"/>
                    <a:pt x="2204" y="13642"/>
                    <a:pt x="2204" y="13642"/>
                  </a:cubicBezTo>
                  <a:cubicBezTo>
                    <a:pt x="2204" y="13756"/>
                    <a:pt x="2204" y="13756"/>
                    <a:pt x="2204" y="13756"/>
                  </a:cubicBezTo>
                  <a:cubicBezTo>
                    <a:pt x="2204" y="13756"/>
                    <a:pt x="2204" y="13756"/>
                    <a:pt x="2204" y="13756"/>
                  </a:cubicBezTo>
                  <a:cubicBezTo>
                    <a:pt x="1763" y="13756"/>
                    <a:pt x="1763" y="13756"/>
                    <a:pt x="1763" y="13756"/>
                  </a:cubicBezTo>
                  <a:cubicBezTo>
                    <a:pt x="1322" y="13756"/>
                    <a:pt x="1322" y="13756"/>
                    <a:pt x="1322" y="13756"/>
                  </a:cubicBezTo>
                  <a:cubicBezTo>
                    <a:pt x="1322" y="13642"/>
                    <a:pt x="1322" y="13642"/>
                    <a:pt x="1322" y="13642"/>
                  </a:cubicBezTo>
                  <a:cubicBezTo>
                    <a:pt x="1322" y="13301"/>
                    <a:pt x="1322" y="13301"/>
                    <a:pt x="1322" y="13301"/>
                  </a:cubicBezTo>
                  <a:cubicBezTo>
                    <a:pt x="1322" y="13187"/>
                    <a:pt x="1322" y="13187"/>
                    <a:pt x="1322" y="13187"/>
                  </a:cubicBezTo>
                  <a:cubicBezTo>
                    <a:pt x="882" y="13187"/>
                    <a:pt x="882" y="13187"/>
                    <a:pt x="882" y="13187"/>
                  </a:cubicBezTo>
                  <a:cubicBezTo>
                    <a:pt x="882" y="13187"/>
                    <a:pt x="882" y="13187"/>
                    <a:pt x="882" y="13187"/>
                  </a:cubicBezTo>
                  <a:cubicBezTo>
                    <a:pt x="882" y="13074"/>
                    <a:pt x="882" y="13074"/>
                    <a:pt x="882" y="13074"/>
                  </a:cubicBezTo>
                  <a:cubicBezTo>
                    <a:pt x="1322" y="13074"/>
                    <a:pt x="1322" y="13074"/>
                    <a:pt x="1322" y="13074"/>
                  </a:cubicBezTo>
                  <a:cubicBezTo>
                    <a:pt x="1322" y="12960"/>
                    <a:pt x="1322" y="12960"/>
                    <a:pt x="1322" y="12960"/>
                  </a:cubicBezTo>
                  <a:cubicBezTo>
                    <a:pt x="1322" y="12960"/>
                    <a:pt x="1322" y="12960"/>
                    <a:pt x="1322" y="12960"/>
                  </a:cubicBezTo>
                  <a:cubicBezTo>
                    <a:pt x="1322" y="12846"/>
                    <a:pt x="1322" y="12846"/>
                    <a:pt x="1322" y="12846"/>
                  </a:cubicBezTo>
                  <a:cubicBezTo>
                    <a:pt x="1322" y="12846"/>
                    <a:pt x="1322" y="12846"/>
                    <a:pt x="1322" y="12846"/>
                  </a:cubicBezTo>
                  <a:cubicBezTo>
                    <a:pt x="1763" y="12846"/>
                    <a:pt x="1763" y="12846"/>
                    <a:pt x="1763" y="12846"/>
                  </a:cubicBezTo>
                  <a:cubicBezTo>
                    <a:pt x="2204" y="12846"/>
                    <a:pt x="2204" y="12846"/>
                    <a:pt x="2204" y="12846"/>
                  </a:cubicBezTo>
                  <a:cubicBezTo>
                    <a:pt x="2645" y="12960"/>
                    <a:pt x="2645" y="12960"/>
                    <a:pt x="2645" y="12960"/>
                  </a:cubicBezTo>
                  <a:cubicBezTo>
                    <a:pt x="2645" y="13074"/>
                    <a:pt x="2645" y="13074"/>
                    <a:pt x="2645" y="13074"/>
                  </a:cubicBezTo>
                  <a:cubicBezTo>
                    <a:pt x="2645" y="13187"/>
                    <a:pt x="2645" y="13187"/>
                    <a:pt x="2645" y="13187"/>
                  </a:cubicBezTo>
                  <a:cubicBezTo>
                    <a:pt x="2645" y="13187"/>
                    <a:pt x="2645" y="13187"/>
                    <a:pt x="2645" y="13187"/>
                  </a:cubicBezTo>
                  <a:cubicBezTo>
                    <a:pt x="2204" y="13187"/>
                    <a:pt x="2204" y="13187"/>
                    <a:pt x="2204" y="13187"/>
                  </a:cubicBezTo>
                  <a:cubicBezTo>
                    <a:pt x="2645" y="13301"/>
                    <a:pt x="2645" y="13301"/>
                    <a:pt x="2645" y="13301"/>
                  </a:cubicBezTo>
                  <a:cubicBezTo>
                    <a:pt x="2645" y="13301"/>
                    <a:pt x="2645" y="13301"/>
                    <a:pt x="2645" y="13301"/>
                  </a:cubicBezTo>
                  <a:cubicBezTo>
                    <a:pt x="2645" y="13301"/>
                    <a:pt x="2645" y="13301"/>
                    <a:pt x="2645" y="13301"/>
                  </a:cubicBezTo>
                  <a:close/>
                  <a:moveTo>
                    <a:pt x="3086" y="13074"/>
                  </a:moveTo>
                  <a:cubicBezTo>
                    <a:pt x="3527" y="13074"/>
                    <a:pt x="3527" y="13074"/>
                    <a:pt x="3527" y="13074"/>
                  </a:cubicBezTo>
                  <a:cubicBezTo>
                    <a:pt x="3527" y="13187"/>
                    <a:pt x="3527" y="13187"/>
                    <a:pt x="3527" y="13187"/>
                  </a:cubicBezTo>
                  <a:cubicBezTo>
                    <a:pt x="3527" y="13187"/>
                    <a:pt x="3527" y="13187"/>
                    <a:pt x="3527" y="13187"/>
                  </a:cubicBezTo>
                  <a:cubicBezTo>
                    <a:pt x="3086" y="13074"/>
                    <a:pt x="3086" y="13074"/>
                    <a:pt x="3086" y="13074"/>
                  </a:cubicBezTo>
                  <a:close/>
                  <a:moveTo>
                    <a:pt x="882" y="13983"/>
                  </a:moveTo>
                  <a:cubicBezTo>
                    <a:pt x="882" y="13983"/>
                    <a:pt x="882" y="13983"/>
                    <a:pt x="882" y="13983"/>
                  </a:cubicBezTo>
                  <a:cubicBezTo>
                    <a:pt x="1322" y="13983"/>
                    <a:pt x="1322" y="13983"/>
                    <a:pt x="1322" y="13983"/>
                  </a:cubicBezTo>
                  <a:cubicBezTo>
                    <a:pt x="1322" y="13983"/>
                    <a:pt x="1322" y="13983"/>
                    <a:pt x="1322" y="13983"/>
                  </a:cubicBezTo>
                  <a:cubicBezTo>
                    <a:pt x="882" y="13983"/>
                    <a:pt x="882" y="13983"/>
                    <a:pt x="882" y="13983"/>
                  </a:cubicBezTo>
                  <a:cubicBezTo>
                    <a:pt x="882" y="13983"/>
                    <a:pt x="882" y="13983"/>
                    <a:pt x="882" y="13983"/>
                  </a:cubicBezTo>
                  <a:close/>
                  <a:moveTo>
                    <a:pt x="3527" y="14097"/>
                  </a:moveTo>
                  <a:cubicBezTo>
                    <a:pt x="3967" y="13983"/>
                    <a:pt x="3967" y="13983"/>
                    <a:pt x="3967" y="13983"/>
                  </a:cubicBezTo>
                  <a:cubicBezTo>
                    <a:pt x="3967" y="14097"/>
                    <a:pt x="3967" y="14097"/>
                    <a:pt x="3967" y="14097"/>
                  </a:cubicBezTo>
                  <a:cubicBezTo>
                    <a:pt x="3527" y="14097"/>
                    <a:pt x="3527" y="14097"/>
                    <a:pt x="3527" y="14097"/>
                  </a:cubicBezTo>
                  <a:cubicBezTo>
                    <a:pt x="3527" y="14097"/>
                    <a:pt x="3527" y="14097"/>
                    <a:pt x="3527" y="14097"/>
                  </a:cubicBezTo>
                  <a:close/>
                  <a:moveTo>
                    <a:pt x="3086" y="14097"/>
                  </a:moveTo>
                  <a:cubicBezTo>
                    <a:pt x="3086" y="14097"/>
                    <a:pt x="3086" y="14097"/>
                    <a:pt x="3086" y="14097"/>
                  </a:cubicBezTo>
                  <a:cubicBezTo>
                    <a:pt x="3086" y="14211"/>
                    <a:pt x="3086" y="14211"/>
                    <a:pt x="3086" y="14211"/>
                  </a:cubicBezTo>
                  <a:cubicBezTo>
                    <a:pt x="3086" y="14211"/>
                    <a:pt x="3086" y="14211"/>
                    <a:pt x="3086" y="14211"/>
                  </a:cubicBezTo>
                  <a:cubicBezTo>
                    <a:pt x="3086" y="14097"/>
                    <a:pt x="3086" y="14097"/>
                    <a:pt x="3086" y="14097"/>
                  </a:cubicBezTo>
                  <a:cubicBezTo>
                    <a:pt x="2645" y="14097"/>
                    <a:pt x="2645" y="14097"/>
                    <a:pt x="2645" y="14097"/>
                  </a:cubicBezTo>
                  <a:cubicBezTo>
                    <a:pt x="3086" y="14097"/>
                    <a:pt x="3086" y="14097"/>
                    <a:pt x="3086" y="14097"/>
                  </a:cubicBezTo>
                  <a:close/>
                  <a:moveTo>
                    <a:pt x="2204" y="13983"/>
                  </a:moveTo>
                  <a:cubicBezTo>
                    <a:pt x="2204" y="13983"/>
                    <a:pt x="2204" y="13983"/>
                    <a:pt x="2204" y="13983"/>
                  </a:cubicBezTo>
                  <a:cubicBezTo>
                    <a:pt x="2645" y="13983"/>
                    <a:pt x="2645" y="13983"/>
                    <a:pt x="2645" y="13983"/>
                  </a:cubicBezTo>
                  <a:cubicBezTo>
                    <a:pt x="2204" y="14097"/>
                    <a:pt x="2204" y="14097"/>
                    <a:pt x="2204" y="14097"/>
                  </a:cubicBezTo>
                  <a:cubicBezTo>
                    <a:pt x="2204" y="13983"/>
                    <a:pt x="2204" y="13983"/>
                    <a:pt x="2204" y="13983"/>
                  </a:cubicBezTo>
                  <a:close/>
                  <a:moveTo>
                    <a:pt x="2204" y="14211"/>
                  </a:moveTo>
                  <a:cubicBezTo>
                    <a:pt x="2204" y="14211"/>
                    <a:pt x="2204" y="14211"/>
                    <a:pt x="2204" y="14211"/>
                  </a:cubicBezTo>
                  <a:cubicBezTo>
                    <a:pt x="2204" y="14211"/>
                    <a:pt x="2204" y="14211"/>
                    <a:pt x="2204" y="14211"/>
                  </a:cubicBezTo>
                  <a:cubicBezTo>
                    <a:pt x="2204" y="14211"/>
                    <a:pt x="2204" y="14211"/>
                    <a:pt x="2204" y="14211"/>
                  </a:cubicBezTo>
                  <a:cubicBezTo>
                    <a:pt x="2204" y="14211"/>
                    <a:pt x="2204" y="14211"/>
                    <a:pt x="2204" y="14211"/>
                  </a:cubicBezTo>
                  <a:close/>
                  <a:moveTo>
                    <a:pt x="1763" y="14324"/>
                  </a:moveTo>
                  <a:cubicBezTo>
                    <a:pt x="1763" y="14211"/>
                    <a:pt x="1763" y="14211"/>
                    <a:pt x="1763" y="14211"/>
                  </a:cubicBezTo>
                  <a:cubicBezTo>
                    <a:pt x="2204" y="14211"/>
                    <a:pt x="2204" y="14211"/>
                    <a:pt x="2204" y="14211"/>
                  </a:cubicBezTo>
                  <a:cubicBezTo>
                    <a:pt x="2204" y="14324"/>
                    <a:pt x="2204" y="14324"/>
                    <a:pt x="2204" y="14324"/>
                  </a:cubicBezTo>
                  <a:cubicBezTo>
                    <a:pt x="2204" y="14324"/>
                    <a:pt x="2204" y="14324"/>
                    <a:pt x="2204" y="14324"/>
                  </a:cubicBezTo>
                  <a:cubicBezTo>
                    <a:pt x="1763" y="14324"/>
                    <a:pt x="1763" y="14324"/>
                    <a:pt x="1763" y="14324"/>
                  </a:cubicBezTo>
                  <a:cubicBezTo>
                    <a:pt x="1763" y="14324"/>
                    <a:pt x="1763" y="14324"/>
                    <a:pt x="1763" y="14324"/>
                  </a:cubicBezTo>
                  <a:cubicBezTo>
                    <a:pt x="1763" y="14324"/>
                    <a:pt x="1763" y="14324"/>
                    <a:pt x="1763" y="14324"/>
                  </a:cubicBezTo>
                  <a:close/>
                  <a:moveTo>
                    <a:pt x="1322" y="14438"/>
                  </a:moveTo>
                  <a:cubicBezTo>
                    <a:pt x="1322" y="14552"/>
                    <a:pt x="1322" y="14552"/>
                    <a:pt x="1322" y="14552"/>
                  </a:cubicBezTo>
                  <a:cubicBezTo>
                    <a:pt x="1322" y="14552"/>
                    <a:pt x="1322" y="14552"/>
                    <a:pt x="1322" y="14552"/>
                  </a:cubicBezTo>
                  <a:cubicBezTo>
                    <a:pt x="1322" y="14552"/>
                    <a:pt x="1322" y="14552"/>
                    <a:pt x="1322" y="14552"/>
                  </a:cubicBezTo>
                  <a:cubicBezTo>
                    <a:pt x="1322" y="14438"/>
                    <a:pt x="1322" y="14438"/>
                    <a:pt x="1322" y="14438"/>
                  </a:cubicBezTo>
                  <a:close/>
                  <a:moveTo>
                    <a:pt x="3086" y="14438"/>
                  </a:moveTo>
                  <a:cubicBezTo>
                    <a:pt x="3086" y="14552"/>
                    <a:pt x="3086" y="14552"/>
                    <a:pt x="3086" y="14552"/>
                  </a:cubicBezTo>
                  <a:cubicBezTo>
                    <a:pt x="3086" y="14552"/>
                    <a:pt x="3086" y="14552"/>
                    <a:pt x="3086" y="14552"/>
                  </a:cubicBezTo>
                  <a:cubicBezTo>
                    <a:pt x="3086" y="14438"/>
                    <a:pt x="3086" y="14438"/>
                    <a:pt x="3086" y="14438"/>
                  </a:cubicBezTo>
                  <a:close/>
                  <a:moveTo>
                    <a:pt x="2645" y="14438"/>
                  </a:moveTo>
                  <a:cubicBezTo>
                    <a:pt x="3086" y="14324"/>
                    <a:pt x="3086" y="14324"/>
                    <a:pt x="3086" y="14324"/>
                  </a:cubicBezTo>
                  <a:cubicBezTo>
                    <a:pt x="3086" y="14438"/>
                    <a:pt x="3086" y="14438"/>
                    <a:pt x="3086" y="14438"/>
                  </a:cubicBezTo>
                  <a:cubicBezTo>
                    <a:pt x="2645" y="14438"/>
                    <a:pt x="2645" y="14438"/>
                    <a:pt x="2645" y="14438"/>
                  </a:cubicBezTo>
                  <a:close/>
                  <a:moveTo>
                    <a:pt x="1763" y="15120"/>
                  </a:moveTo>
                  <a:cubicBezTo>
                    <a:pt x="1763" y="15120"/>
                    <a:pt x="1763" y="15120"/>
                    <a:pt x="1763" y="15120"/>
                  </a:cubicBezTo>
                  <a:cubicBezTo>
                    <a:pt x="1763" y="15234"/>
                    <a:pt x="1763" y="15234"/>
                    <a:pt x="1763" y="15234"/>
                  </a:cubicBezTo>
                  <a:cubicBezTo>
                    <a:pt x="1763" y="15234"/>
                    <a:pt x="1763" y="15234"/>
                    <a:pt x="1763" y="15234"/>
                  </a:cubicBezTo>
                  <a:cubicBezTo>
                    <a:pt x="1763" y="15120"/>
                    <a:pt x="1763" y="15120"/>
                    <a:pt x="1763" y="15120"/>
                  </a:cubicBezTo>
                  <a:close/>
                  <a:moveTo>
                    <a:pt x="1763" y="14552"/>
                  </a:moveTo>
                  <a:cubicBezTo>
                    <a:pt x="1763" y="14438"/>
                    <a:pt x="1763" y="14438"/>
                    <a:pt x="1763" y="14438"/>
                  </a:cubicBezTo>
                  <a:cubicBezTo>
                    <a:pt x="1763" y="14438"/>
                    <a:pt x="1763" y="14438"/>
                    <a:pt x="1763" y="14438"/>
                  </a:cubicBezTo>
                  <a:cubicBezTo>
                    <a:pt x="2204" y="14438"/>
                    <a:pt x="2204" y="14438"/>
                    <a:pt x="2204" y="14438"/>
                  </a:cubicBezTo>
                  <a:cubicBezTo>
                    <a:pt x="2204" y="14438"/>
                    <a:pt x="2204" y="14438"/>
                    <a:pt x="2204" y="14438"/>
                  </a:cubicBezTo>
                  <a:cubicBezTo>
                    <a:pt x="1763" y="14552"/>
                    <a:pt x="1763" y="14552"/>
                    <a:pt x="1763" y="14552"/>
                  </a:cubicBezTo>
                  <a:cubicBezTo>
                    <a:pt x="1763" y="14552"/>
                    <a:pt x="1763" y="14552"/>
                    <a:pt x="1763" y="14552"/>
                  </a:cubicBezTo>
                  <a:close/>
                  <a:moveTo>
                    <a:pt x="882" y="14665"/>
                  </a:moveTo>
                  <a:cubicBezTo>
                    <a:pt x="441" y="14665"/>
                    <a:pt x="441" y="14665"/>
                    <a:pt x="441" y="14665"/>
                  </a:cubicBezTo>
                  <a:cubicBezTo>
                    <a:pt x="441" y="14552"/>
                    <a:pt x="441" y="14552"/>
                    <a:pt x="441" y="14552"/>
                  </a:cubicBezTo>
                  <a:cubicBezTo>
                    <a:pt x="882" y="14552"/>
                    <a:pt x="882" y="14552"/>
                    <a:pt x="882" y="14552"/>
                  </a:cubicBezTo>
                  <a:cubicBezTo>
                    <a:pt x="882" y="14665"/>
                    <a:pt x="882" y="14665"/>
                    <a:pt x="882" y="14665"/>
                  </a:cubicBezTo>
                  <a:cubicBezTo>
                    <a:pt x="882" y="14665"/>
                    <a:pt x="882" y="14665"/>
                    <a:pt x="882" y="14665"/>
                  </a:cubicBezTo>
                  <a:close/>
                  <a:moveTo>
                    <a:pt x="2204" y="15006"/>
                  </a:moveTo>
                  <a:cubicBezTo>
                    <a:pt x="2645" y="15006"/>
                    <a:pt x="2645" y="15006"/>
                    <a:pt x="2645" y="15006"/>
                  </a:cubicBezTo>
                  <a:cubicBezTo>
                    <a:pt x="2645" y="15006"/>
                    <a:pt x="2645" y="15006"/>
                    <a:pt x="2645" y="15006"/>
                  </a:cubicBezTo>
                  <a:cubicBezTo>
                    <a:pt x="2204" y="15006"/>
                    <a:pt x="2204" y="15006"/>
                    <a:pt x="2204" y="15006"/>
                  </a:cubicBezTo>
                  <a:close/>
                  <a:moveTo>
                    <a:pt x="2645" y="15120"/>
                  </a:moveTo>
                  <a:cubicBezTo>
                    <a:pt x="3086" y="15120"/>
                    <a:pt x="3086" y="15120"/>
                    <a:pt x="3086" y="15120"/>
                  </a:cubicBezTo>
                  <a:cubicBezTo>
                    <a:pt x="3086" y="15120"/>
                    <a:pt x="3086" y="15120"/>
                    <a:pt x="3086" y="15120"/>
                  </a:cubicBezTo>
                  <a:cubicBezTo>
                    <a:pt x="2645" y="15120"/>
                    <a:pt x="2645" y="15120"/>
                    <a:pt x="2645" y="15120"/>
                  </a:cubicBezTo>
                  <a:close/>
                  <a:moveTo>
                    <a:pt x="3527" y="14324"/>
                  </a:moveTo>
                  <a:cubicBezTo>
                    <a:pt x="3527" y="14211"/>
                    <a:pt x="3527" y="14211"/>
                    <a:pt x="3527" y="14211"/>
                  </a:cubicBezTo>
                  <a:cubicBezTo>
                    <a:pt x="3967" y="14324"/>
                    <a:pt x="3967" y="14324"/>
                    <a:pt x="3967" y="14324"/>
                  </a:cubicBezTo>
                  <a:cubicBezTo>
                    <a:pt x="3527" y="14324"/>
                    <a:pt x="3527" y="14324"/>
                    <a:pt x="3527" y="14324"/>
                  </a:cubicBezTo>
                  <a:cubicBezTo>
                    <a:pt x="3527" y="14324"/>
                    <a:pt x="3527" y="14324"/>
                    <a:pt x="3527" y="14324"/>
                  </a:cubicBezTo>
                  <a:close/>
                  <a:moveTo>
                    <a:pt x="3967" y="14324"/>
                  </a:moveTo>
                  <a:cubicBezTo>
                    <a:pt x="4408" y="14324"/>
                    <a:pt x="4408" y="14324"/>
                    <a:pt x="4408" y="14324"/>
                  </a:cubicBezTo>
                  <a:cubicBezTo>
                    <a:pt x="4408" y="14438"/>
                    <a:pt x="4408" y="14438"/>
                    <a:pt x="4408" y="14438"/>
                  </a:cubicBezTo>
                  <a:cubicBezTo>
                    <a:pt x="4849" y="14552"/>
                    <a:pt x="4849" y="14552"/>
                    <a:pt x="4849" y="14552"/>
                  </a:cubicBezTo>
                  <a:cubicBezTo>
                    <a:pt x="4849" y="14552"/>
                    <a:pt x="4849" y="14552"/>
                    <a:pt x="4849" y="14552"/>
                  </a:cubicBezTo>
                  <a:cubicBezTo>
                    <a:pt x="4408" y="14665"/>
                    <a:pt x="4408" y="14665"/>
                    <a:pt x="4408" y="14665"/>
                  </a:cubicBezTo>
                  <a:cubicBezTo>
                    <a:pt x="4408" y="14665"/>
                    <a:pt x="4408" y="14665"/>
                    <a:pt x="4408" y="14665"/>
                  </a:cubicBezTo>
                  <a:cubicBezTo>
                    <a:pt x="3967" y="14665"/>
                    <a:pt x="3967" y="14665"/>
                    <a:pt x="3967" y="14665"/>
                  </a:cubicBezTo>
                  <a:cubicBezTo>
                    <a:pt x="3967" y="14665"/>
                    <a:pt x="3967" y="14665"/>
                    <a:pt x="3967" y="14665"/>
                  </a:cubicBezTo>
                  <a:cubicBezTo>
                    <a:pt x="3527" y="14665"/>
                    <a:pt x="3527" y="14665"/>
                    <a:pt x="3527" y="14665"/>
                  </a:cubicBezTo>
                  <a:cubicBezTo>
                    <a:pt x="3527" y="14552"/>
                    <a:pt x="3527" y="14552"/>
                    <a:pt x="3527" y="14552"/>
                  </a:cubicBezTo>
                  <a:cubicBezTo>
                    <a:pt x="3527" y="14552"/>
                    <a:pt x="3527" y="14552"/>
                    <a:pt x="3527" y="14552"/>
                  </a:cubicBezTo>
                  <a:cubicBezTo>
                    <a:pt x="3967" y="14438"/>
                    <a:pt x="3967" y="14438"/>
                    <a:pt x="3967" y="14438"/>
                  </a:cubicBezTo>
                  <a:cubicBezTo>
                    <a:pt x="3967" y="14324"/>
                    <a:pt x="3967" y="14324"/>
                    <a:pt x="3967" y="14324"/>
                  </a:cubicBezTo>
                  <a:close/>
                  <a:moveTo>
                    <a:pt x="1763" y="14665"/>
                  </a:moveTo>
                  <a:cubicBezTo>
                    <a:pt x="2204" y="14552"/>
                    <a:pt x="2204" y="14552"/>
                    <a:pt x="2204" y="14552"/>
                  </a:cubicBezTo>
                  <a:cubicBezTo>
                    <a:pt x="3086" y="14552"/>
                    <a:pt x="3086" y="14552"/>
                    <a:pt x="3086" y="14552"/>
                  </a:cubicBezTo>
                  <a:cubicBezTo>
                    <a:pt x="2645" y="14665"/>
                    <a:pt x="2645" y="14665"/>
                    <a:pt x="2645" y="14665"/>
                  </a:cubicBezTo>
                  <a:cubicBezTo>
                    <a:pt x="2204" y="14665"/>
                    <a:pt x="2204" y="14665"/>
                    <a:pt x="2204" y="14665"/>
                  </a:cubicBezTo>
                  <a:cubicBezTo>
                    <a:pt x="2204" y="14665"/>
                    <a:pt x="2204" y="14665"/>
                    <a:pt x="2204" y="14665"/>
                  </a:cubicBezTo>
                  <a:cubicBezTo>
                    <a:pt x="2204" y="14665"/>
                    <a:pt x="1763" y="14665"/>
                    <a:pt x="1763" y="14665"/>
                  </a:cubicBezTo>
                  <a:close/>
                  <a:moveTo>
                    <a:pt x="2204" y="14779"/>
                  </a:moveTo>
                  <a:cubicBezTo>
                    <a:pt x="2204" y="14779"/>
                    <a:pt x="2204" y="14779"/>
                    <a:pt x="2204" y="14779"/>
                  </a:cubicBezTo>
                  <a:cubicBezTo>
                    <a:pt x="2645" y="14779"/>
                    <a:pt x="2645" y="14779"/>
                    <a:pt x="2645" y="14779"/>
                  </a:cubicBezTo>
                  <a:cubicBezTo>
                    <a:pt x="3086" y="14779"/>
                    <a:pt x="3086" y="14779"/>
                    <a:pt x="3086" y="14779"/>
                  </a:cubicBezTo>
                  <a:cubicBezTo>
                    <a:pt x="3086" y="14779"/>
                    <a:pt x="3086" y="14779"/>
                    <a:pt x="3086" y="14779"/>
                  </a:cubicBezTo>
                  <a:cubicBezTo>
                    <a:pt x="2204" y="14779"/>
                    <a:pt x="2204" y="14779"/>
                    <a:pt x="2204" y="14779"/>
                  </a:cubicBezTo>
                  <a:close/>
                  <a:moveTo>
                    <a:pt x="2645" y="14893"/>
                  </a:moveTo>
                  <a:cubicBezTo>
                    <a:pt x="3086" y="14779"/>
                    <a:pt x="3086" y="14779"/>
                    <a:pt x="3086" y="14779"/>
                  </a:cubicBezTo>
                  <a:cubicBezTo>
                    <a:pt x="3527" y="14779"/>
                    <a:pt x="3527" y="14779"/>
                    <a:pt x="3527" y="14779"/>
                  </a:cubicBezTo>
                  <a:cubicBezTo>
                    <a:pt x="3527" y="15006"/>
                    <a:pt x="3527" y="15006"/>
                    <a:pt x="3527" y="15006"/>
                  </a:cubicBezTo>
                  <a:cubicBezTo>
                    <a:pt x="3086" y="15006"/>
                    <a:pt x="3086" y="15006"/>
                    <a:pt x="3086" y="15006"/>
                  </a:cubicBezTo>
                  <a:cubicBezTo>
                    <a:pt x="3086" y="15006"/>
                    <a:pt x="3086" y="15006"/>
                    <a:pt x="3086" y="15006"/>
                  </a:cubicBezTo>
                  <a:cubicBezTo>
                    <a:pt x="2645" y="14893"/>
                    <a:pt x="2645" y="14893"/>
                    <a:pt x="2645" y="14893"/>
                  </a:cubicBezTo>
                  <a:cubicBezTo>
                    <a:pt x="2645" y="14893"/>
                    <a:pt x="2645" y="14893"/>
                    <a:pt x="2645" y="14893"/>
                  </a:cubicBezTo>
                  <a:close/>
                  <a:moveTo>
                    <a:pt x="2204" y="15120"/>
                  </a:moveTo>
                  <a:cubicBezTo>
                    <a:pt x="2204" y="15006"/>
                    <a:pt x="2204" y="15006"/>
                    <a:pt x="2204" y="15006"/>
                  </a:cubicBezTo>
                  <a:cubicBezTo>
                    <a:pt x="2204" y="15120"/>
                    <a:pt x="2204" y="15120"/>
                    <a:pt x="2204" y="15120"/>
                  </a:cubicBezTo>
                  <a:cubicBezTo>
                    <a:pt x="2645" y="15120"/>
                    <a:pt x="2645" y="15120"/>
                    <a:pt x="2645" y="15120"/>
                  </a:cubicBezTo>
                  <a:cubicBezTo>
                    <a:pt x="2645" y="15234"/>
                    <a:pt x="2645" y="15234"/>
                    <a:pt x="2645" y="15234"/>
                  </a:cubicBezTo>
                  <a:cubicBezTo>
                    <a:pt x="2204" y="15234"/>
                    <a:pt x="2204" y="15234"/>
                    <a:pt x="2204" y="15234"/>
                  </a:cubicBezTo>
                  <a:cubicBezTo>
                    <a:pt x="2204" y="15120"/>
                    <a:pt x="2204" y="15120"/>
                    <a:pt x="2204" y="15120"/>
                  </a:cubicBezTo>
                  <a:close/>
                  <a:moveTo>
                    <a:pt x="3086" y="16825"/>
                  </a:moveTo>
                  <a:cubicBezTo>
                    <a:pt x="3086" y="16825"/>
                    <a:pt x="3086" y="16825"/>
                    <a:pt x="3086" y="16825"/>
                  </a:cubicBezTo>
                  <a:cubicBezTo>
                    <a:pt x="3086" y="16825"/>
                    <a:pt x="3086" y="16825"/>
                    <a:pt x="3086" y="16825"/>
                  </a:cubicBezTo>
                  <a:cubicBezTo>
                    <a:pt x="3086" y="16825"/>
                    <a:pt x="3086" y="16825"/>
                    <a:pt x="3086" y="16825"/>
                  </a:cubicBezTo>
                  <a:cubicBezTo>
                    <a:pt x="2645" y="16712"/>
                    <a:pt x="2645" y="16712"/>
                    <a:pt x="2645" y="16712"/>
                  </a:cubicBezTo>
                  <a:cubicBezTo>
                    <a:pt x="2204" y="16598"/>
                    <a:pt x="2204" y="16598"/>
                    <a:pt x="2204" y="16598"/>
                  </a:cubicBezTo>
                  <a:cubicBezTo>
                    <a:pt x="2204" y="16484"/>
                    <a:pt x="2204" y="16484"/>
                    <a:pt x="2204" y="16484"/>
                  </a:cubicBezTo>
                  <a:cubicBezTo>
                    <a:pt x="2645" y="16484"/>
                    <a:pt x="2645" y="16484"/>
                    <a:pt x="2645" y="16484"/>
                  </a:cubicBezTo>
                  <a:cubicBezTo>
                    <a:pt x="3086" y="16484"/>
                    <a:pt x="3086" y="16484"/>
                    <a:pt x="3086" y="16484"/>
                  </a:cubicBezTo>
                  <a:cubicBezTo>
                    <a:pt x="3086" y="16598"/>
                    <a:pt x="3086" y="16598"/>
                    <a:pt x="3086" y="16598"/>
                  </a:cubicBezTo>
                  <a:cubicBezTo>
                    <a:pt x="3527" y="16712"/>
                    <a:pt x="3527" y="16712"/>
                    <a:pt x="3527" y="16712"/>
                  </a:cubicBezTo>
                  <a:cubicBezTo>
                    <a:pt x="3527" y="16712"/>
                    <a:pt x="3527" y="16712"/>
                    <a:pt x="3527" y="16712"/>
                  </a:cubicBezTo>
                  <a:cubicBezTo>
                    <a:pt x="3527" y="16825"/>
                    <a:pt x="3527" y="16825"/>
                    <a:pt x="3527" y="16825"/>
                  </a:cubicBezTo>
                  <a:cubicBezTo>
                    <a:pt x="3967" y="16939"/>
                    <a:pt x="3967" y="16939"/>
                    <a:pt x="3967" y="16939"/>
                  </a:cubicBezTo>
                  <a:cubicBezTo>
                    <a:pt x="3527" y="16939"/>
                    <a:pt x="3527" y="16939"/>
                    <a:pt x="3527" y="16939"/>
                  </a:cubicBezTo>
                  <a:cubicBezTo>
                    <a:pt x="3086" y="16939"/>
                    <a:pt x="3086" y="16939"/>
                    <a:pt x="3086" y="16939"/>
                  </a:cubicBezTo>
                  <a:cubicBezTo>
                    <a:pt x="3086" y="16825"/>
                    <a:pt x="3086" y="16825"/>
                    <a:pt x="3086" y="16825"/>
                  </a:cubicBezTo>
                  <a:close/>
                  <a:moveTo>
                    <a:pt x="1763" y="16712"/>
                  </a:moveTo>
                  <a:cubicBezTo>
                    <a:pt x="1763" y="16598"/>
                    <a:pt x="1763" y="16598"/>
                    <a:pt x="1763" y="16598"/>
                  </a:cubicBezTo>
                  <a:cubicBezTo>
                    <a:pt x="1763" y="16598"/>
                    <a:pt x="1763" y="16598"/>
                    <a:pt x="1763" y="16598"/>
                  </a:cubicBezTo>
                  <a:cubicBezTo>
                    <a:pt x="2204" y="16598"/>
                    <a:pt x="2204" y="16598"/>
                    <a:pt x="2204" y="16598"/>
                  </a:cubicBezTo>
                  <a:cubicBezTo>
                    <a:pt x="2645" y="16825"/>
                    <a:pt x="2645" y="16825"/>
                    <a:pt x="2645" y="16825"/>
                  </a:cubicBezTo>
                  <a:cubicBezTo>
                    <a:pt x="3086" y="16939"/>
                    <a:pt x="3086" y="16939"/>
                    <a:pt x="3086" y="16939"/>
                  </a:cubicBezTo>
                  <a:cubicBezTo>
                    <a:pt x="3086" y="17053"/>
                    <a:pt x="3086" y="17053"/>
                    <a:pt x="3086" y="17053"/>
                  </a:cubicBezTo>
                  <a:cubicBezTo>
                    <a:pt x="2645" y="17053"/>
                    <a:pt x="2645" y="17053"/>
                    <a:pt x="2645" y="17053"/>
                  </a:cubicBezTo>
                  <a:cubicBezTo>
                    <a:pt x="2645" y="17053"/>
                    <a:pt x="2645" y="17053"/>
                    <a:pt x="2645" y="17053"/>
                  </a:cubicBezTo>
                  <a:cubicBezTo>
                    <a:pt x="2204" y="16939"/>
                    <a:pt x="2204" y="16939"/>
                    <a:pt x="2204" y="16939"/>
                  </a:cubicBezTo>
                  <a:cubicBezTo>
                    <a:pt x="2204" y="16825"/>
                    <a:pt x="2204" y="16825"/>
                    <a:pt x="2204" y="16825"/>
                  </a:cubicBezTo>
                  <a:cubicBezTo>
                    <a:pt x="2204" y="16825"/>
                    <a:pt x="2204" y="16825"/>
                    <a:pt x="2204" y="16825"/>
                  </a:cubicBezTo>
                  <a:cubicBezTo>
                    <a:pt x="1763" y="16825"/>
                    <a:pt x="1763" y="16825"/>
                    <a:pt x="1763" y="16825"/>
                  </a:cubicBezTo>
                  <a:cubicBezTo>
                    <a:pt x="1763" y="16712"/>
                    <a:pt x="1763" y="16712"/>
                    <a:pt x="1763" y="16712"/>
                  </a:cubicBezTo>
                  <a:close/>
                  <a:moveTo>
                    <a:pt x="1763" y="16825"/>
                  </a:moveTo>
                  <a:cubicBezTo>
                    <a:pt x="1763" y="16825"/>
                    <a:pt x="1763" y="16825"/>
                    <a:pt x="1763" y="16825"/>
                  </a:cubicBezTo>
                  <a:cubicBezTo>
                    <a:pt x="2204" y="16939"/>
                    <a:pt x="2204" y="16939"/>
                    <a:pt x="2204" y="16939"/>
                  </a:cubicBezTo>
                  <a:cubicBezTo>
                    <a:pt x="2204" y="16939"/>
                    <a:pt x="2204" y="16939"/>
                    <a:pt x="2204" y="16939"/>
                  </a:cubicBezTo>
                  <a:cubicBezTo>
                    <a:pt x="2204" y="17053"/>
                    <a:pt x="2204" y="17053"/>
                    <a:pt x="2204" y="17053"/>
                  </a:cubicBezTo>
                  <a:cubicBezTo>
                    <a:pt x="1763" y="17053"/>
                    <a:pt x="1763" y="17053"/>
                    <a:pt x="1763" y="17053"/>
                  </a:cubicBezTo>
                  <a:cubicBezTo>
                    <a:pt x="1763" y="17053"/>
                    <a:pt x="1763" y="17053"/>
                    <a:pt x="1763" y="17053"/>
                  </a:cubicBezTo>
                  <a:cubicBezTo>
                    <a:pt x="1763" y="16939"/>
                    <a:pt x="1763" y="16939"/>
                    <a:pt x="1763" y="16939"/>
                  </a:cubicBezTo>
                  <a:cubicBezTo>
                    <a:pt x="1763" y="16825"/>
                    <a:pt x="1763" y="16825"/>
                    <a:pt x="1763" y="16825"/>
                  </a:cubicBezTo>
                  <a:close/>
                  <a:moveTo>
                    <a:pt x="2204" y="17394"/>
                  </a:moveTo>
                  <a:cubicBezTo>
                    <a:pt x="2204" y="17394"/>
                    <a:pt x="2204" y="17394"/>
                    <a:pt x="2204" y="17394"/>
                  </a:cubicBezTo>
                  <a:cubicBezTo>
                    <a:pt x="2204" y="17280"/>
                    <a:pt x="2204" y="17280"/>
                    <a:pt x="2204" y="17280"/>
                  </a:cubicBezTo>
                  <a:cubicBezTo>
                    <a:pt x="2204" y="17166"/>
                    <a:pt x="2204" y="17166"/>
                    <a:pt x="2204" y="17166"/>
                  </a:cubicBezTo>
                  <a:cubicBezTo>
                    <a:pt x="2204" y="17053"/>
                    <a:pt x="2204" y="17053"/>
                    <a:pt x="2204" y="17053"/>
                  </a:cubicBezTo>
                  <a:cubicBezTo>
                    <a:pt x="2204" y="17166"/>
                    <a:pt x="2204" y="17166"/>
                    <a:pt x="2204" y="17166"/>
                  </a:cubicBezTo>
                  <a:cubicBezTo>
                    <a:pt x="2645" y="17166"/>
                    <a:pt x="2645" y="17166"/>
                    <a:pt x="2645" y="17166"/>
                  </a:cubicBezTo>
                  <a:cubicBezTo>
                    <a:pt x="3086" y="17280"/>
                    <a:pt x="3086" y="17280"/>
                    <a:pt x="3086" y="17280"/>
                  </a:cubicBezTo>
                  <a:cubicBezTo>
                    <a:pt x="2645" y="17280"/>
                    <a:pt x="2645" y="17280"/>
                    <a:pt x="2645" y="17280"/>
                  </a:cubicBezTo>
                  <a:cubicBezTo>
                    <a:pt x="2204" y="17394"/>
                    <a:pt x="2204" y="17394"/>
                    <a:pt x="2204" y="17394"/>
                  </a:cubicBezTo>
                  <a:close/>
                  <a:moveTo>
                    <a:pt x="3086" y="17735"/>
                  </a:moveTo>
                  <a:cubicBezTo>
                    <a:pt x="2645" y="17735"/>
                    <a:pt x="2645" y="17735"/>
                    <a:pt x="2645" y="17735"/>
                  </a:cubicBezTo>
                  <a:cubicBezTo>
                    <a:pt x="2645" y="17735"/>
                    <a:pt x="2645" y="17735"/>
                    <a:pt x="2645" y="17735"/>
                  </a:cubicBezTo>
                  <a:cubicBezTo>
                    <a:pt x="2645" y="17735"/>
                    <a:pt x="2645" y="17735"/>
                    <a:pt x="2645" y="17735"/>
                  </a:cubicBezTo>
                  <a:cubicBezTo>
                    <a:pt x="2204" y="17621"/>
                    <a:pt x="2204" y="17621"/>
                    <a:pt x="2204" y="17621"/>
                  </a:cubicBezTo>
                  <a:cubicBezTo>
                    <a:pt x="2645" y="17621"/>
                    <a:pt x="2645" y="17621"/>
                    <a:pt x="2645" y="17621"/>
                  </a:cubicBezTo>
                  <a:cubicBezTo>
                    <a:pt x="3086" y="17621"/>
                    <a:pt x="3086" y="17621"/>
                    <a:pt x="3086" y="17621"/>
                  </a:cubicBezTo>
                  <a:cubicBezTo>
                    <a:pt x="3086" y="17735"/>
                    <a:pt x="3086" y="17735"/>
                    <a:pt x="3086" y="17735"/>
                  </a:cubicBezTo>
                  <a:close/>
                  <a:moveTo>
                    <a:pt x="3967" y="17735"/>
                  </a:moveTo>
                  <a:cubicBezTo>
                    <a:pt x="3967" y="17848"/>
                    <a:pt x="3967" y="17848"/>
                    <a:pt x="3967" y="17848"/>
                  </a:cubicBezTo>
                  <a:cubicBezTo>
                    <a:pt x="3527" y="17848"/>
                    <a:pt x="3527" y="17848"/>
                    <a:pt x="3527" y="17848"/>
                  </a:cubicBezTo>
                  <a:cubicBezTo>
                    <a:pt x="3086" y="17735"/>
                    <a:pt x="3086" y="17735"/>
                    <a:pt x="3086" y="17735"/>
                  </a:cubicBezTo>
                  <a:cubicBezTo>
                    <a:pt x="3086" y="17621"/>
                    <a:pt x="3086" y="17621"/>
                    <a:pt x="3086" y="17621"/>
                  </a:cubicBezTo>
                  <a:cubicBezTo>
                    <a:pt x="2645" y="17507"/>
                    <a:pt x="2645" y="17507"/>
                    <a:pt x="2645" y="17507"/>
                  </a:cubicBezTo>
                  <a:cubicBezTo>
                    <a:pt x="3086" y="17394"/>
                    <a:pt x="3086" y="17394"/>
                    <a:pt x="3086" y="17394"/>
                  </a:cubicBezTo>
                  <a:cubicBezTo>
                    <a:pt x="3527" y="17394"/>
                    <a:pt x="3527" y="17394"/>
                    <a:pt x="3527" y="17394"/>
                  </a:cubicBezTo>
                  <a:cubicBezTo>
                    <a:pt x="3527" y="17280"/>
                    <a:pt x="3527" y="17280"/>
                    <a:pt x="3527" y="17280"/>
                  </a:cubicBezTo>
                  <a:cubicBezTo>
                    <a:pt x="3527" y="17394"/>
                    <a:pt x="3527" y="17394"/>
                    <a:pt x="3527" y="17394"/>
                  </a:cubicBezTo>
                  <a:cubicBezTo>
                    <a:pt x="3086" y="17394"/>
                    <a:pt x="3086" y="17394"/>
                    <a:pt x="3086" y="17394"/>
                  </a:cubicBezTo>
                  <a:cubicBezTo>
                    <a:pt x="3086" y="17280"/>
                    <a:pt x="3086" y="17280"/>
                    <a:pt x="3086" y="17280"/>
                  </a:cubicBezTo>
                  <a:cubicBezTo>
                    <a:pt x="3086" y="17280"/>
                    <a:pt x="3086" y="17280"/>
                    <a:pt x="3086" y="17280"/>
                  </a:cubicBezTo>
                  <a:cubicBezTo>
                    <a:pt x="3086" y="17166"/>
                    <a:pt x="3086" y="17166"/>
                    <a:pt x="3086" y="17166"/>
                  </a:cubicBezTo>
                  <a:cubicBezTo>
                    <a:pt x="3086" y="17053"/>
                    <a:pt x="3086" y="17053"/>
                    <a:pt x="3086" y="17053"/>
                  </a:cubicBezTo>
                  <a:cubicBezTo>
                    <a:pt x="3086" y="17053"/>
                    <a:pt x="3086" y="17053"/>
                    <a:pt x="3086" y="17053"/>
                  </a:cubicBezTo>
                  <a:cubicBezTo>
                    <a:pt x="3527" y="17053"/>
                    <a:pt x="3527" y="17053"/>
                    <a:pt x="3527" y="17053"/>
                  </a:cubicBezTo>
                  <a:cubicBezTo>
                    <a:pt x="3967" y="17053"/>
                    <a:pt x="3967" y="17053"/>
                    <a:pt x="3967" y="17053"/>
                  </a:cubicBezTo>
                  <a:cubicBezTo>
                    <a:pt x="3967" y="17280"/>
                    <a:pt x="3967" y="17280"/>
                    <a:pt x="3967" y="17280"/>
                  </a:cubicBezTo>
                  <a:cubicBezTo>
                    <a:pt x="4408" y="17394"/>
                    <a:pt x="4408" y="17394"/>
                    <a:pt x="4408" y="17394"/>
                  </a:cubicBezTo>
                  <a:cubicBezTo>
                    <a:pt x="4408" y="17507"/>
                    <a:pt x="4408" y="17507"/>
                    <a:pt x="4408" y="17507"/>
                  </a:cubicBezTo>
                  <a:cubicBezTo>
                    <a:pt x="4408" y="17621"/>
                    <a:pt x="4408" y="17621"/>
                    <a:pt x="4408" y="17621"/>
                  </a:cubicBezTo>
                  <a:cubicBezTo>
                    <a:pt x="4408" y="17735"/>
                    <a:pt x="4408" y="17735"/>
                    <a:pt x="4408" y="17735"/>
                  </a:cubicBezTo>
                  <a:cubicBezTo>
                    <a:pt x="4408" y="17848"/>
                    <a:pt x="4408" y="17848"/>
                    <a:pt x="4408" y="17848"/>
                  </a:cubicBezTo>
                  <a:cubicBezTo>
                    <a:pt x="4408" y="17962"/>
                    <a:pt x="4408" y="17962"/>
                    <a:pt x="4408" y="17962"/>
                  </a:cubicBezTo>
                  <a:cubicBezTo>
                    <a:pt x="3967" y="17848"/>
                    <a:pt x="3967" y="17848"/>
                    <a:pt x="3967" y="17848"/>
                  </a:cubicBezTo>
                  <a:cubicBezTo>
                    <a:pt x="3967" y="17735"/>
                    <a:pt x="3967" y="17735"/>
                    <a:pt x="3967" y="17735"/>
                  </a:cubicBezTo>
                  <a:cubicBezTo>
                    <a:pt x="3967" y="17735"/>
                    <a:pt x="3967" y="17735"/>
                    <a:pt x="3967" y="17735"/>
                  </a:cubicBezTo>
                  <a:close/>
                  <a:moveTo>
                    <a:pt x="3527" y="18189"/>
                  </a:moveTo>
                  <a:cubicBezTo>
                    <a:pt x="3527" y="18076"/>
                    <a:pt x="3527" y="18076"/>
                    <a:pt x="3527" y="18076"/>
                  </a:cubicBezTo>
                  <a:cubicBezTo>
                    <a:pt x="3086" y="18076"/>
                    <a:pt x="3086" y="18076"/>
                    <a:pt x="3086" y="18076"/>
                  </a:cubicBezTo>
                  <a:cubicBezTo>
                    <a:pt x="3527" y="17962"/>
                    <a:pt x="3527" y="17962"/>
                    <a:pt x="3527" y="17962"/>
                  </a:cubicBezTo>
                  <a:cubicBezTo>
                    <a:pt x="3527" y="17962"/>
                    <a:pt x="3527" y="17962"/>
                    <a:pt x="3527" y="17962"/>
                  </a:cubicBezTo>
                  <a:cubicBezTo>
                    <a:pt x="3527" y="17962"/>
                    <a:pt x="3527" y="17962"/>
                    <a:pt x="3527" y="17962"/>
                  </a:cubicBezTo>
                  <a:cubicBezTo>
                    <a:pt x="3527" y="17962"/>
                    <a:pt x="3527" y="17962"/>
                    <a:pt x="3527" y="17962"/>
                  </a:cubicBezTo>
                  <a:cubicBezTo>
                    <a:pt x="3967" y="17962"/>
                    <a:pt x="3967" y="17962"/>
                    <a:pt x="3967" y="17962"/>
                  </a:cubicBezTo>
                  <a:cubicBezTo>
                    <a:pt x="3967" y="18076"/>
                    <a:pt x="3967" y="18076"/>
                    <a:pt x="3967" y="18076"/>
                  </a:cubicBezTo>
                  <a:cubicBezTo>
                    <a:pt x="3967" y="18076"/>
                    <a:pt x="3967" y="18076"/>
                    <a:pt x="3967" y="18076"/>
                  </a:cubicBezTo>
                  <a:cubicBezTo>
                    <a:pt x="3967" y="18189"/>
                    <a:pt x="3967" y="18189"/>
                    <a:pt x="3967" y="18189"/>
                  </a:cubicBezTo>
                  <a:cubicBezTo>
                    <a:pt x="3527" y="18189"/>
                    <a:pt x="3527" y="18189"/>
                    <a:pt x="3527" y="18189"/>
                  </a:cubicBezTo>
                  <a:close/>
                  <a:moveTo>
                    <a:pt x="3527" y="18303"/>
                  </a:moveTo>
                  <a:cubicBezTo>
                    <a:pt x="3527" y="18189"/>
                    <a:pt x="3527" y="18189"/>
                    <a:pt x="3527" y="18189"/>
                  </a:cubicBezTo>
                  <a:cubicBezTo>
                    <a:pt x="3967" y="18189"/>
                    <a:pt x="3967" y="18189"/>
                    <a:pt x="3967" y="18189"/>
                  </a:cubicBezTo>
                  <a:cubicBezTo>
                    <a:pt x="3527" y="18303"/>
                    <a:pt x="3527" y="18303"/>
                    <a:pt x="3527" y="18303"/>
                  </a:cubicBezTo>
                  <a:cubicBezTo>
                    <a:pt x="3527" y="18303"/>
                    <a:pt x="3527" y="18303"/>
                    <a:pt x="3527" y="18303"/>
                  </a:cubicBezTo>
                  <a:close/>
                  <a:moveTo>
                    <a:pt x="3967" y="18303"/>
                  </a:moveTo>
                  <a:cubicBezTo>
                    <a:pt x="4408" y="18303"/>
                    <a:pt x="4408" y="18303"/>
                    <a:pt x="4408" y="18303"/>
                  </a:cubicBezTo>
                  <a:cubicBezTo>
                    <a:pt x="4408" y="18417"/>
                    <a:pt x="4408" y="18417"/>
                    <a:pt x="4408" y="18417"/>
                  </a:cubicBezTo>
                  <a:cubicBezTo>
                    <a:pt x="3967" y="18417"/>
                    <a:pt x="3967" y="18417"/>
                    <a:pt x="3967" y="18417"/>
                  </a:cubicBezTo>
                  <a:cubicBezTo>
                    <a:pt x="3967" y="18303"/>
                    <a:pt x="3967" y="18303"/>
                    <a:pt x="3967" y="18303"/>
                  </a:cubicBezTo>
                  <a:cubicBezTo>
                    <a:pt x="3967" y="18303"/>
                    <a:pt x="3967" y="18303"/>
                    <a:pt x="3967" y="18303"/>
                  </a:cubicBezTo>
                  <a:close/>
                  <a:moveTo>
                    <a:pt x="4408" y="18189"/>
                  </a:moveTo>
                  <a:cubicBezTo>
                    <a:pt x="4408" y="18189"/>
                    <a:pt x="4408" y="18189"/>
                    <a:pt x="4408" y="18189"/>
                  </a:cubicBezTo>
                  <a:cubicBezTo>
                    <a:pt x="4408" y="18189"/>
                    <a:pt x="4408" y="18189"/>
                    <a:pt x="4408" y="18189"/>
                  </a:cubicBezTo>
                  <a:cubicBezTo>
                    <a:pt x="4849" y="18189"/>
                    <a:pt x="4849" y="18189"/>
                    <a:pt x="4849" y="18189"/>
                  </a:cubicBezTo>
                  <a:cubicBezTo>
                    <a:pt x="5290" y="18189"/>
                    <a:pt x="5290" y="18189"/>
                    <a:pt x="5290" y="18189"/>
                  </a:cubicBezTo>
                  <a:cubicBezTo>
                    <a:pt x="5290" y="18303"/>
                    <a:pt x="5290" y="18303"/>
                    <a:pt x="5290" y="18303"/>
                  </a:cubicBezTo>
                  <a:cubicBezTo>
                    <a:pt x="5731" y="18417"/>
                    <a:pt x="5731" y="18417"/>
                    <a:pt x="5731" y="18417"/>
                  </a:cubicBezTo>
                  <a:cubicBezTo>
                    <a:pt x="5290" y="18303"/>
                    <a:pt x="5290" y="18303"/>
                    <a:pt x="5290" y="18303"/>
                  </a:cubicBezTo>
                  <a:cubicBezTo>
                    <a:pt x="4849" y="18303"/>
                    <a:pt x="4849" y="18303"/>
                    <a:pt x="4849" y="18303"/>
                  </a:cubicBezTo>
                  <a:cubicBezTo>
                    <a:pt x="4408" y="18189"/>
                    <a:pt x="4408" y="18189"/>
                    <a:pt x="4408" y="18189"/>
                  </a:cubicBezTo>
                  <a:close/>
                  <a:moveTo>
                    <a:pt x="4408" y="18303"/>
                  </a:moveTo>
                  <a:cubicBezTo>
                    <a:pt x="4408" y="18303"/>
                    <a:pt x="4408" y="18303"/>
                    <a:pt x="4408" y="18303"/>
                  </a:cubicBezTo>
                  <a:cubicBezTo>
                    <a:pt x="4849" y="18417"/>
                    <a:pt x="4849" y="18417"/>
                    <a:pt x="4849" y="18417"/>
                  </a:cubicBezTo>
                  <a:cubicBezTo>
                    <a:pt x="5290" y="18531"/>
                    <a:pt x="5290" y="18531"/>
                    <a:pt x="5290" y="18531"/>
                  </a:cubicBezTo>
                  <a:cubicBezTo>
                    <a:pt x="5290" y="18644"/>
                    <a:pt x="5290" y="18644"/>
                    <a:pt x="5290" y="18644"/>
                  </a:cubicBezTo>
                  <a:cubicBezTo>
                    <a:pt x="4849" y="18644"/>
                    <a:pt x="4849" y="18644"/>
                    <a:pt x="4849" y="18644"/>
                  </a:cubicBezTo>
                  <a:cubicBezTo>
                    <a:pt x="4408" y="18417"/>
                    <a:pt x="4408" y="18417"/>
                    <a:pt x="4408" y="18417"/>
                  </a:cubicBezTo>
                  <a:cubicBezTo>
                    <a:pt x="4408" y="18303"/>
                    <a:pt x="4408" y="18303"/>
                    <a:pt x="4408" y="18303"/>
                  </a:cubicBezTo>
                  <a:close/>
                  <a:moveTo>
                    <a:pt x="4849" y="18758"/>
                  </a:moveTo>
                  <a:cubicBezTo>
                    <a:pt x="4408" y="18872"/>
                    <a:pt x="4408" y="18872"/>
                    <a:pt x="4408" y="18872"/>
                  </a:cubicBezTo>
                  <a:cubicBezTo>
                    <a:pt x="3967" y="18758"/>
                    <a:pt x="3967" y="18758"/>
                    <a:pt x="3967" y="18758"/>
                  </a:cubicBezTo>
                  <a:cubicBezTo>
                    <a:pt x="4408" y="18758"/>
                    <a:pt x="4408" y="18758"/>
                    <a:pt x="4408" y="18758"/>
                  </a:cubicBezTo>
                  <a:cubicBezTo>
                    <a:pt x="4408" y="18644"/>
                    <a:pt x="4408" y="18644"/>
                    <a:pt x="4408" y="18644"/>
                  </a:cubicBezTo>
                  <a:cubicBezTo>
                    <a:pt x="4408" y="18644"/>
                    <a:pt x="4408" y="18644"/>
                    <a:pt x="4408" y="18644"/>
                  </a:cubicBezTo>
                  <a:cubicBezTo>
                    <a:pt x="4408" y="18531"/>
                    <a:pt x="4408" y="18531"/>
                    <a:pt x="4408" y="18531"/>
                  </a:cubicBezTo>
                  <a:cubicBezTo>
                    <a:pt x="4849" y="18644"/>
                    <a:pt x="4849" y="18644"/>
                    <a:pt x="4849" y="18644"/>
                  </a:cubicBezTo>
                  <a:cubicBezTo>
                    <a:pt x="4849" y="18644"/>
                    <a:pt x="4849" y="18644"/>
                    <a:pt x="4849" y="18644"/>
                  </a:cubicBezTo>
                  <a:cubicBezTo>
                    <a:pt x="5731" y="18758"/>
                    <a:pt x="5731" y="18758"/>
                    <a:pt x="5731" y="18758"/>
                  </a:cubicBezTo>
                  <a:cubicBezTo>
                    <a:pt x="5731" y="18758"/>
                    <a:pt x="5731" y="18758"/>
                    <a:pt x="5731" y="18758"/>
                  </a:cubicBezTo>
                  <a:cubicBezTo>
                    <a:pt x="5290" y="18758"/>
                    <a:pt x="5290" y="18758"/>
                    <a:pt x="5290" y="18758"/>
                  </a:cubicBezTo>
                  <a:cubicBezTo>
                    <a:pt x="5290" y="18758"/>
                    <a:pt x="5290" y="18758"/>
                    <a:pt x="5290" y="18758"/>
                  </a:cubicBezTo>
                  <a:cubicBezTo>
                    <a:pt x="4849" y="18758"/>
                    <a:pt x="4849" y="18758"/>
                    <a:pt x="4849" y="18758"/>
                  </a:cubicBezTo>
                  <a:close/>
                  <a:moveTo>
                    <a:pt x="5290" y="19213"/>
                  </a:moveTo>
                  <a:cubicBezTo>
                    <a:pt x="4849" y="19213"/>
                    <a:pt x="4849" y="19213"/>
                    <a:pt x="4849" y="19213"/>
                  </a:cubicBezTo>
                  <a:cubicBezTo>
                    <a:pt x="4849" y="19099"/>
                    <a:pt x="4849" y="19099"/>
                    <a:pt x="4849" y="19099"/>
                  </a:cubicBezTo>
                  <a:cubicBezTo>
                    <a:pt x="4849" y="19099"/>
                    <a:pt x="4849" y="19099"/>
                    <a:pt x="4849" y="19099"/>
                  </a:cubicBezTo>
                  <a:cubicBezTo>
                    <a:pt x="4849" y="18985"/>
                    <a:pt x="4849" y="18985"/>
                    <a:pt x="4849" y="18985"/>
                  </a:cubicBezTo>
                  <a:cubicBezTo>
                    <a:pt x="4849" y="18985"/>
                    <a:pt x="4849" y="18985"/>
                    <a:pt x="4849" y="18985"/>
                  </a:cubicBezTo>
                  <a:cubicBezTo>
                    <a:pt x="4849" y="18985"/>
                    <a:pt x="4849" y="18985"/>
                    <a:pt x="4849" y="18985"/>
                  </a:cubicBezTo>
                  <a:cubicBezTo>
                    <a:pt x="4849" y="18985"/>
                    <a:pt x="4849" y="18985"/>
                    <a:pt x="4849" y="18985"/>
                  </a:cubicBezTo>
                  <a:cubicBezTo>
                    <a:pt x="5290" y="18985"/>
                    <a:pt x="5290" y="18985"/>
                    <a:pt x="5290" y="18985"/>
                  </a:cubicBezTo>
                  <a:cubicBezTo>
                    <a:pt x="5290" y="18985"/>
                    <a:pt x="5290" y="18985"/>
                    <a:pt x="5290" y="18985"/>
                  </a:cubicBezTo>
                  <a:cubicBezTo>
                    <a:pt x="5290" y="19099"/>
                    <a:pt x="5290" y="19099"/>
                    <a:pt x="5290" y="19099"/>
                  </a:cubicBezTo>
                  <a:cubicBezTo>
                    <a:pt x="4849" y="19099"/>
                    <a:pt x="4849" y="19099"/>
                    <a:pt x="4849" y="19099"/>
                  </a:cubicBezTo>
                  <a:cubicBezTo>
                    <a:pt x="5290" y="19213"/>
                    <a:pt x="5290" y="19213"/>
                    <a:pt x="5290" y="19213"/>
                  </a:cubicBezTo>
                  <a:close/>
                  <a:moveTo>
                    <a:pt x="5290" y="18985"/>
                  </a:moveTo>
                  <a:cubicBezTo>
                    <a:pt x="5290" y="18985"/>
                    <a:pt x="5290" y="18985"/>
                    <a:pt x="5290" y="18985"/>
                  </a:cubicBezTo>
                  <a:cubicBezTo>
                    <a:pt x="5731" y="18985"/>
                    <a:pt x="5731" y="18985"/>
                    <a:pt x="5731" y="18985"/>
                  </a:cubicBezTo>
                  <a:cubicBezTo>
                    <a:pt x="5731" y="18985"/>
                    <a:pt x="5731" y="18985"/>
                    <a:pt x="5731" y="18985"/>
                  </a:cubicBezTo>
                  <a:cubicBezTo>
                    <a:pt x="5731" y="19099"/>
                    <a:pt x="5731" y="19099"/>
                    <a:pt x="5731" y="19099"/>
                  </a:cubicBezTo>
                  <a:cubicBezTo>
                    <a:pt x="5731" y="19099"/>
                    <a:pt x="5731" y="19099"/>
                    <a:pt x="5731" y="19099"/>
                  </a:cubicBezTo>
                  <a:cubicBezTo>
                    <a:pt x="5731" y="19213"/>
                    <a:pt x="5731" y="19213"/>
                    <a:pt x="5731" y="19213"/>
                  </a:cubicBezTo>
                  <a:cubicBezTo>
                    <a:pt x="5731" y="19213"/>
                    <a:pt x="5731" y="19213"/>
                    <a:pt x="5731" y="19213"/>
                  </a:cubicBezTo>
                  <a:cubicBezTo>
                    <a:pt x="5290" y="19099"/>
                    <a:pt x="5290" y="19099"/>
                    <a:pt x="5290" y="19099"/>
                  </a:cubicBezTo>
                  <a:cubicBezTo>
                    <a:pt x="5290" y="19099"/>
                    <a:pt x="5290" y="19099"/>
                    <a:pt x="5290" y="19099"/>
                  </a:cubicBezTo>
                  <a:cubicBezTo>
                    <a:pt x="5290" y="18985"/>
                    <a:pt x="5290" y="18985"/>
                    <a:pt x="5290" y="18985"/>
                  </a:cubicBezTo>
                  <a:close/>
                  <a:moveTo>
                    <a:pt x="6171" y="19099"/>
                  </a:moveTo>
                  <a:cubicBezTo>
                    <a:pt x="6612" y="19099"/>
                    <a:pt x="6612" y="19099"/>
                    <a:pt x="6612" y="19099"/>
                  </a:cubicBezTo>
                  <a:cubicBezTo>
                    <a:pt x="6612" y="19213"/>
                    <a:pt x="6612" y="19213"/>
                    <a:pt x="6612" y="19213"/>
                  </a:cubicBezTo>
                  <a:cubicBezTo>
                    <a:pt x="6171" y="19213"/>
                    <a:pt x="6171" y="19213"/>
                    <a:pt x="6171" y="19213"/>
                  </a:cubicBezTo>
                  <a:cubicBezTo>
                    <a:pt x="6171" y="19099"/>
                    <a:pt x="6171" y="19099"/>
                    <a:pt x="6171" y="19099"/>
                  </a:cubicBezTo>
                  <a:cubicBezTo>
                    <a:pt x="6171" y="19099"/>
                    <a:pt x="6171" y="19099"/>
                    <a:pt x="6171" y="19099"/>
                  </a:cubicBezTo>
                  <a:close/>
                  <a:moveTo>
                    <a:pt x="5731" y="19440"/>
                  </a:moveTo>
                  <a:cubicBezTo>
                    <a:pt x="5731" y="19440"/>
                    <a:pt x="5731" y="19440"/>
                    <a:pt x="5731" y="19440"/>
                  </a:cubicBezTo>
                  <a:cubicBezTo>
                    <a:pt x="5731" y="19326"/>
                    <a:pt x="5731" y="19326"/>
                    <a:pt x="5731" y="19326"/>
                  </a:cubicBezTo>
                  <a:cubicBezTo>
                    <a:pt x="5731" y="19326"/>
                    <a:pt x="5731" y="19326"/>
                    <a:pt x="5731" y="19326"/>
                  </a:cubicBezTo>
                  <a:cubicBezTo>
                    <a:pt x="5731" y="19213"/>
                    <a:pt x="5731" y="19213"/>
                    <a:pt x="5731" y="19213"/>
                  </a:cubicBezTo>
                  <a:cubicBezTo>
                    <a:pt x="5731" y="19213"/>
                    <a:pt x="5731" y="19213"/>
                    <a:pt x="5731" y="19213"/>
                  </a:cubicBezTo>
                  <a:cubicBezTo>
                    <a:pt x="6171" y="19326"/>
                    <a:pt x="6171" y="19326"/>
                    <a:pt x="6171" y="19326"/>
                  </a:cubicBezTo>
                  <a:cubicBezTo>
                    <a:pt x="5731" y="19440"/>
                    <a:pt x="5731" y="19440"/>
                    <a:pt x="5731" y="19440"/>
                  </a:cubicBezTo>
                  <a:close/>
                  <a:moveTo>
                    <a:pt x="7053" y="19099"/>
                  </a:moveTo>
                  <a:cubicBezTo>
                    <a:pt x="6612" y="19099"/>
                    <a:pt x="6612" y="19099"/>
                    <a:pt x="6612" y="19099"/>
                  </a:cubicBezTo>
                  <a:cubicBezTo>
                    <a:pt x="6171" y="19099"/>
                    <a:pt x="6171" y="19099"/>
                    <a:pt x="6171" y="19099"/>
                  </a:cubicBezTo>
                  <a:cubicBezTo>
                    <a:pt x="6171" y="18872"/>
                    <a:pt x="6171" y="18872"/>
                    <a:pt x="6171" y="18872"/>
                  </a:cubicBezTo>
                  <a:cubicBezTo>
                    <a:pt x="6612" y="18872"/>
                    <a:pt x="6612" y="18872"/>
                    <a:pt x="6612" y="18872"/>
                  </a:cubicBezTo>
                  <a:cubicBezTo>
                    <a:pt x="6612" y="18985"/>
                    <a:pt x="6612" y="18985"/>
                    <a:pt x="6612" y="18985"/>
                  </a:cubicBezTo>
                  <a:cubicBezTo>
                    <a:pt x="7053" y="19099"/>
                    <a:pt x="7053" y="19099"/>
                    <a:pt x="7053" y="19099"/>
                  </a:cubicBezTo>
                  <a:cubicBezTo>
                    <a:pt x="7053" y="19099"/>
                    <a:pt x="7053" y="19099"/>
                    <a:pt x="7053" y="19099"/>
                  </a:cubicBezTo>
                  <a:cubicBezTo>
                    <a:pt x="7053" y="19099"/>
                    <a:pt x="7053" y="19099"/>
                    <a:pt x="7053" y="19099"/>
                  </a:cubicBezTo>
                  <a:close/>
                  <a:moveTo>
                    <a:pt x="7053" y="19326"/>
                  </a:moveTo>
                  <a:cubicBezTo>
                    <a:pt x="6612" y="19213"/>
                    <a:pt x="6612" y="19213"/>
                    <a:pt x="6612" y="19213"/>
                  </a:cubicBezTo>
                  <a:cubicBezTo>
                    <a:pt x="6612" y="19213"/>
                    <a:pt x="6612" y="19213"/>
                    <a:pt x="6612" y="19213"/>
                  </a:cubicBezTo>
                  <a:cubicBezTo>
                    <a:pt x="7053" y="19213"/>
                    <a:pt x="7053" y="19213"/>
                    <a:pt x="7053" y="19213"/>
                  </a:cubicBezTo>
                  <a:cubicBezTo>
                    <a:pt x="7053" y="19326"/>
                    <a:pt x="7053" y="19326"/>
                    <a:pt x="7053" y="19326"/>
                  </a:cubicBezTo>
                  <a:cubicBezTo>
                    <a:pt x="7053" y="19326"/>
                    <a:pt x="7053" y="19326"/>
                    <a:pt x="7053" y="19326"/>
                  </a:cubicBezTo>
                  <a:close/>
                  <a:moveTo>
                    <a:pt x="7053" y="19440"/>
                  </a:moveTo>
                  <a:cubicBezTo>
                    <a:pt x="6612" y="19326"/>
                    <a:pt x="6612" y="19326"/>
                    <a:pt x="6612" y="19326"/>
                  </a:cubicBezTo>
                  <a:cubicBezTo>
                    <a:pt x="6612" y="19326"/>
                    <a:pt x="6612" y="19326"/>
                    <a:pt x="6612" y="19326"/>
                  </a:cubicBezTo>
                  <a:cubicBezTo>
                    <a:pt x="6612" y="19213"/>
                    <a:pt x="6612" y="19213"/>
                    <a:pt x="6612" y="19213"/>
                  </a:cubicBezTo>
                  <a:cubicBezTo>
                    <a:pt x="7053" y="19326"/>
                    <a:pt x="7053" y="19326"/>
                    <a:pt x="7053" y="19326"/>
                  </a:cubicBezTo>
                  <a:cubicBezTo>
                    <a:pt x="7053" y="19440"/>
                    <a:pt x="7053" y="19440"/>
                    <a:pt x="7053" y="19440"/>
                  </a:cubicBezTo>
                  <a:cubicBezTo>
                    <a:pt x="7053" y="19440"/>
                    <a:pt x="7053" y="19440"/>
                    <a:pt x="7053" y="19440"/>
                  </a:cubicBezTo>
                  <a:close/>
                  <a:moveTo>
                    <a:pt x="7494" y="19667"/>
                  </a:moveTo>
                  <a:cubicBezTo>
                    <a:pt x="7494" y="19667"/>
                    <a:pt x="7494" y="19667"/>
                    <a:pt x="7494" y="19667"/>
                  </a:cubicBezTo>
                  <a:cubicBezTo>
                    <a:pt x="7053" y="19554"/>
                    <a:pt x="7053" y="19554"/>
                    <a:pt x="7053" y="19554"/>
                  </a:cubicBezTo>
                  <a:cubicBezTo>
                    <a:pt x="7053" y="19554"/>
                    <a:pt x="7053" y="19554"/>
                    <a:pt x="7053" y="19554"/>
                  </a:cubicBezTo>
                  <a:cubicBezTo>
                    <a:pt x="6612" y="19554"/>
                    <a:pt x="6612" y="19554"/>
                    <a:pt x="6612" y="19554"/>
                  </a:cubicBezTo>
                  <a:cubicBezTo>
                    <a:pt x="6612" y="19554"/>
                    <a:pt x="6612" y="19554"/>
                    <a:pt x="6612" y="19554"/>
                  </a:cubicBezTo>
                  <a:cubicBezTo>
                    <a:pt x="7053" y="19554"/>
                    <a:pt x="7053" y="19554"/>
                    <a:pt x="7053" y="19554"/>
                  </a:cubicBezTo>
                  <a:cubicBezTo>
                    <a:pt x="7053" y="19554"/>
                    <a:pt x="7053" y="19554"/>
                    <a:pt x="7053" y="19554"/>
                  </a:cubicBezTo>
                  <a:cubicBezTo>
                    <a:pt x="7494" y="19554"/>
                    <a:pt x="7494" y="19554"/>
                    <a:pt x="7494" y="19554"/>
                  </a:cubicBezTo>
                  <a:cubicBezTo>
                    <a:pt x="7494" y="19554"/>
                    <a:pt x="7494" y="19554"/>
                    <a:pt x="7494" y="19554"/>
                  </a:cubicBezTo>
                  <a:cubicBezTo>
                    <a:pt x="7494" y="19667"/>
                    <a:pt x="7494" y="19667"/>
                    <a:pt x="7494" y="19667"/>
                  </a:cubicBezTo>
                  <a:close/>
                  <a:moveTo>
                    <a:pt x="8816" y="20122"/>
                  </a:moveTo>
                  <a:cubicBezTo>
                    <a:pt x="8376" y="20122"/>
                    <a:pt x="8376" y="20122"/>
                    <a:pt x="8376" y="20122"/>
                  </a:cubicBezTo>
                  <a:cubicBezTo>
                    <a:pt x="7935" y="20122"/>
                    <a:pt x="7935" y="20122"/>
                    <a:pt x="7935" y="20122"/>
                  </a:cubicBezTo>
                  <a:cubicBezTo>
                    <a:pt x="7494" y="20122"/>
                    <a:pt x="7494" y="20122"/>
                    <a:pt x="7494" y="20122"/>
                  </a:cubicBezTo>
                  <a:cubicBezTo>
                    <a:pt x="7494" y="20008"/>
                    <a:pt x="7494" y="20008"/>
                    <a:pt x="7494" y="20008"/>
                  </a:cubicBezTo>
                  <a:cubicBezTo>
                    <a:pt x="7053" y="20008"/>
                    <a:pt x="7053" y="20008"/>
                    <a:pt x="7053" y="20008"/>
                  </a:cubicBezTo>
                  <a:cubicBezTo>
                    <a:pt x="6612" y="20008"/>
                    <a:pt x="6612" y="20008"/>
                    <a:pt x="6612" y="20008"/>
                  </a:cubicBezTo>
                  <a:cubicBezTo>
                    <a:pt x="6171" y="19895"/>
                    <a:pt x="6171" y="19895"/>
                    <a:pt x="6171" y="19895"/>
                  </a:cubicBezTo>
                  <a:cubicBezTo>
                    <a:pt x="6171" y="19781"/>
                    <a:pt x="6171" y="19781"/>
                    <a:pt x="6171" y="19781"/>
                  </a:cubicBezTo>
                  <a:cubicBezTo>
                    <a:pt x="6171" y="19781"/>
                    <a:pt x="6171" y="19781"/>
                    <a:pt x="6171" y="19781"/>
                  </a:cubicBezTo>
                  <a:cubicBezTo>
                    <a:pt x="6612" y="19781"/>
                    <a:pt x="6612" y="19781"/>
                    <a:pt x="6612" y="19781"/>
                  </a:cubicBezTo>
                  <a:cubicBezTo>
                    <a:pt x="7053" y="19895"/>
                    <a:pt x="7053" y="19895"/>
                    <a:pt x="7053" y="19895"/>
                  </a:cubicBezTo>
                  <a:cubicBezTo>
                    <a:pt x="7053" y="19895"/>
                    <a:pt x="7053" y="19895"/>
                    <a:pt x="7053" y="19895"/>
                  </a:cubicBezTo>
                  <a:cubicBezTo>
                    <a:pt x="7494" y="19895"/>
                    <a:pt x="7494" y="19895"/>
                    <a:pt x="7494" y="19895"/>
                  </a:cubicBezTo>
                  <a:cubicBezTo>
                    <a:pt x="7935" y="19895"/>
                    <a:pt x="7935" y="19895"/>
                    <a:pt x="7935" y="19895"/>
                  </a:cubicBezTo>
                  <a:cubicBezTo>
                    <a:pt x="8376" y="20008"/>
                    <a:pt x="8376" y="20008"/>
                    <a:pt x="8376" y="20008"/>
                  </a:cubicBezTo>
                  <a:cubicBezTo>
                    <a:pt x="8816" y="20008"/>
                    <a:pt x="8816" y="20008"/>
                    <a:pt x="8816" y="20008"/>
                  </a:cubicBezTo>
                  <a:cubicBezTo>
                    <a:pt x="8816" y="20008"/>
                    <a:pt x="8816" y="20008"/>
                    <a:pt x="8816" y="20008"/>
                  </a:cubicBezTo>
                  <a:cubicBezTo>
                    <a:pt x="9257" y="20122"/>
                    <a:pt x="9257" y="20122"/>
                    <a:pt x="9257" y="20122"/>
                  </a:cubicBezTo>
                  <a:cubicBezTo>
                    <a:pt x="9257" y="20122"/>
                    <a:pt x="9257" y="20122"/>
                    <a:pt x="9257" y="20122"/>
                  </a:cubicBezTo>
                  <a:cubicBezTo>
                    <a:pt x="9698" y="20122"/>
                    <a:pt x="9698" y="20122"/>
                    <a:pt x="9698" y="20122"/>
                  </a:cubicBezTo>
                  <a:cubicBezTo>
                    <a:pt x="9257" y="20122"/>
                    <a:pt x="9257" y="20122"/>
                    <a:pt x="9257" y="20122"/>
                  </a:cubicBezTo>
                  <a:cubicBezTo>
                    <a:pt x="9257" y="20122"/>
                    <a:pt x="9257" y="20122"/>
                    <a:pt x="9257" y="20122"/>
                  </a:cubicBezTo>
                  <a:cubicBezTo>
                    <a:pt x="8816" y="20122"/>
                    <a:pt x="8816" y="20122"/>
                    <a:pt x="8816" y="20122"/>
                  </a:cubicBezTo>
                  <a:close/>
                  <a:moveTo>
                    <a:pt x="7494" y="20122"/>
                  </a:moveTo>
                  <a:cubicBezTo>
                    <a:pt x="7494" y="20122"/>
                    <a:pt x="7494" y="20236"/>
                    <a:pt x="7494" y="20236"/>
                  </a:cubicBezTo>
                  <a:cubicBezTo>
                    <a:pt x="7053" y="20236"/>
                    <a:pt x="7053" y="20236"/>
                    <a:pt x="7053" y="20236"/>
                  </a:cubicBezTo>
                  <a:cubicBezTo>
                    <a:pt x="7494" y="20122"/>
                    <a:pt x="7494" y="20122"/>
                    <a:pt x="7494" y="20122"/>
                  </a:cubicBezTo>
                  <a:close/>
                  <a:moveTo>
                    <a:pt x="10139" y="20577"/>
                  </a:moveTo>
                  <a:cubicBezTo>
                    <a:pt x="10139" y="20577"/>
                    <a:pt x="10139" y="20577"/>
                    <a:pt x="10139" y="20577"/>
                  </a:cubicBezTo>
                  <a:cubicBezTo>
                    <a:pt x="10580" y="20577"/>
                    <a:pt x="10580" y="20577"/>
                    <a:pt x="10580" y="20577"/>
                  </a:cubicBezTo>
                  <a:cubicBezTo>
                    <a:pt x="10139" y="20577"/>
                    <a:pt x="10139" y="20577"/>
                    <a:pt x="10139" y="20577"/>
                  </a:cubicBezTo>
                  <a:cubicBezTo>
                    <a:pt x="10139" y="20577"/>
                    <a:pt x="10139" y="20577"/>
                    <a:pt x="10139" y="20577"/>
                  </a:cubicBezTo>
                  <a:cubicBezTo>
                    <a:pt x="10139" y="20577"/>
                    <a:pt x="10139" y="20577"/>
                    <a:pt x="10139" y="20577"/>
                  </a:cubicBezTo>
                  <a:close/>
                  <a:moveTo>
                    <a:pt x="11020" y="20577"/>
                  </a:moveTo>
                  <a:cubicBezTo>
                    <a:pt x="11020" y="20691"/>
                    <a:pt x="11020" y="20691"/>
                    <a:pt x="11020" y="20691"/>
                  </a:cubicBezTo>
                  <a:cubicBezTo>
                    <a:pt x="10580" y="20577"/>
                    <a:pt x="10580" y="20577"/>
                    <a:pt x="10580" y="20577"/>
                  </a:cubicBezTo>
                  <a:cubicBezTo>
                    <a:pt x="10580" y="20577"/>
                    <a:pt x="10580" y="20577"/>
                    <a:pt x="10580" y="20577"/>
                  </a:cubicBezTo>
                  <a:cubicBezTo>
                    <a:pt x="10139" y="20463"/>
                    <a:pt x="10139" y="20463"/>
                    <a:pt x="10139" y="20463"/>
                  </a:cubicBezTo>
                  <a:cubicBezTo>
                    <a:pt x="9698" y="20463"/>
                    <a:pt x="9698" y="20463"/>
                    <a:pt x="9698" y="20463"/>
                  </a:cubicBezTo>
                  <a:cubicBezTo>
                    <a:pt x="9698" y="20463"/>
                    <a:pt x="9698" y="20463"/>
                    <a:pt x="9698" y="20463"/>
                  </a:cubicBezTo>
                  <a:cubicBezTo>
                    <a:pt x="9257" y="20349"/>
                    <a:pt x="9257" y="20349"/>
                    <a:pt x="9257" y="20349"/>
                  </a:cubicBezTo>
                  <a:cubicBezTo>
                    <a:pt x="8816" y="20349"/>
                    <a:pt x="8816" y="20349"/>
                    <a:pt x="8816" y="20349"/>
                  </a:cubicBezTo>
                  <a:cubicBezTo>
                    <a:pt x="8816" y="20349"/>
                    <a:pt x="8816" y="20349"/>
                    <a:pt x="8816" y="20349"/>
                  </a:cubicBezTo>
                  <a:cubicBezTo>
                    <a:pt x="8376" y="20236"/>
                    <a:pt x="8376" y="20236"/>
                    <a:pt x="8376" y="20236"/>
                  </a:cubicBezTo>
                  <a:cubicBezTo>
                    <a:pt x="8376" y="20236"/>
                    <a:pt x="8376" y="20236"/>
                    <a:pt x="8376" y="20236"/>
                  </a:cubicBezTo>
                  <a:cubicBezTo>
                    <a:pt x="8376" y="20122"/>
                    <a:pt x="8376" y="20122"/>
                    <a:pt x="8376" y="20122"/>
                  </a:cubicBezTo>
                  <a:cubicBezTo>
                    <a:pt x="8816" y="20122"/>
                    <a:pt x="8816" y="20122"/>
                    <a:pt x="8816" y="20122"/>
                  </a:cubicBezTo>
                  <a:cubicBezTo>
                    <a:pt x="8816" y="20236"/>
                    <a:pt x="8816" y="20236"/>
                    <a:pt x="8816" y="20236"/>
                  </a:cubicBezTo>
                  <a:cubicBezTo>
                    <a:pt x="9257" y="20236"/>
                    <a:pt x="9257" y="20236"/>
                    <a:pt x="9257" y="20236"/>
                  </a:cubicBezTo>
                  <a:cubicBezTo>
                    <a:pt x="9698" y="20236"/>
                    <a:pt x="9698" y="20236"/>
                    <a:pt x="9698" y="20236"/>
                  </a:cubicBezTo>
                  <a:cubicBezTo>
                    <a:pt x="9698" y="20236"/>
                    <a:pt x="9698" y="20236"/>
                    <a:pt x="9698" y="20236"/>
                  </a:cubicBezTo>
                  <a:cubicBezTo>
                    <a:pt x="10580" y="20236"/>
                    <a:pt x="10580" y="20236"/>
                    <a:pt x="10580" y="20236"/>
                  </a:cubicBezTo>
                  <a:cubicBezTo>
                    <a:pt x="10580" y="20349"/>
                    <a:pt x="10580" y="20349"/>
                    <a:pt x="10580" y="20349"/>
                  </a:cubicBezTo>
                  <a:cubicBezTo>
                    <a:pt x="10580" y="20349"/>
                    <a:pt x="10580" y="20349"/>
                    <a:pt x="10580" y="20349"/>
                  </a:cubicBezTo>
                  <a:cubicBezTo>
                    <a:pt x="11020" y="20349"/>
                    <a:pt x="11020" y="20349"/>
                    <a:pt x="11020" y="20349"/>
                  </a:cubicBezTo>
                  <a:cubicBezTo>
                    <a:pt x="11461" y="20349"/>
                    <a:pt x="11461" y="20349"/>
                    <a:pt x="11461" y="20349"/>
                  </a:cubicBezTo>
                  <a:cubicBezTo>
                    <a:pt x="11461" y="20463"/>
                    <a:pt x="11461" y="20463"/>
                    <a:pt x="11461" y="20463"/>
                  </a:cubicBezTo>
                  <a:cubicBezTo>
                    <a:pt x="11461" y="20463"/>
                    <a:pt x="11461" y="20463"/>
                    <a:pt x="11461" y="20463"/>
                  </a:cubicBezTo>
                  <a:cubicBezTo>
                    <a:pt x="11020" y="20463"/>
                    <a:pt x="11020" y="20463"/>
                    <a:pt x="11020" y="20463"/>
                  </a:cubicBezTo>
                  <a:cubicBezTo>
                    <a:pt x="11461" y="20463"/>
                    <a:pt x="11461" y="20463"/>
                    <a:pt x="11461" y="20463"/>
                  </a:cubicBezTo>
                  <a:cubicBezTo>
                    <a:pt x="11461" y="20463"/>
                    <a:pt x="11461" y="20463"/>
                    <a:pt x="11461" y="20463"/>
                  </a:cubicBezTo>
                  <a:cubicBezTo>
                    <a:pt x="11020" y="20577"/>
                    <a:pt x="11020" y="20577"/>
                    <a:pt x="11020" y="20577"/>
                  </a:cubicBezTo>
                  <a:cubicBezTo>
                    <a:pt x="11020" y="20577"/>
                    <a:pt x="11020" y="20577"/>
                    <a:pt x="11020" y="20577"/>
                  </a:cubicBezTo>
                  <a:close/>
                  <a:moveTo>
                    <a:pt x="11461" y="20577"/>
                  </a:moveTo>
                  <a:cubicBezTo>
                    <a:pt x="11461" y="20691"/>
                    <a:pt x="11461" y="20691"/>
                    <a:pt x="11461" y="20691"/>
                  </a:cubicBezTo>
                  <a:cubicBezTo>
                    <a:pt x="11461" y="20691"/>
                    <a:pt x="11461" y="20691"/>
                    <a:pt x="11461" y="20691"/>
                  </a:cubicBezTo>
                  <a:cubicBezTo>
                    <a:pt x="11461" y="20691"/>
                    <a:pt x="11461" y="20691"/>
                    <a:pt x="11461" y="20691"/>
                  </a:cubicBezTo>
                  <a:cubicBezTo>
                    <a:pt x="11902" y="20577"/>
                    <a:pt x="11902" y="20577"/>
                    <a:pt x="11902" y="20577"/>
                  </a:cubicBezTo>
                  <a:cubicBezTo>
                    <a:pt x="11902" y="20577"/>
                    <a:pt x="11902" y="20577"/>
                    <a:pt x="11902" y="20577"/>
                  </a:cubicBezTo>
                  <a:cubicBezTo>
                    <a:pt x="11902" y="20577"/>
                    <a:pt x="11902" y="20577"/>
                    <a:pt x="11902" y="20577"/>
                  </a:cubicBezTo>
                  <a:cubicBezTo>
                    <a:pt x="11461" y="20577"/>
                    <a:pt x="11461" y="20577"/>
                    <a:pt x="11461" y="20577"/>
                  </a:cubicBezTo>
                  <a:close/>
                  <a:moveTo>
                    <a:pt x="13665" y="20463"/>
                  </a:moveTo>
                  <a:cubicBezTo>
                    <a:pt x="13665" y="20577"/>
                    <a:pt x="13665" y="20577"/>
                    <a:pt x="13665" y="20577"/>
                  </a:cubicBezTo>
                  <a:cubicBezTo>
                    <a:pt x="13665" y="20691"/>
                    <a:pt x="13665" y="20691"/>
                    <a:pt x="13665" y="20691"/>
                  </a:cubicBezTo>
                  <a:cubicBezTo>
                    <a:pt x="13665" y="20691"/>
                    <a:pt x="13665" y="20691"/>
                    <a:pt x="13665" y="20691"/>
                  </a:cubicBezTo>
                  <a:cubicBezTo>
                    <a:pt x="13224" y="20691"/>
                    <a:pt x="13224" y="20691"/>
                    <a:pt x="13224" y="20691"/>
                  </a:cubicBezTo>
                  <a:cubicBezTo>
                    <a:pt x="13224" y="20577"/>
                    <a:pt x="13224" y="20577"/>
                    <a:pt x="13224" y="20577"/>
                  </a:cubicBezTo>
                  <a:cubicBezTo>
                    <a:pt x="12784" y="20691"/>
                    <a:pt x="12784" y="20691"/>
                    <a:pt x="12784" y="20691"/>
                  </a:cubicBezTo>
                  <a:cubicBezTo>
                    <a:pt x="12784" y="20577"/>
                    <a:pt x="12784" y="20577"/>
                    <a:pt x="12784" y="20577"/>
                  </a:cubicBezTo>
                  <a:cubicBezTo>
                    <a:pt x="12343" y="20577"/>
                    <a:pt x="12343" y="20577"/>
                    <a:pt x="12343" y="20577"/>
                  </a:cubicBezTo>
                  <a:cubicBezTo>
                    <a:pt x="12343" y="20577"/>
                    <a:pt x="12343" y="20577"/>
                    <a:pt x="12343" y="20577"/>
                  </a:cubicBezTo>
                  <a:cubicBezTo>
                    <a:pt x="11902" y="20577"/>
                    <a:pt x="11902" y="20577"/>
                    <a:pt x="11902" y="20577"/>
                  </a:cubicBezTo>
                  <a:cubicBezTo>
                    <a:pt x="11902" y="20577"/>
                    <a:pt x="11902" y="20577"/>
                    <a:pt x="11902" y="20577"/>
                  </a:cubicBezTo>
                  <a:cubicBezTo>
                    <a:pt x="11902" y="20463"/>
                    <a:pt x="11902" y="20463"/>
                    <a:pt x="11902" y="20463"/>
                  </a:cubicBezTo>
                  <a:cubicBezTo>
                    <a:pt x="12343" y="20463"/>
                    <a:pt x="12343" y="20463"/>
                    <a:pt x="12343" y="20463"/>
                  </a:cubicBezTo>
                  <a:cubicBezTo>
                    <a:pt x="12343" y="20463"/>
                    <a:pt x="12343" y="20463"/>
                    <a:pt x="12343" y="20463"/>
                  </a:cubicBezTo>
                  <a:cubicBezTo>
                    <a:pt x="13224" y="20463"/>
                    <a:pt x="13224" y="20463"/>
                    <a:pt x="13224" y="20463"/>
                  </a:cubicBezTo>
                  <a:cubicBezTo>
                    <a:pt x="13224" y="20577"/>
                    <a:pt x="13224" y="20577"/>
                    <a:pt x="13224" y="20577"/>
                  </a:cubicBezTo>
                  <a:cubicBezTo>
                    <a:pt x="13224" y="20463"/>
                    <a:pt x="13224" y="20463"/>
                    <a:pt x="13224" y="20463"/>
                  </a:cubicBezTo>
                  <a:cubicBezTo>
                    <a:pt x="13665" y="20463"/>
                    <a:pt x="13665" y="20463"/>
                    <a:pt x="13665" y="20463"/>
                  </a:cubicBezTo>
                  <a:cubicBezTo>
                    <a:pt x="13665" y="20463"/>
                    <a:pt x="13665" y="20463"/>
                    <a:pt x="13665" y="20463"/>
                  </a:cubicBezTo>
                  <a:close/>
                  <a:moveTo>
                    <a:pt x="14988" y="20463"/>
                  </a:moveTo>
                  <a:cubicBezTo>
                    <a:pt x="14547" y="20463"/>
                    <a:pt x="14547" y="20463"/>
                    <a:pt x="14547" y="20463"/>
                  </a:cubicBezTo>
                  <a:cubicBezTo>
                    <a:pt x="14547" y="20349"/>
                    <a:pt x="14547" y="20349"/>
                    <a:pt x="14547" y="20349"/>
                  </a:cubicBezTo>
                  <a:cubicBezTo>
                    <a:pt x="14547" y="20349"/>
                    <a:pt x="14547" y="20349"/>
                    <a:pt x="14547" y="20349"/>
                  </a:cubicBezTo>
                  <a:cubicBezTo>
                    <a:pt x="14547" y="20236"/>
                    <a:pt x="14547" y="20236"/>
                    <a:pt x="14547" y="20236"/>
                  </a:cubicBezTo>
                  <a:cubicBezTo>
                    <a:pt x="14106" y="20236"/>
                    <a:pt x="14106" y="20236"/>
                    <a:pt x="14106" y="20236"/>
                  </a:cubicBezTo>
                  <a:cubicBezTo>
                    <a:pt x="14106" y="20122"/>
                    <a:pt x="14106" y="20122"/>
                    <a:pt x="14106" y="20122"/>
                  </a:cubicBezTo>
                  <a:cubicBezTo>
                    <a:pt x="14106" y="20008"/>
                    <a:pt x="14106" y="20008"/>
                    <a:pt x="14106" y="20008"/>
                  </a:cubicBezTo>
                  <a:cubicBezTo>
                    <a:pt x="14106" y="20122"/>
                    <a:pt x="14106" y="20122"/>
                    <a:pt x="14106" y="20122"/>
                  </a:cubicBezTo>
                  <a:cubicBezTo>
                    <a:pt x="13665" y="20236"/>
                    <a:pt x="13665" y="20236"/>
                    <a:pt x="13665" y="20236"/>
                  </a:cubicBezTo>
                  <a:cubicBezTo>
                    <a:pt x="14106" y="20349"/>
                    <a:pt x="14106" y="20349"/>
                    <a:pt x="14106" y="20349"/>
                  </a:cubicBezTo>
                  <a:cubicBezTo>
                    <a:pt x="13665" y="20349"/>
                    <a:pt x="13665" y="20349"/>
                    <a:pt x="13665" y="20349"/>
                  </a:cubicBezTo>
                  <a:cubicBezTo>
                    <a:pt x="13665" y="20463"/>
                    <a:pt x="13665" y="20463"/>
                    <a:pt x="13665" y="20463"/>
                  </a:cubicBezTo>
                  <a:cubicBezTo>
                    <a:pt x="14106" y="20463"/>
                    <a:pt x="14106" y="20463"/>
                    <a:pt x="14106" y="20463"/>
                  </a:cubicBezTo>
                  <a:cubicBezTo>
                    <a:pt x="14547" y="20463"/>
                    <a:pt x="14547" y="20463"/>
                    <a:pt x="14547" y="20463"/>
                  </a:cubicBezTo>
                  <a:cubicBezTo>
                    <a:pt x="14547" y="20577"/>
                    <a:pt x="14547" y="20577"/>
                    <a:pt x="14547" y="20577"/>
                  </a:cubicBezTo>
                  <a:cubicBezTo>
                    <a:pt x="14988" y="20463"/>
                    <a:pt x="14988" y="20463"/>
                    <a:pt x="14988" y="20463"/>
                  </a:cubicBezTo>
                  <a:close/>
                  <a:moveTo>
                    <a:pt x="13224" y="21145"/>
                  </a:moveTo>
                  <a:cubicBezTo>
                    <a:pt x="13665" y="21145"/>
                    <a:pt x="13665" y="21145"/>
                    <a:pt x="13665" y="21145"/>
                  </a:cubicBezTo>
                  <a:cubicBezTo>
                    <a:pt x="13665" y="21145"/>
                    <a:pt x="13665" y="21145"/>
                    <a:pt x="13665" y="21145"/>
                  </a:cubicBezTo>
                  <a:cubicBezTo>
                    <a:pt x="13665" y="21259"/>
                    <a:pt x="13665" y="21259"/>
                    <a:pt x="13665" y="21259"/>
                  </a:cubicBezTo>
                  <a:cubicBezTo>
                    <a:pt x="13224" y="21145"/>
                    <a:pt x="13224" y="21145"/>
                    <a:pt x="13224" y="21145"/>
                  </a:cubicBezTo>
                  <a:close/>
                  <a:moveTo>
                    <a:pt x="13665" y="21032"/>
                  </a:moveTo>
                  <a:cubicBezTo>
                    <a:pt x="13224" y="21032"/>
                    <a:pt x="13224" y="21032"/>
                    <a:pt x="13224" y="21032"/>
                  </a:cubicBezTo>
                  <a:cubicBezTo>
                    <a:pt x="13665" y="21032"/>
                    <a:pt x="13665" y="21032"/>
                    <a:pt x="13665" y="21032"/>
                  </a:cubicBezTo>
                  <a:cubicBezTo>
                    <a:pt x="13665" y="21032"/>
                    <a:pt x="13665" y="21032"/>
                    <a:pt x="13665" y="21032"/>
                  </a:cubicBezTo>
                  <a:cubicBezTo>
                    <a:pt x="13665" y="21032"/>
                    <a:pt x="13665" y="21032"/>
                    <a:pt x="13665" y="21032"/>
                  </a:cubicBezTo>
                  <a:cubicBezTo>
                    <a:pt x="13665" y="21032"/>
                    <a:pt x="13665" y="21032"/>
                    <a:pt x="13665" y="21032"/>
                  </a:cubicBezTo>
                  <a:close/>
                  <a:moveTo>
                    <a:pt x="21159" y="21600"/>
                  </a:moveTo>
                  <a:cubicBezTo>
                    <a:pt x="21159" y="21486"/>
                    <a:pt x="21159" y="21486"/>
                    <a:pt x="21159" y="21486"/>
                  </a:cubicBezTo>
                  <a:cubicBezTo>
                    <a:pt x="21159" y="21486"/>
                    <a:pt x="21159" y="21486"/>
                    <a:pt x="21159" y="21486"/>
                  </a:cubicBezTo>
                  <a:cubicBezTo>
                    <a:pt x="21159" y="21373"/>
                    <a:pt x="21159" y="21373"/>
                    <a:pt x="21159" y="21373"/>
                  </a:cubicBezTo>
                  <a:cubicBezTo>
                    <a:pt x="21159" y="21373"/>
                    <a:pt x="21159" y="21373"/>
                    <a:pt x="21159" y="21373"/>
                  </a:cubicBezTo>
                  <a:cubicBezTo>
                    <a:pt x="21600" y="21486"/>
                    <a:pt x="21600" y="21486"/>
                    <a:pt x="21600" y="21486"/>
                  </a:cubicBezTo>
                  <a:cubicBezTo>
                    <a:pt x="21600" y="21600"/>
                    <a:pt x="21600" y="21600"/>
                    <a:pt x="21600" y="21600"/>
                  </a:cubicBezTo>
                  <a:cubicBezTo>
                    <a:pt x="21159" y="21600"/>
                    <a:pt x="21159" y="21600"/>
                    <a:pt x="21159" y="21600"/>
                  </a:cubicBezTo>
                  <a:close/>
                  <a:moveTo>
                    <a:pt x="16310" y="21145"/>
                  </a:moveTo>
                  <a:cubicBezTo>
                    <a:pt x="16751" y="21032"/>
                    <a:pt x="16751" y="21032"/>
                    <a:pt x="16751" y="21032"/>
                  </a:cubicBezTo>
                  <a:cubicBezTo>
                    <a:pt x="16751" y="21032"/>
                    <a:pt x="16751" y="21032"/>
                    <a:pt x="16751" y="21032"/>
                  </a:cubicBezTo>
                  <a:cubicBezTo>
                    <a:pt x="17192" y="21032"/>
                    <a:pt x="17192" y="21032"/>
                    <a:pt x="17192" y="21032"/>
                  </a:cubicBezTo>
                  <a:cubicBezTo>
                    <a:pt x="17633" y="21032"/>
                    <a:pt x="17633" y="21032"/>
                    <a:pt x="17633" y="21032"/>
                  </a:cubicBezTo>
                  <a:cubicBezTo>
                    <a:pt x="18514" y="21032"/>
                    <a:pt x="18514" y="21032"/>
                    <a:pt x="18514" y="21032"/>
                  </a:cubicBezTo>
                  <a:cubicBezTo>
                    <a:pt x="18955" y="20918"/>
                    <a:pt x="18955" y="20918"/>
                    <a:pt x="18955" y="20918"/>
                  </a:cubicBezTo>
                  <a:cubicBezTo>
                    <a:pt x="19837" y="21032"/>
                    <a:pt x="19837" y="21032"/>
                    <a:pt x="19837" y="21032"/>
                  </a:cubicBezTo>
                  <a:cubicBezTo>
                    <a:pt x="20278" y="21032"/>
                    <a:pt x="20278" y="21032"/>
                    <a:pt x="20278" y="21032"/>
                  </a:cubicBezTo>
                  <a:cubicBezTo>
                    <a:pt x="20718" y="20918"/>
                    <a:pt x="20718" y="20918"/>
                    <a:pt x="20718" y="20918"/>
                  </a:cubicBezTo>
                  <a:cubicBezTo>
                    <a:pt x="21159" y="21032"/>
                    <a:pt x="21159" y="21032"/>
                    <a:pt x="21159" y="21032"/>
                  </a:cubicBezTo>
                  <a:cubicBezTo>
                    <a:pt x="21159" y="21032"/>
                    <a:pt x="21159" y="21032"/>
                    <a:pt x="21159" y="21032"/>
                  </a:cubicBezTo>
                  <a:cubicBezTo>
                    <a:pt x="21159" y="21145"/>
                    <a:pt x="21159" y="21145"/>
                    <a:pt x="21159" y="21145"/>
                  </a:cubicBezTo>
                  <a:cubicBezTo>
                    <a:pt x="21159" y="21145"/>
                    <a:pt x="21159" y="21145"/>
                    <a:pt x="21159" y="21145"/>
                  </a:cubicBezTo>
                  <a:cubicBezTo>
                    <a:pt x="20718" y="21259"/>
                    <a:pt x="20718" y="21259"/>
                    <a:pt x="20718" y="21259"/>
                  </a:cubicBezTo>
                  <a:cubicBezTo>
                    <a:pt x="20718" y="21145"/>
                    <a:pt x="20718" y="21145"/>
                    <a:pt x="20718" y="21145"/>
                  </a:cubicBezTo>
                  <a:cubicBezTo>
                    <a:pt x="20278" y="21145"/>
                    <a:pt x="20278" y="21145"/>
                    <a:pt x="20278" y="21145"/>
                  </a:cubicBezTo>
                  <a:cubicBezTo>
                    <a:pt x="19837" y="21145"/>
                    <a:pt x="19837" y="21145"/>
                    <a:pt x="19837" y="21145"/>
                  </a:cubicBezTo>
                  <a:cubicBezTo>
                    <a:pt x="19396" y="21145"/>
                    <a:pt x="19396" y="21145"/>
                    <a:pt x="19396" y="21145"/>
                  </a:cubicBezTo>
                  <a:cubicBezTo>
                    <a:pt x="19396" y="21145"/>
                    <a:pt x="19396" y="21145"/>
                    <a:pt x="19396" y="21145"/>
                  </a:cubicBezTo>
                  <a:cubicBezTo>
                    <a:pt x="19396" y="21032"/>
                    <a:pt x="19396" y="21032"/>
                    <a:pt x="19396" y="21032"/>
                  </a:cubicBezTo>
                  <a:cubicBezTo>
                    <a:pt x="18955" y="21032"/>
                    <a:pt x="18955" y="21032"/>
                    <a:pt x="18955" y="21032"/>
                  </a:cubicBezTo>
                  <a:cubicBezTo>
                    <a:pt x="18514" y="21145"/>
                    <a:pt x="18514" y="21145"/>
                    <a:pt x="18514" y="21145"/>
                  </a:cubicBezTo>
                  <a:cubicBezTo>
                    <a:pt x="18514" y="21145"/>
                    <a:pt x="18514" y="21145"/>
                    <a:pt x="18514" y="21145"/>
                  </a:cubicBezTo>
                  <a:cubicBezTo>
                    <a:pt x="18073" y="21145"/>
                    <a:pt x="18073" y="21145"/>
                    <a:pt x="18073" y="21145"/>
                  </a:cubicBezTo>
                  <a:cubicBezTo>
                    <a:pt x="18514" y="21259"/>
                    <a:pt x="18514" y="21259"/>
                    <a:pt x="18514" y="21259"/>
                  </a:cubicBezTo>
                  <a:cubicBezTo>
                    <a:pt x="18514" y="21145"/>
                    <a:pt x="18514" y="21145"/>
                    <a:pt x="18514" y="21145"/>
                  </a:cubicBezTo>
                  <a:cubicBezTo>
                    <a:pt x="18955" y="21259"/>
                    <a:pt x="18955" y="21259"/>
                    <a:pt x="18955" y="21259"/>
                  </a:cubicBezTo>
                  <a:cubicBezTo>
                    <a:pt x="18955" y="21259"/>
                    <a:pt x="18955" y="21259"/>
                    <a:pt x="18955" y="21259"/>
                  </a:cubicBezTo>
                  <a:cubicBezTo>
                    <a:pt x="18955" y="21259"/>
                    <a:pt x="18955" y="21259"/>
                    <a:pt x="18955" y="21259"/>
                  </a:cubicBezTo>
                  <a:cubicBezTo>
                    <a:pt x="19396" y="21373"/>
                    <a:pt x="19396" y="21373"/>
                    <a:pt x="19396" y="21373"/>
                  </a:cubicBezTo>
                  <a:cubicBezTo>
                    <a:pt x="19837" y="21373"/>
                    <a:pt x="19837" y="21373"/>
                    <a:pt x="19837" y="21373"/>
                  </a:cubicBezTo>
                  <a:cubicBezTo>
                    <a:pt x="19837" y="21486"/>
                    <a:pt x="19837" y="21486"/>
                    <a:pt x="19837" y="21486"/>
                  </a:cubicBezTo>
                  <a:cubicBezTo>
                    <a:pt x="19396" y="21486"/>
                    <a:pt x="19396" y="21486"/>
                    <a:pt x="19396" y="21486"/>
                  </a:cubicBezTo>
                  <a:cubicBezTo>
                    <a:pt x="18955" y="21373"/>
                    <a:pt x="18955" y="21373"/>
                    <a:pt x="18955" y="21373"/>
                  </a:cubicBezTo>
                  <a:cubicBezTo>
                    <a:pt x="18955" y="21373"/>
                    <a:pt x="18955" y="21373"/>
                    <a:pt x="18955" y="21373"/>
                  </a:cubicBezTo>
                  <a:cubicBezTo>
                    <a:pt x="18514" y="21373"/>
                    <a:pt x="18514" y="21373"/>
                    <a:pt x="18514" y="21373"/>
                  </a:cubicBezTo>
                  <a:cubicBezTo>
                    <a:pt x="18073" y="21373"/>
                    <a:pt x="18073" y="21373"/>
                    <a:pt x="18073" y="21373"/>
                  </a:cubicBezTo>
                  <a:cubicBezTo>
                    <a:pt x="18073" y="21259"/>
                    <a:pt x="18073" y="21259"/>
                    <a:pt x="18073" y="21259"/>
                  </a:cubicBezTo>
                  <a:cubicBezTo>
                    <a:pt x="17633" y="21259"/>
                    <a:pt x="17633" y="21259"/>
                    <a:pt x="17633" y="21259"/>
                  </a:cubicBezTo>
                  <a:cubicBezTo>
                    <a:pt x="17633" y="21373"/>
                    <a:pt x="17633" y="21373"/>
                    <a:pt x="17633" y="21373"/>
                  </a:cubicBezTo>
                  <a:cubicBezTo>
                    <a:pt x="18073" y="21373"/>
                    <a:pt x="18073" y="21373"/>
                    <a:pt x="18073" y="21373"/>
                  </a:cubicBezTo>
                  <a:cubicBezTo>
                    <a:pt x="18073" y="21486"/>
                    <a:pt x="18073" y="21486"/>
                    <a:pt x="18073" y="21486"/>
                  </a:cubicBezTo>
                  <a:cubicBezTo>
                    <a:pt x="17633" y="21486"/>
                    <a:pt x="17633" y="21486"/>
                    <a:pt x="17633" y="21486"/>
                  </a:cubicBezTo>
                  <a:cubicBezTo>
                    <a:pt x="17192" y="21373"/>
                    <a:pt x="17192" y="21373"/>
                    <a:pt x="17192" y="21373"/>
                  </a:cubicBezTo>
                  <a:cubicBezTo>
                    <a:pt x="17192" y="21373"/>
                    <a:pt x="17192" y="21373"/>
                    <a:pt x="17192" y="21373"/>
                  </a:cubicBezTo>
                  <a:cubicBezTo>
                    <a:pt x="16751" y="21373"/>
                    <a:pt x="16751" y="21373"/>
                    <a:pt x="16751" y="21373"/>
                  </a:cubicBezTo>
                  <a:cubicBezTo>
                    <a:pt x="16751" y="21373"/>
                    <a:pt x="16751" y="21373"/>
                    <a:pt x="16751" y="21373"/>
                  </a:cubicBezTo>
                  <a:cubicBezTo>
                    <a:pt x="16751" y="21259"/>
                    <a:pt x="16751" y="21259"/>
                    <a:pt x="16751" y="21259"/>
                  </a:cubicBezTo>
                  <a:cubicBezTo>
                    <a:pt x="16310" y="21373"/>
                    <a:pt x="16310" y="21373"/>
                    <a:pt x="16310" y="21373"/>
                  </a:cubicBezTo>
                  <a:cubicBezTo>
                    <a:pt x="16310" y="21259"/>
                    <a:pt x="16310" y="21259"/>
                    <a:pt x="16310" y="21259"/>
                  </a:cubicBezTo>
                  <a:cubicBezTo>
                    <a:pt x="16310" y="21259"/>
                    <a:pt x="16310" y="21259"/>
                    <a:pt x="16310" y="21259"/>
                  </a:cubicBezTo>
                  <a:cubicBezTo>
                    <a:pt x="16310" y="21259"/>
                    <a:pt x="16310" y="21259"/>
                    <a:pt x="16310" y="21259"/>
                  </a:cubicBezTo>
                  <a:cubicBezTo>
                    <a:pt x="17192" y="21145"/>
                    <a:pt x="17192" y="21145"/>
                    <a:pt x="17192" y="21145"/>
                  </a:cubicBezTo>
                  <a:cubicBezTo>
                    <a:pt x="16751" y="21145"/>
                    <a:pt x="16751" y="21145"/>
                    <a:pt x="16751" y="21145"/>
                  </a:cubicBezTo>
                  <a:cubicBezTo>
                    <a:pt x="16751" y="21145"/>
                    <a:pt x="16751" y="21145"/>
                    <a:pt x="16751" y="21145"/>
                  </a:cubicBezTo>
                  <a:lnTo>
                    <a:pt x="16310" y="21145"/>
                  </a:lnTo>
                  <a:close/>
                  <a:moveTo>
                    <a:pt x="16310" y="21145"/>
                  </a:moveTo>
                </a:path>
              </a:pathLst>
            </a:custGeom>
            <a:grpFill/>
            <a:ln>
              <a:noFill/>
            </a:ln>
          </p:spPr>
          <p:txBody>
            <a:bodyPr lIns="0" tIns="0" rIns="0" bIns="0"/>
            <a:lstStyle/>
            <a:p>
              <a:pPr defTabSz="913765">
                <a:defRPr/>
              </a:pPr>
              <a:endParaRPr lang="es-ES">
                <a:solidFill>
                  <a:prstClr val="black"/>
                </a:solidFill>
              </a:endParaRPr>
            </a:p>
          </p:txBody>
        </p:sp>
        <p:sp>
          <p:nvSpPr>
            <p:cNvPr id="465" name="Rectangle 187"/>
            <p:cNvSpPr/>
            <p:nvPr/>
          </p:nvSpPr>
          <p:spPr bwMode="auto">
            <a:xfrm>
              <a:off x="4310" y="4042"/>
              <a:ext cx="8" cy="10"/>
            </a:xfrm>
            <a:prstGeom prst="rect">
              <a:avLst/>
            </a:prstGeom>
            <a:grpFill/>
            <a:ln>
              <a:noFill/>
            </a:ln>
          </p:spPr>
          <p:txBody>
            <a:bodyPr lIns="0" tIns="0" rIns="0" bIns="0"/>
            <a:lstStyle/>
            <a:p>
              <a:pPr algn="ctr" defTabSz="913765">
                <a:defRPr/>
              </a:pPr>
              <a:endParaRPr lang="es-ES">
                <a:solidFill>
                  <a:prstClr val="black"/>
                </a:solidFill>
              </a:endParaRPr>
            </a:p>
          </p:txBody>
        </p:sp>
        <p:sp>
          <p:nvSpPr>
            <p:cNvPr id="466" name="AutoShape 188"/>
            <p:cNvSpPr/>
            <p:nvPr/>
          </p:nvSpPr>
          <p:spPr bwMode="auto">
            <a:xfrm>
              <a:off x="4330" y="4052"/>
              <a:ext cx="28" cy="27"/>
            </a:xfrm>
            <a:custGeom>
              <a:avLst/>
              <a:gdLst>
                <a:gd name="T0" fmla="*/ 28 w 21600"/>
                <a:gd name="T1" fmla="*/ 27 h 21600"/>
                <a:gd name="T2" fmla="*/ 18 w 21600"/>
                <a:gd name="T3" fmla="*/ 27 h 21600"/>
                <a:gd name="T4" fmla="*/ 28 w 21600"/>
                <a:gd name="T5" fmla="*/ 27 h 21600"/>
                <a:gd name="T6" fmla="*/ 18 w 21600"/>
                <a:gd name="T7" fmla="*/ 0 h 21600"/>
                <a:gd name="T8" fmla="*/ 10 w 21600"/>
                <a:gd name="T9" fmla="*/ 10 h 21600"/>
                <a:gd name="T10" fmla="*/ 18 w 21600"/>
                <a:gd name="T11" fmla="*/ 10 h 21600"/>
                <a:gd name="T12" fmla="*/ 28 w 21600"/>
                <a:gd name="T13" fmla="*/ 20 h 21600"/>
                <a:gd name="T14" fmla="*/ 18 w 21600"/>
                <a:gd name="T15" fmla="*/ 0 h 21600"/>
                <a:gd name="T16" fmla="*/ 0 w 21600"/>
                <a:gd name="T17" fmla="*/ 10 h 21600"/>
                <a:gd name="T18" fmla="*/ 10 w 21600"/>
                <a:gd name="T19" fmla="*/ 20 h 21600"/>
                <a:gd name="T20" fmla="*/ 10 w 21600"/>
                <a:gd name="T21" fmla="*/ 27 h 21600"/>
                <a:gd name="T22" fmla="*/ 0 w 21600"/>
                <a:gd name="T23" fmla="*/ 10 h 21600"/>
                <a:gd name="T24" fmla="*/ 0 w 21600"/>
                <a:gd name="T25" fmla="*/ 1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21600" y="21600"/>
                  </a:moveTo>
                  <a:lnTo>
                    <a:pt x="13745" y="21600"/>
                  </a:lnTo>
                  <a:lnTo>
                    <a:pt x="21600" y="21600"/>
                  </a:lnTo>
                  <a:close/>
                  <a:moveTo>
                    <a:pt x="13745" y="0"/>
                  </a:moveTo>
                  <a:lnTo>
                    <a:pt x="7855" y="7855"/>
                  </a:lnTo>
                  <a:lnTo>
                    <a:pt x="13745" y="7855"/>
                  </a:lnTo>
                  <a:lnTo>
                    <a:pt x="21600" y="15709"/>
                  </a:lnTo>
                  <a:lnTo>
                    <a:pt x="13745" y="0"/>
                  </a:lnTo>
                  <a:close/>
                  <a:moveTo>
                    <a:pt x="0" y="7855"/>
                  </a:moveTo>
                  <a:lnTo>
                    <a:pt x="7855" y="15709"/>
                  </a:lnTo>
                  <a:lnTo>
                    <a:pt x="7855" y="21600"/>
                  </a:lnTo>
                  <a:lnTo>
                    <a:pt x="0" y="7855"/>
                  </a:lnTo>
                  <a:close/>
                  <a:moveTo>
                    <a:pt x="0" y="7855"/>
                  </a:moveTo>
                </a:path>
              </a:pathLst>
            </a:custGeom>
            <a:grpFill/>
            <a:ln>
              <a:noFill/>
            </a:ln>
          </p:spPr>
          <p:txBody>
            <a:bodyPr lIns="0" tIns="0" rIns="0" bIns="0"/>
            <a:lstStyle/>
            <a:p>
              <a:pPr defTabSz="913765">
                <a:defRPr/>
              </a:pPr>
              <a:endParaRPr lang="es-ES">
                <a:solidFill>
                  <a:prstClr val="black"/>
                </a:solidFill>
              </a:endParaRPr>
            </a:p>
          </p:txBody>
        </p:sp>
        <p:sp>
          <p:nvSpPr>
            <p:cNvPr id="467" name="AutoShape 189"/>
            <p:cNvSpPr/>
            <p:nvPr/>
          </p:nvSpPr>
          <p:spPr bwMode="auto">
            <a:xfrm>
              <a:off x="4340" y="4089"/>
              <a:ext cx="8" cy="17"/>
            </a:xfrm>
            <a:custGeom>
              <a:avLst/>
              <a:gdLst>
                <a:gd name="T0" fmla="*/ 0 w 21600"/>
                <a:gd name="T1" fmla="*/ 0 h 21600"/>
                <a:gd name="T2" fmla="*/ 8 w 21600"/>
                <a:gd name="T3" fmla="*/ 9 h 21600"/>
                <a:gd name="T4" fmla="*/ 8 w 21600"/>
                <a:gd name="T5" fmla="*/ 17 h 21600"/>
                <a:gd name="T6" fmla="*/ 0 w 21600"/>
                <a:gd name="T7" fmla="*/ 17 h 21600"/>
                <a:gd name="T8" fmla="*/ 0 w 21600"/>
                <a:gd name="T9" fmla="*/ 9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cubicBezTo>
                    <a:pt x="21600" y="10800"/>
                    <a:pt x="21600" y="10800"/>
                    <a:pt x="21600" y="10800"/>
                  </a:cubicBezTo>
                  <a:cubicBezTo>
                    <a:pt x="21600" y="21600"/>
                    <a:pt x="21600" y="21600"/>
                    <a:pt x="21600" y="21600"/>
                  </a:cubicBezTo>
                  <a:cubicBezTo>
                    <a:pt x="0" y="21600"/>
                    <a:pt x="0" y="21600"/>
                    <a:pt x="0" y="21600"/>
                  </a:cubicBezTo>
                  <a:cubicBezTo>
                    <a:pt x="0" y="10800"/>
                    <a:pt x="0" y="10800"/>
                    <a:pt x="0" y="10800"/>
                  </a:cubicBezTo>
                  <a:cubicBezTo>
                    <a:pt x="0" y="10800"/>
                    <a:pt x="21600" y="0"/>
                    <a:pt x="0" y="0"/>
                  </a:cubicBez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468" name="AutoShape 190"/>
            <p:cNvSpPr/>
            <p:nvPr/>
          </p:nvSpPr>
          <p:spPr bwMode="auto">
            <a:xfrm>
              <a:off x="4340" y="4116"/>
              <a:ext cx="28" cy="54"/>
            </a:xfrm>
            <a:custGeom>
              <a:avLst/>
              <a:gdLst>
                <a:gd name="T0" fmla="*/ 18 w 21600"/>
                <a:gd name="T1" fmla="*/ 37 h 21600"/>
                <a:gd name="T2" fmla="*/ 8 w 21600"/>
                <a:gd name="T3" fmla="*/ 47 h 21600"/>
                <a:gd name="T4" fmla="*/ 8 w 21600"/>
                <a:gd name="T5" fmla="*/ 54 h 21600"/>
                <a:gd name="T6" fmla="*/ 18 w 21600"/>
                <a:gd name="T7" fmla="*/ 54 h 21600"/>
                <a:gd name="T8" fmla="*/ 28 w 21600"/>
                <a:gd name="T9" fmla="*/ 47 h 21600"/>
                <a:gd name="T10" fmla="*/ 18 w 21600"/>
                <a:gd name="T11" fmla="*/ 37 h 21600"/>
                <a:gd name="T12" fmla="*/ 0 w 21600"/>
                <a:gd name="T13" fmla="*/ 0 h 21600"/>
                <a:gd name="T14" fmla="*/ 18 w 21600"/>
                <a:gd name="T15" fmla="*/ 10 h 21600"/>
                <a:gd name="T16" fmla="*/ 28 w 21600"/>
                <a:gd name="T17" fmla="*/ 20 h 21600"/>
                <a:gd name="T18" fmla="*/ 28 w 21600"/>
                <a:gd name="T19" fmla="*/ 27 h 21600"/>
                <a:gd name="T20" fmla="*/ 18 w 21600"/>
                <a:gd name="T21" fmla="*/ 20 h 21600"/>
                <a:gd name="T22" fmla="*/ 8 w 21600"/>
                <a:gd name="T23" fmla="*/ 20 h 21600"/>
                <a:gd name="T24" fmla="*/ 0 w 21600"/>
                <a:gd name="T25" fmla="*/ 10 h 21600"/>
                <a:gd name="T26" fmla="*/ 0 w 21600"/>
                <a:gd name="T27" fmla="*/ 0 h 21600"/>
                <a:gd name="T28" fmla="*/ 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3745" y="14727"/>
                  </a:moveTo>
                  <a:lnTo>
                    <a:pt x="5891" y="18655"/>
                  </a:lnTo>
                  <a:lnTo>
                    <a:pt x="5891" y="21600"/>
                  </a:lnTo>
                  <a:lnTo>
                    <a:pt x="13745" y="21600"/>
                  </a:lnTo>
                  <a:lnTo>
                    <a:pt x="21600" y="18655"/>
                  </a:lnTo>
                  <a:lnTo>
                    <a:pt x="13745" y="14727"/>
                  </a:lnTo>
                  <a:close/>
                  <a:moveTo>
                    <a:pt x="0" y="0"/>
                  </a:moveTo>
                  <a:lnTo>
                    <a:pt x="13745" y="3927"/>
                  </a:lnTo>
                  <a:lnTo>
                    <a:pt x="21600" y="7855"/>
                  </a:lnTo>
                  <a:lnTo>
                    <a:pt x="21600" y="10800"/>
                  </a:lnTo>
                  <a:lnTo>
                    <a:pt x="13745" y="7855"/>
                  </a:lnTo>
                  <a:lnTo>
                    <a:pt x="5891" y="7855"/>
                  </a:lnTo>
                  <a:lnTo>
                    <a:pt x="0" y="3927"/>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469" name="AutoShape 191"/>
            <p:cNvSpPr/>
            <p:nvPr/>
          </p:nvSpPr>
          <p:spPr bwMode="auto">
            <a:xfrm>
              <a:off x="4414" y="4180"/>
              <a:ext cx="10" cy="10"/>
            </a:xfrm>
            <a:custGeom>
              <a:avLst/>
              <a:gdLst>
                <a:gd name="T0" fmla="*/ 10 w 21600"/>
                <a:gd name="T1" fmla="*/ 0 h 21600"/>
                <a:gd name="T2" fmla="*/ 0 w 21600"/>
                <a:gd name="T3" fmla="*/ 0 h 21600"/>
                <a:gd name="T4" fmla="*/ 0 w 21600"/>
                <a:gd name="T5" fmla="*/ 10 h 21600"/>
                <a:gd name="T6" fmla="*/ 10 w 21600"/>
                <a:gd name="T7" fmla="*/ 10 h 21600"/>
                <a:gd name="T8" fmla="*/ 10 w 21600"/>
                <a:gd name="T9" fmla="*/ 0 h 21600"/>
                <a:gd name="T10" fmla="*/ 1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lnTo>
                    <a:pt x="21600" y="0"/>
                  </a:lnTo>
                  <a:close/>
                  <a:moveTo>
                    <a:pt x="21600" y="0"/>
                  </a:moveTo>
                </a:path>
              </a:pathLst>
            </a:custGeom>
            <a:grpFill/>
            <a:ln>
              <a:noFill/>
            </a:ln>
          </p:spPr>
          <p:txBody>
            <a:bodyPr lIns="0" tIns="0" rIns="0" bIns="0"/>
            <a:lstStyle/>
            <a:p>
              <a:pPr defTabSz="913765">
                <a:defRPr/>
              </a:pPr>
              <a:endParaRPr lang="es-ES">
                <a:solidFill>
                  <a:prstClr val="black"/>
                </a:solidFill>
              </a:endParaRPr>
            </a:p>
          </p:txBody>
        </p:sp>
        <p:sp>
          <p:nvSpPr>
            <p:cNvPr id="470" name="AutoShape 192"/>
            <p:cNvSpPr/>
            <p:nvPr/>
          </p:nvSpPr>
          <p:spPr bwMode="auto">
            <a:xfrm>
              <a:off x="4320" y="4170"/>
              <a:ext cx="28" cy="57"/>
            </a:xfrm>
            <a:custGeom>
              <a:avLst/>
              <a:gdLst>
                <a:gd name="T0" fmla="*/ 19 w 21600"/>
                <a:gd name="T1" fmla="*/ 57 h 21600"/>
                <a:gd name="T2" fmla="*/ 19 w 21600"/>
                <a:gd name="T3" fmla="*/ 48 h 21600"/>
                <a:gd name="T4" fmla="*/ 9 w 21600"/>
                <a:gd name="T5" fmla="*/ 48 h 21600"/>
                <a:gd name="T6" fmla="*/ 0 w 21600"/>
                <a:gd name="T7" fmla="*/ 57 h 21600"/>
                <a:gd name="T8" fmla="*/ 9 w 21600"/>
                <a:gd name="T9" fmla="*/ 57 h 21600"/>
                <a:gd name="T10" fmla="*/ 19 w 21600"/>
                <a:gd name="T11" fmla="*/ 57 h 21600"/>
                <a:gd name="T12" fmla="*/ 19 w 21600"/>
                <a:gd name="T13" fmla="*/ 38 h 21600"/>
                <a:gd name="T14" fmla="*/ 28 w 21600"/>
                <a:gd name="T15" fmla="*/ 48 h 21600"/>
                <a:gd name="T16" fmla="*/ 19 w 21600"/>
                <a:gd name="T17" fmla="*/ 48 h 21600"/>
                <a:gd name="T18" fmla="*/ 19 w 21600"/>
                <a:gd name="T19" fmla="*/ 38 h 21600"/>
                <a:gd name="T20" fmla="*/ 28 w 21600"/>
                <a:gd name="T21" fmla="*/ 0 h 21600"/>
                <a:gd name="T22" fmla="*/ 28 w 21600"/>
                <a:gd name="T23" fmla="*/ 10 h 21600"/>
                <a:gd name="T24" fmla="*/ 28 w 21600"/>
                <a:gd name="T25" fmla="*/ 19 h 21600"/>
                <a:gd name="T26" fmla="*/ 28 w 21600"/>
                <a:gd name="T27" fmla="*/ 0 h 21600"/>
                <a:gd name="T28" fmla="*/ 28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4400" y="21600"/>
                  </a:moveTo>
                  <a:cubicBezTo>
                    <a:pt x="14400" y="18000"/>
                    <a:pt x="14400" y="18000"/>
                    <a:pt x="14400" y="18000"/>
                  </a:cubicBezTo>
                  <a:cubicBezTo>
                    <a:pt x="7200" y="18000"/>
                    <a:pt x="7200" y="18000"/>
                    <a:pt x="7200" y="18000"/>
                  </a:cubicBezTo>
                  <a:cubicBezTo>
                    <a:pt x="0" y="21600"/>
                    <a:pt x="0" y="21600"/>
                    <a:pt x="0" y="21600"/>
                  </a:cubicBezTo>
                  <a:cubicBezTo>
                    <a:pt x="7200" y="21600"/>
                    <a:pt x="7200" y="21600"/>
                    <a:pt x="7200" y="21600"/>
                  </a:cubicBezTo>
                  <a:cubicBezTo>
                    <a:pt x="14400" y="21600"/>
                    <a:pt x="14400" y="21600"/>
                    <a:pt x="14400" y="21600"/>
                  </a:cubicBezTo>
                  <a:close/>
                  <a:moveTo>
                    <a:pt x="14400" y="14400"/>
                  </a:moveTo>
                  <a:cubicBezTo>
                    <a:pt x="21600" y="18000"/>
                    <a:pt x="21600" y="18000"/>
                    <a:pt x="21600" y="18000"/>
                  </a:cubicBezTo>
                  <a:cubicBezTo>
                    <a:pt x="14400" y="18000"/>
                    <a:pt x="14400" y="18000"/>
                    <a:pt x="14400" y="18000"/>
                  </a:cubicBezTo>
                  <a:cubicBezTo>
                    <a:pt x="14400" y="18000"/>
                    <a:pt x="14400" y="14400"/>
                    <a:pt x="14400" y="14400"/>
                  </a:cubicBezTo>
                  <a:close/>
                  <a:moveTo>
                    <a:pt x="21600" y="0"/>
                  </a:moveTo>
                  <a:cubicBezTo>
                    <a:pt x="21600" y="3600"/>
                    <a:pt x="21600" y="3600"/>
                    <a:pt x="21600" y="3600"/>
                  </a:cubicBezTo>
                  <a:cubicBezTo>
                    <a:pt x="21600" y="7200"/>
                    <a:pt x="21600" y="7200"/>
                    <a:pt x="21600" y="7200"/>
                  </a:cubicBezTo>
                  <a:lnTo>
                    <a:pt x="21600" y="0"/>
                  </a:lnTo>
                  <a:close/>
                  <a:moveTo>
                    <a:pt x="21600" y="0"/>
                  </a:moveTo>
                </a:path>
              </a:pathLst>
            </a:custGeom>
            <a:grpFill/>
            <a:ln>
              <a:noFill/>
            </a:ln>
          </p:spPr>
          <p:txBody>
            <a:bodyPr lIns="0" tIns="0" rIns="0" bIns="0"/>
            <a:lstStyle/>
            <a:p>
              <a:pPr defTabSz="913765">
                <a:defRPr/>
              </a:pPr>
              <a:endParaRPr lang="es-ES">
                <a:solidFill>
                  <a:prstClr val="black"/>
                </a:solidFill>
              </a:endParaRPr>
            </a:p>
          </p:txBody>
        </p:sp>
        <p:sp>
          <p:nvSpPr>
            <p:cNvPr id="471" name="AutoShape 193"/>
            <p:cNvSpPr/>
            <p:nvPr/>
          </p:nvSpPr>
          <p:spPr bwMode="auto">
            <a:xfrm>
              <a:off x="4313" y="4262"/>
              <a:ext cx="55" cy="47"/>
            </a:xfrm>
            <a:custGeom>
              <a:avLst/>
              <a:gdLst>
                <a:gd name="T0" fmla="*/ 45 w 21600"/>
                <a:gd name="T1" fmla="*/ 0 h 21600"/>
                <a:gd name="T2" fmla="*/ 55 w 21600"/>
                <a:gd name="T3" fmla="*/ 0 h 21600"/>
                <a:gd name="T4" fmla="*/ 45 w 21600"/>
                <a:gd name="T5" fmla="*/ 0 h 21600"/>
                <a:gd name="T6" fmla="*/ 45 w 21600"/>
                <a:gd name="T7" fmla="*/ 10 h 21600"/>
                <a:gd name="T8" fmla="*/ 18 w 21600"/>
                <a:gd name="T9" fmla="*/ 10 h 21600"/>
                <a:gd name="T10" fmla="*/ 7 w 21600"/>
                <a:gd name="T11" fmla="*/ 20 h 21600"/>
                <a:gd name="T12" fmla="*/ 18 w 21600"/>
                <a:gd name="T13" fmla="*/ 20 h 21600"/>
                <a:gd name="T14" fmla="*/ 18 w 21600"/>
                <a:gd name="T15" fmla="*/ 30 h 21600"/>
                <a:gd name="T16" fmla="*/ 7 w 21600"/>
                <a:gd name="T17" fmla="*/ 37 h 21600"/>
                <a:gd name="T18" fmla="*/ 0 w 21600"/>
                <a:gd name="T19" fmla="*/ 37 h 21600"/>
                <a:gd name="T20" fmla="*/ 18 w 21600"/>
                <a:gd name="T21" fmla="*/ 47 h 21600"/>
                <a:gd name="T22" fmla="*/ 35 w 21600"/>
                <a:gd name="T23" fmla="*/ 37 h 21600"/>
                <a:gd name="T24" fmla="*/ 45 w 21600"/>
                <a:gd name="T25" fmla="*/ 37 h 21600"/>
                <a:gd name="T26" fmla="*/ 45 w 21600"/>
                <a:gd name="T27" fmla="*/ 30 h 21600"/>
                <a:gd name="T28" fmla="*/ 35 w 21600"/>
                <a:gd name="T29" fmla="*/ 20 h 21600"/>
                <a:gd name="T30" fmla="*/ 45 w 21600"/>
                <a:gd name="T31" fmla="*/ 10 h 21600"/>
                <a:gd name="T32" fmla="*/ 45 w 21600"/>
                <a:gd name="T33" fmla="*/ 1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17673" y="0"/>
                  </a:moveTo>
                  <a:lnTo>
                    <a:pt x="21600" y="0"/>
                  </a:lnTo>
                  <a:lnTo>
                    <a:pt x="17673" y="0"/>
                  </a:lnTo>
                  <a:close/>
                  <a:moveTo>
                    <a:pt x="17673" y="4547"/>
                  </a:moveTo>
                  <a:lnTo>
                    <a:pt x="6873" y="4547"/>
                  </a:lnTo>
                  <a:lnTo>
                    <a:pt x="2945" y="9095"/>
                  </a:lnTo>
                  <a:lnTo>
                    <a:pt x="6873" y="9095"/>
                  </a:lnTo>
                  <a:lnTo>
                    <a:pt x="6873" y="13642"/>
                  </a:lnTo>
                  <a:lnTo>
                    <a:pt x="2945" y="17053"/>
                  </a:lnTo>
                  <a:lnTo>
                    <a:pt x="0" y="17053"/>
                  </a:lnTo>
                  <a:lnTo>
                    <a:pt x="6873" y="21600"/>
                  </a:lnTo>
                  <a:lnTo>
                    <a:pt x="13745" y="17053"/>
                  </a:lnTo>
                  <a:lnTo>
                    <a:pt x="17673" y="17053"/>
                  </a:lnTo>
                  <a:lnTo>
                    <a:pt x="17673" y="13642"/>
                  </a:lnTo>
                  <a:lnTo>
                    <a:pt x="13745" y="9095"/>
                  </a:lnTo>
                  <a:lnTo>
                    <a:pt x="17673" y="4547"/>
                  </a:lnTo>
                  <a:close/>
                  <a:moveTo>
                    <a:pt x="17673" y="4547"/>
                  </a:moveTo>
                </a:path>
              </a:pathLst>
            </a:custGeom>
            <a:grpFill/>
            <a:ln>
              <a:noFill/>
            </a:ln>
          </p:spPr>
          <p:txBody>
            <a:bodyPr lIns="0" tIns="0" rIns="0" bIns="0"/>
            <a:lstStyle/>
            <a:p>
              <a:pPr defTabSz="913765">
                <a:defRPr/>
              </a:pPr>
              <a:endParaRPr lang="es-ES">
                <a:solidFill>
                  <a:prstClr val="black"/>
                </a:solidFill>
              </a:endParaRPr>
            </a:p>
          </p:txBody>
        </p:sp>
        <p:sp>
          <p:nvSpPr>
            <p:cNvPr id="472" name="Rectangle 19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3" name="Rectangle 19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4" name="Rectangle 19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5" name="Rectangle 19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6" name="Rectangle 19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7" name="Rectangle 19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8" name="Rectangle 20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9" name="Rectangle 20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0" name="Rectangle 20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1" name="Rectangle 20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2" name="Rectangle 20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3" name="Rectangle 20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4" name="Rectangle 20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5" name="Rectangle 20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6" name="Rectangle 20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7" name="Rectangle 20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8" name="Rectangle 21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9" name="Rectangle 21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0" name="Rectangle 21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1" name="Rectangle 21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2" name="Rectangle 21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3" name="Rectangle 21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4" name="Rectangle 21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5" name="Rectangle 21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6" name="Rectangle 21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7" name="Rectangle 21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8" name="Rectangle 22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9" name="Rectangle 22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0" name="Rectangle 22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1" name="Rectangle 22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2" name="Rectangle 22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3" name="Rectangle 22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4" name="Rectangle 22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5" name="Rectangle 22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6" name="Rectangle 22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7" name="Rectangle 22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8" name="Rectangle 23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9" name="Rectangle 23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0" name="Rectangle 23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1" name="Rectangle 23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2" name="Rectangle 23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3" name="Rectangle 23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4" name="Rectangle 23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5" name="Rectangle 23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6" name="Rectangle 23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7" name="Rectangle 23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8" name="Rectangle 24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9" name="Rectangle 24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0" name="Rectangle 24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1" name="Rectangle 24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2" name="Rectangle 24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3" name="Rectangle 24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4" name="Rectangle 24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5" name="Rectangle 24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6" name="Rectangle 24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7" name="Rectangle 24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8" name="Rectangle 25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9" name="Rectangle 25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0" name="Rectangle 25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1" name="Rectangle 25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2" name="Rectangle 25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3" name="Rectangle 25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4" name="Rectangle 25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5" name="Rectangle 25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6" name="AutoShape 258"/>
            <p:cNvSpPr/>
            <p:nvPr/>
          </p:nvSpPr>
          <p:spPr bwMode="auto">
            <a:xfrm>
              <a:off x="1915" y="2484"/>
              <a:ext cx="2360" cy="1229"/>
            </a:xfrm>
            <a:custGeom>
              <a:avLst/>
              <a:gdLst>
                <a:gd name="T0" fmla="*/ 1373 w 21600"/>
                <a:gd name="T1" fmla="*/ 119 h 21600"/>
                <a:gd name="T2" fmla="*/ 1664 w 21600"/>
                <a:gd name="T3" fmla="*/ 238 h 21600"/>
                <a:gd name="T4" fmla="*/ 1975 w 21600"/>
                <a:gd name="T5" fmla="*/ 376 h 21600"/>
                <a:gd name="T6" fmla="*/ 2219 w 21600"/>
                <a:gd name="T7" fmla="*/ 303 h 21600"/>
                <a:gd name="T8" fmla="*/ 2332 w 21600"/>
                <a:gd name="T9" fmla="*/ 248 h 21600"/>
                <a:gd name="T10" fmla="*/ 2351 w 21600"/>
                <a:gd name="T11" fmla="*/ 367 h 21600"/>
                <a:gd name="T12" fmla="*/ 2275 w 21600"/>
                <a:gd name="T13" fmla="*/ 385 h 21600"/>
                <a:gd name="T14" fmla="*/ 2210 w 21600"/>
                <a:gd name="T15" fmla="*/ 413 h 21600"/>
                <a:gd name="T16" fmla="*/ 2200 w 21600"/>
                <a:gd name="T17" fmla="*/ 486 h 21600"/>
                <a:gd name="T18" fmla="*/ 2144 w 21600"/>
                <a:gd name="T19" fmla="*/ 523 h 21600"/>
                <a:gd name="T20" fmla="*/ 2031 w 21600"/>
                <a:gd name="T21" fmla="*/ 559 h 21600"/>
                <a:gd name="T22" fmla="*/ 1984 w 21600"/>
                <a:gd name="T23" fmla="*/ 633 h 21600"/>
                <a:gd name="T24" fmla="*/ 1975 w 21600"/>
                <a:gd name="T25" fmla="*/ 642 h 21600"/>
                <a:gd name="T26" fmla="*/ 1937 w 21600"/>
                <a:gd name="T27" fmla="*/ 688 h 21600"/>
                <a:gd name="T28" fmla="*/ 1927 w 21600"/>
                <a:gd name="T29" fmla="*/ 615 h 21600"/>
                <a:gd name="T30" fmla="*/ 1909 w 21600"/>
                <a:gd name="T31" fmla="*/ 670 h 21600"/>
                <a:gd name="T32" fmla="*/ 1909 w 21600"/>
                <a:gd name="T33" fmla="*/ 697 h 21600"/>
                <a:gd name="T34" fmla="*/ 1890 w 21600"/>
                <a:gd name="T35" fmla="*/ 715 h 21600"/>
                <a:gd name="T36" fmla="*/ 1899 w 21600"/>
                <a:gd name="T37" fmla="*/ 761 h 21600"/>
                <a:gd name="T38" fmla="*/ 1918 w 21600"/>
                <a:gd name="T39" fmla="*/ 789 h 21600"/>
                <a:gd name="T40" fmla="*/ 1890 w 21600"/>
                <a:gd name="T41" fmla="*/ 807 h 21600"/>
                <a:gd name="T42" fmla="*/ 1815 w 21600"/>
                <a:gd name="T43" fmla="*/ 862 h 21600"/>
                <a:gd name="T44" fmla="*/ 1721 w 21600"/>
                <a:gd name="T45" fmla="*/ 917 h 21600"/>
                <a:gd name="T46" fmla="*/ 1664 w 21600"/>
                <a:gd name="T47" fmla="*/ 1009 h 21600"/>
                <a:gd name="T48" fmla="*/ 1692 w 21600"/>
                <a:gd name="T49" fmla="*/ 1174 h 21600"/>
                <a:gd name="T50" fmla="*/ 1627 w 21600"/>
                <a:gd name="T51" fmla="*/ 1201 h 21600"/>
                <a:gd name="T52" fmla="*/ 1589 w 21600"/>
                <a:gd name="T53" fmla="*/ 1146 h 21600"/>
                <a:gd name="T54" fmla="*/ 1580 w 21600"/>
                <a:gd name="T55" fmla="*/ 1064 h 21600"/>
                <a:gd name="T56" fmla="*/ 1514 w 21600"/>
                <a:gd name="T57" fmla="*/ 1036 h 21600"/>
                <a:gd name="T58" fmla="*/ 1476 w 21600"/>
                <a:gd name="T59" fmla="*/ 1009 h 21600"/>
                <a:gd name="T60" fmla="*/ 1401 w 21600"/>
                <a:gd name="T61" fmla="*/ 1009 h 21600"/>
                <a:gd name="T62" fmla="*/ 1307 w 21600"/>
                <a:gd name="T63" fmla="*/ 1027 h 21600"/>
                <a:gd name="T64" fmla="*/ 1316 w 21600"/>
                <a:gd name="T65" fmla="*/ 1055 h 21600"/>
                <a:gd name="T66" fmla="*/ 1241 w 21600"/>
                <a:gd name="T67" fmla="*/ 1055 h 21600"/>
                <a:gd name="T68" fmla="*/ 1175 w 21600"/>
                <a:gd name="T69" fmla="*/ 1036 h 21600"/>
                <a:gd name="T70" fmla="*/ 1091 w 21600"/>
                <a:gd name="T71" fmla="*/ 1036 h 21600"/>
                <a:gd name="T72" fmla="*/ 1015 w 21600"/>
                <a:gd name="T73" fmla="*/ 1082 h 21600"/>
                <a:gd name="T74" fmla="*/ 978 w 21600"/>
                <a:gd name="T75" fmla="*/ 1183 h 21600"/>
                <a:gd name="T76" fmla="*/ 903 w 21600"/>
                <a:gd name="T77" fmla="*/ 1128 h 21600"/>
                <a:gd name="T78" fmla="*/ 856 w 21600"/>
                <a:gd name="T79" fmla="*/ 1036 h 21600"/>
                <a:gd name="T80" fmla="*/ 780 w 21600"/>
                <a:gd name="T81" fmla="*/ 1036 h 21600"/>
                <a:gd name="T82" fmla="*/ 715 w 21600"/>
                <a:gd name="T83" fmla="*/ 1036 h 21600"/>
                <a:gd name="T84" fmla="*/ 686 w 21600"/>
                <a:gd name="T85" fmla="*/ 991 h 21600"/>
                <a:gd name="T86" fmla="*/ 630 w 21600"/>
                <a:gd name="T87" fmla="*/ 926 h 21600"/>
                <a:gd name="T88" fmla="*/ 169 w 21600"/>
                <a:gd name="T89" fmla="*/ 816 h 21600"/>
                <a:gd name="T90" fmla="*/ 85 w 21600"/>
                <a:gd name="T91" fmla="*/ 752 h 21600"/>
                <a:gd name="T92" fmla="*/ 56 w 21600"/>
                <a:gd name="T93" fmla="*/ 660 h 21600"/>
                <a:gd name="T94" fmla="*/ 56 w 21600"/>
                <a:gd name="T95" fmla="*/ 605 h 21600"/>
                <a:gd name="T96" fmla="*/ 38 w 21600"/>
                <a:gd name="T97" fmla="*/ 605 h 21600"/>
                <a:gd name="T98" fmla="*/ 9 w 21600"/>
                <a:gd name="T99" fmla="*/ 477 h 21600"/>
                <a:gd name="T100" fmla="*/ 28 w 21600"/>
                <a:gd name="T101" fmla="*/ 358 h 21600"/>
                <a:gd name="T102" fmla="*/ 103 w 21600"/>
                <a:gd name="T103" fmla="*/ 174 h 21600"/>
                <a:gd name="T104" fmla="*/ 113 w 21600"/>
                <a:gd name="T105" fmla="*/ 147 h 21600"/>
                <a:gd name="T106" fmla="*/ 122 w 21600"/>
                <a:gd name="T107" fmla="*/ 64 h 21600"/>
                <a:gd name="T108" fmla="*/ 179 w 21600"/>
                <a:gd name="T109" fmla="*/ 73 h 21600"/>
                <a:gd name="T110" fmla="*/ 179 w 21600"/>
                <a:gd name="T111" fmla="*/ 110 h 21600"/>
                <a:gd name="T112" fmla="*/ 216 w 21600"/>
                <a:gd name="T113" fmla="*/ 28 h 21600"/>
                <a:gd name="T114" fmla="*/ 2050 w 21600"/>
                <a:gd name="T115" fmla="*/ 550 h 21600"/>
                <a:gd name="T116" fmla="*/ 2097 w 21600"/>
                <a:gd name="T117" fmla="*/ 541 h 21600"/>
                <a:gd name="T118" fmla="*/ 207 w 21600"/>
                <a:gd name="T119" fmla="*/ 37 h 21600"/>
                <a:gd name="T120" fmla="*/ 987 w 21600"/>
                <a:gd name="T121" fmla="*/ 1128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893" y="0"/>
                  </a:moveTo>
                  <a:cubicBezTo>
                    <a:pt x="11790" y="1612"/>
                    <a:pt x="11790" y="1612"/>
                    <a:pt x="11790" y="1612"/>
                  </a:cubicBezTo>
                  <a:cubicBezTo>
                    <a:pt x="11876" y="1612"/>
                    <a:pt x="11876" y="1612"/>
                    <a:pt x="11876" y="1612"/>
                  </a:cubicBezTo>
                  <a:cubicBezTo>
                    <a:pt x="11962" y="1612"/>
                    <a:pt x="11962" y="1612"/>
                    <a:pt x="11962" y="1612"/>
                  </a:cubicBezTo>
                  <a:cubicBezTo>
                    <a:pt x="12048" y="1773"/>
                    <a:pt x="12048" y="1773"/>
                    <a:pt x="12048" y="1773"/>
                  </a:cubicBezTo>
                  <a:cubicBezTo>
                    <a:pt x="12048" y="1773"/>
                    <a:pt x="12048" y="1773"/>
                    <a:pt x="12048" y="1773"/>
                  </a:cubicBezTo>
                  <a:cubicBezTo>
                    <a:pt x="12134" y="1934"/>
                    <a:pt x="12134" y="1934"/>
                    <a:pt x="12134" y="1934"/>
                  </a:cubicBezTo>
                  <a:cubicBezTo>
                    <a:pt x="12134" y="1934"/>
                    <a:pt x="12134" y="1934"/>
                    <a:pt x="12134" y="1934"/>
                  </a:cubicBezTo>
                  <a:cubicBezTo>
                    <a:pt x="12220" y="1934"/>
                    <a:pt x="12220" y="1934"/>
                    <a:pt x="12220" y="1934"/>
                  </a:cubicBezTo>
                  <a:cubicBezTo>
                    <a:pt x="12220" y="2096"/>
                    <a:pt x="12220" y="2096"/>
                    <a:pt x="12220" y="2096"/>
                  </a:cubicBezTo>
                  <a:cubicBezTo>
                    <a:pt x="12306" y="2096"/>
                    <a:pt x="12306" y="2096"/>
                    <a:pt x="12306" y="2096"/>
                  </a:cubicBezTo>
                  <a:cubicBezTo>
                    <a:pt x="12306" y="2096"/>
                    <a:pt x="12306" y="2096"/>
                    <a:pt x="12306" y="2096"/>
                  </a:cubicBezTo>
                  <a:cubicBezTo>
                    <a:pt x="12392" y="2096"/>
                    <a:pt x="12392" y="2096"/>
                    <a:pt x="12392" y="2096"/>
                  </a:cubicBezTo>
                  <a:cubicBezTo>
                    <a:pt x="12478" y="2096"/>
                    <a:pt x="12478" y="2096"/>
                    <a:pt x="12478" y="2096"/>
                  </a:cubicBezTo>
                  <a:cubicBezTo>
                    <a:pt x="12478" y="2096"/>
                    <a:pt x="12478" y="2096"/>
                    <a:pt x="12478" y="2096"/>
                  </a:cubicBezTo>
                  <a:cubicBezTo>
                    <a:pt x="12564" y="2096"/>
                    <a:pt x="12564" y="2096"/>
                    <a:pt x="12564" y="2096"/>
                  </a:cubicBezTo>
                  <a:cubicBezTo>
                    <a:pt x="12650" y="2257"/>
                    <a:pt x="12650" y="2257"/>
                    <a:pt x="12650" y="2257"/>
                  </a:cubicBezTo>
                  <a:cubicBezTo>
                    <a:pt x="12736" y="2257"/>
                    <a:pt x="12736" y="2257"/>
                    <a:pt x="12736" y="2257"/>
                  </a:cubicBezTo>
                  <a:cubicBezTo>
                    <a:pt x="12736" y="2418"/>
                    <a:pt x="12736" y="2418"/>
                    <a:pt x="12736" y="2418"/>
                  </a:cubicBezTo>
                  <a:cubicBezTo>
                    <a:pt x="12908" y="2418"/>
                    <a:pt x="12908" y="2418"/>
                    <a:pt x="12908" y="2418"/>
                  </a:cubicBezTo>
                  <a:cubicBezTo>
                    <a:pt x="12994" y="2418"/>
                    <a:pt x="12994" y="2418"/>
                    <a:pt x="12994" y="2418"/>
                  </a:cubicBezTo>
                  <a:cubicBezTo>
                    <a:pt x="12994" y="2579"/>
                    <a:pt x="12994" y="2579"/>
                    <a:pt x="12994" y="2579"/>
                  </a:cubicBezTo>
                  <a:cubicBezTo>
                    <a:pt x="13080" y="2579"/>
                    <a:pt x="13080" y="2579"/>
                    <a:pt x="13080" y="2579"/>
                  </a:cubicBezTo>
                  <a:cubicBezTo>
                    <a:pt x="13167" y="2579"/>
                    <a:pt x="13167" y="2579"/>
                    <a:pt x="13167" y="2579"/>
                  </a:cubicBezTo>
                  <a:cubicBezTo>
                    <a:pt x="13253" y="2579"/>
                    <a:pt x="13253" y="2579"/>
                    <a:pt x="13253" y="2579"/>
                  </a:cubicBezTo>
                  <a:cubicBezTo>
                    <a:pt x="13253" y="2579"/>
                    <a:pt x="13253" y="2579"/>
                    <a:pt x="13253" y="2579"/>
                  </a:cubicBezTo>
                  <a:cubicBezTo>
                    <a:pt x="13339" y="2740"/>
                    <a:pt x="13339" y="2740"/>
                    <a:pt x="13339" y="2740"/>
                  </a:cubicBezTo>
                  <a:cubicBezTo>
                    <a:pt x="13511" y="2740"/>
                    <a:pt x="13511" y="2740"/>
                    <a:pt x="13511" y="2740"/>
                  </a:cubicBezTo>
                  <a:cubicBezTo>
                    <a:pt x="13511" y="2740"/>
                    <a:pt x="13511" y="2740"/>
                    <a:pt x="13511" y="2740"/>
                  </a:cubicBezTo>
                  <a:cubicBezTo>
                    <a:pt x="13597" y="2901"/>
                    <a:pt x="13597" y="2901"/>
                    <a:pt x="13597" y="2901"/>
                  </a:cubicBezTo>
                  <a:cubicBezTo>
                    <a:pt x="13683" y="2901"/>
                    <a:pt x="13683" y="2901"/>
                    <a:pt x="13683" y="2901"/>
                  </a:cubicBezTo>
                  <a:cubicBezTo>
                    <a:pt x="15232" y="4191"/>
                    <a:pt x="15232" y="4191"/>
                    <a:pt x="15232" y="4191"/>
                  </a:cubicBezTo>
                  <a:cubicBezTo>
                    <a:pt x="15318" y="4352"/>
                    <a:pt x="15318" y="4352"/>
                    <a:pt x="15318" y="4352"/>
                  </a:cubicBezTo>
                  <a:cubicBezTo>
                    <a:pt x="15576" y="4675"/>
                    <a:pt x="15576" y="4675"/>
                    <a:pt x="15576" y="4675"/>
                  </a:cubicBezTo>
                  <a:cubicBezTo>
                    <a:pt x="15834" y="6609"/>
                    <a:pt x="15834" y="6609"/>
                    <a:pt x="15834" y="6609"/>
                  </a:cubicBezTo>
                  <a:cubicBezTo>
                    <a:pt x="15748" y="7576"/>
                    <a:pt x="15748" y="7576"/>
                    <a:pt x="15748" y="7576"/>
                  </a:cubicBezTo>
                  <a:cubicBezTo>
                    <a:pt x="15748" y="7576"/>
                    <a:pt x="15748" y="7576"/>
                    <a:pt x="15748" y="7576"/>
                  </a:cubicBezTo>
                  <a:cubicBezTo>
                    <a:pt x="15662" y="7737"/>
                    <a:pt x="15662" y="7737"/>
                    <a:pt x="15662" y="7737"/>
                  </a:cubicBezTo>
                  <a:cubicBezTo>
                    <a:pt x="15662" y="7899"/>
                    <a:pt x="15662" y="7899"/>
                    <a:pt x="15662" y="7899"/>
                  </a:cubicBezTo>
                  <a:cubicBezTo>
                    <a:pt x="15490" y="8060"/>
                    <a:pt x="15490" y="8060"/>
                    <a:pt x="15490" y="8060"/>
                  </a:cubicBezTo>
                  <a:cubicBezTo>
                    <a:pt x="15404" y="8221"/>
                    <a:pt x="15404" y="8221"/>
                    <a:pt x="15404" y="8221"/>
                  </a:cubicBezTo>
                  <a:cubicBezTo>
                    <a:pt x="15490" y="8382"/>
                    <a:pt x="15490" y="8382"/>
                    <a:pt x="15490" y="8382"/>
                  </a:cubicBezTo>
                  <a:cubicBezTo>
                    <a:pt x="16781" y="7737"/>
                    <a:pt x="16781" y="7737"/>
                    <a:pt x="16781" y="7737"/>
                  </a:cubicBezTo>
                  <a:cubicBezTo>
                    <a:pt x="16953" y="7737"/>
                    <a:pt x="16953" y="7737"/>
                    <a:pt x="16953" y="7737"/>
                  </a:cubicBezTo>
                  <a:cubicBezTo>
                    <a:pt x="16953" y="7415"/>
                    <a:pt x="16953" y="7415"/>
                    <a:pt x="16953" y="7415"/>
                  </a:cubicBezTo>
                  <a:cubicBezTo>
                    <a:pt x="17727" y="7093"/>
                    <a:pt x="17727" y="7093"/>
                    <a:pt x="17727" y="7093"/>
                  </a:cubicBezTo>
                  <a:cubicBezTo>
                    <a:pt x="17986" y="6609"/>
                    <a:pt x="17986" y="6609"/>
                    <a:pt x="17986" y="6609"/>
                  </a:cubicBezTo>
                  <a:cubicBezTo>
                    <a:pt x="18072" y="6609"/>
                    <a:pt x="18072" y="6609"/>
                    <a:pt x="18072" y="6609"/>
                  </a:cubicBezTo>
                  <a:cubicBezTo>
                    <a:pt x="18158" y="6448"/>
                    <a:pt x="18158" y="6448"/>
                    <a:pt x="18158" y="6448"/>
                  </a:cubicBezTo>
                  <a:cubicBezTo>
                    <a:pt x="18330" y="6287"/>
                    <a:pt x="18330" y="6287"/>
                    <a:pt x="18330" y="6287"/>
                  </a:cubicBezTo>
                  <a:cubicBezTo>
                    <a:pt x="18416" y="6125"/>
                    <a:pt x="18416" y="6125"/>
                    <a:pt x="18416" y="6125"/>
                  </a:cubicBezTo>
                  <a:cubicBezTo>
                    <a:pt x="18502" y="6125"/>
                    <a:pt x="18502" y="6125"/>
                    <a:pt x="18502" y="6125"/>
                  </a:cubicBezTo>
                  <a:cubicBezTo>
                    <a:pt x="18588" y="5964"/>
                    <a:pt x="18588" y="5964"/>
                    <a:pt x="18588" y="5964"/>
                  </a:cubicBezTo>
                  <a:cubicBezTo>
                    <a:pt x="18760" y="5964"/>
                    <a:pt x="18760" y="5964"/>
                    <a:pt x="18760" y="5964"/>
                  </a:cubicBezTo>
                  <a:cubicBezTo>
                    <a:pt x="19879" y="5964"/>
                    <a:pt x="19879" y="5964"/>
                    <a:pt x="19879" y="5964"/>
                  </a:cubicBezTo>
                  <a:cubicBezTo>
                    <a:pt x="19965" y="5803"/>
                    <a:pt x="19965" y="5803"/>
                    <a:pt x="19965" y="5803"/>
                  </a:cubicBezTo>
                  <a:cubicBezTo>
                    <a:pt x="19965" y="5803"/>
                    <a:pt x="19965" y="5803"/>
                    <a:pt x="19965" y="5803"/>
                  </a:cubicBezTo>
                  <a:cubicBezTo>
                    <a:pt x="19965" y="5803"/>
                    <a:pt x="19965" y="5803"/>
                    <a:pt x="19965" y="5803"/>
                  </a:cubicBezTo>
                  <a:cubicBezTo>
                    <a:pt x="20051" y="5803"/>
                    <a:pt x="20051" y="5803"/>
                    <a:pt x="20051" y="5803"/>
                  </a:cubicBezTo>
                  <a:cubicBezTo>
                    <a:pt x="20137" y="5803"/>
                    <a:pt x="20137" y="5803"/>
                    <a:pt x="20137" y="5803"/>
                  </a:cubicBezTo>
                  <a:cubicBezTo>
                    <a:pt x="20137" y="5803"/>
                    <a:pt x="20137" y="5803"/>
                    <a:pt x="20137" y="5803"/>
                  </a:cubicBezTo>
                  <a:cubicBezTo>
                    <a:pt x="20137" y="5642"/>
                    <a:pt x="20137" y="5642"/>
                    <a:pt x="20137" y="5642"/>
                  </a:cubicBezTo>
                  <a:cubicBezTo>
                    <a:pt x="20309" y="5481"/>
                    <a:pt x="20309" y="5481"/>
                    <a:pt x="20309" y="5481"/>
                  </a:cubicBezTo>
                  <a:cubicBezTo>
                    <a:pt x="20309" y="5319"/>
                    <a:pt x="20309" y="5319"/>
                    <a:pt x="20309" y="5319"/>
                  </a:cubicBezTo>
                  <a:cubicBezTo>
                    <a:pt x="20481" y="5158"/>
                    <a:pt x="20481" y="5158"/>
                    <a:pt x="20481" y="5158"/>
                  </a:cubicBezTo>
                  <a:cubicBezTo>
                    <a:pt x="20481" y="4997"/>
                    <a:pt x="20481" y="4997"/>
                    <a:pt x="20481" y="4997"/>
                  </a:cubicBezTo>
                  <a:cubicBezTo>
                    <a:pt x="20481" y="4836"/>
                    <a:pt x="20481" y="4836"/>
                    <a:pt x="20481" y="4836"/>
                  </a:cubicBezTo>
                  <a:cubicBezTo>
                    <a:pt x="20567" y="4836"/>
                    <a:pt x="20567" y="4836"/>
                    <a:pt x="20567" y="4836"/>
                  </a:cubicBezTo>
                  <a:cubicBezTo>
                    <a:pt x="20567" y="4675"/>
                    <a:pt x="20567" y="4675"/>
                    <a:pt x="20567" y="4675"/>
                  </a:cubicBezTo>
                  <a:cubicBezTo>
                    <a:pt x="20653" y="4513"/>
                    <a:pt x="20653" y="4513"/>
                    <a:pt x="20653" y="4513"/>
                  </a:cubicBezTo>
                  <a:cubicBezTo>
                    <a:pt x="20739" y="4352"/>
                    <a:pt x="20739" y="4352"/>
                    <a:pt x="20739" y="4352"/>
                  </a:cubicBezTo>
                  <a:cubicBezTo>
                    <a:pt x="20825" y="4191"/>
                    <a:pt x="20825" y="4191"/>
                    <a:pt x="20825" y="4191"/>
                  </a:cubicBezTo>
                  <a:cubicBezTo>
                    <a:pt x="20912" y="4030"/>
                    <a:pt x="20912" y="4030"/>
                    <a:pt x="20912" y="4030"/>
                  </a:cubicBezTo>
                  <a:cubicBezTo>
                    <a:pt x="20912" y="4030"/>
                    <a:pt x="20912" y="4030"/>
                    <a:pt x="20912" y="4030"/>
                  </a:cubicBezTo>
                  <a:cubicBezTo>
                    <a:pt x="20912" y="4191"/>
                    <a:pt x="20912" y="4191"/>
                    <a:pt x="20912" y="4191"/>
                  </a:cubicBezTo>
                  <a:cubicBezTo>
                    <a:pt x="20998" y="4191"/>
                    <a:pt x="20998" y="4191"/>
                    <a:pt x="20998" y="4191"/>
                  </a:cubicBezTo>
                  <a:cubicBezTo>
                    <a:pt x="21084" y="4191"/>
                    <a:pt x="21084" y="4191"/>
                    <a:pt x="21084" y="4191"/>
                  </a:cubicBezTo>
                  <a:cubicBezTo>
                    <a:pt x="21170" y="4191"/>
                    <a:pt x="21170" y="4191"/>
                    <a:pt x="21170" y="4191"/>
                  </a:cubicBezTo>
                  <a:cubicBezTo>
                    <a:pt x="21256" y="4191"/>
                    <a:pt x="21256" y="4191"/>
                    <a:pt x="21256" y="4191"/>
                  </a:cubicBezTo>
                  <a:cubicBezTo>
                    <a:pt x="21342" y="4352"/>
                    <a:pt x="21342" y="4352"/>
                    <a:pt x="21342" y="4352"/>
                  </a:cubicBezTo>
                  <a:cubicBezTo>
                    <a:pt x="21342" y="4675"/>
                    <a:pt x="21342" y="4675"/>
                    <a:pt x="21342" y="4675"/>
                  </a:cubicBezTo>
                  <a:cubicBezTo>
                    <a:pt x="21256" y="5481"/>
                    <a:pt x="21256" y="5481"/>
                    <a:pt x="21256" y="5481"/>
                  </a:cubicBezTo>
                  <a:cubicBezTo>
                    <a:pt x="21256" y="5481"/>
                    <a:pt x="21256" y="5481"/>
                    <a:pt x="21256" y="5481"/>
                  </a:cubicBezTo>
                  <a:cubicBezTo>
                    <a:pt x="21256" y="5481"/>
                    <a:pt x="21256" y="5481"/>
                    <a:pt x="21256" y="5481"/>
                  </a:cubicBezTo>
                  <a:cubicBezTo>
                    <a:pt x="21342" y="5642"/>
                    <a:pt x="21342" y="5642"/>
                    <a:pt x="21342" y="5642"/>
                  </a:cubicBezTo>
                  <a:cubicBezTo>
                    <a:pt x="21342" y="5642"/>
                    <a:pt x="21342" y="5642"/>
                    <a:pt x="21342" y="5642"/>
                  </a:cubicBezTo>
                  <a:cubicBezTo>
                    <a:pt x="21342" y="5803"/>
                    <a:pt x="21342" y="5803"/>
                    <a:pt x="21342" y="5803"/>
                  </a:cubicBezTo>
                  <a:cubicBezTo>
                    <a:pt x="21342" y="5803"/>
                    <a:pt x="21342" y="5803"/>
                    <a:pt x="21342" y="5803"/>
                  </a:cubicBezTo>
                  <a:cubicBezTo>
                    <a:pt x="21342" y="5964"/>
                    <a:pt x="21342" y="5964"/>
                    <a:pt x="21342" y="5964"/>
                  </a:cubicBezTo>
                  <a:cubicBezTo>
                    <a:pt x="21342" y="5964"/>
                    <a:pt x="21342" y="5964"/>
                    <a:pt x="21342" y="5964"/>
                  </a:cubicBezTo>
                  <a:cubicBezTo>
                    <a:pt x="21342" y="5964"/>
                    <a:pt x="21342" y="5964"/>
                    <a:pt x="21342" y="5964"/>
                  </a:cubicBezTo>
                  <a:cubicBezTo>
                    <a:pt x="21342" y="5964"/>
                    <a:pt x="21342" y="5964"/>
                    <a:pt x="21342" y="5964"/>
                  </a:cubicBezTo>
                  <a:cubicBezTo>
                    <a:pt x="21342" y="5964"/>
                    <a:pt x="21342" y="5964"/>
                    <a:pt x="21342" y="5964"/>
                  </a:cubicBezTo>
                  <a:cubicBezTo>
                    <a:pt x="21514" y="6125"/>
                    <a:pt x="21514" y="6125"/>
                    <a:pt x="21514" y="6125"/>
                  </a:cubicBezTo>
                  <a:cubicBezTo>
                    <a:pt x="21514" y="6287"/>
                    <a:pt x="21514" y="6287"/>
                    <a:pt x="21514" y="6287"/>
                  </a:cubicBezTo>
                  <a:cubicBezTo>
                    <a:pt x="21514" y="6448"/>
                    <a:pt x="21514" y="6448"/>
                    <a:pt x="21514" y="6448"/>
                  </a:cubicBezTo>
                  <a:cubicBezTo>
                    <a:pt x="21514" y="6287"/>
                    <a:pt x="21514" y="6287"/>
                    <a:pt x="21514" y="6287"/>
                  </a:cubicBezTo>
                  <a:cubicBezTo>
                    <a:pt x="21600" y="6448"/>
                    <a:pt x="21600" y="6448"/>
                    <a:pt x="21600" y="6448"/>
                  </a:cubicBezTo>
                  <a:cubicBezTo>
                    <a:pt x="21600" y="6448"/>
                    <a:pt x="21600" y="6448"/>
                    <a:pt x="21600" y="6448"/>
                  </a:cubicBezTo>
                  <a:cubicBezTo>
                    <a:pt x="21514" y="6448"/>
                    <a:pt x="21514" y="6448"/>
                    <a:pt x="21514" y="6448"/>
                  </a:cubicBezTo>
                  <a:cubicBezTo>
                    <a:pt x="21514" y="6448"/>
                    <a:pt x="21514" y="6448"/>
                    <a:pt x="21514" y="6448"/>
                  </a:cubicBezTo>
                  <a:cubicBezTo>
                    <a:pt x="21428" y="6609"/>
                    <a:pt x="21428" y="6609"/>
                    <a:pt x="21428" y="6609"/>
                  </a:cubicBezTo>
                  <a:cubicBezTo>
                    <a:pt x="21342" y="6448"/>
                    <a:pt x="21342" y="6448"/>
                    <a:pt x="21342" y="6448"/>
                  </a:cubicBezTo>
                  <a:cubicBezTo>
                    <a:pt x="21256" y="6609"/>
                    <a:pt x="21256" y="6609"/>
                    <a:pt x="21256" y="6609"/>
                  </a:cubicBezTo>
                  <a:cubicBezTo>
                    <a:pt x="21256" y="6609"/>
                    <a:pt x="21256" y="6609"/>
                    <a:pt x="21256" y="6609"/>
                  </a:cubicBezTo>
                  <a:cubicBezTo>
                    <a:pt x="21170" y="6609"/>
                    <a:pt x="21170" y="6609"/>
                    <a:pt x="21170" y="6609"/>
                  </a:cubicBezTo>
                  <a:cubicBezTo>
                    <a:pt x="21084" y="6770"/>
                    <a:pt x="21084" y="6770"/>
                    <a:pt x="21084" y="6770"/>
                  </a:cubicBezTo>
                  <a:cubicBezTo>
                    <a:pt x="21084" y="6770"/>
                    <a:pt x="21084" y="6770"/>
                    <a:pt x="21084" y="6770"/>
                  </a:cubicBezTo>
                  <a:cubicBezTo>
                    <a:pt x="20998" y="6609"/>
                    <a:pt x="20998" y="6609"/>
                    <a:pt x="20998" y="6609"/>
                  </a:cubicBezTo>
                  <a:cubicBezTo>
                    <a:pt x="20912" y="6609"/>
                    <a:pt x="20912" y="6609"/>
                    <a:pt x="20912" y="6609"/>
                  </a:cubicBezTo>
                  <a:cubicBezTo>
                    <a:pt x="20912" y="6770"/>
                    <a:pt x="20912" y="6770"/>
                    <a:pt x="20912" y="6770"/>
                  </a:cubicBezTo>
                  <a:cubicBezTo>
                    <a:pt x="20825" y="6770"/>
                    <a:pt x="20825" y="6770"/>
                    <a:pt x="20825" y="6770"/>
                  </a:cubicBezTo>
                  <a:cubicBezTo>
                    <a:pt x="20825" y="6609"/>
                    <a:pt x="20825" y="6609"/>
                    <a:pt x="20825" y="6609"/>
                  </a:cubicBezTo>
                  <a:cubicBezTo>
                    <a:pt x="20825" y="6448"/>
                    <a:pt x="20825" y="6448"/>
                    <a:pt x="20825" y="6448"/>
                  </a:cubicBezTo>
                  <a:cubicBezTo>
                    <a:pt x="20739" y="6770"/>
                    <a:pt x="20739" y="6770"/>
                    <a:pt x="20739" y="6770"/>
                  </a:cubicBezTo>
                  <a:cubicBezTo>
                    <a:pt x="20653" y="6931"/>
                    <a:pt x="20653" y="6931"/>
                    <a:pt x="20653" y="6931"/>
                  </a:cubicBezTo>
                  <a:cubicBezTo>
                    <a:pt x="20567" y="6931"/>
                    <a:pt x="20567" y="6931"/>
                    <a:pt x="20567" y="6931"/>
                  </a:cubicBezTo>
                  <a:cubicBezTo>
                    <a:pt x="20567" y="6931"/>
                    <a:pt x="20567" y="6931"/>
                    <a:pt x="20567" y="6931"/>
                  </a:cubicBezTo>
                  <a:cubicBezTo>
                    <a:pt x="20567" y="7093"/>
                    <a:pt x="20567" y="7093"/>
                    <a:pt x="20567" y="7093"/>
                  </a:cubicBezTo>
                  <a:cubicBezTo>
                    <a:pt x="20481" y="7093"/>
                    <a:pt x="20481" y="7093"/>
                    <a:pt x="20481" y="7093"/>
                  </a:cubicBezTo>
                  <a:cubicBezTo>
                    <a:pt x="20481" y="6931"/>
                    <a:pt x="20481" y="6931"/>
                    <a:pt x="20481" y="6931"/>
                  </a:cubicBezTo>
                  <a:cubicBezTo>
                    <a:pt x="20395" y="7093"/>
                    <a:pt x="20395" y="7093"/>
                    <a:pt x="20395" y="7093"/>
                  </a:cubicBezTo>
                  <a:cubicBezTo>
                    <a:pt x="20395" y="7093"/>
                    <a:pt x="20395" y="7093"/>
                    <a:pt x="20395" y="7093"/>
                  </a:cubicBezTo>
                  <a:cubicBezTo>
                    <a:pt x="20309" y="7093"/>
                    <a:pt x="20309" y="7093"/>
                    <a:pt x="20309" y="7093"/>
                  </a:cubicBezTo>
                  <a:cubicBezTo>
                    <a:pt x="20309" y="7093"/>
                    <a:pt x="20309" y="7093"/>
                    <a:pt x="20309" y="7093"/>
                  </a:cubicBezTo>
                  <a:cubicBezTo>
                    <a:pt x="20309" y="7093"/>
                    <a:pt x="20309" y="7093"/>
                    <a:pt x="20309" y="7093"/>
                  </a:cubicBezTo>
                  <a:cubicBezTo>
                    <a:pt x="20223" y="7093"/>
                    <a:pt x="20223" y="7093"/>
                    <a:pt x="20223" y="7093"/>
                  </a:cubicBezTo>
                  <a:cubicBezTo>
                    <a:pt x="20223" y="7254"/>
                    <a:pt x="20223" y="7254"/>
                    <a:pt x="20223" y="7254"/>
                  </a:cubicBezTo>
                  <a:cubicBezTo>
                    <a:pt x="20051" y="7415"/>
                    <a:pt x="20051" y="7415"/>
                    <a:pt x="20051" y="7415"/>
                  </a:cubicBezTo>
                  <a:cubicBezTo>
                    <a:pt x="20051" y="7737"/>
                    <a:pt x="20051" y="7737"/>
                    <a:pt x="20051" y="7737"/>
                  </a:cubicBezTo>
                  <a:cubicBezTo>
                    <a:pt x="19965" y="7899"/>
                    <a:pt x="19965" y="7899"/>
                    <a:pt x="19965" y="7899"/>
                  </a:cubicBezTo>
                  <a:cubicBezTo>
                    <a:pt x="19965" y="7899"/>
                    <a:pt x="19965" y="7899"/>
                    <a:pt x="19965" y="7899"/>
                  </a:cubicBezTo>
                  <a:cubicBezTo>
                    <a:pt x="19879" y="7899"/>
                    <a:pt x="19879" y="7899"/>
                    <a:pt x="19879" y="7899"/>
                  </a:cubicBezTo>
                  <a:cubicBezTo>
                    <a:pt x="19879" y="8060"/>
                    <a:pt x="19879" y="8060"/>
                    <a:pt x="19879" y="8060"/>
                  </a:cubicBezTo>
                  <a:cubicBezTo>
                    <a:pt x="19965" y="8060"/>
                    <a:pt x="19965" y="8060"/>
                    <a:pt x="19965" y="8060"/>
                  </a:cubicBezTo>
                  <a:cubicBezTo>
                    <a:pt x="19965" y="8221"/>
                    <a:pt x="19965" y="8221"/>
                    <a:pt x="19965" y="8221"/>
                  </a:cubicBezTo>
                  <a:cubicBezTo>
                    <a:pt x="19793" y="8382"/>
                    <a:pt x="19793" y="8382"/>
                    <a:pt x="19793" y="8382"/>
                  </a:cubicBezTo>
                  <a:cubicBezTo>
                    <a:pt x="19793" y="8382"/>
                    <a:pt x="19793" y="8382"/>
                    <a:pt x="19793" y="8382"/>
                  </a:cubicBezTo>
                  <a:cubicBezTo>
                    <a:pt x="19965" y="8543"/>
                    <a:pt x="19965" y="8543"/>
                    <a:pt x="19965" y="8543"/>
                  </a:cubicBezTo>
                  <a:cubicBezTo>
                    <a:pt x="19965" y="8704"/>
                    <a:pt x="19965" y="8704"/>
                    <a:pt x="19965" y="8704"/>
                  </a:cubicBezTo>
                  <a:cubicBezTo>
                    <a:pt x="19965" y="8866"/>
                    <a:pt x="19965" y="8866"/>
                    <a:pt x="19965" y="8866"/>
                  </a:cubicBezTo>
                  <a:cubicBezTo>
                    <a:pt x="20051" y="8866"/>
                    <a:pt x="20051" y="8866"/>
                    <a:pt x="20051" y="8866"/>
                  </a:cubicBezTo>
                  <a:cubicBezTo>
                    <a:pt x="20137" y="8704"/>
                    <a:pt x="20137" y="8704"/>
                    <a:pt x="20137" y="8704"/>
                  </a:cubicBezTo>
                  <a:cubicBezTo>
                    <a:pt x="20137" y="8543"/>
                    <a:pt x="20137" y="8543"/>
                    <a:pt x="20137" y="8543"/>
                  </a:cubicBezTo>
                  <a:cubicBezTo>
                    <a:pt x="20137" y="8543"/>
                    <a:pt x="20137" y="8543"/>
                    <a:pt x="20137" y="8543"/>
                  </a:cubicBezTo>
                  <a:cubicBezTo>
                    <a:pt x="20223" y="8704"/>
                    <a:pt x="20223" y="8704"/>
                    <a:pt x="20223" y="8704"/>
                  </a:cubicBezTo>
                  <a:cubicBezTo>
                    <a:pt x="20137" y="8866"/>
                    <a:pt x="20137" y="8866"/>
                    <a:pt x="20137" y="8866"/>
                  </a:cubicBezTo>
                  <a:cubicBezTo>
                    <a:pt x="19965" y="9027"/>
                    <a:pt x="19965" y="9027"/>
                    <a:pt x="19965" y="9027"/>
                  </a:cubicBezTo>
                  <a:cubicBezTo>
                    <a:pt x="19879" y="9027"/>
                    <a:pt x="19879" y="9027"/>
                    <a:pt x="19879" y="9027"/>
                  </a:cubicBezTo>
                  <a:cubicBezTo>
                    <a:pt x="19879" y="8866"/>
                    <a:pt x="19879" y="8866"/>
                    <a:pt x="19879" y="8866"/>
                  </a:cubicBezTo>
                  <a:cubicBezTo>
                    <a:pt x="19879" y="8866"/>
                    <a:pt x="19879" y="8866"/>
                    <a:pt x="19879" y="8866"/>
                  </a:cubicBezTo>
                  <a:cubicBezTo>
                    <a:pt x="19793" y="9027"/>
                    <a:pt x="19793" y="9027"/>
                    <a:pt x="19793" y="9027"/>
                  </a:cubicBezTo>
                  <a:cubicBezTo>
                    <a:pt x="19707" y="9188"/>
                    <a:pt x="19707" y="9188"/>
                    <a:pt x="19707" y="9188"/>
                  </a:cubicBezTo>
                  <a:cubicBezTo>
                    <a:pt x="19707" y="9188"/>
                    <a:pt x="19707" y="9188"/>
                    <a:pt x="19707" y="9188"/>
                  </a:cubicBezTo>
                  <a:cubicBezTo>
                    <a:pt x="19707" y="9027"/>
                    <a:pt x="19707" y="9027"/>
                    <a:pt x="19707" y="9027"/>
                  </a:cubicBezTo>
                  <a:cubicBezTo>
                    <a:pt x="19707" y="8866"/>
                    <a:pt x="19707" y="8866"/>
                    <a:pt x="19707" y="8866"/>
                  </a:cubicBezTo>
                  <a:cubicBezTo>
                    <a:pt x="19621" y="8704"/>
                    <a:pt x="19621" y="8704"/>
                    <a:pt x="19621" y="8704"/>
                  </a:cubicBezTo>
                  <a:cubicBezTo>
                    <a:pt x="19621" y="8866"/>
                    <a:pt x="19621" y="8866"/>
                    <a:pt x="19621" y="8866"/>
                  </a:cubicBezTo>
                  <a:cubicBezTo>
                    <a:pt x="19621" y="9027"/>
                    <a:pt x="19621" y="9027"/>
                    <a:pt x="19621" y="9027"/>
                  </a:cubicBezTo>
                  <a:cubicBezTo>
                    <a:pt x="19621" y="9188"/>
                    <a:pt x="19621" y="9188"/>
                    <a:pt x="19621" y="9188"/>
                  </a:cubicBezTo>
                  <a:cubicBezTo>
                    <a:pt x="19621" y="9188"/>
                    <a:pt x="19621" y="9188"/>
                    <a:pt x="19621" y="9188"/>
                  </a:cubicBezTo>
                  <a:cubicBezTo>
                    <a:pt x="19449" y="9188"/>
                    <a:pt x="19449" y="9188"/>
                    <a:pt x="19449" y="9188"/>
                  </a:cubicBezTo>
                  <a:cubicBezTo>
                    <a:pt x="19363" y="9188"/>
                    <a:pt x="19363" y="9188"/>
                    <a:pt x="19363" y="9188"/>
                  </a:cubicBezTo>
                  <a:cubicBezTo>
                    <a:pt x="19276" y="9188"/>
                    <a:pt x="19276" y="9188"/>
                    <a:pt x="19276" y="9188"/>
                  </a:cubicBezTo>
                  <a:cubicBezTo>
                    <a:pt x="19104" y="9188"/>
                    <a:pt x="19104" y="9188"/>
                    <a:pt x="19104" y="9188"/>
                  </a:cubicBezTo>
                  <a:cubicBezTo>
                    <a:pt x="19104" y="9188"/>
                    <a:pt x="19104" y="9188"/>
                    <a:pt x="19104" y="9188"/>
                  </a:cubicBezTo>
                  <a:cubicBezTo>
                    <a:pt x="19018" y="9188"/>
                    <a:pt x="19018" y="9188"/>
                    <a:pt x="19018" y="9188"/>
                  </a:cubicBezTo>
                  <a:cubicBezTo>
                    <a:pt x="18932" y="9349"/>
                    <a:pt x="18932" y="9349"/>
                    <a:pt x="18932" y="9349"/>
                  </a:cubicBezTo>
                  <a:cubicBezTo>
                    <a:pt x="18846" y="9349"/>
                    <a:pt x="18846" y="9349"/>
                    <a:pt x="18846" y="9349"/>
                  </a:cubicBezTo>
                  <a:cubicBezTo>
                    <a:pt x="18760" y="9510"/>
                    <a:pt x="18760" y="9510"/>
                    <a:pt x="18760" y="9510"/>
                  </a:cubicBezTo>
                  <a:cubicBezTo>
                    <a:pt x="18674" y="9510"/>
                    <a:pt x="18674" y="9510"/>
                    <a:pt x="18674" y="9510"/>
                  </a:cubicBezTo>
                  <a:cubicBezTo>
                    <a:pt x="18588" y="9510"/>
                    <a:pt x="18588" y="9510"/>
                    <a:pt x="18588" y="9510"/>
                  </a:cubicBezTo>
                  <a:cubicBezTo>
                    <a:pt x="18588" y="9672"/>
                    <a:pt x="18588" y="9672"/>
                    <a:pt x="18588" y="9672"/>
                  </a:cubicBezTo>
                  <a:cubicBezTo>
                    <a:pt x="18502" y="9833"/>
                    <a:pt x="18502" y="9833"/>
                    <a:pt x="18502" y="9833"/>
                  </a:cubicBezTo>
                  <a:cubicBezTo>
                    <a:pt x="18502" y="9833"/>
                    <a:pt x="18502" y="9833"/>
                    <a:pt x="18502" y="9833"/>
                  </a:cubicBezTo>
                  <a:cubicBezTo>
                    <a:pt x="18588" y="9833"/>
                    <a:pt x="18588" y="9833"/>
                    <a:pt x="18588" y="9833"/>
                  </a:cubicBezTo>
                  <a:cubicBezTo>
                    <a:pt x="18588" y="9994"/>
                    <a:pt x="18588" y="9994"/>
                    <a:pt x="18588" y="9994"/>
                  </a:cubicBezTo>
                  <a:cubicBezTo>
                    <a:pt x="18502" y="10155"/>
                    <a:pt x="18502" y="10155"/>
                    <a:pt x="18502" y="10155"/>
                  </a:cubicBezTo>
                  <a:cubicBezTo>
                    <a:pt x="18502" y="10155"/>
                    <a:pt x="18502" y="10155"/>
                    <a:pt x="18502" y="10155"/>
                  </a:cubicBezTo>
                  <a:cubicBezTo>
                    <a:pt x="18502" y="10316"/>
                    <a:pt x="18502" y="10316"/>
                    <a:pt x="18502" y="10316"/>
                  </a:cubicBezTo>
                  <a:cubicBezTo>
                    <a:pt x="18502" y="10316"/>
                    <a:pt x="18502" y="10316"/>
                    <a:pt x="18502" y="10316"/>
                  </a:cubicBezTo>
                  <a:cubicBezTo>
                    <a:pt x="18502" y="10316"/>
                    <a:pt x="18502" y="10316"/>
                    <a:pt x="18502" y="10316"/>
                  </a:cubicBezTo>
                  <a:cubicBezTo>
                    <a:pt x="18416" y="10478"/>
                    <a:pt x="18416" y="10478"/>
                    <a:pt x="18416" y="10478"/>
                  </a:cubicBezTo>
                  <a:cubicBezTo>
                    <a:pt x="18416" y="10478"/>
                    <a:pt x="18416" y="10478"/>
                    <a:pt x="18416" y="10478"/>
                  </a:cubicBezTo>
                  <a:cubicBezTo>
                    <a:pt x="18416" y="10639"/>
                    <a:pt x="18416" y="10639"/>
                    <a:pt x="18416" y="10639"/>
                  </a:cubicBezTo>
                  <a:cubicBezTo>
                    <a:pt x="18330" y="10800"/>
                    <a:pt x="18330" y="10800"/>
                    <a:pt x="18330" y="10800"/>
                  </a:cubicBezTo>
                  <a:cubicBezTo>
                    <a:pt x="18330" y="10800"/>
                    <a:pt x="18330" y="10800"/>
                    <a:pt x="18330" y="10800"/>
                  </a:cubicBezTo>
                  <a:cubicBezTo>
                    <a:pt x="18244" y="10961"/>
                    <a:pt x="18244" y="10961"/>
                    <a:pt x="18244" y="10961"/>
                  </a:cubicBezTo>
                  <a:cubicBezTo>
                    <a:pt x="18244" y="10961"/>
                    <a:pt x="18244" y="10961"/>
                    <a:pt x="18244" y="10961"/>
                  </a:cubicBezTo>
                  <a:cubicBezTo>
                    <a:pt x="18244" y="10961"/>
                    <a:pt x="18244" y="10961"/>
                    <a:pt x="18244" y="10961"/>
                  </a:cubicBezTo>
                  <a:cubicBezTo>
                    <a:pt x="18158" y="11122"/>
                    <a:pt x="18158" y="11122"/>
                    <a:pt x="18158" y="11122"/>
                  </a:cubicBezTo>
                  <a:cubicBezTo>
                    <a:pt x="18158" y="11122"/>
                    <a:pt x="18158" y="11122"/>
                    <a:pt x="18158" y="11122"/>
                  </a:cubicBezTo>
                  <a:cubicBezTo>
                    <a:pt x="18072" y="11122"/>
                    <a:pt x="18072" y="11122"/>
                    <a:pt x="18072" y="11122"/>
                  </a:cubicBezTo>
                  <a:cubicBezTo>
                    <a:pt x="18158" y="10961"/>
                    <a:pt x="18158" y="10961"/>
                    <a:pt x="18158" y="10961"/>
                  </a:cubicBezTo>
                  <a:cubicBezTo>
                    <a:pt x="18158" y="10961"/>
                    <a:pt x="18158" y="10961"/>
                    <a:pt x="18158" y="10961"/>
                  </a:cubicBezTo>
                  <a:cubicBezTo>
                    <a:pt x="18072" y="10961"/>
                    <a:pt x="18072" y="10961"/>
                    <a:pt x="18072" y="10961"/>
                  </a:cubicBezTo>
                  <a:cubicBezTo>
                    <a:pt x="17986" y="10800"/>
                    <a:pt x="17986" y="10800"/>
                    <a:pt x="17986" y="10800"/>
                  </a:cubicBezTo>
                  <a:cubicBezTo>
                    <a:pt x="17900" y="10639"/>
                    <a:pt x="17900" y="10639"/>
                    <a:pt x="17900" y="10639"/>
                  </a:cubicBezTo>
                  <a:cubicBezTo>
                    <a:pt x="17986" y="10639"/>
                    <a:pt x="17986" y="10639"/>
                    <a:pt x="17986" y="10639"/>
                  </a:cubicBezTo>
                  <a:cubicBezTo>
                    <a:pt x="18072" y="10316"/>
                    <a:pt x="18072" y="10316"/>
                    <a:pt x="18072" y="10316"/>
                  </a:cubicBezTo>
                  <a:cubicBezTo>
                    <a:pt x="17986" y="10478"/>
                    <a:pt x="17986" y="10478"/>
                    <a:pt x="17986" y="10478"/>
                  </a:cubicBezTo>
                  <a:cubicBezTo>
                    <a:pt x="17900" y="10478"/>
                    <a:pt x="17900" y="10478"/>
                    <a:pt x="17900" y="10478"/>
                  </a:cubicBezTo>
                  <a:cubicBezTo>
                    <a:pt x="17900" y="10639"/>
                    <a:pt x="17900" y="10639"/>
                    <a:pt x="17900" y="10639"/>
                  </a:cubicBezTo>
                  <a:cubicBezTo>
                    <a:pt x="17900" y="10800"/>
                    <a:pt x="17900" y="10800"/>
                    <a:pt x="17900" y="10800"/>
                  </a:cubicBezTo>
                  <a:cubicBezTo>
                    <a:pt x="17986" y="10800"/>
                    <a:pt x="17986" y="10800"/>
                    <a:pt x="17986" y="10800"/>
                  </a:cubicBezTo>
                  <a:cubicBezTo>
                    <a:pt x="17986" y="10961"/>
                    <a:pt x="17986" y="10961"/>
                    <a:pt x="17986" y="10961"/>
                  </a:cubicBezTo>
                  <a:cubicBezTo>
                    <a:pt x="17986" y="11122"/>
                    <a:pt x="17986" y="11122"/>
                    <a:pt x="17986" y="11122"/>
                  </a:cubicBezTo>
                  <a:cubicBezTo>
                    <a:pt x="18072" y="11284"/>
                    <a:pt x="18072" y="11284"/>
                    <a:pt x="18072" y="11284"/>
                  </a:cubicBezTo>
                  <a:cubicBezTo>
                    <a:pt x="18072" y="11445"/>
                    <a:pt x="18072" y="11445"/>
                    <a:pt x="18072" y="11445"/>
                  </a:cubicBezTo>
                  <a:cubicBezTo>
                    <a:pt x="17986" y="11767"/>
                    <a:pt x="17986" y="11767"/>
                    <a:pt x="17986" y="11767"/>
                  </a:cubicBezTo>
                  <a:cubicBezTo>
                    <a:pt x="17900" y="11767"/>
                    <a:pt x="17900" y="11767"/>
                    <a:pt x="17900" y="11767"/>
                  </a:cubicBezTo>
                  <a:cubicBezTo>
                    <a:pt x="17814" y="12090"/>
                    <a:pt x="17814" y="12090"/>
                    <a:pt x="17814" y="12090"/>
                  </a:cubicBezTo>
                  <a:cubicBezTo>
                    <a:pt x="17814" y="12251"/>
                    <a:pt x="17814" y="12251"/>
                    <a:pt x="17814" y="12251"/>
                  </a:cubicBezTo>
                  <a:cubicBezTo>
                    <a:pt x="17814" y="12251"/>
                    <a:pt x="17814" y="12251"/>
                    <a:pt x="17814" y="12251"/>
                  </a:cubicBezTo>
                  <a:cubicBezTo>
                    <a:pt x="17727" y="12251"/>
                    <a:pt x="17727" y="12251"/>
                    <a:pt x="17727" y="12251"/>
                  </a:cubicBezTo>
                  <a:cubicBezTo>
                    <a:pt x="17727" y="12251"/>
                    <a:pt x="17727" y="12251"/>
                    <a:pt x="17727" y="12251"/>
                  </a:cubicBezTo>
                  <a:cubicBezTo>
                    <a:pt x="17727" y="12251"/>
                    <a:pt x="17727" y="12251"/>
                    <a:pt x="17727" y="12251"/>
                  </a:cubicBezTo>
                  <a:cubicBezTo>
                    <a:pt x="17641" y="12412"/>
                    <a:pt x="17641" y="12412"/>
                    <a:pt x="17641" y="12412"/>
                  </a:cubicBezTo>
                  <a:cubicBezTo>
                    <a:pt x="17641" y="12573"/>
                    <a:pt x="17641" y="12573"/>
                    <a:pt x="17641" y="12573"/>
                  </a:cubicBezTo>
                  <a:cubicBezTo>
                    <a:pt x="17641" y="12573"/>
                    <a:pt x="17641" y="12573"/>
                    <a:pt x="17641" y="12573"/>
                  </a:cubicBezTo>
                  <a:cubicBezTo>
                    <a:pt x="17641" y="12412"/>
                    <a:pt x="17641" y="12412"/>
                    <a:pt x="17641" y="12412"/>
                  </a:cubicBezTo>
                  <a:cubicBezTo>
                    <a:pt x="17641" y="12251"/>
                    <a:pt x="17641" y="12251"/>
                    <a:pt x="17641" y="12251"/>
                  </a:cubicBezTo>
                  <a:cubicBezTo>
                    <a:pt x="17727" y="12251"/>
                    <a:pt x="17727" y="12251"/>
                    <a:pt x="17727" y="12251"/>
                  </a:cubicBezTo>
                  <a:cubicBezTo>
                    <a:pt x="17727" y="12090"/>
                    <a:pt x="17727" y="12090"/>
                    <a:pt x="17727" y="12090"/>
                  </a:cubicBezTo>
                  <a:cubicBezTo>
                    <a:pt x="17727" y="11928"/>
                    <a:pt x="17727" y="11928"/>
                    <a:pt x="17727" y="11928"/>
                  </a:cubicBezTo>
                  <a:cubicBezTo>
                    <a:pt x="17727" y="11928"/>
                    <a:pt x="17727" y="11928"/>
                    <a:pt x="17727" y="11928"/>
                  </a:cubicBezTo>
                  <a:cubicBezTo>
                    <a:pt x="17814" y="11928"/>
                    <a:pt x="17814" y="11928"/>
                    <a:pt x="17814" y="11928"/>
                  </a:cubicBezTo>
                  <a:cubicBezTo>
                    <a:pt x="17727" y="11928"/>
                    <a:pt x="17727" y="11928"/>
                    <a:pt x="17727" y="11928"/>
                  </a:cubicBezTo>
                  <a:cubicBezTo>
                    <a:pt x="17641" y="11767"/>
                    <a:pt x="17641" y="11767"/>
                    <a:pt x="17641" y="11767"/>
                  </a:cubicBezTo>
                  <a:cubicBezTo>
                    <a:pt x="17727" y="11767"/>
                    <a:pt x="17727" y="11767"/>
                    <a:pt x="17727" y="11767"/>
                  </a:cubicBezTo>
                  <a:cubicBezTo>
                    <a:pt x="17727" y="11767"/>
                    <a:pt x="17727" y="11767"/>
                    <a:pt x="17727" y="11767"/>
                  </a:cubicBezTo>
                  <a:cubicBezTo>
                    <a:pt x="17641" y="11767"/>
                    <a:pt x="17641" y="11767"/>
                    <a:pt x="17641" y="11767"/>
                  </a:cubicBezTo>
                  <a:cubicBezTo>
                    <a:pt x="17641" y="11606"/>
                    <a:pt x="17641" y="11606"/>
                    <a:pt x="17641" y="11606"/>
                  </a:cubicBezTo>
                  <a:cubicBezTo>
                    <a:pt x="17641" y="11767"/>
                    <a:pt x="17641" y="11767"/>
                    <a:pt x="17641" y="11767"/>
                  </a:cubicBezTo>
                  <a:cubicBezTo>
                    <a:pt x="17555" y="11606"/>
                    <a:pt x="17555" y="11606"/>
                    <a:pt x="17555" y="11606"/>
                  </a:cubicBezTo>
                  <a:cubicBezTo>
                    <a:pt x="17555" y="11445"/>
                    <a:pt x="17555" y="11445"/>
                    <a:pt x="17555" y="11445"/>
                  </a:cubicBezTo>
                  <a:cubicBezTo>
                    <a:pt x="17641" y="11284"/>
                    <a:pt x="17641" y="11284"/>
                    <a:pt x="17641" y="11284"/>
                  </a:cubicBezTo>
                  <a:cubicBezTo>
                    <a:pt x="17641" y="11122"/>
                    <a:pt x="17641" y="11122"/>
                    <a:pt x="17641" y="11122"/>
                  </a:cubicBezTo>
                  <a:cubicBezTo>
                    <a:pt x="17555" y="10961"/>
                    <a:pt x="17555" y="10961"/>
                    <a:pt x="17555" y="10961"/>
                  </a:cubicBezTo>
                  <a:cubicBezTo>
                    <a:pt x="17641" y="10800"/>
                    <a:pt x="17641" y="10800"/>
                    <a:pt x="17641" y="10800"/>
                  </a:cubicBezTo>
                  <a:cubicBezTo>
                    <a:pt x="17641" y="10800"/>
                    <a:pt x="17641" y="10800"/>
                    <a:pt x="17641" y="10800"/>
                  </a:cubicBezTo>
                  <a:cubicBezTo>
                    <a:pt x="17641" y="10800"/>
                    <a:pt x="17641" y="10800"/>
                    <a:pt x="17641" y="10800"/>
                  </a:cubicBezTo>
                  <a:cubicBezTo>
                    <a:pt x="17641" y="10639"/>
                    <a:pt x="17641" y="10639"/>
                    <a:pt x="17641" y="10639"/>
                  </a:cubicBezTo>
                  <a:cubicBezTo>
                    <a:pt x="17641" y="10639"/>
                    <a:pt x="17641" y="10639"/>
                    <a:pt x="17641" y="10639"/>
                  </a:cubicBezTo>
                  <a:cubicBezTo>
                    <a:pt x="17641" y="10639"/>
                    <a:pt x="17641" y="10639"/>
                    <a:pt x="17641" y="10639"/>
                  </a:cubicBezTo>
                  <a:cubicBezTo>
                    <a:pt x="17641" y="10800"/>
                    <a:pt x="17641" y="10800"/>
                    <a:pt x="17641" y="10800"/>
                  </a:cubicBezTo>
                  <a:cubicBezTo>
                    <a:pt x="17555" y="10800"/>
                    <a:pt x="17555" y="10800"/>
                    <a:pt x="17555" y="10800"/>
                  </a:cubicBezTo>
                  <a:cubicBezTo>
                    <a:pt x="17469" y="10961"/>
                    <a:pt x="17469" y="10961"/>
                    <a:pt x="17469" y="10961"/>
                  </a:cubicBezTo>
                  <a:cubicBezTo>
                    <a:pt x="17469" y="10961"/>
                    <a:pt x="17469" y="10961"/>
                    <a:pt x="17469" y="10961"/>
                  </a:cubicBezTo>
                  <a:cubicBezTo>
                    <a:pt x="17555" y="10961"/>
                    <a:pt x="17555" y="10961"/>
                    <a:pt x="17555" y="10961"/>
                  </a:cubicBezTo>
                  <a:cubicBezTo>
                    <a:pt x="17469" y="11122"/>
                    <a:pt x="17469" y="11122"/>
                    <a:pt x="17469" y="11122"/>
                  </a:cubicBezTo>
                  <a:cubicBezTo>
                    <a:pt x="17469" y="11284"/>
                    <a:pt x="17469" y="11284"/>
                    <a:pt x="17469" y="11284"/>
                  </a:cubicBezTo>
                  <a:cubicBezTo>
                    <a:pt x="17469" y="11284"/>
                    <a:pt x="17469" y="11284"/>
                    <a:pt x="17469" y="11284"/>
                  </a:cubicBezTo>
                  <a:cubicBezTo>
                    <a:pt x="17469" y="11445"/>
                    <a:pt x="17469" y="11445"/>
                    <a:pt x="17469" y="11445"/>
                  </a:cubicBezTo>
                  <a:cubicBezTo>
                    <a:pt x="17469" y="11606"/>
                    <a:pt x="17469" y="11606"/>
                    <a:pt x="17469" y="11606"/>
                  </a:cubicBezTo>
                  <a:cubicBezTo>
                    <a:pt x="17469" y="11767"/>
                    <a:pt x="17469" y="11767"/>
                    <a:pt x="17469" y="11767"/>
                  </a:cubicBezTo>
                  <a:cubicBezTo>
                    <a:pt x="17469" y="11767"/>
                    <a:pt x="17469" y="11767"/>
                    <a:pt x="17469" y="11767"/>
                  </a:cubicBezTo>
                  <a:cubicBezTo>
                    <a:pt x="17383" y="11606"/>
                    <a:pt x="17383" y="11606"/>
                    <a:pt x="17383" y="11606"/>
                  </a:cubicBezTo>
                  <a:cubicBezTo>
                    <a:pt x="17297" y="11606"/>
                    <a:pt x="17297" y="11606"/>
                    <a:pt x="17297" y="11606"/>
                  </a:cubicBezTo>
                  <a:cubicBezTo>
                    <a:pt x="17297" y="11445"/>
                    <a:pt x="17297" y="11445"/>
                    <a:pt x="17297" y="11445"/>
                  </a:cubicBezTo>
                  <a:cubicBezTo>
                    <a:pt x="17211" y="11445"/>
                    <a:pt x="17211" y="11445"/>
                    <a:pt x="17211" y="11445"/>
                  </a:cubicBezTo>
                  <a:cubicBezTo>
                    <a:pt x="17211" y="11445"/>
                    <a:pt x="17211" y="11445"/>
                    <a:pt x="17211" y="11445"/>
                  </a:cubicBezTo>
                  <a:cubicBezTo>
                    <a:pt x="17211" y="11284"/>
                    <a:pt x="17211" y="11284"/>
                    <a:pt x="17211" y="11284"/>
                  </a:cubicBezTo>
                  <a:cubicBezTo>
                    <a:pt x="17211" y="11284"/>
                    <a:pt x="17211" y="11284"/>
                    <a:pt x="17211" y="11284"/>
                  </a:cubicBezTo>
                  <a:cubicBezTo>
                    <a:pt x="17211" y="11445"/>
                    <a:pt x="17211" y="11445"/>
                    <a:pt x="17211" y="11445"/>
                  </a:cubicBezTo>
                  <a:cubicBezTo>
                    <a:pt x="17211" y="11445"/>
                    <a:pt x="17211" y="11445"/>
                    <a:pt x="17211" y="11445"/>
                  </a:cubicBezTo>
                  <a:cubicBezTo>
                    <a:pt x="17297" y="11606"/>
                    <a:pt x="17297" y="11606"/>
                    <a:pt x="17297" y="11606"/>
                  </a:cubicBezTo>
                  <a:cubicBezTo>
                    <a:pt x="17383" y="11767"/>
                    <a:pt x="17383" y="11767"/>
                    <a:pt x="17383" y="11767"/>
                  </a:cubicBezTo>
                  <a:cubicBezTo>
                    <a:pt x="17469" y="11928"/>
                    <a:pt x="17469" y="11928"/>
                    <a:pt x="17469" y="11928"/>
                  </a:cubicBezTo>
                  <a:cubicBezTo>
                    <a:pt x="17469" y="11928"/>
                    <a:pt x="17469" y="11928"/>
                    <a:pt x="17469" y="11928"/>
                  </a:cubicBezTo>
                  <a:cubicBezTo>
                    <a:pt x="17555" y="12090"/>
                    <a:pt x="17555" y="12090"/>
                    <a:pt x="17555" y="12090"/>
                  </a:cubicBezTo>
                  <a:cubicBezTo>
                    <a:pt x="17469" y="12251"/>
                    <a:pt x="17469" y="12251"/>
                    <a:pt x="17469" y="12251"/>
                  </a:cubicBezTo>
                  <a:cubicBezTo>
                    <a:pt x="17469" y="12090"/>
                    <a:pt x="17469" y="12090"/>
                    <a:pt x="17469" y="12090"/>
                  </a:cubicBezTo>
                  <a:cubicBezTo>
                    <a:pt x="17383" y="12090"/>
                    <a:pt x="17383" y="12090"/>
                    <a:pt x="17383" y="12090"/>
                  </a:cubicBezTo>
                  <a:cubicBezTo>
                    <a:pt x="17383" y="12090"/>
                    <a:pt x="17383" y="12090"/>
                    <a:pt x="17383" y="12090"/>
                  </a:cubicBezTo>
                  <a:cubicBezTo>
                    <a:pt x="17383" y="12251"/>
                    <a:pt x="17383" y="12251"/>
                    <a:pt x="17383" y="12251"/>
                  </a:cubicBezTo>
                  <a:cubicBezTo>
                    <a:pt x="17469" y="12251"/>
                    <a:pt x="17469" y="12251"/>
                    <a:pt x="17469" y="12251"/>
                  </a:cubicBezTo>
                  <a:cubicBezTo>
                    <a:pt x="17555" y="12412"/>
                    <a:pt x="17555" y="12412"/>
                    <a:pt x="17555" y="12412"/>
                  </a:cubicBezTo>
                  <a:cubicBezTo>
                    <a:pt x="17469" y="12412"/>
                    <a:pt x="17469" y="12412"/>
                    <a:pt x="17469" y="12412"/>
                  </a:cubicBezTo>
                  <a:cubicBezTo>
                    <a:pt x="17469" y="12412"/>
                    <a:pt x="17469" y="12412"/>
                    <a:pt x="17469" y="12412"/>
                  </a:cubicBezTo>
                  <a:cubicBezTo>
                    <a:pt x="17383" y="12412"/>
                    <a:pt x="17383" y="12412"/>
                    <a:pt x="17383" y="12412"/>
                  </a:cubicBezTo>
                  <a:cubicBezTo>
                    <a:pt x="17469" y="12573"/>
                    <a:pt x="17469" y="12573"/>
                    <a:pt x="17469" y="12573"/>
                  </a:cubicBezTo>
                  <a:cubicBezTo>
                    <a:pt x="17469" y="12734"/>
                    <a:pt x="17469" y="12734"/>
                    <a:pt x="17469" y="12734"/>
                  </a:cubicBezTo>
                  <a:cubicBezTo>
                    <a:pt x="17469" y="12573"/>
                    <a:pt x="17469" y="12573"/>
                    <a:pt x="17469" y="12573"/>
                  </a:cubicBezTo>
                  <a:cubicBezTo>
                    <a:pt x="17383" y="12573"/>
                    <a:pt x="17383" y="12573"/>
                    <a:pt x="17383" y="12573"/>
                  </a:cubicBezTo>
                  <a:cubicBezTo>
                    <a:pt x="17297" y="12573"/>
                    <a:pt x="17297" y="12573"/>
                    <a:pt x="17297" y="12573"/>
                  </a:cubicBezTo>
                  <a:cubicBezTo>
                    <a:pt x="17211" y="12412"/>
                    <a:pt x="17211" y="12412"/>
                    <a:pt x="17211" y="12412"/>
                  </a:cubicBezTo>
                  <a:cubicBezTo>
                    <a:pt x="17297" y="12573"/>
                    <a:pt x="17297" y="12573"/>
                    <a:pt x="17297" y="12573"/>
                  </a:cubicBezTo>
                  <a:cubicBezTo>
                    <a:pt x="17383" y="12573"/>
                    <a:pt x="17383" y="12573"/>
                    <a:pt x="17383" y="12573"/>
                  </a:cubicBezTo>
                  <a:cubicBezTo>
                    <a:pt x="17383" y="12573"/>
                    <a:pt x="17383" y="12573"/>
                    <a:pt x="17383" y="12573"/>
                  </a:cubicBezTo>
                  <a:cubicBezTo>
                    <a:pt x="17383" y="12734"/>
                    <a:pt x="17383" y="12734"/>
                    <a:pt x="17383" y="12734"/>
                  </a:cubicBezTo>
                  <a:cubicBezTo>
                    <a:pt x="17469" y="12734"/>
                    <a:pt x="17469" y="12734"/>
                    <a:pt x="17469" y="12734"/>
                  </a:cubicBezTo>
                  <a:cubicBezTo>
                    <a:pt x="17555" y="12734"/>
                    <a:pt x="17555" y="12734"/>
                    <a:pt x="17555" y="12734"/>
                  </a:cubicBezTo>
                  <a:cubicBezTo>
                    <a:pt x="17555" y="12734"/>
                    <a:pt x="17555" y="12734"/>
                    <a:pt x="17555" y="12734"/>
                  </a:cubicBezTo>
                  <a:cubicBezTo>
                    <a:pt x="17641" y="12896"/>
                    <a:pt x="17641" y="12896"/>
                    <a:pt x="17641" y="12896"/>
                  </a:cubicBezTo>
                  <a:cubicBezTo>
                    <a:pt x="17555" y="13057"/>
                    <a:pt x="17555" y="13057"/>
                    <a:pt x="17555" y="13057"/>
                  </a:cubicBezTo>
                  <a:cubicBezTo>
                    <a:pt x="17555" y="13057"/>
                    <a:pt x="17555" y="13057"/>
                    <a:pt x="17555" y="13057"/>
                  </a:cubicBezTo>
                  <a:cubicBezTo>
                    <a:pt x="17555" y="13057"/>
                    <a:pt x="17555" y="13057"/>
                    <a:pt x="17555" y="13057"/>
                  </a:cubicBezTo>
                  <a:cubicBezTo>
                    <a:pt x="17555" y="13057"/>
                    <a:pt x="17555" y="13057"/>
                    <a:pt x="17555" y="13057"/>
                  </a:cubicBezTo>
                  <a:cubicBezTo>
                    <a:pt x="17555" y="13218"/>
                    <a:pt x="17555" y="13218"/>
                    <a:pt x="17555" y="13218"/>
                  </a:cubicBezTo>
                  <a:cubicBezTo>
                    <a:pt x="17555" y="13379"/>
                    <a:pt x="17555" y="13379"/>
                    <a:pt x="17555" y="13379"/>
                  </a:cubicBezTo>
                  <a:cubicBezTo>
                    <a:pt x="17469" y="13379"/>
                    <a:pt x="17469" y="13379"/>
                    <a:pt x="17469" y="13379"/>
                  </a:cubicBezTo>
                  <a:cubicBezTo>
                    <a:pt x="17469" y="13379"/>
                    <a:pt x="17469" y="13379"/>
                    <a:pt x="17469" y="13379"/>
                  </a:cubicBezTo>
                  <a:cubicBezTo>
                    <a:pt x="17383" y="13379"/>
                    <a:pt x="17383" y="13379"/>
                    <a:pt x="17383" y="13379"/>
                  </a:cubicBezTo>
                  <a:cubicBezTo>
                    <a:pt x="17383" y="13540"/>
                    <a:pt x="17383" y="13540"/>
                    <a:pt x="17383" y="13540"/>
                  </a:cubicBezTo>
                  <a:cubicBezTo>
                    <a:pt x="17297" y="13379"/>
                    <a:pt x="17297" y="13379"/>
                    <a:pt x="17297" y="13379"/>
                  </a:cubicBezTo>
                  <a:cubicBezTo>
                    <a:pt x="17297" y="13379"/>
                    <a:pt x="17297" y="13379"/>
                    <a:pt x="17297" y="13379"/>
                  </a:cubicBezTo>
                  <a:cubicBezTo>
                    <a:pt x="17211" y="13379"/>
                    <a:pt x="17211" y="13379"/>
                    <a:pt x="17211" y="13379"/>
                  </a:cubicBezTo>
                  <a:cubicBezTo>
                    <a:pt x="17211" y="13540"/>
                    <a:pt x="17211" y="13540"/>
                    <a:pt x="17211" y="13540"/>
                  </a:cubicBezTo>
                  <a:cubicBezTo>
                    <a:pt x="17211" y="13540"/>
                    <a:pt x="17211" y="13540"/>
                    <a:pt x="17211" y="13540"/>
                  </a:cubicBezTo>
                  <a:cubicBezTo>
                    <a:pt x="17297" y="13540"/>
                    <a:pt x="17297" y="13540"/>
                    <a:pt x="17297" y="13540"/>
                  </a:cubicBezTo>
                  <a:cubicBezTo>
                    <a:pt x="17469" y="13540"/>
                    <a:pt x="17469" y="13540"/>
                    <a:pt x="17469" y="13540"/>
                  </a:cubicBezTo>
                  <a:cubicBezTo>
                    <a:pt x="17469" y="13540"/>
                    <a:pt x="17469" y="13540"/>
                    <a:pt x="17469" y="13540"/>
                  </a:cubicBezTo>
                  <a:cubicBezTo>
                    <a:pt x="17469" y="13701"/>
                    <a:pt x="17469" y="13701"/>
                    <a:pt x="17469" y="13701"/>
                  </a:cubicBezTo>
                  <a:cubicBezTo>
                    <a:pt x="17555" y="13701"/>
                    <a:pt x="17555" y="13701"/>
                    <a:pt x="17555" y="13701"/>
                  </a:cubicBezTo>
                  <a:cubicBezTo>
                    <a:pt x="17555" y="13701"/>
                    <a:pt x="17555" y="13701"/>
                    <a:pt x="17555" y="13701"/>
                  </a:cubicBezTo>
                  <a:cubicBezTo>
                    <a:pt x="17555" y="13540"/>
                    <a:pt x="17555" y="13540"/>
                    <a:pt x="17555" y="13540"/>
                  </a:cubicBezTo>
                  <a:cubicBezTo>
                    <a:pt x="17555" y="13540"/>
                    <a:pt x="17555" y="13540"/>
                    <a:pt x="17555" y="13540"/>
                  </a:cubicBezTo>
                  <a:cubicBezTo>
                    <a:pt x="17641" y="13701"/>
                    <a:pt x="17641" y="13701"/>
                    <a:pt x="17641" y="13701"/>
                  </a:cubicBezTo>
                  <a:cubicBezTo>
                    <a:pt x="17555" y="13863"/>
                    <a:pt x="17555" y="13863"/>
                    <a:pt x="17555" y="13863"/>
                  </a:cubicBezTo>
                  <a:cubicBezTo>
                    <a:pt x="17555" y="13863"/>
                    <a:pt x="17555" y="13863"/>
                    <a:pt x="17555" y="13863"/>
                  </a:cubicBezTo>
                  <a:cubicBezTo>
                    <a:pt x="17469" y="13863"/>
                    <a:pt x="17469" y="13863"/>
                    <a:pt x="17469" y="13863"/>
                  </a:cubicBezTo>
                  <a:cubicBezTo>
                    <a:pt x="17469" y="14024"/>
                    <a:pt x="17469" y="14024"/>
                    <a:pt x="17469" y="14024"/>
                  </a:cubicBezTo>
                  <a:cubicBezTo>
                    <a:pt x="17469" y="14024"/>
                    <a:pt x="17469" y="14024"/>
                    <a:pt x="17469" y="14024"/>
                  </a:cubicBezTo>
                  <a:cubicBezTo>
                    <a:pt x="17383" y="14024"/>
                    <a:pt x="17383" y="14024"/>
                    <a:pt x="17383" y="14024"/>
                  </a:cubicBezTo>
                  <a:cubicBezTo>
                    <a:pt x="17297" y="14024"/>
                    <a:pt x="17297" y="14024"/>
                    <a:pt x="17297" y="14024"/>
                  </a:cubicBezTo>
                  <a:cubicBezTo>
                    <a:pt x="17297" y="13863"/>
                    <a:pt x="17297" y="13863"/>
                    <a:pt x="17297" y="13863"/>
                  </a:cubicBezTo>
                  <a:cubicBezTo>
                    <a:pt x="17297" y="14024"/>
                    <a:pt x="17297" y="14024"/>
                    <a:pt x="17297" y="14024"/>
                  </a:cubicBezTo>
                  <a:cubicBezTo>
                    <a:pt x="17211" y="14024"/>
                    <a:pt x="17211" y="14024"/>
                    <a:pt x="17211" y="14024"/>
                  </a:cubicBezTo>
                  <a:cubicBezTo>
                    <a:pt x="17211" y="14024"/>
                    <a:pt x="17211" y="14024"/>
                    <a:pt x="17211" y="14024"/>
                  </a:cubicBezTo>
                  <a:cubicBezTo>
                    <a:pt x="17125" y="14024"/>
                    <a:pt x="17125" y="14024"/>
                    <a:pt x="17125" y="14024"/>
                  </a:cubicBezTo>
                  <a:cubicBezTo>
                    <a:pt x="17211" y="14024"/>
                    <a:pt x="17211" y="14024"/>
                    <a:pt x="17211" y="14024"/>
                  </a:cubicBezTo>
                  <a:cubicBezTo>
                    <a:pt x="17297" y="14024"/>
                    <a:pt x="17297" y="14024"/>
                    <a:pt x="17297" y="14024"/>
                  </a:cubicBezTo>
                  <a:cubicBezTo>
                    <a:pt x="17297" y="14185"/>
                    <a:pt x="17297" y="14185"/>
                    <a:pt x="17297" y="14185"/>
                  </a:cubicBezTo>
                  <a:cubicBezTo>
                    <a:pt x="17211" y="14185"/>
                    <a:pt x="17211" y="14185"/>
                    <a:pt x="17211" y="14185"/>
                  </a:cubicBezTo>
                  <a:cubicBezTo>
                    <a:pt x="17297" y="14185"/>
                    <a:pt x="17297" y="14185"/>
                    <a:pt x="17297" y="14185"/>
                  </a:cubicBezTo>
                  <a:cubicBezTo>
                    <a:pt x="17125" y="14346"/>
                    <a:pt x="17125" y="14346"/>
                    <a:pt x="17125" y="14346"/>
                  </a:cubicBezTo>
                  <a:cubicBezTo>
                    <a:pt x="17125" y="14346"/>
                    <a:pt x="17125" y="14346"/>
                    <a:pt x="17125" y="14346"/>
                  </a:cubicBezTo>
                  <a:cubicBezTo>
                    <a:pt x="17125" y="14346"/>
                    <a:pt x="17125" y="14346"/>
                    <a:pt x="17125" y="14346"/>
                  </a:cubicBezTo>
                  <a:cubicBezTo>
                    <a:pt x="17211" y="14346"/>
                    <a:pt x="17211" y="14346"/>
                    <a:pt x="17211" y="14346"/>
                  </a:cubicBezTo>
                  <a:cubicBezTo>
                    <a:pt x="17297" y="14346"/>
                    <a:pt x="17297" y="14346"/>
                    <a:pt x="17297" y="14346"/>
                  </a:cubicBezTo>
                  <a:cubicBezTo>
                    <a:pt x="17297" y="14346"/>
                    <a:pt x="17297" y="14346"/>
                    <a:pt x="17297" y="14346"/>
                  </a:cubicBezTo>
                  <a:cubicBezTo>
                    <a:pt x="17383" y="14346"/>
                    <a:pt x="17383" y="14346"/>
                    <a:pt x="17383" y="14346"/>
                  </a:cubicBezTo>
                  <a:cubicBezTo>
                    <a:pt x="17297" y="14507"/>
                    <a:pt x="17297" y="14507"/>
                    <a:pt x="17297" y="14507"/>
                  </a:cubicBezTo>
                  <a:cubicBezTo>
                    <a:pt x="17211" y="14507"/>
                    <a:pt x="17211" y="14507"/>
                    <a:pt x="17211" y="14507"/>
                  </a:cubicBezTo>
                  <a:cubicBezTo>
                    <a:pt x="17211" y="14507"/>
                    <a:pt x="17211" y="14507"/>
                    <a:pt x="17211" y="14507"/>
                  </a:cubicBezTo>
                  <a:cubicBezTo>
                    <a:pt x="17211" y="14507"/>
                    <a:pt x="17211" y="14507"/>
                    <a:pt x="17211" y="14507"/>
                  </a:cubicBezTo>
                  <a:cubicBezTo>
                    <a:pt x="17125" y="14507"/>
                    <a:pt x="17125" y="14507"/>
                    <a:pt x="17125" y="14507"/>
                  </a:cubicBezTo>
                  <a:cubicBezTo>
                    <a:pt x="17039" y="14507"/>
                    <a:pt x="17039" y="14507"/>
                    <a:pt x="17039" y="14507"/>
                  </a:cubicBezTo>
                  <a:cubicBezTo>
                    <a:pt x="16867" y="14669"/>
                    <a:pt x="16867" y="14669"/>
                    <a:pt x="16867" y="14669"/>
                  </a:cubicBezTo>
                  <a:cubicBezTo>
                    <a:pt x="16695" y="14991"/>
                    <a:pt x="16695" y="14991"/>
                    <a:pt x="16695" y="14991"/>
                  </a:cubicBezTo>
                  <a:cubicBezTo>
                    <a:pt x="16609" y="15152"/>
                    <a:pt x="16609" y="15152"/>
                    <a:pt x="16609" y="15152"/>
                  </a:cubicBezTo>
                  <a:cubicBezTo>
                    <a:pt x="16609" y="15152"/>
                    <a:pt x="16609" y="15152"/>
                    <a:pt x="16609" y="15152"/>
                  </a:cubicBezTo>
                  <a:cubicBezTo>
                    <a:pt x="16523" y="15152"/>
                    <a:pt x="16523" y="15152"/>
                    <a:pt x="16523" y="15152"/>
                  </a:cubicBezTo>
                  <a:cubicBezTo>
                    <a:pt x="16437" y="15152"/>
                    <a:pt x="16437" y="15152"/>
                    <a:pt x="16437" y="15152"/>
                  </a:cubicBezTo>
                  <a:cubicBezTo>
                    <a:pt x="16351" y="15313"/>
                    <a:pt x="16351" y="15313"/>
                    <a:pt x="16351" y="15313"/>
                  </a:cubicBezTo>
                  <a:cubicBezTo>
                    <a:pt x="16178" y="15636"/>
                    <a:pt x="16178" y="15636"/>
                    <a:pt x="16178" y="15636"/>
                  </a:cubicBezTo>
                  <a:cubicBezTo>
                    <a:pt x="16178" y="15636"/>
                    <a:pt x="16178" y="15636"/>
                    <a:pt x="16178" y="15636"/>
                  </a:cubicBezTo>
                  <a:cubicBezTo>
                    <a:pt x="16178" y="15797"/>
                    <a:pt x="16178" y="15797"/>
                    <a:pt x="16178" y="15797"/>
                  </a:cubicBezTo>
                  <a:cubicBezTo>
                    <a:pt x="16092" y="15797"/>
                    <a:pt x="16092" y="15797"/>
                    <a:pt x="16092" y="15797"/>
                  </a:cubicBezTo>
                  <a:cubicBezTo>
                    <a:pt x="16092" y="15797"/>
                    <a:pt x="16092" y="15797"/>
                    <a:pt x="16092" y="15797"/>
                  </a:cubicBezTo>
                  <a:cubicBezTo>
                    <a:pt x="16006" y="15958"/>
                    <a:pt x="16006" y="15958"/>
                    <a:pt x="16006" y="15958"/>
                  </a:cubicBezTo>
                  <a:cubicBezTo>
                    <a:pt x="16006" y="15958"/>
                    <a:pt x="16006" y="15958"/>
                    <a:pt x="16006" y="15958"/>
                  </a:cubicBezTo>
                  <a:cubicBezTo>
                    <a:pt x="16006" y="15958"/>
                    <a:pt x="16006" y="15958"/>
                    <a:pt x="16006" y="15958"/>
                  </a:cubicBezTo>
                  <a:cubicBezTo>
                    <a:pt x="15920" y="15958"/>
                    <a:pt x="15920" y="15958"/>
                    <a:pt x="15920" y="15958"/>
                  </a:cubicBezTo>
                  <a:cubicBezTo>
                    <a:pt x="15834" y="15958"/>
                    <a:pt x="15834" y="15958"/>
                    <a:pt x="15834" y="15958"/>
                  </a:cubicBezTo>
                  <a:cubicBezTo>
                    <a:pt x="15834" y="16119"/>
                    <a:pt x="15834" y="16119"/>
                    <a:pt x="15834" y="16119"/>
                  </a:cubicBezTo>
                  <a:cubicBezTo>
                    <a:pt x="15748" y="16119"/>
                    <a:pt x="15748" y="16119"/>
                    <a:pt x="15748" y="16119"/>
                  </a:cubicBezTo>
                  <a:cubicBezTo>
                    <a:pt x="15662" y="16119"/>
                    <a:pt x="15662" y="16119"/>
                    <a:pt x="15662" y="16119"/>
                  </a:cubicBezTo>
                  <a:cubicBezTo>
                    <a:pt x="15576" y="16119"/>
                    <a:pt x="15576" y="16119"/>
                    <a:pt x="15576" y="16119"/>
                  </a:cubicBezTo>
                  <a:cubicBezTo>
                    <a:pt x="15576" y="16281"/>
                    <a:pt x="15576" y="16281"/>
                    <a:pt x="15576" y="16281"/>
                  </a:cubicBezTo>
                  <a:cubicBezTo>
                    <a:pt x="15490" y="16281"/>
                    <a:pt x="15490" y="16281"/>
                    <a:pt x="15490" y="16281"/>
                  </a:cubicBezTo>
                  <a:cubicBezTo>
                    <a:pt x="15490" y="16281"/>
                    <a:pt x="15490" y="16281"/>
                    <a:pt x="15490" y="16281"/>
                  </a:cubicBezTo>
                  <a:cubicBezTo>
                    <a:pt x="15490" y="16281"/>
                    <a:pt x="15490" y="16281"/>
                    <a:pt x="15490" y="16281"/>
                  </a:cubicBezTo>
                  <a:cubicBezTo>
                    <a:pt x="15490" y="16442"/>
                    <a:pt x="15490" y="16442"/>
                    <a:pt x="15490" y="16442"/>
                  </a:cubicBezTo>
                  <a:cubicBezTo>
                    <a:pt x="15490" y="16442"/>
                    <a:pt x="15490" y="16442"/>
                    <a:pt x="15490" y="16442"/>
                  </a:cubicBezTo>
                  <a:cubicBezTo>
                    <a:pt x="15404" y="16603"/>
                    <a:pt x="15404" y="16603"/>
                    <a:pt x="15404" y="16603"/>
                  </a:cubicBezTo>
                  <a:cubicBezTo>
                    <a:pt x="15404" y="16603"/>
                    <a:pt x="15404" y="16603"/>
                    <a:pt x="15404" y="16603"/>
                  </a:cubicBezTo>
                  <a:cubicBezTo>
                    <a:pt x="15318" y="16603"/>
                    <a:pt x="15318" y="16603"/>
                    <a:pt x="15318" y="16603"/>
                  </a:cubicBezTo>
                  <a:cubicBezTo>
                    <a:pt x="15232" y="16764"/>
                    <a:pt x="15232" y="16764"/>
                    <a:pt x="15232" y="16764"/>
                  </a:cubicBezTo>
                  <a:cubicBezTo>
                    <a:pt x="15232" y="16925"/>
                    <a:pt x="15232" y="16925"/>
                    <a:pt x="15232" y="16925"/>
                  </a:cubicBezTo>
                  <a:cubicBezTo>
                    <a:pt x="15232" y="17248"/>
                    <a:pt x="15232" y="17248"/>
                    <a:pt x="15232" y="17248"/>
                  </a:cubicBezTo>
                  <a:cubicBezTo>
                    <a:pt x="15146" y="17570"/>
                    <a:pt x="15146" y="17570"/>
                    <a:pt x="15146" y="17570"/>
                  </a:cubicBezTo>
                  <a:cubicBezTo>
                    <a:pt x="15232" y="17731"/>
                    <a:pt x="15232" y="17731"/>
                    <a:pt x="15232" y="17731"/>
                  </a:cubicBezTo>
                  <a:cubicBezTo>
                    <a:pt x="15146" y="18054"/>
                    <a:pt x="15146" y="18054"/>
                    <a:pt x="15146" y="18054"/>
                  </a:cubicBezTo>
                  <a:cubicBezTo>
                    <a:pt x="15232" y="18215"/>
                    <a:pt x="15232" y="18215"/>
                    <a:pt x="15232" y="18215"/>
                  </a:cubicBezTo>
                  <a:cubicBezTo>
                    <a:pt x="15232" y="18537"/>
                    <a:pt x="15232" y="18537"/>
                    <a:pt x="15232" y="18537"/>
                  </a:cubicBezTo>
                  <a:cubicBezTo>
                    <a:pt x="15232" y="18699"/>
                    <a:pt x="15232" y="18699"/>
                    <a:pt x="15232" y="18699"/>
                  </a:cubicBezTo>
                  <a:cubicBezTo>
                    <a:pt x="15318" y="19021"/>
                    <a:pt x="15318" y="19021"/>
                    <a:pt x="15318" y="19021"/>
                  </a:cubicBezTo>
                  <a:cubicBezTo>
                    <a:pt x="15318" y="19021"/>
                    <a:pt x="15318" y="19021"/>
                    <a:pt x="15318" y="19021"/>
                  </a:cubicBezTo>
                  <a:cubicBezTo>
                    <a:pt x="15404" y="19182"/>
                    <a:pt x="15404" y="19182"/>
                    <a:pt x="15404" y="19182"/>
                  </a:cubicBezTo>
                  <a:cubicBezTo>
                    <a:pt x="15318" y="19343"/>
                    <a:pt x="15318" y="19343"/>
                    <a:pt x="15318" y="19343"/>
                  </a:cubicBezTo>
                  <a:cubicBezTo>
                    <a:pt x="15318" y="19504"/>
                    <a:pt x="15318" y="19504"/>
                    <a:pt x="15318" y="19504"/>
                  </a:cubicBezTo>
                  <a:cubicBezTo>
                    <a:pt x="15404" y="19666"/>
                    <a:pt x="15404" y="19666"/>
                    <a:pt x="15404" y="19666"/>
                  </a:cubicBezTo>
                  <a:cubicBezTo>
                    <a:pt x="15404" y="19988"/>
                    <a:pt x="15404" y="19988"/>
                    <a:pt x="15404" y="19988"/>
                  </a:cubicBezTo>
                  <a:cubicBezTo>
                    <a:pt x="15490" y="20149"/>
                    <a:pt x="15490" y="20149"/>
                    <a:pt x="15490" y="20149"/>
                  </a:cubicBezTo>
                  <a:cubicBezTo>
                    <a:pt x="15490" y="20310"/>
                    <a:pt x="15490" y="20310"/>
                    <a:pt x="15490" y="20310"/>
                  </a:cubicBezTo>
                  <a:cubicBezTo>
                    <a:pt x="15490" y="20310"/>
                    <a:pt x="15490" y="20310"/>
                    <a:pt x="15490" y="20310"/>
                  </a:cubicBezTo>
                  <a:cubicBezTo>
                    <a:pt x="15490" y="20472"/>
                    <a:pt x="15490" y="20472"/>
                    <a:pt x="15490" y="20472"/>
                  </a:cubicBezTo>
                  <a:cubicBezTo>
                    <a:pt x="15490" y="20633"/>
                    <a:pt x="15490" y="20633"/>
                    <a:pt x="15490" y="20633"/>
                  </a:cubicBezTo>
                  <a:cubicBezTo>
                    <a:pt x="15490" y="20633"/>
                    <a:pt x="15490" y="20633"/>
                    <a:pt x="15490" y="20633"/>
                  </a:cubicBezTo>
                  <a:cubicBezTo>
                    <a:pt x="15490" y="20794"/>
                    <a:pt x="15490" y="20794"/>
                    <a:pt x="15490" y="20794"/>
                  </a:cubicBezTo>
                  <a:cubicBezTo>
                    <a:pt x="15404" y="21116"/>
                    <a:pt x="15404" y="21116"/>
                    <a:pt x="15404" y="21116"/>
                  </a:cubicBezTo>
                  <a:cubicBezTo>
                    <a:pt x="15318" y="21278"/>
                    <a:pt x="15318" y="21278"/>
                    <a:pt x="15318" y="21278"/>
                  </a:cubicBezTo>
                  <a:cubicBezTo>
                    <a:pt x="15318" y="21278"/>
                    <a:pt x="15318" y="21278"/>
                    <a:pt x="15318" y="21278"/>
                  </a:cubicBezTo>
                  <a:cubicBezTo>
                    <a:pt x="15318" y="21439"/>
                    <a:pt x="15318" y="21439"/>
                    <a:pt x="15318" y="21439"/>
                  </a:cubicBezTo>
                  <a:cubicBezTo>
                    <a:pt x="15232" y="21439"/>
                    <a:pt x="15232" y="21439"/>
                    <a:pt x="15232" y="21439"/>
                  </a:cubicBezTo>
                  <a:cubicBezTo>
                    <a:pt x="15146" y="21600"/>
                    <a:pt x="15146" y="21600"/>
                    <a:pt x="15146" y="21600"/>
                  </a:cubicBezTo>
                  <a:cubicBezTo>
                    <a:pt x="15060" y="21600"/>
                    <a:pt x="15060" y="21600"/>
                    <a:pt x="15060" y="21600"/>
                  </a:cubicBezTo>
                  <a:cubicBezTo>
                    <a:pt x="15060" y="21439"/>
                    <a:pt x="15060" y="21439"/>
                    <a:pt x="15060" y="21439"/>
                  </a:cubicBezTo>
                  <a:cubicBezTo>
                    <a:pt x="14974" y="21439"/>
                    <a:pt x="14974" y="21439"/>
                    <a:pt x="14974" y="21439"/>
                  </a:cubicBezTo>
                  <a:cubicBezTo>
                    <a:pt x="15060" y="21439"/>
                    <a:pt x="15060" y="21439"/>
                    <a:pt x="15060" y="21439"/>
                  </a:cubicBezTo>
                  <a:cubicBezTo>
                    <a:pt x="14888" y="21278"/>
                    <a:pt x="14888" y="21278"/>
                    <a:pt x="14888" y="21278"/>
                  </a:cubicBezTo>
                  <a:cubicBezTo>
                    <a:pt x="14974" y="21116"/>
                    <a:pt x="14974" y="21116"/>
                    <a:pt x="14974" y="21116"/>
                  </a:cubicBezTo>
                  <a:cubicBezTo>
                    <a:pt x="14888" y="21116"/>
                    <a:pt x="14888" y="21116"/>
                    <a:pt x="14888" y="21116"/>
                  </a:cubicBezTo>
                  <a:cubicBezTo>
                    <a:pt x="14888" y="21116"/>
                    <a:pt x="14888" y="21116"/>
                    <a:pt x="14888" y="21116"/>
                  </a:cubicBezTo>
                  <a:cubicBezTo>
                    <a:pt x="14802" y="20955"/>
                    <a:pt x="14802" y="20955"/>
                    <a:pt x="14802" y="20955"/>
                  </a:cubicBezTo>
                  <a:cubicBezTo>
                    <a:pt x="14802" y="20794"/>
                    <a:pt x="14802" y="20794"/>
                    <a:pt x="14802" y="20794"/>
                  </a:cubicBezTo>
                  <a:cubicBezTo>
                    <a:pt x="14802" y="20633"/>
                    <a:pt x="14802" y="20633"/>
                    <a:pt x="14802" y="20633"/>
                  </a:cubicBezTo>
                  <a:cubicBezTo>
                    <a:pt x="14716" y="20633"/>
                    <a:pt x="14716" y="20633"/>
                    <a:pt x="14716" y="20633"/>
                  </a:cubicBezTo>
                  <a:cubicBezTo>
                    <a:pt x="14716" y="20472"/>
                    <a:pt x="14716" y="20472"/>
                    <a:pt x="14716" y="20472"/>
                  </a:cubicBezTo>
                  <a:cubicBezTo>
                    <a:pt x="14716" y="20472"/>
                    <a:pt x="14716" y="20472"/>
                    <a:pt x="14716" y="20472"/>
                  </a:cubicBezTo>
                  <a:cubicBezTo>
                    <a:pt x="14716" y="20310"/>
                    <a:pt x="14716" y="20310"/>
                    <a:pt x="14716" y="20310"/>
                  </a:cubicBezTo>
                  <a:cubicBezTo>
                    <a:pt x="14802" y="20310"/>
                    <a:pt x="14802" y="20310"/>
                    <a:pt x="14802" y="20310"/>
                  </a:cubicBezTo>
                  <a:cubicBezTo>
                    <a:pt x="14716" y="20310"/>
                    <a:pt x="14716" y="20310"/>
                    <a:pt x="14716" y="20310"/>
                  </a:cubicBezTo>
                  <a:cubicBezTo>
                    <a:pt x="14716" y="20310"/>
                    <a:pt x="14716" y="20310"/>
                    <a:pt x="14716" y="20310"/>
                  </a:cubicBezTo>
                  <a:cubicBezTo>
                    <a:pt x="14716" y="20310"/>
                    <a:pt x="14716" y="20310"/>
                    <a:pt x="14716" y="20310"/>
                  </a:cubicBezTo>
                  <a:cubicBezTo>
                    <a:pt x="14716" y="20310"/>
                    <a:pt x="14716" y="20310"/>
                    <a:pt x="14716" y="20310"/>
                  </a:cubicBezTo>
                  <a:cubicBezTo>
                    <a:pt x="14629" y="20310"/>
                    <a:pt x="14629" y="20310"/>
                    <a:pt x="14629" y="20310"/>
                  </a:cubicBezTo>
                  <a:cubicBezTo>
                    <a:pt x="14629" y="20310"/>
                    <a:pt x="14629" y="20310"/>
                    <a:pt x="14629" y="20310"/>
                  </a:cubicBezTo>
                  <a:cubicBezTo>
                    <a:pt x="14629" y="20149"/>
                    <a:pt x="14629" y="20149"/>
                    <a:pt x="14629" y="20149"/>
                  </a:cubicBezTo>
                  <a:cubicBezTo>
                    <a:pt x="14543" y="20149"/>
                    <a:pt x="14543" y="20149"/>
                    <a:pt x="14543" y="20149"/>
                  </a:cubicBezTo>
                  <a:cubicBezTo>
                    <a:pt x="14543" y="19988"/>
                    <a:pt x="14543" y="19988"/>
                    <a:pt x="14543" y="19988"/>
                  </a:cubicBezTo>
                  <a:cubicBezTo>
                    <a:pt x="14543" y="19827"/>
                    <a:pt x="14543" y="19827"/>
                    <a:pt x="14543" y="19827"/>
                  </a:cubicBezTo>
                  <a:cubicBezTo>
                    <a:pt x="14629" y="19666"/>
                    <a:pt x="14629" y="19666"/>
                    <a:pt x="14629" y="19666"/>
                  </a:cubicBezTo>
                  <a:cubicBezTo>
                    <a:pt x="14629" y="19504"/>
                    <a:pt x="14629" y="19504"/>
                    <a:pt x="14629" y="19504"/>
                  </a:cubicBezTo>
                  <a:cubicBezTo>
                    <a:pt x="14543" y="19504"/>
                    <a:pt x="14543" y="19504"/>
                    <a:pt x="14543" y="19504"/>
                  </a:cubicBezTo>
                  <a:cubicBezTo>
                    <a:pt x="14543" y="19504"/>
                    <a:pt x="14543" y="19504"/>
                    <a:pt x="14543" y="19504"/>
                  </a:cubicBezTo>
                  <a:cubicBezTo>
                    <a:pt x="14543" y="19666"/>
                    <a:pt x="14543" y="19666"/>
                    <a:pt x="14543" y="19666"/>
                  </a:cubicBezTo>
                  <a:cubicBezTo>
                    <a:pt x="14543" y="19666"/>
                    <a:pt x="14543" y="19666"/>
                    <a:pt x="14543" y="19666"/>
                  </a:cubicBezTo>
                  <a:cubicBezTo>
                    <a:pt x="14543" y="19666"/>
                    <a:pt x="14543" y="19666"/>
                    <a:pt x="14543" y="19666"/>
                  </a:cubicBezTo>
                  <a:cubicBezTo>
                    <a:pt x="14457" y="19666"/>
                    <a:pt x="14457" y="19666"/>
                    <a:pt x="14457" y="19666"/>
                  </a:cubicBezTo>
                  <a:cubicBezTo>
                    <a:pt x="14457" y="19504"/>
                    <a:pt x="14457" y="19504"/>
                    <a:pt x="14457" y="19504"/>
                  </a:cubicBezTo>
                  <a:cubicBezTo>
                    <a:pt x="14543" y="19343"/>
                    <a:pt x="14543" y="19343"/>
                    <a:pt x="14543" y="19343"/>
                  </a:cubicBezTo>
                  <a:cubicBezTo>
                    <a:pt x="14543" y="19021"/>
                    <a:pt x="14543" y="19021"/>
                    <a:pt x="14543" y="19021"/>
                  </a:cubicBezTo>
                  <a:cubicBezTo>
                    <a:pt x="14629" y="18860"/>
                    <a:pt x="14629" y="18860"/>
                    <a:pt x="14629" y="18860"/>
                  </a:cubicBezTo>
                  <a:cubicBezTo>
                    <a:pt x="14543" y="18699"/>
                    <a:pt x="14543" y="18699"/>
                    <a:pt x="14543" y="18699"/>
                  </a:cubicBezTo>
                  <a:cubicBezTo>
                    <a:pt x="14457" y="18699"/>
                    <a:pt x="14457" y="18699"/>
                    <a:pt x="14457" y="18699"/>
                  </a:cubicBezTo>
                  <a:cubicBezTo>
                    <a:pt x="14457" y="18537"/>
                    <a:pt x="14457" y="18537"/>
                    <a:pt x="14457" y="18537"/>
                  </a:cubicBezTo>
                  <a:cubicBezTo>
                    <a:pt x="14457" y="18537"/>
                    <a:pt x="14457" y="18537"/>
                    <a:pt x="14457" y="18537"/>
                  </a:cubicBezTo>
                  <a:cubicBezTo>
                    <a:pt x="14457" y="18537"/>
                    <a:pt x="14457" y="18537"/>
                    <a:pt x="14457" y="18537"/>
                  </a:cubicBezTo>
                  <a:cubicBezTo>
                    <a:pt x="14371" y="18376"/>
                    <a:pt x="14371" y="18376"/>
                    <a:pt x="14371" y="18376"/>
                  </a:cubicBezTo>
                  <a:cubicBezTo>
                    <a:pt x="14371" y="18376"/>
                    <a:pt x="14371" y="18376"/>
                    <a:pt x="14371" y="18376"/>
                  </a:cubicBezTo>
                  <a:cubicBezTo>
                    <a:pt x="14371" y="18215"/>
                    <a:pt x="14371" y="18215"/>
                    <a:pt x="14371" y="18215"/>
                  </a:cubicBezTo>
                  <a:cubicBezTo>
                    <a:pt x="14285" y="18215"/>
                    <a:pt x="14285" y="18215"/>
                    <a:pt x="14285" y="18215"/>
                  </a:cubicBezTo>
                  <a:cubicBezTo>
                    <a:pt x="14285" y="18054"/>
                    <a:pt x="14285" y="18054"/>
                    <a:pt x="14285" y="18054"/>
                  </a:cubicBezTo>
                  <a:cubicBezTo>
                    <a:pt x="14199" y="17893"/>
                    <a:pt x="14199" y="17893"/>
                    <a:pt x="14199" y="17893"/>
                  </a:cubicBezTo>
                  <a:cubicBezTo>
                    <a:pt x="14113" y="17893"/>
                    <a:pt x="14113" y="17893"/>
                    <a:pt x="14113" y="17893"/>
                  </a:cubicBezTo>
                  <a:cubicBezTo>
                    <a:pt x="14027" y="17893"/>
                    <a:pt x="14027" y="17893"/>
                    <a:pt x="14027" y="17893"/>
                  </a:cubicBezTo>
                  <a:cubicBezTo>
                    <a:pt x="14027" y="18054"/>
                    <a:pt x="14027" y="18054"/>
                    <a:pt x="14027" y="18054"/>
                  </a:cubicBezTo>
                  <a:cubicBezTo>
                    <a:pt x="14027" y="18054"/>
                    <a:pt x="14027" y="18054"/>
                    <a:pt x="14027" y="18054"/>
                  </a:cubicBezTo>
                  <a:cubicBezTo>
                    <a:pt x="13941" y="18054"/>
                    <a:pt x="13941" y="18054"/>
                    <a:pt x="13941" y="18054"/>
                  </a:cubicBezTo>
                  <a:cubicBezTo>
                    <a:pt x="13941" y="18054"/>
                    <a:pt x="13941" y="18054"/>
                    <a:pt x="13941" y="18054"/>
                  </a:cubicBezTo>
                  <a:cubicBezTo>
                    <a:pt x="13855" y="18215"/>
                    <a:pt x="13855" y="18215"/>
                    <a:pt x="13855" y="18215"/>
                  </a:cubicBezTo>
                  <a:cubicBezTo>
                    <a:pt x="13769" y="18215"/>
                    <a:pt x="13769" y="18215"/>
                    <a:pt x="13769" y="18215"/>
                  </a:cubicBezTo>
                  <a:cubicBezTo>
                    <a:pt x="13683" y="18215"/>
                    <a:pt x="13683" y="18215"/>
                    <a:pt x="13683" y="18215"/>
                  </a:cubicBezTo>
                  <a:cubicBezTo>
                    <a:pt x="13683" y="18215"/>
                    <a:pt x="13683" y="18215"/>
                    <a:pt x="13683" y="18215"/>
                  </a:cubicBezTo>
                  <a:cubicBezTo>
                    <a:pt x="13683" y="18054"/>
                    <a:pt x="13683" y="18054"/>
                    <a:pt x="13683" y="18054"/>
                  </a:cubicBezTo>
                  <a:cubicBezTo>
                    <a:pt x="13683" y="18215"/>
                    <a:pt x="13683" y="18215"/>
                    <a:pt x="13683" y="18215"/>
                  </a:cubicBezTo>
                  <a:cubicBezTo>
                    <a:pt x="13683" y="18215"/>
                    <a:pt x="13683" y="18215"/>
                    <a:pt x="13683" y="18215"/>
                  </a:cubicBezTo>
                  <a:cubicBezTo>
                    <a:pt x="13683" y="18054"/>
                    <a:pt x="13683" y="18054"/>
                    <a:pt x="13683" y="18054"/>
                  </a:cubicBezTo>
                  <a:cubicBezTo>
                    <a:pt x="13597" y="18054"/>
                    <a:pt x="13597" y="18054"/>
                    <a:pt x="13597" y="18054"/>
                  </a:cubicBezTo>
                  <a:cubicBezTo>
                    <a:pt x="13511" y="17893"/>
                    <a:pt x="13511" y="17893"/>
                    <a:pt x="13511" y="17893"/>
                  </a:cubicBezTo>
                  <a:cubicBezTo>
                    <a:pt x="13511" y="17893"/>
                    <a:pt x="13511" y="17893"/>
                    <a:pt x="13511" y="17893"/>
                  </a:cubicBezTo>
                  <a:cubicBezTo>
                    <a:pt x="13597" y="17893"/>
                    <a:pt x="13597" y="17893"/>
                    <a:pt x="13597" y="17893"/>
                  </a:cubicBezTo>
                  <a:cubicBezTo>
                    <a:pt x="13597" y="17893"/>
                    <a:pt x="13597" y="17893"/>
                    <a:pt x="13597" y="17893"/>
                  </a:cubicBezTo>
                  <a:cubicBezTo>
                    <a:pt x="13511" y="17731"/>
                    <a:pt x="13511" y="17731"/>
                    <a:pt x="13511" y="17731"/>
                  </a:cubicBezTo>
                  <a:cubicBezTo>
                    <a:pt x="13511" y="17731"/>
                    <a:pt x="13511" y="17731"/>
                    <a:pt x="13511" y="17731"/>
                  </a:cubicBezTo>
                  <a:cubicBezTo>
                    <a:pt x="13511" y="17731"/>
                    <a:pt x="13511" y="17731"/>
                    <a:pt x="13511" y="17731"/>
                  </a:cubicBezTo>
                  <a:cubicBezTo>
                    <a:pt x="13511" y="17731"/>
                    <a:pt x="13511" y="17731"/>
                    <a:pt x="13511" y="17731"/>
                  </a:cubicBezTo>
                  <a:cubicBezTo>
                    <a:pt x="13511" y="17893"/>
                    <a:pt x="13511" y="17893"/>
                    <a:pt x="13511" y="17893"/>
                  </a:cubicBezTo>
                  <a:cubicBezTo>
                    <a:pt x="13425" y="17731"/>
                    <a:pt x="13425" y="17731"/>
                    <a:pt x="13425" y="17731"/>
                  </a:cubicBezTo>
                  <a:cubicBezTo>
                    <a:pt x="13425" y="17731"/>
                    <a:pt x="13425" y="17731"/>
                    <a:pt x="13425" y="17731"/>
                  </a:cubicBezTo>
                  <a:cubicBezTo>
                    <a:pt x="13339" y="17731"/>
                    <a:pt x="13339" y="17731"/>
                    <a:pt x="13339" y="17731"/>
                  </a:cubicBezTo>
                  <a:cubicBezTo>
                    <a:pt x="13167" y="17731"/>
                    <a:pt x="13167" y="17731"/>
                    <a:pt x="13167" y="17731"/>
                  </a:cubicBezTo>
                  <a:cubicBezTo>
                    <a:pt x="13253" y="17731"/>
                    <a:pt x="13253" y="17731"/>
                    <a:pt x="13253" y="17731"/>
                  </a:cubicBezTo>
                  <a:cubicBezTo>
                    <a:pt x="13339" y="17731"/>
                    <a:pt x="13339" y="17731"/>
                    <a:pt x="13339" y="17731"/>
                  </a:cubicBezTo>
                  <a:cubicBezTo>
                    <a:pt x="13339" y="17731"/>
                    <a:pt x="13339" y="17731"/>
                    <a:pt x="13339" y="17731"/>
                  </a:cubicBezTo>
                  <a:cubicBezTo>
                    <a:pt x="13339" y="17570"/>
                    <a:pt x="13339" y="17570"/>
                    <a:pt x="13339" y="17570"/>
                  </a:cubicBezTo>
                  <a:cubicBezTo>
                    <a:pt x="13253" y="17570"/>
                    <a:pt x="13253" y="17570"/>
                    <a:pt x="13253" y="17570"/>
                  </a:cubicBezTo>
                  <a:cubicBezTo>
                    <a:pt x="13167" y="17731"/>
                    <a:pt x="13167" y="17731"/>
                    <a:pt x="13167" y="17731"/>
                  </a:cubicBezTo>
                  <a:cubicBezTo>
                    <a:pt x="13167" y="17731"/>
                    <a:pt x="13167" y="17731"/>
                    <a:pt x="13167" y="17731"/>
                  </a:cubicBezTo>
                  <a:cubicBezTo>
                    <a:pt x="12994" y="17731"/>
                    <a:pt x="12994" y="17731"/>
                    <a:pt x="12994" y="17731"/>
                  </a:cubicBezTo>
                  <a:cubicBezTo>
                    <a:pt x="12994" y="17570"/>
                    <a:pt x="12994" y="17570"/>
                    <a:pt x="12994" y="17570"/>
                  </a:cubicBezTo>
                  <a:cubicBezTo>
                    <a:pt x="12908" y="17731"/>
                    <a:pt x="12908" y="17731"/>
                    <a:pt x="12908" y="17731"/>
                  </a:cubicBezTo>
                  <a:cubicBezTo>
                    <a:pt x="12822" y="17731"/>
                    <a:pt x="12822" y="17731"/>
                    <a:pt x="12822" y="17731"/>
                  </a:cubicBezTo>
                  <a:cubicBezTo>
                    <a:pt x="12736" y="17731"/>
                    <a:pt x="12736" y="17731"/>
                    <a:pt x="12736" y="17731"/>
                  </a:cubicBezTo>
                  <a:cubicBezTo>
                    <a:pt x="12650" y="17570"/>
                    <a:pt x="12650" y="17570"/>
                    <a:pt x="12650" y="17570"/>
                  </a:cubicBezTo>
                  <a:cubicBezTo>
                    <a:pt x="12650" y="17570"/>
                    <a:pt x="12650" y="17570"/>
                    <a:pt x="12650" y="17570"/>
                  </a:cubicBezTo>
                  <a:cubicBezTo>
                    <a:pt x="12650" y="17409"/>
                    <a:pt x="12650" y="17409"/>
                    <a:pt x="12650" y="17409"/>
                  </a:cubicBezTo>
                  <a:cubicBezTo>
                    <a:pt x="12650" y="17409"/>
                    <a:pt x="12650" y="17409"/>
                    <a:pt x="12650" y="17409"/>
                  </a:cubicBezTo>
                  <a:cubicBezTo>
                    <a:pt x="12650" y="17570"/>
                    <a:pt x="12650" y="17570"/>
                    <a:pt x="12650" y="17570"/>
                  </a:cubicBezTo>
                  <a:cubicBezTo>
                    <a:pt x="12564" y="17731"/>
                    <a:pt x="12564" y="17731"/>
                    <a:pt x="12564" y="17731"/>
                  </a:cubicBezTo>
                  <a:cubicBezTo>
                    <a:pt x="12478" y="17570"/>
                    <a:pt x="12478" y="17570"/>
                    <a:pt x="12478" y="17570"/>
                  </a:cubicBezTo>
                  <a:cubicBezTo>
                    <a:pt x="12478" y="17731"/>
                    <a:pt x="12478" y="17731"/>
                    <a:pt x="12478" y="17731"/>
                  </a:cubicBezTo>
                  <a:cubicBezTo>
                    <a:pt x="12392" y="17570"/>
                    <a:pt x="12392" y="17570"/>
                    <a:pt x="12392" y="17570"/>
                  </a:cubicBezTo>
                  <a:cubicBezTo>
                    <a:pt x="12134" y="17731"/>
                    <a:pt x="12134" y="17731"/>
                    <a:pt x="12134" y="17731"/>
                  </a:cubicBezTo>
                  <a:cubicBezTo>
                    <a:pt x="12134" y="17731"/>
                    <a:pt x="12134" y="17731"/>
                    <a:pt x="12134" y="17731"/>
                  </a:cubicBezTo>
                  <a:cubicBezTo>
                    <a:pt x="11962" y="17893"/>
                    <a:pt x="11962" y="17893"/>
                    <a:pt x="11962" y="17893"/>
                  </a:cubicBezTo>
                  <a:cubicBezTo>
                    <a:pt x="11876" y="18054"/>
                    <a:pt x="11876" y="18054"/>
                    <a:pt x="11876" y="18054"/>
                  </a:cubicBezTo>
                  <a:cubicBezTo>
                    <a:pt x="11876" y="18054"/>
                    <a:pt x="11876" y="18054"/>
                    <a:pt x="11876" y="18054"/>
                  </a:cubicBezTo>
                  <a:cubicBezTo>
                    <a:pt x="11962" y="18054"/>
                    <a:pt x="11962" y="18054"/>
                    <a:pt x="11962" y="18054"/>
                  </a:cubicBezTo>
                  <a:cubicBezTo>
                    <a:pt x="11962" y="18054"/>
                    <a:pt x="11962" y="18054"/>
                    <a:pt x="11962" y="18054"/>
                  </a:cubicBezTo>
                  <a:cubicBezTo>
                    <a:pt x="12048" y="18054"/>
                    <a:pt x="12048" y="18054"/>
                    <a:pt x="12048" y="18054"/>
                  </a:cubicBezTo>
                  <a:cubicBezTo>
                    <a:pt x="12048" y="18054"/>
                    <a:pt x="12048" y="18054"/>
                    <a:pt x="12048" y="18054"/>
                  </a:cubicBezTo>
                  <a:cubicBezTo>
                    <a:pt x="12134" y="18054"/>
                    <a:pt x="12134" y="18054"/>
                    <a:pt x="12134" y="18054"/>
                  </a:cubicBezTo>
                  <a:cubicBezTo>
                    <a:pt x="12048" y="18215"/>
                    <a:pt x="12048" y="18215"/>
                    <a:pt x="12048" y="18215"/>
                  </a:cubicBezTo>
                  <a:cubicBezTo>
                    <a:pt x="11962" y="18215"/>
                    <a:pt x="11962" y="18215"/>
                    <a:pt x="11962" y="18215"/>
                  </a:cubicBezTo>
                  <a:cubicBezTo>
                    <a:pt x="11962" y="18376"/>
                    <a:pt x="11962" y="18376"/>
                    <a:pt x="11962" y="18376"/>
                  </a:cubicBezTo>
                  <a:cubicBezTo>
                    <a:pt x="11962" y="18376"/>
                    <a:pt x="11962" y="18376"/>
                    <a:pt x="11962" y="18376"/>
                  </a:cubicBezTo>
                  <a:cubicBezTo>
                    <a:pt x="12134" y="18537"/>
                    <a:pt x="12134" y="18537"/>
                    <a:pt x="12134" y="18537"/>
                  </a:cubicBezTo>
                  <a:cubicBezTo>
                    <a:pt x="12220" y="18699"/>
                    <a:pt x="12220" y="18699"/>
                    <a:pt x="12220" y="18699"/>
                  </a:cubicBezTo>
                  <a:cubicBezTo>
                    <a:pt x="12220" y="18699"/>
                    <a:pt x="12220" y="18699"/>
                    <a:pt x="12220" y="18699"/>
                  </a:cubicBezTo>
                  <a:cubicBezTo>
                    <a:pt x="12134" y="18699"/>
                    <a:pt x="12134" y="18699"/>
                    <a:pt x="12134" y="18699"/>
                  </a:cubicBezTo>
                  <a:cubicBezTo>
                    <a:pt x="12134" y="18699"/>
                    <a:pt x="12134" y="18699"/>
                    <a:pt x="12134" y="18699"/>
                  </a:cubicBezTo>
                  <a:cubicBezTo>
                    <a:pt x="12134" y="18699"/>
                    <a:pt x="12134" y="18699"/>
                    <a:pt x="12134" y="18699"/>
                  </a:cubicBezTo>
                  <a:cubicBezTo>
                    <a:pt x="12048" y="18537"/>
                    <a:pt x="12048" y="18537"/>
                    <a:pt x="12048" y="18537"/>
                  </a:cubicBezTo>
                  <a:cubicBezTo>
                    <a:pt x="12048" y="18537"/>
                    <a:pt x="12048" y="18537"/>
                    <a:pt x="12048" y="18537"/>
                  </a:cubicBezTo>
                  <a:cubicBezTo>
                    <a:pt x="11962" y="18537"/>
                    <a:pt x="11962" y="18537"/>
                    <a:pt x="11962" y="18537"/>
                  </a:cubicBezTo>
                  <a:cubicBezTo>
                    <a:pt x="11962" y="18537"/>
                    <a:pt x="11962" y="18537"/>
                    <a:pt x="11962" y="18537"/>
                  </a:cubicBezTo>
                  <a:cubicBezTo>
                    <a:pt x="11876" y="18376"/>
                    <a:pt x="11876" y="18376"/>
                    <a:pt x="11876" y="18376"/>
                  </a:cubicBezTo>
                  <a:cubicBezTo>
                    <a:pt x="11790" y="18376"/>
                    <a:pt x="11790" y="18376"/>
                    <a:pt x="11790" y="18376"/>
                  </a:cubicBezTo>
                  <a:cubicBezTo>
                    <a:pt x="11876" y="18537"/>
                    <a:pt x="11876" y="18537"/>
                    <a:pt x="11876" y="18537"/>
                  </a:cubicBezTo>
                  <a:cubicBezTo>
                    <a:pt x="11876" y="18699"/>
                    <a:pt x="11876" y="18699"/>
                    <a:pt x="11876" y="18699"/>
                  </a:cubicBezTo>
                  <a:cubicBezTo>
                    <a:pt x="11790" y="18699"/>
                    <a:pt x="11790" y="18699"/>
                    <a:pt x="11790" y="18699"/>
                  </a:cubicBezTo>
                  <a:cubicBezTo>
                    <a:pt x="11790" y="18537"/>
                    <a:pt x="11790" y="18537"/>
                    <a:pt x="11790" y="18537"/>
                  </a:cubicBezTo>
                  <a:cubicBezTo>
                    <a:pt x="11704" y="18537"/>
                    <a:pt x="11704" y="18537"/>
                    <a:pt x="11704" y="18537"/>
                  </a:cubicBezTo>
                  <a:cubicBezTo>
                    <a:pt x="11618" y="18537"/>
                    <a:pt x="11618" y="18537"/>
                    <a:pt x="11618" y="18537"/>
                  </a:cubicBezTo>
                  <a:cubicBezTo>
                    <a:pt x="11618" y="18699"/>
                    <a:pt x="11618" y="18699"/>
                    <a:pt x="11618" y="18699"/>
                  </a:cubicBezTo>
                  <a:cubicBezTo>
                    <a:pt x="11531" y="18537"/>
                    <a:pt x="11531" y="18537"/>
                    <a:pt x="11531" y="18537"/>
                  </a:cubicBezTo>
                  <a:cubicBezTo>
                    <a:pt x="11445" y="18537"/>
                    <a:pt x="11445" y="18537"/>
                    <a:pt x="11445" y="18537"/>
                  </a:cubicBezTo>
                  <a:cubicBezTo>
                    <a:pt x="11359" y="18537"/>
                    <a:pt x="11359" y="18537"/>
                    <a:pt x="11359" y="18537"/>
                  </a:cubicBezTo>
                  <a:cubicBezTo>
                    <a:pt x="11359" y="18537"/>
                    <a:pt x="11359" y="18537"/>
                    <a:pt x="11359" y="18537"/>
                  </a:cubicBezTo>
                  <a:cubicBezTo>
                    <a:pt x="11359" y="18537"/>
                    <a:pt x="11359" y="18537"/>
                    <a:pt x="11359" y="18537"/>
                  </a:cubicBezTo>
                  <a:cubicBezTo>
                    <a:pt x="11445" y="18376"/>
                    <a:pt x="11445" y="18376"/>
                    <a:pt x="11445" y="18376"/>
                  </a:cubicBezTo>
                  <a:cubicBezTo>
                    <a:pt x="11359" y="18376"/>
                    <a:pt x="11359" y="18376"/>
                    <a:pt x="11359" y="18376"/>
                  </a:cubicBezTo>
                  <a:cubicBezTo>
                    <a:pt x="11359" y="18376"/>
                    <a:pt x="11359" y="18376"/>
                    <a:pt x="11359" y="18376"/>
                  </a:cubicBezTo>
                  <a:cubicBezTo>
                    <a:pt x="11273" y="18376"/>
                    <a:pt x="11273" y="18376"/>
                    <a:pt x="11273" y="18376"/>
                  </a:cubicBezTo>
                  <a:cubicBezTo>
                    <a:pt x="11273" y="18215"/>
                    <a:pt x="11273" y="18215"/>
                    <a:pt x="11273" y="18215"/>
                  </a:cubicBezTo>
                  <a:cubicBezTo>
                    <a:pt x="11273" y="18215"/>
                    <a:pt x="11273" y="18215"/>
                    <a:pt x="11273" y="18215"/>
                  </a:cubicBezTo>
                  <a:cubicBezTo>
                    <a:pt x="11187" y="18215"/>
                    <a:pt x="11187" y="18215"/>
                    <a:pt x="11187" y="18215"/>
                  </a:cubicBezTo>
                  <a:cubicBezTo>
                    <a:pt x="11187" y="18215"/>
                    <a:pt x="11187" y="18215"/>
                    <a:pt x="11187" y="18215"/>
                  </a:cubicBezTo>
                  <a:cubicBezTo>
                    <a:pt x="11187" y="18054"/>
                    <a:pt x="11187" y="18054"/>
                    <a:pt x="11187" y="18054"/>
                  </a:cubicBezTo>
                  <a:cubicBezTo>
                    <a:pt x="11187" y="18054"/>
                    <a:pt x="11187" y="18054"/>
                    <a:pt x="11187" y="18054"/>
                  </a:cubicBezTo>
                  <a:cubicBezTo>
                    <a:pt x="11101" y="18054"/>
                    <a:pt x="11101" y="18054"/>
                    <a:pt x="11101" y="18054"/>
                  </a:cubicBezTo>
                  <a:cubicBezTo>
                    <a:pt x="11101" y="18215"/>
                    <a:pt x="11101" y="18215"/>
                    <a:pt x="11101" y="18215"/>
                  </a:cubicBezTo>
                  <a:cubicBezTo>
                    <a:pt x="11101" y="18215"/>
                    <a:pt x="11101" y="18215"/>
                    <a:pt x="11101" y="18215"/>
                  </a:cubicBezTo>
                  <a:cubicBezTo>
                    <a:pt x="11015" y="18215"/>
                    <a:pt x="11015" y="18215"/>
                    <a:pt x="11015" y="18215"/>
                  </a:cubicBezTo>
                  <a:cubicBezTo>
                    <a:pt x="10843" y="18215"/>
                    <a:pt x="10843" y="18215"/>
                    <a:pt x="10843" y="18215"/>
                  </a:cubicBezTo>
                  <a:cubicBezTo>
                    <a:pt x="10757" y="18215"/>
                    <a:pt x="10757" y="18215"/>
                    <a:pt x="10757" y="18215"/>
                  </a:cubicBezTo>
                  <a:cubicBezTo>
                    <a:pt x="10585" y="18054"/>
                    <a:pt x="10585" y="18054"/>
                    <a:pt x="10585" y="18054"/>
                  </a:cubicBezTo>
                  <a:cubicBezTo>
                    <a:pt x="10499" y="18054"/>
                    <a:pt x="10499" y="18054"/>
                    <a:pt x="10499" y="18054"/>
                  </a:cubicBezTo>
                  <a:cubicBezTo>
                    <a:pt x="10413" y="18215"/>
                    <a:pt x="10413" y="18215"/>
                    <a:pt x="10413" y="18215"/>
                  </a:cubicBezTo>
                  <a:cubicBezTo>
                    <a:pt x="10327" y="18215"/>
                    <a:pt x="10327" y="18215"/>
                    <a:pt x="10327" y="18215"/>
                  </a:cubicBezTo>
                  <a:cubicBezTo>
                    <a:pt x="10241" y="18215"/>
                    <a:pt x="10241" y="18215"/>
                    <a:pt x="10241" y="18215"/>
                  </a:cubicBezTo>
                  <a:cubicBezTo>
                    <a:pt x="10241" y="18376"/>
                    <a:pt x="10241" y="18376"/>
                    <a:pt x="10241" y="18376"/>
                  </a:cubicBezTo>
                  <a:cubicBezTo>
                    <a:pt x="10155" y="18376"/>
                    <a:pt x="10155" y="18376"/>
                    <a:pt x="10155" y="18376"/>
                  </a:cubicBezTo>
                  <a:cubicBezTo>
                    <a:pt x="10155" y="18215"/>
                    <a:pt x="10155" y="18215"/>
                    <a:pt x="10155" y="18215"/>
                  </a:cubicBezTo>
                  <a:cubicBezTo>
                    <a:pt x="10155" y="18215"/>
                    <a:pt x="10155" y="18215"/>
                    <a:pt x="10155" y="18215"/>
                  </a:cubicBezTo>
                  <a:cubicBezTo>
                    <a:pt x="10155" y="18054"/>
                    <a:pt x="10155" y="18054"/>
                    <a:pt x="10155" y="18054"/>
                  </a:cubicBezTo>
                  <a:cubicBezTo>
                    <a:pt x="10155" y="17893"/>
                    <a:pt x="10155" y="17893"/>
                    <a:pt x="10155" y="17893"/>
                  </a:cubicBezTo>
                  <a:cubicBezTo>
                    <a:pt x="10155" y="18054"/>
                    <a:pt x="10155" y="18054"/>
                    <a:pt x="10155" y="18054"/>
                  </a:cubicBezTo>
                  <a:cubicBezTo>
                    <a:pt x="10069" y="18215"/>
                    <a:pt x="10069" y="18215"/>
                    <a:pt x="10069" y="18215"/>
                  </a:cubicBezTo>
                  <a:cubicBezTo>
                    <a:pt x="9982" y="18215"/>
                    <a:pt x="9982" y="18215"/>
                    <a:pt x="9982" y="18215"/>
                  </a:cubicBezTo>
                  <a:cubicBezTo>
                    <a:pt x="9982" y="18054"/>
                    <a:pt x="9982" y="18054"/>
                    <a:pt x="9982" y="18054"/>
                  </a:cubicBezTo>
                  <a:cubicBezTo>
                    <a:pt x="9982" y="18215"/>
                    <a:pt x="9982" y="18215"/>
                    <a:pt x="9982" y="18215"/>
                  </a:cubicBezTo>
                  <a:cubicBezTo>
                    <a:pt x="9982" y="18376"/>
                    <a:pt x="9982" y="18376"/>
                    <a:pt x="9982" y="18376"/>
                  </a:cubicBezTo>
                  <a:cubicBezTo>
                    <a:pt x="10069" y="18537"/>
                    <a:pt x="10069" y="18537"/>
                    <a:pt x="10069" y="18537"/>
                  </a:cubicBezTo>
                  <a:cubicBezTo>
                    <a:pt x="9982" y="18537"/>
                    <a:pt x="9982" y="18537"/>
                    <a:pt x="9982" y="18537"/>
                  </a:cubicBezTo>
                  <a:cubicBezTo>
                    <a:pt x="9896" y="18537"/>
                    <a:pt x="9896" y="18537"/>
                    <a:pt x="9896" y="18537"/>
                  </a:cubicBezTo>
                  <a:cubicBezTo>
                    <a:pt x="9810" y="18699"/>
                    <a:pt x="9810" y="18699"/>
                    <a:pt x="9810" y="18699"/>
                  </a:cubicBezTo>
                  <a:cubicBezTo>
                    <a:pt x="9638" y="18860"/>
                    <a:pt x="9638" y="18860"/>
                    <a:pt x="9638" y="18860"/>
                  </a:cubicBezTo>
                  <a:cubicBezTo>
                    <a:pt x="9638" y="18860"/>
                    <a:pt x="9638" y="18860"/>
                    <a:pt x="9638" y="18860"/>
                  </a:cubicBezTo>
                  <a:cubicBezTo>
                    <a:pt x="9552" y="19021"/>
                    <a:pt x="9552" y="19021"/>
                    <a:pt x="9552" y="19021"/>
                  </a:cubicBezTo>
                  <a:cubicBezTo>
                    <a:pt x="9466" y="19021"/>
                    <a:pt x="9466" y="19021"/>
                    <a:pt x="9466" y="19021"/>
                  </a:cubicBezTo>
                  <a:cubicBezTo>
                    <a:pt x="9552" y="18860"/>
                    <a:pt x="9552" y="18860"/>
                    <a:pt x="9552" y="18860"/>
                  </a:cubicBezTo>
                  <a:cubicBezTo>
                    <a:pt x="9466" y="18860"/>
                    <a:pt x="9466" y="18860"/>
                    <a:pt x="9466" y="18860"/>
                  </a:cubicBezTo>
                  <a:cubicBezTo>
                    <a:pt x="9466" y="18860"/>
                    <a:pt x="9466" y="18860"/>
                    <a:pt x="9466" y="18860"/>
                  </a:cubicBezTo>
                  <a:cubicBezTo>
                    <a:pt x="9380" y="18860"/>
                    <a:pt x="9380" y="18860"/>
                    <a:pt x="9380" y="18860"/>
                  </a:cubicBezTo>
                  <a:cubicBezTo>
                    <a:pt x="9380" y="18860"/>
                    <a:pt x="9380" y="18860"/>
                    <a:pt x="9380" y="18860"/>
                  </a:cubicBezTo>
                  <a:cubicBezTo>
                    <a:pt x="9380" y="19021"/>
                    <a:pt x="9380" y="19021"/>
                    <a:pt x="9380" y="19021"/>
                  </a:cubicBezTo>
                  <a:cubicBezTo>
                    <a:pt x="9294" y="19021"/>
                    <a:pt x="9294" y="19021"/>
                    <a:pt x="9294" y="19021"/>
                  </a:cubicBezTo>
                  <a:cubicBezTo>
                    <a:pt x="9294" y="19021"/>
                    <a:pt x="9294" y="19021"/>
                    <a:pt x="9294" y="19021"/>
                  </a:cubicBezTo>
                  <a:cubicBezTo>
                    <a:pt x="9294" y="19182"/>
                    <a:pt x="9294" y="19182"/>
                    <a:pt x="9294" y="19182"/>
                  </a:cubicBezTo>
                  <a:cubicBezTo>
                    <a:pt x="9208" y="19182"/>
                    <a:pt x="9208" y="19182"/>
                    <a:pt x="9208" y="19182"/>
                  </a:cubicBezTo>
                  <a:cubicBezTo>
                    <a:pt x="9208" y="19182"/>
                    <a:pt x="9208" y="19182"/>
                    <a:pt x="9208" y="19182"/>
                  </a:cubicBezTo>
                  <a:cubicBezTo>
                    <a:pt x="9122" y="19343"/>
                    <a:pt x="9122" y="19343"/>
                    <a:pt x="9122" y="19343"/>
                  </a:cubicBezTo>
                  <a:cubicBezTo>
                    <a:pt x="9122" y="19343"/>
                    <a:pt x="9122" y="19343"/>
                    <a:pt x="9122" y="19343"/>
                  </a:cubicBezTo>
                  <a:cubicBezTo>
                    <a:pt x="9036" y="19504"/>
                    <a:pt x="9036" y="19504"/>
                    <a:pt x="9036" y="19504"/>
                  </a:cubicBezTo>
                  <a:cubicBezTo>
                    <a:pt x="9036" y="19504"/>
                    <a:pt x="9036" y="19504"/>
                    <a:pt x="9036" y="19504"/>
                  </a:cubicBezTo>
                  <a:cubicBezTo>
                    <a:pt x="9036" y="19827"/>
                    <a:pt x="9036" y="19827"/>
                    <a:pt x="9036" y="19827"/>
                  </a:cubicBezTo>
                  <a:cubicBezTo>
                    <a:pt x="8950" y="19827"/>
                    <a:pt x="8950" y="19827"/>
                    <a:pt x="8950" y="19827"/>
                  </a:cubicBezTo>
                  <a:cubicBezTo>
                    <a:pt x="8950" y="19988"/>
                    <a:pt x="8950" y="19988"/>
                    <a:pt x="8950" y="19988"/>
                  </a:cubicBezTo>
                  <a:cubicBezTo>
                    <a:pt x="8864" y="20149"/>
                    <a:pt x="8864" y="20149"/>
                    <a:pt x="8864" y="20149"/>
                  </a:cubicBezTo>
                  <a:cubicBezTo>
                    <a:pt x="8950" y="20310"/>
                    <a:pt x="8950" y="20310"/>
                    <a:pt x="8950" y="20310"/>
                  </a:cubicBezTo>
                  <a:cubicBezTo>
                    <a:pt x="8950" y="20633"/>
                    <a:pt x="8950" y="20633"/>
                    <a:pt x="8950" y="20633"/>
                  </a:cubicBezTo>
                  <a:cubicBezTo>
                    <a:pt x="8950" y="20633"/>
                    <a:pt x="8950" y="20633"/>
                    <a:pt x="8950" y="20633"/>
                  </a:cubicBezTo>
                  <a:cubicBezTo>
                    <a:pt x="8950" y="20794"/>
                    <a:pt x="8950" y="20794"/>
                    <a:pt x="8950" y="20794"/>
                  </a:cubicBezTo>
                  <a:cubicBezTo>
                    <a:pt x="8864" y="20955"/>
                    <a:pt x="8864" y="20955"/>
                    <a:pt x="8864" y="20955"/>
                  </a:cubicBezTo>
                  <a:cubicBezTo>
                    <a:pt x="8864" y="20955"/>
                    <a:pt x="8864" y="20955"/>
                    <a:pt x="8864" y="20955"/>
                  </a:cubicBezTo>
                  <a:cubicBezTo>
                    <a:pt x="8864" y="20955"/>
                    <a:pt x="8864" y="20955"/>
                    <a:pt x="8864" y="20955"/>
                  </a:cubicBezTo>
                  <a:cubicBezTo>
                    <a:pt x="8778" y="20955"/>
                    <a:pt x="8778" y="20955"/>
                    <a:pt x="8778" y="20955"/>
                  </a:cubicBezTo>
                  <a:cubicBezTo>
                    <a:pt x="8692" y="20794"/>
                    <a:pt x="8692" y="20794"/>
                    <a:pt x="8692" y="20794"/>
                  </a:cubicBezTo>
                  <a:cubicBezTo>
                    <a:pt x="8520" y="20794"/>
                    <a:pt x="8520" y="20794"/>
                    <a:pt x="8520" y="20794"/>
                  </a:cubicBezTo>
                  <a:cubicBezTo>
                    <a:pt x="8520" y="20633"/>
                    <a:pt x="8520" y="20633"/>
                    <a:pt x="8520" y="20633"/>
                  </a:cubicBezTo>
                  <a:cubicBezTo>
                    <a:pt x="8433" y="20633"/>
                    <a:pt x="8433" y="20633"/>
                    <a:pt x="8433" y="20633"/>
                  </a:cubicBezTo>
                  <a:cubicBezTo>
                    <a:pt x="8433" y="20633"/>
                    <a:pt x="8433" y="20633"/>
                    <a:pt x="8433" y="20633"/>
                  </a:cubicBezTo>
                  <a:cubicBezTo>
                    <a:pt x="8347" y="20633"/>
                    <a:pt x="8347" y="20633"/>
                    <a:pt x="8347" y="20633"/>
                  </a:cubicBezTo>
                  <a:cubicBezTo>
                    <a:pt x="8347" y="20633"/>
                    <a:pt x="8347" y="20633"/>
                    <a:pt x="8347" y="20633"/>
                  </a:cubicBezTo>
                  <a:cubicBezTo>
                    <a:pt x="8347" y="20472"/>
                    <a:pt x="8347" y="20472"/>
                    <a:pt x="8347" y="20472"/>
                  </a:cubicBezTo>
                  <a:cubicBezTo>
                    <a:pt x="8347" y="20310"/>
                    <a:pt x="8347" y="20310"/>
                    <a:pt x="8347" y="20310"/>
                  </a:cubicBezTo>
                  <a:cubicBezTo>
                    <a:pt x="8261" y="19988"/>
                    <a:pt x="8261" y="19988"/>
                    <a:pt x="8261" y="19988"/>
                  </a:cubicBezTo>
                  <a:cubicBezTo>
                    <a:pt x="8261" y="19988"/>
                    <a:pt x="8261" y="19988"/>
                    <a:pt x="8261" y="19988"/>
                  </a:cubicBezTo>
                  <a:cubicBezTo>
                    <a:pt x="8261" y="19827"/>
                    <a:pt x="8261" y="19827"/>
                    <a:pt x="8261" y="19827"/>
                  </a:cubicBezTo>
                  <a:cubicBezTo>
                    <a:pt x="8261" y="19827"/>
                    <a:pt x="8261" y="19827"/>
                    <a:pt x="8261" y="19827"/>
                  </a:cubicBezTo>
                  <a:cubicBezTo>
                    <a:pt x="8261" y="19666"/>
                    <a:pt x="8261" y="19666"/>
                    <a:pt x="8261" y="19666"/>
                  </a:cubicBezTo>
                  <a:cubicBezTo>
                    <a:pt x="8175" y="19504"/>
                    <a:pt x="8175" y="19504"/>
                    <a:pt x="8175" y="19504"/>
                  </a:cubicBezTo>
                  <a:cubicBezTo>
                    <a:pt x="8175" y="19504"/>
                    <a:pt x="8175" y="19504"/>
                    <a:pt x="8175" y="19504"/>
                  </a:cubicBezTo>
                  <a:cubicBezTo>
                    <a:pt x="8175" y="19343"/>
                    <a:pt x="8175" y="19343"/>
                    <a:pt x="8175" y="19343"/>
                  </a:cubicBezTo>
                  <a:cubicBezTo>
                    <a:pt x="8089" y="19182"/>
                    <a:pt x="8089" y="19182"/>
                    <a:pt x="8089" y="19182"/>
                  </a:cubicBezTo>
                  <a:cubicBezTo>
                    <a:pt x="8089" y="19182"/>
                    <a:pt x="8089" y="19182"/>
                    <a:pt x="8089" y="19182"/>
                  </a:cubicBezTo>
                  <a:cubicBezTo>
                    <a:pt x="8003" y="19182"/>
                    <a:pt x="8003" y="19182"/>
                    <a:pt x="8003" y="19182"/>
                  </a:cubicBezTo>
                  <a:cubicBezTo>
                    <a:pt x="8003" y="18860"/>
                    <a:pt x="8003" y="18860"/>
                    <a:pt x="8003" y="18860"/>
                  </a:cubicBezTo>
                  <a:cubicBezTo>
                    <a:pt x="7917" y="18860"/>
                    <a:pt x="7917" y="18860"/>
                    <a:pt x="7917" y="18860"/>
                  </a:cubicBezTo>
                  <a:cubicBezTo>
                    <a:pt x="7917" y="18699"/>
                    <a:pt x="7917" y="18699"/>
                    <a:pt x="7917" y="18699"/>
                  </a:cubicBezTo>
                  <a:cubicBezTo>
                    <a:pt x="7917" y="18699"/>
                    <a:pt x="7917" y="18699"/>
                    <a:pt x="7917" y="18699"/>
                  </a:cubicBezTo>
                  <a:cubicBezTo>
                    <a:pt x="7917" y="18537"/>
                    <a:pt x="7917" y="18537"/>
                    <a:pt x="7917" y="18537"/>
                  </a:cubicBezTo>
                  <a:cubicBezTo>
                    <a:pt x="7917" y="18537"/>
                    <a:pt x="7917" y="18537"/>
                    <a:pt x="7917" y="18537"/>
                  </a:cubicBezTo>
                  <a:cubicBezTo>
                    <a:pt x="7831" y="18376"/>
                    <a:pt x="7831" y="18376"/>
                    <a:pt x="7831" y="18376"/>
                  </a:cubicBezTo>
                  <a:cubicBezTo>
                    <a:pt x="7831" y="18215"/>
                    <a:pt x="7831" y="18215"/>
                    <a:pt x="7831" y="18215"/>
                  </a:cubicBezTo>
                  <a:cubicBezTo>
                    <a:pt x="7745" y="18054"/>
                    <a:pt x="7745" y="18054"/>
                    <a:pt x="7745" y="18054"/>
                  </a:cubicBezTo>
                  <a:cubicBezTo>
                    <a:pt x="7659" y="18054"/>
                    <a:pt x="7659" y="18054"/>
                    <a:pt x="7659" y="18054"/>
                  </a:cubicBezTo>
                  <a:cubicBezTo>
                    <a:pt x="7659" y="17893"/>
                    <a:pt x="7659" y="17893"/>
                    <a:pt x="7659" y="17893"/>
                  </a:cubicBezTo>
                  <a:cubicBezTo>
                    <a:pt x="7573" y="17893"/>
                    <a:pt x="7573" y="17893"/>
                    <a:pt x="7573" y="17893"/>
                  </a:cubicBezTo>
                  <a:cubicBezTo>
                    <a:pt x="7573" y="17893"/>
                    <a:pt x="7573" y="17893"/>
                    <a:pt x="7573" y="17893"/>
                  </a:cubicBezTo>
                  <a:cubicBezTo>
                    <a:pt x="7573" y="17893"/>
                    <a:pt x="7573" y="17893"/>
                    <a:pt x="7573" y="17893"/>
                  </a:cubicBezTo>
                  <a:cubicBezTo>
                    <a:pt x="7487" y="17893"/>
                    <a:pt x="7487" y="17893"/>
                    <a:pt x="7487" y="17893"/>
                  </a:cubicBezTo>
                  <a:cubicBezTo>
                    <a:pt x="7401" y="17893"/>
                    <a:pt x="7401" y="17893"/>
                    <a:pt x="7401" y="17893"/>
                  </a:cubicBezTo>
                  <a:cubicBezTo>
                    <a:pt x="7315" y="17893"/>
                    <a:pt x="7315" y="17893"/>
                    <a:pt x="7315" y="17893"/>
                  </a:cubicBezTo>
                  <a:cubicBezTo>
                    <a:pt x="7315" y="17893"/>
                    <a:pt x="7315" y="17893"/>
                    <a:pt x="7315" y="17893"/>
                  </a:cubicBezTo>
                  <a:cubicBezTo>
                    <a:pt x="7315" y="17893"/>
                    <a:pt x="7315" y="17893"/>
                    <a:pt x="7315" y="17893"/>
                  </a:cubicBezTo>
                  <a:cubicBezTo>
                    <a:pt x="7315" y="17893"/>
                    <a:pt x="7315" y="17893"/>
                    <a:pt x="7315" y="17893"/>
                  </a:cubicBezTo>
                  <a:cubicBezTo>
                    <a:pt x="7229" y="17893"/>
                    <a:pt x="7229" y="17893"/>
                    <a:pt x="7229" y="17893"/>
                  </a:cubicBezTo>
                  <a:cubicBezTo>
                    <a:pt x="7229" y="17893"/>
                    <a:pt x="7229" y="17893"/>
                    <a:pt x="7229" y="17893"/>
                  </a:cubicBezTo>
                  <a:cubicBezTo>
                    <a:pt x="7143" y="18054"/>
                    <a:pt x="7143" y="18054"/>
                    <a:pt x="7143" y="18054"/>
                  </a:cubicBezTo>
                  <a:cubicBezTo>
                    <a:pt x="7143" y="18215"/>
                    <a:pt x="7143" y="18215"/>
                    <a:pt x="7143" y="18215"/>
                  </a:cubicBezTo>
                  <a:cubicBezTo>
                    <a:pt x="7057" y="18215"/>
                    <a:pt x="7057" y="18215"/>
                    <a:pt x="7057" y="18215"/>
                  </a:cubicBezTo>
                  <a:cubicBezTo>
                    <a:pt x="7057" y="18376"/>
                    <a:pt x="7057" y="18376"/>
                    <a:pt x="7057" y="18376"/>
                  </a:cubicBezTo>
                  <a:cubicBezTo>
                    <a:pt x="7057" y="18376"/>
                    <a:pt x="7057" y="18376"/>
                    <a:pt x="7057" y="18376"/>
                  </a:cubicBezTo>
                  <a:cubicBezTo>
                    <a:pt x="7057" y="18376"/>
                    <a:pt x="7057" y="18376"/>
                    <a:pt x="7057" y="18376"/>
                  </a:cubicBezTo>
                  <a:cubicBezTo>
                    <a:pt x="6971" y="18376"/>
                    <a:pt x="6971" y="18376"/>
                    <a:pt x="6971" y="18376"/>
                  </a:cubicBezTo>
                  <a:cubicBezTo>
                    <a:pt x="6971" y="18537"/>
                    <a:pt x="6971" y="18537"/>
                    <a:pt x="6971" y="18537"/>
                  </a:cubicBezTo>
                  <a:cubicBezTo>
                    <a:pt x="6971" y="18537"/>
                    <a:pt x="6971" y="18537"/>
                    <a:pt x="6971" y="18537"/>
                  </a:cubicBezTo>
                  <a:cubicBezTo>
                    <a:pt x="6884" y="18537"/>
                    <a:pt x="6884" y="18537"/>
                    <a:pt x="6884" y="18537"/>
                  </a:cubicBezTo>
                  <a:cubicBezTo>
                    <a:pt x="6884" y="18537"/>
                    <a:pt x="6884" y="18537"/>
                    <a:pt x="6884" y="18537"/>
                  </a:cubicBezTo>
                  <a:cubicBezTo>
                    <a:pt x="6798" y="18376"/>
                    <a:pt x="6798" y="18376"/>
                    <a:pt x="6798" y="18376"/>
                  </a:cubicBezTo>
                  <a:cubicBezTo>
                    <a:pt x="6712" y="18376"/>
                    <a:pt x="6712" y="18376"/>
                    <a:pt x="6712" y="18376"/>
                  </a:cubicBezTo>
                  <a:cubicBezTo>
                    <a:pt x="6712" y="18376"/>
                    <a:pt x="6712" y="18376"/>
                    <a:pt x="6712" y="18376"/>
                  </a:cubicBezTo>
                  <a:cubicBezTo>
                    <a:pt x="6626" y="18215"/>
                    <a:pt x="6626" y="18215"/>
                    <a:pt x="6626" y="18215"/>
                  </a:cubicBezTo>
                  <a:cubicBezTo>
                    <a:pt x="6626" y="18215"/>
                    <a:pt x="6626" y="18215"/>
                    <a:pt x="6626" y="18215"/>
                  </a:cubicBezTo>
                  <a:cubicBezTo>
                    <a:pt x="6626" y="18215"/>
                    <a:pt x="6626" y="18215"/>
                    <a:pt x="6626" y="18215"/>
                  </a:cubicBezTo>
                  <a:cubicBezTo>
                    <a:pt x="6540" y="18215"/>
                    <a:pt x="6540" y="18215"/>
                    <a:pt x="6540" y="18215"/>
                  </a:cubicBezTo>
                  <a:cubicBezTo>
                    <a:pt x="6540" y="18054"/>
                    <a:pt x="6540" y="18054"/>
                    <a:pt x="6540" y="18054"/>
                  </a:cubicBezTo>
                  <a:cubicBezTo>
                    <a:pt x="6540" y="18054"/>
                    <a:pt x="6540" y="18054"/>
                    <a:pt x="6540" y="18054"/>
                  </a:cubicBezTo>
                  <a:cubicBezTo>
                    <a:pt x="6540" y="18054"/>
                    <a:pt x="6540" y="18054"/>
                    <a:pt x="6540" y="18054"/>
                  </a:cubicBezTo>
                  <a:cubicBezTo>
                    <a:pt x="6454" y="18054"/>
                    <a:pt x="6454" y="18054"/>
                    <a:pt x="6454" y="18054"/>
                  </a:cubicBezTo>
                  <a:cubicBezTo>
                    <a:pt x="6454" y="18054"/>
                    <a:pt x="6454" y="18054"/>
                    <a:pt x="6454" y="18054"/>
                  </a:cubicBezTo>
                  <a:cubicBezTo>
                    <a:pt x="6454" y="18054"/>
                    <a:pt x="6454" y="18054"/>
                    <a:pt x="6454" y="18054"/>
                  </a:cubicBezTo>
                  <a:cubicBezTo>
                    <a:pt x="6454" y="17893"/>
                    <a:pt x="6454" y="17893"/>
                    <a:pt x="6454" y="17893"/>
                  </a:cubicBezTo>
                  <a:cubicBezTo>
                    <a:pt x="6368" y="17893"/>
                    <a:pt x="6368" y="17893"/>
                    <a:pt x="6368" y="17893"/>
                  </a:cubicBezTo>
                  <a:cubicBezTo>
                    <a:pt x="6282" y="17731"/>
                    <a:pt x="6282" y="17731"/>
                    <a:pt x="6282" y="17731"/>
                  </a:cubicBezTo>
                  <a:cubicBezTo>
                    <a:pt x="6282" y="17570"/>
                    <a:pt x="6282" y="17570"/>
                    <a:pt x="6282" y="17570"/>
                  </a:cubicBezTo>
                  <a:cubicBezTo>
                    <a:pt x="6368" y="17570"/>
                    <a:pt x="6368" y="17570"/>
                    <a:pt x="6368" y="17570"/>
                  </a:cubicBezTo>
                  <a:cubicBezTo>
                    <a:pt x="6368" y="17570"/>
                    <a:pt x="6368" y="17570"/>
                    <a:pt x="6368" y="17570"/>
                  </a:cubicBezTo>
                  <a:cubicBezTo>
                    <a:pt x="6368" y="17409"/>
                    <a:pt x="6368" y="17409"/>
                    <a:pt x="6368" y="17409"/>
                  </a:cubicBezTo>
                  <a:cubicBezTo>
                    <a:pt x="6368" y="17409"/>
                    <a:pt x="6368" y="17409"/>
                    <a:pt x="6368" y="17409"/>
                  </a:cubicBezTo>
                  <a:cubicBezTo>
                    <a:pt x="6368" y="17409"/>
                    <a:pt x="6368" y="17409"/>
                    <a:pt x="6368" y="17409"/>
                  </a:cubicBezTo>
                  <a:cubicBezTo>
                    <a:pt x="6282" y="17409"/>
                    <a:pt x="6282" y="17409"/>
                    <a:pt x="6282" y="17409"/>
                  </a:cubicBezTo>
                  <a:cubicBezTo>
                    <a:pt x="6282" y="17248"/>
                    <a:pt x="6282" y="17248"/>
                    <a:pt x="6282" y="17248"/>
                  </a:cubicBezTo>
                  <a:cubicBezTo>
                    <a:pt x="6282" y="17087"/>
                    <a:pt x="6282" y="17087"/>
                    <a:pt x="6282" y="17087"/>
                  </a:cubicBezTo>
                  <a:cubicBezTo>
                    <a:pt x="6196" y="17087"/>
                    <a:pt x="6196" y="17087"/>
                    <a:pt x="6196" y="17087"/>
                  </a:cubicBezTo>
                  <a:cubicBezTo>
                    <a:pt x="6196" y="17087"/>
                    <a:pt x="6196" y="17087"/>
                    <a:pt x="6196" y="17087"/>
                  </a:cubicBezTo>
                  <a:cubicBezTo>
                    <a:pt x="6110" y="16925"/>
                    <a:pt x="6110" y="16925"/>
                    <a:pt x="6110" y="16925"/>
                  </a:cubicBezTo>
                  <a:cubicBezTo>
                    <a:pt x="6196" y="16925"/>
                    <a:pt x="6196" y="16925"/>
                    <a:pt x="6196" y="16925"/>
                  </a:cubicBezTo>
                  <a:cubicBezTo>
                    <a:pt x="6196" y="16925"/>
                    <a:pt x="6196" y="16925"/>
                    <a:pt x="6196" y="16925"/>
                  </a:cubicBezTo>
                  <a:cubicBezTo>
                    <a:pt x="6110" y="16764"/>
                    <a:pt x="6110" y="16764"/>
                    <a:pt x="6110" y="16764"/>
                  </a:cubicBezTo>
                  <a:cubicBezTo>
                    <a:pt x="6024" y="16764"/>
                    <a:pt x="6024" y="16764"/>
                    <a:pt x="6024" y="16764"/>
                  </a:cubicBezTo>
                  <a:cubicBezTo>
                    <a:pt x="6024" y="16764"/>
                    <a:pt x="6024" y="16764"/>
                    <a:pt x="6024" y="16764"/>
                  </a:cubicBezTo>
                  <a:cubicBezTo>
                    <a:pt x="6024" y="16603"/>
                    <a:pt x="6024" y="16603"/>
                    <a:pt x="6024" y="16603"/>
                  </a:cubicBezTo>
                  <a:cubicBezTo>
                    <a:pt x="6024" y="16603"/>
                    <a:pt x="6024" y="16603"/>
                    <a:pt x="6024" y="16603"/>
                  </a:cubicBezTo>
                  <a:cubicBezTo>
                    <a:pt x="5938" y="16603"/>
                    <a:pt x="5938" y="16603"/>
                    <a:pt x="5938" y="16603"/>
                  </a:cubicBezTo>
                  <a:cubicBezTo>
                    <a:pt x="5938" y="16442"/>
                    <a:pt x="5938" y="16442"/>
                    <a:pt x="5938" y="16442"/>
                  </a:cubicBezTo>
                  <a:cubicBezTo>
                    <a:pt x="5852" y="16281"/>
                    <a:pt x="5852" y="16281"/>
                    <a:pt x="5852" y="16281"/>
                  </a:cubicBezTo>
                  <a:cubicBezTo>
                    <a:pt x="5766" y="16281"/>
                    <a:pt x="5766" y="16281"/>
                    <a:pt x="5766" y="16281"/>
                  </a:cubicBezTo>
                  <a:cubicBezTo>
                    <a:pt x="5163" y="16281"/>
                    <a:pt x="5163" y="16281"/>
                    <a:pt x="5163" y="16281"/>
                  </a:cubicBezTo>
                  <a:cubicBezTo>
                    <a:pt x="5163" y="16442"/>
                    <a:pt x="5163" y="16442"/>
                    <a:pt x="5163" y="16442"/>
                  </a:cubicBezTo>
                  <a:cubicBezTo>
                    <a:pt x="4131" y="16442"/>
                    <a:pt x="4131" y="16442"/>
                    <a:pt x="4131" y="16442"/>
                  </a:cubicBezTo>
                  <a:cubicBezTo>
                    <a:pt x="2754" y="15475"/>
                    <a:pt x="2754" y="15475"/>
                    <a:pt x="2754" y="15475"/>
                  </a:cubicBezTo>
                  <a:cubicBezTo>
                    <a:pt x="2840" y="15313"/>
                    <a:pt x="2840" y="15313"/>
                    <a:pt x="2840" y="15313"/>
                  </a:cubicBezTo>
                  <a:cubicBezTo>
                    <a:pt x="2754" y="15313"/>
                    <a:pt x="2754" y="15313"/>
                    <a:pt x="2754" y="15313"/>
                  </a:cubicBezTo>
                  <a:cubicBezTo>
                    <a:pt x="1893" y="15313"/>
                    <a:pt x="1893" y="15313"/>
                    <a:pt x="1893" y="15313"/>
                  </a:cubicBezTo>
                  <a:cubicBezTo>
                    <a:pt x="1893" y="15152"/>
                    <a:pt x="1893" y="15152"/>
                    <a:pt x="1893" y="15152"/>
                  </a:cubicBezTo>
                  <a:cubicBezTo>
                    <a:pt x="1893" y="14991"/>
                    <a:pt x="1893" y="14991"/>
                    <a:pt x="1893" y="14991"/>
                  </a:cubicBezTo>
                  <a:cubicBezTo>
                    <a:pt x="1893" y="14830"/>
                    <a:pt x="1893" y="14830"/>
                    <a:pt x="1893" y="14830"/>
                  </a:cubicBezTo>
                  <a:cubicBezTo>
                    <a:pt x="1721" y="14507"/>
                    <a:pt x="1721" y="14507"/>
                    <a:pt x="1721" y="14507"/>
                  </a:cubicBezTo>
                  <a:cubicBezTo>
                    <a:pt x="1635" y="14346"/>
                    <a:pt x="1635" y="14346"/>
                    <a:pt x="1635" y="14346"/>
                  </a:cubicBezTo>
                  <a:cubicBezTo>
                    <a:pt x="1635" y="14346"/>
                    <a:pt x="1635" y="14346"/>
                    <a:pt x="1635" y="14346"/>
                  </a:cubicBezTo>
                  <a:cubicBezTo>
                    <a:pt x="1549" y="14346"/>
                    <a:pt x="1549" y="14346"/>
                    <a:pt x="1549" y="14346"/>
                  </a:cubicBezTo>
                  <a:cubicBezTo>
                    <a:pt x="1549" y="14346"/>
                    <a:pt x="1549" y="14346"/>
                    <a:pt x="1549" y="14346"/>
                  </a:cubicBezTo>
                  <a:cubicBezTo>
                    <a:pt x="1549" y="14346"/>
                    <a:pt x="1549" y="14346"/>
                    <a:pt x="1549" y="14346"/>
                  </a:cubicBezTo>
                  <a:cubicBezTo>
                    <a:pt x="1549" y="14185"/>
                    <a:pt x="1549" y="14185"/>
                    <a:pt x="1549" y="14185"/>
                  </a:cubicBezTo>
                  <a:cubicBezTo>
                    <a:pt x="1463" y="14185"/>
                    <a:pt x="1463" y="14185"/>
                    <a:pt x="1463" y="14185"/>
                  </a:cubicBezTo>
                  <a:cubicBezTo>
                    <a:pt x="1377" y="14185"/>
                    <a:pt x="1377" y="14185"/>
                    <a:pt x="1377" y="14185"/>
                  </a:cubicBezTo>
                  <a:cubicBezTo>
                    <a:pt x="1291" y="14024"/>
                    <a:pt x="1291" y="14024"/>
                    <a:pt x="1291" y="14024"/>
                  </a:cubicBezTo>
                  <a:cubicBezTo>
                    <a:pt x="1291" y="13863"/>
                    <a:pt x="1291" y="13863"/>
                    <a:pt x="1291" y="13863"/>
                  </a:cubicBezTo>
                  <a:cubicBezTo>
                    <a:pt x="1205" y="13863"/>
                    <a:pt x="1205" y="13863"/>
                    <a:pt x="1205" y="13863"/>
                  </a:cubicBezTo>
                  <a:cubicBezTo>
                    <a:pt x="1119" y="13863"/>
                    <a:pt x="1119" y="13863"/>
                    <a:pt x="1119" y="13863"/>
                  </a:cubicBezTo>
                  <a:cubicBezTo>
                    <a:pt x="1033" y="13863"/>
                    <a:pt x="1033" y="13863"/>
                    <a:pt x="1033" y="13863"/>
                  </a:cubicBezTo>
                  <a:cubicBezTo>
                    <a:pt x="1033" y="13701"/>
                    <a:pt x="1033" y="13701"/>
                    <a:pt x="1033" y="13701"/>
                  </a:cubicBezTo>
                  <a:cubicBezTo>
                    <a:pt x="947" y="13701"/>
                    <a:pt x="947" y="13701"/>
                    <a:pt x="947" y="13701"/>
                  </a:cubicBezTo>
                  <a:cubicBezTo>
                    <a:pt x="775" y="13701"/>
                    <a:pt x="775" y="13701"/>
                    <a:pt x="775" y="13701"/>
                  </a:cubicBezTo>
                  <a:cubicBezTo>
                    <a:pt x="775" y="13701"/>
                    <a:pt x="775" y="13701"/>
                    <a:pt x="775" y="13701"/>
                  </a:cubicBezTo>
                  <a:cubicBezTo>
                    <a:pt x="775" y="13540"/>
                    <a:pt x="775" y="13540"/>
                    <a:pt x="775" y="13540"/>
                  </a:cubicBezTo>
                  <a:cubicBezTo>
                    <a:pt x="775" y="13540"/>
                    <a:pt x="775" y="13540"/>
                    <a:pt x="775" y="13540"/>
                  </a:cubicBezTo>
                  <a:cubicBezTo>
                    <a:pt x="775" y="13379"/>
                    <a:pt x="775" y="13379"/>
                    <a:pt x="775" y="13379"/>
                  </a:cubicBezTo>
                  <a:cubicBezTo>
                    <a:pt x="775" y="13218"/>
                    <a:pt x="775" y="13218"/>
                    <a:pt x="775" y="13218"/>
                  </a:cubicBezTo>
                  <a:cubicBezTo>
                    <a:pt x="775" y="13057"/>
                    <a:pt x="775" y="13057"/>
                    <a:pt x="775" y="13057"/>
                  </a:cubicBezTo>
                  <a:cubicBezTo>
                    <a:pt x="688" y="13057"/>
                    <a:pt x="688" y="13057"/>
                    <a:pt x="688" y="13057"/>
                  </a:cubicBezTo>
                  <a:cubicBezTo>
                    <a:pt x="688" y="12896"/>
                    <a:pt x="688" y="12896"/>
                    <a:pt x="688" y="12896"/>
                  </a:cubicBezTo>
                  <a:cubicBezTo>
                    <a:pt x="688" y="12896"/>
                    <a:pt x="688" y="12896"/>
                    <a:pt x="688" y="12896"/>
                  </a:cubicBezTo>
                  <a:cubicBezTo>
                    <a:pt x="688" y="12896"/>
                    <a:pt x="688" y="12896"/>
                    <a:pt x="688" y="12896"/>
                  </a:cubicBezTo>
                  <a:cubicBezTo>
                    <a:pt x="602" y="12734"/>
                    <a:pt x="602" y="12734"/>
                    <a:pt x="602" y="12734"/>
                  </a:cubicBezTo>
                  <a:cubicBezTo>
                    <a:pt x="516" y="12412"/>
                    <a:pt x="516" y="12412"/>
                    <a:pt x="516" y="12412"/>
                  </a:cubicBezTo>
                  <a:cubicBezTo>
                    <a:pt x="516" y="12251"/>
                    <a:pt x="516" y="12251"/>
                    <a:pt x="516" y="12251"/>
                  </a:cubicBezTo>
                  <a:cubicBezTo>
                    <a:pt x="516" y="12090"/>
                    <a:pt x="516" y="12090"/>
                    <a:pt x="516" y="12090"/>
                  </a:cubicBezTo>
                  <a:cubicBezTo>
                    <a:pt x="430" y="12090"/>
                    <a:pt x="430" y="12090"/>
                    <a:pt x="430" y="12090"/>
                  </a:cubicBezTo>
                  <a:cubicBezTo>
                    <a:pt x="430" y="11928"/>
                    <a:pt x="430" y="11928"/>
                    <a:pt x="430" y="11928"/>
                  </a:cubicBezTo>
                  <a:cubicBezTo>
                    <a:pt x="430" y="11767"/>
                    <a:pt x="430" y="11767"/>
                    <a:pt x="430" y="11767"/>
                  </a:cubicBezTo>
                  <a:cubicBezTo>
                    <a:pt x="430" y="11767"/>
                    <a:pt x="430" y="11767"/>
                    <a:pt x="430" y="11767"/>
                  </a:cubicBezTo>
                  <a:cubicBezTo>
                    <a:pt x="516" y="11767"/>
                    <a:pt x="516" y="11767"/>
                    <a:pt x="516" y="11767"/>
                  </a:cubicBezTo>
                  <a:cubicBezTo>
                    <a:pt x="516" y="11767"/>
                    <a:pt x="516" y="11767"/>
                    <a:pt x="516" y="11767"/>
                  </a:cubicBezTo>
                  <a:cubicBezTo>
                    <a:pt x="516" y="11606"/>
                    <a:pt x="516" y="11606"/>
                    <a:pt x="516" y="11606"/>
                  </a:cubicBezTo>
                  <a:cubicBezTo>
                    <a:pt x="516" y="11445"/>
                    <a:pt x="516" y="11445"/>
                    <a:pt x="516" y="11445"/>
                  </a:cubicBezTo>
                  <a:cubicBezTo>
                    <a:pt x="430" y="11445"/>
                    <a:pt x="430" y="11445"/>
                    <a:pt x="430" y="11445"/>
                  </a:cubicBezTo>
                  <a:cubicBezTo>
                    <a:pt x="430" y="11284"/>
                    <a:pt x="430" y="11284"/>
                    <a:pt x="430" y="11284"/>
                  </a:cubicBezTo>
                  <a:cubicBezTo>
                    <a:pt x="344" y="11284"/>
                    <a:pt x="344" y="11284"/>
                    <a:pt x="344" y="11284"/>
                  </a:cubicBezTo>
                  <a:cubicBezTo>
                    <a:pt x="344" y="11122"/>
                    <a:pt x="344" y="11122"/>
                    <a:pt x="344" y="11122"/>
                  </a:cubicBezTo>
                  <a:cubicBezTo>
                    <a:pt x="430" y="11122"/>
                    <a:pt x="430" y="11122"/>
                    <a:pt x="430" y="11122"/>
                  </a:cubicBezTo>
                  <a:cubicBezTo>
                    <a:pt x="344" y="10961"/>
                    <a:pt x="344" y="10961"/>
                    <a:pt x="344" y="10961"/>
                  </a:cubicBezTo>
                  <a:cubicBezTo>
                    <a:pt x="430" y="10961"/>
                    <a:pt x="430" y="10961"/>
                    <a:pt x="430" y="10961"/>
                  </a:cubicBezTo>
                  <a:cubicBezTo>
                    <a:pt x="430" y="10961"/>
                    <a:pt x="430" y="10961"/>
                    <a:pt x="430" y="10961"/>
                  </a:cubicBezTo>
                  <a:cubicBezTo>
                    <a:pt x="430" y="10800"/>
                    <a:pt x="430" y="10800"/>
                    <a:pt x="430" y="10800"/>
                  </a:cubicBezTo>
                  <a:cubicBezTo>
                    <a:pt x="516" y="10800"/>
                    <a:pt x="516" y="10800"/>
                    <a:pt x="516" y="10800"/>
                  </a:cubicBezTo>
                  <a:cubicBezTo>
                    <a:pt x="516" y="10961"/>
                    <a:pt x="516" y="10961"/>
                    <a:pt x="516" y="10961"/>
                  </a:cubicBezTo>
                  <a:cubicBezTo>
                    <a:pt x="602" y="10961"/>
                    <a:pt x="602" y="10961"/>
                    <a:pt x="602" y="10961"/>
                  </a:cubicBezTo>
                  <a:cubicBezTo>
                    <a:pt x="516" y="10961"/>
                    <a:pt x="516" y="10961"/>
                    <a:pt x="516" y="10961"/>
                  </a:cubicBezTo>
                  <a:cubicBezTo>
                    <a:pt x="516" y="10800"/>
                    <a:pt x="516" y="10800"/>
                    <a:pt x="516" y="10800"/>
                  </a:cubicBezTo>
                  <a:cubicBezTo>
                    <a:pt x="516" y="10639"/>
                    <a:pt x="516" y="10639"/>
                    <a:pt x="516" y="10639"/>
                  </a:cubicBezTo>
                  <a:cubicBezTo>
                    <a:pt x="516" y="10639"/>
                    <a:pt x="516" y="10639"/>
                    <a:pt x="516" y="10639"/>
                  </a:cubicBezTo>
                  <a:cubicBezTo>
                    <a:pt x="516" y="10639"/>
                    <a:pt x="516" y="10639"/>
                    <a:pt x="516" y="10639"/>
                  </a:cubicBezTo>
                  <a:cubicBezTo>
                    <a:pt x="516" y="10639"/>
                    <a:pt x="516" y="10639"/>
                    <a:pt x="516" y="10639"/>
                  </a:cubicBezTo>
                  <a:cubicBezTo>
                    <a:pt x="516" y="10639"/>
                    <a:pt x="516" y="10639"/>
                    <a:pt x="516" y="10639"/>
                  </a:cubicBezTo>
                  <a:cubicBezTo>
                    <a:pt x="602" y="10639"/>
                    <a:pt x="602" y="10639"/>
                    <a:pt x="602" y="10639"/>
                  </a:cubicBezTo>
                  <a:cubicBezTo>
                    <a:pt x="688" y="10639"/>
                    <a:pt x="688" y="10639"/>
                    <a:pt x="688" y="10639"/>
                  </a:cubicBezTo>
                  <a:cubicBezTo>
                    <a:pt x="602" y="10478"/>
                    <a:pt x="602" y="10478"/>
                    <a:pt x="602" y="10478"/>
                  </a:cubicBezTo>
                  <a:cubicBezTo>
                    <a:pt x="602" y="10478"/>
                    <a:pt x="602" y="10478"/>
                    <a:pt x="602" y="10478"/>
                  </a:cubicBezTo>
                  <a:cubicBezTo>
                    <a:pt x="516" y="10478"/>
                    <a:pt x="516" y="10478"/>
                    <a:pt x="516" y="10478"/>
                  </a:cubicBezTo>
                  <a:cubicBezTo>
                    <a:pt x="516" y="10478"/>
                    <a:pt x="516" y="10478"/>
                    <a:pt x="516" y="10478"/>
                  </a:cubicBezTo>
                  <a:cubicBezTo>
                    <a:pt x="516" y="10478"/>
                    <a:pt x="516" y="10478"/>
                    <a:pt x="516" y="10478"/>
                  </a:cubicBezTo>
                  <a:cubicBezTo>
                    <a:pt x="430" y="10478"/>
                    <a:pt x="430" y="10478"/>
                    <a:pt x="430" y="10478"/>
                  </a:cubicBezTo>
                  <a:cubicBezTo>
                    <a:pt x="430" y="10639"/>
                    <a:pt x="430" y="10639"/>
                    <a:pt x="430" y="10639"/>
                  </a:cubicBezTo>
                  <a:cubicBezTo>
                    <a:pt x="430" y="10639"/>
                    <a:pt x="430" y="10639"/>
                    <a:pt x="430" y="10639"/>
                  </a:cubicBezTo>
                  <a:cubicBezTo>
                    <a:pt x="430" y="10639"/>
                    <a:pt x="430" y="10639"/>
                    <a:pt x="430" y="10639"/>
                  </a:cubicBezTo>
                  <a:cubicBezTo>
                    <a:pt x="344" y="10639"/>
                    <a:pt x="344" y="10639"/>
                    <a:pt x="344" y="10639"/>
                  </a:cubicBezTo>
                  <a:cubicBezTo>
                    <a:pt x="344" y="10639"/>
                    <a:pt x="344" y="10639"/>
                    <a:pt x="344" y="10639"/>
                  </a:cubicBezTo>
                  <a:cubicBezTo>
                    <a:pt x="258" y="10478"/>
                    <a:pt x="258" y="10478"/>
                    <a:pt x="258" y="10478"/>
                  </a:cubicBezTo>
                  <a:cubicBezTo>
                    <a:pt x="258" y="10316"/>
                    <a:pt x="258" y="10316"/>
                    <a:pt x="258" y="10316"/>
                  </a:cubicBezTo>
                  <a:cubicBezTo>
                    <a:pt x="258" y="10316"/>
                    <a:pt x="258" y="10316"/>
                    <a:pt x="258" y="10316"/>
                  </a:cubicBezTo>
                  <a:cubicBezTo>
                    <a:pt x="258" y="10155"/>
                    <a:pt x="258" y="10155"/>
                    <a:pt x="258" y="10155"/>
                  </a:cubicBezTo>
                  <a:cubicBezTo>
                    <a:pt x="86" y="9833"/>
                    <a:pt x="86" y="9833"/>
                    <a:pt x="86" y="9833"/>
                  </a:cubicBezTo>
                  <a:cubicBezTo>
                    <a:pt x="86" y="9672"/>
                    <a:pt x="86" y="9672"/>
                    <a:pt x="86" y="9672"/>
                  </a:cubicBezTo>
                  <a:cubicBezTo>
                    <a:pt x="86" y="9672"/>
                    <a:pt x="86" y="9672"/>
                    <a:pt x="86" y="9672"/>
                  </a:cubicBezTo>
                  <a:cubicBezTo>
                    <a:pt x="172" y="9510"/>
                    <a:pt x="172" y="9510"/>
                    <a:pt x="172" y="9510"/>
                  </a:cubicBezTo>
                  <a:cubicBezTo>
                    <a:pt x="86" y="9349"/>
                    <a:pt x="86" y="9349"/>
                    <a:pt x="86" y="9349"/>
                  </a:cubicBezTo>
                  <a:cubicBezTo>
                    <a:pt x="86" y="9349"/>
                    <a:pt x="86" y="9349"/>
                    <a:pt x="86" y="9349"/>
                  </a:cubicBezTo>
                  <a:cubicBezTo>
                    <a:pt x="86" y="9188"/>
                    <a:pt x="86" y="9188"/>
                    <a:pt x="86" y="9188"/>
                  </a:cubicBezTo>
                  <a:cubicBezTo>
                    <a:pt x="172" y="9027"/>
                    <a:pt x="172" y="9027"/>
                    <a:pt x="172" y="9027"/>
                  </a:cubicBezTo>
                  <a:cubicBezTo>
                    <a:pt x="172" y="9027"/>
                    <a:pt x="172" y="9027"/>
                    <a:pt x="172" y="9027"/>
                  </a:cubicBezTo>
                  <a:cubicBezTo>
                    <a:pt x="172" y="8704"/>
                    <a:pt x="172" y="8704"/>
                    <a:pt x="172" y="8704"/>
                  </a:cubicBezTo>
                  <a:cubicBezTo>
                    <a:pt x="86" y="8382"/>
                    <a:pt x="86" y="8382"/>
                    <a:pt x="86" y="8382"/>
                  </a:cubicBezTo>
                  <a:cubicBezTo>
                    <a:pt x="0" y="8221"/>
                    <a:pt x="0" y="8221"/>
                    <a:pt x="0" y="8221"/>
                  </a:cubicBezTo>
                  <a:cubicBezTo>
                    <a:pt x="0" y="8221"/>
                    <a:pt x="0" y="8221"/>
                    <a:pt x="0" y="8221"/>
                  </a:cubicBezTo>
                  <a:cubicBezTo>
                    <a:pt x="86" y="8060"/>
                    <a:pt x="86" y="8060"/>
                    <a:pt x="86" y="8060"/>
                  </a:cubicBezTo>
                  <a:cubicBezTo>
                    <a:pt x="172" y="7899"/>
                    <a:pt x="172" y="7899"/>
                    <a:pt x="172" y="7899"/>
                  </a:cubicBezTo>
                  <a:cubicBezTo>
                    <a:pt x="172" y="7737"/>
                    <a:pt x="172" y="7737"/>
                    <a:pt x="172" y="7737"/>
                  </a:cubicBezTo>
                  <a:cubicBezTo>
                    <a:pt x="172" y="7737"/>
                    <a:pt x="172" y="7737"/>
                    <a:pt x="172" y="7737"/>
                  </a:cubicBezTo>
                  <a:cubicBezTo>
                    <a:pt x="172" y="7576"/>
                    <a:pt x="172" y="7576"/>
                    <a:pt x="172" y="7576"/>
                  </a:cubicBezTo>
                  <a:cubicBezTo>
                    <a:pt x="258" y="7576"/>
                    <a:pt x="258" y="7576"/>
                    <a:pt x="258" y="7576"/>
                  </a:cubicBezTo>
                  <a:cubicBezTo>
                    <a:pt x="258" y="7415"/>
                    <a:pt x="258" y="7415"/>
                    <a:pt x="258" y="7415"/>
                  </a:cubicBezTo>
                  <a:cubicBezTo>
                    <a:pt x="258" y="7093"/>
                    <a:pt x="258" y="7093"/>
                    <a:pt x="258" y="7093"/>
                  </a:cubicBezTo>
                  <a:cubicBezTo>
                    <a:pt x="258" y="6931"/>
                    <a:pt x="258" y="6931"/>
                    <a:pt x="258" y="6931"/>
                  </a:cubicBezTo>
                  <a:cubicBezTo>
                    <a:pt x="258" y="6931"/>
                    <a:pt x="258" y="6931"/>
                    <a:pt x="258" y="6931"/>
                  </a:cubicBezTo>
                  <a:cubicBezTo>
                    <a:pt x="258" y="6770"/>
                    <a:pt x="258" y="6770"/>
                    <a:pt x="258" y="6770"/>
                  </a:cubicBezTo>
                  <a:cubicBezTo>
                    <a:pt x="258" y="6609"/>
                    <a:pt x="258" y="6609"/>
                    <a:pt x="258" y="6609"/>
                  </a:cubicBezTo>
                  <a:cubicBezTo>
                    <a:pt x="258" y="6448"/>
                    <a:pt x="258" y="6448"/>
                    <a:pt x="258" y="6448"/>
                  </a:cubicBezTo>
                  <a:cubicBezTo>
                    <a:pt x="258" y="6287"/>
                    <a:pt x="258" y="6287"/>
                    <a:pt x="258" y="6287"/>
                  </a:cubicBezTo>
                  <a:cubicBezTo>
                    <a:pt x="258" y="5964"/>
                    <a:pt x="258" y="5964"/>
                    <a:pt x="258" y="5964"/>
                  </a:cubicBezTo>
                  <a:cubicBezTo>
                    <a:pt x="258" y="5803"/>
                    <a:pt x="258" y="5803"/>
                    <a:pt x="258" y="5803"/>
                  </a:cubicBezTo>
                  <a:cubicBezTo>
                    <a:pt x="430" y="5642"/>
                    <a:pt x="430" y="5642"/>
                    <a:pt x="430" y="5642"/>
                  </a:cubicBezTo>
                  <a:cubicBezTo>
                    <a:pt x="430" y="5481"/>
                    <a:pt x="430" y="5481"/>
                    <a:pt x="430" y="5481"/>
                  </a:cubicBezTo>
                  <a:cubicBezTo>
                    <a:pt x="430" y="5481"/>
                    <a:pt x="430" y="5481"/>
                    <a:pt x="430" y="5481"/>
                  </a:cubicBezTo>
                  <a:cubicBezTo>
                    <a:pt x="516" y="5158"/>
                    <a:pt x="516" y="5158"/>
                    <a:pt x="516" y="5158"/>
                  </a:cubicBezTo>
                  <a:cubicBezTo>
                    <a:pt x="602" y="5158"/>
                    <a:pt x="602" y="5158"/>
                    <a:pt x="602" y="5158"/>
                  </a:cubicBezTo>
                  <a:cubicBezTo>
                    <a:pt x="602" y="4997"/>
                    <a:pt x="602" y="4997"/>
                    <a:pt x="602" y="4997"/>
                  </a:cubicBezTo>
                  <a:cubicBezTo>
                    <a:pt x="602" y="4513"/>
                    <a:pt x="602" y="4513"/>
                    <a:pt x="602" y="4513"/>
                  </a:cubicBezTo>
                  <a:cubicBezTo>
                    <a:pt x="775" y="4352"/>
                    <a:pt x="775" y="4352"/>
                    <a:pt x="775" y="4352"/>
                  </a:cubicBezTo>
                  <a:cubicBezTo>
                    <a:pt x="775" y="4030"/>
                    <a:pt x="775" y="4030"/>
                    <a:pt x="775" y="4030"/>
                  </a:cubicBezTo>
                  <a:cubicBezTo>
                    <a:pt x="861" y="3546"/>
                    <a:pt x="861" y="3546"/>
                    <a:pt x="861" y="3546"/>
                  </a:cubicBezTo>
                  <a:cubicBezTo>
                    <a:pt x="861" y="3385"/>
                    <a:pt x="861" y="3385"/>
                    <a:pt x="861" y="3385"/>
                  </a:cubicBezTo>
                  <a:cubicBezTo>
                    <a:pt x="947" y="3224"/>
                    <a:pt x="947" y="3224"/>
                    <a:pt x="947" y="3224"/>
                  </a:cubicBezTo>
                  <a:cubicBezTo>
                    <a:pt x="947" y="3224"/>
                    <a:pt x="947" y="3224"/>
                    <a:pt x="947" y="3224"/>
                  </a:cubicBezTo>
                  <a:cubicBezTo>
                    <a:pt x="947" y="3063"/>
                    <a:pt x="947" y="3063"/>
                    <a:pt x="947" y="3063"/>
                  </a:cubicBezTo>
                  <a:cubicBezTo>
                    <a:pt x="1033" y="2901"/>
                    <a:pt x="1033" y="2901"/>
                    <a:pt x="1033" y="2901"/>
                  </a:cubicBezTo>
                  <a:cubicBezTo>
                    <a:pt x="1033" y="2740"/>
                    <a:pt x="1033" y="2740"/>
                    <a:pt x="1033" y="2740"/>
                  </a:cubicBezTo>
                  <a:cubicBezTo>
                    <a:pt x="1033" y="2740"/>
                    <a:pt x="1033" y="2740"/>
                    <a:pt x="1033" y="2740"/>
                  </a:cubicBezTo>
                  <a:cubicBezTo>
                    <a:pt x="1119" y="2901"/>
                    <a:pt x="1119" y="2901"/>
                    <a:pt x="1119" y="2901"/>
                  </a:cubicBezTo>
                  <a:cubicBezTo>
                    <a:pt x="1205" y="2901"/>
                    <a:pt x="1205" y="2901"/>
                    <a:pt x="1205" y="2901"/>
                  </a:cubicBezTo>
                  <a:cubicBezTo>
                    <a:pt x="1291" y="2901"/>
                    <a:pt x="1291" y="2901"/>
                    <a:pt x="1291" y="2901"/>
                  </a:cubicBezTo>
                  <a:cubicBezTo>
                    <a:pt x="1291" y="2901"/>
                    <a:pt x="1291" y="2901"/>
                    <a:pt x="1291" y="2901"/>
                  </a:cubicBezTo>
                  <a:cubicBezTo>
                    <a:pt x="1377" y="2901"/>
                    <a:pt x="1377" y="2901"/>
                    <a:pt x="1377" y="2901"/>
                  </a:cubicBezTo>
                  <a:cubicBezTo>
                    <a:pt x="1463" y="3063"/>
                    <a:pt x="1463" y="3063"/>
                    <a:pt x="1463" y="3063"/>
                  </a:cubicBezTo>
                  <a:cubicBezTo>
                    <a:pt x="1377" y="2901"/>
                    <a:pt x="1377" y="2901"/>
                    <a:pt x="1377" y="2901"/>
                  </a:cubicBezTo>
                  <a:cubicBezTo>
                    <a:pt x="1377" y="2901"/>
                    <a:pt x="1377" y="2901"/>
                    <a:pt x="1377" y="2901"/>
                  </a:cubicBezTo>
                  <a:cubicBezTo>
                    <a:pt x="1291" y="2901"/>
                    <a:pt x="1291" y="2901"/>
                    <a:pt x="1291" y="2901"/>
                  </a:cubicBezTo>
                  <a:cubicBezTo>
                    <a:pt x="1205" y="2740"/>
                    <a:pt x="1205" y="2740"/>
                    <a:pt x="1205" y="2740"/>
                  </a:cubicBezTo>
                  <a:cubicBezTo>
                    <a:pt x="1119" y="2740"/>
                    <a:pt x="1119" y="2740"/>
                    <a:pt x="1119" y="2740"/>
                  </a:cubicBezTo>
                  <a:cubicBezTo>
                    <a:pt x="1033" y="2740"/>
                    <a:pt x="1033" y="2740"/>
                    <a:pt x="1033" y="2740"/>
                  </a:cubicBezTo>
                  <a:cubicBezTo>
                    <a:pt x="1033" y="2579"/>
                    <a:pt x="1033" y="2579"/>
                    <a:pt x="1033" y="2579"/>
                  </a:cubicBezTo>
                  <a:cubicBezTo>
                    <a:pt x="1033" y="2579"/>
                    <a:pt x="1033" y="2579"/>
                    <a:pt x="1033" y="2579"/>
                  </a:cubicBezTo>
                  <a:cubicBezTo>
                    <a:pt x="1033" y="2579"/>
                    <a:pt x="1033" y="2579"/>
                    <a:pt x="1033" y="2579"/>
                  </a:cubicBezTo>
                  <a:cubicBezTo>
                    <a:pt x="1119" y="2579"/>
                    <a:pt x="1119" y="2579"/>
                    <a:pt x="1119" y="2579"/>
                  </a:cubicBezTo>
                  <a:cubicBezTo>
                    <a:pt x="1119" y="2418"/>
                    <a:pt x="1119" y="2418"/>
                    <a:pt x="1119" y="2418"/>
                  </a:cubicBezTo>
                  <a:cubicBezTo>
                    <a:pt x="1119" y="2257"/>
                    <a:pt x="1119" y="2257"/>
                    <a:pt x="1119" y="2257"/>
                  </a:cubicBezTo>
                  <a:cubicBezTo>
                    <a:pt x="1119" y="2257"/>
                    <a:pt x="1119" y="2257"/>
                    <a:pt x="1119" y="2257"/>
                  </a:cubicBezTo>
                  <a:cubicBezTo>
                    <a:pt x="1033" y="2257"/>
                    <a:pt x="1033" y="2257"/>
                    <a:pt x="1033" y="2257"/>
                  </a:cubicBezTo>
                  <a:cubicBezTo>
                    <a:pt x="1033" y="2096"/>
                    <a:pt x="1033" y="2096"/>
                    <a:pt x="1033" y="2096"/>
                  </a:cubicBezTo>
                  <a:cubicBezTo>
                    <a:pt x="1119" y="2096"/>
                    <a:pt x="1119" y="2096"/>
                    <a:pt x="1119" y="2096"/>
                  </a:cubicBezTo>
                  <a:cubicBezTo>
                    <a:pt x="1119" y="1934"/>
                    <a:pt x="1119" y="1934"/>
                    <a:pt x="1119" y="1934"/>
                  </a:cubicBezTo>
                  <a:cubicBezTo>
                    <a:pt x="1119" y="1934"/>
                    <a:pt x="1119" y="1934"/>
                    <a:pt x="1119" y="1934"/>
                  </a:cubicBezTo>
                  <a:cubicBezTo>
                    <a:pt x="1119" y="1934"/>
                    <a:pt x="1119" y="1934"/>
                    <a:pt x="1119" y="1934"/>
                  </a:cubicBezTo>
                  <a:cubicBezTo>
                    <a:pt x="1119" y="1934"/>
                    <a:pt x="1119" y="1934"/>
                    <a:pt x="1119" y="1934"/>
                  </a:cubicBezTo>
                  <a:cubicBezTo>
                    <a:pt x="1119" y="1773"/>
                    <a:pt x="1119" y="1773"/>
                    <a:pt x="1119" y="1773"/>
                  </a:cubicBezTo>
                  <a:cubicBezTo>
                    <a:pt x="1033" y="1451"/>
                    <a:pt x="1033" y="1451"/>
                    <a:pt x="1033" y="1451"/>
                  </a:cubicBezTo>
                  <a:cubicBezTo>
                    <a:pt x="1119" y="1128"/>
                    <a:pt x="1119" y="1128"/>
                    <a:pt x="1119" y="1128"/>
                  </a:cubicBezTo>
                  <a:cubicBezTo>
                    <a:pt x="1033" y="967"/>
                    <a:pt x="1033" y="967"/>
                    <a:pt x="1033" y="967"/>
                  </a:cubicBezTo>
                  <a:cubicBezTo>
                    <a:pt x="1033" y="806"/>
                    <a:pt x="1033" y="806"/>
                    <a:pt x="1033" y="806"/>
                  </a:cubicBezTo>
                  <a:cubicBezTo>
                    <a:pt x="1119" y="645"/>
                    <a:pt x="1119" y="645"/>
                    <a:pt x="1119" y="645"/>
                  </a:cubicBezTo>
                  <a:cubicBezTo>
                    <a:pt x="1119" y="484"/>
                    <a:pt x="1119" y="484"/>
                    <a:pt x="1119" y="484"/>
                  </a:cubicBezTo>
                  <a:cubicBezTo>
                    <a:pt x="1205" y="484"/>
                    <a:pt x="1205" y="484"/>
                    <a:pt x="1205" y="484"/>
                  </a:cubicBezTo>
                  <a:cubicBezTo>
                    <a:pt x="1377" y="806"/>
                    <a:pt x="1377" y="806"/>
                    <a:pt x="1377" y="806"/>
                  </a:cubicBezTo>
                  <a:cubicBezTo>
                    <a:pt x="1463" y="806"/>
                    <a:pt x="1463" y="806"/>
                    <a:pt x="1463" y="806"/>
                  </a:cubicBezTo>
                  <a:cubicBezTo>
                    <a:pt x="1635" y="806"/>
                    <a:pt x="1635" y="806"/>
                    <a:pt x="1635" y="806"/>
                  </a:cubicBezTo>
                  <a:cubicBezTo>
                    <a:pt x="1635" y="967"/>
                    <a:pt x="1635" y="967"/>
                    <a:pt x="1635" y="967"/>
                  </a:cubicBezTo>
                  <a:cubicBezTo>
                    <a:pt x="1721" y="967"/>
                    <a:pt x="1721" y="967"/>
                    <a:pt x="1721" y="967"/>
                  </a:cubicBezTo>
                  <a:cubicBezTo>
                    <a:pt x="1721" y="967"/>
                    <a:pt x="1721" y="967"/>
                    <a:pt x="1721" y="967"/>
                  </a:cubicBezTo>
                  <a:cubicBezTo>
                    <a:pt x="1807" y="967"/>
                    <a:pt x="1807" y="967"/>
                    <a:pt x="1807" y="967"/>
                  </a:cubicBezTo>
                  <a:cubicBezTo>
                    <a:pt x="1807" y="1128"/>
                    <a:pt x="1807" y="1128"/>
                    <a:pt x="1807" y="1128"/>
                  </a:cubicBezTo>
                  <a:cubicBezTo>
                    <a:pt x="1807" y="1128"/>
                    <a:pt x="1807" y="1128"/>
                    <a:pt x="1807" y="1128"/>
                  </a:cubicBezTo>
                  <a:cubicBezTo>
                    <a:pt x="1721" y="1128"/>
                    <a:pt x="1721" y="1128"/>
                    <a:pt x="1721" y="1128"/>
                  </a:cubicBezTo>
                  <a:cubicBezTo>
                    <a:pt x="1635" y="1290"/>
                    <a:pt x="1635" y="1290"/>
                    <a:pt x="1635" y="1290"/>
                  </a:cubicBezTo>
                  <a:cubicBezTo>
                    <a:pt x="1635" y="1451"/>
                    <a:pt x="1635" y="1451"/>
                    <a:pt x="1635" y="1451"/>
                  </a:cubicBezTo>
                  <a:cubicBezTo>
                    <a:pt x="1721" y="1451"/>
                    <a:pt x="1721" y="1451"/>
                    <a:pt x="1721" y="1451"/>
                  </a:cubicBezTo>
                  <a:cubicBezTo>
                    <a:pt x="1721" y="1290"/>
                    <a:pt x="1721" y="1290"/>
                    <a:pt x="1721" y="1290"/>
                  </a:cubicBezTo>
                  <a:cubicBezTo>
                    <a:pt x="1807" y="1128"/>
                    <a:pt x="1807" y="1128"/>
                    <a:pt x="1807" y="1128"/>
                  </a:cubicBezTo>
                  <a:cubicBezTo>
                    <a:pt x="1807" y="1128"/>
                    <a:pt x="1807" y="1128"/>
                    <a:pt x="1807" y="1128"/>
                  </a:cubicBezTo>
                  <a:cubicBezTo>
                    <a:pt x="1807" y="1290"/>
                    <a:pt x="1807" y="1290"/>
                    <a:pt x="1807" y="1290"/>
                  </a:cubicBezTo>
                  <a:cubicBezTo>
                    <a:pt x="1807" y="1290"/>
                    <a:pt x="1807" y="1290"/>
                    <a:pt x="1807" y="1290"/>
                  </a:cubicBezTo>
                  <a:cubicBezTo>
                    <a:pt x="1721" y="1451"/>
                    <a:pt x="1721" y="1451"/>
                    <a:pt x="1721" y="1451"/>
                  </a:cubicBezTo>
                  <a:cubicBezTo>
                    <a:pt x="1721" y="1612"/>
                    <a:pt x="1721" y="1612"/>
                    <a:pt x="1721" y="1612"/>
                  </a:cubicBezTo>
                  <a:cubicBezTo>
                    <a:pt x="1721" y="1773"/>
                    <a:pt x="1721" y="1773"/>
                    <a:pt x="1721" y="1773"/>
                  </a:cubicBezTo>
                  <a:cubicBezTo>
                    <a:pt x="1721" y="1612"/>
                    <a:pt x="1721" y="1612"/>
                    <a:pt x="1721" y="1612"/>
                  </a:cubicBezTo>
                  <a:cubicBezTo>
                    <a:pt x="1635" y="1773"/>
                    <a:pt x="1635" y="1773"/>
                    <a:pt x="1635" y="1773"/>
                  </a:cubicBezTo>
                  <a:cubicBezTo>
                    <a:pt x="1635" y="1612"/>
                    <a:pt x="1635" y="1612"/>
                    <a:pt x="1635" y="1612"/>
                  </a:cubicBezTo>
                  <a:cubicBezTo>
                    <a:pt x="1549" y="1773"/>
                    <a:pt x="1549" y="1773"/>
                    <a:pt x="1549" y="1773"/>
                  </a:cubicBezTo>
                  <a:cubicBezTo>
                    <a:pt x="1635" y="1773"/>
                    <a:pt x="1635" y="1773"/>
                    <a:pt x="1635" y="1773"/>
                  </a:cubicBezTo>
                  <a:cubicBezTo>
                    <a:pt x="1635" y="1934"/>
                    <a:pt x="1635" y="1934"/>
                    <a:pt x="1635" y="1934"/>
                  </a:cubicBezTo>
                  <a:cubicBezTo>
                    <a:pt x="1721" y="1773"/>
                    <a:pt x="1721" y="1773"/>
                    <a:pt x="1721" y="1773"/>
                  </a:cubicBezTo>
                  <a:cubicBezTo>
                    <a:pt x="1807" y="1612"/>
                    <a:pt x="1807" y="1612"/>
                    <a:pt x="1807" y="1612"/>
                  </a:cubicBezTo>
                  <a:cubicBezTo>
                    <a:pt x="1807" y="1612"/>
                    <a:pt x="1807" y="1612"/>
                    <a:pt x="1807" y="1612"/>
                  </a:cubicBezTo>
                  <a:cubicBezTo>
                    <a:pt x="1807" y="1451"/>
                    <a:pt x="1807" y="1451"/>
                    <a:pt x="1807" y="1451"/>
                  </a:cubicBezTo>
                  <a:cubicBezTo>
                    <a:pt x="1893" y="1451"/>
                    <a:pt x="1893" y="1451"/>
                    <a:pt x="1893" y="1451"/>
                  </a:cubicBezTo>
                  <a:cubicBezTo>
                    <a:pt x="1893" y="1290"/>
                    <a:pt x="1893" y="1290"/>
                    <a:pt x="1893" y="1290"/>
                  </a:cubicBezTo>
                  <a:cubicBezTo>
                    <a:pt x="1979" y="1128"/>
                    <a:pt x="1979" y="1128"/>
                    <a:pt x="1979" y="1128"/>
                  </a:cubicBezTo>
                  <a:cubicBezTo>
                    <a:pt x="1979" y="967"/>
                    <a:pt x="1979" y="967"/>
                    <a:pt x="1979" y="967"/>
                  </a:cubicBezTo>
                  <a:cubicBezTo>
                    <a:pt x="1979" y="967"/>
                    <a:pt x="1979" y="967"/>
                    <a:pt x="1979" y="967"/>
                  </a:cubicBezTo>
                  <a:cubicBezTo>
                    <a:pt x="1979" y="806"/>
                    <a:pt x="1979" y="806"/>
                    <a:pt x="1979" y="806"/>
                  </a:cubicBezTo>
                  <a:cubicBezTo>
                    <a:pt x="1979" y="806"/>
                    <a:pt x="1979" y="806"/>
                    <a:pt x="1979" y="806"/>
                  </a:cubicBezTo>
                  <a:cubicBezTo>
                    <a:pt x="1979" y="645"/>
                    <a:pt x="1979" y="645"/>
                    <a:pt x="1979" y="645"/>
                  </a:cubicBezTo>
                  <a:cubicBezTo>
                    <a:pt x="1979" y="645"/>
                    <a:pt x="1979" y="645"/>
                    <a:pt x="1979" y="645"/>
                  </a:cubicBezTo>
                  <a:cubicBezTo>
                    <a:pt x="1979" y="645"/>
                    <a:pt x="1979" y="645"/>
                    <a:pt x="1979" y="645"/>
                  </a:cubicBezTo>
                  <a:cubicBezTo>
                    <a:pt x="1979" y="484"/>
                    <a:pt x="1979" y="484"/>
                    <a:pt x="1979" y="484"/>
                  </a:cubicBezTo>
                  <a:cubicBezTo>
                    <a:pt x="1979" y="484"/>
                    <a:pt x="1979" y="484"/>
                    <a:pt x="1979" y="484"/>
                  </a:cubicBezTo>
                  <a:cubicBezTo>
                    <a:pt x="1979" y="322"/>
                    <a:pt x="1979" y="322"/>
                    <a:pt x="1979" y="322"/>
                  </a:cubicBezTo>
                  <a:cubicBezTo>
                    <a:pt x="1893" y="161"/>
                    <a:pt x="1893" y="161"/>
                    <a:pt x="1893" y="161"/>
                  </a:cubicBezTo>
                  <a:cubicBezTo>
                    <a:pt x="1893" y="0"/>
                    <a:pt x="1893" y="0"/>
                    <a:pt x="1893" y="0"/>
                  </a:cubicBezTo>
                  <a:close/>
                  <a:moveTo>
                    <a:pt x="19879" y="9188"/>
                  </a:moveTo>
                  <a:cubicBezTo>
                    <a:pt x="19879" y="9188"/>
                    <a:pt x="19879" y="9188"/>
                    <a:pt x="19879" y="9188"/>
                  </a:cubicBezTo>
                  <a:cubicBezTo>
                    <a:pt x="19879" y="9188"/>
                    <a:pt x="19879" y="9188"/>
                    <a:pt x="19879" y="9188"/>
                  </a:cubicBezTo>
                  <a:cubicBezTo>
                    <a:pt x="19965" y="9188"/>
                    <a:pt x="19965" y="9188"/>
                    <a:pt x="19965" y="9188"/>
                  </a:cubicBezTo>
                  <a:cubicBezTo>
                    <a:pt x="19965" y="9188"/>
                    <a:pt x="19965" y="9188"/>
                    <a:pt x="19965" y="9188"/>
                  </a:cubicBezTo>
                  <a:cubicBezTo>
                    <a:pt x="19965" y="9027"/>
                    <a:pt x="19965" y="9027"/>
                    <a:pt x="19965" y="9027"/>
                  </a:cubicBezTo>
                  <a:cubicBezTo>
                    <a:pt x="19879" y="9188"/>
                    <a:pt x="19879" y="9188"/>
                    <a:pt x="19879" y="9188"/>
                  </a:cubicBezTo>
                  <a:cubicBezTo>
                    <a:pt x="19879" y="9188"/>
                    <a:pt x="19879" y="9188"/>
                    <a:pt x="19879" y="9188"/>
                  </a:cubicBezTo>
                  <a:cubicBezTo>
                    <a:pt x="19879" y="9188"/>
                    <a:pt x="19879" y="9188"/>
                    <a:pt x="19879" y="9188"/>
                  </a:cubicBezTo>
                  <a:close/>
                  <a:moveTo>
                    <a:pt x="18674" y="9672"/>
                  </a:moveTo>
                  <a:cubicBezTo>
                    <a:pt x="18674" y="9833"/>
                    <a:pt x="18674" y="9833"/>
                    <a:pt x="18674" y="9833"/>
                  </a:cubicBezTo>
                  <a:cubicBezTo>
                    <a:pt x="18674" y="9672"/>
                    <a:pt x="18674" y="9672"/>
                    <a:pt x="18674" y="9672"/>
                  </a:cubicBezTo>
                  <a:cubicBezTo>
                    <a:pt x="18760" y="9672"/>
                    <a:pt x="18760" y="9672"/>
                    <a:pt x="18760" y="9672"/>
                  </a:cubicBezTo>
                  <a:cubicBezTo>
                    <a:pt x="18846" y="9672"/>
                    <a:pt x="18846" y="9672"/>
                    <a:pt x="18846" y="9672"/>
                  </a:cubicBezTo>
                  <a:cubicBezTo>
                    <a:pt x="18932" y="9672"/>
                    <a:pt x="18932" y="9672"/>
                    <a:pt x="18932" y="9672"/>
                  </a:cubicBezTo>
                  <a:cubicBezTo>
                    <a:pt x="19018" y="9672"/>
                    <a:pt x="19018" y="9672"/>
                    <a:pt x="19018" y="9672"/>
                  </a:cubicBezTo>
                  <a:cubicBezTo>
                    <a:pt x="19104" y="9510"/>
                    <a:pt x="19104" y="9510"/>
                    <a:pt x="19104" y="9510"/>
                  </a:cubicBezTo>
                  <a:cubicBezTo>
                    <a:pt x="19190" y="9510"/>
                    <a:pt x="19190" y="9510"/>
                    <a:pt x="19190" y="9510"/>
                  </a:cubicBezTo>
                  <a:cubicBezTo>
                    <a:pt x="19190" y="9510"/>
                    <a:pt x="19190" y="9510"/>
                    <a:pt x="19190" y="9510"/>
                  </a:cubicBezTo>
                  <a:cubicBezTo>
                    <a:pt x="19276" y="9510"/>
                    <a:pt x="19276" y="9510"/>
                    <a:pt x="19276" y="9510"/>
                  </a:cubicBezTo>
                  <a:cubicBezTo>
                    <a:pt x="19363" y="9510"/>
                    <a:pt x="19363" y="9510"/>
                    <a:pt x="19363" y="9510"/>
                  </a:cubicBezTo>
                  <a:cubicBezTo>
                    <a:pt x="19363" y="9510"/>
                    <a:pt x="19363" y="9510"/>
                    <a:pt x="19363" y="9510"/>
                  </a:cubicBezTo>
                  <a:cubicBezTo>
                    <a:pt x="19363" y="9510"/>
                    <a:pt x="19363" y="9510"/>
                    <a:pt x="19363" y="9510"/>
                  </a:cubicBezTo>
                  <a:cubicBezTo>
                    <a:pt x="19276" y="9510"/>
                    <a:pt x="19276" y="9510"/>
                    <a:pt x="19276" y="9510"/>
                  </a:cubicBezTo>
                  <a:cubicBezTo>
                    <a:pt x="19190" y="9510"/>
                    <a:pt x="19190" y="9510"/>
                    <a:pt x="19190" y="9510"/>
                  </a:cubicBezTo>
                  <a:cubicBezTo>
                    <a:pt x="19276" y="9349"/>
                    <a:pt x="19276" y="9349"/>
                    <a:pt x="19276" y="9349"/>
                  </a:cubicBezTo>
                  <a:cubicBezTo>
                    <a:pt x="19276" y="9349"/>
                    <a:pt x="19276" y="9349"/>
                    <a:pt x="19276" y="9349"/>
                  </a:cubicBezTo>
                  <a:cubicBezTo>
                    <a:pt x="19276" y="9349"/>
                    <a:pt x="19276" y="9349"/>
                    <a:pt x="19276" y="9349"/>
                  </a:cubicBezTo>
                  <a:cubicBezTo>
                    <a:pt x="19190" y="9510"/>
                    <a:pt x="19190" y="9510"/>
                    <a:pt x="19190" y="9510"/>
                  </a:cubicBezTo>
                  <a:cubicBezTo>
                    <a:pt x="19018" y="9510"/>
                    <a:pt x="19018" y="9510"/>
                    <a:pt x="19018" y="9510"/>
                  </a:cubicBezTo>
                  <a:cubicBezTo>
                    <a:pt x="18932" y="9510"/>
                    <a:pt x="18932" y="9510"/>
                    <a:pt x="18932" y="9510"/>
                  </a:cubicBezTo>
                  <a:cubicBezTo>
                    <a:pt x="18846" y="9510"/>
                    <a:pt x="18846" y="9510"/>
                    <a:pt x="18846" y="9510"/>
                  </a:cubicBezTo>
                  <a:cubicBezTo>
                    <a:pt x="18760" y="9510"/>
                    <a:pt x="18760" y="9510"/>
                    <a:pt x="18760" y="9510"/>
                  </a:cubicBezTo>
                  <a:cubicBezTo>
                    <a:pt x="18674" y="9510"/>
                    <a:pt x="18674" y="9510"/>
                    <a:pt x="18674" y="9510"/>
                  </a:cubicBezTo>
                  <a:cubicBezTo>
                    <a:pt x="18588" y="9672"/>
                    <a:pt x="18588" y="9672"/>
                    <a:pt x="18588" y="9672"/>
                  </a:cubicBezTo>
                  <a:cubicBezTo>
                    <a:pt x="18674" y="9672"/>
                    <a:pt x="18674" y="9672"/>
                    <a:pt x="18674" y="9672"/>
                  </a:cubicBezTo>
                  <a:cubicBezTo>
                    <a:pt x="18674" y="9672"/>
                    <a:pt x="18674" y="9672"/>
                    <a:pt x="18674" y="9672"/>
                  </a:cubicBezTo>
                  <a:close/>
                  <a:moveTo>
                    <a:pt x="1893" y="645"/>
                  </a:moveTo>
                  <a:cubicBezTo>
                    <a:pt x="1807" y="806"/>
                    <a:pt x="1807" y="806"/>
                    <a:pt x="1807" y="806"/>
                  </a:cubicBezTo>
                  <a:cubicBezTo>
                    <a:pt x="1807" y="967"/>
                    <a:pt x="1807" y="967"/>
                    <a:pt x="1807" y="967"/>
                  </a:cubicBezTo>
                  <a:cubicBezTo>
                    <a:pt x="1893" y="1128"/>
                    <a:pt x="1893" y="1128"/>
                    <a:pt x="1893" y="1128"/>
                  </a:cubicBezTo>
                  <a:cubicBezTo>
                    <a:pt x="1893" y="1128"/>
                    <a:pt x="1893" y="1128"/>
                    <a:pt x="1893" y="1128"/>
                  </a:cubicBezTo>
                  <a:cubicBezTo>
                    <a:pt x="1893" y="806"/>
                    <a:pt x="1893" y="806"/>
                    <a:pt x="1893" y="806"/>
                  </a:cubicBezTo>
                  <a:cubicBezTo>
                    <a:pt x="1893" y="806"/>
                    <a:pt x="1893" y="806"/>
                    <a:pt x="1893" y="806"/>
                  </a:cubicBezTo>
                  <a:cubicBezTo>
                    <a:pt x="1893" y="645"/>
                    <a:pt x="1893" y="645"/>
                    <a:pt x="1893" y="645"/>
                  </a:cubicBezTo>
                  <a:cubicBezTo>
                    <a:pt x="1893" y="645"/>
                    <a:pt x="1893" y="645"/>
                    <a:pt x="1893" y="645"/>
                  </a:cubicBezTo>
                  <a:close/>
                  <a:moveTo>
                    <a:pt x="9122" y="19504"/>
                  </a:moveTo>
                  <a:cubicBezTo>
                    <a:pt x="9208" y="19504"/>
                    <a:pt x="9208" y="19504"/>
                    <a:pt x="9208" y="19504"/>
                  </a:cubicBezTo>
                  <a:cubicBezTo>
                    <a:pt x="9294" y="19343"/>
                    <a:pt x="9294" y="19343"/>
                    <a:pt x="9294" y="19343"/>
                  </a:cubicBezTo>
                  <a:cubicBezTo>
                    <a:pt x="9294" y="19182"/>
                    <a:pt x="9294" y="19182"/>
                    <a:pt x="9294" y="19182"/>
                  </a:cubicBezTo>
                  <a:cubicBezTo>
                    <a:pt x="9208" y="19182"/>
                    <a:pt x="9208" y="19182"/>
                    <a:pt x="9208" y="19182"/>
                  </a:cubicBezTo>
                  <a:cubicBezTo>
                    <a:pt x="9122" y="19504"/>
                    <a:pt x="9122" y="19504"/>
                    <a:pt x="9122" y="19504"/>
                  </a:cubicBezTo>
                  <a:close/>
                  <a:moveTo>
                    <a:pt x="9036" y="19827"/>
                  </a:moveTo>
                  <a:cubicBezTo>
                    <a:pt x="9122" y="19827"/>
                    <a:pt x="9122" y="19827"/>
                    <a:pt x="9122" y="19827"/>
                  </a:cubicBezTo>
                  <a:cubicBezTo>
                    <a:pt x="9122" y="19666"/>
                    <a:pt x="9122" y="19666"/>
                    <a:pt x="9122" y="19666"/>
                  </a:cubicBezTo>
                  <a:cubicBezTo>
                    <a:pt x="9122" y="19504"/>
                    <a:pt x="9122" y="19504"/>
                    <a:pt x="9122" y="19504"/>
                  </a:cubicBezTo>
                  <a:cubicBezTo>
                    <a:pt x="9036" y="19827"/>
                    <a:pt x="9036" y="19827"/>
                    <a:pt x="9036" y="19827"/>
                  </a:cubicBezTo>
                  <a:close/>
                  <a:moveTo>
                    <a:pt x="9036" y="20633"/>
                  </a:moveTo>
                  <a:cubicBezTo>
                    <a:pt x="8950" y="20472"/>
                    <a:pt x="8950" y="20472"/>
                    <a:pt x="8950" y="20472"/>
                  </a:cubicBezTo>
                  <a:cubicBezTo>
                    <a:pt x="9036" y="20149"/>
                    <a:pt x="9036" y="20149"/>
                    <a:pt x="9036" y="20149"/>
                  </a:cubicBezTo>
                  <a:cubicBezTo>
                    <a:pt x="9036" y="19827"/>
                    <a:pt x="9036" y="19827"/>
                    <a:pt x="9036" y="19827"/>
                  </a:cubicBezTo>
                  <a:cubicBezTo>
                    <a:pt x="8950" y="20149"/>
                    <a:pt x="8950" y="20149"/>
                    <a:pt x="8950" y="20149"/>
                  </a:cubicBezTo>
                  <a:cubicBezTo>
                    <a:pt x="8950" y="20472"/>
                    <a:pt x="8950" y="20472"/>
                    <a:pt x="8950" y="20472"/>
                  </a:cubicBezTo>
                  <a:cubicBezTo>
                    <a:pt x="8950" y="20472"/>
                    <a:pt x="9036" y="20633"/>
                    <a:pt x="9036" y="20633"/>
                  </a:cubicBezTo>
                  <a:close/>
                  <a:moveTo>
                    <a:pt x="9036" y="20633"/>
                  </a:moveTo>
                </a:path>
              </a:pathLst>
            </a:custGeom>
            <a:grpFill/>
            <a:ln>
              <a:noFill/>
            </a:ln>
          </p:spPr>
          <p:txBody>
            <a:bodyPr lIns="0" tIns="0" rIns="0" bIns="0"/>
            <a:lstStyle/>
            <a:p>
              <a:pPr defTabSz="913765">
                <a:defRPr/>
              </a:pPr>
              <a:endParaRPr lang="es-ES">
                <a:solidFill>
                  <a:prstClr val="black"/>
                </a:solidFill>
              </a:endParaRPr>
            </a:p>
          </p:txBody>
        </p:sp>
      </p:grpSp>
      <p:sp>
        <p:nvSpPr>
          <p:cNvPr id="537" name="Oval 260"/>
          <p:cNvSpPr/>
          <p:nvPr/>
        </p:nvSpPr>
        <p:spPr bwMode="auto">
          <a:xfrm>
            <a:off x="6308517" y="285033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38" name="Oval 262"/>
          <p:cNvSpPr/>
          <p:nvPr/>
        </p:nvSpPr>
        <p:spPr bwMode="auto">
          <a:xfrm>
            <a:off x="9745454" y="4663256"/>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39" name="Oval 546"/>
          <p:cNvSpPr/>
          <p:nvPr/>
        </p:nvSpPr>
        <p:spPr bwMode="auto">
          <a:xfrm>
            <a:off x="8886617" y="285033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0" name="Oval 547"/>
          <p:cNvSpPr/>
          <p:nvPr/>
        </p:nvSpPr>
        <p:spPr bwMode="auto">
          <a:xfrm>
            <a:off x="9485104" y="4718818"/>
            <a:ext cx="142875" cy="144463"/>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1" name="Oval 272"/>
          <p:cNvSpPr/>
          <p:nvPr/>
        </p:nvSpPr>
        <p:spPr bwMode="auto">
          <a:xfrm>
            <a:off x="6778417" y="2555056"/>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2" name="Oval 274"/>
          <p:cNvSpPr/>
          <p:nvPr/>
        </p:nvSpPr>
        <p:spPr bwMode="auto">
          <a:xfrm>
            <a:off x="6543467" y="3366268"/>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3" name="Oval 275"/>
          <p:cNvSpPr/>
          <p:nvPr/>
        </p:nvSpPr>
        <p:spPr bwMode="auto">
          <a:xfrm>
            <a:off x="9653379" y="486328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4" name="Oval 276"/>
          <p:cNvSpPr/>
          <p:nvPr/>
        </p:nvSpPr>
        <p:spPr bwMode="auto">
          <a:xfrm>
            <a:off x="3504992" y="3467868"/>
            <a:ext cx="142875" cy="144463"/>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5" name="Freeform 281"/>
          <p:cNvSpPr/>
          <p:nvPr/>
        </p:nvSpPr>
        <p:spPr bwMode="auto">
          <a:xfrm>
            <a:off x="4011404" y="2988443"/>
            <a:ext cx="1006475" cy="1382713"/>
          </a:xfrm>
          <a:custGeom>
            <a:avLst/>
            <a:gdLst>
              <a:gd name="T0" fmla="*/ 0 w 21600"/>
              <a:gd name="T1" fmla="*/ 0 h 21600"/>
              <a:gd name="T2" fmla="*/ 2147483646 w 21600"/>
              <a:gd name="T3" fmla="*/ 2147483646 h 21600"/>
              <a:gd name="T4" fmla="*/ 0 60000 65536"/>
              <a:gd name="T5" fmla="*/ 0 60000 65536"/>
            </a:gdLst>
            <a:ahLst/>
            <a:cxnLst>
              <a:cxn ang="T4">
                <a:pos x="T0" y="T1"/>
              </a:cxn>
              <a:cxn ang="T5">
                <a:pos x="T2" y="T3"/>
              </a:cxn>
            </a:cxnLst>
            <a:rect l="0" t="0" r="r" b="b"/>
            <a:pathLst>
              <a:path w="21600" h="21600">
                <a:moveTo>
                  <a:pt x="0" y="0"/>
                </a:moveTo>
                <a:cubicBezTo>
                  <a:pt x="0" y="0"/>
                  <a:pt x="21469" y="900"/>
                  <a:pt x="21600" y="21600"/>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46" name="Freeform 283"/>
          <p:cNvSpPr/>
          <p:nvPr/>
        </p:nvSpPr>
        <p:spPr bwMode="auto">
          <a:xfrm>
            <a:off x="5017879" y="3679006"/>
            <a:ext cx="2343150" cy="682625"/>
          </a:xfrm>
          <a:custGeom>
            <a:avLst/>
            <a:gdLst>
              <a:gd name="T0" fmla="*/ 0 w 21600"/>
              <a:gd name="T1" fmla="*/ 2147483646 h 12160"/>
              <a:gd name="T2" fmla="*/ 2147483646 w 21600"/>
              <a:gd name="T3" fmla="*/ 2147483646 h 12160"/>
              <a:gd name="T4" fmla="*/ 0 60000 65536"/>
              <a:gd name="T5" fmla="*/ 0 60000 65536"/>
            </a:gdLst>
            <a:ahLst/>
            <a:cxnLst>
              <a:cxn ang="T4">
                <a:pos x="T0" y="T1"/>
              </a:cxn>
              <a:cxn ang="T5">
                <a:pos x="T2" y="T3"/>
              </a:cxn>
            </a:cxnLst>
            <a:rect l="0" t="0" r="r" b="b"/>
            <a:pathLst>
              <a:path w="21600" h="12160">
                <a:moveTo>
                  <a:pt x="0" y="12160"/>
                </a:moveTo>
                <a:cubicBezTo>
                  <a:pt x="0" y="12160"/>
                  <a:pt x="6327" y="-9440"/>
                  <a:pt x="21600" y="4936"/>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47" name="Freeform 285"/>
          <p:cNvSpPr/>
          <p:nvPr/>
        </p:nvSpPr>
        <p:spPr bwMode="auto">
          <a:xfrm>
            <a:off x="6372017" y="2783656"/>
            <a:ext cx="3454400" cy="1947862"/>
          </a:xfrm>
          <a:custGeom>
            <a:avLst/>
            <a:gdLst>
              <a:gd name="T0" fmla="*/ 0 w 21600"/>
              <a:gd name="T1" fmla="*/ 2147483646 h 15581"/>
              <a:gd name="T2" fmla="*/ 2147483646 w 21600"/>
              <a:gd name="T3" fmla="*/ 2147483646 h 15581"/>
              <a:gd name="T4" fmla="*/ 0 60000 65536"/>
              <a:gd name="T5" fmla="*/ 0 60000 65536"/>
            </a:gdLst>
            <a:ahLst/>
            <a:cxnLst>
              <a:cxn ang="T4">
                <a:pos x="T0" y="T1"/>
              </a:cxn>
              <a:cxn ang="T5">
                <a:pos x="T2" y="T3"/>
              </a:cxn>
            </a:cxnLst>
            <a:rect l="0" t="0" r="r" b="b"/>
            <a:pathLst>
              <a:path w="21600" h="15581">
                <a:moveTo>
                  <a:pt x="0" y="1137"/>
                </a:moveTo>
                <a:cubicBezTo>
                  <a:pt x="0" y="1137"/>
                  <a:pt x="13136" y="-6019"/>
                  <a:pt x="21600" y="15581"/>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48" name="Freeform 287"/>
          <p:cNvSpPr/>
          <p:nvPr/>
        </p:nvSpPr>
        <p:spPr bwMode="auto">
          <a:xfrm>
            <a:off x="4867067" y="3118618"/>
            <a:ext cx="1327150" cy="1422400"/>
          </a:xfrm>
          <a:custGeom>
            <a:avLst/>
            <a:gdLst>
              <a:gd name="T0" fmla="*/ 130194274 w 19423"/>
              <a:gd name="T1" fmla="*/ 2147483646 h 21600"/>
              <a:gd name="T2" fmla="*/ 2147483646 w 19423"/>
              <a:gd name="T3" fmla="*/ 0 h 21600"/>
              <a:gd name="T4" fmla="*/ 0 60000 65536"/>
              <a:gd name="T5" fmla="*/ 0 60000 65536"/>
            </a:gdLst>
            <a:ahLst/>
            <a:cxnLst>
              <a:cxn ang="T4">
                <a:pos x="T0" y="T1"/>
              </a:cxn>
              <a:cxn ang="T5">
                <a:pos x="T2" y="T3"/>
              </a:cxn>
            </a:cxnLst>
            <a:rect l="0" t="0" r="r" b="b"/>
            <a:pathLst>
              <a:path w="19423" h="21600">
                <a:moveTo>
                  <a:pt x="66" y="21600"/>
                </a:moveTo>
                <a:cubicBezTo>
                  <a:pt x="66" y="21600"/>
                  <a:pt x="-2177" y="4480"/>
                  <a:pt x="19423" y="0"/>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49" name="Freeform 290"/>
          <p:cNvSpPr/>
          <p:nvPr/>
        </p:nvSpPr>
        <p:spPr bwMode="auto">
          <a:xfrm>
            <a:off x="8816767" y="2921768"/>
            <a:ext cx="750887" cy="1870075"/>
          </a:xfrm>
          <a:custGeom>
            <a:avLst/>
            <a:gdLst>
              <a:gd name="T0" fmla="*/ 2147483646 w 14920"/>
              <a:gd name="T1" fmla="*/ 2147483646 h 21600"/>
              <a:gd name="T2" fmla="*/ 1653321444 w 14920"/>
              <a:gd name="T3" fmla="*/ 0 h 21600"/>
              <a:gd name="T4" fmla="*/ 0 60000 65536"/>
              <a:gd name="T5" fmla="*/ 0 60000 65536"/>
            </a:gdLst>
            <a:ahLst/>
            <a:cxnLst>
              <a:cxn ang="T4">
                <a:pos x="T0" y="T1"/>
              </a:cxn>
              <a:cxn ang="T5">
                <a:pos x="T2" y="T3"/>
              </a:cxn>
            </a:cxnLst>
            <a:rect l="0" t="0" r="r" b="b"/>
            <a:pathLst>
              <a:path w="14920" h="21600">
                <a:moveTo>
                  <a:pt x="14920" y="21600"/>
                </a:moveTo>
                <a:cubicBezTo>
                  <a:pt x="14920" y="21600"/>
                  <a:pt x="-6680" y="16955"/>
                  <a:pt x="2099" y="0"/>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50" name="Freeform 291"/>
          <p:cNvSpPr/>
          <p:nvPr/>
        </p:nvSpPr>
        <p:spPr bwMode="auto">
          <a:xfrm>
            <a:off x="3595479" y="2369318"/>
            <a:ext cx="3257550" cy="1147763"/>
          </a:xfrm>
          <a:custGeom>
            <a:avLst/>
            <a:gdLst>
              <a:gd name="T0" fmla="*/ 0 w 21600"/>
              <a:gd name="T1" fmla="*/ 2147483646 h 13737"/>
              <a:gd name="T2" fmla="*/ 2147483646 w 21600"/>
              <a:gd name="T3" fmla="*/ 2147483646 h 13737"/>
              <a:gd name="T4" fmla="*/ 0 60000 65536"/>
              <a:gd name="T5" fmla="*/ 0 60000 65536"/>
            </a:gdLst>
            <a:ahLst/>
            <a:cxnLst>
              <a:cxn ang="T4">
                <a:pos x="T0" y="T1"/>
              </a:cxn>
              <a:cxn ang="T5">
                <a:pos x="T2" y="T3"/>
              </a:cxn>
            </a:cxnLst>
            <a:rect l="0" t="0" r="r" b="b"/>
            <a:pathLst>
              <a:path w="21600" h="13737">
                <a:moveTo>
                  <a:pt x="0" y="13737"/>
                </a:moveTo>
                <a:cubicBezTo>
                  <a:pt x="0" y="13737"/>
                  <a:pt x="5351" y="-7863"/>
                  <a:pt x="21600" y="3107"/>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51" name="Freeform 293"/>
          <p:cNvSpPr/>
          <p:nvPr/>
        </p:nvSpPr>
        <p:spPr bwMode="auto">
          <a:xfrm>
            <a:off x="6592679" y="3421831"/>
            <a:ext cx="3135313" cy="1643062"/>
          </a:xfrm>
          <a:custGeom>
            <a:avLst/>
            <a:gdLst>
              <a:gd name="T0" fmla="*/ 2147483646 w 21600"/>
              <a:gd name="T1" fmla="*/ 2147483646 h 15067"/>
              <a:gd name="T2" fmla="*/ 0 w 21600"/>
              <a:gd name="T3" fmla="*/ 0 h 15067"/>
              <a:gd name="T4" fmla="*/ 0 60000 65536"/>
              <a:gd name="T5" fmla="*/ 0 60000 65536"/>
            </a:gdLst>
            <a:ahLst/>
            <a:cxnLst>
              <a:cxn ang="T4">
                <a:pos x="T0" y="T1"/>
              </a:cxn>
              <a:cxn ang="T5">
                <a:pos x="T2" y="T3"/>
              </a:cxn>
            </a:cxnLst>
            <a:rect l="0" t="0" r="r" b="b"/>
            <a:pathLst>
              <a:path w="21600" h="15067">
                <a:moveTo>
                  <a:pt x="21600" y="13630"/>
                </a:moveTo>
                <a:cubicBezTo>
                  <a:pt x="21600" y="13630"/>
                  <a:pt x="8942" y="21600"/>
                  <a:pt x="0" y="0"/>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52" name="Oval 261"/>
          <p:cNvSpPr/>
          <p:nvPr/>
        </p:nvSpPr>
        <p:spPr bwMode="auto">
          <a:xfrm>
            <a:off x="4932154" y="4296543"/>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3" name="Oval 276"/>
          <p:cNvSpPr/>
          <p:nvPr/>
        </p:nvSpPr>
        <p:spPr bwMode="auto">
          <a:xfrm>
            <a:off x="3952667" y="2948756"/>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4" name="Oval 276"/>
          <p:cNvSpPr/>
          <p:nvPr/>
        </p:nvSpPr>
        <p:spPr bwMode="auto">
          <a:xfrm>
            <a:off x="4814679" y="449498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5" name="Oval 276"/>
          <p:cNvSpPr/>
          <p:nvPr/>
        </p:nvSpPr>
        <p:spPr bwMode="auto">
          <a:xfrm>
            <a:off x="7234029" y="3863156"/>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6" name="Oval 276"/>
          <p:cNvSpPr/>
          <p:nvPr/>
        </p:nvSpPr>
        <p:spPr bwMode="auto">
          <a:xfrm>
            <a:off x="6105317" y="3067818"/>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7" name="Oval 276"/>
          <p:cNvSpPr/>
          <p:nvPr/>
        </p:nvSpPr>
        <p:spPr bwMode="auto">
          <a:xfrm>
            <a:off x="6483142" y="300273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9" name="矩形 558"/>
          <p:cNvSpPr/>
          <p:nvPr/>
        </p:nvSpPr>
        <p:spPr>
          <a:xfrm>
            <a:off x="2232264" y="6009236"/>
            <a:ext cx="7727472" cy="517065"/>
          </a:xfrm>
          <a:prstGeom prst="rect">
            <a:avLst/>
          </a:prstGeom>
          <a:noFill/>
        </p:spPr>
        <p:txBody>
          <a:bodyPr wrap="square" lIns="0" tIns="0" rIns="0" bIns="0" rtlCol="0" anchor="t" anchorCtr="0">
            <a:spAutoFit/>
          </a:bodyPr>
          <a:lstStyle/>
          <a:p>
            <a:pPr defTabSz="1216660">
              <a:lnSpc>
                <a:spcPct val="120000"/>
              </a:lnSpc>
              <a:spcBef>
                <a:spcPct val="20000"/>
              </a:spcBef>
            </a:pPr>
            <a:r>
              <a:rPr lang="zh-CN" altLang="en-US" sz="1400" dirty="0" smtClean="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60" name="组合 559"/>
          <p:cNvGrpSpPr/>
          <p:nvPr/>
        </p:nvGrpSpPr>
        <p:grpSpPr>
          <a:xfrm>
            <a:off x="605147" y="612097"/>
            <a:ext cx="3280001" cy="492422"/>
            <a:chOff x="1119389" y="4209953"/>
            <a:chExt cx="3280001" cy="492422"/>
          </a:xfrm>
        </p:grpSpPr>
        <p:sp>
          <p:nvSpPr>
            <p:cNvPr id="564" name="燕尾形 563"/>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565"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566" name="燕尾形 565"/>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35"/>
          <p:cNvGrpSpPr/>
          <p:nvPr/>
        </p:nvGrpSpPr>
        <p:grpSpPr>
          <a:xfrm>
            <a:off x="4321175" y="2144310"/>
            <a:ext cx="3549651" cy="3546475"/>
            <a:chOff x="4321175" y="2088890"/>
            <a:chExt cx="3549651" cy="3546475"/>
          </a:xfrm>
        </p:grpSpPr>
        <p:sp>
          <p:nvSpPr>
            <p:cNvPr id="24" name="Freeform 8"/>
            <p:cNvSpPr/>
            <p:nvPr/>
          </p:nvSpPr>
          <p:spPr bwMode="auto">
            <a:xfrm>
              <a:off x="4321175" y="2138103"/>
              <a:ext cx="1868488" cy="1778000"/>
            </a:xfrm>
            <a:custGeom>
              <a:avLst/>
              <a:gdLst>
                <a:gd name="T0" fmla="*/ 497 w 497"/>
                <a:gd name="T1" fmla="*/ 134 h 473"/>
                <a:gd name="T2" fmla="*/ 408 w 497"/>
                <a:gd name="T3" fmla="*/ 225 h 473"/>
                <a:gd name="T4" fmla="*/ 230 w 497"/>
                <a:gd name="T5" fmla="*/ 440 h 473"/>
                <a:gd name="T6" fmla="*/ 130 w 497"/>
                <a:gd name="T7" fmla="*/ 342 h 473"/>
                <a:gd name="T8" fmla="*/ 0 w 497"/>
                <a:gd name="T9" fmla="*/ 473 h 473"/>
                <a:gd name="T10" fmla="*/ 0 w 497"/>
                <a:gd name="T11" fmla="*/ 459 h 473"/>
                <a:gd name="T12" fmla="*/ 361 w 497"/>
                <a:gd name="T13" fmla="*/ 0 h 473"/>
                <a:gd name="T14" fmla="*/ 497 w 497"/>
                <a:gd name="T15" fmla="*/ 134 h 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7" h="473">
                  <a:moveTo>
                    <a:pt x="497" y="134"/>
                  </a:moveTo>
                  <a:cubicBezTo>
                    <a:pt x="408" y="225"/>
                    <a:pt x="408" y="225"/>
                    <a:pt x="408" y="225"/>
                  </a:cubicBezTo>
                  <a:cubicBezTo>
                    <a:pt x="311" y="252"/>
                    <a:pt x="238" y="337"/>
                    <a:pt x="230" y="440"/>
                  </a:cubicBezTo>
                  <a:cubicBezTo>
                    <a:pt x="130" y="342"/>
                    <a:pt x="130" y="342"/>
                    <a:pt x="130" y="342"/>
                  </a:cubicBezTo>
                  <a:cubicBezTo>
                    <a:pt x="0" y="473"/>
                    <a:pt x="0" y="473"/>
                    <a:pt x="0" y="473"/>
                  </a:cubicBezTo>
                  <a:cubicBezTo>
                    <a:pt x="0" y="468"/>
                    <a:pt x="0" y="463"/>
                    <a:pt x="0" y="459"/>
                  </a:cubicBezTo>
                  <a:cubicBezTo>
                    <a:pt x="0" y="236"/>
                    <a:pt x="154" y="50"/>
                    <a:pt x="361" y="0"/>
                  </a:cubicBezTo>
                  <a:lnTo>
                    <a:pt x="497" y="134"/>
                  </a:ln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prstClr val="black"/>
                </a:solidFill>
              </a:endParaRPr>
            </a:p>
          </p:txBody>
        </p:sp>
        <p:sp>
          <p:nvSpPr>
            <p:cNvPr id="25" name="TextBox 37"/>
            <p:cNvSpPr txBox="1"/>
            <p:nvPr/>
          </p:nvSpPr>
          <p:spPr>
            <a:xfrm>
              <a:off x="4815281" y="2535263"/>
              <a:ext cx="617477" cy="707886"/>
            </a:xfrm>
            <a:prstGeom prst="rect">
              <a:avLst/>
            </a:prstGeom>
            <a:noFill/>
          </p:spPr>
          <p:txBody>
            <a:bodyPr wrap="none" rtlCol="0">
              <a:spAutoFit/>
            </a:bodyPr>
            <a:lstStyle/>
            <a:p>
              <a:pPr algn="ctr"/>
              <a:r>
                <a:rPr lang="id-ID" sz="4000" b="1" smtClean="0">
                  <a:solidFill>
                    <a:prstClr val="white"/>
                  </a:solidFill>
                </a:rPr>
                <a:t>03</a:t>
              </a:r>
              <a:endParaRPr lang="en-US" sz="4000" b="1">
                <a:solidFill>
                  <a:prstClr val="white"/>
                </a:solidFill>
              </a:endParaRPr>
            </a:p>
          </p:txBody>
        </p:sp>
        <p:sp>
          <p:nvSpPr>
            <p:cNvPr id="26" name="Freeform 5"/>
            <p:cNvSpPr/>
            <p:nvPr/>
          </p:nvSpPr>
          <p:spPr bwMode="auto">
            <a:xfrm>
              <a:off x="5997575" y="2088890"/>
              <a:ext cx="1836738" cy="1898650"/>
            </a:xfrm>
            <a:custGeom>
              <a:avLst/>
              <a:gdLst>
                <a:gd name="T0" fmla="*/ 488 w 488"/>
                <a:gd name="T1" fmla="*/ 376 h 505"/>
                <a:gd name="T2" fmla="*/ 360 w 488"/>
                <a:gd name="T3" fmla="*/ 505 h 505"/>
                <a:gd name="T4" fmla="*/ 259 w 488"/>
                <a:gd name="T5" fmla="*/ 406 h 505"/>
                <a:gd name="T6" fmla="*/ 63 w 488"/>
                <a:gd name="T7" fmla="*/ 232 h 505"/>
                <a:gd name="T8" fmla="*/ 148 w 488"/>
                <a:gd name="T9" fmla="*/ 146 h 505"/>
                <a:gd name="T10" fmla="*/ 0 w 488"/>
                <a:gd name="T11" fmla="*/ 1 h 505"/>
                <a:gd name="T12" fmla="*/ 26 w 488"/>
                <a:gd name="T13" fmla="*/ 0 h 505"/>
                <a:gd name="T14" fmla="*/ 488 w 488"/>
                <a:gd name="T15" fmla="*/ 376 h 5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8" h="505">
                  <a:moveTo>
                    <a:pt x="488" y="376"/>
                  </a:moveTo>
                  <a:cubicBezTo>
                    <a:pt x="360" y="505"/>
                    <a:pt x="360" y="505"/>
                    <a:pt x="360" y="505"/>
                  </a:cubicBezTo>
                  <a:cubicBezTo>
                    <a:pt x="259" y="406"/>
                    <a:pt x="259" y="406"/>
                    <a:pt x="259" y="406"/>
                  </a:cubicBezTo>
                  <a:cubicBezTo>
                    <a:pt x="234" y="316"/>
                    <a:pt x="158" y="247"/>
                    <a:pt x="63" y="232"/>
                  </a:cubicBezTo>
                  <a:cubicBezTo>
                    <a:pt x="148" y="146"/>
                    <a:pt x="148" y="146"/>
                    <a:pt x="148" y="146"/>
                  </a:cubicBezTo>
                  <a:cubicBezTo>
                    <a:pt x="0" y="1"/>
                    <a:pt x="0" y="1"/>
                    <a:pt x="0" y="1"/>
                  </a:cubicBezTo>
                  <a:cubicBezTo>
                    <a:pt x="9" y="0"/>
                    <a:pt x="17" y="0"/>
                    <a:pt x="26" y="0"/>
                  </a:cubicBezTo>
                  <a:cubicBezTo>
                    <a:pt x="254" y="0"/>
                    <a:pt x="444" y="161"/>
                    <a:pt x="488" y="376"/>
                  </a:cubicBezTo>
                  <a:close/>
                </a:path>
              </a:pathLst>
            </a:custGeom>
            <a:solidFill>
              <a:srgbClr val="5941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prstClr val="black"/>
                </a:solidFill>
              </a:endParaRPr>
            </a:p>
          </p:txBody>
        </p:sp>
        <p:sp>
          <p:nvSpPr>
            <p:cNvPr id="27" name="TextBox 39"/>
            <p:cNvSpPr txBox="1"/>
            <p:nvPr/>
          </p:nvSpPr>
          <p:spPr>
            <a:xfrm>
              <a:off x="6730667" y="2535263"/>
              <a:ext cx="617477" cy="707886"/>
            </a:xfrm>
            <a:prstGeom prst="rect">
              <a:avLst/>
            </a:prstGeom>
            <a:noFill/>
          </p:spPr>
          <p:txBody>
            <a:bodyPr wrap="none" rtlCol="0">
              <a:spAutoFit/>
            </a:bodyPr>
            <a:lstStyle/>
            <a:p>
              <a:pPr algn="ctr"/>
              <a:r>
                <a:rPr lang="id-ID" sz="4000" b="1" smtClean="0">
                  <a:solidFill>
                    <a:prstClr val="white"/>
                  </a:solidFill>
                </a:rPr>
                <a:t>01</a:t>
              </a:r>
              <a:endParaRPr lang="en-US" sz="4000" b="1">
                <a:solidFill>
                  <a:prstClr val="white"/>
                </a:solidFill>
              </a:endParaRPr>
            </a:p>
          </p:txBody>
        </p:sp>
        <p:sp>
          <p:nvSpPr>
            <p:cNvPr id="28" name="Freeform 7"/>
            <p:cNvSpPr/>
            <p:nvPr/>
          </p:nvSpPr>
          <p:spPr bwMode="auto">
            <a:xfrm>
              <a:off x="4362450" y="3784340"/>
              <a:ext cx="1804988" cy="1851025"/>
            </a:xfrm>
            <a:custGeom>
              <a:avLst/>
              <a:gdLst>
                <a:gd name="T0" fmla="*/ 480 w 480"/>
                <a:gd name="T1" fmla="*/ 492 h 492"/>
                <a:gd name="T2" fmla="*/ 461 w 480"/>
                <a:gd name="T3" fmla="*/ 492 h 492"/>
                <a:gd name="T4" fmla="*/ 0 w 480"/>
                <a:gd name="T5" fmla="*/ 122 h 492"/>
                <a:gd name="T6" fmla="*/ 120 w 480"/>
                <a:gd name="T7" fmla="*/ 0 h 492"/>
                <a:gd name="T8" fmla="*/ 239 w 480"/>
                <a:gd name="T9" fmla="*/ 118 h 492"/>
                <a:gd name="T10" fmla="*/ 424 w 480"/>
                <a:gd name="T11" fmla="*/ 260 h 492"/>
                <a:gd name="T12" fmla="*/ 335 w 480"/>
                <a:gd name="T13" fmla="*/ 350 h 492"/>
                <a:gd name="T14" fmla="*/ 480 w 480"/>
                <a:gd name="T15" fmla="*/ 492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492">
                  <a:moveTo>
                    <a:pt x="480" y="492"/>
                  </a:moveTo>
                  <a:cubicBezTo>
                    <a:pt x="474" y="492"/>
                    <a:pt x="467" y="492"/>
                    <a:pt x="461" y="492"/>
                  </a:cubicBezTo>
                  <a:cubicBezTo>
                    <a:pt x="235" y="492"/>
                    <a:pt x="46" y="334"/>
                    <a:pt x="0" y="122"/>
                  </a:cubicBezTo>
                  <a:cubicBezTo>
                    <a:pt x="120" y="0"/>
                    <a:pt x="120" y="0"/>
                    <a:pt x="120" y="0"/>
                  </a:cubicBezTo>
                  <a:cubicBezTo>
                    <a:pt x="239" y="118"/>
                    <a:pt x="239" y="118"/>
                    <a:pt x="239" y="118"/>
                  </a:cubicBezTo>
                  <a:cubicBezTo>
                    <a:pt x="271" y="192"/>
                    <a:pt x="341" y="247"/>
                    <a:pt x="424" y="260"/>
                  </a:cubicBezTo>
                  <a:cubicBezTo>
                    <a:pt x="335" y="350"/>
                    <a:pt x="335" y="350"/>
                    <a:pt x="335" y="350"/>
                  </a:cubicBezTo>
                  <a:lnTo>
                    <a:pt x="480" y="492"/>
                  </a:lnTo>
                  <a:close/>
                </a:path>
              </a:pathLst>
            </a:custGeom>
            <a:solidFill>
              <a:srgbClr val="5941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prstClr val="black"/>
                </a:solidFill>
              </a:endParaRPr>
            </a:p>
          </p:txBody>
        </p:sp>
        <p:sp>
          <p:nvSpPr>
            <p:cNvPr id="29" name="TextBox 41"/>
            <p:cNvSpPr txBox="1"/>
            <p:nvPr/>
          </p:nvSpPr>
          <p:spPr>
            <a:xfrm>
              <a:off x="4815283" y="4444428"/>
              <a:ext cx="617477" cy="707886"/>
            </a:xfrm>
            <a:prstGeom prst="rect">
              <a:avLst/>
            </a:prstGeom>
            <a:noFill/>
          </p:spPr>
          <p:txBody>
            <a:bodyPr wrap="none" rtlCol="0">
              <a:spAutoFit/>
            </a:bodyPr>
            <a:lstStyle/>
            <a:p>
              <a:pPr algn="ctr"/>
              <a:r>
                <a:rPr lang="en-US" sz="4000" b="1" smtClean="0">
                  <a:solidFill>
                    <a:prstClr val="white"/>
                  </a:solidFill>
                </a:rPr>
                <a:t>04</a:t>
              </a:r>
              <a:endParaRPr lang="en-US" sz="4000" b="1">
                <a:solidFill>
                  <a:prstClr val="white"/>
                </a:solidFill>
              </a:endParaRPr>
            </a:p>
          </p:txBody>
        </p:sp>
        <p:sp>
          <p:nvSpPr>
            <p:cNvPr id="30" name="Freeform 6"/>
            <p:cNvSpPr/>
            <p:nvPr/>
          </p:nvSpPr>
          <p:spPr bwMode="auto">
            <a:xfrm>
              <a:off x="5986463" y="3830378"/>
              <a:ext cx="1884363" cy="1763713"/>
            </a:xfrm>
            <a:custGeom>
              <a:avLst/>
              <a:gdLst>
                <a:gd name="T0" fmla="*/ 501 w 501"/>
                <a:gd name="T1" fmla="*/ 9 h 469"/>
                <a:gd name="T2" fmla="*/ 134 w 501"/>
                <a:gd name="T3" fmla="*/ 469 h 469"/>
                <a:gd name="T4" fmla="*/ 0 w 501"/>
                <a:gd name="T5" fmla="*/ 337 h 469"/>
                <a:gd name="T6" fmla="*/ 93 w 501"/>
                <a:gd name="T7" fmla="*/ 242 h 469"/>
                <a:gd name="T8" fmla="*/ 93 w 501"/>
                <a:gd name="T9" fmla="*/ 242 h 469"/>
                <a:gd name="T10" fmla="*/ 269 w 501"/>
                <a:gd name="T11" fmla="*/ 45 h 469"/>
                <a:gd name="T12" fmla="*/ 364 w 501"/>
                <a:gd name="T13" fmla="*/ 139 h 469"/>
                <a:gd name="T14" fmla="*/ 501 w 501"/>
                <a:gd name="T15" fmla="*/ 0 h 469"/>
                <a:gd name="T16" fmla="*/ 501 w 501"/>
                <a:gd name="T17" fmla="*/ 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1" h="469">
                  <a:moveTo>
                    <a:pt x="501" y="9"/>
                  </a:moveTo>
                  <a:cubicBezTo>
                    <a:pt x="501" y="233"/>
                    <a:pt x="344" y="421"/>
                    <a:pt x="134" y="469"/>
                  </a:cubicBezTo>
                  <a:cubicBezTo>
                    <a:pt x="0" y="337"/>
                    <a:pt x="0" y="337"/>
                    <a:pt x="0" y="337"/>
                  </a:cubicBezTo>
                  <a:cubicBezTo>
                    <a:pt x="93" y="242"/>
                    <a:pt x="93" y="242"/>
                    <a:pt x="93" y="242"/>
                  </a:cubicBezTo>
                  <a:cubicBezTo>
                    <a:pt x="93" y="242"/>
                    <a:pt x="93" y="242"/>
                    <a:pt x="93" y="242"/>
                  </a:cubicBezTo>
                  <a:cubicBezTo>
                    <a:pt x="184" y="217"/>
                    <a:pt x="254" y="140"/>
                    <a:pt x="269" y="45"/>
                  </a:cubicBezTo>
                  <a:cubicBezTo>
                    <a:pt x="364" y="139"/>
                    <a:pt x="364" y="139"/>
                    <a:pt x="364" y="139"/>
                  </a:cubicBezTo>
                  <a:cubicBezTo>
                    <a:pt x="501" y="0"/>
                    <a:pt x="501" y="0"/>
                    <a:pt x="501" y="0"/>
                  </a:cubicBezTo>
                  <a:cubicBezTo>
                    <a:pt x="501" y="3"/>
                    <a:pt x="501" y="6"/>
                    <a:pt x="501" y="9"/>
                  </a:cubicBez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prstClr val="black"/>
                </a:solidFill>
              </a:endParaRPr>
            </a:p>
          </p:txBody>
        </p:sp>
        <p:sp>
          <p:nvSpPr>
            <p:cNvPr id="31" name="TextBox 43"/>
            <p:cNvSpPr txBox="1"/>
            <p:nvPr/>
          </p:nvSpPr>
          <p:spPr>
            <a:xfrm>
              <a:off x="6730667" y="4444428"/>
              <a:ext cx="617477" cy="707886"/>
            </a:xfrm>
            <a:prstGeom prst="rect">
              <a:avLst/>
            </a:prstGeom>
            <a:noFill/>
          </p:spPr>
          <p:txBody>
            <a:bodyPr wrap="none" rtlCol="0">
              <a:spAutoFit/>
            </a:bodyPr>
            <a:lstStyle/>
            <a:p>
              <a:pPr algn="ctr"/>
              <a:r>
                <a:rPr lang="id-ID" sz="4000" b="1" smtClean="0">
                  <a:solidFill>
                    <a:prstClr val="white"/>
                  </a:solidFill>
                </a:rPr>
                <a:t>02</a:t>
              </a:r>
              <a:endParaRPr lang="en-US" sz="4000" b="1">
                <a:solidFill>
                  <a:prstClr val="white"/>
                </a:solidFill>
              </a:endParaRPr>
            </a:p>
          </p:txBody>
        </p:sp>
      </p:grpSp>
      <p:sp>
        <p:nvSpPr>
          <p:cNvPr id="44" name="TextBox 13"/>
          <p:cNvSpPr txBox="1"/>
          <p:nvPr/>
        </p:nvSpPr>
        <p:spPr>
          <a:xfrm>
            <a:off x="2518768" y="259068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p:nvPr/>
        </p:nvSpPr>
        <p:spPr>
          <a:xfrm>
            <a:off x="1480056" y="291268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2518768" y="496151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13"/>
          <p:cNvSpPr txBox="1"/>
          <p:nvPr/>
        </p:nvSpPr>
        <p:spPr>
          <a:xfrm>
            <a:off x="1480056" y="528351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8434055" y="259068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a:off x="8434055" y="2912684"/>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p:nvPr/>
        </p:nvSpPr>
        <p:spPr>
          <a:xfrm>
            <a:off x="8434055" y="496151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p:nvPr/>
        </p:nvSpPr>
        <p:spPr>
          <a:xfrm>
            <a:off x="8434055" y="5283514"/>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4" name="组合 33"/>
          <p:cNvGrpSpPr/>
          <p:nvPr/>
        </p:nvGrpSpPr>
        <p:grpSpPr>
          <a:xfrm>
            <a:off x="605147" y="612097"/>
            <a:ext cx="3280001" cy="492422"/>
            <a:chOff x="1119389" y="4209953"/>
            <a:chExt cx="3280001" cy="492422"/>
          </a:xfrm>
        </p:grpSpPr>
        <p:sp>
          <p:nvSpPr>
            <p:cNvPr id="35" name="燕尾形 34"/>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36"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37" name="燕尾形 36"/>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叁</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sldNum" sz="quarter" idx="4294967295"/>
          </p:nvPr>
        </p:nvSpPr>
        <p:spPr>
          <a:xfrm>
            <a:off x="10971565" y="115581"/>
            <a:ext cx="151448" cy="223324"/>
          </a:xfrm>
          <a:prstGeom prst="rect">
            <a:avLst/>
          </a:prstGeom>
        </p:spPr>
        <p:txBody>
          <a:bodyPr vert="horz" lIns="45676" tIns="22838" rIns="45676" bIns="22838" rtlCol="0" anchor="ctr"/>
          <a:lstStyle/>
          <a:p>
            <a:pPr>
              <a:defRPr sz="1800">
                <a:solidFill>
                  <a:srgbClr val="000000"/>
                </a:solidFill>
              </a:defRPr>
            </a:pPr>
            <a:fld id="{86CB4B4D-7CA3-9044-876B-883B54F8677D}" type="slidenum">
              <a:rPr sz="1000">
                <a:solidFill>
                  <a:srgbClr val="FFFFFF"/>
                </a:solidFill>
                <a:latin typeface="微软雅黑" panose="020B0503020204020204" pitchFamily="34" charset="-122"/>
                <a:ea typeface="微软雅黑" panose="020B0503020204020204" pitchFamily="34" charset="-122"/>
              </a:rPr>
            </a:fld>
            <a:endParaRPr sz="1000">
              <a:solidFill>
                <a:srgbClr val="FFFFFF"/>
              </a:solidFill>
              <a:latin typeface="微软雅黑" panose="020B0503020204020204" pitchFamily="34" charset="-122"/>
              <a:ea typeface="微软雅黑" panose="020B0503020204020204" pitchFamily="34" charset="-122"/>
            </a:endParaRPr>
          </a:p>
        </p:txBody>
      </p:sp>
      <p:sp>
        <p:nvSpPr>
          <p:cNvPr id="154" name="Shape 154"/>
          <p:cNvSpPr/>
          <p:nvPr/>
        </p:nvSpPr>
        <p:spPr>
          <a:xfrm>
            <a:off x="853331" y="1439692"/>
            <a:ext cx="10482549" cy="592711"/>
          </a:xfrm>
          <a:prstGeom prst="rect">
            <a:avLst/>
          </a:prstGeom>
          <a:ln w="12700">
            <a:miter lim="400000"/>
          </a:ln>
        </p:spPr>
        <p:txBody>
          <a:bodyPr lIns="0" tIns="0" rIns="0" bIns="0"/>
          <a:lstStyle>
            <a:lvl1pPr algn="l" defTabSz="647700">
              <a:lnSpc>
                <a:spcPct val="120000"/>
              </a:lnSpc>
              <a:spcBef>
                <a:spcPts val="1700"/>
              </a:spcBef>
              <a:defRPr sz="1800">
                <a:solidFill>
                  <a:srgbClr val="656565"/>
                </a:solidFill>
                <a:latin typeface="Lato"/>
                <a:ea typeface="Lato"/>
                <a:cs typeface="Lato"/>
                <a:sym typeface="Lato"/>
              </a:defRPr>
            </a:lvl1pPr>
          </a:lstStyle>
          <a:p>
            <a:pPr>
              <a:lnSpc>
                <a:spcPct val="100000"/>
              </a:lnSpc>
              <a:defRPr>
                <a:solidFill>
                  <a:srgbClr val="000000"/>
                </a:solidFill>
              </a:defRPr>
            </a:pPr>
            <a:r>
              <a:rPr lang="zh-CN" altLang="en-US" sz="1215" dirty="0">
                <a:solidFill>
                  <a:prstClr val="black">
                    <a:lumMod val="50000"/>
                    <a:lumOff val="50000"/>
                  </a:prstClr>
                </a:solidFill>
                <a:latin typeface="微软雅黑" panose="020B0503020204020204" pitchFamily="34" charset="-122"/>
                <a:ea typeface="微软雅黑" panose="020B0503020204020204" pitchFamily="34" charset="-122"/>
              </a:rPr>
              <a:t>输入您的内容输入您的内容内容输入您的内容</a:t>
            </a:r>
            <a:r>
              <a:rPr lang="en-US" altLang="zh-CN" sz="1215" dirty="0">
                <a:solidFill>
                  <a:prstClr val="black">
                    <a:lumMod val="50000"/>
                    <a:lumOff val="50000"/>
                  </a:prstClr>
                </a:solidFill>
                <a:latin typeface="微软雅黑" panose="020B0503020204020204" pitchFamily="34" charset="-122"/>
                <a:ea typeface="微软雅黑" panose="020B0503020204020204" pitchFamily="34" charset="-122"/>
              </a:rPr>
              <a:t>.</a:t>
            </a:r>
            <a:r>
              <a:rPr lang="zh-CN" altLang="en-US" sz="1215" dirty="0">
                <a:solidFill>
                  <a:prstClr val="black">
                    <a:lumMod val="50000"/>
                    <a:lumOff val="50000"/>
                  </a:prstClr>
                </a:solidFill>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 </a:t>
            </a:r>
            <a:r>
              <a:rPr sz="1215" dirty="0">
                <a:solidFill>
                  <a:prstClr val="black">
                    <a:lumMod val="50000"/>
                    <a:lumOff val="50000"/>
                  </a:prstClr>
                </a:solidFill>
                <a:latin typeface="微软雅黑" panose="020B0503020204020204" pitchFamily="34" charset="-122"/>
                <a:ea typeface="微软雅黑" panose="020B0503020204020204" pitchFamily="34" charset="-122"/>
              </a:rPr>
              <a:t>at sit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amet</a:t>
            </a:r>
            <a:r>
              <a:rPr sz="1215" dirty="0">
                <a:solidFill>
                  <a:prstClr val="black">
                    <a:lumMod val="50000"/>
                    <a:lumOff val="50000"/>
                  </a:prstClr>
                </a:solidFill>
                <a:latin typeface="微软雅黑" panose="020B0503020204020204" pitchFamily="34" charset="-122"/>
                <a:ea typeface="微软雅黑" panose="020B0503020204020204" pitchFamily="34" charset="-122"/>
              </a:rPr>
              <a:t> in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nibh</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Nullam</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aliquet</a:t>
            </a:r>
            <a:r>
              <a:rPr sz="1215" dirty="0">
                <a:solidFill>
                  <a:prstClr val="black">
                    <a:lumMod val="50000"/>
                    <a:lumOff val="50000"/>
                  </a:prstClr>
                </a:solidFill>
                <a:latin typeface="微软雅黑" panose="020B0503020204020204" pitchFamily="34" charset="-122"/>
                <a:ea typeface="微软雅黑" panose="020B0503020204020204" pitchFamily="34" charset="-122"/>
              </a:rPr>
              <a:t> semper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gravida</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Donec</a:t>
            </a:r>
            <a:r>
              <a:rPr sz="1215" dirty="0">
                <a:solidFill>
                  <a:prstClr val="black">
                    <a:lumMod val="50000"/>
                    <a:lumOff val="50000"/>
                  </a:prstClr>
                </a:solidFill>
                <a:latin typeface="微软雅黑" panose="020B0503020204020204" pitchFamily="34" charset="-122"/>
                <a:ea typeface="微软雅黑" panose="020B0503020204020204" pitchFamily="34" charset="-122"/>
              </a:rPr>
              <a:t> in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pellentesque</a:t>
            </a:r>
            <a:r>
              <a:rPr sz="1215" dirty="0">
                <a:solidFill>
                  <a:prstClr val="black">
                    <a:lumMod val="50000"/>
                    <a:lumOff val="50000"/>
                  </a:prstClr>
                </a:solidFill>
                <a:latin typeface="微软雅黑" panose="020B0503020204020204" pitchFamily="34" charset="-122"/>
                <a:ea typeface="微软雅黑" panose="020B0503020204020204" pitchFamily="34" charset="-122"/>
              </a:rPr>
              <a:t> est.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Etiam</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neque</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nibh</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varius</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endParaRPr sz="1215" dirty="0">
              <a:solidFill>
                <a:prstClr val="black">
                  <a:lumMod val="50000"/>
                  <a:lumOff val="50000"/>
                </a:prstClr>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23641" b="13938"/>
          <a:stretch>
            <a:fillRect/>
          </a:stretch>
        </p:blipFill>
        <p:spPr bwMode="auto">
          <a:xfrm>
            <a:off x="853331" y="2032403"/>
            <a:ext cx="10335980" cy="407754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605147" y="612097"/>
            <a:ext cx="3280001" cy="492422"/>
            <a:chOff x="1119389" y="4209953"/>
            <a:chExt cx="3280001" cy="492422"/>
          </a:xfrm>
        </p:grpSpPr>
        <p:sp>
          <p:nvSpPr>
            <p:cNvPr id="7" name="燕尾形 6"/>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8"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9" name="燕尾形 8"/>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7656711" y="3334986"/>
            <a:ext cx="4562183" cy="3523014"/>
            <a:chOff x="3463" y="1060"/>
            <a:chExt cx="4219" cy="3258"/>
          </a:xfrm>
        </p:grpSpPr>
        <p:sp>
          <p:nvSpPr>
            <p:cNvPr id="3" name="Rectangle 5"/>
            <p:cNvSpPr>
              <a:spLocks noChangeArrowheads="1"/>
            </p:cNvSpPr>
            <p:nvPr/>
          </p:nvSpPr>
          <p:spPr bwMode="auto">
            <a:xfrm>
              <a:off x="6195" y="1794"/>
              <a:ext cx="347" cy="322"/>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prstClr val="black"/>
                </a:solidFill>
              </a:endParaRPr>
            </a:p>
          </p:txBody>
        </p:sp>
        <p:sp>
          <p:nvSpPr>
            <p:cNvPr id="4" name="Rectangle 6"/>
            <p:cNvSpPr>
              <a:spLocks noChangeArrowheads="1"/>
            </p:cNvSpPr>
            <p:nvPr/>
          </p:nvSpPr>
          <p:spPr bwMode="auto">
            <a:xfrm>
              <a:off x="6195" y="1794"/>
              <a:ext cx="347"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prstClr val="black"/>
                </a:solidFill>
              </a:endParaRPr>
            </a:p>
          </p:txBody>
        </p:sp>
        <p:sp>
          <p:nvSpPr>
            <p:cNvPr id="5" name="Freeform 7"/>
            <p:cNvSpPr/>
            <p:nvPr/>
          </p:nvSpPr>
          <p:spPr bwMode="auto">
            <a:xfrm>
              <a:off x="6195" y="1796"/>
              <a:ext cx="347" cy="221"/>
            </a:xfrm>
            <a:custGeom>
              <a:avLst/>
              <a:gdLst>
                <a:gd name="T0" fmla="*/ 172 w 172"/>
                <a:gd name="T1" fmla="*/ 0 h 110"/>
                <a:gd name="T2" fmla="*/ 49 w 172"/>
                <a:gd name="T3" fmla="*/ 65 h 110"/>
                <a:gd name="T4" fmla="*/ 0 w 172"/>
                <a:gd name="T5" fmla="*/ 56 h 110"/>
                <a:gd name="T6" fmla="*/ 0 w 172"/>
                <a:gd name="T7" fmla="*/ 95 h 110"/>
                <a:gd name="T8" fmla="*/ 62 w 172"/>
                <a:gd name="T9" fmla="*/ 110 h 110"/>
                <a:gd name="T10" fmla="*/ 172 w 172"/>
                <a:gd name="T11" fmla="*/ 58 h 110"/>
                <a:gd name="T12" fmla="*/ 172 w 172"/>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172" h="110">
                  <a:moveTo>
                    <a:pt x="172" y="0"/>
                  </a:moveTo>
                  <a:cubicBezTo>
                    <a:pt x="141" y="40"/>
                    <a:pt x="98" y="65"/>
                    <a:pt x="49" y="65"/>
                  </a:cubicBezTo>
                  <a:cubicBezTo>
                    <a:pt x="32" y="65"/>
                    <a:pt x="16" y="61"/>
                    <a:pt x="0" y="56"/>
                  </a:cubicBezTo>
                  <a:cubicBezTo>
                    <a:pt x="0" y="95"/>
                    <a:pt x="0" y="95"/>
                    <a:pt x="0" y="95"/>
                  </a:cubicBezTo>
                  <a:cubicBezTo>
                    <a:pt x="20" y="105"/>
                    <a:pt x="39" y="110"/>
                    <a:pt x="62" y="110"/>
                  </a:cubicBezTo>
                  <a:cubicBezTo>
                    <a:pt x="105" y="110"/>
                    <a:pt x="144" y="90"/>
                    <a:pt x="172" y="58"/>
                  </a:cubicBezTo>
                  <a:cubicBezTo>
                    <a:pt x="172" y="0"/>
                    <a:pt x="172" y="0"/>
                    <a:pt x="172"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6" name="Oval 8"/>
            <p:cNvSpPr>
              <a:spLocks noChangeArrowheads="1"/>
            </p:cNvSpPr>
            <p:nvPr/>
          </p:nvSpPr>
          <p:spPr bwMode="auto">
            <a:xfrm>
              <a:off x="5955" y="1092"/>
              <a:ext cx="679" cy="835"/>
            </a:xfrm>
            <a:prstGeom prst="ellipse">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7" name="Freeform 9"/>
            <p:cNvSpPr/>
            <p:nvPr/>
          </p:nvSpPr>
          <p:spPr bwMode="auto">
            <a:xfrm>
              <a:off x="6534" y="1380"/>
              <a:ext cx="175" cy="295"/>
            </a:xfrm>
            <a:custGeom>
              <a:avLst/>
              <a:gdLst>
                <a:gd name="T0" fmla="*/ 28 w 87"/>
                <a:gd name="T1" fmla="*/ 64 h 146"/>
                <a:gd name="T2" fmla="*/ 60 w 87"/>
                <a:gd name="T3" fmla="*/ 10 h 146"/>
                <a:gd name="T4" fmla="*/ 34 w 87"/>
                <a:gd name="T5" fmla="*/ 138 h 146"/>
                <a:gd name="T6" fmla="*/ 28 w 87"/>
                <a:gd name="T7" fmla="*/ 64 h 146"/>
              </a:gdLst>
              <a:ahLst/>
              <a:cxnLst>
                <a:cxn ang="0">
                  <a:pos x="T0" y="T1"/>
                </a:cxn>
                <a:cxn ang="0">
                  <a:pos x="T2" y="T3"/>
                </a:cxn>
                <a:cxn ang="0">
                  <a:pos x="T4" y="T5"/>
                </a:cxn>
                <a:cxn ang="0">
                  <a:pos x="T6" y="T7"/>
                </a:cxn>
              </a:cxnLst>
              <a:rect l="0" t="0" r="r" b="b"/>
              <a:pathLst>
                <a:path w="87" h="146">
                  <a:moveTo>
                    <a:pt x="28" y="64"/>
                  </a:moveTo>
                  <a:cubicBezTo>
                    <a:pt x="28" y="64"/>
                    <a:pt x="32" y="0"/>
                    <a:pt x="60" y="10"/>
                  </a:cubicBezTo>
                  <a:cubicBezTo>
                    <a:pt x="87" y="20"/>
                    <a:pt x="66" y="146"/>
                    <a:pt x="34" y="138"/>
                  </a:cubicBezTo>
                  <a:cubicBezTo>
                    <a:pt x="34" y="138"/>
                    <a:pt x="0" y="84"/>
                    <a:pt x="28" y="6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8" name="Freeform 10"/>
            <p:cNvSpPr/>
            <p:nvPr/>
          </p:nvSpPr>
          <p:spPr bwMode="auto">
            <a:xfrm>
              <a:off x="6332" y="1223"/>
              <a:ext cx="280" cy="700"/>
            </a:xfrm>
            <a:custGeom>
              <a:avLst/>
              <a:gdLst>
                <a:gd name="T0" fmla="*/ 60 w 139"/>
                <a:gd name="T1" fmla="*/ 0 h 347"/>
                <a:gd name="T2" fmla="*/ 0 w 139"/>
                <a:gd name="T3" fmla="*/ 80 h 347"/>
                <a:gd name="T4" fmla="*/ 0 w 139"/>
                <a:gd name="T5" fmla="*/ 347 h 347"/>
                <a:gd name="T6" fmla="*/ 139 w 139"/>
                <a:gd name="T7" fmla="*/ 216 h 347"/>
                <a:gd name="T8" fmla="*/ 137 w 139"/>
                <a:gd name="T9" fmla="*/ 216 h 347"/>
                <a:gd name="T10" fmla="*/ 134 w 139"/>
                <a:gd name="T11" fmla="*/ 216 h 347"/>
                <a:gd name="T12" fmla="*/ 128 w 139"/>
                <a:gd name="T13" fmla="*/ 142 h 347"/>
                <a:gd name="T14" fmla="*/ 60 w 13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347">
                  <a:moveTo>
                    <a:pt x="60" y="0"/>
                  </a:moveTo>
                  <a:cubicBezTo>
                    <a:pt x="50" y="32"/>
                    <a:pt x="28" y="58"/>
                    <a:pt x="0" y="80"/>
                  </a:cubicBezTo>
                  <a:cubicBezTo>
                    <a:pt x="0" y="347"/>
                    <a:pt x="0" y="347"/>
                    <a:pt x="0" y="347"/>
                  </a:cubicBezTo>
                  <a:cubicBezTo>
                    <a:pt x="64" y="339"/>
                    <a:pt x="117" y="287"/>
                    <a:pt x="139" y="216"/>
                  </a:cubicBezTo>
                  <a:cubicBezTo>
                    <a:pt x="138" y="216"/>
                    <a:pt x="138" y="216"/>
                    <a:pt x="137" y="216"/>
                  </a:cubicBezTo>
                  <a:cubicBezTo>
                    <a:pt x="136" y="216"/>
                    <a:pt x="135" y="216"/>
                    <a:pt x="134" y="216"/>
                  </a:cubicBezTo>
                  <a:cubicBezTo>
                    <a:pt x="134" y="216"/>
                    <a:pt x="100" y="162"/>
                    <a:pt x="128" y="142"/>
                  </a:cubicBezTo>
                  <a:cubicBezTo>
                    <a:pt x="84" y="95"/>
                    <a:pt x="66" y="39"/>
                    <a:pt x="60"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9" name="Freeform 11"/>
            <p:cNvSpPr/>
            <p:nvPr/>
          </p:nvSpPr>
          <p:spPr bwMode="auto">
            <a:xfrm>
              <a:off x="6534" y="1509"/>
              <a:ext cx="98" cy="150"/>
            </a:xfrm>
            <a:custGeom>
              <a:avLst/>
              <a:gdLst>
                <a:gd name="T0" fmla="*/ 28 w 49"/>
                <a:gd name="T1" fmla="*/ 0 h 74"/>
                <a:gd name="T2" fmla="*/ 34 w 49"/>
                <a:gd name="T3" fmla="*/ 74 h 74"/>
                <a:gd name="T4" fmla="*/ 37 w 49"/>
                <a:gd name="T5" fmla="*/ 74 h 74"/>
                <a:gd name="T6" fmla="*/ 39 w 49"/>
                <a:gd name="T7" fmla="*/ 74 h 74"/>
                <a:gd name="T8" fmla="*/ 49 w 49"/>
                <a:gd name="T9" fmla="*/ 19 h 74"/>
                <a:gd name="T10" fmla="*/ 49 w 49"/>
                <a:gd name="T11" fmla="*/ 19 h 74"/>
                <a:gd name="T12" fmla="*/ 49 w 49"/>
                <a:gd name="T13" fmla="*/ 19 h 74"/>
                <a:gd name="T14" fmla="*/ 49 w 49"/>
                <a:gd name="T15" fmla="*/ 19 h 74"/>
                <a:gd name="T16" fmla="*/ 49 w 49"/>
                <a:gd name="T17" fmla="*/ 19 h 74"/>
                <a:gd name="T18" fmla="*/ 49 w 49"/>
                <a:gd name="T19" fmla="*/ 19 h 74"/>
                <a:gd name="T20" fmla="*/ 49 w 49"/>
                <a:gd name="T21" fmla="*/ 19 h 74"/>
                <a:gd name="T22" fmla="*/ 48 w 49"/>
                <a:gd name="T23" fmla="*/ 19 h 74"/>
                <a:gd name="T24" fmla="*/ 48 w 49"/>
                <a:gd name="T25" fmla="*/ 19 h 74"/>
                <a:gd name="T26" fmla="*/ 48 w 49"/>
                <a:gd name="T27" fmla="*/ 19 h 74"/>
                <a:gd name="T28" fmla="*/ 48 w 49"/>
                <a:gd name="T29" fmla="*/ 18 h 74"/>
                <a:gd name="T30" fmla="*/ 48 w 49"/>
                <a:gd name="T31" fmla="*/ 18 h 74"/>
                <a:gd name="T32" fmla="*/ 48 w 49"/>
                <a:gd name="T33" fmla="*/ 18 h 74"/>
                <a:gd name="T34" fmla="*/ 48 w 49"/>
                <a:gd name="T35" fmla="*/ 18 h 74"/>
                <a:gd name="T36" fmla="*/ 47 w 49"/>
                <a:gd name="T37" fmla="*/ 18 h 74"/>
                <a:gd name="T38" fmla="*/ 47 w 49"/>
                <a:gd name="T39" fmla="*/ 18 h 74"/>
                <a:gd name="T40" fmla="*/ 47 w 49"/>
                <a:gd name="T41" fmla="*/ 18 h 74"/>
                <a:gd name="T42" fmla="*/ 47 w 49"/>
                <a:gd name="T43" fmla="*/ 18 h 74"/>
                <a:gd name="T44" fmla="*/ 47 w 49"/>
                <a:gd name="T45" fmla="*/ 17 h 74"/>
                <a:gd name="T46" fmla="*/ 47 w 49"/>
                <a:gd name="T47" fmla="*/ 17 h 74"/>
                <a:gd name="T48" fmla="*/ 46 w 49"/>
                <a:gd name="T49" fmla="*/ 17 h 74"/>
                <a:gd name="T50" fmla="*/ 46 w 49"/>
                <a:gd name="T51" fmla="*/ 17 h 74"/>
                <a:gd name="T52" fmla="*/ 46 w 49"/>
                <a:gd name="T53" fmla="*/ 17 h 74"/>
                <a:gd name="T54" fmla="*/ 46 w 49"/>
                <a:gd name="T55" fmla="*/ 17 h 74"/>
                <a:gd name="T56" fmla="*/ 46 w 49"/>
                <a:gd name="T57" fmla="*/ 17 h 74"/>
                <a:gd name="T58" fmla="*/ 46 w 49"/>
                <a:gd name="T59" fmla="*/ 17 h 74"/>
                <a:gd name="T60" fmla="*/ 46 w 49"/>
                <a:gd name="T61" fmla="*/ 17 h 74"/>
                <a:gd name="T62" fmla="*/ 46 w 49"/>
                <a:gd name="T63" fmla="*/ 16 h 74"/>
                <a:gd name="T64" fmla="*/ 45 w 49"/>
                <a:gd name="T65" fmla="*/ 16 h 74"/>
                <a:gd name="T66" fmla="*/ 45 w 49"/>
                <a:gd name="T67" fmla="*/ 16 h 74"/>
                <a:gd name="T68" fmla="*/ 45 w 49"/>
                <a:gd name="T69" fmla="*/ 16 h 74"/>
                <a:gd name="T70" fmla="*/ 45 w 49"/>
                <a:gd name="T71" fmla="*/ 15 h 74"/>
                <a:gd name="T72" fmla="*/ 43 w 49"/>
                <a:gd name="T73" fmla="*/ 15 h 74"/>
                <a:gd name="T74" fmla="*/ 43 w 49"/>
                <a:gd name="T75" fmla="*/ 15 h 74"/>
                <a:gd name="T76" fmla="*/ 28 w 49"/>
                <a:gd name="T7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74">
                  <a:moveTo>
                    <a:pt x="28" y="0"/>
                  </a:moveTo>
                  <a:cubicBezTo>
                    <a:pt x="0" y="20"/>
                    <a:pt x="34" y="74"/>
                    <a:pt x="34" y="74"/>
                  </a:cubicBezTo>
                  <a:cubicBezTo>
                    <a:pt x="35" y="74"/>
                    <a:pt x="36" y="74"/>
                    <a:pt x="37" y="74"/>
                  </a:cubicBezTo>
                  <a:cubicBezTo>
                    <a:pt x="38" y="74"/>
                    <a:pt x="38" y="74"/>
                    <a:pt x="39" y="74"/>
                  </a:cubicBezTo>
                  <a:cubicBezTo>
                    <a:pt x="44" y="57"/>
                    <a:pt x="48" y="38"/>
                    <a:pt x="49" y="19"/>
                  </a:cubicBezTo>
                  <a:cubicBezTo>
                    <a:pt x="49" y="19"/>
                    <a:pt x="49" y="19"/>
                    <a:pt x="49" y="19"/>
                  </a:cubicBezTo>
                  <a:cubicBezTo>
                    <a:pt x="49" y="19"/>
                    <a:pt x="49" y="19"/>
                    <a:pt x="49" y="19"/>
                  </a:cubicBezTo>
                  <a:cubicBezTo>
                    <a:pt x="49" y="19"/>
                    <a:pt x="49" y="19"/>
                    <a:pt x="49" y="19"/>
                  </a:cubicBezTo>
                  <a:cubicBezTo>
                    <a:pt x="49" y="19"/>
                    <a:pt x="49" y="19"/>
                    <a:pt x="49" y="19"/>
                  </a:cubicBezTo>
                  <a:cubicBezTo>
                    <a:pt x="49" y="19"/>
                    <a:pt x="49" y="19"/>
                    <a:pt x="49" y="19"/>
                  </a:cubicBezTo>
                  <a:cubicBezTo>
                    <a:pt x="49" y="19"/>
                    <a:pt x="49" y="19"/>
                    <a:pt x="49" y="19"/>
                  </a:cubicBezTo>
                  <a:cubicBezTo>
                    <a:pt x="48" y="19"/>
                    <a:pt x="48" y="19"/>
                    <a:pt x="48" y="19"/>
                  </a:cubicBezTo>
                  <a:cubicBezTo>
                    <a:pt x="48" y="19"/>
                    <a:pt x="48" y="19"/>
                    <a:pt x="48" y="19"/>
                  </a:cubicBezTo>
                  <a:cubicBezTo>
                    <a:pt x="48" y="19"/>
                    <a:pt x="48" y="19"/>
                    <a:pt x="48" y="19"/>
                  </a:cubicBezTo>
                  <a:cubicBezTo>
                    <a:pt x="48" y="18"/>
                    <a:pt x="48" y="18"/>
                    <a:pt x="48" y="18"/>
                  </a:cubicBezTo>
                  <a:cubicBezTo>
                    <a:pt x="48" y="18"/>
                    <a:pt x="48" y="18"/>
                    <a:pt x="48" y="18"/>
                  </a:cubicBezTo>
                  <a:cubicBezTo>
                    <a:pt x="48" y="18"/>
                    <a:pt x="48" y="18"/>
                    <a:pt x="48" y="18"/>
                  </a:cubicBezTo>
                  <a:cubicBezTo>
                    <a:pt x="48" y="18"/>
                    <a:pt x="48" y="18"/>
                    <a:pt x="48" y="18"/>
                  </a:cubicBezTo>
                  <a:cubicBezTo>
                    <a:pt x="47" y="18"/>
                    <a:pt x="47" y="18"/>
                    <a:pt x="47" y="18"/>
                  </a:cubicBezTo>
                  <a:cubicBezTo>
                    <a:pt x="47" y="18"/>
                    <a:pt x="47" y="18"/>
                    <a:pt x="47" y="18"/>
                  </a:cubicBezTo>
                  <a:cubicBezTo>
                    <a:pt x="47" y="18"/>
                    <a:pt x="47" y="18"/>
                    <a:pt x="47" y="18"/>
                  </a:cubicBezTo>
                  <a:cubicBezTo>
                    <a:pt x="47" y="18"/>
                    <a:pt x="47" y="18"/>
                    <a:pt x="47" y="18"/>
                  </a:cubicBezTo>
                  <a:cubicBezTo>
                    <a:pt x="47" y="18"/>
                    <a:pt x="47" y="18"/>
                    <a:pt x="47" y="17"/>
                  </a:cubicBezTo>
                  <a:cubicBezTo>
                    <a:pt x="47" y="17"/>
                    <a:pt x="47" y="17"/>
                    <a:pt x="47" y="17"/>
                  </a:cubicBezTo>
                  <a:cubicBezTo>
                    <a:pt x="47" y="17"/>
                    <a:pt x="47"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6"/>
                    <a:pt x="46" y="16"/>
                    <a:pt x="46" y="16"/>
                  </a:cubicBezTo>
                  <a:cubicBezTo>
                    <a:pt x="45" y="16"/>
                    <a:pt x="45" y="16"/>
                    <a:pt x="45" y="16"/>
                  </a:cubicBezTo>
                  <a:cubicBezTo>
                    <a:pt x="45" y="16"/>
                    <a:pt x="45" y="16"/>
                    <a:pt x="45" y="16"/>
                  </a:cubicBezTo>
                  <a:cubicBezTo>
                    <a:pt x="45" y="16"/>
                    <a:pt x="45" y="16"/>
                    <a:pt x="45" y="16"/>
                  </a:cubicBezTo>
                  <a:cubicBezTo>
                    <a:pt x="45" y="16"/>
                    <a:pt x="45" y="16"/>
                    <a:pt x="45" y="15"/>
                  </a:cubicBezTo>
                  <a:cubicBezTo>
                    <a:pt x="44" y="15"/>
                    <a:pt x="44" y="15"/>
                    <a:pt x="43" y="15"/>
                  </a:cubicBezTo>
                  <a:cubicBezTo>
                    <a:pt x="43" y="15"/>
                    <a:pt x="43" y="15"/>
                    <a:pt x="43" y="15"/>
                  </a:cubicBezTo>
                  <a:cubicBezTo>
                    <a:pt x="38" y="10"/>
                    <a:pt x="33" y="5"/>
                    <a:pt x="28"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0" name="Freeform 12"/>
            <p:cNvSpPr/>
            <p:nvPr/>
          </p:nvSpPr>
          <p:spPr bwMode="auto">
            <a:xfrm>
              <a:off x="5849" y="1060"/>
              <a:ext cx="642" cy="488"/>
            </a:xfrm>
            <a:custGeom>
              <a:avLst/>
              <a:gdLst>
                <a:gd name="T0" fmla="*/ 304 w 319"/>
                <a:gd name="T1" fmla="*/ 36 h 242"/>
                <a:gd name="T2" fmla="*/ 43 w 319"/>
                <a:gd name="T3" fmla="*/ 242 h 242"/>
                <a:gd name="T4" fmla="*/ 174 w 319"/>
                <a:gd name="T5" fmla="*/ 10 h 242"/>
                <a:gd name="T6" fmla="*/ 304 w 319"/>
                <a:gd name="T7" fmla="*/ 36 h 242"/>
              </a:gdLst>
              <a:ahLst/>
              <a:cxnLst>
                <a:cxn ang="0">
                  <a:pos x="T0" y="T1"/>
                </a:cxn>
                <a:cxn ang="0">
                  <a:pos x="T2" y="T3"/>
                </a:cxn>
                <a:cxn ang="0">
                  <a:pos x="T4" y="T5"/>
                </a:cxn>
                <a:cxn ang="0">
                  <a:pos x="T6" y="T7"/>
                </a:cxn>
              </a:cxnLst>
              <a:rect l="0" t="0" r="r" b="b"/>
              <a:pathLst>
                <a:path w="319" h="242">
                  <a:moveTo>
                    <a:pt x="304" y="36"/>
                  </a:moveTo>
                  <a:cubicBezTo>
                    <a:pt x="319" y="190"/>
                    <a:pt x="43" y="242"/>
                    <a:pt x="43" y="242"/>
                  </a:cubicBezTo>
                  <a:cubicBezTo>
                    <a:pt x="43" y="242"/>
                    <a:pt x="0" y="61"/>
                    <a:pt x="174" y="10"/>
                  </a:cubicBezTo>
                  <a:cubicBezTo>
                    <a:pt x="206" y="1"/>
                    <a:pt x="267" y="0"/>
                    <a:pt x="304" y="36"/>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1" name="Freeform 13"/>
            <p:cNvSpPr/>
            <p:nvPr/>
          </p:nvSpPr>
          <p:spPr bwMode="auto">
            <a:xfrm>
              <a:off x="6439" y="1092"/>
              <a:ext cx="223" cy="456"/>
            </a:xfrm>
            <a:custGeom>
              <a:avLst/>
              <a:gdLst>
                <a:gd name="T0" fmla="*/ 96 w 111"/>
                <a:gd name="T1" fmla="*/ 226 h 226"/>
                <a:gd name="T2" fmla="*/ 3 w 111"/>
                <a:gd name="T3" fmla="*/ 22 h 226"/>
                <a:gd name="T4" fmla="*/ 83 w 111"/>
                <a:gd name="T5" fmla="*/ 92 h 226"/>
                <a:gd name="T6" fmla="*/ 96 w 111"/>
                <a:gd name="T7" fmla="*/ 226 h 226"/>
              </a:gdLst>
              <a:ahLst/>
              <a:cxnLst>
                <a:cxn ang="0">
                  <a:pos x="T0" y="T1"/>
                </a:cxn>
                <a:cxn ang="0">
                  <a:pos x="T2" y="T3"/>
                </a:cxn>
                <a:cxn ang="0">
                  <a:pos x="T4" y="T5"/>
                </a:cxn>
                <a:cxn ang="0">
                  <a:pos x="T6" y="T7"/>
                </a:cxn>
              </a:cxnLst>
              <a:rect l="0" t="0" r="r" b="b"/>
              <a:pathLst>
                <a:path w="111" h="226">
                  <a:moveTo>
                    <a:pt x="96" y="226"/>
                  </a:moveTo>
                  <a:cubicBezTo>
                    <a:pt x="0" y="147"/>
                    <a:pt x="3" y="22"/>
                    <a:pt x="3" y="22"/>
                  </a:cubicBezTo>
                  <a:cubicBezTo>
                    <a:pt x="3" y="22"/>
                    <a:pt x="32" y="0"/>
                    <a:pt x="83" y="92"/>
                  </a:cubicBezTo>
                  <a:cubicBezTo>
                    <a:pt x="111" y="144"/>
                    <a:pt x="96" y="226"/>
                    <a:pt x="96" y="226"/>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2" name="Freeform 14"/>
            <p:cNvSpPr>
              <a:spLocks noEditPoints="1"/>
            </p:cNvSpPr>
            <p:nvPr/>
          </p:nvSpPr>
          <p:spPr bwMode="auto">
            <a:xfrm>
              <a:off x="6445" y="1136"/>
              <a:ext cx="2" cy="45"/>
            </a:xfrm>
            <a:custGeom>
              <a:avLst/>
              <a:gdLst>
                <a:gd name="T0" fmla="*/ 1 w 1"/>
                <a:gd name="T1" fmla="*/ 21 h 22"/>
                <a:gd name="T2" fmla="*/ 1 w 1"/>
                <a:gd name="T3" fmla="*/ 22 h 22"/>
                <a:gd name="T4" fmla="*/ 1 w 1"/>
                <a:gd name="T5" fmla="*/ 22 h 22"/>
                <a:gd name="T6" fmla="*/ 1 w 1"/>
                <a:gd name="T7" fmla="*/ 21 h 22"/>
                <a:gd name="T8" fmla="*/ 0 w 1"/>
                <a:gd name="T9" fmla="*/ 0 h 22"/>
                <a:gd name="T10" fmla="*/ 0 w 1"/>
                <a:gd name="T11" fmla="*/ 0 h 22"/>
                <a:gd name="T12" fmla="*/ 0 w 1"/>
                <a:gd name="T13" fmla="*/ 0 h 22"/>
                <a:gd name="T14" fmla="*/ 0 w 1"/>
                <a:gd name="T15" fmla="*/ 0 h 22"/>
                <a:gd name="T16" fmla="*/ 0 w 1"/>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2">
                  <a:moveTo>
                    <a:pt x="1" y="21"/>
                  </a:moveTo>
                  <a:cubicBezTo>
                    <a:pt x="1" y="21"/>
                    <a:pt x="1" y="22"/>
                    <a:pt x="1" y="22"/>
                  </a:cubicBezTo>
                  <a:cubicBezTo>
                    <a:pt x="1" y="22"/>
                    <a:pt x="1" y="22"/>
                    <a:pt x="1" y="22"/>
                  </a:cubicBezTo>
                  <a:cubicBezTo>
                    <a:pt x="1" y="22"/>
                    <a:pt x="1" y="21"/>
                    <a:pt x="1" y="21"/>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956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3" name="Freeform 15"/>
            <p:cNvSpPr/>
            <p:nvPr/>
          </p:nvSpPr>
          <p:spPr bwMode="auto">
            <a:xfrm>
              <a:off x="6445" y="1130"/>
              <a:ext cx="38" cy="51"/>
            </a:xfrm>
            <a:custGeom>
              <a:avLst/>
              <a:gdLst>
                <a:gd name="T0" fmla="*/ 8 w 19"/>
                <a:gd name="T1" fmla="*/ 0 h 25"/>
                <a:gd name="T2" fmla="*/ 0 w 19"/>
                <a:gd name="T3" fmla="*/ 3 h 25"/>
                <a:gd name="T4" fmla="*/ 0 w 19"/>
                <a:gd name="T5" fmla="*/ 3 h 25"/>
                <a:gd name="T6" fmla="*/ 0 w 19"/>
                <a:gd name="T7" fmla="*/ 3 h 25"/>
                <a:gd name="T8" fmla="*/ 1 w 19"/>
                <a:gd name="T9" fmla="*/ 24 h 25"/>
                <a:gd name="T10" fmla="*/ 1 w 19"/>
                <a:gd name="T11" fmla="*/ 25 h 25"/>
                <a:gd name="T12" fmla="*/ 19 w 19"/>
                <a:gd name="T13" fmla="*/ 3 h 25"/>
                <a:gd name="T14" fmla="*/ 8 w 19"/>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8" y="0"/>
                  </a:moveTo>
                  <a:cubicBezTo>
                    <a:pt x="3" y="0"/>
                    <a:pt x="0" y="3"/>
                    <a:pt x="0" y="3"/>
                  </a:cubicBezTo>
                  <a:cubicBezTo>
                    <a:pt x="0" y="3"/>
                    <a:pt x="0" y="3"/>
                    <a:pt x="0" y="3"/>
                  </a:cubicBezTo>
                  <a:cubicBezTo>
                    <a:pt x="0" y="3"/>
                    <a:pt x="0" y="3"/>
                    <a:pt x="0" y="3"/>
                  </a:cubicBezTo>
                  <a:cubicBezTo>
                    <a:pt x="0" y="3"/>
                    <a:pt x="0" y="11"/>
                    <a:pt x="1" y="24"/>
                  </a:cubicBezTo>
                  <a:cubicBezTo>
                    <a:pt x="1" y="24"/>
                    <a:pt x="1" y="25"/>
                    <a:pt x="1" y="25"/>
                  </a:cubicBezTo>
                  <a:cubicBezTo>
                    <a:pt x="8" y="18"/>
                    <a:pt x="14" y="10"/>
                    <a:pt x="19" y="3"/>
                  </a:cubicBezTo>
                  <a:cubicBezTo>
                    <a:pt x="15" y="1"/>
                    <a:pt x="11" y="0"/>
                    <a:pt x="8" y="0"/>
                  </a:cubicBezTo>
                </a:path>
              </a:pathLst>
            </a:custGeom>
            <a:solidFill>
              <a:srgbClr val="956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4" name="Freeform 16"/>
            <p:cNvSpPr>
              <a:spLocks noEditPoints="1"/>
            </p:cNvSpPr>
            <p:nvPr/>
          </p:nvSpPr>
          <p:spPr bwMode="auto">
            <a:xfrm>
              <a:off x="6602" y="1271"/>
              <a:ext cx="36" cy="128"/>
            </a:xfrm>
            <a:custGeom>
              <a:avLst/>
              <a:gdLst>
                <a:gd name="T0" fmla="*/ 0 w 18"/>
                <a:gd name="T1" fmla="*/ 0 h 63"/>
                <a:gd name="T2" fmla="*/ 2 w 18"/>
                <a:gd name="T3" fmla="*/ 3 h 63"/>
                <a:gd name="T4" fmla="*/ 18 w 18"/>
                <a:gd name="T5" fmla="*/ 63 h 63"/>
                <a:gd name="T6" fmla="*/ 18 w 18"/>
                <a:gd name="T7" fmla="*/ 63 h 63"/>
                <a:gd name="T8" fmla="*/ 2 w 18"/>
                <a:gd name="T9" fmla="*/ 3 h 63"/>
                <a:gd name="T10" fmla="*/ 0 w 18"/>
                <a:gd name="T11" fmla="*/ 0 h 63"/>
                <a:gd name="T12" fmla="*/ 0 w 18"/>
                <a:gd name="T13" fmla="*/ 0 h 63"/>
                <a:gd name="T14" fmla="*/ 0 w 18"/>
                <a:gd name="T15" fmla="*/ 0 h 63"/>
                <a:gd name="T16" fmla="*/ 0 w 18"/>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63">
                  <a:moveTo>
                    <a:pt x="0" y="0"/>
                  </a:moveTo>
                  <a:cubicBezTo>
                    <a:pt x="1" y="1"/>
                    <a:pt x="1" y="2"/>
                    <a:pt x="2" y="3"/>
                  </a:cubicBezTo>
                  <a:cubicBezTo>
                    <a:pt x="12" y="21"/>
                    <a:pt x="17" y="43"/>
                    <a:pt x="18" y="63"/>
                  </a:cubicBezTo>
                  <a:cubicBezTo>
                    <a:pt x="18" y="63"/>
                    <a:pt x="18" y="63"/>
                    <a:pt x="18" y="63"/>
                  </a:cubicBezTo>
                  <a:cubicBezTo>
                    <a:pt x="17" y="43"/>
                    <a:pt x="12" y="21"/>
                    <a:pt x="2" y="3"/>
                  </a:cubicBezTo>
                  <a:cubicBezTo>
                    <a:pt x="1" y="2"/>
                    <a:pt x="1" y="1"/>
                    <a:pt x="0" y="0"/>
                  </a:cubicBezTo>
                  <a:moveTo>
                    <a:pt x="0" y="0"/>
                  </a:moveTo>
                  <a:cubicBezTo>
                    <a:pt x="0" y="0"/>
                    <a:pt x="0" y="0"/>
                    <a:pt x="0" y="0"/>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5" name="Freeform 17"/>
            <p:cNvSpPr>
              <a:spLocks noEditPoints="1"/>
            </p:cNvSpPr>
            <p:nvPr/>
          </p:nvSpPr>
          <p:spPr bwMode="auto">
            <a:xfrm>
              <a:off x="6620" y="1540"/>
              <a:ext cx="12" cy="8"/>
            </a:xfrm>
            <a:custGeom>
              <a:avLst/>
              <a:gdLst>
                <a:gd name="T0" fmla="*/ 6 w 6"/>
                <a:gd name="T1" fmla="*/ 4 h 4"/>
                <a:gd name="T2" fmla="*/ 6 w 6"/>
                <a:gd name="T3" fmla="*/ 4 h 4"/>
                <a:gd name="T4" fmla="*/ 6 w 6"/>
                <a:gd name="T5" fmla="*/ 4 h 4"/>
                <a:gd name="T6" fmla="*/ 6 w 6"/>
                <a:gd name="T7" fmla="*/ 4 h 4"/>
                <a:gd name="T8" fmla="*/ 6 w 6"/>
                <a:gd name="T9" fmla="*/ 4 h 4"/>
                <a:gd name="T10" fmla="*/ 6 w 6"/>
                <a:gd name="T11" fmla="*/ 4 h 4"/>
                <a:gd name="T12" fmla="*/ 5 w 6"/>
                <a:gd name="T13" fmla="*/ 4 h 4"/>
                <a:gd name="T14" fmla="*/ 6 w 6"/>
                <a:gd name="T15" fmla="*/ 4 h 4"/>
                <a:gd name="T16" fmla="*/ 5 w 6"/>
                <a:gd name="T17" fmla="*/ 4 h 4"/>
                <a:gd name="T18" fmla="*/ 5 w 6"/>
                <a:gd name="T19" fmla="*/ 4 h 4"/>
                <a:gd name="T20" fmla="*/ 5 w 6"/>
                <a:gd name="T21" fmla="*/ 4 h 4"/>
                <a:gd name="T22" fmla="*/ 5 w 6"/>
                <a:gd name="T23" fmla="*/ 4 h 4"/>
                <a:gd name="T24" fmla="*/ 5 w 6"/>
                <a:gd name="T25" fmla="*/ 3 h 4"/>
                <a:gd name="T26" fmla="*/ 5 w 6"/>
                <a:gd name="T27" fmla="*/ 3 h 4"/>
                <a:gd name="T28" fmla="*/ 5 w 6"/>
                <a:gd name="T29" fmla="*/ 3 h 4"/>
                <a:gd name="T30" fmla="*/ 5 w 6"/>
                <a:gd name="T31" fmla="*/ 3 h 4"/>
                <a:gd name="T32" fmla="*/ 5 w 6"/>
                <a:gd name="T33" fmla="*/ 3 h 4"/>
                <a:gd name="T34" fmla="*/ 5 w 6"/>
                <a:gd name="T35" fmla="*/ 3 h 4"/>
                <a:gd name="T36" fmla="*/ 4 w 6"/>
                <a:gd name="T37" fmla="*/ 3 h 4"/>
                <a:gd name="T38" fmla="*/ 4 w 6"/>
                <a:gd name="T39" fmla="*/ 3 h 4"/>
                <a:gd name="T40" fmla="*/ 4 w 6"/>
                <a:gd name="T41" fmla="*/ 3 h 4"/>
                <a:gd name="T42" fmla="*/ 4 w 6"/>
                <a:gd name="T43" fmla="*/ 3 h 4"/>
                <a:gd name="T44" fmla="*/ 4 w 6"/>
                <a:gd name="T45" fmla="*/ 3 h 4"/>
                <a:gd name="T46" fmla="*/ 4 w 6"/>
                <a:gd name="T47" fmla="*/ 3 h 4"/>
                <a:gd name="T48" fmla="*/ 4 w 6"/>
                <a:gd name="T49" fmla="*/ 2 h 4"/>
                <a:gd name="T50" fmla="*/ 4 w 6"/>
                <a:gd name="T51" fmla="*/ 2 h 4"/>
                <a:gd name="T52" fmla="*/ 4 w 6"/>
                <a:gd name="T53" fmla="*/ 2 h 4"/>
                <a:gd name="T54" fmla="*/ 3 w 6"/>
                <a:gd name="T55" fmla="*/ 2 h 4"/>
                <a:gd name="T56" fmla="*/ 3 w 6"/>
                <a:gd name="T57" fmla="*/ 2 h 4"/>
                <a:gd name="T58" fmla="*/ 3 w 6"/>
                <a:gd name="T59" fmla="*/ 2 h 4"/>
                <a:gd name="T60" fmla="*/ 3 w 6"/>
                <a:gd name="T61" fmla="*/ 2 h 4"/>
                <a:gd name="T62" fmla="*/ 3 w 6"/>
                <a:gd name="T63" fmla="*/ 2 h 4"/>
                <a:gd name="T64" fmla="*/ 3 w 6"/>
                <a:gd name="T65" fmla="*/ 2 h 4"/>
                <a:gd name="T66" fmla="*/ 3 w 6"/>
                <a:gd name="T67" fmla="*/ 2 h 4"/>
                <a:gd name="T68" fmla="*/ 3 w 6"/>
                <a:gd name="T69" fmla="*/ 2 h 4"/>
                <a:gd name="T70" fmla="*/ 3 w 6"/>
                <a:gd name="T71" fmla="*/ 2 h 4"/>
                <a:gd name="T72" fmla="*/ 3 w 6"/>
                <a:gd name="T73" fmla="*/ 1 h 4"/>
                <a:gd name="T74" fmla="*/ 3 w 6"/>
                <a:gd name="T75" fmla="*/ 2 h 4"/>
                <a:gd name="T76" fmla="*/ 3 w 6"/>
                <a:gd name="T77" fmla="*/ 1 h 4"/>
                <a:gd name="T78" fmla="*/ 2 w 6"/>
                <a:gd name="T79" fmla="*/ 1 h 4"/>
                <a:gd name="T80" fmla="*/ 2 w 6"/>
                <a:gd name="T81" fmla="*/ 1 h 4"/>
                <a:gd name="T82" fmla="*/ 2 w 6"/>
                <a:gd name="T83" fmla="*/ 1 h 4"/>
                <a:gd name="T84" fmla="*/ 2 w 6"/>
                <a:gd name="T85" fmla="*/ 0 h 4"/>
                <a:gd name="T86" fmla="*/ 2 w 6"/>
                <a:gd name="T87" fmla="*/ 1 h 4"/>
                <a:gd name="T88" fmla="*/ 2 w 6"/>
                <a:gd name="T89" fmla="*/ 0 h 4"/>
                <a:gd name="T90" fmla="*/ 0 w 6"/>
                <a:gd name="T91" fmla="*/ 0 h 4"/>
                <a:gd name="T92" fmla="*/ 0 w 6"/>
                <a:gd name="T93" fmla="*/ 0 h 4"/>
                <a:gd name="T94" fmla="*/ 0 w 6"/>
                <a:gd name="T9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 h="4">
                  <a:moveTo>
                    <a:pt x="6" y="4"/>
                  </a:moveTo>
                  <a:cubicBezTo>
                    <a:pt x="6" y="4"/>
                    <a:pt x="6" y="4"/>
                    <a:pt x="6" y="4"/>
                  </a:cubicBezTo>
                  <a:cubicBezTo>
                    <a:pt x="6" y="4"/>
                    <a:pt x="6" y="4"/>
                    <a:pt x="6" y="4"/>
                  </a:cubicBezTo>
                  <a:moveTo>
                    <a:pt x="6" y="4"/>
                  </a:moveTo>
                  <a:cubicBezTo>
                    <a:pt x="6" y="4"/>
                    <a:pt x="6" y="4"/>
                    <a:pt x="6" y="4"/>
                  </a:cubicBezTo>
                  <a:cubicBezTo>
                    <a:pt x="6" y="4"/>
                    <a:pt x="6" y="4"/>
                    <a:pt x="6" y="4"/>
                  </a:cubicBezTo>
                  <a:moveTo>
                    <a:pt x="5" y="4"/>
                  </a:moveTo>
                  <a:cubicBezTo>
                    <a:pt x="5" y="4"/>
                    <a:pt x="5" y="4"/>
                    <a:pt x="6" y="4"/>
                  </a:cubicBezTo>
                  <a:cubicBezTo>
                    <a:pt x="5" y="4"/>
                    <a:pt x="5" y="4"/>
                    <a:pt x="5" y="4"/>
                  </a:cubicBezTo>
                  <a:moveTo>
                    <a:pt x="5" y="4"/>
                  </a:moveTo>
                  <a:cubicBezTo>
                    <a:pt x="5" y="4"/>
                    <a:pt x="5" y="4"/>
                    <a:pt x="5" y="4"/>
                  </a:cubicBezTo>
                  <a:cubicBezTo>
                    <a:pt x="5" y="4"/>
                    <a:pt x="5" y="4"/>
                    <a:pt x="5" y="4"/>
                  </a:cubicBezTo>
                  <a:moveTo>
                    <a:pt x="5" y="3"/>
                  </a:moveTo>
                  <a:cubicBezTo>
                    <a:pt x="5" y="3"/>
                    <a:pt x="5" y="3"/>
                    <a:pt x="5" y="3"/>
                  </a:cubicBezTo>
                  <a:cubicBezTo>
                    <a:pt x="5" y="3"/>
                    <a:pt x="5" y="3"/>
                    <a:pt x="5" y="3"/>
                  </a:cubicBezTo>
                  <a:moveTo>
                    <a:pt x="5" y="3"/>
                  </a:moveTo>
                  <a:cubicBezTo>
                    <a:pt x="5" y="3"/>
                    <a:pt x="5" y="3"/>
                    <a:pt x="5" y="3"/>
                  </a:cubicBezTo>
                  <a:cubicBezTo>
                    <a:pt x="5" y="3"/>
                    <a:pt x="5" y="3"/>
                    <a:pt x="5" y="3"/>
                  </a:cubicBezTo>
                  <a:moveTo>
                    <a:pt x="4" y="3"/>
                  </a:moveTo>
                  <a:cubicBezTo>
                    <a:pt x="4" y="3"/>
                    <a:pt x="4" y="3"/>
                    <a:pt x="4"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1"/>
                    <a:pt x="3" y="2"/>
                  </a:cubicBezTo>
                  <a:cubicBezTo>
                    <a:pt x="3" y="1"/>
                    <a:pt x="3" y="1"/>
                    <a:pt x="3" y="1"/>
                  </a:cubicBezTo>
                  <a:moveTo>
                    <a:pt x="2" y="1"/>
                  </a:moveTo>
                  <a:cubicBezTo>
                    <a:pt x="2" y="1"/>
                    <a:pt x="2" y="1"/>
                    <a:pt x="2" y="1"/>
                  </a:cubicBezTo>
                  <a:cubicBezTo>
                    <a:pt x="2" y="1"/>
                    <a:pt x="2" y="1"/>
                    <a:pt x="2" y="1"/>
                  </a:cubicBezTo>
                  <a:moveTo>
                    <a:pt x="2" y="0"/>
                  </a:moveTo>
                  <a:cubicBezTo>
                    <a:pt x="2" y="1"/>
                    <a:pt x="2" y="1"/>
                    <a:pt x="2" y="1"/>
                  </a:cubicBezTo>
                  <a:cubicBezTo>
                    <a:pt x="2" y="1"/>
                    <a:pt x="2" y="1"/>
                    <a:pt x="2" y="0"/>
                  </a:cubicBezTo>
                  <a:moveTo>
                    <a:pt x="0" y="0"/>
                  </a:moveTo>
                  <a:cubicBezTo>
                    <a:pt x="0" y="0"/>
                    <a:pt x="0" y="0"/>
                    <a:pt x="0" y="0"/>
                  </a:cubicBezTo>
                  <a:cubicBezTo>
                    <a:pt x="0" y="0"/>
                    <a:pt x="0" y="0"/>
                    <a:pt x="0" y="0"/>
                  </a:cubicBezTo>
                </a:path>
              </a:pathLst>
            </a:custGeom>
            <a:solidFill>
              <a:srgbClr val="D9AF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6" name="Freeform 18"/>
            <p:cNvSpPr/>
            <p:nvPr/>
          </p:nvSpPr>
          <p:spPr bwMode="auto">
            <a:xfrm>
              <a:off x="6481" y="1229"/>
              <a:ext cx="159" cy="319"/>
            </a:xfrm>
            <a:custGeom>
              <a:avLst/>
              <a:gdLst>
                <a:gd name="T0" fmla="*/ 48 w 79"/>
                <a:gd name="T1" fmla="*/ 0 h 158"/>
                <a:gd name="T2" fmla="*/ 9 w 79"/>
                <a:gd name="T3" fmla="*/ 41 h 158"/>
                <a:gd name="T4" fmla="*/ 0 w 79"/>
                <a:gd name="T5" fmla="*/ 49 h 158"/>
                <a:gd name="T6" fmla="*/ 69 w 79"/>
                <a:gd name="T7" fmla="*/ 154 h 158"/>
                <a:gd name="T8" fmla="*/ 69 w 79"/>
                <a:gd name="T9" fmla="*/ 154 h 158"/>
                <a:gd name="T10" fmla="*/ 71 w 79"/>
                <a:gd name="T11" fmla="*/ 154 h 158"/>
                <a:gd name="T12" fmla="*/ 71 w 79"/>
                <a:gd name="T13" fmla="*/ 155 h 158"/>
                <a:gd name="T14" fmla="*/ 71 w 79"/>
                <a:gd name="T15" fmla="*/ 155 h 158"/>
                <a:gd name="T16" fmla="*/ 71 w 79"/>
                <a:gd name="T17" fmla="*/ 155 h 158"/>
                <a:gd name="T18" fmla="*/ 72 w 79"/>
                <a:gd name="T19" fmla="*/ 155 h 158"/>
                <a:gd name="T20" fmla="*/ 72 w 79"/>
                <a:gd name="T21" fmla="*/ 156 h 158"/>
                <a:gd name="T22" fmla="*/ 72 w 79"/>
                <a:gd name="T23" fmla="*/ 156 h 158"/>
                <a:gd name="T24" fmla="*/ 72 w 79"/>
                <a:gd name="T25" fmla="*/ 156 h 158"/>
                <a:gd name="T26" fmla="*/ 72 w 79"/>
                <a:gd name="T27" fmla="*/ 156 h 158"/>
                <a:gd name="T28" fmla="*/ 72 w 79"/>
                <a:gd name="T29" fmla="*/ 156 h 158"/>
                <a:gd name="T30" fmla="*/ 72 w 79"/>
                <a:gd name="T31" fmla="*/ 156 h 158"/>
                <a:gd name="T32" fmla="*/ 72 w 79"/>
                <a:gd name="T33" fmla="*/ 156 h 158"/>
                <a:gd name="T34" fmla="*/ 73 w 79"/>
                <a:gd name="T35" fmla="*/ 156 h 158"/>
                <a:gd name="T36" fmla="*/ 73 w 79"/>
                <a:gd name="T37" fmla="*/ 156 h 158"/>
                <a:gd name="T38" fmla="*/ 73 w 79"/>
                <a:gd name="T39" fmla="*/ 157 h 158"/>
                <a:gd name="T40" fmla="*/ 73 w 79"/>
                <a:gd name="T41" fmla="*/ 157 h 158"/>
                <a:gd name="T42" fmla="*/ 73 w 79"/>
                <a:gd name="T43" fmla="*/ 157 h 158"/>
                <a:gd name="T44" fmla="*/ 73 w 79"/>
                <a:gd name="T45" fmla="*/ 157 h 158"/>
                <a:gd name="T46" fmla="*/ 74 w 79"/>
                <a:gd name="T47" fmla="*/ 157 h 158"/>
                <a:gd name="T48" fmla="*/ 74 w 79"/>
                <a:gd name="T49" fmla="*/ 157 h 158"/>
                <a:gd name="T50" fmla="*/ 74 w 79"/>
                <a:gd name="T51" fmla="*/ 157 h 158"/>
                <a:gd name="T52" fmla="*/ 74 w 79"/>
                <a:gd name="T53" fmla="*/ 157 h 158"/>
                <a:gd name="T54" fmla="*/ 74 w 79"/>
                <a:gd name="T55" fmla="*/ 158 h 158"/>
                <a:gd name="T56" fmla="*/ 74 w 79"/>
                <a:gd name="T57" fmla="*/ 158 h 158"/>
                <a:gd name="T58" fmla="*/ 74 w 79"/>
                <a:gd name="T59" fmla="*/ 158 h 158"/>
                <a:gd name="T60" fmla="*/ 75 w 79"/>
                <a:gd name="T61" fmla="*/ 158 h 158"/>
                <a:gd name="T62" fmla="*/ 75 w 79"/>
                <a:gd name="T63" fmla="*/ 158 h 158"/>
                <a:gd name="T64" fmla="*/ 75 w 79"/>
                <a:gd name="T65" fmla="*/ 158 h 158"/>
                <a:gd name="T66" fmla="*/ 75 w 79"/>
                <a:gd name="T67" fmla="*/ 158 h 158"/>
                <a:gd name="T68" fmla="*/ 75 w 79"/>
                <a:gd name="T69" fmla="*/ 158 h 158"/>
                <a:gd name="T70" fmla="*/ 75 w 79"/>
                <a:gd name="T71" fmla="*/ 158 h 158"/>
                <a:gd name="T72" fmla="*/ 79 w 79"/>
                <a:gd name="T73" fmla="*/ 107 h 158"/>
                <a:gd name="T74" fmla="*/ 78 w 79"/>
                <a:gd name="T75" fmla="*/ 84 h 158"/>
                <a:gd name="T76" fmla="*/ 62 w 79"/>
                <a:gd name="T77" fmla="*/ 24 h 158"/>
                <a:gd name="T78" fmla="*/ 60 w 79"/>
                <a:gd name="T79" fmla="*/ 21 h 158"/>
                <a:gd name="T80" fmla="*/ 60 w 79"/>
                <a:gd name="T81" fmla="*/ 21 h 158"/>
                <a:gd name="T82" fmla="*/ 60 w 79"/>
                <a:gd name="T83" fmla="*/ 21 h 158"/>
                <a:gd name="T84" fmla="*/ 48 w 79"/>
                <a:gd name="T8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158">
                  <a:moveTo>
                    <a:pt x="48" y="0"/>
                  </a:moveTo>
                  <a:cubicBezTo>
                    <a:pt x="36" y="15"/>
                    <a:pt x="24" y="29"/>
                    <a:pt x="9" y="41"/>
                  </a:cubicBezTo>
                  <a:cubicBezTo>
                    <a:pt x="6" y="44"/>
                    <a:pt x="3" y="47"/>
                    <a:pt x="0" y="49"/>
                  </a:cubicBezTo>
                  <a:cubicBezTo>
                    <a:pt x="12" y="84"/>
                    <a:pt x="33" y="122"/>
                    <a:pt x="69" y="154"/>
                  </a:cubicBezTo>
                  <a:cubicBezTo>
                    <a:pt x="69" y="154"/>
                    <a:pt x="69" y="154"/>
                    <a:pt x="69" y="154"/>
                  </a:cubicBezTo>
                  <a:cubicBezTo>
                    <a:pt x="70" y="154"/>
                    <a:pt x="70" y="154"/>
                    <a:pt x="71" y="154"/>
                  </a:cubicBezTo>
                  <a:cubicBezTo>
                    <a:pt x="71" y="155"/>
                    <a:pt x="71" y="155"/>
                    <a:pt x="71" y="155"/>
                  </a:cubicBezTo>
                  <a:cubicBezTo>
                    <a:pt x="71" y="155"/>
                    <a:pt x="71" y="155"/>
                    <a:pt x="71" y="155"/>
                  </a:cubicBezTo>
                  <a:cubicBezTo>
                    <a:pt x="71" y="155"/>
                    <a:pt x="71" y="155"/>
                    <a:pt x="71" y="155"/>
                  </a:cubicBezTo>
                  <a:cubicBezTo>
                    <a:pt x="71" y="155"/>
                    <a:pt x="71" y="155"/>
                    <a:pt x="72" y="155"/>
                  </a:cubicBezTo>
                  <a:cubicBezTo>
                    <a:pt x="72" y="155"/>
                    <a:pt x="72" y="155"/>
                    <a:pt x="72" y="156"/>
                  </a:cubicBezTo>
                  <a:cubicBezTo>
                    <a:pt x="72" y="156"/>
                    <a:pt x="72" y="156"/>
                    <a:pt x="72" y="156"/>
                  </a:cubicBezTo>
                  <a:cubicBezTo>
                    <a:pt x="72" y="156"/>
                    <a:pt x="72" y="156"/>
                    <a:pt x="72" y="156"/>
                  </a:cubicBezTo>
                  <a:cubicBezTo>
                    <a:pt x="72" y="156"/>
                    <a:pt x="72" y="156"/>
                    <a:pt x="72" y="156"/>
                  </a:cubicBezTo>
                  <a:cubicBezTo>
                    <a:pt x="72" y="156"/>
                    <a:pt x="72" y="156"/>
                    <a:pt x="72" y="156"/>
                  </a:cubicBezTo>
                  <a:cubicBezTo>
                    <a:pt x="72" y="156"/>
                    <a:pt x="72" y="156"/>
                    <a:pt x="72" y="156"/>
                  </a:cubicBezTo>
                  <a:cubicBezTo>
                    <a:pt x="72" y="156"/>
                    <a:pt x="72" y="156"/>
                    <a:pt x="72" y="156"/>
                  </a:cubicBezTo>
                  <a:cubicBezTo>
                    <a:pt x="73" y="156"/>
                    <a:pt x="73" y="156"/>
                    <a:pt x="73" y="156"/>
                  </a:cubicBezTo>
                  <a:cubicBezTo>
                    <a:pt x="73" y="156"/>
                    <a:pt x="73" y="156"/>
                    <a:pt x="73" y="156"/>
                  </a:cubicBezTo>
                  <a:cubicBezTo>
                    <a:pt x="73" y="157"/>
                    <a:pt x="73" y="157"/>
                    <a:pt x="73" y="157"/>
                  </a:cubicBezTo>
                  <a:cubicBezTo>
                    <a:pt x="73" y="157"/>
                    <a:pt x="73" y="157"/>
                    <a:pt x="73" y="157"/>
                  </a:cubicBezTo>
                  <a:cubicBezTo>
                    <a:pt x="73" y="157"/>
                    <a:pt x="73" y="157"/>
                    <a:pt x="73" y="157"/>
                  </a:cubicBezTo>
                  <a:cubicBezTo>
                    <a:pt x="73" y="157"/>
                    <a:pt x="73" y="157"/>
                    <a:pt x="73" y="157"/>
                  </a:cubicBezTo>
                  <a:cubicBezTo>
                    <a:pt x="73" y="157"/>
                    <a:pt x="73" y="157"/>
                    <a:pt x="74" y="157"/>
                  </a:cubicBezTo>
                  <a:cubicBezTo>
                    <a:pt x="74" y="157"/>
                    <a:pt x="74" y="157"/>
                    <a:pt x="74" y="157"/>
                  </a:cubicBezTo>
                  <a:cubicBezTo>
                    <a:pt x="74" y="157"/>
                    <a:pt x="74" y="157"/>
                    <a:pt x="74" y="157"/>
                  </a:cubicBezTo>
                  <a:cubicBezTo>
                    <a:pt x="74" y="157"/>
                    <a:pt x="74" y="157"/>
                    <a:pt x="74" y="157"/>
                  </a:cubicBezTo>
                  <a:cubicBezTo>
                    <a:pt x="74" y="157"/>
                    <a:pt x="74" y="157"/>
                    <a:pt x="74" y="158"/>
                  </a:cubicBezTo>
                  <a:cubicBezTo>
                    <a:pt x="74" y="158"/>
                    <a:pt x="74" y="158"/>
                    <a:pt x="74" y="158"/>
                  </a:cubicBezTo>
                  <a:cubicBezTo>
                    <a:pt x="74" y="158"/>
                    <a:pt x="74" y="158"/>
                    <a:pt x="74" y="158"/>
                  </a:cubicBezTo>
                  <a:cubicBezTo>
                    <a:pt x="74" y="158"/>
                    <a:pt x="74" y="158"/>
                    <a:pt x="75" y="158"/>
                  </a:cubicBezTo>
                  <a:cubicBezTo>
                    <a:pt x="75" y="158"/>
                    <a:pt x="75" y="158"/>
                    <a:pt x="75" y="158"/>
                  </a:cubicBezTo>
                  <a:cubicBezTo>
                    <a:pt x="75" y="158"/>
                    <a:pt x="75" y="158"/>
                    <a:pt x="75" y="158"/>
                  </a:cubicBezTo>
                  <a:cubicBezTo>
                    <a:pt x="75" y="158"/>
                    <a:pt x="75" y="158"/>
                    <a:pt x="75" y="158"/>
                  </a:cubicBezTo>
                  <a:cubicBezTo>
                    <a:pt x="75" y="158"/>
                    <a:pt x="75" y="158"/>
                    <a:pt x="75" y="158"/>
                  </a:cubicBezTo>
                  <a:cubicBezTo>
                    <a:pt x="75" y="158"/>
                    <a:pt x="75" y="158"/>
                    <a:pt x="75" y="158"/>
                  </a:cubicBezTo>
                  <a:cubicBezTo>
                    <a:pt x="75" y="158"/>
                    <a:pt x="79" y="136"/>
                    <a:pt x="79" y="107"/>
                  </a:cubicBezTo>
                  <a:cubicBezTo>
                    <a:pt x="79" y="100"/>
                    <a:pt x="79" y="92"/>
                    <a:pt x="78" y="84"/>
                  </a:cubicBezTo>
                  <a:cubicBezTo>
                    <a:pt x="77" y="64"/>
                    <a:pt x="72" y="42"/>
                    <a:pt x="62" y="24"/>
                  </a:cubicBezTo>
                  <a:cubicBezTo>
                    <a:pt x="61" y="23"/>
                    <a:pt x="61" y="22"/>
                    <a:pt x="60" y="21"/>
                  </a:cubicBezTo>
                  <a:cubicBezTo>
                    <a:pt x="60" y="21"/>
                    <a:pt x="60" y="21"/>
                    <a:pt x="60" y="21"/>
                  </a:cubicBezTo>
                  <a:cubicBezTo>
                    <a:pt x="60" y="21"/>
                    <a:pt x="60" y="21"/>
                    <a:pt x="60" y="21"/>
                  </a:cubicBezTo>
                  <a:cubicBezTo>
                    <a:pt x="56" y="13"/>
                    <a:pt x="52" y="6"/>
                    <a:pt x="48" y="0"/>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7" name="Freeform 19"/>
            <p:cNvSpPr/>
            <p:nvPr/>
          </p:nvSpPr>
          <p:spPr bwMode="auto">
            <a:xfrm>
              <a:off x="5014" y="2104"/>
              <a:ext cx="1211" cy="1127"/>
            </a:xfrm>
            <a:custGeom>
              <a:avLst/>
              <a:gdLst>
                <a:gd name="T0" fmla="*/ 75 w 1211"/>
                <a:gd name="T1" fmla="*/ 982 h 1127"/>
                <a:gd name="T2" fmla="*/ 0 w 1211"/>
                <a:gd name="T3" fmla="*/ 1127 h 1127"/>
                <a:gd name="T4" fmla="*/ 309 w 1211"/>
                <a:gd name="T5" fmla="*/ 1099 h 1127"/>
                <a:gd name="T6" fmla="*/ 1211 w 1211"/>
                <a:gd name="T7" fmla="*/ 145 h 1127"/>
                <a:gd name="T8" fmla="*/ 965 w 1211"/>
                <a:gd name="T9" fmla="*/ 0 h 1127"/>
                <a:gd name="T10" fmla="*/ 75 w 1211"/>
                <a:gd name="T11" fmla="*/ 982 h 1127"/>
              </a:gdLst>
              <a:ahLst/>
              <a:cxnLst>
                <a:cxn ang="0">
                  <a:pos x="T0" y="T1"/>
                </a:cxn>
                <a:cxn ang="0">
                  <a:pos x="T2" y="T3"/>
                </a:cxn>
                <a:cxn ang="0">
                  <a:pos x="T4" y="T5"/>
                </a:cxn>
                <a:cxn ang="0">
                  <a:pos x="T6" y="T7"/>
                </a:cxn>
                <a:cxn ang="0">
                  <a:pos x="T8" y="T9"/>
                </a:cxn>
                <a:cxn ang="0">
                  <a:pos x="T10" y="T11"/>
                </a:cxn>
              </a:cxnLst>
              <a:rect l="0" t="0" r="r" b="b"/>
              <a:pathLst>
                <a:path w="1211" h="1127">
                  <a:moveTo>
                    <a:pt x="75" y="982"/>
                  </a:moveTo>
                  <a:lnTo>
                    <a:pt x="0" y="1127"/>
                  </a:lnTo>
                  <a:lnTo>
                    <a:pt x="309" y="1099"/>
                  </a:lnTo>
                  <a:lnTo>
                    <a:pt x="1211" y="145"/>
                  </a:lnTo>
                  <a:lnTo>
                    <a:pt x="965" y="0"/>
                  </a:lnTo>
                  <a:lnTo>
                    <a:pt x="75" y="982"/>
                  </a:lnTo>
                  <a:close/>
                </a:path>
              </a:pathLst>
            </a:custGeom>
            <a:solidFill>
              <a:srgbClr val="54BC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8" name="Freeform 20"/>
            <p:cNvSpPr/>
            <p:nvPr/>
          </p:nvSpPr>
          <p:spPr bwMode="auto">
            <a:xfrm>
              <a:off x="5014" y="2104"/>
              <a:ext cx="1211" cy="1127"/>
            </a:xfrm>
            <a:custGeom>
              <a:avLst/>
              <a:gdLst>
                <a:gd name="T0" fmla="*/ 75 w 1211"/>
                <a:gd name="T1" fmla="*/ 982 h 1127"/>
                <a:gd name="T2" fmla="*/ 0 w 1211"/>
                <a:gd name="T3" fmla="*/ 1127 h 1127"/>
                <a:gd name="T4" fmla="*/ 309 w 1211"/>
                <a:gd name="T5" fmla="*/ 1099 h 1127"/>
                <a:gd name="T6" fmla="*/ 1211 w 1211"/>
                <a:gd name="T7" fmla="*/ 145 h 1127"/>
                <a:gd name="T8" fmla="*/ 965 w 1211"/>
                <a:gd name="T9" fmla="*/ 0 h 1127"/>
                <a:gd name="T10" fmla="*/ 75 w 1211"/>
                <a:gd name="T11" fmla="*/ 982 h 1127"/>
              </a:gdLst>
              <a:ahLst/>
              <a:cxnLst>
                <a:cxn ang="0">
                  <a:pos x="T0" y="T1"/>
                </a:cxn>
                <a:cxn ang="0">
                  <a:pos x="T2" y="T3"/>
                </a:cxn>
                <a:cxn ang="0">
                  <a:pos x="T4" y="T5"/>
                </a:cxn>
                <a:cxn ang="0">
                  <a:pos x="T6" y="T7"/>
                </a:cxn>
                <a:cxn ang="0">
                  <a:pos x="T8" y="T9"/>
                </a:cxn>
                <a:cxn ang="0">
                  <a:pos x="T10" y="T11"/>
                </a:cxn>
              </a:cxnLst>
              <a:rect l="0" t="0" r="r" b="b"/>
              <a:pathLst>
                <a:path w="1211" h="1127">
                  <a:moveTo>
                    <a:pt x="75" y="982"/>
                  </a:moveTo>
                  <a:lnTo>
                    <a:pt x="0" y="1127"/>
                  </a:lnTo>
                  <a:lnTo>
                    <a:pt x="309" y="1099"/>
                  </a:lnTo>
                  <a:lnTo>
                    <a:pt x="1211" y="145"/>
                  </a:lnTo>
                  <a:lnTo>
                    <a:pt x="965" y="0"/>
                  </a:lnTo>
                  <a:lnTo>
                    <a:pt x="75" y="9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9" name="Freeform 21"/>
            <p:cNvSpPr/>
            <p:nvPr/>
          </p:nvSpPr>
          <p:spPr bwMode="auto">
            <a:xfrm>
              <a:off x="5014" y="2104"/>
              <a:ext cx="1211" cy="1127"/>
            </a:xfrm>
            <a:custGeom>
              <a:avLst/>
              <a:gdLst>
                <a:gd name="T0" fmla="*/ 75 w 1211"/>
                <a:gd name="T1" fmla="*/ 982 h 1127"/>
                <a:gd name="T2" fmla="*/ 0 w 1211"/>
                <a:gd name="T3" fmla="*/ 1127 h 1127"/>
                <a:gd name="T4" fmla="*/ 309 w 1211"/>
                <a:gd name="T5" fmla="*/ 1099 h 1127"/>
                <a:gd name="T6" fmla="*/ 1211 w 1211"/>
                <a:gd name="T7" fmla="*/ 145 h 1127"/>
                <a:gd name="T8" fmla="*/ 965 w 1211"/>
                <a:gd name="T9" fmla="*/ 0 h 1127"/>
                <a:gd name="T10" fmla="*/ 75 w 1211"/>
                <a:gd name="T11" fmla="*/ 982 h 1127"/>
              </a:gdLst>
              <a:ahLst/>
              <a:cxnLst>
                <a:cxn ang="0">
                  <a:pos x="T0" y="T1"/>
                </a:cxn>
                <a:cxn ang="0">
                  <a:pos x="T2" y="T3"/>
                </a:cxn>
                <a:cxn ang="0">
                  <a:pos x="T4" y="T5"/>
                </a:cxn>
                <a:cxn ang="0">
                  <a:pos x="T6" y="T7"/>
                </a:cxn>
                <a:cxn ang="0">
                  <a:pos x="T8" y="T9"/>
                </a:cxn>
                <a:cxn ang="0">
                  <a:pos x="T10" y="T11"/>
                </a:cxn>
              </a:cxnLst>
              <a:rect l="0" t="0" r="r" b="b"/>
              <a:pathLst>
                <a:path w="1211" h="1127">
                  <a:moveTo>
                    <a:pt x="75" y="982"/>
                  </a:moveTo>
                  <a:lnTo>
                    <a:pt x="0" y="1127"/>
                  </a:lnTo>
                  <a:lnTo>
                    <a:pt x="309" y="1099"/>
                  </a:lnTo>
                  <a:lnTo>
                    <a:pt x="1211" y="145"/>
                  </a:lnTo>
                  <a:lnTo>
                    <a:pt x="965" y="0"/>
                  </a:lnTo>
                  <a:lnTo>
                    <a:pt x="75" y="982"/>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0" name="Freeform 22"/>
            <p:cNvSpPr/>
            <p:nvPr/>
          </p:nvSpPr>
          <p:spPr bwMode="auto">
            <a:xfrm>
              <a:off x="5014" y="2104"/>
              <a:ext cx="1211" cy="1127"/>
            </a:xfrm>
            <a:custGeom>
              <a:avLst/>
              <a:gdLst>
                <a:gd name="T0" fmla="*/ 75 w 1211"/>
                <a:gd name="T1" fmla="*/ 982 h 1127"/>
                <a:gd name="T2" fmla="*/ 0 w 1211"/>
                <a:gd name="T3" fmla="*/ 1127 h 1127"/>
                <a:gd name="T4" fmla="*/ 309 w 1211"/>
                <a:gd name="T5" fmla="*/ 1099 h 1127"/>
                <a:gd name="T6" fmla="*/ 1211 w 1211"/>
                <a:gd name="T7" fmla="*/ 145 h 1127"/>
                <a:gd name="T8" fmla="*/ 965 w 1211"/>
                <a:gd name="T9" fmla="*/ 0 h 1127"/>
                <a:gd name="T10" fmla="*/ 75 w 1211"/>
                <a:gd name="T11" fmla="*/ 982 h 1127"/>
              </a:gdLst>
              <a:ahLst/>
              <a:cxnLst>
                <a:cxn ang="0">
                  <a:pos x="T0" y="T1"/>
                </a:cxn>
                <a:cxn ang="0">
                  <a:pos x="T2" y="T3"/>
                </a:cxn>
                <a:cxn ang="0">
                  <a:pos x="T4" y="T5"/>
                </a:cxn>
                <a:cxn ang="0">
                  <a:pos x="T6" y="T7"/>
                </a:cxn>
                <a:cxn ang="0">
                  <a:pos x="T8" y="T9"/>
                </a:cxn>
                <a:cxn ang="0">
                  <a:pos x="T10" y="T11"/>
                </a:cxn>
              </a:cxnLst>
              <a:rect l="0" t="0" r="r" b="b"/>
              <a:pathLst>
                <a:path w="1211" h="1127">
                  <a:moveTo>
                    <a:pt x="75" y="982"/>
                  </a:moveTo>
                  <a:lnTo>
                    <a:pt x="0" y="1127"/>
                  </a:lnTo>
                  <a:lnTo>
                    <a:pt x="309" y="1099"/>
                  </a:lnTo>
                  <a:lnTo>
                    <a:pt x="1211" y="145"/>
                  </a:lnTo>
                  <a:lnTo>
                    <a:pt x="965" y="0"/>
                  </a:lnTo>
                  <a:lnTo>
                    <a:pt x="75" y="9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1" name="Freeform 23"/>
            <p:cNvSpPr/>
            <p:nvPr/>
          </p:nvSpPr>
          <p:spPr bwMode="auto">
            <a:xfrm>
              <a:off x="5834" y="2076"/>
              <a:ext cx="1201" cy="1323"/>
            </a:xfrm>
            <a:custGeom>
              <a:avLst/>
              <a:gdLst>
                <a:gd name="T0" fmla="*/ 538 w 596"/>
                <a:gd name="T1" fmla="*/ 36 h 656"/>
                <a:gd name="T2" fmla="*/ 537 w 596"/>
                <a:gd name="T3" fmla="*/ 36 h 656"/>
                <a:gd name="T4" fmla="*/ 497 w 596"/>
                <a:gd name="T5" fmla="*/ 0 h 656"/>
                <a:gd name="T6" fmla="*/ 99 w 596"/>
                <a:gd name="T7" fmla="*/ 0 h 656"/>
                <a:gd name="T8" fmla="*/ 59 w 596"/>
                <a:gd name="T9" fmla="*/ 36 h 656"/>
                <a:gd name="T10" fmla="*/ 58 w 596"/>
                <a:gd name="T11" fmla="*/ 36 h 656"/>
                <a:gd name="T12" fmla="*/ 0 w 596"/>
                <a:gd name="T13" fmla="*/ 656 h 656"/>
                <a:gd name="T14" fmla="*/ 596 w 596"/>
                <a:gd name="T15" fmla="*/ 656 h 656"/>
                <a:gd name="T16" fmla="*/ 538 w 596"/>
                <a:gd name="T17" fmla="*/ 3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56">
                  <a:moveTo>
                    <a:pt x="538" y="36"/>
                  </a:moveTo>
                  <a:cubicBezTo>
                    <a:pt x="537" y="36"/>
                    <a:pt x="537" y="36"/>
                    <a:pt x="537" y="36"/>
                  </a:cubicBezTo>
                  <a:cubicBezTo>
                    <a:pt x="534" y="12"/>
                    <a:pt x="517" y="0"/>
                    <a:pt x="497" y="0"/>
                  </a:cubicBezTo>
                  <a:cubicBezTo>
                    <a:pt x="99" y="0"/>
                    <a:pt x="99" y="0"/>
                    <a:pt x="99" y="0"/>
                  </a:cubicBezTo>
                  <a:cubicBezTo>
                    <a:pt x="78" y="0"/>
                    <a:pt x="61" y="12"/>
                    <a:pt x="59" y="36"/>
                  </a:cubicBezTo>
                  <a:cubicBezTo>
                    <a:pt x="58" y="36"/>
                    <a:pt x="58" y="36"/>
                    <a:pt x="58" y="36"/>
                  </a:cubicBezTo>
                  <a:cubicBezTo>
                    <a:pt x="0" y="656"/>
                    <a:pt x="0" y="656"/>
                    <a:pt x="0" y="656"/>
                  </a:cubicBezTo>
                  <a:cubicBezTo>
                    <a:pt x="596" y="656"/>
                    <a:pt x="596" y="656"/>
                    <a:pt x="596" y="656"/>
                  </a:cubicBezTo>
                  <a:cubicBezTo>
                    <a:pt x="538" y="36"/>
                    <a:pt x="538" y="36"/>
                    <a:pt x="538" y="36"/>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2" name="Freeform 24"/>
            <p:cNvSpPr/>
            <p:nvPr/>
          </p:nvSpPr>
          <p:spPr bwMode="auto">
            <a:xfrm>
              <a:off x="5834" y="2374"/>
              <a:ext cx="772" cy="1025"/>
            </a:xfrm>
            <a:custGeom>
              <a:avLst/>
              <a:gdLst>
                <a:gd name="T0" fmla="*/ 123 w 383"/>
                <a:gd name="T1" fmla="*/ 0 h 508"/>
                <a:gd name="T2" fmla="*/ 123 w 383"/>
                <a:gd name="T3" fmla="*/ 284 h 508"/>
                <a:gd name="T4" fmla="*/ 123 w 383"/>
                <a:gd name="T5" fmla="*/ 284 h 508"/>
                <a:gd name="T6" fmla="*/ 87 w 383"/>
                <a:gd name="T7" fmla="*/ 319 h 508"/>
                <a:gd name="T8" fmla="*/ 86 w 383"/>
                <a:gd name="T9" fmla="*/ 319 h 508"/>
                <a:gd name="T10" fmla="*/ 18 w 383"/>
                <a:gd name="T11" fmla="*/ 317 h 508"/>
                <a:gd name="T12" fmla="*/ 9 w 383"/>
                <a:gd name="T13" fmla="*/ 412 h 508"/>
                <a:gd name="T14" fmla="*/ 246 w 383"/>
                <a:gd name="T15" fmla="*/ 412 h 508"/>
                <a:gd name="T16" fmla="*/ 279 w 383"/>
                <a:gd name="T17" fmla="*/ 445 h 508"/>
                <a:gd name="T18" fmla="*/ 279 w 383"/>
                <a:gd name="T19" fmla="*/ 447 h 508"/>
                <a:gd name="T20" fmla="*/ 246 w 383"/>
                <a:gd name="T21" fmla="*/ 480 h 508"/>
                <a:gd name="T22" fmla="*/ 2 w 383"/>
                <a:gd name="T23" fmla="*/ 480 h 508"/>
                <a:gd name="T24" fmla="*/ 0 w 383"/>
                <a:gd name="T25" fmla="*/ 508 h 508"/>
                <a:gd name="T26" fmla="*/ 383 w 383"/>
                <a:gd name="T27" fmla="*/ 508 h 508"/>
                <a:gd name="T28" fmla="*/ 351 w 383"/>
                <a:gd name="T29" fmla="*/ 410 h 508"/>
                <a:gd name="T30" fmla="*/ 277 w 383"/>
                <a:gd name="T31" fmla="*/ 211 h 508"/>
                <a:gd name="T32" fmla="*/ 266 w 383"/>
                <a:gd name="T33" fmla="*/ 239 h 508"/>
                <a:gd name="T34" fmla="*/ 123 w 383"/>
                <a:gd name="T35"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3" h="508">
                  <a:moveTo>
                    <a:pt x="123" y="0"/>
                  </a:moveTo>
                  <a:cubicBezTo>
                    <a:pt x="123" y="284"/>
                    <a:pt x="123" y="284"/>
                    <a:pt x="123" y="284"/>
                  </a:cubicBezTo>
                  <a:cubicBezTo>
                    <a:pt x="123" y="284"/>
                    <a:pt x="123" y="284"/>
                    <a:pt x="123" y="284"/>
                  </a:cubicBezTo>
                  <a:cubicBezTo>
                    <a:pt x="123" y="303"/>
                    <a:pt x="107" y="319"/>
                    <a:pt x="87" y="319"/>
                  </a:cubicBezTo>
                  <a:cubicBezTo>
                    <a:pt x="87" y="319"/>
                    <a:pt x="87" y="319"/>
                    <a:pt x="86" y="319"/>
                  </a:cubicBezTo>
                  <a:cubicBezTo>
                    <a:pt x="18" y="317"/>
                    <a:pt x="18" y="317"/>
                    <a:pt x="18" y="317"/>
                  </a:cubicBezTo>
                  <a:cubicBezTo>
                    <a:pt x="9" y="412"/>
                    <a:pt x="9" y="412"/>
                    <a:pt x="9" y="412"/>
                  </a:cubicBezTo>
                  <a:cubicBezTo>
                    <a:pt x="246" y="412"/>
                    <a:pt x="246" y="412"/>
                    <a:pt x="246" y="412"/>
                  </a:cubicBezTo>
                  <a:cubicBezTo>
                    <a:pt x="264" y="412"/>
                    <a:pt x="279" y="427"/>
                    <a:pt x="279" y="445"/>
                  </a:cubicBezTo>
                  <a:cubicBezTo>
                    <a:pt x="279" y="447"/>
                    <a:pt x="279" y="447"/>
                    <a:pt x="279" y="447"/>
                  </a:cubicBezTo>
                  <a:cubicBezTo>
                    <a:pt x="279" y="465"/>
                    <a:pt x="264" y="480"/>
                    <a:pt x="246" y="480"/>
                  </a:cubicBezTo>
                  <a:cubicBezTo>
                    <a:pt x="2" y="480"/>
                    <a:pt x="2" y="480"/>
                    <a:pt x="2" y="480"/>
                  </a:cubicBezTo>
                  <a:cubicBezTo>
                    <a:pt x="0" y="508"/>
                    <a:pt x="0" y="508"/>
                    <a:pt x="0" y="508"/>
                  </a:cubicBezTo>
                  <a:cubicBezTo>
                    <a:pt x="383" y="508"/>
                    <a:pt x="383" y="508"/>
                    <a:pt x="383" y="508"/>
                  </a:cubicBezTo>
                  <a:cubicBezTo>
                    <a:pt x="373" y="475"/>
                    <a:pt x="362" y="443"/>
                    <a:pt x="351" y="410"/>
                  </a:cubicBezTo>
                  <a:cubicBezTo>
                    <a:pt x="328" y="343"/>
                    <a:pt x="303" y="277"/>
                    <a:pt x="277" y="211"/>
                  </a:cubicBezTo>
                  <a:cubicBezTo>
                    <a:pt x="273" y="221"/>
                    <a:pt x="269" y="230"/>
                    <a:pt x="266" y="239"/>
                  </a:cubicBezTo>
                  <a:cubicBezTo>
                    <a:pt x="123" y="0"/>
                    <a:pt x="123" y="0"/>
                    <a:pt x="123" y="0"/>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3" name="Freeform 25"/>
            <p:cNvSpPr/>
            <p:nvPr/>
          </p:nvSpPr>
          <p:spPr bwMode="auto">
            <a:xfrm>
              <a:off x="6209" y="2076"/>
              <a:ext cx="470" cy="724"/>
            </a:xfrm>
            <a:custGeom>
              <a:avLst/>
              <a:gdLst>
                <a:gd name="T0" fmla="*/ 233 w 233"/>
                <a:gd name="T1" fmla="*/ 0 h 359"/>
                <a:gd name="T2" fmla="*/ 194 w 233"/>
                <a:gd name="T3" fmla="*/ 0 h 359"/>
                <a:gd name="T4" fmla="*/ 72 w 233"/>
                <a:gd name="T5" fmla="*/ 252 h 359"/>
                <a:gd name="T6" fmla="*/ 0 w 233"/>
                <a:gd name="T7" fmla="*/ 117 h 359"/>
                <a:gd name="T8" fmla="*/ 35 w 233"/>
                <a:gd name="T9" fmla="*/ 217 h 359"/>
                <a:gd name="T10" fmla="*/ 91 w 233"/>
                <a:gd name="T11" fmla="*/ 359 h 359"/>
                <a:gd name="T12" fmla="*/ 233 w 233"/>
                <a:gd name="T13" fmla="*/ 0 h 359"/>
              </a:gdLst>
              <a:ahLst/>
              <a:cxnLst>
                <a:cxn ang="0">
                  <a:pos x="T0" y="T1"/>
                </a:cxn>
                <a:cxn ang="0">
                  <a:pos x="T2" y="T3"/>
                </a:cxn>
                <a:cxn ang="0">
                  <a:pos x="T4" y="T5"/>
                </a:cxn>
                <a:cxn ang="0">
                  <a:pos x="T6" y="T7"/>
                </a:cxn>
                <a:cxn ang="0">
                  <a:pos x="T8" y="T9"/>
                </a:cxn>
                <a:cxn ang="0">
                  <a:pos x="T10" y="T11"/>
                </a:cxn>
                <a:cxn ang="0">
                  <a:pos x="T12" y="T13"/>
                </a:cxn>
              </a:cxnLst>
              <a:rect l="0" t="0" r="r" b="b"/>
              <a:pathLst>
                <a:path w="233" h="359">
                  <a:moveTo>
                    <a:pt x="233" y="0"/>
                  </a:moveTo>
                  <a:cubicBezTo>
                    <a:pt x="194" y="0"/>
                    <a:pt x="194" y="0"/>
                    <a:pt x="194" y="0"/>
                  </a:cubicBezTo>
                  <a:cubicBezTo>
                    <a:pt x="72" y="252"/>
                    <a:pt x="72" y="252"/>
                    <a:pt x="72" y="252"/>
                  </a:cubicBezTo>
                  <a:cubicBezTo>
                    <a:pt x="0" y="117"/>
                    <a:pt x="0" y="117"/>
                    <a:pt x="0" y="117"/>
                  </a:cubicBezTo>
                  <a:cubicBezTo>
                    <a:pt x="11" y="151"/>
                    <a:pt x="23" y="184"/>
                    <a:pt x="35" y="217"/>
                  </a:cubicBezTo>
                  <a:cubicBezTo>
                    <a:pt x="53" y="265"/>
                    <a:pt x="72" y="312"/>
                    <a:pt x="91" y="359"/>
                  </a:cubicBezTo>
                  <a:cubicBezTo>
                    <a:pt x="161" y="181"/>
                    <a:pt x="215" y="62"/>
                    <a:pt x="233"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4" name="Freeform 27"/>
            <p:cNvSpPr/>
            <p:nvPr/>
          </p:nvSpPr>
          <p:spPr bwMode="auto">
            <a:xfrm>
              <a:off x="5951" y="3078"/>
              <a:ext cx="73" cy="73"/>
            </a:xfrm>
            <a:custGeom>
              <a:avLst/>
              <a:gdLst>
                <a:gd name="T0" fmla="*/ 35 w 36"/>
                <a:gd name="T1" fmla="*/ 18 h 36"/>
                <a:gd name="T2" fmla="*/ 18 w 36"/>
                <a:gd name="T3" fmla="*/ 36 h 36"/>
                <a:gd name="T4" fmla="*/ 0 w 36"/>
                <a:gd name="T5" fmla="*/ 19 h 36"/>
                <a:gd name="T6" fmla="*/ 17 w 36"/>
                <a:gd name="T7" fmla="*/ 1 h 36"/>
                <a:gd name="T8" fmla="*/ 35 w 36"/>
                <a:gd name="T9" fmla="*/ 18 h 36"/>
              </a:gdLst>
              <a:ahLst/>
              <a:cxnLst>
                <a:cxn ang="0">
                  <a:pos x="T0" y="T1"/>
                </a:cxn>
                <a:cxn ang="0">
                  <a:pos x="T2" y="T3"/>
                </a:cxn>
                <a:cxn ang="0">
                  <a:pos x="T4" y="T5"/>
                </a:cxn>
                <a:cxn ang="0">
                  <a:pos x="T6" y="T7"/>
                </a:cxn>
                <a:cxn ang="0">
                  <a:pos x="T8" y="T9"/>
                </a:cxn>
              </a:cxnLst>
              <a:rect l="0" t="0" r="r" b="b"/>
              <a:pathLst>
                <a:path w="36" h="36">
                  <a:moveTo>
                    <a:pt x="35" y="18"/>
                  </a:moveTo>
                  <a:cubicBezTo>
                    <a:pt x="36" y="27"/>
                    <a:pt x="28" y="36"/>
                    <a:pt x="18" y="36"/>
                  </a:cubicBezTo>
                  <a:cubicBezTo>
                    <a:pt x="9" y="36"/>
                    <a:pt x="1" y="29"/>
                    <a:pt x="0" y="19"/>
                  </a:cubicBezTo>
                  <a:cubicBezTo>
                    <a:pt x="0" y="9"/>
                    <a:pt x="7" y="1"/>
                    <a:pt x="17" y="1"/>
                  </a:cubicBezTo>
                  <a:cubicBezTo>
                    <a:pt x="27" y="0"/>
                    <a:pt x="35" y="8"/>
                    <a:pt x="35" y="18"/>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5" name="Freeform 28"/>
            <p:cNvSpPr/>
            <p:nvPr/>
          </p:nvSpPr>
          <p:spPr bwMode="auto">
            <a:xfrm>
              <a:off x="5988" y="3048"/>
              <a:ext cx="427" cy="175"/>
            </a:xfrm>
            <a:custGeom>
              <a:avLst/>
              <a:gdLst>
                <a:gd name="T0" fmla="*/ 0 w 212"/>
                <a:gd name="T1" fmla="*/ 16 h 87"/>
                <a:gd name="T2" fmla="*/ 111 w 212"/>
                <a:gd name="T3" fmla="*/ 2 h 87"/>
                <a:gd name="T4" fmla="*/ 186 w 212"/>
                <a:gd name="T5" fmla="*/ 44 h 87"/>
                <a:gd name="T6" fmla="*/ 199 w 212"/>
                <a:gd name="T7" fmla="*/ 87 h 87"/>
                <a:gd name="T8" fmla="*/ 110 w 212"/>
                <a:gd name="T9" fmla="*/ 41 h 87"/>
                <a:gd name="T10" fmla="*/ 2 w 212"/>
                <a:gd name="T11" fmla="*/ 51 h 87"/>
                <a:gd name="T12" fmla="*/ 0 w 212"/>
                <a:gd name="T13" fmla="*/ 16 h 87"/>
              </a:gdLst>
              <a:ahLst/>
              <a:cxnLst>
                <a:cxn ang="0">
                  <a:pos x="T0" y="T1"/>
                </a:cxn>
                <a:cxn ang="0">
                  <a:pos x="T2" y="T3"/>
                </a:cxn>
                <a:cxn ang="0">
                  <a:pos x="T4" y="T5"/>
                </a:cxn>
                <a:cxn ang="0">
                  <a:pos x="T6" y="T7"/>
                </a:cxn>
                <a:cxn ang="0">
                  <a:pos x="T8" y="T9"/>
                </a:cxn>
                <a:cxn ang="0">
                  <a:pos x="T10" y="T11"/>
                </a:cxn>
                <a:cxn ang="0">
                  <a:pos x="T12" y="T13"/>
                </a:cxn>
              </a:cxnLst>
              <a:rect l="0" t="0" r="r" b="b"/>
              <a:pathLst>
                <a:path w="212" h="87">
                  <a:moveTo>
                    <a:pt x="0" y="16"/>
                  </a:moveTo>
                  <a:cubicBezTo>
                    <a:pt x="0" y="16"/>
                    <a:pt x="88" y="5"/>
                    <a:pt x="111" y="2"/>
                  </a:cubicBezTo>
                  <a:cubicBezTo>
                    <a:pt x="134" y="0"/>
                    <a:pt x="157" y="27"/>
                    <a:pt x="186" y="44"/>
                  </a:cubicBezTo>
                  <a:cubicBezTo>
                    <a:pt x="212" y="59"/>
                    <a:pt x="199" y="87"/>
                    <a:pt x="199" y="87"/>
                  </a:cubicBezTo>
                  <a:cubicBezTo>
                    <a:pt x="199" y="87"/>
                    <a:pt x="128" y="56"/>
                    <a:pt x="110" y="41"/>
                  </a:cubicBezTo>
                  <a:cubicBezTo>
                    <a:pt x="96" y="30"/>
                    <a:pt x="2" y="51"/>
                    <a:pt x="2" y="51"/>
                  </a:cubicBezTo>
                  <a:lnTo>
                    <a:pt x="0" y="16"/>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6" name="Freeform 29"/>
            <p:cNvSpPr/>
            <p:nvPr/>
          </p:nvSpPr>
          <p:spPr bwMode="auto">
            <a:xfrm>
              <a:off x="5949" y="3213"/>
              <a:ext cx="81" cy="81"/>
            </a:xfrm>
            <a:custGeom>
              <a:avLst/>
              <a:gdLst>
                <a:gd name="T0" fmla="*/ 36 w 40"/>
                <a:gd name="T1" fmla="*/ 13 h 40"/>
                <a:gd name="T2" fmla="*/ 27 w 40"/>
                <a:gd name="T3" fmla="*/ 36 h 40"/>
                <a:gd name="T4" fmla="*/ 4 w 40"/>
                <a:gd name="T5" fmla="*/ 27 h 40"/>
                <a:gd name="T6" fmla="*/ 13 w 40"/>
                <a:gd name="T7" fmla="*/ 4 h 40"/>
                <a:gd name="T8" fmla="*/ 36 w 40"/>
                <a:gd name="T9" fmla="*/ 13 h 40"/>
              </a:gdLst>
              <a:ahLst/>
              <a:cxnLst>
                <a:cxn ang="0">
                  <a:pos x="T0" y="T1"/>
                </a:cxn>
                <a:cxn ang="0">
                  <a:pos x="T2" y="T3"/>
                </a:cxn>
                <a:cxn ang="0">
                  <a:pos x="T4" y="T5"/>
                </a:cxn>
                <a:cxn ang="0">
                  <a:pos x="T6" y="T7"/>
                </a:cxn>
                <a:cxn ang="0">
                  <a:pos x="T8" y="T9"/>
                </a:cxn>
              </a:cxnLst>
              <a:rect l="0" t="0" r="r" b="b"/>
              <a:pathLst>
                <a:path w="40" h="40">
                  <a:moveTo>
                    <a:pt x="36" y="13"/>
                  </a:moveTo>
                  <a:cubicBezTo>
                    <a:pt x="40" y="22"/>
                    <a:pt x="36" y="33"/>
                    <a:pt x="27" y="36"/>
                  </a:cubicBezTo>
                  <a:cubicBezTo>
                    <a:pt x="18" y="40"/>
                    <a:pt x="7" y="36"/>
                    <a:pt x="4" y="27"/>
                  </a:cubicBezTo>
                  <a:cubicBezTo>
                    <a:pt x="0" y="18"/>
                    <a:pt x="4" y="8"/>
                    <a:pt x="13" y="4"/>
                  </a:cubicBezTo>
                  <a:cubicBezTo>
                    <a:pt x="22" y="0"/>
                    <a:pt x="32" y="4"/>
                    <a:pt x="36" y="13"/>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7" name="Freeform 30"/>
            <p:cNvSpPr/>
            <p:nvPr/>
          </p:nvSpPr>
          <p:spPr bwMode="auto">
            <a:xfrm>
              <a:off x="5977" y="3096"/>
              <a:ext cx="430" cy="190"/>
            </a:xfrm>
            <a:custGeom>
              <a:avLst/>
              <a:gdLst>
                <a:gd name="T0" fmla="*/ 0 w 213"/>
                <a:gd name="T1" fmla="*/ 61 h 94"/>
                <a:gd name="T2" fmla="*/ 99 w 213"/>
                <a:gd name="T3" fmla="*/ 10 h 94"/>
                <a:gd name="T4" fmla="*/ 184 w 213"/>
                <a:gd name="T5" fmla="*/ 23 h 94"/>
                <a:gd name="T6" fmla="*/ 211 w 213"/>
                <a:gd name="T7" fmla="*/ 59 h 94"/>
                <a:gd name="T8" fmla="*/ 111 w 213"/>
                <a:gd name="T9" fmla="*/ 47 h 94"/>
                <a:gd name="T10" fmla="*/ 14 w 213"/>
                <a:gd name="T11" fmla="*/ 94 h 94"/>
                <a:gd name="T12" fmla="*/ 0 w 213"/>
                <a:gd name="T13" fmla="*/ 61 h 94"/>
              </a:gdLst>
              <a:ahLst/>
              <a:cxnLst>
                <a:cxn ang="0">
                  <a:pos x="T0" y="T1"/>
                </a:cxn>
                <a:cxn ang="0">
                  <a:pos x="T2" y="T3"/>
                </a:cxn>
                <a:cxn ang="0">
                  <a:pos x="T4" y="T5"/>
                </a:cxn>
                <a:cxn ang="0">
                  <a:pos x="T6" y="T7"/>
                </a:cxn>
                <a:cxn ang="0">
                  <a:pos x="T8" y="T9"/>
                </a:cxn>
                <a:cxn ang="0">
                  <a:pos x="T10" y="T11"/>
                </a:cxn>
                <a:cxn ang="0">
                  <a:pos x="T12" y="T13"/>
                </a:cxn>
              </a:cxnLst>
              <a:rect l="0" t="0" r="r" b="b"/>
              <a:pathLst>
                <a:path w="213" h="94">
                  <a:moveTo>
                    <a:pt x="0" y="61"/>
                  </a:moveTo>
                  <a:cubicBezTo>
                    <a:pt x="0" y="61"/>
                    <a:pt x="78" y="21"/>
                    <a:pt x="99" y="10"/>
                  </a:cubicBezTo>
                  <a:cubicBezTo>
                    <a:pt x="119" y="0"/>
                    <a:pt x="151" y="17"/>
                    <a:pt x="184" y="23"/>
                  </a:cubicBezTo>
                  <a:cubicBezTo>
                    <a:pt x="213" y="28"/>
                    <a:pt x="211" y="59"/>
                    <a:pt x="211" y="59"/>
                  </a:cubicBezTo>
                  <a:cubicBezTo>
                    <a:pt x="211" y="59"/>
                    <a:pt x="134" y="55"/>
                    <a:pt x="111" y="47"/>
                  </a:cubicBezTo>
                  <a:cubicBezTo>
                    <a:pt x="95" y="41"/>
                    <a:pt x="14" y="94"/>
                    <a:pt x="14" y="94"/>
                  </a:cubicBezTo>
                  <a:lnTo>
                    <a:pt x="0" y="61"/>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8" name="Freeform 31"/>
            <p:cNvSpPr/>
            <p:nvPr/>
          </p:nvSpPr>
          <p:spPr bwMode="auto">
            <a:xfrm>
              <a:off x="5943" y="3245"/>
              <a:ext cx="81" cy="81"/>
            </a:xfrm>
            <a:custGeom>
              <a:avLst/>
              <a:gdLst>
                <a:gd name="T0" fmla="*/ 36 w 40"/>
                <a:gd name="T1" fmla="*/ 14 h 40"/>
                <a:gd name="T2" fmla="*/ 26 w 40"/>
                <a:gd name="T3" fmla="*/ 37 h 40"/>
                <a:gd name="T4" fmla="*/ 3 w 40"/>
                <a:gd name="T5" fmla="*/ 27 h 40"/>
                <a:gd name="T6" fmla="*/ 13 w 40"/>
                <a:gd name="T7" fmla="*/ 4 h 40"/>
                <a:gd name="T8" fmla="*/ 36 w 40"/>
                <a:gd name="T9" fmla="*/ 14 h 40"/>
              </a:gdLst>
              <a:ahLst/>
              <a:cxnLst>
                <a:cxn ang="0">
                  <a:pos x="T0" y="T1"/>
                </a:cxn>
                <a:cxn ang="0">
                  <a:pos x="T2" y="T3"/>
                </a:cxn>
                <a:cxn ang="0">
                  <a:pos x="T4" y="T5"/>
                </a:cxn>
                <a:cxn ang="0">
                  <a:pos x="T6" y="T7"/>
                </a:cxn>
                <a:cxn ang="0">
                  <a:pos x="T8" y="T9"/>
                </a:cxn>
              </a:cxnLst>
              <a:rect l="0" t="0" r="r" b="b"/>
              <a:pathLst>
                <a:path w="40" h="40">
                  <a:moveTo>
                    <a:pt x="36" y="14"/>
                  </a:moveTo>
                  <a:cubicBezTo>
                    <a:pt x="40" y="23"/>
                    <a:pt x="35" y="33"/>
                    <a:pt x="26" y="37"/>
                  </a:cubicBezTo>
                  <a:cubicBezTo>
                    <a:pt x="17" y="40"/>
                    <a:pt x="7" y="36"/>
                    <a:pt x="3" y="27"/>
                  </a:cubicBezTo>
                  <a:cubicBezTo>
                    <a:pt x="0" y="18"/>
                    <a:pt x="4" y="8"/>
                    <a:pt x="13" y="4"/>
                  </a:cubicBezTo>
                  <a:cubicBezTo>
                    <a:pt x="22" y="0"/>
                    <a:pt x="32" y="5"/>
                    <a:pt x="36" y="14"/>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9" name="Freeform 32"/>
            <p:cNvSpPr/>
            <p:nvPr/>
          </p:nvSpPr>
          <p:spPr bwMode="auto">
            <a:xfrm>
              <a:off x="5971" y="3128"/>
              <a:ext cx="430" cy="190"/>
            </a:xfrm>
            <a:custGeom>
              <a:avLst/>
              <a:gdLst>
                <a:gd name="T0" fmla="*/ 0 w 213"/>
                <a:gd name="T1" fmla="*/ 62 h 94"/>
                <a:gd name="T2" fmla="*/ 98 w 213"/>
                <a:gd name="T3" fmla="*/ 11 h 94"/>
                <a:gd name="T4" fmla="*/ 183 w 213"/>
                <a:gd name="T5" fmla="*/ 23 h 94"/>
                <a:gd name="T6" fmla="*/ 211 w 213"/>
                <a:gd name="T7" fmla="*/ 59 h 94"/>
                <a:gd name="T8" fmla="*/ 111 w 213"/>
                <a:gd name="T9" fmla="*/ 47 h 94"/>
                <a:gd name="T10" fmla="*/ 14 w 213"/>
                <a:gd name="T11" fmla="*/ 94 h 94"/>
                <a:gd name="T12" fmla="*/ 0 w 213"/>
                <a:gd name="T13" fmla="*/ 62 h 94"/>
              </a:gdLst>
              <a:ahLst/>
              <a:cxnLst>
                <a:cxn ang="0">
                  <a:pos x="T0" y="T1"/>
                </a:cxn>
                <a:cxn ang="0">
                  <a:pos x="T2" y="T3"/>
                </a:cxn>
                <a:cxn ang="0">
                  <a:pos x="T4" y="T5"/>
                </a:cxn>
                <a:cxn ang="0">
                  <a:pos x="T6" y="T7"/>
                </a:cxn>
                <a:cxn ang="0">
                  <a:pos x="T8" y="T9"/>
                </a:cxn>
                <a:cxn ang="0">
                  <a:pos x="T10" y="T11"/>
                </a:cxn>
                <a:cxn ang="0">
                  <a:pos x="T12" y="T13"/>
                </a:cxn>
              </a:cxnLst>
              <a:rect l="0" t="0" r="r" b="b"/>
              <a:pathLst>
                <a:path w="213" h="94">
                  <a:moveTo>
                    <a:pt x="0" y="62"/>
                  </a:moveTo>
                  <a:cubicBezTo>
                    <a:pt x="0" y="62"/>
                    <a:pt x="78" y="21"/>
                    <a:pt x="98" y="11"/>
                  </a:cubicBezTo>
                  <a:cubicBezTo>
                    <a:pt x="119" y="0"/>
                    <a:pt x="151" y="18"/>
                    <a:pt x="183" y="23"/>
                  </a:cubicBezTo>
                  <a:cubicBezTo>
                    <a:pt x="213" y="28"/>
                    <a:pt x="211" y="59"/>
                    <a:pt x="211" y="59"/>
                  </a:cubicBezTo>
                  <a:cubicBezTo>
                    <a:pt x="211" y="59"/>
                    <a:pt x="134" y="55"/>
                    <a:pt x="111" y="47"/>
                  </a:cubicBezTo>
                  <a:cubicBezTo>
                    <a:pt x="95" y="42"/>
                    <a:pt x="14" y="94"/>
                    <a:pt x="14" y="94"/>
                  </a:cubicBezTo>
                  <a:lnTo>
                    <a:pt x="0" y="62"/>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0" name="Freeform 33"/>
            <p:cNvSpPr/>
            <p:nvPr/>
          </p:nvSpPr>
          <p:spPr bwMode="auto">
            <a:xfrm>
              <a:off x="6028" y="3265"/>
              <a:ext cx="80" cy="81"/>
            </a:xfrm>
            <a:custGeom>
              <a:avLst/>
              <a:gdLst>
                <a:gd name="T0" fmla="*/ 36 w 40"/>
                <a:gd name="T1" fmla="*/ 13 h 40"/>
                <a:gd name="T2" fmla="*/ 27 w 40"/>
                <a:gd name="T3" fmla="*/ 36 h 40"/>
                <a:gd name="T4" fmla="*/ 3 w 40"/>
                <a:gd name="T5" fmla="*/ 27 h 40"/>
                <a:gd name="T6" fmla="*/ 13 w 40"/>
                <a:gd name="T7" fmla="*/ 4 h 40"/>
                <a:gd name="T8" fmla="*/ 36 w 40"/>
                <a:gd name="T9" fmla="*/ 13 h 40"/>
              </a:gdLst>
              <a:ahLst/>
              <a:cxnLst>
                <a:cxn ang="0">
                  <a:pos x="T0" y="T1"/>
                </a:cxn>
                <a:cxn ang="0">
                  <a:pos x="T2" y="T3"/>
                </a:cxn>
                <a:cxn ang="0">
                  <a:pos x="T4" y="T5"/>
                </a:cxn>
                <a:cxn ang="0">
                  <a:pos x="T6" y="T7"/>
                </a:cxn>
                <a:cxn ang="0">
                  <a:pos x="T8" y="T9"/>
                </a:cxn>
              </a:cxnLst>
              <a:rect l="0" t="0" r="r" b="b"/>
              <a:pathLst>
                <a:path w="40" h="40">
                  <a:moveTo>
                    <a:pt x="36" y="13"/>
                  </a:moveTo>
                  <a:cubicBezTo>
                    <a:pt x="40" y="22"/>
                    <a:pt x="36" y="33"/>
                    <a:pt x="27" y="36"/>
                  </a:cubicBezTo>
                  <a:cubicBezTo>
                    <a:pt x="18" y="40"/>
                    <a:pt x="7" y="36"/>
                    <a:pt x="3" y="27"/>
                  </a:cubicBezTo>
                  <a:cubicBezTo>
                    <a:pt x="0" y="18"/>
                    <a:pt x="4" y="8"/>
                    <a:pt x="13" y="4"/>
                  </a:cubicBezTo>
                  <a:cubicBezTo>
                    <a:pt x="22" y="0"/>
                    <a:pt x="32" y="4"/>
                    <a:pt x="36" y="13"/>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1" name="Freeform 34"/>
            <p:cNvSpPr/>
            <p:nvPr/>
          </p:nvSpPr>
          <p:spPr bwMode="auto">
            <a:xfrm>
              <a:off x="6056" y="3149"/>
              <a:ext cx="429" cy="189"/>
            </a:xfrm>
            <a:custGeom>
              <a:avLst/>
              <a:gdLst>
                <a:gd name="T0" fmla="*/ 0 w 213"/>
                <a:gd name="T1" fmla="*/ 61 h 94"/>
                <a:gd name="T2" fmla="*/ 99 w 213"/>
                <a:gd name="T3" fmla="*/ 10 h 94"/>
                <a:gd name="T4" fmla="*/ 184 w 213"/>
                <a:gd name="T5" fmla="*/ 23 h 94"/>
                <a:gd name="T6" fmla="*/ 211 w 213"/>
                <a:gd name="T7" fmla="*/ 59 h 94"/>
                <a:gd name="T8" fmla="*/ 111 w 213"/>
                <a:gd name="T9" fmla="*/ 47 h 94"/>
                <a:gd name="T10" fmla="*/ 14 w 213"/>
                <a:gd name="T11" fmla="*/ 94 h 94"/>
                <a:gd name="T12" fmla="*/ 0 w 213"/>
                <a:gd name="T13" fmla="*/ 61 h 94"/>
              </a:gdLst>
              <a:ahLst/>
              <a:cxnLst>
                <a:cxn ang="0">
                  <a:pos x="T0" y="T1"/>
                </a:cxn>
                <a:cxn ang="0">
                  <a:pos x="T2" y="T3"/>
                </a:cxn>
                <a:cxn ang="0">
                  <a:pos x="T4" y="T5"/>
                </a:cxn>
                <a:cxn ang="0">
                  <a:pos x="T6" y="T7"/>
                </a:cxn>
                <a:cxn ang="0">
                  <a:pos x="T8" y="T9"/>
                </a:cxn>
                <a:cxn ang="0">
                  <a:pos x="T10" y="T11"/>
                </a:cxn>
                <a:cxn ang="0">
                  <a:pos x="T12" y="T13"/>
                </a:cxn>
              </a:cxnLst>
              <a:rect l="0" t="0" r="r" b="b"/>
              <a:pathLst>
                <a:path w="213" h="94">
                  <a:moveTo>
                    <a:pt x="0" y="61"/>
                  </a:moveTo>
                  <a:cubicBezTo>
                    <a:pt x="0" y="61"/>
                    <a:pt x="78" y="21"/>
                    <a:pt x="99" y="10"/>
                  </a:cubicBezTo>
                  <a:cubicBezTo>
                    <a:pt x="119" y="0"/>
                    <a:pt x="151" y="17"/>
                    <a:pt x="184" y="23"/>
                  </a:cubicBezTo>
                  <a:cubicBezTo>
                    <a:pt x="213" y="28"/>
                    <a:pt x="211" y="59"/>
                    <a:pt x="211" y="59"/>
                  </a:cubicBezTo>
                  <a:cubicBezTo>
                    <a:pt x="211" y="59"/>
                    <a:pt x="134" y="55"/>
                    <a:pt x="111" y="47"/>
                  </a:cubicBezTo>
                  <a:cubicBezTo>
                    <a:pt x="95" y="41"/>
                    <a:pt x="14" y="94"/>
                    <a:pt x="14" y="94"/>
                  </a:cubicBezTo>
                  <a:lnTo>
                    <a:pt x="0" y="61"/>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2" name="Freeform 35"/>
            <p:cNvSpPr/>
            <p:nvPr/>
          </p:nvSpPr>
          <p:spPr bwMode="auto">
            <a:xfrm>
              <a:off x="5607" y="3072"/>
              <a:ext cx="60" cy="60"/>
            </a:xfrm>
            <a:custGeom>
              <a:avLst/>
              <a:gdLst>
                <a:gd name="T0" fmla="*/ 1 w 30"/>
                <a:gd name="T1" fmla="*/ 13 h 30"/>
                <a:gd name="T2" fmla="*/ 13 w 30"/>
                <a:gd name="T3" fmla="*/ 29 h 30"/>
                <a:gd name="T4" fmla="*/ 29 w 30"/>
                <a:gd name="T5" fmla="*/ 17 h 30"/>
                <a:gd name="T6" fmla="*/ 17 w 30"/>
                <a:gd name="T7" fmla="*/ 1 h 30"/>
                <a:gd name="T8" fmla="*/ 1 w 30"/>
                <a:gd name="T9" fmla="*/ 13 h 30"/>
              </a:gdLst>
              <a:ahLst/>
              <a:cxnLst>
                <a:cxn ang="0">
                  <a:pos x="T0" y="T1"/>
                </a:cxn>
                <a:cxn ang="0">
                  <a:pos x="T2" y="T3"/>
                </a:cxn>
                <a:cxn ang="0">
                  <a:pos x="T4" y="T5"/>
                </a:cxn>
                <a:cxn ang="0">
                  <a:pos x="T6" y="T7"/>
                </a:cxn>
                <a:cxn ang="0">
                  <a:pos x="T8" y="T9"/>
                </a:cxn>
              </a:cxnLst>
              <a:rect l="0" t="0" r="r" b="b"/>
              <a:pathLst>
                <a:path w="30" h="30">
                  <a:moveTo>
                    <a:pt x="1" y="13"/>
                  </a:moveTo>
                  <a:cubicBezTo>
                    <a:pt x="0" y="21"/>
                    <a:pt x="5" y="28"/>
                    <a:pt x="13" y="29"/>
                  </a:cubicBezTo>
                  <a:cubicBezTo>
                    <a:pt x="21" y="30"/>
                    <a:pt x="28" y="24"/>
                    <a:pt x="29" y="17"/>
                  </a:cubicBezTo>
                  <a:cubicBezTo>
                    <a:pt x="30" y="9"/>
                    <a:pt x="24" y="2"/>
                    <a:pt x="17" y="1"/>
                  </a:cubicBezTo>
                  <a:cubicBezTo>
                    <a:pt x="9" y="0"/>
                    <a:pt x="2" y="5"/>
                    <a:pt x="1" y="13"/>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3" name="Freeform 36"/>
            <p:cNvSpPr/>
            <p:nvPr/>
          </p:nvSpPr>
          <p:spPr bwMode="auto">
            <a:xfrm>
              <a:off x="5292" y="3028"/>
              <a:ext cx="347" cy="131"/>
            </a:xfrm>
            <a:custGeom>
              <a:avLst/>
              <a:gdLst>
                <a:gd name="T0" fmla="*/ 172 w 172"/>
                <a:gd name="T1" fmla="*/ 23 h 65"/>
                <a:gd name="T2" fmla="*/ 85 w 172"/>
                <a:gd name="T3" fmla="*/ 4 h 65"/>
                <a:gd name="T4" fmla="*/ 22 w 172"/>
                <a:gd name="T5" fmla="*/ 31 h 65"/>
                <a:gd name="T6" fmla="*/ 8 w 172"/>
                <a:gd name="T7" fmla="*/ 65 h 65"/>
                <a:gd name="T8" fmla="*/ 83 w 172"/>
                <a:gd name="T9" fmla="*/ 35 h 65"/>
                <a:gd name="T10" fmla="*/ 168 w 172"/>
                <a:gd name="T11" fmla="*/ 51 h 65"/>
                <a:gd name="T12" fmla="*/ 172 w 172"/>
                <a:gd name="T13" fmla="*/ 23 h 65"/>
              </a:gdLst>
              <a:ahLst/>
              <a:cxnLst>
                <a:cxn ang="0">
                  <a:pos x="T0" y="T1"/>
                </a:cxn>
                <a:cxn ang="0">
                  <a:pos x="T2" y="T3"/>
                </a:cxn>
                <a:cxn ang="0">
                  <a:pos x="T4" y="T5"/>
                </a:cxn>
                <a:cxn ang="0">
                  <a:pos x="T6" y="T7"/>
                </a:cxn>
                <a:cxn ang="0">
                  <a:pos x="T8" y="T9"/>
                </a:cxn>
                <a:cxn ang="0">
                  <a:pos x="T10" y="T11"/>
                </a:cxn>
                <a:cxn ang="0">
                  <a:pos x="T12" y="T13"/>
                </a:cxn>
              </a:cxnLst>
              <a:rect l="0" t="0" r="r" b="b"/>
              <a:pathLst>
                <a:path w="172" h="65">
                  <a:moveTo>
                    <a:pt x="172" y="23"/>
                  </a:moveTo>
                  <a:cubicBezTo>
                    <a:pt x="172" y="23"/>
                    <a:pt x="103" y="8"/>
                    <a:pt x="85" y="4"/>
                  </a:cubicBezTo>
                  <a:cubicBezTo>
                    <a:pt x="67" y="0"/>
                    <a:pt x="46" y="20"/>
                    <a:pt x="22" y="31"/>
                  </a:cubicBezTo>
                  <a:cubicBezTo>
                    <a:pt x="0" y="41"/>
                    <a:pt x="8" y="65"/>
                    <a:pt x="8" y="65"/>
                  </a:cubicBezTo>
                  <a:cubicBezTo>
                    <a:pt x="8" y="65"/>
                    <a:pt x="67" y="45"/>
                    <a:pt x="83" y="35"/>
                  </a:cubicBezTo>
                  <a:cubicBezTo>
                    <a:pt x="94" y="27"/>
                    <a:pt x="168" y="51"/>
                    <a:pt x="168" y="51"/>
                  </a:cubicBezTo>
                  <a:lnTo>
                    <a:pt x="172" y="23"/>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4" name="Freeform 37"/>
            <p:cNvSpPr/>
            <p:nvPr/>
          </p:nvSpPr>
          <p:spPr bwMode="auto">
            <a:xfrm>
              <a:off x="5593" y="3179"/>
              <a:ext cx="64" cy="66"/>
            </a:xfrm>
            <a:custGeom>
              <a:avLst/>
              <a:gdLst>
                <a:gd name="T0" fmla="*/ 3 w 32"/>
                <a:gd name="T1" fmla="*/ 10 h 33"/>
                <a:gd name="T2" fmla="*/ 9 w 32"/>
                <a:gd name="T3" fmla="*/ 29 h 33"/>
                <a:gd name="T4" fmla="*/ 28 w 32"/>
                <a:gd name="T5" fmla="*/ 23 h 33"/>
                <a:gd name="T6" fmla="*/ 23 w 32"/>
                <a:gd name="T7" fmla="*/ 4 h 33"/>
                <a:gd name="T8" fmla="*/ 3 w 32"/>
                <a:gd name="T9" fmla="*/ 10 h 33"/>
              </a:gdLst>
              <a:ahLst/>
              <a:cxnLst>
                <a:cxn ang="0">
                  <a:pos x="T0" y="T1"/>
                </a:cxn>
                <a:cxn ang="0">
                  <a:pos x="T2" y="T3"/>
                </a:cxn>
                <a:cxn ang="0">
                  <a:pos x="T4" y="T5"/>
                </a:cxn>
                <a:cxn ang="0">
                  <a:pos x="T6" y="T7"/>
                </a:cxn>
                <a:cxn ang="0">
                  <a:pos x="T8" y="T9"/>
                </a:cxn>
              </a:cxnLst>
              <a:rect l="0" t="0" r="r" b="b"/>
              <a:pathLst>
                <a:path w="32" h="33">
                  <a:moveTo>
                    <a:pt x="3" y="10"/>
                  </a:moveTo>
                  <a:cubicBezTo>
                    <a:pt x="0" y="17"/>
                    <a:pt x="2" y="25"/>
                    <a:pt x="9" y="29"/>
                  </a:cubicBezTo>
                  <a:cubicBezTo>
                    <a:pt x="16" y="33"/>
                    <a:pt x="25" y="30"/>
                    <a:pt x="28" y="23"/>
                  </a:cubicBezTo>
                  <a:cubicBezTo>
                    <a:pt x="32" y="16"/>
                    <a:pt x="29" y="8"/>
                    <a:pt x="23" y="4"/>
                  </a:cubicBezTo>
                  <a:cubicBezTo>
                    <a:pt x="16" y="0"/>
                    <a:pt x="7" y="3"/>
                    <a:pt x="3" y="10"/>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5" name="Freeform 38"/>
            <p:cNvSpPr/>
            <p:nvPr/>
          </p:nvSpPr>
          <p:spPr bwMode="auto">
            <a:xfrm>
              <a:off x="5298" y="3070"/>
              <a:ext cx="339" cy="167"/>
            </a:xfrm>
            <a:custGeom>
              <a:avLst/>
              <a:gdLst>
                <a:gd name="T0" fmla="*/ 168 w 168"/>
                <a:gd name="T1" fmla="*/ 58 h 83"/>
                <a:gd name="T2" fmla="*/ 93 w 168"/>
                <a:gd name="T3" fmla="*/ 10 h 83"/>
                <a:gd name="T4" fmla="*/ 25 w 168"/>
                <a:gd name="T5" fmla="*/ 13 h 83"/>
                <a:gd name="T6" fmla="*/ 0 w 168"/>
                <a:gd name="T7" fmla="*/ 40 h 83"/>
                <a:gd name="T8" fmla="*/ 80 w 168"/>
                <a:gd name="T9" fmla="*/ 38 h 83"/>
                <a:gd name="T10" fmla="*/ 154 w 168"/>
                <a:gd name="T11" fmla="*/ 83 h 83"/>
                <a:gd name="T12" fmla="*/ 168 w 168"/>
                <a:gd name="T13" fmla="*/ 58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68" y="58"/>
                  </a:moveTo>
                  <a:cubicBezTo>
                    <a:pt x="168" y="58"/>
                    <a:pt x="109" y="20"/>
                    <a:pt x="93" y="10"/>
                  </a:cubicBezTo>
                  <a:cubicBezTo>
                    <a:pt x="78" y="0"/>
                    <a:pt x="51" y="11"/>
                    <a:pt x="25" y="13"/>
                  </a:cubicBezTo>
                  <a:cubicBezTo>
                    <a:pt x="1" y="15"/>
                    <a:pt x="0" y="40"/>
                    <a:pt x="0" y="40"/>
                  </a:cubicBezTo>
                  <a:cubicBezTo>
                    <a:pt x="0" y="40"/>
                    <a:pt x="62" y="42"/>
                    <a:pt x="80" y="38"/>
                  </a:cubicBezTo>
                  <a:cubicBezTo>
                    <a:pt x="94" y="35"/>
                    <a:pt x="154" y="83"/>
                    <a:pt x="154" y="83"/>
                  </a:cubicBezTo>
                  <a:lnTo>
                    <a:pt x="168" y="58"/>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6" name="Freeform 39"/>
            <p:cNvSpPr/>
            <p:nvPr/>
          </p:nvSpPr>
          <p:spPr bwMode="auto">
            <a:xfrm>
              <a:off x="5595" y="3207"/>
              <a:ext cx="64" cy="65"/>
            </a:xfrm>
            <a:custGeom>
              <a:avLst/>
              <a:gdLst>
                <a:gd name="T0" fmla="*/ 4 w 32"/>
                <a:gd name="T1" fmla="*/ 9 h 32"/>
                <a:gd name="T2" fmla="*/ 10 w 32"/>
                <a:gd name="T3" fmla="*/ 28 h 32"/>
                <a:gd name="T4" fmla="*/ 29 w 32"/>
                <a:gd name="T5" fmla="*/ 22 h 32"/>
                <a:gd name="T6" fmla="*/ 23 w 32"/>
                <a:gd name="T7" fmla="*/ 3 h 32"/>
                <a:gd name="T8" fmla="*/ 4 w 32"/>
                <a:gd name="T9" fmla="*/ 9 h 32"/>
              </a:gdLst>
              <a:ahLst/>
              <a:cxnLst>
                <a:cxn ang="0">
                  <a:pos x="T0" y="T1"/>
                </a:cxn>
                <a:cxn ang="0">
                  <a:pos x="T2" y="T3"/>
                </a:cxn>
                <a:cxn ang="0">
                  <a:pos x="T4" y="T5"/>
                </a:cxn>
                <a:cxn ang="0">
                  <a:pos x="T6" y="T7"/>
                </a:cxn>
                <a:cxn ang="0">
                  <a:pos x="T8" y="T9"/>
                </a:cxn>
              </a:cxnLst>
              <a:rect l="0" t="0" r="r" b="b"/>
              <a:pathLst>
                <a:path w="32" h="32">
                  <a:moveTo>
                    <a:pt x="4" y="9"/>
                  </a:moveTo>
                  <a:cubicBezTo>
                    <a:pt x="0" y="16"/>
                    <a:pt x="3" y="24"/>
                    <a:pt x="10" y="28"/>
                  </a:cubicBezTo>
                  <a:cubicBezTo>
                    <a:pt x="16" y="32"/>
                    <a:pt x="25" y="29"/>
                    <a:pt x="29" y="22"/>
                  </a:cubicBezTo>
                  <a:cubicBezTo>
                    <a:pt x="32" y="15"/>
                    <a:pt x="30" y="7"/>
                    <a:pt x="23" y="3"/>
                  </a:cubicBezTo>
                  <a:cubicBezTo>
                    <a:pt x="16" y="0"/>
                    <a:pt x="7" y="2"/>
                    <a:pt x="4" y="9"/>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7" name="Freeform 40"/>
            <p:cNvSpPr/>
            <p:nvPr/>
          </p:nvSpPr>
          <p:spPr bwMode="auto">
            <a:xfrm>
              <a:off x="5300" y="3096"/>
              <a:ext cx="339" cy="167"/>
            </a:xfrm>
            <a:custGeom>
              <a:avLst/>
              <a:gdLst>
                <a:gd name="T0" fmla="*/ 168 w 168"/>
                <a:gd name="T1" fmla="*/ 58 h 83"/>
                <a:gd name="T2" fmla="*/ 94 w 168"/>
                <a:gd name="T3" fmla="*/ 10 h 83"/>
                <a:gd name="T4" fmla="*/ 25 w 168"/>
                <a:gd name="T5" fmla="*/ 13 h 83"/>
                <a:gd name="T6" fmla="*/ 0 w 168"/>
                <a:gd name="T7" fmla="*/ 40 h 83"/>
                <a:gd name="T8" fmla="*/ 81 w 168"/>
                <a:gd name="T9" fmla="*/ 38 h 83"/>
                <a:gd name="T10" fmla="*/ 155 w 168"/>
                <a:gd name="T11" fmla="*/ 83 h 83"/>
                <a:gd name="T12" fmla="*/ 168 w 168"/>
                <a:gd name="T13" fmla="*/ 58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68" y="58"/>
                  </a:moveTo>
                  <a:cubicBezTo>
                    <a:pt x="168" y="58"/>
                    <a:pt x="109" y="20"/>
                    <a:pt x="94" y="10"/>
                  </a:cubicBezTo>
                  <a:cubicBezTo>
                    <a:pt x="78" y="0"/>
                    <a:pt x="51" y="11"/>
                    <a:pt x="25" y="13"/>
                  </a:cubicBezTo>
                  <a:cubicBezTo>
                    <a:pt x="1" y="15"/>
                    <a:pt x="0" y="40"/>
                    <a:pt x="0" y="40"/>
                  </a:cubicBezTo>
                  <a:cubicBezTo>
                    <a:pt x="0" y="40"/>
                    <a:pt x="62" y="42"/>
                    <a:pt x="81" y="38"/>
                  </a:cubicBezTo>
                  <a:cubicBezTo>
                    <a:pt x="94" y="35"/>
                    <a:pt x="155" y="83"/>
                    <a:pt x="155" y="83"/>
                  </a:cubicBezTo>
                  <a:lnTo>
                    <a:pt x="168" y="58"/>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8" name="Freeform 41"/>
            <p:cNvSpPr/>
            <p:nvPr/>
          </p:nvSpPr>
          <p:spPr bwMode="auto">
            <a:xfrm>
              <a:off x="5526" y="3215"/>
              <a:ext cx="65" cy="65"/>
            </a:xfrm>
            <a:custGeom>
              <a:avLst/>
              <a:gdLst>
                <a:gd name="T0" fmla="*/ 4 w 32"/>
                <a:gd name="T1" fmla="*/ 10 h 32"/>
                <a:gd name="T2" fmla="*/ 9 w 32"/>
                <a:gd name="T3" fmla="*/ 29 h 32"/>
                <a:gd name="T4" fmla="*/ 28 w 32"/>
                <a:gd name="T5" fmla="*/ 23 h 32"/>
                <a:gd name="T6" fmla="*/ 23 w 32"/>
                <a:gd name="T7" fmla="*/ 4 h 32"/>
                <a:gd name="T8" fmla="*/ 4 w 32"/>
                <a:gd name="T9" fmla="*/ 10 h 32"/>
              </a:gdLst>
              <a:ahLst/>
              <a:cxnLst>
                <a:cxn ang="0">
                  <a:pos x="T0" y="T1"/>
                </a:cxn>
                <a:cxn ang="0">
                  <a:pos x="T2" y="T3"/>
                </a:cxn>
                <a:cxn ang="0">
                  <a:pos x="T4" y="T5"/>
                </a:cxn>
                <a:cxn ang="0">
                  <a:pos x="T6" y="T7"/>
                </a:cxn>
                <a:cxn ang="0">
                  <a:pos x="T8" y="T9"/>
                </a:cxn>
              </a:cxnLst>
              <a:rect l="0" t="0" r="r" b="b"/>
              <a:pathLst>
                <a:path w="32" h="32">
                  <a:moveTo>
                    <a:pt x="4" y="10"/>
                  </a:moveTo>
                  <a:cubicBezTo>
                    <a:pt x="0" y="16"/>
                    <a:pt x="2" y="25"/>
                    <a:pt x="9" y="29"/>
                  </a:cubicBezTo>
                  <a:cubicBezTo>
                    <a:pt x="16" y="32"/>
                    <a:pt x="25" y="30"/>
                    <a:pt x="28" y="23"/>
                  </a:cubicBezTo>
                  <a:cubicBezTo>
                    <a:pt x="32" y="16"/>
                    <a:pt x="30" y="7"/>
                    <a:pt x="23" y="4"/>
                  </a:cubicBezTo>
                  <a:cubicBezTo>
                    <a:pt x="16" y="0"/>
                    <a:pt x="7" y="3"/>
                    <a:pt x="4" y="10"/>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9" name="Freeform 42"/>
            <p:cNvSpPr/>
            <p:nvPr/>
          </p:nvSpPr>
          <p:spPr bwMode="auto">
            <a:xfrm>
              <a:off x="5232" y="3104"/>
              <a:ext cx="338" cy="168"/>
            </a:xfrm>
            <a:custGeom>
              <a:avLst/>
              <a:gdLst>
                <a:gd name="T0" fmla="*/ 168 w 168"/>
                <a:gd name="T1" fmla="*/ 58 h 83"/>
                <a:gd name="T2" fmla="*/ 93 w 168"/>
                <a:gd name="T3" fmla="*/ 10 h 83"/>
                <a:gd name="T4" fmla="*/ 25 w 168"/>
                <a:gd name="T5" fmla="*/ 14 h 83"/>
                <a:gd name="T6" fmla="*/ 0 w 168"/>
                <a:gd name="T7" fmla="*/ 40 h 83"/>
                <a:gd name="T8" fmla="*/ 80 w 168"/>
                <a:gd name="T9" fmla="*/ 38 h 83"/>
                <a:gd name="T10" fmla="*/ 154 w 168"/>
                <a:gd name="T11" fmla="*/ 83 h 83"/>
                <a:gd name="T12" fmla="*/ 168 w 168"/>
                <a:gd name="T13" fmla="*/ 58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68" y="58"/>
                  </a:moveTo>
                  <a:cubicBezTo>
                    <a:pt x="168" y="58"/>
                    <a:pt x="109" y="20"/>
                    <a:pt x="93" y="10"/>
                  </a:cubicBezTo>
                  <a:cubicBezTo>
                    <a:pt x="78" y="0"/>
                    <a:pt x="51" y="12"/>
                    <a:pt x="25" y="14"/>
                  </a:cubicBezTo>
                  <a:cubicBezTo>
                    <a:pt x="1" y="16"/>
                    <a:pt x="0" y="40"/>
                    <a:pt x="0" y="40"/>
                  </a:cubicBezTo>
                  <a:cubicBezTo>
                    <a:pt x="0" y="40"/>
                    <a:pt x="62" y="43"/>
                    <a:pt x="80" y="38"/>
                  </a:cubicBezTo>
                  <a:cubicBezTo>
                    <a:pt x="94" y="35"/>
                    <a:pt x="154" y="83"/>
                    <a:pt x="154" y="83"/>
                  </a:cubicBezTo>
                  <a:lnTo>
                    <a:pt x="168" y="58"/>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0" name="Freeform 43"/>
            <p:cNvSpPr/>
            <p:nvPr/>
          </p:nvSpPr>
          <p:spPr bwMode="auto">
            <a:xfrm>
              <a:off x="6082" y="2076"/>
              <a:ext cx="518" cy="508"/>
            </a:xfrm>
            <a:custGeom>
              <a:avLst/>
              <a:gdLst>
                <a:gd name="T0" fmla="*/ 0 w 518"/>
                <a:gd name="T1" fmla="*/ 0 h 508"/>
                <a:gd name="T2" fmla="*/ 518 w 518"/>
                <a:gd name="T3" fmla="*/ 0 h 508"/>
                <a:gd name="T4" fmla="*/ 272 w 518"/>
                <a:gd name="T5" fmla="*/ 508 h 508"/>
                <a:gd name="T6" fmla="*/ 0 w 518"/>
                <a:gd name="T7" fmla="*/ 0 h 508"/>
              </a:gdLst>
              <a:ahLst/>
              <a:cxnLst>
                <a:cxn ang="0">
                  <a:pos x="T0" y="T1"/>
                </a:cxn>
                <a:cxn ang="0">
                  <a:pos x="T2" y="T3"/>
                </a:cxn>
                <a:cxn ang="0">
                  <a:pos x="T4" y="T5"/>
                </a:cxn>
                <a:cxn ang="0">
                  <a:pos x="T6" y="T7"/>
                </a:cxn>
              </a:cxnLst>
              <a:rect l="0" t="0" r="r" b="b"/>
              <a:pathLst>
                <a:path w="518" h="508">
                  <a:moveTo>
                    <a:pt x="0" y="0"/>
                  </a:moveTo>
                  <a:lnTo>
                    <a:pt x="518" y="0"/>
                  </a:lnTo>
                  <a:lnTo>
                    <a:pt x="272" y="508"/>
                  </a:lnTo>
                  <a:lnTo>
                    <a:pt x="0"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1" name="Freeform 44"/>
            <p:cNvSpPr/>
            <p:nvPr/>
          </p:nvSpPr>
          <p:spPr bwMode="auto">
            <a:xfrm>
              <a:off x="6082" y="2076"/>
              <a:ext cx="518" cy="508"/>
            </a:xfrm>
            <a:custGeom>
              <a:avLst/>
              <a:gdLst>
                <a:gd name="T0" fmla="*/ 0 w 518"/>
                <a:gd name="T1" fmla="*/ 0 h 508"/>
                <a:gd name="T2" fmla="*/ 518 w 518"/>
                <a:gd name="T3" fmla="*/ 0 h 508"/>
                <a:gd name="T4" fmla="*/ 272 w 518"/>
                <a:gd name="T5" fmla="*/ 508 h 508"/>
                <a:gd name="T6" fmla="*/ 0 w 518"/>
                <a:gd name="T7" fmla="*/ 0 h 508"/>
              </a:gdLst>
              <a:ahLst/>
              <a:cxnLst>
                <a:cxn ang="0">
                  <a:pos x="T0" y="T1"/>
                </a:cxn>
                <a:cxn ang="0">
                  <a:pos x="T2" y="T3"/>
                </a:cxn>
                <a:cxn ang="0">
                  <a:pos x="T4" y="T5"/>
                </a:cxn>
                <a:cxn ang="0">
                  <a:pos x="T6" y="T7"/>
                </a:cxn>
              </a:cxnLst>
              <a:rect l="0" t="0" r="r" b="b"/>
              <a:pathLst>
                <a:path w="518" h="508">
                  <a:moveTo>
                    <a:pt x="0" y="0"/>
                  </a:moveTo>
                  <a:lnTo>
                    <a:pt x="518" y="0"/>
                  </a:lnTo>
                  <a:lnTo>
                    <a:pt x="272" y="50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2" name="Freeform 45"/>
            <p:cNvSpPr/>
            <p:nvPr/>
          </p:nvSpPr>
          <p:spPr bwMode="auto">
            <a:xfrm>
              <a:off x="6733" y="2116"/>
              <a:ext cx="687" cy="1093"/>
            </a:xfrm>
            <a:custGeom>
              <a:avLst/>
              <a:gdLst>
                <a:gd name="T0" fmla="*/ 173 w 687"/>
                <a:gd name="T1" fmla="*/ 0 h 1093"/>
                <a:gd name="T2" fmla="*/ 0 w 687"/>
                <a:gd name="T3" fmla="*/ 83 h 1093"/>
                <a:gd name="T4" fmla="*/ 0 w 687"/>
                <a:gd name="T5" fmla="*/ 272 h 1093"/>
                <a:gd name="T6" fmla="*/ 453 w 687"/>
                <a:gd name="T7" fmla="*/ 1093 h 1093"/>
                <a:gd name="T8" fmla="*/ 687 w 687"/>
                <a:gd name="T9" fmla="*/ 976 h 1093"/>
                <a:gd name="T10" fmla="*/ 173 w 687"/>
                <a:gd name="T11" fmla="*/ 0 h 1093"/>
              </a:gdLst>
              <a:ahLst/>
              <a:cxnLst>
                <a:cxn ang="0">
                  <a:pos x="T0" y="T1"/>
                </a:cxn>
                <a:cxn ang="0">
                  <a:pos x="T2" y="T3"/>
                </a:cxn>
                <a:cxn ang="0">
                  <a:pos x="T4" y="T5"/>
                </a:cxn>
                <a:cxn ang="0">
                  <a:pos x="T6" y="T7"/>
                </a:cxn>
                <a:cxn ang="0">
                  <a:pos x="T8" y="T9"/>
                </a:cxn>
                <a:cxn ang="0">
                  <a:pos x="T10" y="T11"/>
                </a:cxn>
              </a:cxnLst>
              <a:rect l="0" t="0" r="r" b="b"/>
              <a:pathLst>
                <a:path w="687" h="1093">
                  <a:moveTo>
                    <a:pt x="173" y="0"/>
                  </a:moveTo>
                  <a:lnTo>
                    <a:pt x="0" y="83"/>
                  </a:lnTo>
                  <a:lnTo>
                    <a:pt x="0" y="272"/>
                  </a:lnTo>
                  <a:lnTo>
                    <a:pt x="453" y="1093"/>
                  </a:lnTo>
                  <a:lnTo>
                    <a:pt x="687" y="976"/>
                  </a:lnTo>
                  <a:lnTo>
                    <a:pt x="173"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3" name="Oval 46"/>
            <p:cNvSpPr>
              <a:spLocks noChangeArrowheads="1"/>
            </p:cNvSpPr>
            <p:nvPr/>
          </p:nvSpPr>
          <p:spPr bwMode="auto">
            <a:xfrm>
              <a:off x="7114" y="3028"/>
              <a:ext cx="326" cy="286"/>
            </a:xfrm>
            <a:prstGeom prst="ellipse">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4" name="Freeform 47"/>
            <p:cNvSpPr/>
            <p:nvPr/>
          </p:nvSpPr>
          <p:spPr bwMode="auto">
            <a:xfrm>
              <a:off x="6368" y="3028"/>
              <a:ext cx="973" cy="330"/>
            </a:xfrm>
            <a:custGeom>
              <a:avLst/>
              <a:gdLst>
                <a:gd name="T0" fmla="*/ 483 w 483"/>
                <a:gd name="T1" fmla="*/ 136 h 164"/>
                <a:gd name="T2" fmla="*/ 33 w 483"/>
                <a:gd name="T3" fmla="*/ 142 h 164"/>
                <a:gd name="T4" fmla="*/ 1 w 483"/>
                <a:gd name="T5" fmla="*/ 32 h 164"/>
                <a:gd name="T6" fmla="*/ 451 w 483"/>
                <a:gd name="T7" fmla="*/ 0 h 164"/>
                <a:gd name="T8" fmla="*/ 483 w 483"/>
                <a:gd name="T9" fmla="*/ 136 h 164"/>
              </a:gdLst>
              <a:ahLst/>
              <a:cxnLst>
                <a:cxn ang="0">
                  <a:pos x="T0" y="T1"/>
                </a:cxn>
                <a:cxn ang="0">
                  <a:pos x="T2" y="T3"/>
                </a:cxn>
                <a:cxn ang="0">
                  <a:pos x="T4" y="T5"/>
                </a:cxn>
                <a:cxn ang="0">
                  <a:pos x="T6" y="T7"/>
                </a:cxn>
                <a:cxn ang="0">
                  <a:pos x="T8" y="T9"/>
                </a:cxn>
              </a:cxnLst>
              <a:rect l="0" t="0" r="r" b="b"/>
              <a:pathLst>
                <a:path w="483" h="164">
                  <a:moveTo>
                    <a:pt x="483" y="136"/>
                  </a:moveTo>
                  <a:cubicBezTo>
                    <a:pt x="458" y="152"/>
                    <a:pt x="66" y="164"/>
                    <a:pt x="33" y="142"/>
                  </a:cubicBezTo>
                  <a:cubicBezTo>
                    <a:pt x="0" y="121"/>
                    <a:pt x="1" y="32"/>
                    <a:pt x="1" y="32"/>
                  </a:cubicBezTo>
                  <a:cubicBezTo>
                    <a:pt x="112" y="1"/>
                    <a:pt x="451" y="0"/>
                    <a:pt x="451" y="0"/>
                  </a:cubicBezTo>
                  <a:lnTo>
                    <a:pt x="483" y="136"/>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5" name="Freeform 48"/>
            <p:cNvSpPr/>
            <p:nvPr/>
          </p:nvSpPr>
          <p:spPr bwMode="auto">
            <a:xfrm>
              <a:off x="3640" y="3657"/>
              <a:ext cx="4042" cy="661"/>
            </a:xfrm>
            <a:custGeom>
              <a:avLst/>
              <a:gdLst>
                <a:gd name="T0" fmla="*/ 4038 w 4042"/>
                <a:gd name="T1" fmla="*/ 661 h 661"/>
                <a:gd name="T2" fmla="*/ 0 w 4042"/>
                <a:gd name="T3" fmla="*/ 661 h 661"/>
                <a:gd name="T4" fmla="*/ 272 w 4042"/>
                <a:gd name="T5" fmla="*/ 0 h 661"/>
                <a:gd name="T6" fmla="*/ 4042 w 4042"/>
                <a:gd name="T7" fmla="*/ 0 h 661"/>
                <a:gd name="T8" fmla="*/ 4038 w 4042"/>
                <a:gd name="T9" fmla="*/ 661 h 661"/>
              </a:gdLst>
              <a:ahLst/>
              <a:cxnLst>
                <a:cxn ang="0">
                  <a:pos x="T0" y="T1"/>
                </a:cxn>
                <a:cxn ang="0">
                  <a:pos x="T2" y="T3"/>
                </a:cxn>
                <a:cxn ang="0">
                  <a:pos x="T4" y="T5"/>
                </a:cxn>
                <a:cxn ang="0">
                  <a:pos x="T6" y="T7"/>
                </a:cxn>
                <a:cxn ang="0">
                  <a:pos x="T8" y="T9"/>
                </a:cxn>
              </a:cxnLst>
              <a:rect l="0" t="0" r="r" b="b"/>
              <a:pathLst>
                <a:path w="4042" h="661">
                  <a:moveTo>
                    <a:pt x="4038" y="661"/>
                  </a:moveTo>
                  <a:lnTo>
                    <a:pt x="0" y="661"/>
                  </a:lnTo>
                  <a:lnTo>
                    <a:pt x="272" y="0"/>
                  </a:lnTo>
                  <a:lnTo>
                    <a:pt x="4042" y="0"/>
                  </a:lnTo>
                  <a:lnTo>
                    <a:pt x="4038" y="661"/>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6" name="Freeform 49"/>
            <p:cNvSpPr/>
            <p:nvPr/>
          </p:nvSpPr>
          <p:spPr bwMode="auto">
            <a:xfrm>
              <a:off x="3640" y="3657"/>
              <a:ext cx="4042" cy="661"/>
            </a:xfrm>
            <a:custGeom>
              <a:avLst/>
              <a:gdLst>
                <a:gd name="T0" fmla="*/ 4038 w 4042"/>
                <a:gd name="T1" fmla="*/ 661 h 661"/>
                <a:gd name="T2" fmla="*/ 0 w 4042"/>
                <a:gd name="T3" fmla="*/ 661 h 661"/>
                <a:gd name="T4" fmla="*/ 272 w 4042"/>
                <a:gd name="T5" fmla="*/ 0 h 661"/>
                <a:gd name="T6" fmla="*/ 4042 w 4042"/>
                <a:gd name="T7" fmla="*/ 0 h 661"/>
                <a:gd name="T8" fmla="*/ 4038 w 4042"/>
                <a:gd name="T9" fmla="*/ 661 h 661"/>
              </a:gdLst>
              <a:ahLst/>
              <a:cxnLst>
                <a:cxn ang="0">
                  <a:pos x="T0" y="T1"/>
                </a:cxn>
                <a:cxn ang="0">
                  <a:pos x="T2" y="T3"/>
                </a:cxn>
                <a:cxn ang="0">
                  <a:pos x="T4" y="T5"/>
                </a:cxn>
                <a:cxn ang="0">
                  <a:pos x="T6" y="T7"/>
                </a:cxn>
                <a:cxn ang="0">
                  <a:pos x="T8" y="T9"/>
                </a:cxn>
              </a:cxnLst>
              <a:rect l="0" t="0" r="r" b="b"/>
              <a:pathLst>
                <a:path w="4042" h="661">
                  <a:moveTo>
                    <a:pt x="4038" y="661"/>
                  </a:moveTo>
                  <a:lnTo>
                    <a:pt x="0" y="661"/>
                  </a:lnTo>
                  <a:lnTo>
                    <a:pt x="272" y="0"/>
                  </a:lnTo>
                  <a:lnTo>
                    <a:pt x="4042" y="0"/>
                  </a:lnTo>
                  <a:lnTo>
                    <a:pt x="4038" y="6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7" name="Freeform 50"/>
            <p:cNvSpPr/>
            <p:nvPr/>
          </p:nvSpPr>
          <p:spPr bwMode="auto">
            <a:xfrm>
              <a:off x="3912" y="3657"/>
              <a:ext cx="3770" cy="310"/>
            </a:xfrm>
            <a:custGeom>
              <a:avLst/>
              <a:gdLst>
                <a:gd name="T0" fmla="*/ 3770 w 3770"/>
                <a:gd name="T1" fmla="*/ 0 h 310"/>
                <a:gd name="T2" fmla="*/ 0 w 3770"/>
                <a:gd name="T3" fmla="*/ 0 h 310"/>
                <a:gd name="T4" fmla="*/ 3770 w 3770"/>
                <a:gd name="T5" fmla="*/ 0 h 310"/>
                <a:gd name="T6" fmla="*/ 3768 w 3770"/>
                <a:gd name="T7" fmla="*/ 310 h 310"/>
                <a:gd name="T8" fmla="*/ 3770 w 3770"/>
                <a:gd name="T9" fmla="*/ 310 h 310"/>
                <a:gd name="T10" fmla="*/ 3770 w 3770"/>
                <a:gd name="T11" fmla="*/ 0 h 310"/>
              </a:gdLst>
              <a:ahLst/>
              <a:cxnLst>
                <a:cxn ang="0">
                  <a:pos x="T0" y="T1"/>
                </a:cxn>
                <a:cxn ang="0">
                  <a:pos x="T2" y="T3"/>
                </a:cxn>
                <a:cxn ang="0">
                  <a:pos x="T4" y="T5"/>
                </a:cxn>
                <a:cxn ang="0">
                  <a:pos x="T6" y="T7"/>
                </a:cxn>
                <a:cxn ang="0">
                  <a:pos x="T8" y="T9"/>
                </a:cxn>
                <a:cxn ang="0">
                  <a:pos x="T10" y="T11"/>
                </a:cxn>
              </a:cxnLst>
              <a:rect l="0" t="0" r="r" b="b"/>
              <a:pathLst>
                <a:path w="3770" h="310">
                  <a:moveTo>
                    <a:pt x="3770" y="0"/>
                  </a:moveTo>
                  <a:lnTo>
                    <a:pt x="0" y="0"/>
                  </a:lnTo>
                  <a:lnTo>
                    <a:pt x="3770" y="0"/>
                  </a:lnTo>
                  <a:lnTo>
                    <a:pt x="3768" y="310"/>
                  </a:lnTo>
                  <a:lnTo>
                    <a:pt x="3770" y="310"/>
                  </a:lnTo>
                  <a:lnTo>
                    <a:pt x="3770" y="0"/>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8" name="Freeform 51"/>
            <p:cNvSpPr/>
            <p:nvPr/>
          </p:nvSpPr>
          <p:spPr bwMode="auto">
            <a:xfrm>
              <a:off x="3912" y="3657"/>
              <a:ext cx="3770" cy="310"/>
            </a:xfrm>
            <a:custGeom>
              <a:avLst/>
              <a:gdLst>
                <a:gd name="T0" fmla="*/ 3770 w 3770"/>
                <a:gd name="T1" fmla="*/ 0 h 310"/>
                <a:gd name="T2" fmla="*/ 0 w 3770"/>
                <a:gd name="T3" fmla="*/ 0 h 310"/>
                <a:gd name="T4" fmla="*/ 3770 w 3770"/>
                <a:gd name="T5" fmla="*/ 0 h 310"/>
                <a:gd name="T6" fmla="*/ 3768 w 3770"/>
                <a:gd name="T7" fmla="*/ 310 h 310"/>
                <a:gd name="T8" fmla="*/ 3770 w 3770"/>
                <a:gd name="T9" fmla="*/ 310 h 310"/>
                <a:gd name="T10" fmla="*/ 3770 w 3770"/>
                <a:gd name="T11" fmla="*/ 0 h 310"/>
              </a:gdLst>
              <a:ahLst/>
              <a:cxnLst>
                <a:cxn ang="0">
                  <a:pos x="T0" y="T1"/>
                </a:cxn>
                <a:cxn ang="0">
                  <a:pos x="T2" y="T3"/>
                </a:cxn>
                <a:cxn ang="0">
                  <a:pos x="T4" y="T5"/>
                </a:cxn>
                <a:cxn ang="0">
                  <a:pos x="T6" y="T7"/>
                </a:cxn>
                <a:cxn ang="0">
                  <a:pos x="T8" y="T9"/>
                </a:cxn>
                <a:cxn ang="0">
                  <a:pos x="T10" y="T11"/>
                </a:cxn>
              </a:cxnLst>
              <a:rect l="0" t="0" r="r" b="b"/>
              <a:pathLst>
                <a:path w="3770" h="310">
                  <a:moveTo>
                    <a:pt x="3770" y="0"/>
                  </a:moveTo>
                  <a:lnTo>
                    <a:pt x="0" y="0"/>
                  </a:lnTo>
                  <a:lnTo>
                    <a:pt x="3770" y="0"/>
                  </a:lnTo>
                  <a:lnTo>
                    <a:pt x="3768" y="310"/>
                  </a:lnTo>
                  <a:lnTo>
                    <a:pt x="3770" y="310"/>
                  </a:lnTo>
                  <a:lnTo>
                    <a:pt x="37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9" name="Freeform 52"/>
            <p:cNvSpPr/>
            <p:nvPr/>
          </p:nvSpPr>
          <p:spPr bwMode="auto">
            <a:xfrm>
              <a:off x="3785" y="3657"/>
              <a:ext cx="3897" cy="310"/>
            </a:xfrm>
            <a:custGeom>
              <a:avLst/>
              <a:gdLst>
                <a:gd name="T0" fmla="*/ 3897 w 3897"/>
                <a:gd name="T1" fmla="*/ 0 h 310"/>
                <a:gd name="T2" fmla="*/ 127 w 3897"/>
                <a:gd name="T3" fmla="*/ 0 h 310"/>
                <a:gd name="T4" fmla="*/ 0 w 3897"/>
                <a:gd name="T5" fmla="*/ 310 h 310"/>
                <a:gd name="T6" fmla="*/ 3895 w 3897"/>
                <a:gd name="T7" fmla="*/ 310 h 310"/>
                <a:gd name="T8" fmla="*/ 3897 w 3897"/>
                <a:gd name="T9" fmla="*/ 0 h 310"/>
              </a:gdLst>
              <a:ahLst/>
              <a:cxnLst>
                <a:cxn ang="0">
                  <a:pos x="T0" y="T1"/>
                </a:cxn>
                <a:cxn ang="0">
                  <a:pos x="T2" y="T3"/>
                </a:cxn>
                <a:cxn ang="0">
                  <a:pos x="T4" y="T5"/>
                </a:cxn>
                <a:cxn ang="0">
                  <a:pos x="T6" y="T7"/>
                </a:cxn>
                <a:cxn ang="0">
                  <a:pos x="T8" y="T9"/>
                </a:cxn>
              </a:cxnLst>
              <a:rect l="0" t="0" r="r" b="b"/>
              <a:pathLst>
                <a:path w="3897" h="310">
                  <a:moveTo>
                    <a:pt x="3897" y="0"/>
                  </a:moveTo>
                  <a:lnTo>
                    <a:pt x="127" y="0"/>
                  </a:lnTo>
                  <a:lnTo>
                    <a:pt x="0" y="310"/>
                  </a:lnTo>
                  <a:lnTo>
                    <a:pt x="3895" y="310"/>
                  </a:lnTo>
                  <a:lnTo>
                    <a:pt x="3897" y="0"/>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0" name="Freeform 53"/>
            <p:cNvSpPr/>
            <p:nvPr/>
          </p:nvSpPr>
          <p:spPr bwMode="auto">
            <a:xfrm>
              <a:off x="3785" y="3657"/>
              <a:ext cx="3897" cy="310"/>
            </a:xfrm>
            <a:custGeom>
              <a:avLst/>
              <a:gdLst>
                <a:gd name="T0" fmla="*/ 3897 w 3897"/>
                <a:gd name="T1" fmla="*/ 0 h 310"/>
                <a:gd name="T2" fmla="*/ 127 w 3897"/>
                <a:gd name="T3" fmla="*/ 0 h 310"/>
                <a:gd name="T4" fmla="*/ 0 w 3897"/>
                <a:gd name="T5" fmla="*/ 310 h 310"/>
                <a:gd name="T6" fmla="*/ 3895 w 3897"/>
                <a:gd name="T7" fmla="*/ 310 h 310"/>
                <a:gd name="T8" fmla="*/ 3897 w 3897"/>
                <a:gd name="T9" fmla="*/ 0 h 310"/>
              </a:gdLst>
              <a:ahLst/>
              <a:cxnLst>
                <a:cxn ang="0">
                  <a:pos x="T0" y="T1"/>
                </a:cxn>
                <a:cxn ang="0">
                  <a:pos x="T2" y="T3"/>
                </a:cxn>
                <a:cxn ang="0">
                  <a:pos x="T4" y="T5"/>
                </a:cxn>
                <a:cxn ang="0">
                  <a:pos x="T6" y="T7"/>
                </a:cxn>
                <a:cxn ang="0">
                  <a:pos x="T8" y="T9"/>
                </a:cxn>
              </a:cxnLst>
              <a:rect l="0" t="0" r="r" b="b"/>
              <a:pathLst>
                <a:path w="3897" h="310">
                  <a:moveTo>
                    <a:pt x="3897" y="0"/>
                  </a:moveTo>
                  <a:lnTo>
                    <a:pt x="127" y="0"/>
                  </a:lnTo>
                  <a:lnTo>
                    <a:pt x="0" y="310"/>
                  </a:lnTo>
                  <a:lnTo>
                    <a:pt x="3895" y="310"/>
                  </a:lnTo>
                  <a:lnTo>
                    <a:pt x="38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1" name="Freeform 54"/>
            <p:cNvSpPr/>
            <p:nvPr/>
          </p:nvSpPr>
          <p:spPr bwMode="auto">
            <a:xfrm>
              <a:off x="3463" y="3334"/>
              <a:ext cx="4215" cy="363"/>
            </a:xfrm>
            <a:custGeom>
              <a:avLst/>
              <a:gdLst>
                <a:gd name="T0" fmla="*/ 2092 w 2092"/>
                <a:gd name="T1" fmla="*/ 180 h 180"/>
                <a:gd name="T2" fmla="*/ 89 w 2092"/>
                <a:gd name="T3" fmla="*/ 180 h 180"/>
                <a:gd name="T4" fmla="*/ 0 w 2092"/>
                <a:gd name="T5" fmla="*/ 91 h 180"/>
                <a:gd name="T6" fmla="*/ 0 w 2092"/>
                <a:gd name="T7" fmla="*/ 89 h 180"/>
                <a:gd name="T8" fmla="*/ 89 w 2092"/>
                <a:gd name="T9" fmla="*/ 0 h 180"/>
                <a:gd name="T10" fmla="*/ 2092 w 2092"/>
                <a:gd name="T11" fmla="*/ 0 h 180"/>
                <a:gd name="T12" fmla="*/ 2092 w 2092"/>
                <a:gd name="T13" fmla="*/ 180 h 180"/>
              </a:gdLst>
              <a:ahLst/>
              <a:cxnLst>
                <a:cxn ang="0">
                  <a:pos x="T0" y="T1"/>
                </a:cxn>
                <a:cxn ang="0">
                  <a:pos x="T2" y="T3"/>
                </a:cxn>
                <a:cxn ang="0">
                  <a:pos x="T4" y="T5"/>
                </a:cxn>
                <a:cxn ang="0">
                  <a:pos x="T6" y="T7"/>
                </a:cxn>
                <a:cxn ang="0">
                  <a:pos x="T8" y="T9"/>
                </a:cxn>
                <a:cxn ang="0">
                  <a:pos x="T10" y="T11"/>
                </a:cxn>
                <a:cxn ang="0">
                  <a:pos x="T12" y="T13"/>
                </a:cxn>
              </a:cxnLst>
              <a:rect l="0" t="0" r="r" b="b"/>
              <a:pathLst>
                <a:path w="2092" h="180">
                  <a:moveTo>
                    <a:pt x="2092" y="180"/>
                  </a:moveTo>
                  <a:cubicBezTo>
                    <a:pt x="89" y="180"/>
                    <a:pt x="89" y="180"/>
                    <a:pt x="89" y="180"/>
                  </a:cubicBezTo>
                  <a:cubicBezTo>
                    <a:pt x="40" y="180"/>
                    <a:pt x="0" y="140"/>
                    <a:pt x="0" y="91"/>
                  </a:cubicBezTo>
                  <a:cubicBezTo>
                    <a:pt x="0" y="89"/>
                    <a:pt x="0" y="89"/>
                    <a:pt x="0" y="89"/>
                  </a:cubicBezTo>
                  <a:cubicBezTo>
                    <a:pt x="0" y="40"/>
                    <a:pt x="40" y="0"/>
                    <a:pt x="89" y="0"/>
                  </a:cubicBezTo>
                  <a:cubicBezTo>
                    <a:pt x="2092" y="0"/>
                    <a:pt x="2092" y="0"/>
                    <a:pt x="2092" y="0"/>
                  </a:cubicBezTo>
                  <a:lnTo>
                    <a:pt x="2092" y="18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2" name="Freeform 55"/>
            <p:cNvSpPr/>
            <p:nvPr/>
          </p:nvSpPr>
          <p:spPr bwMode="auto">
            <a:xfrm>
              <a:off x="4873" y="3205"/>
              <a:ext cx="1524" cy="137"/>
            </a:xfrm>
            <a:custGeom>
              <a:avLst/>
              <a:gdLst>
                <a:gd name="T0" fmla="*/ 756 w 756"/>
                <a:gd name="T1" fmla="*/ 35 h 68"/>
                <a:gd name="T2" fmla="*/ 723 w 756"/>
                <a:gd name="T3" fmla="*/ 68 h 68"/>
                <a:gd name="T4" fmla="*/ 33 w 756"/>
                <a:gd name="T5" fmla="*/ 68 h 68"/>
                <a:gd name="T6" fmla="*/ 0 w 756"/>
                <a:gd name="T7" fmla="*/ 35 h 68"/>
                <a:gd name="T8" fmla="*/ 0 w 756"/>
                <a:gd name="T9" fmla="*/ 33 h 68"/>
                <a:gd name="T10" fmla="*/ 33 w 756"/>
                <a:gd name="T11" fmla="*/ 0 h 68"/>
                <a:gd name="T12" fmla="*/ 723 w 756"/>
                <a:gd name="T13" fmla="*/ 0 h 68"/>
                <a:gd name="T14" fmla="*/ 756 w 756"/>
                <a:gd name="T15" fmla="*/ 33 h 68"/>
                <a:gd name="T16" fmla="*/ 756 w 756"/>
                <a:gd name="T17"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6" h="68">
                  <a:moveTo>
                    <a:pt x="756" y="35"/>
                  </a:moveTo>
                  <a:cubicBezTo>
                    <a:pt x="756" y="53"/>
                    <a:pt x="741" y="68"/>
                    <a:pt x="723" y="68"/>
                  </a:cubicBezTo>
                  <a:cubicBezTo>
                    <a:pt x="33" y="68"/>
                    <a:pt x="33" y="68"/>
                    <a:pt x="33" y="68"/>
                  </a:cubicBezTo>
                  <a:cubicBezTo>
                    <a:pt x="15" y="68"/>
                    <a:pt x="0" y="53"/>
                    <a:pt x="0" y="35"/>
                  </a:cubicBezTo>
                  <a:cubicBezTo>
                    <a:pt x="0" y="33"/>
                    <a:pt x="0" y="33"/>
                    <a:pt x="0" y="33"/>
                  </a:cubicBezTo>
                  <a:cubicBezTo>
                    <a:pt x="0" y="15"/>
                    <a:pt x="15" y="0"/>
                    <a:pt x="33" y="0"/>
                  </a:cubicBezTo>
                  <a:cubicBezTo>
                    <a:pt x="723" y="0"/>
                    <a:pt x="723" y="0"/>
                    <a:pt x="723" y="0"/>
                  </a:cubicBezTo>
                  <a:cubicBezTo>
                    <a:pt x="741" y="0"/>
                    <a:pt x="756" y="15"/>
                    <a:pt x="756" y="33"/>
                  </a:cubicBezTo>
                  <a:cubicBezTo>
                    <a:pt x="756" y="35"/>
                    <a:pt x="756" y="35"/>
                    <a:pt x="756" y="35"/>
                  </a:cubicBezTo>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3" name="Freeform 56"/>
            <p:cNvSpPr/>
            <p:nvPr/>
          </p:nvSpPr>
          <p:spPr bwMode="auto">
            <a:xfrm>
              <a:off x="3939" y="1649"/>
              <a:ext cx="2143" cy="1368"/>
            </a:xfrm>
            <a:custGeom>
              <a:avLst/>
              <a:gdLst>
                <a:gd name="T0" fmla="*/ 1064 w 1064"/>
                <a:gd name="T1" fmla="*/ 644 h 679"/>
                <a:gd name="T2" fmla="*/ 1027 w 1064"/>
                <a:gd name="T3" fmla="*/ 679 h 679"/>
                <a:gd name="T4" fmla="*/ 28 w 1064"/>
                <a:gd name="T5" fmla="*/ 653 h 679"/>
                <a:gd name="T6" fmla="*/ 0 w 1064"/>
                <a:gd name="T7" fmla="*/ 620 h 679"/>
                <a:gd name="T8" fmla="*/ 0 w 1064"/>
                <a:gd name="T9" fmla="*/ 82 h 679"/>
                <a:gd name="T10" fmla="*/ 28 w 1064"/>
                <a:gd name="T11" fmla="*/ 49 h 679"/>
                <a:gd name="T12" fmla="*/ 1027 w 1064"/>
                <a:gd name="T13" fmla="*/ 1 h 679"/>
                <a:gd name="T14" fmla="*/ 1064 w 1064"/>
                <a:gd name="T15" fmla="*/ 35 h 679"/>
                <a:gd name="T16" fmla="*/ 1064 w 1064"/>
                <a:gd name="T17" fmla="*/ 644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4" h="679">
                  <a:moveTo>
                    <a:pt x="1064" y="644"/>
                  </a:moveTo>
                  <a:cubicBezTo>
                    <a:pt x="1064" y="664"/>
                    <a:pt x="1047" y="679"/>
                    <a:pt x="1027" y="679"/>
                  </a:cubicBezTo>
                  <a:cubicBezTo>
                    <a:pt x="28" y="653"/>
                    <a:pt x="28" y="653"/>
                    <a:pt x="28" y="653"/>
                  </a:cubicBezTo>
                  <a:cubicBezTo>
                    <a:pt x="13" y="652"/>
                    <a:pt x="0" y="638"/>
                    <a:pt x="0" y="620"/>
                  </a:cubicBezTo>
                  <a:cubicBezTo>
                    <a:pt x="0" y="82"/>
                    <a:pt x="0" y="82"/>
                    <a:pt x="0" y="82"/>
                  </a:cubicBezTo>
                  <a:cubicBezTo>
                    <a:pt x="0" y="64"/>
                    <a:pt x="12" y="49"/>
                    <a:pt x="28" y="49"/>
                  </a:cubicBezTo>
                  <a:cubicBezTo>
                    <a:pt x="1027" y="1"/>
                    <a:pt x="1027" y="1"/>
                    <a:pt x="1027" y="1"/>
                  </a:cubicBezTo>
                  <a:cubicBezTo>
                    <a:pt x="1047" y="0"/>
                    <a:pt x="1064" y="15"/>
                    <a:pt x="1064" y="35"/>
                  </a:cubicBezTo>
                  <a:cubicBezTo>
                    <a:pt x="1064" y="644"/>
                    <a:pt x="1064" y="644"/>
                    <a:pt x="1064" y="64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4" name="Freeform 57"/>
            <p:cNvSpPr>
              <a:spLocks noEditPoints="1"/>
            </p:cNvSpPr>
            <p:nvPr/>
          </p:nvSpPr>
          <p:spPr bwMode="auto">
            <a:xfrm>
              <a:off x="3939" y="1651"/>
              <a:ext cx="2143" cy="1366"/>
            </a:xfrm>
            <a:custGeom>
              <a:avLst/>
              <a:gdLst>
                <a:gd name="T0" fmla="*/ 283 w 1064"/>
                <a:gd name="T1" fmla="*/ 448 h 678"/>
                <a:gd name="T2" fmla="*/ 0 w 1064"/>
                <a:gd name="T3" fmla="*/ 619 h 678"/>
                <a:gd name="T4" fmla="*/ 28 w 1064"/>
                <a:gd name="T5" fmla="*/ 652 h 678"/>
                <a:gd name="T6" fmla="*/ 244 w 1064"/>
                <a:gd name="T7" fmla="*/ 657 h 678"/>
                <a:gd name="T8" fmla="*/ 244 w 1064"/>
                <a:gd name="T9" fmla="*/ 606 h 678"/>
                <a:gd name="T10" fmla="*/ 241 w 1064"/>
                <a:gd name="T11" fmla="*/ 571 h 678"/>
                <a:gd name="T12" fmla="*/ 283 w 1064"/>
                <a:gd name="T13" fmla="*/ 448 h 678"/>
                <a:gd name="T14" fmla="*/ 1029 w 1064"/>
                <a:gd name="T15" fmla="*/ 0 h 678"/>
                <a:gd name="T16" fmla="*/ 1027 w 1064"/>
                <a:gd name="T17" fmla="*/ 0 h 678"/>
                <a:gd name="T18" fmla="*/ 1027 w 1064"/>
                <a:gd name="T19" fmla="*/ 0 h 678"/>
                <a:gd name="T20" fmla="*/ 388 w 1064"/>
                <a:gd name="T21" fmla="*/ 385 h 678"/>
                <a:gd name="T22" fmla="*/ 416 w 1064"/>
                <a:gd name="T23" fmla="*/ 383 h 678"/>
                <a:gd name="T24" fmla="*/ 417 w 1064"/>
                <a:gd name="T25" fmla="*/ 383 h 678"/>
                <a:gd name="T26" fmla="*/ 597 w 1064"/>
                <a:gd name="T27" fmla="*/ 577 h 678"/>
                <a:gd name="T28" fmla="*/ 592 w 1064"/>
                <a:gd name="T29" fmla="*/ 624 h 678"/>
                <a:gd name="T30" fmla="*/ 592 w 1064"/>
                <a:gd name="T31" fmla="*/ 666 h 678"/>
                <a:gd name="T32" fmla="*/ 1027 w 1064"/>
                <a:gd name="T33" fmla="*/ 678 h 678"/>
                <a:gd name="T34" fmla="*/ 1028 w 1064"/>
                <a:gd name="T35" fmla="*/ 678 h 678"/>
                <a:gd name="T36" fmla="*/ 1064 w 1064"/>
                <a:gd name="T37" fmla="*/ 643 h 678"/>
                <a:gd name="T38" fmla="*/ 1064 w 1064"/>
                <a:gd name="T39" fmla="*/ 359 h 678"/>
                <a:gd name="T40" fmla="*/ 1064 w 1064"/>
                <a:gd name="T41" fmla="*/ 211 h 678"/>
                <a:gd name="T42" fmla="*/ 1064 w 1064"/>
                <a:gd name="T43" fmla="*/ 34 h 678"/>
                <a:gd name="T44" fmla="*/ 1029 w 1064"/>
                <a:gd name="T4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4" h="678">
                  <a:moveTo>
                    <a:pt x="283" y="448"/>
                  </a:moveTo>
                  <a:cubicBezTo>
                    <a:pt x="0" y="619"/>
                    <a:pt x="0" y="619"/>
                    <a:pt x="0" y="619"/>
                  </a:cubicBezTo>
                  <a:cubicBezTo>
                    <a:pt x="0" y="637"/>
                    <a:pt x="13" y="651"/>
                    <a:pt x="28" y="652"/>
                  </a:cubicBezTo>
                  <a:cubicBezTo>
                    <a:pt x="244" y="657"/>
                    <a:pt x="244" y="657"/>
                    <a:pt x="244" y="657"/>
                  </a:cubicBezTo>
                  <a:cubicBezTo>
                    <a:pt x="244" y="606"/>
                    <a:pt x="244" y="606"/>
                    <a:pt x="244" y="606"/>
                  </a:cubicBezTo>
                  <a:cubicBezTo>
                    <a:pt x="242" y="595"/>
                    <a:pt x="241" y="583"/>
                    <a:pt x="241" y="571"/>
                  </a:cubicBezTo>
                  <a:cubicBezTo>
                    <a:pt x="241" y="524"/>
                    <a:pt x="257" y="481"/>
                    <a:pt x="283" y="448"/>
                  </a:cubicBezTo>
                  <a:moveTo>
                    <a:pt x="1029" y="0"/>
                  </a:moveTo>
                  <a:cubicBezTo>
                    <a:pt x="1029" y="0"/>
                    <a:pt x="1028" y="0"/>
                    <a:pt x="1027" y="0"/>
                  </a:cubicBezTo>
                  <a:cubicBezTo>
                    <a:pt x="1027" y="0"/>
                    <a:pt x="1027" y="0"/>
                    <a:pt x="1027" y="0"/>
                  </a:cubicBezTo>
                  <a:cubicBezTo>
                    <a:pt x="388" y="385"/>
                    <a:pt x="388" y="385"/>
                    <a:pt x="388" y="385"/>
                  </a:cubicBezTo>
                  <a:cubicBezTo>
                    <a:pt x="397" y="384"/>
                    <a:pt x="406" y="383"/>
                    <a:pt x="416" y="383"/>
                  </a:cubicBezTo>
                  <a:cubicBezTo>
                    <a:pt x="416" y="383"/>
                    <a:pt x="416" y="383"/>
                    <a:pt x="417" y="383"/>
                  </a:cubicBezTo>
                  <a:cubicBezTo>
                    <a:pt x="516" y="383"/>
                    <a:pt x="597" y="469"/>
                    <a:pt x="597" y="577"/>
                  </a:cubicBezTo>
                  <a:cubicBezTo>
                    <a:pt x="597" y="593"/>
                    <a:pt x="595" y="609"/>
                    <a:pt x="592" y="624"/>
                  </a:cubicBezTo>
                  <a:cubicBezTo>
                    <a:pt x="592" y="666"/>
                    <a:pt x="592" y="666"/>
                    <a:pt x="592" y="666"/>
                  </a:cubicBezTo>
                  <a:cubicBezTo>
                    <a:pt x="1027" y="678"/>
                    <a:pt x="1027" y="678"/>
                    <a:pt x="1027" y="678"/>
                  </a:cubicBezTo>
                  <a:cubicBezTo>
                    <a:pt x="1028" y="678"/>
                    <a:pt x="1028" y="678"/>
                    <a:pt x="1028" y="678"/>
                  </a:cubicBezTo>
                  <a:cubicBezTo>
                    <a:pt x="1048" y="678"/>
                    <a:pt x="1064" y="662"/>
                    <a:pt x="1064" y="643"/>
                  </a:cubicBezTo>
                  <a:cubicBezTo>
                    <a:pt x="1064" y="359"/>
                    <a:pt x="1064" y="359"/>
                    <a:pt x="1064" y="359"/>
                  </a:cubicBezTo>
                  <a:cubicBezTo>
                    <a:pt x="1064" y="211"/>
                    <a:pt x="1064" y="211"/>
                    <a:pt x="1064" y="211"/>
                  </a:cubicBezTo>
                  <a:cubicBezTo>
                    <a:pt x="1064" y="34"/>
                    <a:pt x="1064" y="34"/>
                    <a:pt x="1064" y="34"/>
                  </a:cubicBezTo>
                  <a:cubicBezTo>
                    <a:pt x="1064" y="15"/>
                    <a:pt x="1048" y="0"/>
                    <a:pt x="1029"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5" name="Freeform 58"/>
            <p:cNvSpPr/>
            <p:nvPr/>
          </p:nvSpPr>
          <p:spPr bwMode="auto">
            <a:xfrm>
              <a:off x="4424" y="2421"/>
              <a:ext cx="717" cy="895"/>
            </a:xfrm>
            <a:custGeom>
              <a:avLst/>
              <a:gdLst>
                <a:gd name="T0" fmla="*/ 356 w 356"/>
                <a:gd name="T1" fmla="*/ 195 h 444"/>
                <a:gd name="T2" fmla="*/ 175 w 356"/>
                <a:gd name="T3" fmla="*/ 1 h 444"/>
                <a:gd name="T4" fmla="*/ 0 w 356"/>
                <a:gd name="T5" fmla="*/ 189 h 444"/>
                <a:gd name="T6" fmla="*/ 3 w 356"/>
                <a:gd name="T7" fmla="*/ 224 h 444"/>
                <a:gd name="T8" fmla="*/ 3 w 356"/>
                <a:gd name="T9" fmla="*/ 427 h 444"/>
                <a:gd name="T10" fmla="*/ 351 w 356"/>
                <a:gd name="T11" fmla="*/ 444 h 444"/>
                <a:gd name="T12" fmla="*/ 351 w 356"/>
                <a:gd name="T13" fmla="*/ 242 h 444"/>
                <a:gd name="T14" fmla="*/ 356 w 356"/>
                <a:gd name="T15" fmla="*/ 195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6" h="444">
                  <a:moveTo>
                    <a:pt x="356" y="195"/>
                  </a:moveTo>
                  <a:cubicBezTo>
                    <a:pt x="356" y="87"/>
                    <a:pt x="274" y="0"/>
                    <a:pt x="175" y="1"/>
                  </a:cubicBezTo>
                  <a:cubicBezTo>
                    <a:pt x="77" y="1"/>
                    <a:pt x="0" y="86"/>
                    <a:pt x="0" y="189"/>
                  </a:cubicBezTo>
                  <a:cubicBezTo>
                    <a:pt x="0" y="201"/>
                    <a:pt x="1" y="213"/>
                    <a:pt x="3" y="224"/>
                  </a:cubicBezTo>
                  <a:cubicBezTo>
                    <a:pt x="3" y="427"/>
                    <a:pt x="3" y="427"/>
                    <a:pt x="3" y="427"/>
                  </a:cubicBezTo>
                  <a:cubicBezTo>
                    <a:pt x="351" y="444"/>
                    <a:pt x="351" y="444"/>
                    <a:pt x="351" y="444"/>
                  </a:cubicBezTo>
                  <a:cubicBezTo>
                    <a:pt x="351" y="242"/>
                    <a:pt x="351" y="242"/>
                    <a:pt x="351" y="242"/>
                  </a:cubicBezTo>
                  <a:cubicBezTo>
                    <a:pt x="354" y="227"/>
                    <a:pt x="356" y="211"/>
                    <a:pt x="356" y="195"/>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6" name="Freeform 59"/>
            <p:cNvSpPr/>
            <p:nvPr/>
          </p:nvSpPr>
          <p:spPr bwMode="auto">
            <a:xfrm>
              <a:off x="4430" y="3086"/>
              <a:ext cx="701" cy="230"/>
            </a:xfrm>
            <a:custGeom>
              <a:avLst/>
              <a:gdLst>
                <a:gd name="T0" fmla="*/ 0 w 701"/>
                <a:gd name="T1" fmla="*/ 0 h 230"/>
                <a:gd name="T2" fmla="*/ 0 w 701"/>
                <a:gd name="T3" fmla="*/ 196 h 230"/>
                <a:gd name="T4" fmla="*/ 701 w 701"/>
                <a:gd name="T5" fmla="*/ 230 h 230"/>
                <a:gd name="T6" fmla="*/ 701 w 701"/>
                <a:gd name="T7" fmla="*/ 119 h 230"/>
                <a:gd name="T8" fmla="*/ 701 w 701"/>
                <a:gd name="T9" fmla="*/ 22 h 230"/>
                <a:gd name="T10" fmla="*/ 0 w 701"/>
                <a:gd name="T11" fmla="*/ 0 h 230"/>
              </a:gdLst>
              <a:ahLst/>
              <a:cxnLst>
                <a:cxn ang="0">
                  <a:pos x="T0" y="T1"/>
                </a:cxn>
                <a:cxn ang="0">
                  <a:pos x="T2" y="T3"/>
                </a:cxn>
                <a:cxn ang="0">
                  <a:pos x="T4" y="T5"/>
                </a:cxn>
                <a:cxn ang="0">
                  <a:pos x="T6" y="T7"/>
                </a:cxn>
                <a:cxn ang="0">
                  <a:pos x="T8" y="T9"/>
                </a:cxn>
                <a:cxn ang="0">
                  <a:pos x="T10" y="T11"/>
                </a:cxn>
              </a:cxnLst>
              <a:rect l="0" t="0" r="r" b="b"/>
              <a:pathLst>
                <a:path w="701" h="230">
                  <a:moveTo>
                    <a:pt x="0" y="0"/>
                  </a:moveTo>
                  <a:lnTo>
                    <a:pt x="0" y="196"/>
                  </a:lnTo>
                  <a:lnTo>
                    <a:pt x="701" y="230"/>
                  </a:lnTo>
                  <a:lnTo>
                    <a:pt x="701" y="119"/>
                  </a:lnTo>
                  <a:lnTo>
                    <a:pt x="701" y="22"/>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7" name="Freeform 60"/>
            <p:cNvSpPr/>
            <p:nvPr/>
          </p:nvSpPr>
          <p:spPr bwMode="auto">
            <a:xfrm>
              <a:off x="4430" y="3086"/>
              <a:ext cx="701" cy="230"/>
            </a:xfrm>
            <a:custGeom>
              <a:avLst/>
              <a:gdLst>
                <a:gd name="T0" fmla="*/ 0 w 701"/>
                <a:gd name="T1" fmla="*/ 0 h 230"/>
                <a:gd name="T2" fmla="*/ 0 w 701"/>
                <a:gd name="T3" fmla="*/ 196 h 230"/>
                <a:gd name="T4" fmla="*/ 701 w 701"/>
                <a:gd name="T5" fmla="*/ 230 h 230"/>
                <a:gd name="T6" fmla="*/ 701 w 701"/>
                <a:gd name="T7" fmla="*/ 119 h 230"/>
                <a:gd name="T8" fmla="*/ 701 w 701"/>
                <a:gd name="T9" fmla="*/ 22 h 230"/>
                <a:gd name="T10" fmla="*/ 0 w 701"/>
                <a:gd name="T11" fmla="*/ 0 h 230"/>
              </a:gdLst>
              <a:ahLst/>
              <a:cxnLst>
                <a:cxn ang="0">
                  <a:pos x="T0" y="T1"/>
                </a:cxn>
                <a:cxn ang="0">
                  <a:pos x="T2" y="T3"/>
                </a:cxn>
                <a:cxn ang="0">
                  <a:pos x="T4" y="T5"/>
                </a:cxn>
                <a:cxn ang="0">
                  <a:pos x="T6" y="T7"/>
                </a:cxn>
                <a:cxn ang="0">
                  <a:pos x="T8" y="T9"/>
                </a:cxn>
                <a:cxn ang="0">
                  <a:pos x="T10" y="T11"/>
                </a:cxn>
              </a:cxnLst>
              <a:rect l="0" t="0" r="r" b="b"/>
              <a:pathLst>
                <a:path w="701" h="230">
                  <a:moveTo>
                    <a:pt x="0" y="0"/>
                  </a:moveTo>
                  <a:lnTo>
                    <a:pt x="0" y="196"/>
                  </a:lnTo>
                  <a:lnTo>
                    <a:pt x="701" y="230"/>
                  </a:lnTo>
                  <a:lnTo>
                    <a:pt x="701" y="119"/>
                  </a:lnTo>
                  <a:lnTo>
                    <a:pt x="701" y="2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8" name="Freeform 61"/>
            <p:cNvSpPr/>
            <p:nvPr/>
          </p:nvSpPr>
          <p:spPr bwMode="auto">
            <a:xfrm>
              <a:off x="4245" y="3147"/>
              <a:ext cx="1354" cy="205"/>
            </a:xfrm>
            <a:custGeom>
              <a:avLst/>
              <a:gdLst>
                <a:gd name="T0" fmla="*/ 672 w 672"/>
                <a:gd name="T1" fmla="*/ 63 h 102"/>
                <a:gd name="T2" fmla="*/ 634 w 672"/>
                <a:gd name="T3" fmla="*/ 101 h 102"/>
                <a:gd name="T4" fmla="*/ 32 w 672"/>
                <a:gd name="T5" fmla="*/ 92 h 102"/>
                <a:gd name="T6" fmla="*/ 0 w 672"/>
                <a:gd name="T7" fmla="*/ 54 h 102"/>
                <a:gd name="T8" fmla="*/ 0 w 672"/>
                <a:gd name="T9" fmla="*/ 37 h 102"/>
                <a:gd name="T10" fmla="*/ 32 w 672"/>
                <a:gd name="T11" fmla="*/ 1 h 102"/>
                <a:gd name="T12" fmla="*/ 634 w 672"/>
                <a:gd name="T13" fmla="*/ 3 h 102"/>
                <a:gd name="T14" fmla="*/ 672 w 672"/>
                <a:gd name="T15" fmla="*/ 44 h 102"/>
                <a:gd name="T16" fmla="*/ 672 w 672"/>
                <a:gd name="T17" fmla="*/ 6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2" h="102">
                  <a:moveTo>
                    <a:pt x="672" y="63"/>
                  </a:moveTo>
                  <a:cubicBezTo>
                    <a:pt x="672" y="85"/>
                    <a:pt x="655" y="102"/>
                    <a:pt x="634" y="101"/>
                  </a:cubicBezTo>
                  <a:cubicBezTo>
                    <a:pt x="32" y="92"/>
                    <a:pt x="32" y="92"/>
                    <a:pt x="32" y="92"/>
                  </a:cubicBezTo>
                  <a:cubicBezTo>
                    <a:pt x="14" y="91"/>
                    <a:pt x="0" y="74"/>
                    <a:pt x="0" y="54"/>
                  </a:cubicBezTo>
                  <a:cubicBezTo>
                    <a:pt x="0" y="37"/>
                    <a:pt x="0" y="37"/>
                    <a:pt x="0" y="37"/>
                  </a:cubicBezTo>
                  <a:cubicBezTo>
                    <a:pt x="0" y="16"/>
                    <a:pt x="14" y="0"/>
                    <a:pt x="32" y="1"/>
                  </a:cubicBezTo>
                  <a:cubicBezTo>
                    <a:pt x="634" y="3"/>
                    <a:pt x="634" y="3"/>
                    <a:pt x="634" y="3"/>
                  </a:cubicBezTo>
                  <a:cubicBezTo>
                    <a:pt x="656" y="4"/>
                    <a:pt x="672" y="22"/>
                    <a:pt x="672" y="44"/>
                  </a:cubicBezTo>
                  <a:lnTo>
                    <a:pt x="672" y="63"/>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sp>
        <p:nvSpPr>
          <p:cNvPr id="60" name="Rounded Rectangle 64"/>
          <p:cNvSpPr/>
          <p:nvPr/>
        </p:nvSpPr>
        <p:spPr>
          <a:xfrm>
            <a:off x="4269065" y="2544030"/>
            <a:ext cx="555387" cy="550931"/>
          </a:xfrm>
          <a:prstGeom prst="roundRect">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61" name="Rounded Rectangle 65"/>
          <p:cNvSpPr/>
          <p:nvPr/>
        </p:nvSpPr>
        <p:spPr>
          <a:xfrm>
            <a:off x="4269065" y="3352459"/>
            <a:ext cx="555387" cy="550931"/>
          </a:xfrm>
          <a:prstGeom prst="roundRect">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62" name="Rounded Rectangle 66"/>
          <p:cNvSpPr/>
          <p:nvPr/>
        </p:nvSpPr>
        <p:spPr>
          <a:xfrm>
            <a:off x="4269065" y="4163764"/>
            <a:ext cx="555387" cy="550931"/>
          </a:xfrm>
          <a:prstGeom prst="roundRect">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63" name="Rounded Rectangle 67"/>
          <p:cNvSpPr/>
          <p:nvPr/>
        </p:nvSpPr>
        <p:spPr>
          <a:xfrm>
            <a:off x="4269064" y="4975069"/>
            <a:ext cx="555387" cy="550931"/>
          </a:xfrm>
          <a:prstGeom prst="roundRect">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68" name="Rectangle 72"/>
          <p:cNvSpPr/>
          <p:nvPr/>
        </p:nvSpPr>
        <p:spPr>
          <a:xfrm>
            <a:off x="4286483" y="2642281"/>
            <a:ext cx="537968" cy="381643"/>
          </a:xfrm>
          <a:prstGeom prst="rect">
            <a:avLst/>
          </a:prstGeom>
        </p:spPr>
        <p:txBody>
          <a:bodyPr wrap="none" lIns="121920" rIns="121920" bIns="60960">
            <a:spAutoFit/>
          </a:bodyPr>
          <a:lstStyle/>
          <a:p>
            <a:pPr algn="ctr">
              <a:lnSpc>
                <a:spcPct val="89000"/>
              </a:lnSpc>
            </a:pPr>
            <a:r>
              <a:rPr lang="en-US" sz="2000" dirty="0" smtClean="0">
                <a:solidFill>
                  <a:srgbClr val="FFFFFF"/>
                </a:solidFill>
              </a:rPr>
              <a:t>0</a:t>
            </a:r>
            <a:r>
              <a:rPr lang="id-ID" sz="2000" dirty="0" smtClean="0">
                <a:solidFill>
                  <a:srgbClr val="FFFFFF"/>
                </a:solidFill>
              </a:rPr>
              <a:t>5</a:t>
            </a:r>
            <a:endParaRPr lang="en-US" sz="2000" dirty="0">
              <a:solidFill>
                <a:srgbClr val="FFFFFF"/>
              </a:solidFill>
            </a:endParaRPr>
          </a:p>
        </p:txBody>
      </p:sp>
      <p:sp>
        <p:nvSpPr>
          <p:cNvPr id="69" name="Rectangle 73"/>
          <p:cNvSpPr/>
          <p:nvPr/>
        </p:nvSpPr>
        <p:spPr>
          <a:xfrm>
            <a:off x="4277773" y="3478371"/>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06</a:t>
            </a:r>
            <a:endParaRPr lang="en-US" sz="2000" dirty="0">
              <a:solidFill>
                <a:srgbClr val="FFFFFF"/>
              </a:solidFill>
            </a:endParaRPr>
          </a:p>
        </p:txBody>
      </p:sp>
      <p:sp>
        <p:nvSpPr>
          <p:cNvPr id="70" name="Rectangle 74"/>
          <p:cNvSpPr/>
          <p:nvPr/>
        </p:nvSpPr>
        <p:spPr>
          <a:xfrm>
            <a:off x="4293154" y="4285865"/>
            <a:ext cx="537968" cy="381643"/>
          </a:xfrm>
          <a:prstGeom prst="rect">
            <a:avLst/>
          </a:prstGeom>
        </p:spPr>
        <p:txBody>
          <a:bodyPr wrap="none" lIns="121920" rIns="121920" bIns="60960">
            <a:spAutoFit/>
          </a:bodyPr>
          <a:lstStyle/>
          <a:p>
            <a:pPr algn="ctr">
              <a:lnSpc>
                <a:spcPct val="89000"/>
              </a:lnSpc>
            </a:pPr>
            <a:r>
              <a:rPr lang="id-ID" sz="2000" dirty="0" smtClean="0">
                <a:solidFill>
                  <a:srgbClr val="FFFFFF"/>
                </a:solidFill>
              </a:rPr>
              <a:t>07</a:t>
            </a:r>
            <a:endParaRPr lang="en-US" sz="2000" dirty="0">
              <a:solidFill>
                <a:srgbClr val="FFFFFF"/>
              </a:solidFill>
            </a:endParaRPr>
          </a:p>
        </p:txBody>
      </p:sp>
      <p:sp>
        <p:nvSpPr>
          <p:cNvPr id="71" name="Rectangle 75"/>
          <p:cNvSpPr/>
          <p:nvPr/>
        </p:nvSpPr>
        <p:spPr>
          <a:xfrm>
            <a:off x="4286038" y="5075473"/>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08</a:t>
            </a:r>
            <a:endParaRPr lang="en-US" sz="2000" dirty="0">
              <a:solidFill>
                <a:srgbClr val="FFFFFF"/>
              </a:solidFill>
            </a:endParaRPr>
          </a:p>
        </p:txBody>
      </p:sp>
      <p:sp>
        <p:nvSpPr>
          <p:cNvPr id="81" name="Rounded Rectangle 85"/>
          <p:cNvSpPr/>
          <p:nvPr/>
        </p:nvSpPr>
        <p:spPr>
          <a:xfrm>
            <a:off x="571825" y="2544030"/>
            <a:ext cx="555387" cy="550931"/>
          </a:xfrm>
          <a:prstGeom prst="roundRect">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82" name="Rounded Rectangle 86"/>
          <p:cNvSpPr/>
          <p:nvPr/>
        </p:nvSpPr>
        <p:spPr>
          <a:xfrm>
            <a:off x="571825" y="3352459"/>
            <a:ext cx="555387" cy="550931"/>
          </a:xfrm>
          <a:prstGeom prst="roundRect">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83" name="Rounded Rectangle 87"/>
          <p:cNvSpPr/>
          <p:nvPr/>
        </p:nvSpPr>
        <p:spPr>
          <a:xfrm>
            <a:off x="571825" y="4163764"/>
            <a:ext cx="555387" cy="550931"/>
          </a:xfrm>
          <a:prstGeom prst="roundRect">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84" name="Rounded Rectangle 88"/>
          <p:cNvSpPr/>
          <p:nvPr/>
        </p:nvSpPr>
        <p:spPr>
          <a:xfrm>
            <a:off x="571824" y="4975069"/>
            <a:ext cx="555387" cy="550931"/>
          </a:xfrm>
          <a:prstGeom prst="roundRect">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89" name="Rectangle 93"/>
          <p:cNvSpPr/>
          <p:nvPr/>
        </p:nvSpPr>
        <p:spPr>
          <a:xfrm>
            <a:off x="589243" y="2620988"/>
            <a:ext cx="537968" cy="381643"/>
          </a:xfrm>
          <a:prstGeom prst="rect">
            <a:avLst/>
          </a:prstGeom>
        </p:spPr>
        <p:txBody>
          <a:bodyPr wrap="none" lIns="121920" rIns="121920" bIns="60960">
            <a:spAutoFit/>
          </a:bodyPr>
          <a:lstStyle/>
          <a:p>
            <a:pPr algn="ctr">
              <a:lnSpc>
                <a:spcPct val="89000"/>
              </a:lnSpc>
            </a:pPr>
            <a:r>
              <a:rPr lang="en-US" sz="2000" dirty="0">
                <a:solidFill>
                  <a:srgbClr val="FFFFFF"/>
                </a:solidFill>
              </a:rPr>
              <a:t>01</a:t>
            </a:r>
            <a:endParaRPr lang="en-US" sz="2000" dirty="0">
              <a:solidFill>
                <a:srgbClr val="FFFFFF"/>
              </a:solidFill>
            </a:endParaRPr>
          </a:p>
        </p:txBody>
      </p:sp>
      <p:sp>
        <p:nvSpPr>
          <p:cNvPr id="90" name="Rectangle 94"/>
          <p:cNvSpPr/>
          <p:nvPr/>
        </p:nvSpPr>
        <p:spPr>
          <a:xfrm>
            <a:off x="580533" y="3478371"/>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02</a:t>
            </a:r>
            <a:endParaRPr lang="en-US" sz="2000" dirty="0">
              <a:solidFill>
                <a:srgbClr val="FFFFFF"/>
              </a:solidFill>
            </a:endParaRPr>
          </a:p>
        </p:txBody>
      </p:sp>
      <p:sp>
        <p:nvSpPr>
          <p:cNvPr id="91" name="Rectangle 95"/>
          <p:cNvSpPr/>
          <p:nvPr/>
        </p:nvSpPr>
        <p:spPr>
          <a:xfrm>
            <a:off x="595914" y="4285865"/>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03</a:t>
            </a:r>
            <a:endParaRPr lang="en-US" sz="2000" dirty="0">
              <a:solidFill>
                <a:srgbClr val="FFFFFF"/>
              </a:solidFill>
            </a:endParaRPr>
          </a:p>
        </p:txBody>
      </p:sp>
      <p:sp>
        <p:nvSpPr>
          <p:cNvPr id="92" name="Rectangle 96"/>
          <p:cNvSpPr/>
          <p:nvPr/>
        </p:nvSpPr>
        <p:spPr>
          <a:xfrm>
            <a:off x="588798" y="5075473"/>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04</a:t>
            </a:r>
            <a:endParaRPr lang="en-US" sz="2000" dirty="0">
              <a:solidFill>
                <a:srgbClr val="FFFFFF"/>
              </a:solidFill>
            </a:endParaRPr>
          </a:p>
        </p:txBody>
      </p:sp>
      <p:sp>
        <p:nvSpPr>
          <p:cNvPr id="101" name="TextBox 13"/>
          <p:cNvSpPr txBox="1"/>
          <p:nvPr/>
        </p:nvSpPr>
        <p:spPr>
          <a:xfrm>
            <a:off x="5089928" y="2589510"/>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TextBox 13"/>
          <p:cNvSpPr txBox="1"/>
          <p:nvPr/>
        </p:nvSpPr>
        <p:spPr>
          <a:xfrm>
            <a:off x="5094009" y="2864814"/>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TextBox 13"/>
          <p:cNvSpPr txBox="1"/>
          <p:nvPr/>
        </p:nvSpPr>
        <p:spPr>
          <a:xfrm>
            <a:off x="1368683" y="2589510"/>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TextBox 13"/>
          <p:cNvSpPr txBox="1"/>
          <p:nvPr/>
        </p:nvSpPr>
        <p:spPr>
          <a:xfrm>
            <a:off x="1372764" y="2864814"/>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8" name="TextBox 13"/>
          <p:cNvSpPr txBox="1"/>
          <p:nvPr/>
        </p:nvSpPr>
        <p:spPr>
          <a:xfrm>
            <a:off x="1366643" y="3397939"/>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TextBox 13"/>
          <p:cNvSpPr txBox="1"/>
          <p:nvPr/>
        </p:nvSpPr>
        <p:spPr>
          <a:xfrm>
            <a:off x="1370724" y="3673243"/>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1" name="TextBox 13"/>
          <p:cNvSpPr txBox="1"/>
          <p:nvPr/>
        </p:nvSpPr>
        <p:spPr>
          <a:xfrm>
            <a:off x="1366643" y="4209244"/>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 name="TextBox 13"/>
          <p:cNvSpPr txBox="1"/>
          <p:nvPr/>
        </p:nvSpPr>
        <p:spPr>
          <a:xfrm>
            <a:off x="1370724" y="4484548"/>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4" name="TextBox 13"/>
          <p:cNvSpPr txBox="1"/>
          <p:nvPr/>
        </p:nvSpPr>
        <p:spPr>
          <a:xfrm>
            <a:off x="1366643" y="5020549"/>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5" name="TextBox 13"/>
          <p:cNvSpPr txBox="1"/>
          <p:nvPr/>
        </p:nvSpPr>
        <p:spPr>
          <a:xfrm>
            <a:off x="1370724" y="5295853"/>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7" name="TextBox 13"/>
          <p:cNvSpPr txBox="1"/>
          <p:nvPr/>
        </p:nvSpPr>
        <p:spPr>
          <a:xfrm>
            <a:off x="5087888" y="5020549"/>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TextBox 13"/>
          <p:cNvSpPr txBox="1"/>
          <p:nvPr/>
        </p:nvSpPr>
        <p:spPr>
          <a:xfrm>
            <a:off x="5091969" y="5295853"/>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0" name="TextBox 13"/>
          <p:cNvSpPr txBox="1"/>
          <p:nvPr/>
        </p:nvSpPr>
        <p:spPr>
          <a:xfrm>
            <a:off x="5087888" y="4209244"/>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1" name="TextBox 13"/>
          <p:cNvSpPr txBox="1"/>
          <p:nvPr/>
        </p:nvSpPr>
        <p:spPr>
          <a:xfrm>
            <a:off x="5091969" y="4484548"/>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 name="TextBox 13"/>
          <p:cNvSpPr txBox="1"/>
          <p:nvPr/>
        </p:nvSpPr>
        <p:spPr>
          <a:xfrm>
            <a:off x="5087888" y="3397939"/>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4" name="TextBox 13"/>
          <p:cNvSpPr txBox="1"/>
          <p:nvPr/>
        </p:nvSpPr>
        <p:spPr>
          <a:xfrm>
            <a:off x="5091969" y="3673243"/>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7" name="组合 96"/>
          <p:cNvGrpSpPr/>
          <p:nvPr/>
        </p:nvGrpSpPr>
        <p:grpSpPr>
          <a:xfrm>
            <a:off x="605147" y="612097"/>
            <a:ext cx="3280001" cy="492422"/>
            <a:chOff x="1119389" y="4209953"/>
            <a:chExt cx="3280001" cy="492422"/>
          </a:xfrm>
        </p:grpSpPr>
        <p:sp>
          <p:nvSpPr>
            <p:cNvPr id="98" name="燕尾形 97"/>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99"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100" name="燕尾形 99"/>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p:cNvSpPr/>
          <p:nvPr/>
        </p:nvSpPr>
        <p:spPr bwMode="auto">
          <a:xfrm>
            <a:off x="2011821" y="1295400"/>
            <a:ext cx="3454400" cy="5562600"/>
          </a:xfrm>
          <a:custGeom>
            <a:avLst/>
            <a:gdLst>
              <a:gd name="T0" fmla="*/ 77 w 972"/>
              <a:gd name="T1" fmla="*/ 150 h 1567"/>
              <a:gd name="T2" fmla="*/ 86 w 972"/>
              <a:gd name="T3" fmla="*/ 84 h 1567"/>
              <a:gd name="T4" fmla="*/ 99 w 972"/>
              <a:gd name="T5" fmla="*/ 76 h 1567"/>
              <a:gd name="T6" fmla="*/ 137 w 972"/>
              <a:gd name="T7" fmla="*/ 29 h 1567"/>
              <a:gd name="T8" fmla="*/ 212 w 972"/>
              <a:gd name="T9" fmla="*/ 9 h 1567"/>
              <a:gd name="T10" fmla="*/ 210 w 972"/>
              <a:gd name="T11" fmla="*/ 70 h 1567"/>
              <a:gd name="T12" fmla="*/ 227 w 972"/>
              <a:gd name="T13" fmla="*/ 21 h 1567"/>
              <a:gd name="T14" fmla="*/ 243 w 972"/>
              <a:gd name="T15" fmla="*/ 8 h 1567"/>
              <a:gd name="T16" fmla="*/ 322 w 972"/>
              <a:gd name="T17" fmla="*/ 39 h 1567"/>
              <a:gd name="T18" fmla="*/ 377 w 972"/>
              <a:gd name="T19" fmla="*/ 33 h 1567"/>
              <a:gd name="T20" fmla="*/ 387 w 972"/>
              <a:gd name="T21" fmla="*/ 43 h 1567"/>
              <a:gd name="T22" fmla="*/ 449 w 972"/>
              <a:gd name="T23" fmla="*/ 82 h 1567"/>
              <a:gd name="T24" fmla="*/ 545 w 972"/>
              <a:gd name="T25" fmla="*/ 138 h 1567"/>
              <a:gd name="T26" fmla="*/ 588 w 972"/>
              <a:gd name="T27" fmla="*/ 148 h 1567"/>
              <a:gd name="T28" fmla="*/ 645 w 972"/>
              <a:gd name="T29" fmla="*/ 215 h 1567"/>
              <a:gd name="T30" fmla="*/ 636 w 972"/>
              <a:gd name="T31" fmla="*/ 282 h 1567"/>
              <a:gd name="T32" fmla="*/ 669 w 972"/>
              <a:gd name="T33" fmla="*/ 307 h 1567"/>
              <a:gd name="T34" fmla="*/ 754 w 972"/>
              <a:gd name="T35" fmla="*/ 291 h 1567"/>
              <a:gd name="T36" fmla="*/ 775 w 972"/>
              <a:gd name="T37" fmla="*/ 317 h 1567"/>
              <a:gd name="T38" fmla="*/ 851 w 972"/>
              <a:gd name="T39" fmla="*/ 317 h 1567"/>
              <a:gd name="T40" fmla="*/ 954 w 972"/>
              <a:gd name="T41" fmla="*/ 365 h 1567"/>
              <a:gd name="T42" fmla="*/ 911 w 972"/>
              <a:gd name="T43" fmla="*/ 514 h 1567"/>
              <a:gd name="T44" fmla="*/ 883 w 972"/>
              <a:gd name="T45" fmla="*/ 620 h 1567"/>
              <a:gd name="T46" fmla="*/ 866 w 972"/>
              <a:gd name="T47" fmla="*/ 671 h 1567"/>
              <a:gd name="T48" fmla="*/ 805 w 972"/>
              <a:gd name="T49" fmla="*/ 745 h 1567"/>
              <a:gd name="T50" fmla="*/ 712 w 972"/>
              <a:gd name="T51" fmla="*/ 785 h 1567"/>
              <a:gd name="T52" fmla="*/ 683 w 972"/>
              <a:gd name="T53" fmla="*/ 868 h 1567"/>
              <a:gd name="T54" fmla="*/ 644 w 972"/>
              <a:gd name="T55" fmla="*/ 927 h 1567"/>
              <a:gd name="T56" fmla="*/ 516 w 972"/>
              <a:gd name="T57" fmla="*/ 1018 h 1567"/>
              <a:gd name="T58" fmla="*/ 493 w 972"/>
              <a:gd name="T59" fmla="*/ 1026 h 1567"/>
              <a:gd name="T60" fmla="*/ 512 w 972"/>
              <a:gd name="T61" fmla="*/ 1084 h 1567"/>
              <a:gd name="T62" fmla="*/ 405 w 972"/>
              <a:gd name="T63" fmla="*/ 1123 h 1567"/>
              <a:gd name="T64" fmla="*/ 398 w 972"/>
              <a:gd name="T65" fmla="*/ 1172 h 1567"/>
              <a:gd name="T66" fmla="*/ 341 w 972"/>
              <a:gd name="T67" fmla="*/ 1179 h 1567"/>
              <a:gd name="T68" fmla="*/ 373 w 972"/>
              <a:gd name="T69" fmla="*/ 1211 h 1567"/>
              <a:gd name="T70" fmla="*/ 355 w 972"/>
              <a:gd name="T71" fmla="*/ 1225 h 1567"/>
              <a:gd name="T72" fmla="*/ 296 w 972"/>
              <a:gd name="T73" fmla="*/ 1304 h 1567"/>
              <a:gd name="T74" fmla="*/ 292 w 972"/>
              <a:gd name="T75" fmla="*/ 1403 h 1567"/>
              <a:gd name="T76" fmla="*/ 267 w 972"/>
              <a:gd name="T77" fmla="*/ 1465 h 1567"/>
              <a:gd name="T78" fmla="*/ 333 w 972"/>
              <a:gd name="T79" fmla="*/ 1550 h 1567"/>
              <a:gd name="T80" fmla="*/ 282 w 972"/>
              <a:gd name="T81" fmla="*/ 1567 h 1567"/>
              <a:gd name="T82" fmla="*/ 211 w 972"/>
              <a:gd name="T83" fmla="*/ 1527 h 1567"/>
              <a:gd name="T84" fmla="*/ 154 w 972"/>
              <a:gd name="T85" fmla="*/ 1497 h 1567"/>
              <a:gd name="T86" fmla="*/ 155 w 972"/>
              <a:gd name="T87" fmla="*/ 1474 h 1567"/>
              <a:gd name="T88" fmla="*/ 140 w 972"/>
              <a:gd name="T89" fmla="*/ 1421 h 1567"/>
              <a:gd name="T90" fmla="*/ 136 w 972"/>
              <a:gd name="T91" fmla="*/ 1312 h 1567"/>
              <a:gd name="T92" fmla="*/ 143 w 972"/>
              <a:gd name="T93" fmla="*/ 1296 h 1567"/>
              <a:gd name="T94" fmla="*/ 187 w 972"/>
              <a:gd name="T95" fmla="*/ 1190 h 1567"/>
              <a:gd name="T96" fmla="*/ 159 w 972"/>
              <a:gd name="T97" fmla="*/ 1173 h 1567"/>
              <a:gd name="T98" fmla="*/ 169 w 972"/>
              <a:gd name="T99" fmla="*/ 1128 h 1567"/>
              <a:gd name="T100" fmla="*/ 190 w 972"/>
              <a:gd name="T101" fmla="*/ 1038 h 1567"/>
              <a:gd name="T102" fmla="*/ 206 w 972"/>
              <a:gd name="T103" fmla="*/ 931 h 1567"/>
              <a:gd name="T104" fmla="*/ 226 w 972"/>
              <a:gd name="T105" fmla="*/ 819 h 1567"/>
              <a:gd name="T106" fmla="*/ 238 w 972"/>
              <a:gd name="T107" fmla="*/ 719 h 1567"/>
              <a:gd name="T108" fmla="*/ 173 w 972"/>
              <a:gd name="T109" fmla="*/ 614 h 1567"/>
              <a:gd name="T110" fmla="*/ 103 w 972"/>
              <a:gd name="T111" fmla="*/ 547 h 1567"/>
              <a:gd name="T112" fmla="*/ 48 w 972"/>
              <a:gd name="T113" fmla="*/ 432 h 1567"/>
              <a:gd name="T114" fmla="*/ 18 w 972"/>
              <a:gd name="T115" fmla="*/ 400 h 1567"/>
              <a:gd name="T116" fmla="*/ 31 w 972"/>
              <a:gd name="T117" fmla="*/ 317 h 1567"/>
              <a:gd name="T118" fmla="*/ 23 w 972"/>
              <a:gd name="T119" fmla="*/ 245 h 1567"/>
              <a:gd name="T120" fmla="*/ 78 w 972"/>
              <a:gd name="T121" fmla="*/ 176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2" h="1567">
                <a:moveTo>
                  <a:pt x="81" y="171"/>
                </a:moveTo>
                <a:cubicBezTo>
                  <a:pt x="81" y="169"/>
                  <a:pt x="81" y="168"/>
                  <a:pt x="81" y="166"/>
                </a:cubicBezTo>
                <a:cubicBezTo>
                  <a:pt x="81" y="160"/>
                  <a:pt x="77" y="156"/>
                  <a:pt x="77" y="150"/>
                </a:cubicBezTo>
                <a:cubicBezTo>
                  <a:pt x="77" y="141"/>
                  <a:pt x="81" y="138"/>
                  <a:pt x="81" y="131"/>
                </a:cubicBezTo>
                <a:cubicBezTo>
                  <a:pt x="81" y="116"/>
                  <a:pt x="67" y="118"/>
                  <a:pt x="67" y="105"/>
                </a:cubicBezTo>
                <a:cubicBezTo>
                  <a:pt x="67" y="95"/>
                  <a:pt x="82" y="90"/>
                  <a:pt x="86" y="84"/>
                </a:cubicBezTo>
                <a:cubicBezTo>
                  <a:pt x="92" y="86"/>
                  <a:pt x="89" y="86"/>
                  <a:pt x="94" y="84"/>
                </a:cubicBezTo>
                <a:cubicBezTo>
                  <a:pt x="94" y="83"/>
                  <a:pt x="94" y="81"/>
                  <a:pt x="94" y="80"/>
                </a:cubicBezTo>
                <a:cubicBezTo>
                  <a:pt x="94" y="78"/>
                  <a:pt x="97" y="76"/>
                  <a:pt x="99" y="76"/>
                </a:cubicBezTo>
                <a:cubicBezTo>
                  <a:pt x="99" y="69"/>
                  <a:pt x="106" y="67"/>
                  <a:pt x="111" y="64"/>
                </a:cubicBezTo>
                <a:cubicBezTo>
                  <a:pt x="115" y="61"/>
                  <a:pt x="116" y="51"/>
                  <a:pt x="117" y="46"/>
                </a:cubicBezTo>
                <a:cubicBezTo>
                  <a:pt x="121" y="34"/>
                  <a:pt x="127" y="32"/>
                  <a:pt x="137" y="29"/>
                </a:cubicBezTo>
                <a:cubicBezTo>
                  <a:pt x="154" y="23"/>
                  <a:pt x="166" y="20"/>
                  <a:pt x="184" y="14"/>
                </a:cubicBezTo>
                <a:cubicBezTo>
                  <a:pt x="194" y="11"/>
                  <a:pt x="196" y="0"/>
                  <a:pt x="206" y="0"/>
                </a:cubicBezTo>
                <a:cubicBezTo>
                  <a:pt x="209" y="0"/>
                  <a:pt x="212" y="8"/>
                  <a:pt x="212" y="9"/>
                </a:cubicBezTo>
                <a:cubicBezTo>
                  <a:pt x="212" y="15"/>
                  <a:pt x="208" y="18"/>
                  <a:pt x="205" y="18"/>
                </a:cubicBezTo>
                <a:cubicBezTo>
                  <a:pt x="203" y="29"/>
                  <a:pt x="198" y="41"/>
                  <a:pt x="198" y="48"/>
                </a:cubicBezTo>
                <a:cubicBezTo>
                  <a:pt x="198" y="56"/>
                  <a:pt x="202" y="70"/>
                  <a:pt x="210" y="70"/>
                </a:cubicBezTo>
                <a:cubicBezTo>
                  <a:pt x="213" y="70"/>
                  <a:pt x="217" y="61"/>
                  <a:pt x="217" y="58"/>
                </a:cubicBezTo>
                <a:cubicBezTo>
                  <a:pt x="217" y="49"/>
                  <a:pt x="209" y="44"/>
                  <a:pt x="209" y="35"/>
                </a:cubicBezTo>
                <a:cubicBezTo>
                  <a:pt x="209" y="24"/>
                  <a:pt x="220" y="26"/>
                  <a:pt x="227" y="21"/>
                </a:cubicBezTo>
                <a:cubicBezTo>
                  <a:pt x="244" y="21"/>
                  <a:pt x="244" y="21"/>
                  <a:pt x="244" y="21"/>
                </a:cubicBezTo>
                <a:cubicBezTo>
                  <a:pt x="241" y="13"/>
                  <a:pt x="230" y="16"/>
                  <a:pt x="230" y="8"/>
                </a:cubicBezTo>
                <a:cubicBezTo>
                  <a:pt x="243" y="8"/>
                  <a:pt x="243" y="8"/>
                  <a:pt x="243" y="8"/>
                </a:cubicBezTo>
                <a:cubicBezTo>
                  <a:pt x="246" y="19"/>
                  <a:pt x="263" y="24"/>
                  <a:pt x="274" y="26"/>
                </a:cubicBezTo>
                <a:cubicBezTo>
                  <a:pt x="274" y="33"/>
                  <a:pt x="278" y="38"/>
                  <a:pt x="282" y="39"/>
                </a:cubicBezTo>
                <a:cubicBezTo>
                  <a:pt x="294" y="39"/>
                  <a:pt x="315" y="39"/>
                  <a:pt x="322" y="39"/>
                </a:cubicBezTo>
                <a:cubicBezTo>
                  <a:pt x="322" y="46"/>
                  <a:pt x="331" y="47"/>
                  <a:pt x="337" y="47"/>
                </a:cubicBezTo>
                <a:cubicBezTo>
                  <a:pt x="347" y="46"/>
                  <a:pt x="355" y="46"/>
                  <a:pt x="359" y="37"/>
                </a:cubicBezTo>
                <a:cubicBezTo>
                  <a:pt x="360" y="35"/>
                  <a:pt x="375" y="35"/>
                  <a:pt x="377" y="33"/>
                </a:cubicBezTo>
                <a:cubicBezTo>
                  <a:pt x="385" y="33"/>
                  <a:pt x="398" y="35"/>
                  <a:pt x="398" y="35"/>
                </a:cubicBezTo>
                <a:cubicBezTo>
                  <a:pt x="395" y="38"/>
                  <a:pt x="389" y="38"/>
                  <a:pt x="387" y="37"/>
                </a:cubicBezTo>
                <a:cubicBezTo>
                  <a:pt x="387" y="43"/>
                  <a:pt x="387" y="43"/>
                  <a:pt x="387" y="43"/>
                </a:cubicBezTo>
                <a:cubicBezTo>
                  <a:pt x="392" y="53"/>
                  <a:pt x="407" y="55"/>
                  <a:pt x="418" y="59"/>
                </a:cubicBezTo>
                <a:cubicBezTo>
                  <a:pt x="428" y="62"/>
                  <a:pt x="426" y="73"/>
                  <a:pt x="429" y="82"/>
                </a:cubicBezTo>
                <a:cubicBezTo>
                  <a:pt x="449" y="82"/>
                  <a:pt x="449" y="82"/>
                  <a:pt x="449" y="82"/>
                </a:cubicBezTo>
                <a:cubicBezTo>
                  <a:pt x="463" y="96"/>
                  <a:pt x="470" y="94"/>
                  <a:pt x="478" y="112"/>
                </a:cubicBezTo>
                <a:cubicBezTo>
                  <a:pt x="480" y="115"/>
                  <a:pt x="486" y="116"/>
                  <a:pt x="489" y="116"/>
                </a:cubicBezTo>
                <a:cubicBezTo>
                  <a:pt x="494" y="137"/>
                  <a:pt x="525" y="135"/>
                  <a:pt x="545" y="138"/>
                </a:cubicBezTo>
                <a:cubicBezTo>
                  <a:pt x="564" y="138"/>
                  <a:pt x="564" y="138"/>
                  <a:pt x="564" y="138"/>
                </a:cubicBezTo>
                <a:cubicBezTo>
                  <a:pt x="569" y="141"/>
                  <a:pt x="581" y="146"/>
                  <a:pt x="588" y="146"/>
                </a:cubicBezTo>
                <a:cubicBezTo>
                  <a:pt x="588" y="148"/>
                  <a:pt x="588" y="148"/>
                  <a:pt x="588" y="148"/>
                </a:cubicBezTo>
                <a:cubicBezTo>
                  <a:pt x="590" y="148"/>
                  <a:pt x="591" y="148"/>
                  <a:pt x="592" y="148"/>
                </a:cubicBezTo>
                <a:cubicBezTo>
                  <a:pt x="604" y="148"/>
                  <a:pt x="620" y="172"/>
                  <a:pt x="632" y="175"/>
                </a:cubicBezTo>
                <a:cubicBezTo>
                  <a:pt x="632" y="184"/>
                  <a:pt x="641" y="207"/>
                  <a:pt x="645" y="215"/>
                </a:cubicBezTo>
                <a:cubicBezTo>
                  <a:pt x="649" y="223"/>
                  <a:pt x="658" y="223"/>
                  <a:pt x="658" y="230"/>
                </a:cubicBezTo>
                <a:cubicBezTo>
                  <a:pt x="647" y="244"/>
                  <a:pt x="625" y="252"/>
                  <a:pt x="625" y="274"/>
                </a:cubicBezTo>
                <a:cubicBezTo>
                  <a:pt x="625" y="281"/>
                  <a:pt x="632" y="280"/>
                  <a:pt x="636" y="282"/>
                </a:cubicBezTo>
                <a:cubicBezTo>
                  <a:pt x="643" y="285"/>
                  <a:pt x="647" y="291"/>
                  <a:pt x="648" y="299"/>
                </a:cubicBezTo>
                <a:cubicBezTo>
                  <a:pt x="666" y="299"/>
                  <a:pt x="666" y="299"/>
                  <a:pt x="666" y="299"/>
                </a:cubicBezTo>
                <a:cubicBezTo>
                  <a:pt x="666" y="301"/>
                  <a:pt x="667" y="307"/>
                  <a:pt x="669" y="307"/>
                </a:cubicBezTo>
                <a:cubicBezTo>
                  <a:pt x="672" y="307"/>
                  <a:pt x="675" y="302"/>
                  <a:pt x="677" y="298"/>
                </a:cubicBezTo>
                <a:cubicBezTo>
                  <a:pt x="685" y="286"/>
                  <a:pt x="693" y="271"/>
                  <a:pt x="705" y="271"/>
                </a:cubicBezTo>
                <a:cubicBezTo>
                  <a:pt x="718" y="271"/>
                  <a:pt x="745" y="285"/>
                  <a:pt x="754" y="291"/>
                </a:cubicBezTo>
                <a:cubicBezTo>
                  <a:pt x="760" y="294"/>
                  <a:pt x="767" y="293"/>
                  <a:pt x="768" y="299"/>
                </a:cubicBezTo>
                <a:cubicBezTo>
                  <a:pt x="770" y="305"/>
                  <a:pt x="769" y="310"/>
                  <a:pt x="769" y="317"/>
                </a:cubicBezTo>
                <a:cubicBezTo>
                  <a:pt x="775" y="317"/>
                  <a:pt x="775" y="317"/>
                  <a:pt x="775" y="317"/>
                </a:cubicBezTo>
                <a:cubicBezTo>
                  <a:pt x="781" y="314"/>
                  <a:pt x="784" y="309"/>
                  <a:pt x="791" y="309"/>
                </a:cubicBezTo>
                <a:cubicBezTo>
                  <a:pt x="806" y="309"/>
                  <a:pt x="809" y="321"/>
                  <a:pt x="824" y="321"/>
                </a:cubicBezTo>
                <a:cubicBezTo>
                  <a:pt x="851" y="317"/>
                  <a:pt x="851" y="317"/>
                  <a:pt x="851" y="317"/>
                </a:cubicBezTo>
                <a:cubicBezTo>
                  <a:pt x="865" y="320"/>
                  <a:pt x="878" y="325"/>
                  <a:pt x="886" y="329"/>
                </a:cubicBezTo>
                <a:cubicBezTo>
                  <a:pt x="892" y="340"/>
                  <a:pt x="915" y="360"/>
                  <a:pt x="927" y="364"/>
                </a:cubicBezTo>
                <a:cubicBezTo>
                  <a:pt x="937" y="367"/>
                  <a:pt x="944" y="362"/>
                  <a:pt x="954" y="365"/>
                </a:cubicBezTo>
                <a:cubicBezTo>
                  <a:pt x="968" y="370"/>
                  <a:pt x="972" y="385"/>
                  <a:pt x="972" y="400"/>
                </a:cubicBezTo>
                <a:cubicBezTo>
                  <a:pt x="972" y="454"/>
                  <a:pt x="942" y="469"/>
                  <a:pt x="923" y="499"/>
                </a:cubicBezTo>
                <a:cubicBezTo>
                  <a:pt x="918" y="505"/>
                  <a:pt x="915" y="507"/>
                  <a:pt x="911" y="514"/>
                </a:cubicBezTo>
                <a:cubicBezTo>
                  <a:pt x="903" y="525"/>
                  <a:pt x="895" y="526"/>
                  <a:pt x="888" y="533"/>
                </a:cubicBezTo>
                <a:cubicBezTo>
                  <a:pt x="877" y="544"/>
                  <a:pt x="888" y="568"/>
                  <a:pt x="888" y="586"/>
                </a:cubicBezTo>
                <a:cubicBezTo>
                  <a:pt x="888" y="599"/>
                  <a:pt x="883" y="611"/>
                  <a:pt x="883" y="620"/>
                </a:cubicBezTo>
                <a:cubicBezTo>
                  <a:pt x="883" y="624"/>
                  <a:pt x="880" y="627"/>
                  <a:pt x="879" y="629"/>
                </a:cubicBezTo>
                <a:cubicBezTo>
                  <a:pt x="876" y="633"/>
                  <a:pt x="870" y="640"/>
                  <a:pt x="870" y="646"/>
                </a:cubicBezTo>
                <a:cubicBezTo>
                  <a:pt x="870" y="653"/>
                  <a:pt x="867" y="668"/>
                  <a:pt x="866" y="671"/>
                </a:cubicBezTo>
                <a:cubicBezTo>
                  <a:pt x="855" y="688"/>
                  <a:pt x="851" y="695"/>
                  <a:pt x="840" y="710"/>
                </a:cubicBezTo>
                <a:cubicBezTo>
                  <a:pt x="837" y="714"/>
                  <a:pt x="838" y="723"/>
                  <a:pt x="837" y="726"/>
                </a:cubicBezTo>
                <a:cubicBezTo>
                  <a:pt x="832" y="735"/>
                  <a:pt x="817" y="745"/>
                  <a:pt x="805" y="745"/>
                </a:cubicBezTo>
                <a:cubicBezTo>
                  <a:pt x="791" y="745"/>
                  <a:pt x="780" y="744"/>
                  <a:pt x="769" y="749"/>
                </a:cubicBezTo>
                <a:cubicBezTo>
                  <a:pt x="764" y="751"/>
                  <a:pt x="764" y="755"/>
                  <a:pt x="761" y="757"/>
                </a:cubicBezTo>
                <a:cubicBezTo>
                  <a:pt x="744" y="775"/>
                  <a:pt x="726" y="764"/>
                  <a:pt x="712" y="785"/>
                </a:cubicBezTo>
                <a:cubicBezTo>
                  <a:pt x="707" y="794"/>
                  <a:pt x="697" y="794"/>
                  <a:pt x="691" y="800"/>
                </a:cubicBezTo>
                <a:cubicBezTo>
                  <a:pt x="682" y="810"/>
                  <a:pt x="683" y="820"/>
                  <a:pt x="683" y="834"/>
                </a:cubicBezTo>
                <a:cubicBezTo>
                  <a:pt x="683" y="868"/>
                  <a:pt x="683" y="868"/>
                  <a:pt x="683" y="868"/>
                </a:cubicBezTo>
                <a:cubicBezTo>
                  <a:pt x="669" y="876"/>
                  <a:pt x="661" y="888"/>
                  <a:pt x="654" y="903"/>
                </a:cubicBezTo>
                <a:cubicBezTo>
                  <a:pt x="654" y="903"/>
                  <a:pt x="654" y="903"/>
                  <a:pt x="654" y="903"/>
                </a:cubicBezTo>
                <a:cubicBezTo>
                  <a:pt x="649" y="912"/>
                  <a:pt x="650" y="917"/>
                  <a:pt x="644" y="927"/>
                </a:cubicBezTo>
                <a:cubicBezTo>
                  <a:pt x="631" y="947"/>
                  <a:pt x="616" y="949"/>
                  <a:pt x="603" y="968"/>
                </a:cubicBezTo>
                <a:cubicBezTo>
                  <a:pt x="589" y="990"/>
                  <a:pt x="583" y="1026"/>
                  <a:pt x="550" y="1026"/>
                </a:cubicBezTo>
                <a:cubicBezTo>
                  <a:pt x="538" y="1026"/>
                  <a:pt x="522" y="1018"/>
                  <a:pt x="516" y="1018"/>
                </a:cubicBezTo>
                <a:cubicBezTo>
                  <a:pt x="506" y="1018"/>
                  <a:pt x="497" y="1010"/>
                  <a:pt x="486" y="1010"/>
                </a:cubicBezTo>
                <a:cubicBezTo>
                  <a:pt x="484" y="1010"/>
                  <a:pt x="480" y="1011"/>
                  <a:pt x="480" y="1013"/>
                </a:cubicBezTo>
                <a:cubicBezTo>
                  <a:pt x="480" y="1020"/>
                  <a:pt x="491" y="1023"/>
                  <a:pt x="493" y="1026"/>
                </a:cubicBezTo>
                <a:cubicBezTo>
                  <a:pt x="499" y="1031"/>
                  <a:pt x="499" y="1039"/>
                  <a:pt x="502" y="1048"/>
                </a:cubicBezTo>
                <a:cubicBezTo>
                  <a:pt x="504" y="1056"/>
                  <a:pt x="516" y="1056"/>
                  <a:pt x="516" y="1064"/>
                </a:cubicBezTo>
                <a:cubicBezTo>
                  <a:pt x="516" y="1073"/>
                  <a:pt x="516" y="1078"/>
                  <a:pt x="512" y="1084"/>
                </a:cubicBezTo>
                <a:cubicBezTo>
                  <a:pt x="506" y="1094"/>
                  <a:pt x="500" y="1099"/>
                  <a:pt x="493" y="1106"/>
                </a:cubicBezTo>
                <a:cubicBezTo>
                  <a:pt x="481" y="1118"/>
                  <a:pt x="465" y="1115"/>
                  <a:pt x="448" y="1121"/>
                </a:cubicBezTo>
                <a:cubicBezTo>
                  <a:pt x="436" y="1124"/>
                  <a:pt x="412" y="1116"/>
                  <a:pt x="405" y="1123"/>
                </a:cubicBezTo>
                <a:cubicBezTo>
                  <a:pt x="396" y="1132"/>
                  <a:pt x="403" y="1154"/>
                  <a:pt x="398" y="1165"/>
                </a:cubicBezTo>
                <a:cubicBezTo>
                  <a:pt x="398" y="1163"/>
                  <a:pt x="398" y="1163"/>
                  <a:pt x="398" y="1163"/>
                </a:cubicBezTo>
                <a:cubicBezTo>
                  <a:pt x="398" y="1165"/>
                  <a:pt x="398" y="1170"/>
                  <a:pt x="398" y="1172"/>
                </a:cubicBezTo>
                <a:cubicBezTo>
                  <a:pt x="398" y="1175"/>
                  <a:pt x="386" y="1181"/>
                  <a:pt x="381" y="1181"/>
                </a:cubicBezTo>
                <a:cubicBezTo>
                  <a:pt x="366" y="1181"/>
                  <a:pt x="363" y="1170"/>
                  <a:pt x="348" y="1170"/>
                </a:cubicBezTo>
                <a:cubicBezTo>
                  <a:pt x="343" y="1170"/>
                  <a:pt x="341" y="1175"/>
                  <a:pt x="341" y="1179"/>
                </a:cubicBezTo>
                <a:cubicBezTo>
                  <a:pt x="341" y="1189"/>
                  <a:pt x="350" y="1208"/>
                  <a:pt x="356" y="1208"/>
                </a:cubicBezTo>
                <a:cubicBezTo>
                  <a:pt x="360" y="1208"/>
                  <a:pt x="364" y="1204"/>
                  <a:pt x="366" y="1203"/>
                </a:cubicBezTo>
                <a:cubicBezTo>
                  <a:pt x="369" y="1206"/>
                  <a:pt x="373" y="1207"/>
                  <a:pt x="373" y="1211"/>
                </a:cubicBezTo>
                <a:cubicBezTo>
                  <a:pt x="373" y="1215"/>
                  <a:pt x="367" y="1220"/>
                  <a:pt x="366" y="1220"/>
                </a:cubicBezTo>
                <a:cubicBezTo>
                  <a:pt x="357" y="1220"/>
                  <a:pt x="354" y="1214"/>
                  <a:pt x="347" y="1214"/>
                </a:cubicBezTo>
                <a:cubicBezTo>
                  <a:pt x="347" y="1222"/>
                  <a:pt x="351" y="1223"/>
                  <a:pt x="355" y="1225"/>
                </a:cubicBezTo>
                <a:cubicBezTo>
                  <a:pt x="342" y="1238"/>
                  <a:pt x="342" y="1251"/>
                  <a:pt x="337" y="1269"/>
                </a:cubicBezTo>
                <a:cubicBezTo>
                  <a:pt x="336" y="1277"/>
                  <a:pt x="323" y="1278"/>
                  <a:pt x="317" y="1279"/>
                </a:cubicBezTo>
                <a:cubicBezTo>
                  <a:pt x="306" y="1282"/>
                  <a:pt x="296" y="1292"/>
                  <a:pt x="296" y="1304"/>
                </a:cubicBezTo>
                <a:cubicBezTo>
                  <a:pt x="296" y="1333"/>
                  <a:pt x="328" y="1323"/>
                  <a:pt x="328" y="1345"/>
                </a:cubicBezTo>
                <a:cubicBezTo>
                  <a:pt x="328" y="1366"/>
                  <a:pt x="310" y="1368"/>
                  <a:pt x="300" y="1378"/>
                </a:cubicBezTo>
                <a:cubicBezTo>
                  <a:pt x="294" y="1384"/>
                  <a:pt x="296" y="1393"/>
                  <a:pt x="292" y="1403"/>
                </a:cubicBezTo>
                <a:cubicBezTo>
                  <a:pt x="287" y="1413"/>
                  <a:pt x="275" y="1409"/>
                  <a:pt x="268" y="1415"/>
                </a:cubicBezTo>
                <a:cubicBezTo>
                  <a:pt x="260" y="1424"/>
                  <a:pt x="256" y="1434"/>
                  <a:pt x="256" y="1448"/>
                </a:cubicBezTo>
                <a:cubicBezTo>
                  <a:pt x="256" y="1456"/>
                  <a:pt x="263" y="1464"/>
                  <a:pt x="267" y="1465"/>
                </a:cubicBezTo>
                <a:cubicBezTo>
                  <a:pt x="280" y="1472"/>
                  <a:pt x="279" y="1506"/>
                  <a:pt x="289" y="1516"/>
                </a:cubicBezTo>
                <a:cubicBezTo>
                  <a:pt x="305" y="1532"/>
                  <a:pt x="325" y="1538"/>
                  <a:pt x="345" y="1548"/>
                </a:cubicBezTo>
                <a:cubicBezTo>
                  <a:pt x="342" y="1552"/>
                  <a:pt x="337" y="1550"/>
                  <a:pt x="333" y="1550"/>
                </a:cubicBezTo>
                <a:cubicBezTo>
                  <a:pt x="322" y="1550"/>
                  <a:pt x="304" y="1564"/>
                  <a:pt x="297" y="1564"/>
                </a:cubicBezTo>
                <a:cubicBezTo>
                  <a:pt x="292" y="1564"/>
                  <a:pt x="293" y="1564"/>
                  <a:pt x="289" y="1564"/>
                </a:cubicBezTo>
                <a:cubicBezTo>
                  <a:pt x="287" y="1564"/>
                  <a:pt x="284" y="1567"/>
                  <a:pt x="282" y="1567"/>
                </a:cubicBezTo>
                <a:cubicBezTo>
                  <a:pt x="274" y="1567"/>
                  <a:pt x="268" y="1567"/>
                  <a:pt x="261" y="1567"/>
                </a:cubicBezTo>
                <a:cubicBezTo>
                  <a:pt x="244" y="1567"/>
                  <a:pt x="250" y="1547"/>
                  <a:pt x="238" y="1543"/>
                </a:cubicBezTo>
                <a:cubicBezTo>
                  <a:pt x="228" y="1540"/>
                  <a:pt x="211" y="1540"/>
                  <a:pt x="211" y="1527"/>
                </a:cubicBezTo>
                <a:cubicBezTo>
                  <a:pt x="206" y="1527"/>
                  <a:pt x="203" y="1527"/>
                  <a:pt x="198" y="1527"/>
                </a:cubicBezTo>
                <a:cubicBezTo>
                  <a:pt x="192" y="1527"/>
                  <a:pt x="190" y="1521"/>
                  <a:pt x="189" y="1517"/>
                </a:cubicBezTo>
                <a:cubicBezTo>
                  <a:pt x="169" y="1517"/>
                  <a:pt x="163" y="1507"/>
                  <a:pt x="154" y="1497"/>
                </a:cubicBezTo>
                <a:cubicBezTo>
                  <a:pt x="151" y="1495"/>
                  <a:pt x="147" y="1491"/>
                  <a:pt x="147" y="1490"/>
                </a:cubicBezTo>
                <a:cubicBezTo>
                  <a:pt x="147" y="1483"/>
                  <a:pt x="160" y="1484"/>
                  <a:pt x="161" y="1478"/>
                </a:cubicBezTo>
                <a:cubicBezTo>
                  <a:pt x="159" y="1477"/>
                  <a:pt x="157" y="1475"/>
                  <a:pt x="155" y="1474"/>
                </a:cubicBezTo>
                <a:cubicBezTo>
                  <a:pt x="157" y="1470"/>
                  <a:pt x="160" y="1466"/>
                  <a:pt x="160" y="1461"/>
                </a:cubicBezTo>
                <a:cubicBezTo>
                  <a:pt x="160" y="1444"/>
                  <a:pt x="140" y="1447"/>
                  <a:pt x="140" y="1431"/>
                </a:cubicBezTo>
                <a:cubicBezTo>
                  <a:pt x="140" y="1426"/>
                  <a:pt x="140" y="1424"/>
                  <a:pt x="140" y="1421"/>
                </a:cubicBezTo>
                <a:cubicBezTo>
                  <a:pt x="140" y="1405"/>
                  <a:pt x="130" y="1380"/>
                  <a:pt x="130" y="1367"/>
                </a:cubicBezTo>
                <a:cubicBezTo>
                  <a:pt x="130" y="1354"/>
                  <a:pt x="146" y="1349"/>
                  <a:pt x="146" y="1337"/>
                </a:cubicBezTo>
                <a:cubicBezTo>
                  <a:pt x="146" y="1331"/>
                  <a:pt x="138" y="1320"/>
                  <a:pt x="136" y="1312"/>
                </a:cubicBezTo>
                <a:cubicBezTo>
                  <a:pt x="136" y="1304"/>
                  <a:pt x="136" y="1304"/>
                  <a:pt x="136" y="1304"/>
                </a:cubicBezTo>
                <a:cubicBezTo>
                  <a:pt x="137" y="1304"/>
                  <a:pt x="137" y="1304"/>
                  <a:pt x="137" y="1304"/>
                </a:cubicBezTo>
                <a:cubicBezTo>
                  <a:pt x="137" y="1300"/>
                  <a:pt x="140" y="1296"/>
                  <a:pt x="143" y="1296"/>
                </a:cubicBezTo>
                <a:cubicBezTo>
                  <a:pt x="157" y="1296"/>
                  <a:pt x="151" y="1309"/>
                  <a:pt x="162" y="1309"/>
                </a:cubicBezTo>
                <a:cubicBezTo>
                  <a:pt x="187" y="1201"/>
                  <a:pt x="187" y="1201"/>
                  <a:pt x="187" y="1201"/>
                </a:cubicBezTo>
                <a:cubicBezTo>
                  <a:pt x="187" y="1190"/>
                  <a:pt x="187" y="1190"/>
                  <a:pt x="187" y="1190"/>
                </a:cubicBezTo>
                <a:cubicBezTo>
                  <a:pt x="184" y="1190"/>
                  <a:pt x="182" y="1189"/>
                  <a:pt x="180" y="1190"/>
                </a:cubicBezTo>
                <a:cubicBezTo>
                  <a:pt x="175" y="1192"/>
                  <a:pt x="174" y="1198"/>
                  <a:pt x="169" y="1198"/>
                </a:cubicBezTo>
                <a:cubicBezTo>
                  <a:pt x="163" y="1198"/>
                  <a:pt x="159" y="1181"/>
                  <a:pt x="159" y="1173"/>
                </a:cubicBezTo>
                <a:cubicBezTo>
                  <a:pt x="159" y="1159"/>
                  <a:pt x="164" y="1154"/>
                  <a:pt x="166" y="1140"/>
                </a:cubicBezTo>
                <a:cubicBezTo>
                  <a:pt x="171" y="1140"/>
                  <a:pt x="173" y="1138"/>
                  <a:pt x="173" y="1136"/>
                </a:cubicBezTo>
                <a:cubicBezTo>
                  <a:pt x="173" y="1132"/>
                  <a:pt x="169" y="1128"/>
                  <a:pt x="169" y="1128"/>
                </a:cubicBezTo>
                <a:cubicBezTo>
                  <a:pt x="166" y="1128"/>
                  <a:pt x="165" y="1108"/>
                  <a:pt x="165" y="1102"/>
                </a:cubicBezTo>
                <a:cubicBezTo>
                  <a:pt x="165" y="1086"/>
                  <a:pt x="176" y="1069"/>
                  <a:pt x="182" y="1058"/>
                </a:cubicBezTo>
                <a:cubicBezTo>
                  <a:pt x="185" y="1053"/>
                  <a:pt x="187" y="1043"/>
                  <a:pt x="190" y="1038"/>
                </a:cubicBezTo>
                <a:cubicBezTo>
                  <a:pt x="192" y="1035"/>
                  <a:pt x="196" y="1036"/>
                  <a:pt x="197" y="1033"/>
                </a:cubicBezTo>
                <a:cubicBezTo>
                  <a:pt x="202" y="1016"/>
                  <a:pt x="202" y="1004"/>
                  <a:pt x="206" y="986"/>
                </a:cubicBezTo>
                <a:cubicBezTo>
                  <a:pt x="206" y="931"/>
                  <a:pt x="206" y="931"/>
                  <a:pt x="206" y="931"/>
                </a:cubicBezTo>
                <a:cubicBezTo>
                  <a:pt x="201" y="918"/>
                  <a:pt x="209" y="908"/>
                  <a:pt x="209" y="896"/>
                </a:cubicBezTo>
                <a:cubicBezTo>
                  <a:pt x="209" y="868"/>
                  <a:pt x="226" y="850"/>
                  <a:pt x="226" y="825"/>
                </a:cubicBezTo>
                <a:cubicBezTo>
                  <a:pt x="226" y="823"/>
                  <a:pt x="226" y="821"/>
                  <a:pt x="226" y="819"/>
                </a:cubicBezTo>
                <a:cubicBezTo>
                  <a:pt x="226" y="813"/>
                  <a:pt x="230" y="800"/>
                  <a:pt x="231" y="793"/>
                </a:cubicBezTo>
                <a:cubicBezTo>
                  <a:pt x="231" y="770"/>
                  <a:pt x="231" y="770"/>
                  <a:pt x="231" y="761"/>
                </a:cubicBezTo>
                <a:cubicBezTo>
                  <a:pt x="231" y="751"/>
                  <a:pt x="238" y="731"/>
                  <a:pt x="238" y="719"/>
                </a:cubicBezTo>
                <a:cubicBezTo>
                  <a:pt x="238" y="712"/>
                  <a:pt x="234" y="669"/>
                  <a:pt x="232" y="661"/>
                </a:cubicBezTo>
                <a:cubicBezTo>
                  <a:pt x="225" y="643"/>
                  <a:pt x="214" y="632"/>
                  <a:pt x="200" y="626"/>
                </a:cubicBezTo>
                <a:cubicBezTo>
                  <a:pt x="189" y="620"/>
                  <a:pt x="181" y="622"/>
                  <a:pt x="173" y="614"/>
                </a:cubicBezTo>
                <a:cubicBezTo>
                  <a:pt x="165" y="605"/>
                  <a:pt x="160" y="602"/>
                  <a:pt x="150" y="599"/>
                </a:cubicBezTo>
                <a:cubicBezTo>
                  <a:pt x="130" y="593"/>
                  <a:pt x="119" y="582"/>
                  <a:pt x="106" y="569"/>
                </a:cubicBezTo>
                <a:cubicBezTo>
                  <a:pt x="100" y="563"/>
                  <a:pt x="103" y="555"/>
                  <a:pt x="103" y="547"/>
                </a:cubicBezTo>
                <a:cubicBezTo>
                  <a:pt x="103" y="535"/>
                  <a:pt x="92" y="529"/>
                  <a:pt x="89" y="519"/>
                </a:cubicBezTo>
                <a:cubicBezTo>
                  <a:pt x="83" y="501"/>
                  <a:pt x="69" y="488"/>
                  <a:pt x="64" y="472"/>
                </a:cubicBezTo>
                <a:cubicBezTo>
                  <a:pt x="59" y="455"/>
                  <a:pt x="54" y="446"/>
                  <a:pt x="48" y="432"/>
                </a:cubicBezTo>
                <a:cubicBezTo>
                  <a:pt x="45" y="427"/>
                  <a:pt x="40" y="429"/>
                  <a:pt x="38" y="427"/>
                </a:cubicBezTo>
                <a:cubicBezTo>
                  <a:pt x="33" y="421"/>
                  <a:pt x="32" y="411"/>
                  <a:pt x="29" y="406"/>
                </a:cubicBezTo>
                <a:cubicBezTo>
                  <a:pt x="27" y="402"/>
                  <a:pt x="21" y="403"/>
                  <a:pt x="18" y="400"/>
                </a:cubicBezTo>
                <a:cubicBezTo>
                  <a:pt x="10" y="392"/>
                  <a:pt x="0" y="378"/>
                  <a:pt x="0" y="364"/>
                </a:cubicBezTo>
                <a:cubicBezTo>
                  <a:pt x="0" y="356"/>
                  <a:pt x="5" y="345"/>
                  <a:pt x="8" y="342"/>
                </a:cubicBezTo>
                <a:cubicBezTo>
                  <a:pt x="15" y="332"/>
                  <a:pt x="28" y="329"/>
                  <a:pt x="31" y="317"/>
                </a:cubicBezTo>
                <a:cubicBezTo>
                  <a:pt x="24" y="312"/>
                  <a:pt x="25" y="316"/>
                  <a:pt x="20" y="316"/>
                </a:cubicBezTo>
                <a:cubicBezTo>
                  <a:pt x="10" y="316"/>
                  <a:pt x="8" y="302"/>
                  <a:pt x="8" y="291"/>
                </a:cubicBezTo>
                <a:cubicBezTo>
                  <a:pt x="8" y="275"/>
                  <a:pt x="27" y="277"/>
                  <a:pt x="23" y="245"/>
                </a:cubicBezTo>
                <a:cubicBezTo>
                  <a:pt x="43" y="245"/>
                  <a:pt x="48" y="225"/>
                  <a:pt x="54" y="214"/>
                </a:cubicBezTo>
                <a:cubicBezTo>
                  <a:pt x="62" y="198"/>
                  <a:pt x="81" y="203"/>
                  <a:pt x="86" y="183"/>
                </a:cubicBezTo>
                <a:cubicBezTo>
                  <a:pt x="82" y="182"/>
                  <a:pt x="78" y="178"/>
                  <a:pt x="78" y="176"/>
                </a:cubicBezTo>
                <a:cubicBezTo>
                  <a:pt x="81" y="170"/>
                  <a:pt x="81" y="170"/>
                  <a:pt x="81" y="170"/>
                </a:cubicBezTo>
                <a:lnTo>
                  <a:pt x="81" y="171"/>
                </a:lnTo>
                <a:close/>
              </a:path>
            </a:pathLst>
          </a:custGeom>
          <a:solidFill>
            <a:srgbClr val="D59C11"/>
          </a:solidFill>
          <a:ln>
            <a:noFill/>
          </a:ln>
        </p:spPr>
        <p:txBody>
          <a:bodyPr lIns="68580" tIns="34290" rIns="68580" bIns="34290"/>
          <a:lstStyle/>
          <a:p>
            <a:pPr defTabSz="913765">
              <a:defRPr/>
            </a:pPr>
            <a:endParaRPr lang="id-ID" sz="1350">
              <a:solidFill>
                <a:prstClr val="black"/>
              </a:solidFill>
            </a:endParaRPr>
          </a:p>
        </p:txBody>
      </p:sp>
      <p:sp>
        <p:nvSpPr>
          <p:cNvPr id="4" name="Freeform 39"/>
          <p:cNvSpPr/>
          <p:nvPr/>
        </p:nvSpPr>
        <p:spPr bwMode="auto">
          <a:xfrm>
            <a:off x="3062746" y="2022474"/>
            <a:ext cx="465138" cy="739775"/>
          </a:xfrm>
          <a:custGeom>
            <a:avLst/>
            <a:gdLst>
              <a:gd name="T0" fmla="*/ 52 w 117"/>
              <a:gd name="T1" fmla="*/ 181 h 188"/>
              <a:gd name="T2" fmla="*/ 64 w 117"/>
              <a:gd name="T3" fmla="*/ 181 h 188"/>
              <a:gd name="T4" fmla="*/ 113 w 117"/>
              <a:gd name="T5" fmla="*/ 78 h 188"/>
              <a:gd name="T6" fmla="*/ 114 w 117"/>
              <a:gd name="T7" fmla="*/ 78 h 188"/>
              <a:gd name="T8" fmla="*/ 117 w 117"/>
              <a:gd name="T9" fmla="*/ 58 h 188"/>
              <a:gd name="T10" fmla="*/ 58 w 117"/>
              <a:gd name="T11" fmla="*/ 0 h 188"/>
              <a:gd name="T12" fmla="*/ 0 w 117"/>
              <a:gd name="T13" fmla="*/ 58 h 188"/>
              <a:gd name="T14" fmla="*/ 1 w 117"/>
              <a:gd name="T15" fmla="*/ 72 h 188"/>
              <a:gd name="T16" fmla="*/ 1 w 117"/>
              <a:gd name="T17" fmla="*/ 72 h 188"/>
              <a:gd name="T18" fmla="*/ 52 w 117"/>
              <a:gd name="T19" fmla="*/ 1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88">
                <a:moveTo>
                  <a:pt x="52" y="181"/>
                </a:moveTo>
                <a:cubicBezTo>
                  <a:pt x="56" y="188"/>
                  <a:pt x="61" y="188"/>
                  <a:pt x="64" y="181"/>
                </a:cubicBezTo>
                <a:cubicBezTo>
                  <a:pt x="78" y="152"/>
                  <a:pt x="112" y="81"/>
                  <a:pt x="113" y="78"/>
                </a:cubicBezTo>
                <a:cubicBezTo>
                  <a:pt x="114" y="78"/>
                  <a:pt x="114" y="78"/>
                  <a:pt x="114" y="78"/>
                </a:cubicBezTo>
                <a:cubicBezTo>
                  <a:pt x="116" y="72"/>
                  <a:pt x="117" y="65"/>
                  <a:pt x="117" y="58"/>
                </a:cubicBezTo>
                <a:cubicBezTo>
                  <a:pt x="117" y="26"/>
                  <a:pt x="91" y="0"/>
                  <a:pt x="58" y="0"/>
                </a:cubicBezTo>
                <a:cubicBezTo>
                  <a:pt x="26" y="0"/>
                  <a:pt x="0" y="26"/>
                  <a:pt x="0" y="58"/>
                </a:cubicBezTo>
                <a:cubicBezTo>
                  <a:pt x="0" y="63"/>
                  <a:pt x="0" y="68"/>
                  <a:pt x="1" y="72"/>
                </a:cubicBezTo>
                <a:cubicBezTo>
                  <a:pt x="1" y="72"/>
                  <a:pt x="1" y="72"/>
                  <a:pt x="1" y="72"/>
                </a:cubicBezTo>
                <a:cubicBezTo>
                  <a:pt x="3" y="78"/>
                  <a:pt x="38" y="151"/>
                  <a:pt x="52" y="181"/>
                </a:cubicBezTo>
                <a:close/>
              </a:path>
            </a:pathLst>
          </a:custGeom>
          <a:solidFill>
            <a:srgbClr val="594134"/>
          </a:solidFill>
          <a:ln>
            <a:noFill/>
          </a:ln>
          <a:effectLst>
            <a:outerShdw blurRad="76200" dir="18900000" sy="23000" kx="-1200000" algn="bl" rotWithShape="0">
              <a:prstClr val="black">
                <a:alpha val="20000"/>
              </a:prstClr>
            </a:outerShdw>
          </a:effectLst>
        </p:spPr>
        <p:txBody>
          <a:bodyPr lIns="68580" tIns="34290" rIns="68580" bIns="34290"/>
          <a:lstStyle/>
          <a:p>
            <a:pPr defTabSz="913765">
              <a:defRPr/>
            </a:pPr>
            <a:endParaRPr lang="id-ID" sz="1350">
              <a:solidFill>
                <a:prstClr val="black"/>
              </a:solidFill>
            </a:endParaRPr>
          </a:p>
        </p:txBody>
      </p:sp>
      <p:sp>
        <p:nvSpPr>
          <p:cNvPr id="5" name="Freeform 39"/>
          <p:cNvSpPr/>
          <p:nvPr/>
        </p:nvSpPr>
        <p:spPr bwMode="auto">
          <a:xfrm>
            <a:off x="4113671" y="2762251"/>
            <a:ext cx="465138" cy="739775"/>
          </a:xfrm>
          <a:custGeom>
            <a:avLst/>
            <a:gdLst>
              <a:gd name="T0" fmla="*/ 52 w 117"/>
              <a:gd name="T1" fmla="*/ 181 h 188"/>
              <a:gd name="T2" fmla="*/ 64 w 117"/>
              <a:gd name="T3" fmla="*/ 181 h 188"/>
              <a:gd name="T4" fmla="*/ 113 w 117"/>
              <a:gd name="T5" fmla="*/ 78 h 188"/>
              <a:gd name="T6" fmla="*/ 114 w 117"/>
              <a:gd name="T7" fmla="*/ 78 h 188"/>
              <a:gd name="T8" fmla="*/ 117 w 117"/>
              <a:gd name="T9" fmla="*/ 58 h 188"/>
              <a:gd name="T10" fmla="*/ 58 w 117"/>
              <a:gd name="T11" fmla="*/ 0 h 188"/>
              <a:gd name="T12" fmla="*/ 0 w 117"/>
              <a:gd name="T13" fmla="*/ 58 h 188"/>
              <a:gd name="T14" fmla="*/ 1 w 117"/>
              <a:gd name="T15" fmla="*/ 72 h 188"/>
              <a:gd name="T16" fmla="*/ 1 w 117"/>
              <a:gd name="T17" fmla="*/ 72 h 188"/>
              <a:gd name="T18" fmla="*/ 52 w 117"/>
              <a:gd name="T19" fmla="*/ 1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88">
                <a:moveTo>
                  <a:pt x="52" y="181"/>
                </a:moveTo>
                <a:cubicBezTo>
                  <a:pt x="56" y="188"/>
                  <a:pt x="61" y="188"/>
                  <a:pt x="64" y="181"/>
                </a:cubicBezTo>
                <a:cubicBezTo>
                  <a:pt x="78" y="152"/>
                  <a:pt x="112" y="81"/>
                  <a:pt x="113" y="78"/>
                </a:cubicBezTo>
                <a:cubicBezTo>
                  <a:pt x="114" y="78"/>
                  <a:pt x="114" y="78"/>
                  <a:pt x="114" y="78"/>
                </a:cubicBezTo>
                <a:cubicBezTo>
                  <a:pt x="116" y="72"/>
                  <a:pt x="117" y="65"/>
                  <a:pt x="117" y="58"/>
                </a:cubicBezTo>
                <a:cubicBezTo>
                  <a:pt x="117" y="26"/>
                  <a:pt x="91" y="0"/>
                  <a:pt x="58" y="0"/>
                </a:cubicBezTo>
                <a:cubicBezTo>
                  <a:pt x="26" y="0"/>
                  <a:pt x="0" y="26"/>
                  <a:pt x="0" y="58"/>
                </a:cubicBezTo>
                <a:cubicBezTo>
                  <a:pt x="0" y="63"/>
                  <a:pt x="0" y="68"/>
                  <a:pt x="1" y="72"/>
                </a:cubicBezTo>
                <a:cubicBezTo>
                  <a:pt x="1" y="72"/>
                  <a:pt x="1" y="72"/>
                  <a:pt x="1" y="72"/>
                </a:cubicBezTo>
                <a:cubicBezTo>
                  <a:pt x="3" y="78"/>
                  <a:pt x="38" y="151"/>
                  <a:pt x="52" y="181"/>
                </a:cubicBezTo>
                <a:close/>
              </a:path>
            </a:pathLst>
          </a:custGeom>
          <a:solidFill>
            <a:srgbClr val="594134"/>
          </a:solidFill>
          <a:ln>
            <a:noFill/>
          </a:ln>
          <a:effectLst>
            <a:outerShdw blurRad="76200" dir="18900000" sy="23000" kx="-1200000" algn="bl" rotWithShape="0">
              <a:prstClr val="black">
                <a:alpha val="20000"/>
              </a:prstClr>
            </a:outerShdw>
          </a:effectLst>
        </p:spPr>
        <p:txBody>
          <a:bodyPr lIns="68580" tIns="34290" rIns="68580" bIns="34290"/>
          <a:lstStyle/>
          <a:p>
            <a:pPr defTabSz="913765">
              <a:defRPr/>
            </a:pPr>
            <a:endParaRPr lang="id-ID" sz="1350">
              <a:solidFill>
                <a:prstClr val="black"/>
              </a:solidFill>
            </a:endParaRPr>
          </a:p>
        </p:txBody>
      </p:sp>
      <p:sp>
        <p:nvSpPr>
          <p:cNvPr id="6" name="Freeform 39"/>
          <p:cNvSpPr/>
          <p:nvPr/>
        </p:nvSpPr>
        <p:spPr bwMode="auto">
          <a:xfrm>
            <a:off x="3480260" y="3489325"/>
            <a:ext cx="339724" cy="539750"/>
          </a:xfrm>
          <a:custGeom>
            <a:avLst/>
            <a:gdLst>
              <a:gd name="T0" fmla="*/ 52 w 117"/>
              <a:gd name="T1" fmla="*/ 181 h 188"/>
              <a:gd name="T2" fmla="*/ 64 w 117"/>
              <a:gd name="T3" fmla="*/ 181 h 188"/>
              <a:gd name="T4" fmla="*/ 113 w 117"/>
              <a:gd name="T5" fmla="*/ 78 h 188"/>
              <a:gd name="T6" fmla="*/ 114 w 117"/>
              <a:gd name="T7" fmla="*/ 78 h 188"/>
              <a:gd name="T8" fmla="*/ 117 w 117"/>
              <a:gd name="T9" fmla="*/ 58 h 188"/>
              <a:gd name="T10" fmla="*/ 58 w 117"/>
              <a:gd name="T11" fmla="*/ 0 h 188"/>
              <a:gd name="T12" fmla="*/ 0 w 117"/>
              <a:gd name="T13" fmla="*/ 58 h 188"/>
              <a:gd name="T14" fmla="*/ 1 w 117"/>
              <a:gd name="T15" fmla="*/ 72 h 188"/>
              <a:gd name="T16" fmla="*/ 1 w 117"/>
              <a:gd name="T17" fmla="*/ 72 h 188"/>
              <a:gd name="T18" fmla="*/ 52 w 117"/>
              <a:gd name="T19" fmla="*/ 1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88">
                <a:moveTo>
                  <a:pt x="52" y="181"/>
                </a:moveTo>
                <a:cubicBezTo>
                  <a:pt x="56" y="188"/>
                  <a:pt x="61" y="188"/>
                  <a:pt x="64" y="181"/>
                </a:cubicBezTo>
                <a:cubicBezTo>
                  <a:pt x="78" y="152"/>
                  <a:pt x="112" y="81"/>
                  <a:pt x="113" y="78"/>
                </a:cubicBezTo>
                <a:cubicBezTo>
                  <a:pt x="114" y="78"/>
                  <a:pt x="114" y="78"/>
                  <a:pt x="114" y="78"/>
                </a:cubicBezTo>
                <a:cubicBezTo>
                  <a:pt x="116" y="72"/>
                  <a:pt x="117" y="65"/>
                  <a:pt x="117" y="58"/>
                </a:cubicBezTo>
                <a:cubicBezTo>
                  <a:pt x="117" y="26"/>
                  <a:pt x="91" y="0"/>
                  <a:pt x="58" y="0"/>
                </a:cubicBezTo>
                <a:cubicBezTo>
                  <a:pt x="26" y="0"/>
                  <a:pt x="0" y="26"/>
                  <a:pt x="0" y="58"/>
                </a:cubicBezTo>
                <a:cubicBezTo>
                  <a:pt x="0" y="63"/>
                  <a:pt x="0" y="68"/>
                  <a:pt x="1" y="72"/>
                </a:cubicBezTo>
                <a:cubicBezTo>
                  <a:pt x="1" y="72"/>
                  <a:pt x="1" y="72"/>
                  <a:pt x="1" y="72"/>
                </a:cubicBezTo>
                <a:cubicBezTo>
                  <a:pt x="3" y="78"/>
                  <a:pt x="38" y="151"/>
                  <a:pt x="52" y="181"/>
                </a:cubicBezTo>
                <a:close/>
              </a:path>
            </a:pathLst>
          </a:custGeom>
          <a:solidFill>
            <a:srgbClr val="594134"/>
          </a:solidFill>
          <a:ln>
            <a:noFill/>
          </a:ln>
          <a:effectLst>
            <a:outerShdw blurRad="76200" dir="18900000" sy="23000" kx="-1200000" algn="bl" rotWithShape="0">
              <a:prstClr val="black">
                <a:alpha val="20000"/>
              </a:prstClr>
            </a:outerShdw>
          </a:effectLst>
        </p:spPr>
        <p:txBody>
          <a:bodyPr lIns="68580" tIns="34290" rIns="68580" bIns="34290"/>
          <a:lstStyle/>
          <a:p>
            <a:pPr defTabSz="913765">
              <a:defRPr/>
            </a:pPr>
            <a:endParaRPr lang="id-ID" sz="1350">
              <a:solidFill>
                <a:prstClr val="black"/>
              </a:solidFill>
            </a:endParaRPr>
          </a:p>
        </p:txBody>
      </p:sp>
      <p:sp>
        <p:nvSpPr>
          <p:cNvPr id="7" name="Freeform 39"/>
          <p:cNvSpPr/>
          <p:nvPr/>
        </p:nvSpPr>
        <p:spPr bwMode="auto">
          <a:xfrm>
            <a:off x="2954795" y="4632324"/>
            <a:ext cx="339724" cy="539750"/>
          </a:xfrm>
          <a:custGeom>
            <a:avLst/>
            <a:gdLst>
              <a:gd name="T0" fmla="*/ 52 w 117"/>
              <a:gd name="T1" fmla="*/ 181 h 188"/>
              <a:gd name="T2" fmla="*/ 64 w 117"/>
              <a:gd name="T3" fmla="*/ 181 h 188"/>
              <a:gd name="T4" fmla="*/ 113 w 117"/>
              <a:gd name="T5" fmla="*/ 78 h 188"/>
              <a:gd name="T6" fmla="*/ 114 w 117"/>
              <a:gd name="T7" fmla="*/ 78 h 188"/>
              <a:gd name="T8" fmla="*/ 117 w 117"/>
              <a:gd name="T9" fmla="*/ 58 h 188"/>
              <a:gd name="T10" fmla="*/ 58 w 117"/>
              <a:gd name="T11" fmla="*/ 0 h 188"/>
              <a:gd name="T12" fmla="*/ 0 w 117"/>
              <a:gd name="T13" fmla="*/ 58 h 188"/>
              <a:gd name="T14" fmla="*/ 1 w 117"/>
              <a:gd name="T15" fmla="*/ 72 h 188"/>
              <a:gd name="T16" fmla="*/ 1 w 117"/>
              <a:gd name="T17" fmla="*/ 72 h 188"/>
              <a:gd name="T18" fmla="*/ 52 w 117"/>
              <a:gd name="T19" fmla="*/ 1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88">
                <a:moveTo>
                  <a:pt x="52" y="181"/>
                </a:moveTo>
                <a:cubicBezTo>
                  <a:pt x="56" y="188"/>
                  <a:pt x="61" y="188"/>
                  <a:pt x="64" y="181"/>
                </a:cubicBezTo>
                <a:cubicBezTo>
                  <a:pt x="78" y="152"/>
                  <a:pt x="112" y="81"/>
                  <a:pt x="113" y="78"/>
                </a:cubicBezTo>
                <a:cubicBezTo>
                  <a:pt x="114" y="78"/>
                  <a:pt x="114" y="78"/>
                  <a:pt x="114" y="78"/>
                </a:cubicBezTo>
                <a:cubicBezTo>
                  <a:pt x="116" y="72"/>
                  <a:pt x="117" y="65"/>
                  <a:pt x="117" y="58"/>
                </a:cubicBezTo>
                <a:cubicBezTo>
                  <a:pt x="117" y="26"/>
                  <a:pt x="91" y="0"/>
                  <a:pt x="58" y="0"/>
                </a:cubicBezTo>
                <a:cubicBezTo>
                  <a:pt x="26" y="0"/>
                  <a:pt x="0" y="26"/>
                  <a:pt x="0" y="58"/>
                </a:cubicBezTo>
                <a:cubicBezTo>
                  <a:pt x="0" y="63"/>
                  <a:pt x="0" y="68"/>
                  <a:pt x="1" y="72"/>
                </a:cubicBezTo>
                <a:cubicBezTo>
                  <a:pt x="1" y="72"/>
                  <a:pt x="1" y="72"/>
                  <a:pt x="1" y="72"/>
                </a:cubicBezTo>
                <a:cubicBezTo>
                  <a:pt x="3" y="78"/>
                  <a:pt x="38" y="151"/>
                  <a:pt x="52" y="181"/>
                </a:cubicBezTo>
                <a:close/>
              </a:path>
            </a:pathLst>
          </a:custGeom>
          <a:solidFill>
            <a:srgbClr val="594134"/>
          </a:solidFill>
          <a:ln>
            <a:noFill/>
          </a:ln>
          <a:effectLst>
            <a:outerShdw blurRad="76200" dir="18900000" sy="23000" kx="-1200000" algn="bl" rotWithShape="0">
              <a:prstClr val="black">
                <a:alpha val="20000"/>
              </a:prstClr>
            </a:outerShdw>
          </a:effectLst>
        </p:spPr>
        <p:txBody>
          <a:bodyPr lIns="68580" tIns="34290" rIns="68580" bIns="34290"/>
          <a:lstStyle/>
          <a:p>
            <a:pPr defTabSz="913765">
              <a:defRPr/>
            </a:pPr>
            <a:endParaRPr lang="id-ID" sz="1350">
              <a:solidFill>
                <a:prstClr val="black"/>
              </a:solidFill>
            </a:endParaRPr>
          </a:p>
        </p:txBody>
      </p:sp>
      <p:sp>
        <p:nvSpPr>
          <p:cNvPr id="8" name="Oval 12"/>
          <p:cNvSpPr/>
          <p:nvPr/>
        </p:nvSpPr>
        <p:spPr>
          <a:xfrm>
            <a:off x="6532281" y="2595604"/>
            <a:ext cx="731520" cy="731520"/>
          </a:xfrm>
          <a:prstGeom prst="ellipse">
            <a:avLst/>
          </a:prstGeom>
          <a:solidFill>
            <a:srgbClr val="59413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pic>
        <p:nvPicPr>
          <p:cNvPr id="9" name="Picture 1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745746" y="28067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6"/>
          <p:cNvSpPr/>
          <p:nvPr/>
        </p:nvSpPr>
        <p:spPr>
          <a:xfrm>
            <a:off x="6532281" y="3614386"/>
            <a:ext cx="731520" cy="731520"/>
          </a:xfrm>
          <a:prstGeom prst="ellipse">
            <a:avLst/>
          </a:prstGeom>
          <a:solidFill>
            <a:srgbClr val="59413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11" name="Oval 19"/>
          <p:cNvSpPr/>
          <p:nvPr/>
        </p:nvSpPr>
        <p:spPr>
          <a:xfrm>
            <a:off x="6532281" y="4724052"/>
            <a:ext cx="731520" cy="731520"/>
          </a:xfrm>
          <a:prstGeom prst="ellipse">
            <a:avLst/>
          </a:prstGeom>
          <a:solidFill>
            <a:srgbClr val="59413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12" name="Oval 22"/>
          <p:cNvSpPr/>
          <p:nvPr/>
        </p:nvSpPr>
        <p:spPr>
          <a:xfrm>
            <a:off x="6532281" y="5849690"/>
            <a:ext cx="731520" cy="731520"/>
          </a:xfrm>
          <a:prstGeom prst="ellipse">
            <a:avLst/>
          </a:prstGeom>
          <a:solidFill>
            <a:srgbClr val="59413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pic>
        <p:nvPicPr>
          <p:cNvPr id="13" name="Picture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4796" y="3813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9871" y="4937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4159" y="6010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p:cNvSpPr txBox="1"/>
          <p:nvPr/>
        </p:nvSpPr>
        <p:spPr>
          <a:xfrm>
            <a:off x="7842100" y="2615698"/>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13"/>
          <p:cNvSpPr txBox="1"/>
          <p:nvPr/>
        </p:nvSpPr>
        <p:spPr>
          <a:xfrm>
            <a:off x="7846181" y="2937699"/>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3"/>
          <p:cNvSpPr txBox="1"/>
          <p:nvPr/>
        </p:nvSpPr>
        <p:spPr>
          <a:xfrm>
            <a:off x="7838019" y="3634480"/>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3"/>
          <p:cNvSpPr txBox="1"/>
          <p:nvPr/>
        </p:nvSpPr>
        <p:spPr>
          <a:xfrm>
            <a:off x="7842100" y="3956481"/>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3"/>
          <p:cNvSpPr txBox="1"/>
          <p:nvPr/>
        </p:nvSpPr>
        <p:spPr>
          <a:xfrm>
            <a:off x="7842100" y="4744146"/>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13"/>
          <p:cNvSpPr txBox="1"/>
          <p:nvPr/>
        </p:nvSpPr>
        <p:spPr>
          <a:xfrm>
            <a:off x="7846181" y="5066147"/>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3"/>
          <p:cNvSpPr txBox="1"/>
          <p:nvPr/>
        </p:nvSpPr>
        <p:spPr>
          <a:xfrm>
            <a:off x="7833938" y="5869784"/>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13"/>
          <p:cNvSpPr txBox="1"/>
          <p:nvPr/>
        </p:nvSpPr>
        <p:spPr>
          <a:xfrm>
            <a:off x="7838019" y="6191785"/>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8" name="组合 27"/>
          <p:cNvGrpSpPr/>
          <p:nvPr/>
        </p:nvGrpSpPr>
        <p:grpSpPr>
          <a:xfrm>
            <a:off x="605147" y="612097"/>
            <a:ext cx="3280001" cy="492422"/>
            <a:chOff x="1119389" y="4209953"/>
            <a:chExt cx="3280001" cy="492422"/>
          </a:xfrm>
        </p:grpSpPr>
        <p:sp>
          <p:nvSpPr>
            <p:cNvPr id="29" name="燕尾形 2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3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31" name="燕尾形 30"/>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6"/>
          <p:cNvGraphicFramePr/>
          <p:nvPr/>
        </p:nvGraphicFramePr>
        <p:xfrm>
          <a:off x="672331" y="2060848"/>
          <a:ext cx="6005512" cy="3917950"/>
        </p:xfrm>
        <a:graphic>
          <a:graphicData uri="http://schemas.openxmlformats.org/drawingml/2006/chart">
            <c:chart xmlns:c="http://schemas.openxmlformats.org/drawingml/2006/chart" xmlns:r="http://schemas.openxmlformats.org/officeDocument/2006/relationships" r:id="rId1"/>
          </a:graphicData>
        </a:graphic>
      </p:graphicFrame>
      <p:sp>
        <p:nvSpPr>
          <p:cNvPr id="3" name="TextBox 13"/>
          <p:cNvSpPr txBox="1"/>
          <p:nvPr/>
        </p:nvSpPr>
        <p:spPr>
          <a:xfrm>
            <a:off x="6229262" y="2749510"/>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13"/>
          <p:cNvSpPr txBox="1"/>
          <p:nvPr/>
        </p:nvSpPr>
        <p:spPr>
          <a:xfrm>
            <a:off x="6233343" y="3071511"/>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TextBox 13"/>
          <p:cNvSpPr txBox="1"/>
          <p:nvPr/>
        </p:nvSpPr>
        <p:spPr>
          <a:xfrm>
            <a:off x="9181590" y="2749510"/>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13"/>
          <p:cNvSpPr txBox="1"/>
          <p:nvPr/>
        </p:nvSpPr>
        <p:spPr>
          <a:xfrm>
            <a:off x="9185671" y="3071511"/>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3"/>
          <p:cNvSpPr txBox="1"/>
          <p:nvPr/>
        </p:nvSpPr>
        <p:spPr>
          <a:xfrm>
            <a:off x="6229262" y="4524938"/>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3"/>
          <p:cNvSpPr txBox="1"/>
          <p:nvPr/>
        </p:nvSpPr>
        <p:spPr>
          <a:xfrm>
            <a:off x="6233343" y="4846939"/>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3"/>
          <p:cNvSpPr txBox="1"/>
          <p:nvPr/>
        </p:nvSpPr>
        <p:spPr>
          <a:xfrm>
            <a:off x="9181590" y="4524938"/>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p:cNvSpPr txBox="1"/>
          <p:nvPr/>
        </p:nvSpPr>
        <p:spPr>
          <a:xfrm>
            <a:off x="9185671" y="4846939"/>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 name="组合 16"/>
          <p:cNvGrpSpPr/>
          <p:nvPr/>
        </p:nvGrpSpPr>
        <p:grpSpPr>
          <a:xfrm>
            <a:off x="605147" y="612097"/>
            <a:ext cx="3280001" cy="492422"/>
            <a:chOff x="1119389" y="4209953"/>
            <a:chExt cx="3280001" cy="492422"/>
          </a:xfrm>
        </p:grpSpPr>
        <p:sp>
          <p:nvSpPr>
            <p:cNvPr id="19" name="燕尾形 1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2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21" name="燕尾形 20"/>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1389" y="3116039"/>
            <a:ext cx="3836858" cy="3619214"/>
          </a:xfrm>
          <a:prstGeom prst="rect">
            <a:avLst/>
          </a:prstGeom>
        </p:spPr>
      </p:pic>
      <p:sp>
        <p:nvSpPr>
          <p:cNvPr id="3" name="文本框 2"/>
          <p:cNvSpPr txBox="1"/>
          <p:nvPr/>
        </p:nvSpPr>
        <p:spPr>
          <a:xfrm>
            <a:off x="1924310" y="0"/>
            <a:ext cx="1352552" cy="1200329"/>
          </a:xfrm>
          <a:prstGeom prst="rect">
            <a:avLst/>
          </a:prstGeom>
          <a:noFill/>
        </p:spPr>
        <p:txBody>
          <a:bodyPr wrap="square" rtlCol="0">
            <a:spAutoFit/>
          </a:bodyPr>
          <a:lstStyle/>
          <a:p>
            <a:r>
              <a:rPr lang="zh-CN" altLang="en-US" sz="7200" dirty="0" smtClean="0">
                <a:latin typeface="李旭科毛笔行书" panose="02010600030101010101" pitchFamily="2" charset="-122"/>
                <a:ea typeface="李旭科毛笔行书" panose="02010600030101010101" pitchFamily="2" charset="-122"/>
              </a:rPr>
              <a:t>目</a:t>
            </a:r>
            <a:endParaRPr lang="zh-CN" altLang="en-US" sz="7200" dirty="0">
              <a:latin typeface="李旭科毛笔行书" panose="02010600030101010101" pitchFamily="2" charset="-122"/>
              <a:ea typeface="李旭科毛笔行书" panose="02010600030101010101" pitchFamily="2" charset="-122"/>
            </a:endParaRPr>
          </a:p>
        </p:txBody>
      </p:sp>
      <p:sp>
        <p:nvSpPr>
          <p:cNvPr id="4" name="文本框 3"/>
          <p:cNvSpPr txBox="1"/>
          <p:nvPr/>
        </p:nvSpPr>
        <p:spPr>
          <a:xfrm>
            <a:off x="2790292" y="679292"/>
            <a:ext cx="1081820" cy="1200329"/>
          </a:xfrm>
          <a:prstGeom prst="rect">
            <a:avLst/>
          </a:prstGeom>
          <a:noFill/>
        </p:spPr>
        <p:txBody>
          <a:bodyPr wrap="square" rtlCol="0">
            <a:spAutoFit/>
          </a:bodyPr>
          <a:lstStyle>
            <a:defPPr>
              <a:defRPr lang="zh-CN"/>
            </a:defPPr>
            <a:lvl1pPr>
              <a:defRPr sz="9600">
                <a:latin typeface="李旭科毛笔行书" panose="02010600030101010101" pitchFamily="2" charset="-122"/>
                <a:ea typeface="李旭科毛笔行书" panose="02010600030101010101" pitchFamily="2" charset="-122"/>
              </a:defRPr>
            </a:lvl1pPr>
          </a:lstStyle>
          <a:p>
            <a:r>
              <a:rPr lang="zh-CN" altLang="en-US" sz="7200" dirty="0" smtClean="0"/>
              <a:t>录</a:t>
            </a:r>
            <a:endParaRPr lang="zh-CN" altLang="en-US" sz="7200"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656" y="1971238"/>
            <a:ext cx="5298660" cy="876736"/>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656" y="3125918"/>
            <a:ext cx="5298660" cy="876736"/>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656" y="4344033"/>
            <a:ext cx="5298660" cy="876736"/>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656" y="5465627"/>
            <a:ext cx="5298660" cy="876736"/>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1523" y="1698363"/>
            <a:ext cx="524454" cy="87623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916" y="2000118"/>
            <a:ext cx="893828" cy="818978"/>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5615" y="2904583"/>
            <a:ext cx="496272" cy="829152"/>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917" y="3182796"/>
            <a:ext cx="893828" cy="81897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5259" y="4087261"/>
            <a:ext cx="496272" cy="829152"/>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561" y="4365474"/>
            <a:ext cx="893828" cy="81897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0736" y="5269940"/>
            <a:ext cx="496272" cy="829152"/>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9038" y="5548153"/>
            <a:ext cx="893828" cy="818978"/>
          </a:xfrm>
          <a:prstGeom prst="rect">
            <a:avLst/>
          </a:prstGeom>
        </p:spPr>
      </p:pic>
      <p:sp>
        <p:nvSpPr>
          <p:cNvPr id="17" name="文本框 16"/>
          <p:cNvSpPr txBox="1"/>
          <p:nvPr/>
        </p:nvSpPr>
        <p:spPr>
          <a:xfrm>
            <a:off x="5904133" y="2024887"/>
            <a:ext cx="920938" cy="769441"/>
          </a:xfrm>
          <a:prstGeom prst="rect">
            <a:avLst/>
          </a:prstGeom>
          <a:noFill/>
        </p:spPr>
        <p:txBody>
          <a:bodyPr wrap="square" rtlCol="0">
            <a:spAutoFit/>
          </a:bodyPr>
          <a:lstStyle/>
          <a:p>
            <a:r>
              <a:rPr lang="zh-CN" altLang="en-US"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壹</a:t>
            </a:r>
            <a:r>
              <a:rPr lang="en-US" altLang="zh-CN"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a:t>
            </a:r>
            <a:endParaRPr lang="zh-CN" altLang="en-US" sz="44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sp>
        <p:nvSpPr>
          <p:cNvPr id="18" name="文本框 17"/>
          <p:cNvSpPr txBox="1"/>
          <p:nvPr/>
        </p:nvSpPr>
        <p:spPr>
          <a:xfrm>
            <a:off x="5904133" y="3207565"/>
            <a:ext cx="984360" cy="769441"/>
          </a:xfrm>
          <a:prstGeom prst="rect">
            <a:avLst/>
          </a:prstGeom>
          <a:noFill/>
        </p:spPr>
        <p:txBody>
          <a:bodyPr wrap="square" rtlCol="0">
            <a:spAutoFit/>
          </a:bodyPr>
          <a:lstStyle/>
          <a:p>
            <a:r>
              <a:rPr lang="zh-CN" altLang="en-US"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贰</a:t>
            </a:r>
            <a:r>
              <a:rPr lang="en-US" altLang="zh-CN"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a:t>
            </a:r>
            <a:endParaRPr lang="zh-CN" altLang="en-US" sz="44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sp>
        <p:nvSpPr>
          <p:cNvPr id="19" name="文本框 18"/>
          <p:cNvSpPr txBox="1"/>
          <p:nvPr/>
        </p:nvSpPr>
        <p:spPr>
          <a:xfrm>
            <a:off x="5904133" y="4390243"/>
            <a:ext cx="984360" cy="769441"/>
          </a:xfrm>
          <a:prstGeom prst="rect">
            <a:avLst/>
          </a:prstGeom>
          <a:noFill/>
        </p:spPr>
        <p:txBody>
          <a:bodyPr wrap="square" rtlCol="0">
            <a:spAutoFit/>
          </a:bodyPr>
          <a:lstStyle/>
          <a:p>
            <a:r>
              <a:rPr lang="zh-CN" altLang="en-US"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叁</a:t>
            </a:r>
            <a:r>
              <a:rPr lang="en-US" altLang="zh-CN"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a:t>
            </a:r>
            <a:endParaRPr lang="zh-CN" altLang="en-US" sz="44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sp>
        <p:nvSpPr>
          <p:cNvPr id="20" name="文本框 19"/>
          <p:cNvSpPr txBox="1"/>
          <p:nvPr/>
        </p:nvSpPr>
        <p:spPr>
          <a:xfrm>
            <a:off x="5904133" y="5561487"/>
            <a:ext cx="987850" cy="769441"/>
          </a:xfrm>
          <a:prstGeom prst="rect">
            <a:avLst/>
          </a:prstGeom>
          <a:noFill/>
        </p:spPr>
        <p:txBody>
          <a:bodyPr wrap="square" rtlCol="0">
            <a:spAutoFit/>
          </a:bodyPr>
          <a:lstStyle/>
          <a:p>
            <a:r>
              <a:rPr lang="zh-CN" altLang="en-US"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肆</a:t>
            </a:r>
            <a:r>
              <a:rPr lang="en-US" altLang="zh-CN"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a:t>
            </a:r>
            <a:endParaRPr lang="zh-CN" altLang="en-US" sz="44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sp>
        <p:nvSpPr>
          <p:cNvPr id="21" name="文本框 20"/>
          <p:cNvSpPr txBox="1"/>
          <p:nvPr/>
        </p:nvSpPr>
        <p:spPr>
          <a:xfrm>
            <a:off x="2458953" y="1326836"/>
            <a:ext cx="553998" cy="1346564"/>
          </a:xfrm>
          <a:prstGeom prst="rect">
            <a:avLst/>
          </a:prstGeom>
          <a:noFill/>
        </p:spPr>
        <p:txBody>
          <a:bodyPr vert="eaVert" wrap="square" rtlCol="0">
            <a:spAutoFit/>
          </a:bodyPr>
          <a:lstStyle/>
          <a:p>
            <a:r>
              <a:rPr lang="en-US" altLang="zh-CN" sz="2400" dirty="0" smtClean="0">
                <a:latin typeface="Impact" panose="020B0806030902050204" pitchFamily="34" charset="0"/>
              </a:rPr>
              <a:t>CONTENTS</a:t>
            </a:r>
            <a:endParaRPr lang="zh-CN" altLang="en-US" sz="2400" dirty="0">
              <a:latin typeface="Impact" panose="020B0806030902050204" pitchFamily="34" charset="0"/>
            </a:endParaRPr>
          </a:p>
        </p:txBody>
      </p:sp>
      <p:sp>
        <p:nvSpPr>
          <p:cNvPr id="22" name="文本框 21"/>
          <p:cNvSpPr txBox="1"/>
          <p:nvPr/>
        </p:nvSpPr>
        <p:spPr>
          <a:xfrm>
            <a:off x="6874160" y="2087855"/>
            <a:ext cx="3492636" cy="584775"/>
          </a:xfrm>
          <a:prstGeom prst="rect">
            <a:avLst/>
          </a:prstGeom>
          <a:noFill/>
        </p:spPr>
        <p:txBody>
          <a:bodyPr wrap="square" rtlCol="0">
            <a:spAutoFit/>
          </a:bodyPr>
          <a:lstStyle/>
          <a:p>
            <a:r>
              <a:rPr lang="zh-CN" altLang="en-US" sz="3200" dirty="0" smtClean="0">
                <a:latin typeface="李旭科毛笔行书" panose="02010600030101010101" pitchFamily="2" charset="-122"/>
                <a:ea typeface="李旭科毛笔行书" panose="02010600030101010101" pitchFamily="2" charset="-122"/>
              </a:rPr>
              <a:t>单击此处编辑标题</a:t>
            </a:r>
            <a:endParaRPr lang="zh-CN" altLang="en-US" sz="3200" dirty="0">
              <a:latin typeface="李旭科毛笔行书" panose="02010600030101010101" pitchFamily="2" charset="-122"/>
              <a:ea typeface="李旭科毛笔行书" panose="02010600030101010101" pitchFamily="2" charset="-122"/>
            </a:endParaRPr>
          </a:p>
        </p:txBody>
      </p:sp>
      <p:sp>
        <p:nvSpPr>
          <p:cNvPr id="23" name="文本框 22"/>
          <p:cNvSpPr txBox="1"/>
          <p:nvPr/>
        </p:nvSpPr>
        <p:spPr>
          <a:xfrm>
            <a:off x="6874160" y="3230298"/>
            <a:ext cx="3492636" cy="584775"/>
          </a:xfrm>
          <a:prstGeom prst="rect">
            <a:avLst/>
          </a:prstGeom>
          <a:noFill/>
        </p:spPr>
        <p:txBody>
          <a:bodyPr wrap="square" rtlCol="0">
            <a:spAutoFit/>
          </a:bodyPr>
          <a:lstStyle/>
          <a:p>
            <a:r>
              <a:rPr lang="zh-CN" altLang="en-US" sz="3200" dirty="0" smtClean="0">
                <a:latin typeface="李旭科毛笔行书" panose="02010600030101010101" pitchFamily="2" charset="-122"/>
                <a:ea typeface="李旭科毛笔行书" panose="02010600030101010101" pitchFamily="2" charset="-122"/>
              </a:rPr>
              <a:t>单击此处编辑标题</a:t>
            </a:r>
            <a:endParaRPr lang="zh-CN" altLang="en-US" sz="3200" dirty="0">
              <a:latin typeface="李旭科毛笔行书" panose="02010600030101010101" pitchFamily="2" charset="-122"/>
              <a:ea typeface="李旭科毛笔行书" panose="02010600030101010101" pitchFamily="2" charset="-122"/>
            </a:endParaRPr>
          </a:p>
        </p:txBody>
      </p:sp>
      <p:sp>
        <p:nvSpPr>
          <p:cNvPr id="27" name="文本框 26"/>
          <p:cNvSpPr txBox="1"/>
          <p:nvPr/>
        </p:nvSpPr>
        <p:spPr>
          <a:xfrm>
            <a:off x="6874160" y="4372741"/>
            <a:ext cx="3492636" cy="584775"/>
          </a:xfrm>
          <a:prstGeom prst="rect">
            <a:avLst/>
          </a:prstGeom>
          <a:noFill/>
        </p:spPr>
        <p:txBody>
          <a:bodyPr wrap="square" rtlCol="0">
            <a:spAutoFit/>
          </a:bodyPr>
          <a:lstStyle/>
          <a:p>
            <a:r>
              <a:rPr lang="zh-CN" altLang="en-US" sz="3200" dirty="0" smtClean="0">
                <a:latin typeface="李旭科毛笔行书" panose="02010600030101010101" pitchFamily="2" charset="-122"/>
                <a:ea typeface="李旭科毛笔行书" panose="02010600030101010101" pitchFamily="2" charset="-122"/>
              </a:rPr>
              <a:t>单击此处编辑标题</a:t>
            </a:r>
            <a:endParaRPr lang="zh-CN" altLang="en-US" sz="3200" dirty="0">
              <a:latin typeface="李旭科毛笔行书" panose="02010600030101010101" pitchFamily="2" charset="-122"/>
              <a:ea typeface="李旭科毛笔行书" panose="02010600030101010101" pitchFamily="2" charset="-122"/>
            </a:endParaRPr>
          </a:p>
        </p:txBody>
      </p:sp>
      <p:sp>
        <p:nvSpPr>
          <p:cNvPr id="29" name="文本框 28"/>
          <p:cNvSpPr txBox="1"/>
          <p:nvPr/>
        </p:nvSpPr>
        <p:spPr>
          <a:xfrm>
            <a:off x="6874160" y="5515184"/>
            <a:ext cx="3492636" cy="584775"/>
          </a:xfrm>
          <a:prstGeom prst="rect">
            <a:avLst/>
          </a:prstGeom>
          <a:noFill/>
        </p:spPr>
        <p:txBody>
          <a:bodyPr wrap="square" rtlCol="0">
            <a:spAutoFit/>
          </a:bodyPr>
          <a:lstStyle/>
          <a:p>
            <a:r>
              <a:rPr lang="zh-CN" altLang="en-US" sz="3200" dirty="0" smtClean="0">
                <a:latin typeface="李旭科毛笔行书" panose="02010600030101010101" pitchFamily="2" charset="-122"/>
                <a:ea typeface="李旭科毛笔行书" panose="02010600030101010101" pitchFamily="2" charset="-122"/>
              </a:rPr>
              <a:t>单击此处编辑标题</a:t>
            </a:r>
            <a:endParaRPr lang="zh-CN" altLang="en-US" sz="32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
          <p:cNvGrpSpPr/>
          <p:nvPr/>
        </p:nvGrpSpPr>
        <p:grpSpPr bwMode="auto">
          <a:xfrm>
            <a:off x="8838998" y="2686533"/>
            <a:ext cx="2548593" cy="1576365"/>
            <a:chOff x="8854778" y="2035850"/>
            <a:chExt cx="2475570" cy="1530575"/>
          </a:xfrm>
          <a:solidFill>
            <a:srgbClr val="D59C11"/>
          </a:solidFill>
          <a:effectLst>
            <a:outerShdw blurRad="50800" dist="38100" dir="5400000" algn="t" rotWithShape="0">
              <a:prstClr val="black">
                <a:alpha val="25000"/>
              </a:prstClr>
            </a:outerShdw>
          </a:effectLst>
        </p:grpSpPr>
        <p:sp>
          <p:nvSpPr>
            <p:cNvPr id="32" name="Freeform 13"/>
            <p:cNvSpPr/>
            <p:nvPr/>
          </p:nvSpPr>
          <p:spPr bwMode="auto">
            <a:xfrm>
              <a:off x="8854778" y="2035850"/>
              <a:ext cx="2304635" cy="1153066"/>
            </a:xfrm>
            <a:custGeom>
              <a:avLst/>
              <a:gdLst>
                <a:gd name="T0" fmla="*/ 115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5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5" y="372"/>
                  </a:moveTo>
                  <a:cubicBezTo>
                    <a:pt x="115" y="230"/>
                    <a:pt x="231" y="114"/>
                    <a:pt x="373" y="114"/>
                  </a:cubicBezTo>
                  <a:cubicBezTo>
                    <a:pt x="515" y="114"/>
                    <a:pt x="631" y="230"/>
                    <a:pt x="632" y="372"/>
                  </a:cubicBezTo>
                  <a:cubicBezTo>
                    <a:pt x="746" y="372"/>
                    <a:pt x="746" y="372"/>
                    <a:pt x="746" y="372"/>
                  </a:cubicBezTo>
                  <a:cubicBezTo>
                    <a:pt x="746" y="166"/>
                    <a:pt x="579" y="0"/>
                    <a:pt x="373" y="0"/>
                  </a:cubicBezTo>
                  <a:cubicBezTo>
                    <a:pt x="168" y="0"/>
                    <a:pt x="1" y="166"/>
                    <a:pt x="0" y="372"/>
                  </a:cubicBezTo>
                  <a:lnTo>
                    <a:pt x="115" y="372"/>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33" name="Isosceles Triangle 21"/>
            <p:cNvSpPr/>
            <p:nvPr/>
          </p:nvSpPr>
          <p:spPr>
            <a:xfrm rot="10800000">
              <a:off x="10651765" y="3126889"/>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grpSp>
        <p:nvGrpSpPr>
          <p:cNvPr id="20" name="Group 8"/>
          <p:cNvGrpSpPr/>
          <p:nvPr/>
        </p:nvGrpSpPr>
        <p:grpSpPr bwMode="auto">
          <a:xfrm>
            <a:off x="6830215" y="3491600"/>
            <a:ext cx="2558470" cy="1577769"/>
            <a:chOff x="6903549" y="2817532"/>
            <a:chExt cx="2485165" cy="1531937"/>
          </a:xfrm>
          <a:solidFill>
            <a:srgbClr val="594134"/>
          </a:solidFill>
          <a:effectLst>
            <a:outerShdw blurRad="50800" dist="38100" dir="16200000" rotWithShape="0">
              <a:prstClr val="black">
                <a:alpha val="25000"/>
              </a:prstClr>
            </a:outerShdw>
          </a:effectLst>
        </p:grpSpPr>
        <p:sp>
          <p:nvSpPr>
            <p:cNvPr id="30" name="Freeform 11"/>
            <p:cNvSpPr/>
            <p:nvPr/>
          </p:nvSpPr>
          <p:spPr bwMode="auto">
            <a:xfrm>
              <a:off x="6903549" y="3196403"/>
              <a:ext cx="2306132" cy="1153066"/>
            </a:xfrm>
            <a:custGeom>
              <a:avLst/>
              <a:gdLst>
                <a:gd name="T0" fmla="*/ 631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1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31" name="Isosceles Triangle 19"/>
            <p:cNvSpPr/>
            <p:nvPr/>
          </p:nvSpPr>
          <p:spPr>
            <a:xfrm>
              <a:off x="8710131" y="2817532"/>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grpSp>
        <p:nvGrpSpPr>
          <p:cNvPr id="21" name="Group 9"/>
          <p:cNvGrpSpPr/>
          <p:nvPr/>
        </p:nvGrpSpPr>
        <p:grpSpPr bwMode="auto">
          <a:xfrm>
            <a:off x="4819890" y="2686532"/>
            <a:ext cx="2551978" cy="1576365"/>
            <a:chOff x="4950824" y="2035850"/>
            <a:chExt cx="2478858" cy="1530574"/>
          </a:xfrm>
          <a:solidFill>
            <a:srgbClr val="D59C11"/>
          </a:solidFill>
          <a:effectLst>
            <a:outerShdw blurRad="50800" dist="38100" dir="5400000" algn="t" rotWithShape="0">
              <a:prstClr val="black">
                <a:alpha val="25000"/>
              </a:prstClr>
            </a:outerShdw>
          </a:effectLst>
        </p:grpSpPr>
        <p:sp>
          <p:nvSpPr>
            <p:cNvPr id="28" name="Freeform 16"/>
            <p:cNvSpPr/>
            <p:nvPr/>
          </p:nvSpPr>
          <p:spPr bwMode="auto">
            <a:xfrm>
              <a:off x="4950824" y="2035850"/>
              <a:ext cx="2306132" cy="1153066"/>
            </a:xfrm>
            <a:custGeom>
              <a:avLst/>
              <a:gdLst>
                <a:gd name="T0" fmla="*/ 114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1" y="114"/>
                    <a:pt x="373" y="114"/>
                  </a:cubicBezTo>
                  <a:cubicBezTo>
                    <a:pt x="515" y="114"/>
                    <a:pt x="631" y="230"/>
                    <a:pt x="632" y="372"/>
                  </a:cubicBezTo>
                  <a:cubicBezTo>
                    <a:pt x="746" y="372"/>
                    <a:pt x="746" y="372"/>
                    <a:pt x="746" y="372"/>
                  </a:cubicBezTo>
                  <a:cubicBezTo>
                    <a:pt x="745" y="166"/>
                    <a:pt x="579" y="0"/>
                    <a:pt x="373" y="0"/>
                  </a:cubicBezTo>
                  <a:cubicBezTo>
                    <a:pt x="167" y="0"/>
                    <a:pt x="1" y="166"/>
                    <a:pt x="0" y="372"/>
                  </a:cubicBezTo>
                  <a:lnTo>
                    <a:pt x="114" y="372"/>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29" name="Isosceles Triangle 17"/>
            <p:cNvSpPr/>
            <p:nvPr/>
          </p:nvSpPr>
          <p:spPr>
            <a:xfrm rot="10800000">
              <a:off x="6751099" y="3126888"/>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grpSp>
        <p:nvGrpSpPr>
          <p:cNvPr id="22" name="Group 10"/>
          <p:cNvGrpSpPr/>
          <p:nvPr/>
        </p:nvGrpSpPr>
        <p:grpSpPr bwMode="auto">
          <a:xfrm>
            <a:off x="2818817" y="3491599"/>
            <a:ext cx="2563850" cy="1577770"/>
            <a:chOff x="3007084" y="2817531"/>
            <a:chExt cx="2490391" cy="1531938"/>
          </a:xfrm>
          <a:solidFill>
            <a:srgbClr val="594134"/>
          </a:solidFill>
          <a:effectLst>
            <a:outerShdw blurRad="50800" dist="38100" dir="16200000" rotWithShape="0">
              <a:prstClr val="black">
                <a:alpha val="25000"/>
              </a:prstClr>
            </a:outerShdw>
          </a:effectLst>
        </p:grpSpPr>
        <p:sp>
          <p:nvSpPr>
            <p:cNvPr id="26" name="Freeform 14"/>
            <p:cNvSpPr/>
            <p:nvPr/>
          </p:nvSpPr>
          <p:spPr bwMode="auto">
            <a:xfrm>
              <a:off x="3007084" y="3196403"/>
              <a:ext cx="2306132" cy="1153066"/>
            </a:xfrm>
            <a:custGeom>
              <a:avLst/>
              <a:gdLst>
                <a:gd name="T0" fmla="*/ 631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1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27" name="Isosceles Triangle 15"/>
            <p:cNvSpPr/>
            <p:nvPr/>
          </p:nvSpPr>
          <p:spPr>
            <a:xfrm>
              <a:off x="4818892" y="2817531"/>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grpSp>
        <p:nvGrpSpPr>
          <p:cNvPr id="23" name="Group 11"/>
          <p:cNvGrpSpPr/>
          <p:nvPr/>
        </p:nvGrpSpPr>
        <p:grpSpPr bwMode="auto">
          <a:xfrm>
            <a:off x="808491" y="2686532"/>
            <a:ext cx="2542634" cy="1576365"/>
            <a:chOff x="1054359" y="2035850"/>
            <a:chExt cx="2469782" cy="1530574"/>
          </a:xfrm>
          <a:solidFill>
            <a:srgbClr val="D59C11"/>
          </a:solidFill>
          <a:effectLst>
            <a:outerShdw blurRad="50800" dist="38100" dir="5400000" algn="t" rotWithShape="0">
              <a:prstClr val="black">
                <a:alpha val="25000"/>
              </a:prstClr>
            </a:outerShdw>
          </a:effectLst>
        </p:grpSpPr>
        <p:sp>
          <p:nvSpPr>
            <p:cNvPr id="24" name="Freeform 5"/>
            <p:cNvSpPr/>
            <p:nvPr/>
          </p:nvSpPr>
          <p:spPr bwMode="auto">
            <a:xfrm>
              <a:off x="1054359" y="2035850"/>
              <a:ext cx="2304635" cy="1153066"/>
            </a:xfrm>
            <a:custGeom>
              <a:avLst/>
              <a:gdLst>
                <a:gd name="T0" fmla="*/ 114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1" y="114"/>
                    <a:pt x="373" y="114"/>
                  </a:cubicBezTo>
                  <a:cubicBezTo>
                    <a:pt x="515" y="114"/>
                    <a:pt x="631" y="230"/>
                    <a:pt x="632" y="372"/>
                  </a:cubicBezTo>
                  <a:cubicBezTo>
                    <a:pt x="746" y="372"/>
                    <a:pt x="746" y="372"/>
                    <a:pt x="746" y="372"/>
                  </a:cubicBezTo>
                  <a:cubicBezTo>
                    <a:pt x="745" y="166"/>
                    <a:pt x="579" y="0"/>
                    <a:pt x="373" y="0"/>
                  </a:cubicBezTo>
                  <a:cubicBezTo>
                    <a:pt x="167" y="0"/>
                    <a:pt x="1" y="166"/>
                    <a:pt x="0" y="372"/>
                  </a:cubicBezTo>
                  <a:lnTo>
                    <a:pt x="114" y="372"/>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25" name="Isosceles Triangle 13"/>
            <p:cNvSpPr/>
            <p:nvPr/>
          </p:nvSpPr>
          <p:spPr>
            <a:xfrm rot="10800000">
              <a:off x="2845558" y="3126888"/>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sp>
        <p:nvSpPr>
          <p:cNvPr id="34" name="Oval 22"/>
          <p:cNvSpPr/>
          <p:nvPr/>
        </p:nvSpPr>
        <p:spPr>
          <a:xfrm>
            <a:off x="3415166" y="3350107"/>
            <a:ext cx="1189038" cy="1189037"/>
          </a:xfrm>
          <a:prstGeom prst="ellipse">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35" name="Oval 23"/>
          <p:cNvSpPr/>
          <p:nvPr/>
        </p:nvSpPr>
        <p:spPr>
          <a:xfrm>
            <a:off x="5420972" y="3280257"/>
            <a:ext cx="1189038" cy="1187450"/>
          </a:xfrm>
          <a:prstGeom prst="ellipse">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36" name="Oval 24"/>
          <p:cNvSpPr/>
          <p:nvPr/>
        </p:nvSpPr>
        <p:spPr>
          <a:xfrm>
            <a:off x="1378931" y="3215169"/>
            <a:ext cx="1189038" cy="1189038"/>
          </a:xfrm>
          <a:prstGeom prst="ellipse">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37" name="Oval 25"/>
          <p:cNvSpPr/>
          <p:nvPr/>
        </p:nvSpPr>
        <p:spPr>
          <a:xfrm>
            <a:off x="7436304" y="3329469"/>
            <a:ext cx="1189037" cy="1189038"/>
          </a:xfrm>
          <a:prstGeom prst="ellipse">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pic>
        <p:nvPicPr>
          <p:cNvPr id="39" name="Picture 2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821316" y="367236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val 26"/>
          <p:cNvSpPr/>
          <p:nvPr/>
        </p:nvSpPr>
        <p:spPr>
          <a:xfrm>
            <a:off x="9413520" y="3203865"/>
            <a:ext cx="1189037" cy="1189038"/>
          </a:xfrm>
          <a:prstGeom prst="ellipse">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pic>
        <p:nvPicPr>
          <p:cNvPr id="40"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78657" y="36388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8741" y="378666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1729" y="378666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3091" y="371046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13"/>
          <p:cNvSpPr txBox="1"/>
          <p:nvPr/>
        </p:nvSpPr>
        <p:spPr>
          <a:xfrm>
            <a:off x="804410" y="4716121"/>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p:nvPr/>
        </p:nvSpPr>
        <p:spPr>
          <a:xfrm>
            <a:off x="808491" y="5002026"/>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2682793" y="2233130"/>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a:off x="2686874" y="2519035"/>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p:nvPr/>
        </p:nvSpPr>
        <p:spPr>
          <a:xfrm>
            <a:off x="4846451" y="4716121"/>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p:nvPr/>
        </p:nvSpPr>
        <p:spPr>
          <a:xfrm>
            <a:off x="4850532" y="5002026"/>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p:nvPr/>
        </p:nvSpPr>
        <p:spPr>
          <a:xfrm>
            <a:off x="6868613" y="2233130"/>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p:nvPr/>
        </p:nvSpPr>
        <p:spPr>
          <a:xfrm>
            <a:off x="6872694" y="2519035"/>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p:nvPr/>
        </p:nvSpPr>
        <p:spPr>
          <a:xfrm>
            <a:off x="8838998" y="4704817"/>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13"/>
          <p:cNvSpPr txBox="1"/>
          <p:nvPr/>
        </p:nvSpPr>
        <p:spPr>
          <a:xfrm>
            <a:off x="8843079" y="4990722"/>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6" name="组合 55"/>
          <p:cNvGrpSpPr/>
          <p:nvPr/>
        </p:nvGrpSpPr>
        <p:grpSpPr>
          <a:xfrm>
            <a:off x="605147" y="612097"/>
            <a:ext cx="3280001" cy="492422"/>
            <a:chOff x="1119389" y="4209953"/>
            <a:chExt cx="3280001" cy="492422"/>
          </a:xfrm>
        </p:grpSpPr>
        <p:sp>
          <p:nvSpPr>
            <p:cNvPr id="59" name="燕尾形 5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6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61" name="燕尾形 60"/>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肆</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sldNum" sz="quarter" idx="4294967295"/>
          </p:nvPr>
        </p:nvSpPr>
        <p:spPr>
          <a:xfrm>
            <a:off x="12040395" y="115571"/>
            <a:ext cx="151606" cy="223324"/>
          </a:xfrm>
          <a:prstGeom prst="rect">
            <a:avLst/>
          </a:prstGeom>
        </p:spPr>
        <p:txBody>
          <a:bodyPr vert="horz" lIns="45676" tIns="22838" rIns="45676" bIns="22838" rtlCol="0" anchor="ctr"/>
          <a:lstStyle/>
          <a:p>
            <a:pPr>
              <a:defRPr sz="1800">
                <a:solidFill>
                  <a:srgbClr val="000000"/>
                </a:solidFill>
              </a:defRPr>
            </a:pPr>
            <a:fld id="{86CB4B4D-7CA3-9044-876B-883B54F8677D}" type="slidenum">
              <a:rPr sz="1000">
                <a:solidFill>
                  <a:srgbClr val="FFFFFF"/>
                </a:solidFill>
              </a:rPr>
            </a:fld>
            <a:endParaRPr sz="1000">
              <a:solidFill>
                <a:srgbClr val="FFFFFF"/>
              </a:solidFill>
            </a:endParaRPr>
          </a:p>
        </p:txBody>
      </p:sp>
      <p:grpSp>
        <p:nvGrpSpPr>
          <p:cNvPr id="11" name="Group 23"/>
          <p:cNvGrpSpPr/>
          <p:nvPr/>
        </p:nvGrpSpPr>
        <p:grpSpPr bwMode="auto">
          <a:xfrm>
            <a:off x="1" y="4490357"/>
            <a:ext cx="2979857" cy="2342353"/>
            <a:chOff x="251475" y="3378248"/>
            <a:chExt cx="2007972" cy="1765251"/>
          </a:xfrm>
        </p:grpSpPr>
        <p:sp>
          <p:nvSpPr>
            <p:cNvPr id="12" name="Rectangle 18"/>
            <p:cNvSpPr/>
            <p:nvPr/>
          </p:nvSpPr>
          <p:spPr>
            <a:xfrm>
              <a:off x="251475" y="3378248"/>
              <a:ext cx="2007972" cy="17652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30">
                <a:solidFill>
                  <a:srgbClr val="FFFFFF"/>
                </a:solidFill>
                <a:latin typeface="微软雅黑" panose="020B0503020204020204" pitchFamily="34" charset="-122"/>
                <a:ea typeface="微软雅黑" panose="020B0503020204020204" pitchFamily="34" charset="-122"/>
              </a:endParaRPr>
            </a:p>
          </p:txBody>
        </p:sp>
        <p:grpSp>
          <p:nvGrpSpPr>
            <p:cNvPr id="13" name="Group 88"/>
            <p:cNvGrpSpPr/>
            <p:nvPr/>
          </p:nvGrpSpPr>
          <p:grpSpPr bwMode="auto">
            <a:xfrm>
              <a:off x="396008" y="3786824"/>
              <a:ext cx="1767021" cy="1031720"/>
              <a:chOff x="805797" y="606665"/>
              <a:chExt cx="1298661" cy="560701"/>
            </a:xfrm>
          </p:grpSpPr>
          <p:sp>
            <p:nvSpPr>
              <p:cNvPr id="14" name="TextBox 7"/>
              <p:cNvSpPr txBox="1">
                <a:spLocks noChangeArrowheads="1"/>
              </p:cNvSpPr>
              <p:nvPr/>
            </p:nvSpPr>
            <p:spPr bwMode="auto">
              <a:xfrm>
                <a:off x="1228080" y="606665"/>
                <a:ext cx="454095" cy="11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defTabSz="1029970" fontAlgn="base">
                  <a:spcBef>
                    <a:spcPct val="0"/>
                  </a:spcBef>
                  <a:spcAft>
                    <a:spcPct val="0"/>
                  </a:spcAft>
                  <a:defRPr sz="2000">
                    <a:solidFill>
                      <a:schemeClr val="tx1"/>
                    </a:solidFill>
                    <a:latin typeface="Calibri" panose="020F0502020204030204" charset="0"/>
                  </a:defRPr>
                </a:lvl6pPr>
                <a:lvl7pPr marL="2971800" indent="-228600" defTabSz="1029970" fontAlgn="base">
                  <a:spcBef>
                    <a:spcPct val="0"/>
                  </a:spcBef>
                  <a:spcAft>
                    <a:spcPct val="0"/>
                  </a:spcAft>
                  <a:defRPr sz="2000">
                    <a:solidFill>
                      <a:schemeClr val="tx1"/>
                    </a:solidFill>
                    <a:latin typeface="Calibri" panose="020F0502020204030204" charset="0"/>
                  </a:defRPr>
                </a:lvl7pPr>
                <a:lvl8pPr marL="3429000" indent="-228600" defTabSz="1029970" fontAlgn="base">
                  <a:spcBef>
                    <a:spcPct val="0"/>
                  </a:spcBef>
                  <a:spcAft>
                    <a:spcPct val="0"/>
                  </a:spcAft>
                  <a:defRPr sz="2000">
                    <a:solidFill>
                      <a:schemeClr val="tx1"/>
                    </a:solidFill>
                    <a:latin typeface="Calibri" panose="020F0502020204030204" charset="0"/>
                  </a:defRPr>
                </a:lvl8pPr>
                <a:lvl9pPr marL="3886200" indent="-228600" defTabSz="1029970" fontAlgn="base">
                  <a:spcBef>
                    <a:spcPct val="0"/>
                  </a:spcBef>
                  <a:spcAft>
                    <a:spcPct val="0"/>
                  </a:spcAft>
                  <a:defRPr sz="2000">
                    <a:solidFill>
                      <a:schemeClr val="tx1"/>
                    </a:solidFill>
                    <a:latin typeface="Calibri" panose="020F0502020204030204" charset="0"/>
                  </a:defRPr>
                </a:lvl9pPr>
              </a:lstStyle>
              <a:p>
                <a:pPr algn="ctr"/>
                <a:r>
                  <a:rPr lang="zh-CN" altLang="en-US" sz="1785" b="1" dirty="0">
                    <a:solidFill>
                      <a:prstClr val="white"/>
                    </a:solidFill>
                    <a:latin typeface="微软雅黑" panose="020B0503020204020204" pitchFamily="34" charset="-122"/>
                    <a:ea typeface="微软雅黑" panose="020B0503020204020204" pitchFamily="34" charset="-122"/>
                  </a:rPr>
                  <a:t>小标题字</a:t>
                </a:r>
                <a:endParaRPr lang="en-US" altLang="zh-CN" sz="1785" b="1" dirty="0">
                  <a:solidFill>
                    <a:prstClr val="white"/>
                  </a:solidFill>
                  <a:latin typeface="微软雅黑" panose="020B0503020204020204" pitchFamily="34" charset="-122"/>
                  <a:ea typeface="微软雅黑" panose="020B0503020204020204" pitchFamily="34" charset="-122"/>
                </a:endParaRPr>
              </a:p>
            </p:txBody>
          </p:sp>
          <p:sp>
            <p:nvSpPr>
              <p:cNvPr id="15" name="TextBox 8"/>
              <p:cNvSpPr txBox="1">
                <a:spLocks noChangeArrowheads="1"/>
              </p:cNvSpPr>
              <p:nvPr/>
            </p:nvSpPr>
            <p:spPr bwMode="auto">
              <a:xfrm>
                <a:off x="805797" y="784737"/>
                <a:ext cx="1298661" cy="38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15" dirty="0">
                    <a:solidFill>
                      <a:prstClr val="white"/>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prstClr val="white"/>
                    </a:solidFill>
                    <a:latin typeface="微软雅黑" panose="020B0503020204020204" pitchFamily="34" charset="-122"/>
                    <a:ea typeface="微软雅黑" panose="020B0503020204020204" pitchFamily="34" charset="-122"/>
                  </a:rPr>
                  <a:t>.</a:t>
                </a:r>
                <a:r>
                  <a:rPr lang="zh-CN" altLang="en-US" sz="1215" dirty="0">
                    <a:solidFill>
                      <a:prstClr val="white"/>
                    </a:solidFill>
                    <a:latin typeface="微软雅黑" panose="020B0503020204020204" pitchFamily="34" charset="-122"/>
                    <a:ea typeface="微软雅黑" panose="020B0503020204020204" pitchFamily="34" charset="-122"/>
                  </a:rPr>
                  <a:t>输入您的内容输入您的内容输入您</a:t>
                </a:r>
                <a:r>
                  <a:rPr lang="en-US" altLang="zh-CN" sz="1215" dirty="0">
                    <a:solidFill>
                      <a:prstClr val="white"/>
                    </a:solidFill>
                    <a:latin typeface="微软雅黑" panose="020B0503020204020204" pitchFamily="34" charset="-122"/>
                    <a:ea typeface="微软雅黑" panose="020B0503020204020204" pitchFamily="34" charset="-122"/>
                  </a:rPr>
                  <a:t> suffered alteration in some form, by injected</a:t>
                </a:r>
                <a:endParaRPr lang="en-US" altLang="zh-CN" sz="1215" dirty="0">
                  <a:solidFill>
                    <a:prstClr val="white"/>
                  </a:solidFill>
                  <a:latin typeface="微软雅黑" panose="020B0503020204020204" pitchFamily="34" charset="-122"/>
                  <a:ea typeface="微软雅黑" panose="020B0503020204020204" pitchFamily="34" charset="-122"/>
                </a:endParaRPr>
              </a:p>
            </p:txBody>
          </p:sp>
        </p:grpSp>
      </p:grpSp>
      <p:grpSp>
        <p:nvGrpSpPr>
          <p:cNvPr id="16" name="Group 24"/>
          <p:cNvGrpSpPr/>
          <p:nvPr/>
        </p:nvGrpSpPr>
        <p:grpSpPr bwMode="auto">
          <a:xfrm>
            <a:off x="2979858" y="4490357"/>
            <a:ext cx="3012930" cy="2342353"/>
            <a:chOff x="2443299" y="3378248"/>
            <a:chExt cx="2007972" cy="1765251"/>
          </a:xfrm>
        </p:grpSpPr>
        <p:sp>
          <p:nvSpPr>
            <p:cNvPr id="17" name="Rectangle 20"/>
            <p:cNvSpPr/>
            <p:nvPr/>
          </p:nvSpPr>
          <p:spPr>
            <a:xfrm>
              <a:off x="2443299" y="3378248"/>
              <a:ext cx="2007972" cy="17652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74212" tIns="87106" rIns="174212" bIns="87106" anchor="ctr"/>
            <a:lstStyle/>
            <a:p>
              <a:endParaRPr lang="en-US" sz="1285">
                <a:solidFill>
                  <a:srgbClr val="FFFFFF"/>
                </a:solidFill>
                <a:latin typeface="微软雅黑" panose="020B0503020204020204" pitchFamily="34" charset="-122"/>
                <a:ea typeface="微软雅黑" panose="020B0503020204020204" pitchFamily="34" charset="-122"/>
              </a:endParaRPr>
            </a:p>
          </p:txBody>
        </p:sp>
        <p:grpSp>
          <p:nvGrpSpPr>
            <p:cNvPr id="18" name="Group 88"/>
            <p:cNvGrpSpPr/>
            <p:nvPr/>
          </p:nvGrpSpPr>
          <p:grpSpPr bwMode="auto">
            <a:xfrm>
              <a:off x="2579813" y="3786826"/>
              <a:ext cx="1767021" cy="890909"/>
              <a:chOff x="805797" y="606665"/>
              <a:chExt cx="1298661" cy="484175"/>
            </a:xfrm>
          </p:grpSpPr>
          <p:sp>
            <p:nvSpPr>
              <p:cNvPr id="19" name="TextBox 10"/>
              <p:cNvSpPr txBox="1">
                <a:spLocks noChangeArrowheads="1"/>
              </p:cNvSpPr>
              <p:nvPr/>
            </p:nvSpPr>
            <p:spPr bwMode="auto">
              <a:xfrm>
                <a:off x="1230573" y="606665"/>
                <a:ext cx="449110" cy="11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defTabSz="1029970" fontAlgn="base">
                  <a:spcBef>
                    <a:spcPct val="0"/>
                  </a:spcBef>
                  <a:spcAft>
                    <a:spcPct val="0"/>
                  </a:spcAft>
                  <a:defRPr sz="2000">
                    <a:solidFill>
                      <a:schemeClr val="tx1"/>
                    </a:solidFill>
                    <a:latin typeface="Calibri" panose="020F0502020204030204" charset="0"/>
                  </a:defRPr>
                </a:lvl6pPr>
                <a:lvl7pPr marL="2971800" indent="-228600" defTabSz="1029970" fontAlgn="base">
                  <a:spcBef>
                    <a:spcPct val="0"/>
                  </a:spcBef>
                  <a:spcAft>
                    <a:spcPct val="0"/>
                  </a:spcAft>
                  <a:defRPr sz="2000">
                    <a:solidFill>
                      <a:schemeClr val="tx1"/>
                    </a:solidFill>
                    <a:latin typeface="Calibri" panose="020F0502020204030204" charset="0"/>
                  </a:defRPr>
                </a:lvl7pPr>
                <a:lvl8pPr marL="3429000" indent="-228600" defTabSz="1029970" fontAlgn="base">
                  <a:spcBef>
                    <a:spcPct val="0"/>
                  </a:spcBef>
                  <a:spcAft>
                    <a:spcPct val="0"/>
                  </a:spcAft>
                  <a:defRPr sz="2000">
                    <a:solidFill>
                      <a:schemeClr val="tx1"/>
                    </a:solidFill>
                    <a:latin typeface="Calibri" panose="020F0502020204030204" charset="0"/>
                  </a:defRPr>
                </a:lvl8pPr>
                <a:lvl9pPr marL="3886200" indent="-228600" defTabSz="1029970" fontAlgn="base">
                  <a:spcBef>
                    <a:spcPct val="0"/>
                  </a:spcBef>
                  <a:spcAft>
                    <a:spcPct val="0"/>
                  </a:spcAft>
                  <a:defRPr sz="2000">
                    <a:solidFill>
                      <a:schemeClr val="tx1"/>
                    </a:solidFill>
                    <a:latin typeface="Calibri" panose="020F0502020204030204" charset="0"/>
                  </a:defRPr>
                </a:lvl9pPr>
              </a:lstStyle>
              <a:p>
                <a:pPr algn="ctr"/>
                <a:r>
                  <a:rPr lang="zh-CN" altLang="en-US" sz="1785" b="1" dirty="0">
                    <a:solidFill>
                      <a:prstClr val="white"/>
                    </a:solidFill>
                    <a:latin typeface="微软雅黑" panose="020B0503020204020204" pitchFamily="34" charset="-122"/>
                    <a:ea typeface="微软雅黑" panose="020B0503020204020204" pitchFamily="34" charset="-122"/>
                  </a:rPr>
                  <a:t>小标题字</a:t>
                </a:r>
                <a:endParaRPr lang="en-US" altLang="zh-CN" sz="1785" b="1" dirty="0">
                  <a:solidFill>
                    <a:prstClr val="white"/>
                  </a:solidFill>
                  <a:latin typeface="微软雅黑" panose="020B0503020204020204" pitchFamily="34" charset="-122"/>
                  <a:ea typeface="微软雅黑" panose="020B0503020204020204" pitchFamily="34" charset="-122"/>
                </a:endParaRPr>
              </a:p>
            </p:txBody>
          </p:sp>
          <p:sp>
            <p:nvSpPr>
              <p:cNvPr id="20" name="TextBox 11"/>
              <p:cNvSpPr txBox="1">
                <a:spLocks noChangeArrowheads="1"/>
              </p:cNvSpPr>
              <p:nvPr/>
            </p:nvSpPr>
            <p:spPr bwMode="auto">
              <a:xfrm>
                <a:off x="805797" y="784737"/>
                <a:ext cx="1298661" cy="30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15" dirty="0">
                    <a:solidFill>
                      <a:prstClr val="white"/>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prstClr val="white"/>
                    </a:solidFill>
                    <a:latin typeface="微软雅黑" panose="020B0503020204020204" pitchFamily="34" charset="-122"/>
                    <a:ea typeface="微软雅黑" panose="020B0503020204020204" pitchFamily="34" charset="-122"/>
                  </a:rPr>
                  <a:t>.</a:t>
                </a:r>
                <a:r>
                  <a:rPr lang="zh-CN" altLang="en-US" sz="1215" dirty="0">
                    <a:solidFill>
                      <a:prstClr val="white"/>
                    </a:solidFill>
                    <a:latin typeface="微软雅黑" panose="020B0503020204020204" pitchFamily="34" charset="-122"/>
                    <a:ea typeface="微软雅黑" panose="020B0503020204020204" pitchFamily="34" charset="-122"/>
                  </a:rPr>
                  <a:t>输入您的内容输入您</a:t>
                </a:r>
                <a:r>
                  <a:rPr lang="en-US" altLang="zh-CN" sz="1215" dirty="0">
                    <a:solidFill>
                      <a:prstClr val="white"/>
                    </a:solidFill>
                    <a:latin typeface="微软雅黑" panose="020B0503020204020204" pitchFamily="34" charset="-122"/>
                    <a:ea typeface="微软雅黑" panose="020B0503020204020204" pitchFamily="34" charset="-122"/>
                  </a:rPr>
                  <a:t> suffered alteration in some form, by injected</a:t>
                </a:r>
                <a:endParaRPr lang="en-US" altLang="zh-CN" sz="1215" dirty="0">
                  <a:solidFill>
                    <a:prstClr val="white"/>
                  </a:solidFill>
                  <a:latin typeface="微软雅黑" panose="020B0503020204020204" pitchFamily="34" charset="-122"/>
                  <a:ea typeface="微软雅黑" panose="020B0503020204020204" pitchFamily="34" charset="-122"/>
                </a:endParaRPr>
              </a:p>
            </p:txBody>
          </p:sp>
        </p:grpSp>
      </p:grpSp>
      <p:grpSp>
        <p:nvGrpSpPr>
          <p:cNvPr id="21" name="Group 25"/>
          <p:cNvGrpSpPr/>
          <p:nvPr/>
        </p:nvGrpSpPr>
        <p:grpSpPr bwMode="auto">
          <a:xfrm>
            <a:off x="5992788" y="4490357"/>
            <a:ext cx="3016742" cy="2342353"/>
            <a:chOff x="4635123" y="3378248"/>
            <a:chExt cx="2007972" cy="1765251"/>
          </a:xfrm>
        </p:grpSpPr>
        <p:sp>
          <p:nvSpPr>
            <p:cNvPr id="22" name="Rectangle 21"/>
            <p:cNvSpPr/>
            <p:nvPr/>
          </p:nvSpPr>
          <p:spPr>
            <a:xfrm>
              <a:off x="4635123" y="3378248"/>
              <a:ext cx="2007972" cy="17652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30">
                <a:solidFill>
                  <a:srgbClr val="FFFFFF"/>
                </a:solidFill>
                <a:latin typeface="微软雅黑" panose="020B0503020204020204" pitchFamily="34" charset="-122"/>
                <a:ea typeface="微软雅黑" panose="020B0503020204020204" pitchFamily="34" charset="-122"/>
              </a:endParaRPr>
            </a:p>
          </p:txBody>
        </p:sp>
        <p:grpSp>
          <p:nvGrpSpPr>
            <p:cNvPr id="23" name="Group 88"/>
            <p:cNvGrpSpPr/>
            <p:nvPr/>
          </p:nvGrpSpPr>
          <p:grpSpPr bwMode="auto">
            <a:xfrm>
              <a:off x="4763618" y="3786712"/>
              <a:ext cx="1767021" cy="891020"/>
              <a:chOff x="805797" y="606604"/>
              <a:chExt cx="1298661" cy="484236"/>
            </a:xfrm>
          </p:grpSpPr>
          <p:sp>
            <p:nvSpPr>
              <p:cNvPr id="24" name="TextBox 23"/>
              <p:cNvSpPr txBox="1"/>
              <p:nvPr/>
            </p:nvSpPr>
            <p:spPr>
              <a:xfrm>
                <a:off x="1229227" y="606604"/>
                <a:ext cx="448543" cy="112556"/>
              </a:xfrm>
              <a:prstGeom prst="rect">
                <a:avLst/>
              </a:prstGeom>
              <a:noFill/>
            </p:spPr>
            <p:txBody>
              <a:bodyPr wrap="none" lIns="0" tIns="0" rIns="0" bIns="0">
                <a:spAutoFit/>
              </a:bodyPr>
              <a:lstStyle/>
              <a:p>
                <a:pPr defTabSz="1363345">
                  <a:defRPr/>
                </a:pPr>
                <a:r>
                  <a:rPr lang="zh-CN" altLang="en-US" sz="1785" b="1" dirty="0">
                    <a:solidFill>
                      <a:prstClr val="white">
                        <a:lumMod val="95000"/>
                      </a:prstClr>
                    </a:solidFill>
                    <a:latin typeface="微软雅黑" panose="020B0503020204020204" pitchFamily="34" charset="-122"/>
                    <a:ea typeface="微软雅黑" panose="020B0503020204020204" pitchFamily="34" charset="-122"/>
                  </a:rPr>
                  <a:t>小标题字</a:t>
                </a:r>
                <a:endParaRPr lang="en-US" sz="1785" b="1" dirty="0">
                  <a:solidFill>
                    <a:prstClr val="white">
                      <a:lumMod val="95000"/>
                    </a:prstClr>
                  </a:solidFill>
                  <a:latin typeface="微软雅黑" panose="020B0503020204020204" pitchFamily="34" charset="-122"/>
                  <a:ea typeface="微软雅黑" panose="020B0503020204020204" pitchFamily="34" charset="-122"/>
                </a:endParaRPr>
              </a:p>
            </p:txBody>
          </p:sp>
          <p:sp>
            <p:nvSpPr>
              <p:cNvPr id="25" name="TextBox 14"/>
              <p:cNvSpPr txBox="1">
                <a:spLocks noChangeArrowheads="1"/>
              </p:cNvSpPr>
              <p:nvPr/>
            </p:nvSpPr>
            <p:spPr bwMode="auto">
              <a:xfrm>
                <a:off x="805797" y="784737"/>
                <a:ext cx="1298661" cy="30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15" dirty="0">
                    <a:solidFill>
                      <a:prstClr val="white"/>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prstClr val="white"/>
                    </a:solidFill>
                    <a:latin typeface="微软雅黑" panose="020B0503020204020204" pitchFamily="34" charset="-122"/>
                    <a:ea typeface="微软雅黑" panose="020B0503020204020204" pitchFamily="34" charset="-122"/>
                  </a:rPr>
                  <a:t>.</a:t>
                </a:r>
                <a:r>
                  <a:rPr lang="zh-CN" altLang="en-US" sz="1215" dirty="0">
                    <a:solidFill>
                      <a:prstClr val="white"/>
                    </a:solidFill>
                    <a:latin typeface="微软雅黑" panose="020B0503020204020204" pitchFamily="34" charset="-122"/>
                    <a:ea typeface="微软雅黑" panose="020B0503020204020204" pitchFamily="34" charset="-122"/>
                  </a:rPr>
                  <a:t>输入您的内容输入您</a:t>
                </a:r>
                <a:r>
                  <a:rPr lang="en-US" altLang="zh-CN" sz="1215" dirty="0">
                    <a:solidFill>
                      <a:prstClr val="white"/>
                    </a:solidFill>
                    <a:latin typeface="微软雅黑" panose="020B0503020204020204" pitchFamily="34" charset="-122"/>
                    <a:ea typeface="微软雅黑" panose="020B0503020204020204" pitchFamily="34" charset="-122"/>
                  </a:rPr>
                  <a:t> suffered alteration in some form, by injected</a:t>
                </a:r>
                <a:endParaRPr lang="en-US" altLang="zh-CN" sz="1215" dirty="0">
                  <a:solidFill>
                    <a:prstClr val="white"/>
                  </a:solidFill>
                  <a:latin typeface="微软雅黑" panose="020B0503020204020204" pitchFamily="34" charset="-122"/>
                  <a:ea typeface="微软雅黑" panose="020B0503020204020204" pitchFamily="34" charset="-122"/>
                </a:endParaRPr>
              </a:p>
            </p:txBody>
          </p:sp>
        </p:grpSp>
      </p:grpSp>
      <p:grpSp>
        <p:nvGrpSpPr>
          <p:cNvPr id="26" name="Group 26"/>
          <p:cNvGrpSpPr/>
          <p:nvPr/>
        </p:nvGrpSpPr>
        <p:grpSpPr bwMode="auto">
          <a:xfrm>
            <a:off x="9004488" y="4490357"/>
            <a:ext cx="3187512" cy="2342353"/>
            <a:chOff x="6826946" y="3378248"/>
            <a:chExt cx="2007972" cy="1765251"/>
          </a:xfrm>
        </p:grpSpPr>
        <p:sp>
          <p:nvSpPr>
            <p:cNvPr id="27" name="Rectangle 22"/>
            <p:cNvSpPr/>
            <p:nvPr/>
          </p:nvSpPr>
          <p:spPr>
            <a:xfrm>
              <a:off x="6826946" y="3378248"/>
              <a:ext cx="2007972" cy="1765251"/>
            </a:xfrm>
            <a:prstGeom prst="rect">
              <a:avLst/>
            </a:prstGeom>
            <a:solidFill>
              <a:schemeClr val="accent6"/>
            </a:solidFill>
            <a:ln w="12700">
              <a:miter lim="400000"/>
            </a:ln>
          </p:spPr>
          <p:txBody>
            <a:bodyPr lIns="0" tIns="0" rIns="0" bIns="0" anchor="ctr"/>
            <a:lstStyle/>
            <a:p>
              <a:endParaRPr lang="en-US" sz="1430">
                <a:solidFill>
                  <a:srgbClr val="FFFFFF"/>
                </a:solidFill>
                <a:latin typeface="微软雅黑" panose="020B0503020204020204" pitchFamily="34" charset="-122"/>
                <a:ea typeface="微软雅黑" panose="020B0503020204020204" pitchFamily="34" charset="-122"/>
              </a:endParaRPr>
            </a:p>
          </p:txBody>
        </p:sp>
        <p:grpSp>
          <p:nvGrpSpPr>
            <p:cNvPr id="28" name="Group 88"/>
            <p:cNvGrpSpPr/>
            <p:nvPr/>
          </p:nvGrpSpPr>
          <p:grpSpPr bwMode="auto">
            <a:xfrm>
              <a:off x="6947422" y="3786710"/>
              <a:ext cx="1767021" cy="891019"/>
              <a:chOff x="805797" y="606604"/>
              <a:chExt cx="1298661" cy="484236"/>
            </a:xfrm>
          </p:grpSpPr>
          <p:sp>
            <p:nvSpPr>
              <p:cNvPr id="29" name="TextBox 28"/>
              <p:cNvSpPr txBox="1"/>
              <p:nvPr/>
            </p:nvSpPr>
            <p:spPr>
              <a:xfrm>
                <a:off x="1241387" y="606604"/>
                <a:ext cx="424512" cy="112557"/>
              </a:xfrm>
              <a:prstGeom prst="rect">
                <a:avLst/>
              </a:prstGeom>
              <a:noFill/>
            </p:spPr>
            <p:txBody>
              <a:bodyPr wrap="none" lIns="0" tIns="0" rIns="0" bIns="0">
                <a:spAutoFit/>
              </a:bodyPr>
              <a:lstStyle/>
              <a:p>
                <a:pPr defTabSz="1363345">
                  <a:defRPr/>
                </a:pPr>
                <a:r>
                  <a:rPr lang="zh-CN" altLang="en-US" sz="1785" b="1" dirty="0">
                    <a:solidFill>
                      <a:prstClr val="white">
                        <a:lumMod val="95000"/>
                      </a:prstClr>
                    </a:solidFill>
                    <a:latin typeface="微软雅黑" panose="020B0503020204020204" pitchFamily="34" charset="-122"/>
                    <a:ea typeface="微软雅黑" panose="020B0503020204020204" pitchFamily="34" charset="-122"/>
                  </a:rPr>
                  <a:t>小标题字</a:t>
                </a:r>
                <a:endParaRPr lang="en-US" sz="1785" b="1" dirty="0">
                  <a:solidFill>
                    <a:prstClr val="white">
                      <a:lumMod val="95000"/>
                    </a:prstClr>
                  </a:solidFill>
                  <a:latin typeface="微软雅黑" panose="020B0503020204020204" pitchFamily="34" charset="-122"/>
                  <a:ea typeface="微软雅黑" panose="020B0503020204020204" pitchFamily="34" charset="-122"/>
                </a:endParaRPr>
              </a:p>
            </p:txBody>
          </p:sp>
          <p:sp>
            <p:nvSpPr>
              <p:cNvPr id="30" name="TextBox 17"/>
              <p:cNvSpPr txBox="1">
                <a:spLocks noChangeArrowheads="1"/>
              </p:cNvSpPr>
              <p:nvPr/>
            </p:nvSpPr>
            <p:spPr bwMode="auto">
              <a:xfrm>
                <a:off x="805797" y="784737"/>
                <a:ext cx="1298661" cy="30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15" dirty="0">
                    <a:solidFill>
                      <a:prstClr val="white"/>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prstClr val="white"/>
                    </a:solidFill>
                    <a:latin typeface="微软雅黑" panose="020B0503020204020204" pitchFamily="34" charset="-122"/>
                    <a:ea typeface="微软雅黑" panose="020B0503020204020204" pitchFamily="34" charset="-122"/>
                  </a:rPr>
                  <a:t>.</a:t>
                </a:r>
                <a:r>
                  <a:rPr lang="zh-CN" altLang="en-US" sz="1215" dirty="0">
                    <a:solidFill>
                      <a:prstClr val="white"/>
                    </a:solidFill>
                    <a:latin typeface="微软雅黑" panose="020B0503020204020204" pitchFamily="34" charset="-122"/>
                    <a:ea typeface="微软雅黑" panose="020B0503020204020204" pitchFamily="34" charset="-122"/>
                  </a:rPr>
                  <a:t>输入您的内容输入您的内容</a:t>
                </a:r>
                <a:r>
                  <a:rPr lang="en-US" altLang="zh-CN" sz="1215" dirty="0">
                    <a:solidFill>
                      <a:prstClr val="white"/>
                    </a:solidFill>
                    <a:latin typeface="微软雅黑" panose="020B0503020204020204" pitchFamily="34" charset="-122"/>
                    <a:ea typeface="微软雅黑" panose="020B0503020204020204" pitchFamily="34" charset="-122"/>
                  </a:rPr>
                  <a:t>form, by injected</a:t>
                </a:r>
                <a:endParaRPr lang="en-US" altLang="zh-CN" sz="1215" dirty="0">
                  <a:solidFill>
                    <a:prstClr val="white"/>
                  </a:solidFill>
                  <a:latin typeface="微软雅黑" panose="020B0503020204020204" pitchFamily="34" charset="-122"/>
                  <a:ea typeface="微软雅黑" panose="020B0503020204020204" pitchFamily="34" charset="-122"/>
                </a:endParaRPr>
              </a:p>
            </p:txBody>
          </p:sp>
        </p:grpSp>
      </p:grpSp>
      <p:sp>
        <p:nvSpPr>
          <p:cNvPr id="31" name="Down Arrow Callout 1"/>
          <p:cNvSpPr/>
          <p:nvPr/>
        </p:nvSpPr>
        <p:spPr>
          <a:xfrm>
            <a:off x="1" y="7868"/>
            <a:ext cx="2979857" cy="4787922"/>
          </a:xfrm>
          <a:prstGeom prst="downArrowCallout">
            <a:avLst>
              <a:gd name="adj1" fmla="val 23554"/>
              <a:gd name="adj2" fmla="val 10346"/>
              <a:gd name="adj3" fmla="val 10003"/>
              <a:gd name="adj4" fmla="val 94434"/>
            </a:avLst>
          </a:prstGeom>
          <a:blipFill dpi="0" rotWithShape="1">
            <a:blip r:embed="rId1"/>
            <a:srcRect/>
            <a:stretch>
              <a:fillRect r="-28000"/>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defTabSz="1208405">
              <a:spcBef>
                <a:spcPct val="20000"/>
              </a:spcBef>
            </a:pPr>
            <a:r>
              <a:rPr lang="en-US" altLang="zh-CN" sz="1285">
                <a:solidFill>
                  <a:srgbClr val="FFFFFF"/>
                </a:solidFill>
              </a:rPr>
              <a:t> </a:t>
            </a:r>
            <a:endParaRPr lang="en-US" altLang="zh-CN" sz="1285">
              <a:solidFill>
                <a:srgbClr val="F2F2F2"/>
              </a:solidFill>
            </a:endParaRPr>
          </a:p>
        </p:txBody>
      </p:sp>
      <p:sp>
        <p:nvSpPr>
          <p:cNvPr id="32" name="Down Arrow Callout 2"/>
          <p:cNvSpPr/>
          <p:nvPr/>
        </p:nvSpPr>
        <p:spPr>
          <a:xfrm>
            <a:off x="2979858" y="7868"/>
            <a:ext cx="3012930" cy="4787922"/>
          </a:xfrm>
          <a:prstGeom prst="downArrowCallout">
            <a:avLst>
              <a:gd name="adj1" fmla="val 23554"/>
              <a:gd name="adj2" fmla="val 10346"/>
              <a:gd name="adj3" fmla="val 10003"/>
              <a:gd name="adj4" fmla="val 94434"/>
            </a:avLst>
          </a:prstGeom>
          <a:blipFill dpi="0" rotWithShape="1">
            <a:blip r:embed="rId2"/>
            <a:srcRect/>
            <a:stretch>
              <a:fillRect b="1000"/>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defTabSz="1208405">
              <a:spcBef>
                <a:spcPct val="20000"/>
              </a:spcBef>
            </a:pPr>
            <a:r>
              <a:rPr lang="en-US" altLang="zh-CN" sz="1285">
                <a:solidFill>
                  <a:srgbClr val="FFFFFF"/>
                </a:solidFill>
              </a:rPr>
              <a:t> </a:t>
            </a:r>
            <a:endParaRPr lang="en-US" altLang="zh-CN" sz="1285">
              <a:solidFill>
                <a:srgbClr val="F2F2F2"/>
              </a:solidFill>
            </a:endParaRPr>
          </a:p>
        </p:txBody>
      </p:sp>
      <p:sp>
        <p:nvSpPr>
          <p:cNvPr id="33" name="Down Arrow Callout 3"/>
          <p:cNvSpPr/>
          <p:nvPr/>
        </p:nvSpPr>
        <p:spPr>
          <a:xfrm>
            <a:off x="5992788" y="7868"/>
            <a:ext cx="3016742" cy="4787922"/>
          </a:xfrm>
          <a:prstGeom prst="downArrowCallout">
            <a:avLst>
              <a:gd name="adj1" fmla="val 23554"/>
              <a:gd name="adj2" fmla="val 10346"/>
              <a:gd name="adj3" fmla="val 10003"/>
              <a:gd name="adj4" fmla="val 94434"/>
            </a:avLst>
          </a:prstGeom>
          <a:blipFill dpi="0" rotWithShape="1">
            <a:blip r:embed="rId3"/>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defTabSz="1208405">
              <a:spcBef>
                <a:spcPct val="20000"/>
              </a:spcBef>
            </a:pPr>
            <a:r>
              <a:rPr lang="en-US" altLang="zh-CN" sz="1285">
                <a:solidFill>
                  <a:srgbClr val="FFFFFF"/>
                </a:solidFill>
              </a:rPr>
              <a:t> </a:t>
            </a:r>
            <a:endParaRPr lang="en-US" altLang="zh-CN" sz="1285">
              <a:solidFill>
                <a:srgbClr val="F2F2F2"/>
              </a:solidFill>
            </a:endParaRPr>
          </a:p>
        </p:txBody>
      </p:sp>
      <p:sp>
        <p:nvSpPr>
          <p:cNvPr id="34" name="Down Arrow Callout 4"/>
          <p:cNvSpPr/>
          <p:nvPr/>
        </p:nvSpPr>
        <p:spPr>
          <a:xfrm>
            <a:off x="9004488" y="7868"/>
            <a:ext cx="3187512" cy="4787922"/>
          </a:xfrm>
          <a:prstGeom prst="downArrowCallout">
            <a:avLst>
              <a:gd name="adj1" fmla="val 23554"/>
              <a:gd name="adj2" fmla="val 10346"/>
              <a:gd name="adj3" fmla="val 10003"/>
              <a:gd name="adj4" fmla="val 94434"/>
            </a:avLst>
          </a:prstGeom>
          <a:blipFill dpi="0" rotWithShape="1">
            <a:blip r:embed="rId4"/>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defTabSz="1208405">
              <a:spcBef>
                <a:spcPct val="20000"/>
              </a:spcBef>
            </a:pPr>
            <a:r>
              <a:rPr lang="en-US" altLang="zh-CN" sz="1285">
                <a:solidFill>
                  <a:srgbClr val="FFFFFF"/>
                </a:solidFill>
              </a:rPr>
              <a:t> </a:t>
            </a:r>
            <a:endParaRPr lang="en-US" altLang="zh-CN" sz="1285">
              <a:solidFill>
                <a:srgbClr val="F2F2F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p:cNvSpPr/>
          <p:nvPr/>
        </p:nvSpPr>
        <p:spPr>
          <a:xfrm>
            <a:off x="2741478" y="1572381"/>
            <a:ext cx="9450523" cy="2826832"/>
          </a:xfrm>
          <a:prstGeom prst="rect">
            <a:avLst/>
          </a:prstGeom>
          <a:blipFill dpi="0" rotWithShape="1">
            <a:blip r:embed="rId1"/>
            <a:srcRect/>
            <a:stretch>
              <a:fillRect t="-45000" b="-5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algn="ctr"/>
            <a:endParaRPr lang="en-US" sz="1285">
              <a:solidFill>
                <a:srgbClr val="FFFFFF"/>
              </a:solidFill>
              <a:latin typeface="微软雅黑" panose="020B0503020204020204" pitchFamily="34" charset="-122"/>
              <a:ea typeface="微软雅黑" panose="020B0503020204020204" pitchFamily="34" charset="-122"/>
            </a:endParaRPr>
          </a:p>
        </p:txBody>
      </p:sp>
      <p:grpSp>
        <p:nvGrpSpPr>
          <p:cNvPr id="22" name="Group 9"/>
          <p:cNvGrpSpPr/>
          <p:nvPr/>
        </p:nvGrpSpPr>
        <p:grpSpPr bwMode="auto">
          <a:xfrm>
            <a:off x="3" y="1572381"/>
            <a:ext cx="3086651" cy="2826832"/>
            <a:chOff x="-165139" y="901147"/>
            <a:chExt cx="2339870" cy="2131459"/>
          </a:xfrm>
        </p:grpSpPr>
        <p:grpSp>
          <p:nvGrpSpPr>
            <p:cNvPr id="23" name="Group 41"/>
            <p:cNvGrpSpPr/>
            <p:nvPr/>
          </p:nvGrpSpPr>
          <p:grpSpPr>
            <a:xfrm>
              <a:off x="-165139" y="901147"/>
              <a:ext cx="2169802" cy="2131459"/>
              <a:chOff x="2973520" y="1419609"/>
              <a:chExt cx="2981049" cy="2131459"/>
            </a:xfrm>
            <a:solidFill>
              <a:schemeClr val="tx2">
                <a:lumMod val="60000"/>
                <a:lumOff val="40000"/>
              </a:schemeClr>
            </a:solidFill>
          </p:grpSpPr>
          <p:sp>
            <p:nvSpPr>
              <p:cNvPr id="25" name="Rectangle 12"/>
              <p:cNvSpPr/>
              <p:nvPr/>
            </p:nvSpPr>
            <p:spPr>
              <a:xfrm>
                <a:off x="2973520" y="1419609"/>
                <a:ext cx="2981049" cy="2131459"/>
              </a:xfrm>
              <a:prstGeom prst="rect">
                <a:avLst/>
              </a:prstGeom>
              <a:solidFill>
                <a:srgbClr val="D59C11"/>
              </a:solidFill>
              <a:ln>
                <a:noFill/>
              </a:ln>
              <a:effectLst>
                <a:outerShdw blurRad="317500" sx="1000" sy="10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363345">
                  <a:defRPr/>
                </a:pPr>
                <a:endParaRPr lang="en-US" sz="1285" dirty="0">
                  <a:solidFill>
                    <a:prstClr val="white"/>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3477468" y="1892714"/>
                <a:ext cx="2189067" cy="1105652"/>
              </a:xfrm>
              <a:prstGeom prst="rect">
                <a:avLst/>
              </a:prstGeom>
              <a:noFill/>
            </p:spPr>
            <p:txBody>
              <a:bodyPr>
                <a:spAutoFit/>
              </a:bodyPr>
              <a:lstStyle/>
              <a:p>
                <a:pPr defTabSz="1363345">
                  <a:defRPr/>
                </a:pPr>
                <a:r>
                  <a:rPr lang="zh-CN" altLang="en-US" sz="2215" b="1" dirty="0">
                    <a:solidFill>
                      <a:prstClr val="white"/>
                    </a:solidFill>
                    <a:latin typeface="微软雅黑" panose="020B0503020204020204" pitchFamily="34" charset="-122"/>
                    <a:ea typeface="微软雅黑" panose="020B0503020204020204" pitchFamily="34" charset="-122"/>
                  </a:rPr>
                  <a:t>输入您的标题</a:t>
                </a:r>
                <a:endParaRPr lang="en-US" altLang="zh-CN" sz="2215" b="1" dirty="0">
                  <a:solidFill>
                    <a:prstClr val="white"/>
                  </a:solidFill>
                  <a:latin typeface="微软雅黑" panose="020B0503020204020204" pitchFamily="34" charset="-122"/>
                  <a:ea typeface="微软雅黑" panose="020B0503020204020204" pitchFamily="34" charset="-122"/>
                </a:endParaRPr>
              </a:p>
              <a:p>
                <a:pPr defTabSz="1363345">
                  <a:defRPr/>
                </a:pPr>
                <a:endParaRPr lang="en-US" sz="1855" b="1" dirty="0">
                  <a:solidFill>
                    <a:prstClr val="white"/>
                  </a:solidFill>
                  <a:latin typeface="微软雅黑" panose="020B0503020204020204" pitchFamily="34" charset="-122"/>
                  <a:ea typeface="微软雅黑" panose="020B0503020204020204" pitchFamily="34" charset="-122"/>
                </a:endParaRPr>
              </a:p>
              <a:p>
                <a:pPr defTabSz="1363345">
                  <a:defRPr/>
                </a:pPr>
                <a:r>
                  <a:rPr lang="zh-CN" altLang="en-US" sz="1215" dirty="0">
                    <a:solidFill>
                      <a:prstClr val="white"/>
                    </a:solidFill>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a:t>
                </a:r>
                <a:endParaRPr lang="en-US" sz="1215" dirty="0">
                  <a:solidFill>
                    <a:prstClr val="white"/>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4255162" y="1489039"/>
                <a:ext cx="633676" cy="807350"/>
              </a:xfrm>
              <a:prstGeom prst="rect">
                <a:avLst/>
              </a:prstGeom>
              <a:noFill/>
            </p:spPr>
            <p:txBody>
              <a:bodyPr anchor="ctr">
                <a:spAutoFit/>
              </a:bodyPr>
              <a:lstStyle/>
              <a:p>
                <a:pPr defTabSz="1363345">
                  <a:defRPr/>
                </a:pPr>
                <a:endParaRPr lang="en-US" sz="6360" dirty="0">
                  <a:solidFill>
                    <a:prstClr val="white"/>
                  </a:solidFill>
                  <a:latin typeface="微软雅黑" panose="020B0503020204020204" pitchFamily="34" charset="-122"/>
                  <a:ea typeface="微软雅黑" panose="020B0503020204020204" pitchFamily="34" charset="-122"/>
                </a:endParaRPr>
              </a:p>
            </p:txBody>
          </p:sp>
        </p:grpSp>
        <p:sp>
          <p:nvSpPr>
            <p:cNvPr id="24" name="Isosceles Triangle 11"/>
            <p:cNvSpPr/>
            <p:nvPr/>
          </p:nvSpPr>
          <p:spPr>
            <a:xfrm rot="5400000">
              <a:off x="1846806" y="1869250"/>
              <a:ext cx="460598" cy="1952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rgbClr val="FFFFFF"/>
                </a:solidFill>
                <a:latin typeface="微软雅黑" panose="020B0503020204020204" pitchFamily="34" charset="-122"/>
                <a:ea typeface="微软雅黑" panose="020B0503020204020204" pitchFamily="34" charset="-122"/>
              </a:endParaRPr>
            </a:p>
          </p:txBody>
        </p:sp>
      </p:grpSp>
      <p:sp>
        <p:nvSpPr>
          <p:cNvPr id="28" name="TextBox 27"/>
          <p:cNvSpPr txBox="1"/>
          <p:nvPr/>
        </p:nvSpPr>
        <p:spPr>
          <a:xfrm>
            <a:off x="446215" y="5477499"/>
            <a:ext cx="11184065" cy="560538"/>
          </a:xfrm>
          <a:prstGeom prst="rect">
            <a:avLst/>
          </a:prstGeom>
          <a:noFill/>
        </p:spPr>
        <p:txBody>
          <a:bodyPr wrap="square" lIns="0" tIns="0" rIns="0" bIns="0">
            <a:spAutoFit/>
          </a:bodyPr>
          <a:lstStyle/>
          <a:p>
            <a:pPr algn="just" defTabSz="1363345">
              <a:defRPr/>
            </a:pPr>
            <a:r>
              <a:rPr lang="zh-CN" altLang="en-US" sz="1215" dirty="0">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a:t>
            </a:r>
            <a:r>
              <a:rPr lang="en-US" sz="1215" dirty="0">
                <a:latin typeface="微软雅黑" panose="020B0503020204020204" pitchFamily="34" charset="-122"/>
                <a:ea typeface="微软雅黑" panose="020B0503020204020204" pitchFamily="34" charset="-122"/>
              </a:rPr>
              <a:t>.</a:t>
            </a:r>
            <a:r>
              <a:rPr lang="zh-CN" altLang="en-US" sz="1215" dirty="0">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a:t>
            </a:r>
            <a:r>
              <a:rPr lang="en-US" sz="1215" dirty="0">
                <a:latin typeface="微软雅黑" panose="020B0503020204020204" pitchFamily="34" charset="-122"/>
                <a:ea typeface="微软雅黑" panose="020B0503020204020204" pitchFamily="34" charset="-122"/>
              </a:rPr>
              <a:t> </a:t>
            </a:r>
            <a:r>
              <a:rPr lang="zh-CN" altLang="en-US" sz="1215" dirty="0">
                <a:latin typeface="微软雅黑" panose="020B0503020204020204" pitchFamily="34" charset="-122"/>
                <a:ea typeface="微软雅黑" panose="020B0503020204020204" pitchFamily="34" charset="-122"/>
              </a:rPr>
              <a:t>入您的内容输入您的内容输入您的内容内容输入您的内容</a:t>
            </a:r>
            <a:r>
              <a:rPr lang="en-US" altLang="zh-CN" sz="1215" dirty="0">
                <a:latin typeface="微软雅黑" panose="020B0503020204020204" pitchFamily="34" charset="-122"/>
                <a:ea typeface="微软雅黑" panose="020B0503020204020204" pitchFamily="34" charset="-122"/>
              </a:rPr>
              <a:t>.</a:t>
            </a:r>
            <a:r>
              <a:rPr lang="zh-CN" altLang="en-US" sz="1215" dirty="0">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 </a:t>
            </a:r>
            <a:endParaRPr lang="en-US" sz="1215" dirty="0">
              <a:latin typeface="微软雅黑" panose="020B0503020204020204" pitchFamily="34" charset="-122"/>
              <a:ea typeface="微软雅黑" panose="020B0503020204020204" pitchFamily="34" charset="-122"/>
            </a:endParaRPr>
          </a:p>
        </p:txBody>
      </p:sp>
      <p:sp>
        <p:nvSpPr>
          <p:cNvPr id="29" name="Oval 16"/>
          <p:cNvSpPr/>
          <p:nvPr/>
        </p:nvSpPr>
        <p:spPr>
          <a:xfrm>
            <a:off x="3698660" y="3944222"/>
            <a:ext cx="831275" cy="836184"/>
          </a:xfrm>
          <a:prstGeom prst="ellipse">
            <a:avLst/>
          </a:prstGeom>
          <a:solidFill>
            <a:srgbClr val="4F2E15"/>
          </a:solidFill>
          <a:ln w="57150">
            <a:solidFill>
              <a:schemeClr val="bg1"/>
            </a:solidFill>
            <a:miter lim="400000"/>
          </a:ln>
        </p:spPr>
        <p:txBody>
          <a:bodyPr lIns="0" tIns="0" rIns="0" bIns="0" anchor="ctr"/>
          <a:lstStyle/>
          <a:p>
            <a:r>
              <a:rPr lang="en-US" altLang="zh-CN" sz="1570" dirty="0">
                <a:solidFill>
                  <a:srgbClr val="FFFFFF"/>
                </a:solidFill>
                <a:latin typeface="微软雅黑" panose="020B0503020204020204" pitchFamily="34" charset="-122"/>
                <a:ea typeface="微软雅黑" panose="020B0503020204020204" pitchFamily="34" charset="-122"/>
              </a:rPr>
              <a:t></a:t>
            </a:r>
            <a:endParaRPr lang="en-US" altLang="zh-CN" sz="1570" dirty="0">
              <a:solidFill>
                <a:srgbClr val="FFFFFF"/>
              </a:solidFill>
              <a:latin typeface="微软雅黑" panose="020B0503020204020204" pitchFamily="34" charset="-122"/>
              <a:ea typeface="微软雅黑" panose="020B0503020204020204" pitchFamily="34" charset="-122"/>
            </a:endParaRPr>
          </a:p>
        </p:txBody>
      </p:sp>
      <p:sp>
        <p:nvSpPr>
          <p:cNvPr id="30" name="Oval 17"/>
          <p:cNvSpPr/>
          <p:nvPr/>
        </p:nvSpPr>
        <p:spPr>
          <a:xfrm>
            <a:off x="4795952" y="3944222"/>
            <a:ext cx="831275" cy="836184"/>
          </a:xfrm>
          <a:prstGeom prst="ellipse">
            <a:avLst/>
          </a:prstGeom>
          <a:solidFill>
            <a:schemeClr val="accent3"/>
          </a:solidFill>
          <a:ln w="57150">
            <a:solidFill>
              <a:schemeClr val="bg1"/>
            </a:solidFill>
            <a:miter lim="400000"/>
          </a:ln>
        </p:spPr>
        <p:txBody>
          <a:bodyPr lIns="0" tIns="0" rIns="0" bIns="0" anchor="ctr"/>
          <a:lstStyle/>
          <a:p>
            <a:r>
              <a:rPr lang="en-US" altLang="zh-CN" sz="1570" dirty="0">
                <a:solidFill>
                  <a:srgbClr val="FFFFFF"/>
                </a:solidFill>
                <a:latin typeface="微软雅黑" panose="020B0503020204020204" pitchFamily="34" charset="-122"/>
                <a:ea typeface="微软雅黑" panose="020B0503020204020204" pitchFamily="34" charset="-122"/>
              </a:rPr>
              <a:t></a:t>
            </a:r>
            <a:endParaRPr lang="en-US" altLang="zh-CN" sz="1570" dirty="0">
              <a:solidFill>
                <a:srgbClr val="FFFFFF"/>
              </a:solidFill>
              <a:latin typeface="微软雅黑" panose="020B0503020204020204" pitchFamily="34" charset="-122"/>
              <a:ea typeface="微软雅黑" panose="020B0503020204020204" pitchFamily="34" charset="-122"/>
            </a:endParaRPr>
          </a:p>
        </p:txBody>
      </p:sp>
      <p:sp>
        <p:nvSpPr>
          <p:cNvPr id="31" name="Oval 18"/>
          <p:cNvSpPr/>
          <p:nvPr/>
        </p:nvSpPr>
        <p:spPr>
          <a:xfrm>
            <a:off x="5893242" y="3944222"/>
            <a:ext cx="831275" cy="836184"/>
          </a:xfrm>
          <a:prstGeom prst="ellipse">
            <a:avLst/>
          </a:prstGeom>
          <a:solidFill>
            <a:schemeClr val="accent4"/>
          </a:solidFill>
          <a:ln w="57150">
            <a:solidFill>
              <a:schemeClr val="bg1"/>
            </a:solidFill>
            <a:miter lim="400000"/>
          </a:ln>
        </p:spPr>
        <p:txBody>
          <a:bodyPr lIns="0" tIns="0" rIns="0" bIns="0" anchor="ctr"/>
          <a:lstStyle/>
          <a:p>
            <a:r>
              <a:rPr lang="en-US" altLang="zh-CN" sz="1570">
                <a:solidFill>
                  <a:srgbClr val="FFFFFF"/>
                </a:solidFill>
                <a:latin typeface="微软雅黑" panose="020B0503020204020204" pitchFamily="34" charset="-122"/>
                <a:ea typeface="微软雅黑" panose="020B0503020204020204" pitchFamily="34" charset="-122"/>
              </a:rPr>
              <a:t></a:t>
            </a:r>
            <a:endParaRPr lang="en-US" altLang="zh-CN" sz="1570">
              <a:solidFill>
                <a:srgbClr val="FFFFFF"/>
              </a:solidFill>
              <a:latin typeface="微软雅黑" panose="020B0503020204020204" pitchFamily="34" charset="-122"/>
              <a:ea typeface="微软雅黑" panose="020B0503020204020204" pitchFamily="34" charset="-122"/>
            </a:endParaRPr>
          </a:p>
        </p:txBody>
      </p:sp>
      <p:sp>
        <p:nvSpPr>
          <p:cNvPr id="32" name="Oval 19"/>
          <p:cNvSpPr/>
          <p:nvPr/>
        </p:nvSpPr>
        <p:spPr>
          <a:xfrm>
            <a:off x="6990533" y="3944222"/>
            <a:ext cx="831275" cy="836184"/>
          </a:xfrm>
          <a:prstGeom prst="ellipse">
            <a:avLst/>
          </a:prstGeom>
          <a:solidFill>
            <a:schemeClr val="accent6"/>
          </a:solidFill>
          <a:ln w="57150">
            <a:solidFill>
              <a:schemeClr val="bg1"/>
            </a:solidFill>
            <a:miter lim="400000"/>
          </a:ln>
        </p:spPr>
        <p:txBody>
          <a:bodyPr lIns="0" tIns="0" rIns="0" bIns="0" anchor="ctr"/>
          <a:lstStyle/>
          <a:p>
            <a:r>
              <a:rPr lang="en-US" altLang="zh-CN" sz="1570" dirty="0">
                <a:solidFill>
                  <a:srgbClr val="FFFFFF"/>
                </a:solidFill>
                <a:latin typeface="微软雅黑" panose="020B0503020204020204" pitchFamily="34" charset="-122"/>
                <a:ea typeface="微软雅黑" panose="020B0503020204020204" pitchFamily="34" charset="-122"/>
              </a:rPr>
              <a:t></a:t>
            </a:r>
            <a:endParaRPr lang="en-US" altLang="zh-CN" sz="1570" dirty="0">
              <a:solidFill>
                <a:srgbClr val="FFFFFF"/>
              </a:solidFill>
              <a:latin typeface="微软雅黑" panose="020B0503020204020204" pitchFamily="34" charset="-122"/>
              <a:ea typeface="微软雅黑" panose="020B0503020204020204" pitchFamily="34" charset="-122"/>
            </a:endParaRPr>
          </a:p>
        </p:txBody>
      </p:sp>
      <p:cxnSp>
        <p:nvCxnSpPr>
          <p:cNvPr id="33" name="Straight Connector 20"/>
          <p:cNvCxnSpPr/>
          <p:nvPr/>
        </p:nvCxnSpPr>
        <p:spPr>
          <a:xfrm>
            <a:off x="492165" y="5161741"/>
            <a:ext cx="11175688" cy="0"/>
          </a:xfrm>
          <a:prstGeom prst="line">
            <a:avLst/>
          </a:prstGeom>
          <a:ln w="19050">
            <a:solidFill>
              <a:srgbClr val="D59C1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4" name="Rectangle 21"/>
          <p:cNvSpPr/>
          <p:nvPr/>
        </p:nvSpPr>
        <p:spPr>
          <a:xfrm>
            <a:off x="566561" y="4782185"/>
            <a:ext cx="1064394" cy="318870"/>
          </a:xfrm>
          <a:prstGeom prst="rect">
            <a:avLst/>
          </a:prstGeom>
        </p:spPr>
        <p:txBody>
          <a:bodyPr wrap="none" lIns="0" tIns="0" rIns="0" bIns="0" anchor="ctr">
            <a:spAutoFit/>
          </a:bodyPr>
          <a:lstStyle/>
          <a:p>
            <a:pPr defTabSz="1363345">
              <a:defRPr/>
            </a:pPr>
            <a:r>
              <a:rPr lang="zh-CN" altLang="en-US" sz="2070" b="1" dirty="0">
                <a:latin typeface="微软雅黑" panose="020B0503020204020204" pitchFamily="34" charset="-122"/>
                <a:ea typeface="微软雅黑" panose="020B0503020204020204" pitchFamily="34" charset="-122"/>
              </a:rPr>
              <a:t>关于我们</a:t>
            </a:r>
            <a:endParaRPr lang="en-US" sz="2070" b="1" dirty="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605147" y="612097"/>
            <a:ext cx="3280001" cy="492422"/>
            <a:chOff x="1119389" y="4209953"/>
            <a:chExt cx="3280001" cy="492422"/>
          </a:xfrm>
        </p:grpSpPr>
        <p:sp>
          <p:nvSpPr>
            <p:cNvPr id="19" name="燕尾形 1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2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35" name="燕尾形 34"/>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5147" y="1385047"/>
            <a:ext cx="5567054" cy="5022376"/>
          </a:xfrm>
          <a:prstGeom prst="rect">
            <a:avLst/>
          </a:prstGeom>
        </p:spPr>
      </p:pic>
      <p:grpSp>
        <p:nvGrpSpPr>
          <p:cNvPr id="5" name="Group 4"/>
          <p:cNvGrpSpPr/>
          <p:nvPr/>
        </p:nvGrpSpPr>
        <p:grpSpPr>
          <a:xfrm>
            <a:off x="7763326" y="1629634"/>
            <a:ext cx="442403" cy="618191"/>
            <a:chOff x="9527853" y="1873405"/>
            <a:chExt cx="442403" cy="618191"/>
          </a:xfrm>
        </p:grpSpPr>
        <p:sp>
          <p:nvSpPr>
            <p:cNvPr id="6" name="Freeform 253"/>
            <p:cNvSpPr>
              <a:spLocks noChangeArrowheads="1"/>
            </p:cNvSpPr>
            <p:nvPr/>
          </p:nvSpPr>
          <p:spPr bwMode="auto">
            <a:xfrm>
              <a:off x="9674343" y="1873405"/>
              <a:ext cx="140631" cy="70317"/>
            </a:xfrm>
            <a:custGeom>
              <a:avLst/>
              <a:gdLst>
                <a:gd name="T0" fmla="*/ 0 w 210"/>
                <a:gd name="T1" fmla="*/ 105 h 106"/>
                <a:gd name="T2" fmla="*/ 0 w 210"/>
                <a:gd name="T3" fmla="*/ 0 h 106"/>
                <a:gd name="T4" fmla="*/ 209 w 210"/>
                <a:gd name="T5" fmla="*/ 0 h 106"/>
                <a:gd name="T6" fmla="*/ 209 w 210"/>
                <a:gd name="T7" fmla="*/ 105 h 106"/>
              </a:gdLst>
              <a:ahLst/>
              <a:cxnLst>
                <a:cxn ang="0">
                  <a:pos x="T0" y="T1"/>
                </a:cxn>
                <a:cxn ang="0">
                  <a:pos x="T2" y="T3"/>
                </a:cxn>
                <a:cxn ang="0">
                  <a:pos x="T4" y="T5"/>
                </a:cxn>
                <a:cxn ang="0">
                  <a:pos x="T6" y="T7"/>
                </a:cxn>
              </a:cxnLst>
              <a:rect l="0" t="0" r="r" b="b"/>
              <a:pathLst>
                <a:path w="210" h="106">
                  <a:moveTo>
                    <a:pt x="0" y="105"/>
                  </a:moveTo>
                  <a:lnTo>
                    <a:pt x="0" y="0"/>
                  </a:lnTo>
                  <a:lnTo>
                    <a:pt x="209" y="0"/>
                  </a:lnTo>
                  <a:lnTo>
                    <a:pt x="209" y="105"/>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 name="Freeform 254"/>
            <p:cNvSpPr>
              <a:spLocks noChangeArrowheads="1"/>
            </p:cNvSpPr>
            <p:nvPr/>
          </p:nvSpPr>
          <p:spPr bwMode="auto">
            <a:xfrm>
              <a:off x="9565941" y="1961300"/>
              <a:ext cx="363297" cy="530296"/>
            </a:xfrm>
            <a:custGeom>
              <a:avLst/>
              <a:gdLst>
                <a:gd name="T0" fmla="*/ 0 w 546"/>
                <a:gd name="T1" fmla="*/ 0 h 799"/>
                <a:gd name="T2" fmla="*/ 0 w 546"/>
                <a:gd name="T3" fmla="*/ 798 h 799"/>
                <a:gd name="T4" fmla="*/ 545 w 546"/>
                <a:gd name="T5" fmla="*/ 798 h 799"/>
                <a:gd name="T6" fmla="*/ 545 w 546"/>
                <a:gd name="T7" fmla="*/ 0 h 799"/>
              </a:gdLst>
              <a:ahLst/>
              <a:cxnLst>
                <a:cxn ang="0">
                  <a:pos x="T0" y="T1"/>
                </a:cxn>
                <a:cxn ang="0">
                  <a:pos x="T2" y="T3"/>
                </a:cxn>
                <a:cxn ang="0">
                  <a:pos x="T4" y="T5"/>
                </a:cxn>
                <a:cxn ang="0">
                  <a:pos x="T6" y="T7"/>
                </a:cxn>
              </a:cxnLst>
              <a:rect l="0" t="0" r="r" b="b"/>
              <a:pathLst>
                <a:path w="546" h="799">
                  <a:moveTo>
                    <a:pt x="0" y="0"/>
                  </a:moveTo>
                  <a:lnTo>
                    <a:pt x="0" y="798"/>
                  </a:lnTo>
                  <a:lnTo>
                    <a:pt x="545" y="798"/>
                  </a:lnTo>
                  <a:lnTo>
                    <a:pt x="545"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 name="Line 255"/>
            <p:cNvSpPr>
              <a:spLocks noChangeShapeType="1"/>
            </p:cNvSpPr>
            <p:nvPr/>
          </p:nvSpPr>
          <p:spPr bwMode="auto">
            <a:xfrm>
              <a:off x="9686061" y="2060915"/>
              <a:ext cx="2931" cy="342788"/>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9" name="Line 256"/>
            <p:cNvSpPr>
              <a:spLocks noChangeShapeType="1"/>
            </p:cNvSpPr>
            <p:nvPr/>
          </p:nvSpPr>
          <p:spPr bwMode="auto">
            <a:xfrm>
              <a:off x="9806187" y="2060915"/>
              <a:ext cx="2929" cy="342788"/>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0" name="Line 257"/>
            <p:cNvSpPr>
              <a:spLocks noChangeShapeType="1"/>
            </p:cNvSpPr>
            <p:nvPr/>
          </p:nvSpPr>
          <p:spPr bwMode="auto">
            <a:xfrm>
              <a:off x="9527853" y="1952509"/>
              <a:ext cx="442403"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grpSp>
        <p:nvGrpSpPr>
          <p:cNvPr id="11" name="Group 10"/>
          <p:cNvGrpSpPr/>
          <p:nvPr/>
        </p:nvGrpSpPr>
        <p:grpSpPr>
          <a:xfrm>
            <a:off x="10172898" y="1629634"/>
            <a:ext cx="536156" cy="618190"/>
            <a:chOff x="9151943" y="2024331"/>
            <a:chExt cx="536156" cy="618190"/>
          </a:xfrm>
        </p:grpSpPr>
        <p:sp>
          <p:nvSpPr>
            <p:cNvPr id="12" name="Freeform 475"/>
            <p:cNvSpPr>
              <a:spLocks noChangeArrowheads="1"/>
            </p:cNvSpPr>
            <p:nvPr/>
          </p:nvSpPr>
          <p:spPr bwMode="auto">
            <a:xfrm>
              <a:off x="9151943" y="2024331"/>
              <a:ext cx="536156" cy="398456"/>
            </a:xfrm>
            <a:custGeom>
              <a:avLst/>
              <a:gdLst>
                <a:gd name="T0" fmla="*/ 0 w 807"/>
                <a:gd name="T1" fmla="*/ 597 h 598"/>
                <a:gd name="T2" fmla="*/ 89 w 807"/>
                <a:gd name="T3" fmla="*/ 0 h 598"/>
                <a:gd name="T4" fmla="*/ 716 w 807"/>
                <a:gd name="T5" fmla="*/ 0 h 598"/>
                <a:gd name="T6" fmla="*/ 806 w 807"/>
                <a:gd name="T7" fmla="*/ 597 h 598"/>
              </a:gdLst>
              <a:ahLst/>
              <a:cxnLst>
                <a:cxn ang="0">
                  <a:pos x="T0" y="T1"/>
                </a:cxn>
                <a:cxn ang="0">
                  <a:pos x="T2" y="T3"/>
                </a:cxn>
                <a:cxn ang="0">
                  <a:pos x="T4" y="T5"/>
                </a:cxn>
                <a:cxn ang="0">
                  <a:pos x="T6" y="T7"/>
                </a:cxn>
              </a:cxnLst>
              <a:rect l="0" t="0" r="r" b="b"/>
              <a:pathLst>
                <a:path w="807" h="598">
                  <a:moveTo>
                    <a:pt x="0" y="597"/>
                  </a:moveTo>
                  <a:lnTo>
                    <a:pt x="89" y="0"/>
                  </a:lnTo>
                  <a:lnTo>
                    <a:pt x="716" y="0"/>
                  </a:lnTo>
                  <a:lnTo>
                    <a:pt x="806" y="597"/>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3" name="Freeform 476"/>
            <p:cNvSpPr>
              <a:spLocks noChangeArrowheads="1"/>
            </p:cNvSpPr>
            <p:nvPr/>
          </p:nvSpPr>
          <p:spPr bwMode="auto">
            <a:xfrm>
              <a:off x="9151943" y="2419855"/>
              <a:ext cx="536156" cy="222666"/>
            </a:xfrm>
            <a:custGeom>
              <a:avLst/>
              <a:gdLst>
                <a:gd name="T0" fmla="*/ 239 w 807"/>
                <a:gd name="T1" fmla="*/ 0 h 337"/>
                <a:gd name="T2" fmla="*/ 239 w 807"/>
                <a:gd name="T3" fmla="*/ 0 h 337"/>
                <a:gd name="T4" fmla="*/ 403 w 807"/>
                <a:gd name="T5" fmla="*/ 172 h 337"/>
                <a:gd name="T6" fmla="*/ 567 w 807"/>
                <a:gd name="T7" fmla="*/ 0 h 337"/>
                <a:gd name="T8" fmla="*/ 806 w 807"/>
                <a:gd name="T9" fmla="*/ 0 h 337"/>
                <a:gd name="T10" fmla="*/ 806 w 807"/>
                <a:gd name="T11" fmla="*/ 336 h 337"/>
                <a:gd name="T12" fmla="*/ 0 w 807"/>
                <a:gd name="T13" fmla="*/ 336 h 337"/>
                <a:gd name="T14" fmla="*/ 0 w 807"/>
                <a:gd name="T15" fmla="*/ 0 h 337"/>
                <a:gd name="T16" fmla="*/ 239 w 807"/>
                <a:gd name="T1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337">
                  <a:moveTo>
                    <a:pt x="239" y="0"/>
                  </a:moveTo>
                  <a:lnTo>
                    <a:pt x="239" y="0"/>
                  </a:lnTo>
                  <a:cubicBezTo>
                    <a:pt x="239" y="97"/>
                    <a:pt x="313" y="172"/>
                    <a:pt x="403" y="172"/>
                  </a:cubicBezTo>
                  <a:cubicBezTo>
                    <a:pt x="493" y="172"/>
                    <a:pt x="567" y="97"/>
                    <a:pt x="567" y="0"/>
                  </a:cubicBezTo>
                  <a:cubicBezTo>
                    <a:pt x="806" y="0"/>
                    <a:pt x="806" y="0"/>
                    <a:pt x="806" y="0"/>
                  </a:cubicBezTo>
                  <a:cubicBezTo>
                    <a:pt x="806" y="336"/>
                    <a:pt x="806" y="336"/>
                    <a:pt x="806" y="336"/>
                  </a:cubicBezTo>
                  <a:cubicBezTo>
                    <a:pt x="0" y="336"/>
                    <a:pt x="0" y="336"/>
                    <a:pt x="0" y="336"/>
                  </a:cubicBezTo>
                  <a:cubicBezTo>
                    <a:pt x="0" y="0"/>
                    <a:pt x="0" y="0"/>
                    <a:pt x="0" y="0"/>
                  </a:cubicBezTo>
                  <a:lnTo>
                    <a:pt x="239"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14" name="Line 477"/>
            <p:cNvSpPr>
              <a:spLocks noChangeShapeType="1"/>
            </p:cNvSpPr>
            <p:nvPr/>
          </p:nvSpPr>
          <p:spPr bwMode="auto">
            <a:xfrm>
              <a:off x="9222258" y="2320240"/>
              <a:ext cx="398456"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5" name="Line 478"/>
            <p:cNvSpPr>
              <a:spLocks noChangeShapeType="1"/>
            </p:cNvSpPr>
            <p:nvPr/>
          </p:nvSpPr>
          <p:spPr bwMode="auto">
            <a:xfrm>
              <a:off x="9242767" y="2220627"/>
              <a:ext cx="357437"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6" name="Line 479"/>
            <p:cNvSpPr>
              <a:spLocks noChangeShapeType="1"/>
            </p:cNvSpPr>
            <p:nvPr/>
          </p:nvSpPr>
          <p:spPr bwMode="auto">
            <a:xfrm>
              <a:off x="9260345" y="2121013"/>
              <a:ext cx="316421"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grpSp>
        <p:nvGrpSpPr>
          <p:cNvPr id="17" name="Group 16"/>
          <p:cNvGrpSpPr/>
          <p:nvPr/>
        </p:nvGrpSpPr>
        <p:grpSpPr>
          <a:xfrm>
            <a:off x="7679826" y="3819525"/>
            <a:ext cx="609403" cy="571318"/>
            <a:chOff x="8168415" y="12118985"/>
            <a:chExt cx="609403" cy="571318"/>
          </a:xfrm>
        </p:grpSpPr>
        <p:sp>
          <p:nvSpPr>
            <p:cNvPr id="18" name="Line 640"/>
            <p:cNvSpPr>
              <a:spLocks noChangeShapeType="1"/>
            </p:cNvSpPr>
            <p:nvPr/>
          </p:nvSpPr>
          <p:spPr bwMode="auto">
            <a:xfrm>
              <a:off x="8511205" y="12414900"/>
              <a:ext cx="49806" cy="49806"/>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9" name="Freeform 641"/>
            <p:cNvSpPr>
              <a:spLocks noChangeArrowheads="1"/>
            </p:cNvSpPr>
            <p:nvPr/>
          </p:nvSpPr>
          <p:spPr bwMode="auto">
            <a:xfrm>
              <a:off x="8528785" y="12435408"/>
              <a:ext cx="249033" cy="254895"/>
            </a:xfrm>
            <a:custGeom>
              <a:avLst/>
              <a:gdLst>
                <a:gd name="T0" fmla="*/ 0 w 374"/>
                <a:gd name="T1" fmla="*/ 90 h 382"/>
                <a:gd name="T2" fmla="*/ 90 w 374"/>
                <a:gd name="T3" fmla="*/ 0 h 382"/>
                <a:gd name="T4" fmla="*/ 373 w 374"/>
                <a:gd name="T5" fmla="*/ 291 h 382"/>
                <a:gd name="T6" fmla="*/ 284 w 374"/>
                <a:gd name="T7" fmla="*/ 381 h 382"/>
                <a:gd name="T8" fmla="*/ 0 w 374"/>
                <a:gd name="T9" fmla="*/ 90 h 382"/>
              </a:gdLst>
              <a:ahLst/>
              <a:cxnLst>
                <a:cxn ang="0">
                  <a:pos x="T0" y="T1"/>
                </a:cxn>
                <a:cxn ang="0">
                  <a:pos x="T2" y="T3"/>
                </a:cxn>
                <a:cxn ang="0">
                  <a:pos x="T4" y="T5"/>
                </a:cxn>
                <a:cxn ang="0">
                  <a:pos x="T6" y="T7"/>
                </a:cxn>
                <a:cxn ang="0">
                  <a:pos x="T8" y="T9"/>
                </a:cxn>
              </a:cxnLst>
              <a:rect l="0" t="0" r="r" b="b"/>
              <a:pathLst>
                <a:path w="374" h="382">
                  <a:moveTo>
                    <a:pt x="0" y="90"/>
                  </a:moveTo>
                  <a:lnTo>
                    <a:pt x="90" y="0"/>
                  </a:lnTo>
                  <a:lnTo>
                    <a:pt x="373" y="291"/>
                  </a:lnTo>
                  <a:lnTo>
                    <a:pt x="284" y="381"/>
                  </a:lnTo>
                  <a:lnTo>
                    <a:pt x="0" y="90"/>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0" name="Freeform 642"/>
            <p:cNvSpPr>
              <a:spLocks noChangeArrowheads="1"/>
            </p:cNvSpPr>
            <p:nvPr/>
          </p:nvSpPr>
          <p:spPr bwMode="auto">
            <a:xfrm>
              <a:off x="8206504" y="12118985"/>
              <a:ext cx="123053" cy="120124"/>
            </a:xfrm>
            <a:custGeom>
              <a:avLst/>
              <a:gdLst>
                <a:gd name="T0" fmla="*/ 97 w 187"/>
                <a:gd name="T1" fmla="*/ 179 h 180"/>
                <a:gd name="T2" fmla="*/ 186 w 187"/>
                <a:gd name="T3" fmla="*/ 89 h 180"/>
                <a:gd name="T4" fmla="*/ 37 w 187"/>
                <a:gd name="T5" fmla="*/ 0 h 180"/>
                <a:gd name="T6" fmla="*/ 0 w 187"/>
                <a:gd name="T7" fmla="*/ 29 h 180"/>
                <a:gd name="T8" fmla="*/ 97 w 187"/>
                <a:gd name="T9" fmla="*/ 179 h 180"/>
              </a:gdLst>
              <a:ahLst/>
              <a:cxnLst>
                <a:cxn ang="0">
                  <a:pos x="T0" y="T1"/>
                </a:cxn>
                <a:cxn ang="0">
                  <a:pos x="T2" y="T3"/>
                </a:cxn>
                <a:cxn ang="0">
                  <a:pos x="T4" y="T5"/>
                </a:cxn>
                <a:cxn ang="0">
                  <a:pos x="T6" y="T7"/>
                </a:cxn>
                <a:cxn ang="0">
                  <a:pos x="T8" y="T9"/>
                </a:cxn>
              </a:cxnLst>
              <a:rect l="0" t="0" r="r" b="b"/>
              <a:pathLst>
                <a:path w="187" h="180">
                  <a:moveTo>
                    <a:pt x="97" y="179"/>
                  </a:moveTo>
                  <a:lnTo>
                    <a:pt x="186" y="89"/>
                  </a:lnTo>
                  <a:lnTo>
                    <a:pt x="37" y="0"/>
                  </a:lnTo>
                  <a:lnTo>
                    <a:pt x="0" y="29"/>
                  </a:lnTo>
                  <a:lnTo>
                    <a:pt x="97" y="179"/>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1" name="Line 643"/>
            <p:cNvSpPr>
              <a:spLocks noChangeShapeType="1"/>
            </p:cNvSpPr>
            <p:nvPr/>
          </p:nvSpPr>
          <p:spPr bwMode="auto">
            <a:xfrm flipH="1" flipV="1">
              <a:off x="8300259" y="12203952"/>
              <a:ext cx="134771" cy="13477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2" name="Freeform 644"/>
            <p:cNvSpPr>
              <a:spLocks noChangeArrowheads="1"/>
            </p:cNvSpPr>
            <p:nvPr/>
          </p:nvSpPr>
          <p:spPr bwMode="auto">
            <a:xfrm>
              <a:off x="8168415" y="12118987"/>
              <a:ext cx="562525" cy="559596"/>
            </a:xfrm>
            <a:custGeom>
              <a:avLst/>
              <a:gdLst>
                <a:gd name="T0" fmla="*/ 844 w 845"/>
                <a:gd name="T1" fmla="*/ 126 h 844"/>
                <a:gd name="T2" fmla="*/ 844 w 845"/>
                <a:gd name="T3" fmla="*/ 126 h 844"/>
                <a:gd name="T4" fmla="*/ 724 w 845"/>
                <a:gd name="T5" fmla="*/ 186 h 844"/>
                <a:gd name="T6" fmla="*/ 664 w 845"/>
                <a:gd name="T7" fmla="*/ 119 h 844"/>
                <a:gd name="T8" fmla="*/ 717 w 845"/>
                <a:gd name="T9" fmla="*/ 0 h 844"/>
                <a:gd name="T10" fmla="*/ 717 w 845"/>
                <a:gd name="T11" fmla="*/ 0 h 844"/>
                <a:gd name="T12" fmla="*/ 530 w 845"/>
                <a:gd name="T13" fmla="*/ 149 h 844"/>
                <a:gd name="T14" fmla="*/ 530 w 845"/>
                <a:gd name="T15" fmla="*/ 209 h 844"/>
                <a:gd name="T16" fmla="*/ 23 w 845"/>
                <a:gd name="T17" fmla="*/ 724 h 844"/>
                <a:gd name="T18" fmla="*/ 0 w 845"/>
                <a:gd name="T19" fmla="*/ 813 h 844"/>
                <a:gd name="T20" fmla="*/ 30 w 845"/>
                <a:gd name="T21" fmla="*/ 843 h 844"/>
                <a:gd name="T22" fmla="*/ 120 w 845"/>
                <a:gd name="T23" fmla="*/ 821 h 844"/>
                <a:gd name="T24" fmla="*/ 635 w 845"/>
                <a:gd name="T25" fmla="*/ 313 h 844"/>
                <a:gd name="T26" fmla="*/ 694 w 845"/>
                <a:gd name="T27" fmla="*/ 313 h 844"/>
                <a:gd name="T28" fmla="*/ 844 w 845"/>
                <a:gd name="T29" fmla="*/ 126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5" h="844">
                  <a:moveTo>
                    <a:pt x="844" y="126"/>
                  </a:moveTo>
                  <a:lnTo>
                    <a:pt x="844" y="126"/>
                  </a:lnTo>
                  <a:cubicBezTo>
                    <a:pt x="724" y="186"/>
                    <a:pt x="724" y="186"/>
                    <a:pt x="724" y="186"/>
                  </a:cubicBezTo>
                  <a:cubicBezTo>
                    <a:pt x="664" y="119"/>
                    <a:pt x="664" y="119"/>
                    <a:pt x="664" y="119"/>
                  </a:cubicBezTo>
                  <a:cubicBezTo>
                    <a:pt x="717" y="0"/>
                    <a:pt x="717" y="0"/>
                    <a:pt x="717" y="0"/>
                  </a:cubicBezTo>
                  <a:lnTo>
                    <a:pt x="717" y="0"/>
                  </a:lnTo>
                  <a:cubicBezTo>
                    <a:pt x="567" y="0"/>
                    <a:pt x="530" y="74"/>
                    <a:pt x="530" y="149"/>
                  </a:cubicBezTo>
                  <a:cubicBezTo>
                    <a:pt x="530" y="209"/>
                    <a:pt x="530" y="209"/>
                    <a:pt x="530" y="209"/>
                  </a:cubicBezTo>
                  <a:cubicBezTo>
                    <a:pt x="23" y="724"/>
                    <a:pt x="23" y="724"/>
                    <a:pt x="23" y="724"/>
                  </a:cubicBezTo>
                  <a:cubicBezTo>
                    <a:pt x="0" y="813"/>
                    <a:pt x="0" y="813"/>
                    <a:pt x="0" y="813"/>
                  </a:cubicBezTo>
                  <a:cubicBezTo>
                    <a:pt x="30" y="843"/>
                    <a:pt x="30" y="843"/>
                    <a:pt x="30" y="843"/>
                  </a:cubicBezTo>
                  <a:cubicBezTo>
                    <a:pt x="120" y="821"/>
                    <a:pt x="120" y="821"/>
                    <a:pt x="120" y="821"/>
                  </a:cubicBezTo>
                  <a:cubicBezTo>
                    <a:pt x="635" y="313"/>
                    <a:pt x="635" y="313"/>
                    <a:pt x="635" y="313"/>
                  </a:cubicBezTo>
                  <a:cubicBezTo>
                    <a:pt x="694" y="313"/>
                    <a:pt x="694" y="313"/>
                    <a:pt x="694" y="313"/>
                  </a:cubicBezTo>
                  <a:cubicBezTo>
                    <a:pt x="769" y="313"/>
                    <a:pt x="844" y="276"/>
                    <a:pt x="844" y="126"/>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grpSp>
      <p:grpSp>
        <p:nvGrpSpPr>
          <p:cNvPr id="23" name="Group 22"/>
          <p:cNvGrpSpPr/>
          <p:nvPr/>
        </p:nvGrpSpPr>
        <p:grpSpPr>
          <a:xfrm>
            <a:off x="10180222" y="3787299"/>
            <a:ext cx="521508" cy="635771"/>
            <a:chOff x="15759151" y="8302288"/>
            <a:chExt cx="521508" cy="635771"/>
          </a:xfrm>
        </p:grpSpPr>
        <p:sp>
          <p:nvSpPr>
            <p:cNvPr id="24" name="Line 217"/>
            <p:cNvSpPr>
              <a:spLocks noChangeShapeType="1"/>
            </p:cNvSpPr>
            <p:nvPr/>
          </p:nvSpPr>
          <p:spPr bwMode="auto">
            <a:xfrm>
              <a:off x="15817747" y="8489798"/>
              <a:ext cx="2931" cy="445332"/>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5" name="Line 218"/>
            <p:cNvSpPr>
              <a:spLocks noChangeShapeType="1"/>
            </p:cNvSpPr>
            <p:nvPr/>
          </p:nvSpPr>
          <p:spPr bwMode="auto">
            <a:xfrm>
              <a:off x="16219134" y="8302290"/>
              <a:ext cx="2929" cy="445332"/>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6" name="Line 219"/>
            <p:cNvSpPr>
              <a:spLocks noChangeShapeType="1"/>
            </p:cNvSpPr>
            <p:nvPr/>
          </p:nvSpPr>
          <p:spPr bwMode="auto">
            <a:xfrm>
              <a:off x="16016975" y="8680235"/>
              <a:ext cx="2931" cy="257824"/>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7" name="Line 220"/>
            <p:cNvSpPr>
              <a:spLocks noChangeShapeType="1"/>
            </p:cNvSpPr>
            <p:nvPr/>
          </p:nvSpPr>
          <p:spPr bwMode="auto">
            <a:xfrm>
              <a:off x="16016975" y="8302290"/>
              <a:ext cx="2931" cy="257824"/>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8" name="Freeform 221"/>
            <p:cNvSpPr>
              <a:spLocks noChangeArrowheads="1"/>
            </p:cNvSpPr>
            <p:nvPr/>
          </p:nvSpPr>
          <p:spPr bwMode="auto">
            <a:xfrm>
              <a:off x="15759151" y="8372607"/>
              <a:ext cx="120124" cy="120122"/>
            </a:xfrm>
            <a:custGeom>
              <a:avLst/>
              <a:gdLst>
                <a:gd name="T0" fmla="*/ 179 w 180"/>
                <a:gd name="T1" fmla="*/ 90 h 180"/>
                <a:gd name="T2" fmla="*/ 179 w 180"/>
                <a:gd name="T3" fmla="*/ 90 h 180"/>
                <a:gd name="T4" fmla="*/ 89 w 180"/>
                <a:gd name="T5" fmla="*/ 179 h 180"/>
                <a:gd name="T6" fmla="*/ 0 w 180"/>
                <a:gd name="T7" fmla="*/ 90 h 180"/>
                <a:gd name="T8" fmla="*/ 89 w 180"/>
                <a:gd name="T9" fmla="*/ 0 h 180"/>
                <a:gd name="T10" fmla="*/ 179 w 180"/>
                <a:gd name="T11" fmla="*/ 90 h 180"/>
              </a:gdLst>
              <a:ahLst/>
              <a:cxnLst>
                <a:cxn ang="0">
                  <a:pos x="T0" y="T1"/>
                </a:cxn>
                <a:cxn ang="0">
                  <a:pos x="T2" y="T3"/>
                </a:cxn>
                <a:cxn ang="0">
                  <a:pos x="T4" y="T5"/>
                </a:cxn>
                <a:cxn ang="0">
                  <a:pos x="T6" y="T7"/>
                </a:cxn>
                <a:cxn ang="0">
                  <a:pos x="T8" y="T9"/>
                </a:cxn>
                <a:cxn ang="0">
                  <a:pos x="T10" y="T11"/>
                </a:cxn>
              </a:cxnLst>
              <a:rect l="0" t="0" r="r" b="b"/>
              <a:pathLst>
                <a:path w="180" h="180">
                  <a:moveTo>
                    <a:pt x="179" y="90"/>
                  </a:moveTo>
                  <a:lnTo>
                    <a:pt x="179" y="90"/>
                  </a:lnTo>
                  <a:cubicBezTo>
                    <a:pt x="179" y="134"/>
                    <a:pt x="142" y="179"/>
                    <a:pt x="89" y="179"/>
                  </a:cubicBezTo>
                  <a:cubicBezTo>
                    <a:pt x="37" y="179"/>
                    <a:pt x="0" y="134"/>
                    <a:pt x="0" y="90"/>
                  </a:cubicBezTo>
                  <a:cubicBezTo>
                    <a:pt x="0" y="37"/>
                    <a:pt x="37" y="0"/>
                    <a:pt x="89" y="0"/>
                  </a:cubicBezTo>
                  <a:cubicBezTo>
                    <a:pt x="142" y="0"/>
                    <a:pt x="179" y="37"/>
                    <a:pt x="179" y="90"/>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9" name="Freeform 222"/>
            <p:cNvSpPr>
              <a:spLocks noChangeArrowheads="1"/>
            </p:cNvSpPr>
            <p:nvPr/>
          </p:nvSpPr>
          <p:spPr bwMode="auto">
            <a:xfrm>
              <a:off x="16154677" y="8747622"/>
              <a:ext cx="125982" cy="120122"/>
            </a:xfrm>
            <a:custGeom>
              <a:avLst/>
              <a:gdLst>
                <a:gd name="T0" fmla="*/ 187 w 188"/>
                <a:gd name="T1" fmla="*/ 89 h 180"/>
                <a:gd name="T2" fmla="*/ 187 w 188"/>
                <a:gd name="T3" fmla="*/ 89 h 180"/>
                <a:gd name="T4" fmla="*/ 97 w 188"/>
                <a:gd name="T5" fmla="*/ 179 h 180"/>
                <a:gd name="T6" fmla="*/ 0 w 188"/>
                <a:gd name="T7" fmla="*/ 89 h 180"/>
                <a:gd name="T8" fmla="*/ 97 w 188"/>
                <a:gd name="T9" fmla="*/ 0 h 180"/>
                <a:gd name="T10" fmla="*/ 187 w 188"/>
                <a:gd name="T11" fmla="*/ 89 h 180"/>
              </a:gdLst>
              <a:ahLst/>
              <a:cxnLst>
                <a:cxn ang="0">
                  <a:pos x="T0" y="T1"/>
                </a:cxn>
                <a:cxn ang="0">
                  <a:pos x="T2" y="T3"/>
                </a:cxn>
                <a:cxn ang="0">
                  <a:pos x="T4" y="T5"/>
                </a:cxn>
                <a:cxn ang="0">
                  <a:pos x="T6" y="T7"/>
                </a:cxn>
                <a:cxn ang="0">
                  <a:pos x="T8" y="T9"/>
                </a:cxn>
                <a:cxn ang="0">
                  <a:pos x="T10" y="T11"/>
                </a:cxn>
              </a:cxnLst>
              <a:rect l="0" t="0" r="r" b="b"/>
              <a:pathLst>
                <a:path w="188" h="180">
                  <a:moveTo>
                    <a:pt x="187" y="89"/>
                  </a:moveTo>
                  <a:lnTo>
                    <a:pt x="187" y="89"/>
                  </a:lnTo>
                  <a:cubicBezTo>
                    <a:pt x="187" y="141"/>
                    <a:pt x="142" y="179"/>
                    <a:pt x="97" y="179"/>
                  </a:cubicBezTo>
                  <a:cubicBezTo>
                    <a:pt x="45" y="179"/>
                    <a:pt x="0" y="141"/>
                    <a:pt x="0" y="89"/>
                  </a:cubicBezTo>
                  <a:cubicBezTo>
                    <a:pt x="0" y="37"/>
                    <a:pt x="45" y="0"/>
                    <a:pt x="97" y="0"/>
                  </a:cubicBezTo>
                  <a:cubicBezTo>
                    <a:pt x="142" y="0"/>
                    <a:pt x="187" y="37"/>
                    <a:pt x="187" y="89"/>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0" name="Freeform 223"/>
            <p:cNvSpPr>
              <a:spLocks noChangeArrowheads="1"/>
            </p:cNvSpPr>
            <p:nvPr/>
          </p:nvSpPr>
          <p:spPr bwMode="auto">
            <a:xfrm>
              <a:off x="15955451" y="8560114"/>
              <a:ext cx="120122" cy="120122"/>
            </a:xfrm>
            <a:custGeom>
              <a:avLst/>
              <a:gdLst>
                <a:gd name="T0" fmla="*/ 180 w 181"/>
                <a:gd name="T1" fmla="*/ 89 h 180"/>
                <a:gd name="T2" fmla="*/ 180 w 181"/>
                <a:gd name="T3" fmla="*/ 89 h 180"/>
                <a:gd name="T4" fmla="*/ 90 w 181"/>
                <a:gd name="T5" fmla="*/ 179 h 180"/>
                <a:gd name="T6" fmla="*/ 0 w 181"/>
                <a:gd name="T7" fmla="*/ 89 h 180"/>
                <a:gd name="T8" fmla="*/ 90 w 181"/>
                <a:gd name="T9" fmla="*/ 0 h 180"/>
                <a:gd name="T10" fmla="*/ 180 w 181"/>
                <a:gd name="T11" fmla="*/ 89 h 180"/>
              </a:gdLst>
              <a:ahLst/>
              <a:cxnLst>
                <a:cxn ang="0">
                  <a:pos x="T0" y="T1"/>
                </a:cxn>
                <a:cxn ang="0">
                  <a:pos x="T2" y="T3"/>
                </a:cxn>
                <a:cxn ang="0">
                  <a:pos x="T4" y="T5"/>
                </a:cxn>
                <a:cxn ang="0">
                  <a:pos x="T6" y="T7"/>
                </a:cxn>
                <a:cxn ang="0">
                  <a:pos x="T8" y="T9"/>
                </a:cxn>
                <a:cxn ang="0">
                  <a:pos x="T10" y="T11"/>
                </a:cxn>
              </a:cxnLst>
              <a:rect l="0" t="0" r="r" b="b"/>
              <a:pathLst>
                <a:path w="181" h="180">
                  <a:moveTo>
                    <a:pt x="180" y="89"/>
                  </a:moveTo>
                  <a:lnTo>
                    <a:pt x="180" y="89"/>
                  </a:lnTo>
                  <a:cubicBezTo>
                    <a:pt x="180" y="142"/>
                    <a:pt x="142" y="179"/>
                    <a:pt x="90" y="179"/>
                  </a:cubicBezTo>
                  <a:cubicBezTo>
                    <a:pt x="45" y="179"/>
                    <a:pt x="0" y="142"/>
                    <a:pt x="0" y="89"/>
                  </a:cubicBezTo>
                  <a:cubicBezTo>
                    <a:pt x="0" y="37"/>
                    <a:pt x="45" y="0"/>
                    <a:pt x="90" y="0"/>
                  </a:cubicBezTo>
                  <a:cubicBezTo>
                    <a:pt x="142" y="0"/>
                    <a:pt x="180" y="37"/>
                    <a:pt x="180" y="89"/>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1" name="Line 224"/>
            <p:cNvSpPr>
              <a:spLocks noChangeShapeType="1"/>
            </p:cNvSpPr>
            <p:nvPr/>
          </p:nvSpPr>
          <p:spPr bwMode="auto">
            <a:xfrm>
              <a:off x="15817747" y="8302288"/>
              <a:ext cx="2931" cy="70317"/>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2" name="Line 225"/>
            <p:cNvSpPr>
              <a:spLocks noChangeShapeType="1"/>
            </p:cNvSpPr>
            <p:nvPr/>
          </p:nvSpPr>
          <p:spPr bwMode="auto">
            <a:xfrm>
              <a:off x="16219134" y="8867742"/>
              <a:ext cx="2929" cy="70317"/>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41" name="TextBox 13"/>
          <p:cNvSpPr txBox="1"/>
          <p:nvPr/>
        </p:nvSpPr>
        <p:spPr>
          <a:xfrm>
            <a:off x="6815487" y="2479149"/>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13"/>
          <p:cNvSpPr txBox="1"/>
          <p:nvPr/>
        </p:nvSpPr>
        <p:spPr>
          <a:xfrm>
            <a:off x="6817528" y="2765054"/>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p:nvPr/>
        </p:nvSpPr>
        <p:spPr>
          <a:xfrm>
            <a:off x="9271936" y="2479149"/>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9273977" y="2765054"/>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9271936" y="4634015"/>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a:off x="9273977" y="4919920"/>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p:nvPr/>
        </p:nvSpPr>
        <p:spPr>
          <a:xfrm>
            <a:off x="6815487" y="4634015"/>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p:nvPr/>
        </p:nvSpPr>
        <p:spPr>
          <a:xfrm>
            <a:off x="6817528" y="4919920"/>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4" name="组合 43"/>
          <p:cNvGrpSpPr/>
          <p:nvPr/>
        </p:nvGrpSpPr>
        <p:grpSpPr>
          <a:xfrm>
            <a:off x="605147" y="612097"/>
            <a:ext cx="3280001" cy="492422"/>
            <a:chOff x="1119389" y="4209953"/>
            <a:chExt cx="3280001" cy="492422"/>
          </a:xfrm>
        </p:grpSpPr>
        <p:sp>
          <p:nvSpPr>
            <p:cNvPr id="47" name="燕尾形 46"/>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5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53" name="燕尾形 52"/>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pic>
        <p:nvPicPr>
          <p:cNvPr id="54" name="图片 53" descr="http://pic5.nipic.com/20100116/2086693_124641087557_2.jpg"/>
          <p:cNvPicPr>
            <a:picLocks noChangeAspect="1" noChangeArrowheads="1"/>
          </p:cNvPicPr>
          <p:nvPr/>
        </p:nvPicPr>
        <p:blipFill>
          <a:blip r:embed="rId2">
            <a:extLst>
              <a:ext uri="{28A0092B-C50C-407E-A947-70E740481C1C}">
                <a14:useLocalDpi xmlns:a14="http://schemas.microsoft.com/office/drawing/2010/main" val="0"/>
              </a:ext>
            </a:extLst>
          </a:blip>
          <a:srcRect l="996" t="14032" r="2774" b="14032"/>
          <a:stretch>
            <a:fillRect/>
          </a:stretch>
        </p:blipFill>
        <p:spPr bwMode="auto">
          <a:xfrm>
            <a:off x="956461" y="1732043"/>
            <a:ext cx="4854824" cy="2810928"/>
          </a:xfrm>
          <a:custGeom>
            <a:avLst/>
            <a:gdLst>
              <a:gd name="connsiteX0" fmla="*/ 0 w 4854824"/>
              <a:gd name="connsiteY0" fmla="*/ 0 h 2810928"/>
              <a:gd name="connsiteX1" fmla="*/ 4854824 w 4854824"/>
              <a:gd name="connsiteY1" fmla="*/ 0 h 2810928"/>
              <a:gd name="connsiteX2" fmla="*/ 4854824 w 4854824"/>
              <a:gd name="connsiteY2" fmla="*/ 2810928 h 2810928"/>
              <a:gd name="connsiteX3" fmla="*/ 0 w 4854824"/>
              <a:gd name="connsiteY3" fmla="*/ 2810928 h 2810928"/>
            </a:gdLst>
            <a:ahLst/>
            <a:cxnLst>
              <a:cxn ang="0">
                <a:pos x="connsiteX0" y="connsiteY0"/>
              </a:cxn>
              <a:cxn ang="0">
                <a:pos x="connsiteX1" y="connsiteY1"/>
              </a:cxn>
              <a:cxn ang="0">
                <a:pos x="connsiteX2" y="connsiteY2"/>
              </a:cxn>
              <a:cxn ang="0">
                <a:pos x="connsiteX3" y="connsiteY3"/>
              </a:cxn>
            </a:cxnLst>
            <a:rect l="l" t="t" r="r" b="b"/>
            <a:pathLst>
              <a:path w="4854824" h="2810928">
                <a:moveTo>
                  <a:pt x="0" y="0"/>
                </a:moveTo>
                <a:lnTo>
                  <a:pt x="4854824" y="0"/>
                </a:lnTo>
                <a:lnTo>
                  <a:pt x="4854824" y="2810928"/>
                </a:lnTo>
                <a:lnTo>
                  <a:pt x="0" y="2810928"/>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noChangeAspect="1"/>
          </p:cNvGrpSpPr>
          <p:nvPr/>
        </p:nvGrpSpPr>
        <p:grpSpPr bwMode="auto">
          <a:xfrm>
            <a:off x="3664207" y="1557729"/>
            <a:ext cx="4748213" cy="4749800"/>
            <a:chOff x="2306" y="906"/>
            <a:chExt cx="2991" cy="2992"/>
          </a:xfrm>
        </p:grpSpPr>
        <p:sp>
          <p:nvSpPr>
            <p:cNvPr id="3" name="AutoShape 3"/>
            <p:cNvSpPr>
              <a:spLocks noChangeAspect="1" noChangeArrowheads="1" noTextEdit="1"/>
            </p:cNvSpPr>
            <p:nvPr/>
          </p:nvSpPr>
          <p:spPr bwMode="auto">
            <a:xfrm>
              <a:off x="2306" y="906"/>
              <a:ext cx="2987" cy="2988"/>
            </a:xfrm>
            <a:prstGeom prst="rect">
              <a:avLst/>
            </a:prstGeom>
            <a:noFill/>
            <a:ln>
              <a:noFill/>
            </a:ln>
          </p:spPr>
          <p:txBody>
            <a:bodyPr vert="horz" wrap="square" lIns="91440" tIns="45720" rIns="91440" bIns="45720" numCol="1" anchor="t" anchorCtr="0" compatLnSpc="1"/>
            <a:lstStyle/>
            <a:p>
              <a:endParaRPr lang="en-US">
                <a:solidFill>
                  <a:prstClr val="black"/>
                </a:solidFill>
              </a:endParaRPr>
            </a:p>
          </p:txBody>
        </p:sp>
        <p:sp>
          <p:nvSpPr>
            <p:cNvPr id="4" name="Freeform 6"/>
            <p:cNvSpPr/>
            <p:nvPr/>
          </p:nvSpPr>
          <p:spPr bwMode="auto">
            <a:xfrm>
              <a:off x="2515" y="2261"/>
              <a:ext cx="536" cy="1431"/>
            </a:xfrm>
            <a:custGeom>
              <a:avLst/>
              <a:gdLst>
                <a:gd name="T0" fmla="*/ 536 w 536"/>
                <a:gd name="T1" fmla="*/ 1431 h 1431"/>
                <a:gd name="T2" fmla="*/ 536 w 536"/>
                <a:gd name="T3" fmla="*/ 0 h 1431"/>
                <a:gd name="T4" fmla="*/ 0 w 536"/>
                <a:gd name="T5" fmla="*/ 0 h 1431"/>
                <a:gd name="T6" fmla="*/ 0 w 536"/>
                <a:gd name="T7" fmla="*/ 895 h 1431"/>
                <a:gd name="T8" fmla="*/ 536 w 536"/>
                <a:gd name="T9" fmla="*/ 1431 h 1431"/>
              </a:gdLst>
              <a:ahLst/>
              <a:cxnLst>
                <a:cxn ang="0">
                  <a:pos x="T0" y="T1"/>
                </a:cxn>
                <a:cxn ang="0">
                  <a:pos x="T2" y="T3"/>
                </a:cxn>
                <a:cxn ang="0">
                  <a:pos x="T4" y="T5"/>
                </a:cxn>
                <a:cxn ang="0">
                  <a:pos x="T6" y="T7"/>
                </a:cxn>
                <a:cxn ang="0">
                  <a:pos x="T8" y="T9"/>
                </a:cxn>
              </a:cxnLst>
              <a:rect l="0" t="0" r="r" b="b"/>
              <a:pathLst>
                <a:path w="536" h="1431">
                  <a:moveTo>
                    <a:pt x="536" y="1431"/>
                  </a:moveTo>
                  <a:lnTo>
                    <a:pt x="536" y="0"/>
                  </a:lnTo>
                  <a:lnTo>
                    <a:pt x="0" y="0"/>
                  </a:lnTo>
                  <a:lnTo>
                    <a:pt x="0" y="895"/>
                  </a:lnTo>
                  <a:lnTo>
                    <a:pt x="536" y="1431"/>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5" name="Freeform 7"/>
            <p:cNvSpPr/>
            <p:nvPr/>
          </p:nvSpPr>
          <p:spPr bwMode="auto">
            <a:xfrm>
              <a:off x="2515" y="2508"/>
              <a:ext cx="536" cy="1184"/>
            </a:xfrm>
            <a:custGeom>
              <a:avLst/>
              <a:gdLst>
                <a:gd name="T0" fmla="*/ 536 w 536"/>
                <a:gd name="T1" fmla="*/ 0 h 1184"/>
                <a:gd name="T2" fmla="*/ 268 w 536"/>
                <a:gd name="T3" fmla="*/ 331 h 1184"/>
                <a:gd name="T4" fmla="*/ 0 w 536"/>
                <a:gd name="T5" fmla="*/ 3 h 1184"/>
                <a:gd name="T6" fmla="*/ 0 w 536"/>
                <a:gd name="T7" fmla="*/ 648 h 1184"/>
                <a:gd name="T8" fmla="*/ 536 w 536"/>
                <a:gd name="T9" fmla="*/ 1184 h 1184"/>
                <a:gd name="T10" fmla="*/ 0 w 536"/>
                <a:gd name="T11" fmla="*/ 648 h 1184"/>
                <a:gd name="T12" fmla="*/ 536 w 536"/>
                <a:gd name="T13" fmla="*/ 648 h 1184"/>
                <a:gd name="T14" fmla="*/ 536 w 536"/>
                <a:gd name="T15" fmla="*/ 0 h 1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1184">
                  <a:moveTo>
                    <a:pt x="536" y="0"/>
                  </a:moveTo>
                  <a:lnTo>
                    <a:pt x="268" y="331"/>
                  </a:lnTo>
                  <a:lnTo>
                    <a:pt x="0" y="3"/>
                  </a:lnTo>
                  <a:lnTo>
                    <a:pt x="0" y="648"/>
                  </a:lnTo>
                  <a:lnTo>
                    <a:pt x="536" y="1184"/>
                  </a:lnTo>
                  <a:lnTo>
                    <a:pt x="0" y="648"/>
                  </a:lnTo>
                  <a:lnTo>
                    <a:pt x="536" y="648"/>
                  </a:lnTo>
                  <a:lnTo>
                    <a:pt x="536" y="0"/>
                  </a:lnTo>
                  <a:close/>
                </a:path>
              </a:pathLst>
            </a:custGeom>
            <a:solidFill>
              <a:srgbClr val="594134"/>
            </a:solidFill>
            <a:ln>
              <a:noFill/>
            </a:ln>
          </p:spPr>
          <p:txBody>
            <a:bodyPr vert="horz" wrap="square" lIns="91440" tIns="45720" rIns="91440" bIns="45720" numCol="1" anchor="t" anchorCtr="0" compatLnSpc="1"/>
            <a:lstStyle/>
            <a:p>
              <a:endParaRPr lang="en-US">
                <a:solidFill>
                  <a:prstClr val="black"/>
                </a:solidFill>
              </a:endParaRPr>
            </a:p>
          </p:txBody>
        </p:sp>
        <p:sp>
          <p:nvSpPr>
            <p:cNvPr id="6" name="Freeform 8"/>
            <p:cNvSpPr/>
            <p:nvPr/>
          </p:nvSpPr>
          <p:spPr bwMode="auto">
            <a:xfrm>
              <a:off x="2515" y="2508"/>
              <a:ext cx="536" cy="1184"/>
            </a:xfrm>
            <a:custGeom>
              <a:avLst/>
              <a:gdLst>
                <a:gd name="T0" fmla="*/ 536 w 536"/>
                <a:gd name="T1" fmla="*/ 0 h 1184"/>
                <a:gd name="T2" fmla="*/ 268 w 536"/>
                <a:gd name="T3" fmla="*/ 331 h 1184"/>
                <a:gd name="T4" fmla="*/ 0 w 536"/>
                <a:gd name="T5" fmla="*/ 3 h 1184"/>
                <a:gd name="T6" fmla="*/ 0 w 536"/>
                <a:gd name="T7" fmla="*/ 648 h 1184"/>
                <a:gd name="T8" fmla="*/ 536 w 536"/>
                <a:gd name="T9" fmla="*/ 1184 h 1184"/>
                <a:gd name="T10" fmla="*/ 0 w 536"/>
                <a:gd name="T11" fmla="*/ 648 h 1184"/>
                <a:gd name="T12" fmla="*/ 536 w 536"/>
                <a:gd name="T13" fmla="*/ 648 h 1184"/>
                <a:gd name="T14" fmla="*/ 536 w 536"/>
                <a:gd name="T15" fmla="*/ 0 h 1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1184">
                  <a:moveTo>
                    <a:pt x="536" y="0"/>
                  </a:moveTo>
                  <a:lnTo>
                    <a:pt x="268" y="331"/>
                  </a:lnTo>
                  <a:lnTo>
                    <a:pt x="0" y="3"/>
                  </a:lnTo>
                  <a:lnTo>
                    <a:pt x="0" y="648"/>
                  </a:lnTo>
                  <a:lnTo>
                    <a:pt x="536" y="1184"/>
                  </a:lnTo>
                  <a:lnTo>
                    <a:pt x="0" y="648"/>
                  </a:lnTo>
                  <a:lnTo>
                    <a:pt x="536" y="648"/>
                  </a:lnTo>
                  <a:lnTo>
                    <a:pt x="536"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7" name="Freeform 10"/>
            <p:cNvSpPr/>
            <p:nvPr/>
          </p:nvSpPr>
          <p:spPr bwMode="auto">
            <a:xfrm>
              <a:off x="2515" y="1115"/>
              <a:ext cx="1431" cy="536"/>
            </a:xfrm>
            <a:custGeom>
              <a:avLst/>
              <a:gdLst>
                <a:gd name="T0" fmla="*/ 0 w 1431"/>
                <a:gd name="T1" fmla="*/ 536 h 536"/>
                <a:gd name="T2" fmla="*/ 1431 w 1431"/>
                <a:gd name="T3" fmla="*/ 536 h 536"/>
                <a:gd name="T4" fmla="*/ 1431 w 1431"/>
                <a:gd name="T5" fmla="*/ 0 h 536"/>
                <a:gd name="T6" fmla="*/ 536 w 1431"/>
                <a:gd name="T7" fmla="*/ 0 h 536"/>
                <a:gd name="T8" fmla="*/ 0 w 1431"/>
                <a:gd name="T9" fmla="*/ 536 h 536"/>
              </a:gdLst>
              <a:ahLst/>
              <a:cxnLst>
                <a:cxn ang="0">
                  <a:pos x="T0" y="T1"/>
                </a:cxn>
                <a:cxn ang="0">
                  <a:pos x="T2" y="T3"/>
                </a:cxn>
                <a:cxn ang="0">
                  <a:pos x="T4" y="T5"/>
                </a:cxn>
                <a:cxn ang="0">
                  <a:pos x="T6" y="T7"/>
                </a:cxn>
                <a:cxn ang="0">
                  <a:pos x="T8" y="T9"/>
                </a:cxn>
              </a:cxnLst>
              <a:rect l="0" t="0" r="r" b="b"/>
              <a:pathLst>
                <a:path w="1431" h="536">
                  <a:moveTo>
                    <a:pt x="0" y="536"/>
                  </a:moveTo>
                  <a:lnTo>
                    <a:pt x="1431" y="536"/>
                  </a:lnTo>
                  <a:lnTo>
                    <a:pt x="1431" y="0"/>
                  </a:lnTo>
                  <a:lnTo>
                    <a:pt x="536" y="0"/>
                  </a:lnTo>
                  <a:lnTo>
                    <a:pt x="0" y="536"/>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8" name="Freeform 11"/>
            <p:cNvSpPr/>
            <p:nvPr/>
          </p:nvSpPr>
          <p:spPr bwMode="auto">
            <a:xfrm>
              <a:off x="3051" y="1115"/>
              <a:ext cx="644" cy="536"/>
            </a:xfrm>
            <a:custGeom>
              <a:avLst/>
              <a:gdLst>
                <a:gd name="T0" fmla="*/ 644 w 644"/>
                <a:gd name="T1" fmla="*/ 0 h 536"/>
                <a:gd name="T2" fmla="*/ 0 w 644"/>
                <a:gd name="T3" fmla="*/ 0 h 536"/>
                <a:gd name="T4" fmla="*/ 0 w 644"/>
                <a:gd name="T5" fmla="*/ 536 h 536"/>
                <a:gd name="T6" fmla="*/ 644 w 644"/>
                <a:gd name="T7" fmla="*/ 536 h 536"/>
                <a:gd name="T8" fmla="*/ 317 w 644"/>
                <a:gd name="T9" fmla="*/ 268 h 536"/>
                <a:gd name="T10" fmla="*/ 644 w 644"/>
                <a:gd name="T11" fmla="*/ 0 h 536"/>
              </a:gdLst>
              <a:ahLst/>
              <a:cxnLst>
                <a:cxn ang="0">
                  <a:pos x="T0" y="T1"/>
                </a:cxn>
                <a:cxn ang="0">
                  <a:pos x="T2" y="T3"/>
                </a:cxn>
                <a:cxn ang="0">
                  <a:pos x="T4" y="T5"/>
                </a:cxn>
                <a:cxn ang="0">
                  <a:pos x="T6" y="T7"/>
                </a:cxn>
                <a:cxn ang="0">
                  <a:pos x="T8" y="T9"/>
                </a:cxn>
                <a:cxn ang="0">
                  <a:pos x="T10" y="T11"/>
                </a:cxn>
              </a:cxnLst>
              <a:rect l="0" t="0" r="r" b="b"/>
              <a:pathLst>
                <a:path w="644" h="536">
                  <a:moveTo>
                    <a:pt x="644" y="0"/>
                  </a:moveTo>
                  <a:lnTo>
                    <a:pt x="0" y="0"/>
                  </a:lnTo>
                  <a:lnTo>
                    <a:pt x="0" y="536"/>
                  </a:lnTo>
                  <a:lnTo>
                    <a:pt x="644" y="536"/>
                  </a:lnTo>
                  <a:lnTo>
                    <a:pt x="317" y="268"/>
                  </a:lnTo>
                  <a:lnTo>
                    <a:pt x="644"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9" name="Freeform 12"/>
            <p:cNvSpPr/>
            <p:nvPr/>
          </p:nvSpPr>
          <p:spPr bwMode="auto">
            <a:xfrm>
              <a:off x="3051" y="1115"/>
              <a:ext cx="644" cy="536"/>
            </a:xfrm>
            <a:custGeom>
              <a:avLst/>
              <a:gdLst>
                <a:gd name="T0" fmla="*/ 644 w 644"/>
                <a:gd name="T1" fmla="*/ 0 h 536"/>
                <a:gd name="T2" fmla="*/ 0 w 644"/>
                <a:gd name="T3" fmla="*/ 0 h 536"/>
                <a:gd name="T4" fmla="*/ 0 w 644"/>
                <a:gd name="T5" fmla="*/ 536 h 536"/>
                <a:gd name="T6" fmla="*/ 644 w 644"/>
                <a:gd name="T7" fmla="*/ 536 h 536"/>
                <a:gd name="T8" fmla="*/ 317 w 644"/>
                <a:gd name="T9" fmla="*/ 268 h 536"/>
                <a:gd name="T10" fmla="*/ 644 w 644"/>
                <a:gd name="T11" fmla="*/ 0 h 536"/>
              </a:gdLst>
              <a:ahLst/>
              <a:cxnLst>
                <a:cxn ang="0">
                  <a:pos x="T0" y="T1"/>
                </a:cxn>
                <a:cxn ang="0">
                  <a:pos x="T2" y="T3"/>
                </a:cxn>
                <a:cxn ang="0">
                  <a:pos x="T4" y="T5"/>
                </a:cxn>
                <a:cxn ang="0">
                  <a:pos x="T6" y="T7"/>
                </a:cxn>
                <a:cxn ang="0">
                  <a:pos x="T8" y="T9"/>
                </a:cxn>
                <a:cxn ang="0">
                  <a:pos x="T10" y="T11"/>
                </a:cxn>
              </a:cxnLst>
              <a:rect l="0" t="0" r="r" b="b"/>
              <a:pathLst>
                <a:path w="644" h="536">
                  <a:moveTo>
                    <a:pt x="644" y="0"/>
                  </a:moveTo>
                  <a:lnTo>
                    <a:pt x="0" y="0"/>
                  </a:lnTo>
                  <a:lnTo>
                    <a:pt x="0" y="536"/>
                  </a:lnTo>
                  <a:lnTo>
                    <a:pt x="644" y="536"/>
                  </a:lnTo>
                  <a:lnTo>
                    <a:pt x="317" y="268"/>
                  </a:lnTo>
                  <a:lnTo>
                    <a:pt x="644"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0" name="Freeform 13"/>
            <p:cNvSpPr/>
            <p:nvPr/>
          </p:nvSpPr>
          <p:spPr bwMode="auto">
            <a:xfrm>
              <a:off x="2309" y="1115"/>
              <a:ext cx="947" cy="1724"/>
            </a:xfrm>
            <a:custGeom>
              <a:avLst/>
              <a:gdLst>
                <a:gd name="T0" fmla="*/ 742 w 947"/>
                <a:gd name="T1" fmla="*/ 0 h 1724"/>
                <a:gd name="T2" fmla="*/ 206 w 947"/>
                <a:gd name="T3" fmla="*/ 536 h 1724"/>
                <a:gd name="T4" fmla="*/ 206 w 947"/>
                <a:gd name="T5" fmla="*/ 1146 h 1724"/>
                <a:gd name="T6" fmla="*/ 0 w 947"/>
                <a:gd name="T7" fmla="*/ 1146 h 1724"/>
                <a:gd name="T8" fmla="*/ 474 w 947"/>
                <a:gd name="T9" fmla="*/ 1724 h 1724"/>
                <a:gd name="T10" fmla="*/ 947 w 947"/>
                <a:gd name="T11" fmla="*/ 1146 h 1724"/>
                <a:gd name="T12" fmla="*/ 742 w 947"/>
                <a:gd name="T13" fmla="*/ 1146 h 1724"/>
                <a:gd name="T14" fmla="*/ 742 w 947"/>
                <a:gd name="T15" fmla="*/ 0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742" y="0"/>
                  </a:moveTo>
                  <a:lnTo>
                    <a:pt x="206" y="536"/>
                  </a:lnTo>
                  <a:lnTo>
                    <a:pt x="206" y="1146"/>
                  </a:lnTo>
                  <a:lnTo>
                    <a:pt x="0" y="1146"/>
                  </a:lnTo>
                  <a:lnTo>
                    <a:pt x="474" y="1724"/>
                  </a:lnTo>
                  <a:lnTo>
                    <a:pt x="947" y="1146"/>
                  </a:lnTo>
                  <a:lnTo>
                    <a:pt x="742" y="1146"/>
                  </a:lnTo>
                  <a:lnTo>
                    <a:pt x="742" y="0"/>
                  </a:lnTo>
                  <a:close/>
                </a:path>
              </a:pathLst>
            </a:custGeom>
            <a:solidFill>
              <a:srgbClr val="BCBCD1"/>
            </a:solidFill>
            <a:ln>
              <a:noFill/>
            </a:ln>
          </p:spPr>
          <p:txBody>
            <a:bodyPr vert="horz" wrap="square" lIns="91440" tIns="45720" rIns="91440" bIns="45720" numCol="1" anchor="t" anchorCtr="0" compatLnSpc="1"/>
            <a:lstStyle/>
            <a:p>
              <a:endParaRPr lang="en-US">
                <a:solidFill>
                  <a:prstClr val="black"/>
                </a:solidFill>
              </a:endParaRPr>
            </a:p>
          </p:txBody>
        </p:sp>
        <p:sp>
          <p:nvSpPr>
            <p:cNvPr id="11" name="Freeform 14"/>
            <p:cNvSpPr/>
            <p:nvPr/>
          </p:nvSpPr>
          <p:spPr bwMode="auto">
            <a:xfrm>
              <a:off x="2309" y="1115"/>
              <a:ext cx="947" cy="1724"/>
            </a:xfrm>
            <a:custGeom>
              <a:avLst/>
              <a:gdLst>
                <a:gd name="T0" fmla="*/ 742 w 947"/>
                <a:gd name="T1" fmla="*/ 0 h 1724"/>
                <a:gd name="T2" fmla="*/ 206 w 947"/>
                <a:gd name="T3" fmla="*/ 536 h 1724"/>
                <a:gd name="T4" fmla="*/ 206 w 947"/>
                <a:gd name="T5" fmla="*/ 1146 h 1724"/>
                <a:gd name="T6" fmla="*/ 0 w 947"/>
                <a:gd name="T7" fmla="*/ 1146 h 1724"/>
                <a:gd name="T8" fmla="*/ 474 w 947"/>
                <a:gd name="T9" fmla="*/ 1724 h 1724"/>
                <a:gd name="T10" fmla="*/ 947 w 947"/>
                <a:gd name="T11" fmla="*/ 1146 h 1724"/>
                <a:gd name="T12" fmla="*/ 742 w 947"/>
                <a:gd name="T13" fmla="*/ 1146 h 1724"/>
                <a:gd name="T14" fmla="*/ 742 w 947"/>
                <a:gd name="T15" fmla="*/ 0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742" y="0"/>
                  </a:moveTo>
                  <a:lnTo>
                    <a:pt x="206" y="536"/>
                  </a:lnTo>
                  <a:lnTo>
                    <a:pt x="206" y="1146"/>
                  </a:lnTo>
                  <a:lnTo>
                    <a:pt x="0" y="1146"/>
                  </a:lnTo>
                  <a:lnTo>
                    <a:pt x="474" y="1724"/>
                  </a:lnTo>
                  <a:lnTo>
                    <a:pt x="947" y="1146"/>
                  </a:lnTo>
                  <a:lnTo>
                    <a:pt x="742" y="1146"/>
                  </a:lnTo>
                  <a:lnTo>
                    <a:pt x="742"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2" name="Freeform 15"/>
            <p:cNvSpPr/>
            <p:nvPr/>
          </p:nvSpPr>
          <p:spPr bwMode="auto">
            <a:xfrm>
              <a:off x="2309" y="1115"/>
              <a:ext cx="947" cy="1724"/>
            </a:xfrm>
            <a:custGeom>
              <a:avLst/>
              <a:gdLst>
                <a:gd name="T0" fmla="*/ 742 w 947"/>
                <a:gd name="T1" fmla="*/ 0 h 1724"/>
                <a:gd name="T2" fmla="*/ 206 w 947"/>
                <a:gd name="T3" fmla="*/ 536 h 1724"/>
                <a:gd name="T4" fmla="*/ 206 w 947"/>
                <a:gd name="T5" fmla="*/ 1146 h 1724"/>
                <a:gd name="T6" fmla="*/ 0 w 947"/>
                <a:gd name="T7" fmla="*/ 1146 h 1724"/>
                <a:gd name="T8" fmla="*/ 474 w 947"/>
                <a:gd name="T9" fmla="*/ 1724 h 1724"/>
                <a:gd name="T10" fmla="*/ 947 w 947"/>
                <a:gd name="T11" fmla="*/ 1146 h 1724"/>
                <a:gd name="T12" fmla="*/ 742 w 947"/>
                <a:gd name="T13" fmla="*/ 1146 h 1724"/>
                <a:gd name="T14" fmla="*/ 742 w 947"/>
                <a:gd name="T15" fmla="*/ 536 h 1724"/>
                <a:gd name="T16" fmla="*/ 742 w 947"/>
                <a:gd name="T17" fmla="*/ 0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1724">
                  <a:moveTo>
                    <a:pt x="742" y="0"/>
                  </a:moveTo>
                  <a:lnTo>
                    <a:pt x="206" y="536"/>
                  </a:lnTo>
                  <a:lnTo>
                    <a:pt x="206" y="1146"/>
                  </a:lnTo>
                  <a:lnTo>
                    <a:pt x="0" y="1146"/>
                  </a:lnTo>
                  <a:lnTo>
                    <a:pt x="474" y="1724"/>
                  </a:lnTo>
                  <a:lnTo>
                    <a:pt x="947" y="1146"/>
                  </a:lnTo>
                  <a:lnTo>
                    <a:pt x="742" y="1146"/>
                  </a:lnTo>
                  <a:lnTo>
                    <a:pt x="742" y="536"/>
                  </a:lnTo>
                  <a:lnTo>
                    <a:pt x="742"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13" name="Freeform 16"/>
            <p:cNvSpPr/>
            <p:nvPr/>
          </p:nvSpPr>
          <p:spPr bwMode="auto">
            <a:xfrm>
              <a:off x="2309" y="1115"/>
              <a:ext cx="947" cy="1724"/>
            </a:xfrm>
            <a:custGeom>
              <a:avLst/>
              <a:gdLst>
                <a:gd name="T0" fmla="*/ 742 w 947"/>
                <a:gd name="T1" fmla="*/ 0 h 1724"/>
                <a:gd name="T2" fmla="*/ 206 w 947"/>
                <a:gd name="T3" fmla="*/ 536 h 1724"/>
                <a:gd name="T4" fmla="*/ 206 w 947"/>
                <a:gd name="T5" fmla="*/ 1146 h 1724"/>
                <a:gd name="T6" fmla="*/ 0 w 947"/>
                <a:gd name="T7" fmla="*/ 1146 h 1724"/>
                <a:gd name="T8" fmla="*/ 474 w 947"/>
                <a:gd name="T9" fmla="*/ 1724 h 1724"/>
                <a:gd name="T10" fmla="*/ 947 w 947"/>
                <a:gd name="T11" fmla="*/ 1146 h 1724"/>
                <a:gd name="T12" fmla="*/ 742 w 947"/>
                <a:gd name="T13" fmla="*/ 1146 h 1724"/>
                <a:gd name="T14" fmla="*/ 742 w 947"/>
                <a:gd name="T15" fmla="*/ 536 h 1724"/>
                <a:gd name="T16" fmla="*/ 742 w 947"/>
                <a:gd name="T17" fmla="*/ 0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1724">
                  <a:moveTo>
                    <a:pt x="742" y="0"/>
                  </a:moveTo>
                  <a:lnTo>
                    <a:pt x="206" y="536"/>
                  </a:lnTo>
                  <a:lnTo>
                    <a:pt x="206" y="1146"/>
                  </a:lnTo>
                  <a:lnTo>
                    <a:pt x="0" y="1146"/>
                  </a:lnTo>
                  <a:lnTo>
                    <a:pt x="474" y="1724"/>
                  </a:lnTo>
                  <a:lnTo>
                    <a:pt x="947" y="1146"/>
                  </a:lnTo>
                  <a:lnTo>
                    <a:pt x="742" y="1146"/>
                  </a:lnTo>
                  <a:lnTo>
                    <a:pt x="742" y="536"/>
                  </a:lnTo>
                  <a:lnTo>
                    <a:pt x="742"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4" name="Freeform 18"/>
            <p:cNvSpPr/>
            <p:nvPr/>
          </p:nvSpPr>
          <p:spPr bwMode="auto">
            <a:xfrm>
              <a:off x="4555" y="1115"/>
              <a:ext cx="536" cy="1431"/>
            </a:xfrm>
            <a:custGeom>
              <a:avLst/>
              <a:gdLst>
                <a:gd name="T0" fmla="*/ 0 w 536"/>
                <a:gd name="T1" fmla="*/ 0 h 1431"/>
                <a:gd name="T2" fmla="*/ 0 w 536"/>
                <a:gd name="T3" fmla="*/ 1431 h 1431"/>
                <a:gd name="T4" fmla="*/ 536 w 536"/>
                <a:gd name="T5" fmla="*/ 1431 h 1431"/>
                <a:gd name="T6" fmla="*/ 536 w 536"/>
                <a:gd name="T7" fmla="*/ 536 h 1431"/>
                <a:gd name="T8" fmla="*/ 0 w 536"/>
                <a:gd name="T9" fmla="*/ 0 h 1431"/>
              </a:gdLst>
              <a:ahLst/>
              <a:cxnLst>
                <a:cxn ang="0">
                  <a:pos x="T0" y="T1"/>
                </a:cxn>
                <a:cxn ang="0">
                  <a:pos x="T2" y="T3"/>
                </a:cxn>
                <a:cxn ang="0">
                  <a:pos x="T4" y="T5"/>
                </a:cxn>
                <a:cxn ang="0">
                  <a:pos x="T6" y="T7"/>
                </a:cxn>
                <a:cxn ang="0">
                  <a:pos x="T8" y="T9"/>
                </a:cxn>
              </a:cxnLst>
              <a:rect l="0" t="0" r="r" b="b"/>
              <a:pathLst>
                <a:path w="536" h="1431">
                  <a:moveTo>
                    <a:pt x="0" y="0"/>
                  </a:moveTo>
                  <a:lnTo>
                    <a:pt x="0" y="1431"/>
                  </a:lnTo>
                  <a:lnTo>
                    <a:pt x="536" y="1431"/>
                  </a:lnTo>
                  <a:lnTo>
                    <a:pt x="536" y="536"/>
                  </a:lnTo>
                  <a:lnTo>
                    <a:pt x="0"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5" name="Freeform 19"/>
            <p:cNvSpPr/>
            <p:nvPr/>
          </p:nvSpPr>
          <p:spPr bwMode="auto">
            <a:xfrm>
              <a:off x="4555" y="1651"/>
              <a:ext cx="536" cy="644"/>
            </a:xfrm>
            <a:custGeom>
              <a:avLst/>
              <a:gdLst>
                <a:gd name="T0" fmla="*/ 536 w 536"/>
                <a:gd name="T1" fmla="*/ 0 h 644"/>
                <a:gd name="T2" fmla="*/ 0 w 536"/>
                <a:gd name="T3" fmla="*/ 0 h 644"/>
                <a:gd name="T4" fmla="*/ 0 w 536"/>
                <a:gd name="T5" fmla="*/ 644 h 644"/>
                <a:gd name="T6" fmla="*/ 268 w 536"/>
                <a:gd name="T7" fmla="*/ 317 h 644"/>
                <a:gd name="T8" fmla="*/ 536 w 536"/>
                <a:gd name="T9" fmla="*/ 644 h 644"/>
                <a:gd name="T10" fmla="*/ 536 w 536"/>
                <a:gd name="T11" fmla="*/ 0 h 644"/>
              </a:gdLst>
              <a:ahLst/>
              <a:cxnLst>
                <a:cxn ang="0">
                  <a:pos x="T0" y="T1"/>
                </a:cxn>
                <a:cxn ang="0">
                  <a:pos x="T2" y="T3"/>
                </a:cxn>
                <a:cxn ang="0">
                  <a:pos x="T4" y="T5"/>
                </a:cxn>
                <a:cxn ang="0">
                  <a:pos x="T6" y="T7"/>
                </a:cxn>
                <a:cxn ang="0">
                  <a:pos x="T8" y="T9"/>
                </a:cxn>
                <a:cxn ang="0">
                  <a:pos x="T10" y="T11"/>
                </a:cxn>
              </a:cxnLst>
              <a:rect l="0" t="0" r="r" b="b"/>
              <a:pathLst>
                <a:path w="536" h="644">
                  <a:moveTo>
                    <a:pt x="536" y="0"/>
                  </a:moveTo>
                  <a:lnTo>
                    <a:pt x="0" y="0"/>
                  </a:lnTo>
                  <a:lnTo>
                    <a:pt x="0" y="644"/>
                  </a:lnTo>
                  <a:lnTo>
                    <a:pt x="268" y="317"/>
                  </a:lnTo>
                  <a:lnTo>
                    <a:pt x="536" y="644"/>
                  </a:lnTo>
                  <a:lnTo>
                    <a:pt x="536" y="0"/>
                  </a:lnTo>
                  <a:close/>
                </a:path>
              </a:pathLst>
            </a:custGeom>
            <a:solidFill>
              <a:srgbClr val="594134"/>
            </a:solidFill>
            <a:ln>
              <a:noFill/>
            </a:ln>
          </p:spPr>
          <p:txBody>
            <a:bodyPr vert="horz" wrap="square" lIns="91440" tIns="45720" rIns="91440" bIns="45720" numCol="1" anchor="t" anchorCtr="0" compatLnSpc="1"/>
            <a:lstStyle/>
            <a:p>
              <a:endParaRPr lang="en-US">
                <a:solidFill>
                  <a:prstClr val="black"/>
                </a:solidFill>
              </a:endParaRPr>
            </a:p>
          </p:txBody>
        </p:sp>
        <p:sp>
          <p:nvSpPr>
            <p:cNvPr id="16" name="Freeform 20"/>
            <p:cNvSpPr/>
            <p:nvPr/>
          </p:nvSpPr>
          <p:spPr bwMode="auto">
            <a:xfrm>
              <a:off x="4555" y="1651"/>
              <a:ext cx="536" cy="644"/>
            </a:xfrm>
            <a:custGeom>
              <a:avLst/>
              <a:gdLst>
                <a:gd name="T0" fmla="*/ 536 w 536"/>
                <a:gd name="T1" fmla="*/ 0 h 644"/>
                <a:gd name="T2" fmla="*/ 0 w 536"/>
                <a:gd name="T3" fmla="*/ 0 h 644"/>
                <a:gd name="T4" fmla="*/ 0 w 536"/>
                <a:gd name="T5" fmla="*/ 644 h 644"/>
                <a:gd name="T6" fmla="*/ 268 w 536"/>
                <a:gd name="T7" fmla="*/ 317 h 644"/>
                <a:gd name="T8" fmla="*/ 536 w 536"/>
                <a:gd name="T9" fmla="*/ 644 h 644"/>
                <a:gd name="T10" fmla="*/ 536 w 536"/>
                <a:gd name="T11" fmla="*/ 0 h 644"/>
              </a:gdLst>
              <a:ahLst/>
              <a:cxnLst>
                <a:cxn ang="0">
                  <a:pos x="T0" y="T1"/>
                </a:cxn>
                <a:cxn ang="0">
                  <a:pos x="T2" y="T3"/>
                </a:cxn>
                <a:cxn ang="0">
                  <a:pos x="T4" y="T5"/>
                </a:cxn>
                <a:cxn ang="0">
                  <a:pos x="T6" y="T7"/>
                </a:cxn>
                <a:cxn ang="0">
                  <a:pos x="T8" y="T9"/>
                </a:cxn>
                <a:cxn ang="0">
                  <a:pos x="T10" y="T11"/>
                </a:cxn>
              </a:cxnLst>
              <a:rect l="0" t="0" r="r" b="b"/>
              <a:pathLst>
                <a:path w="536" h="644">
                  <a:moveTo>
                    <a:pt x="536" y="0"/>
                  </a:moveTo>
                  <a:lnTo>
                    <a:pt x="0" y="0"/>
                  </a:lnTo>
                  <a:lnTo>
                    <a:pt x="0" y="644"/>
                  </a:lnTo>
                  <a:lnTo>
                    <a:pt x="268" y="317"/>
                  </a:lnTo>
                  <a:lnTo>
                    <a:pt x="536" y="644"/>
                  </a:lnTo>
                  <a:lnTo>
                    <a:pt x="536"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7" name="Freeform 21"/>
            <p:cNvSpPr/>
            <p:nvPr/>
          </p:nvSpPr>
          <p:spPr bwMode="auto">
            <a:xfrm>
              <a:off x="3358" y="910"/>
              <a:ext cx="1723" cy="948"/>
            </a:xfrm>
            <a:custGeom>
              <a:avLst/>
              <a:gdLst>
                <a:gd name="T0" fmla="*/ 1723 w 1723"/>
                <a:gd name="T1" fmla="*/ 742 h 948"/>
                <a:gd name="T2" fmla="*/ 1187 w 1723"/>
                <a:gd name="T3" fmla="*/ 206 h 948"/>
                <a:gd name="T4" fmla="*/ 578 w 1723"/>
                <a:gd name="T5" fmla="*/ 206 h 948"/>
                <a:gd name="T6" fmla="*/ 578 w 1723"/>
                <a:gd name="T7" fmla="*/ 0 h 948"/>
                <a:gd name="T8" fmla="*/ 0 w 1723"/>
                <a:gd name="T9" fmla="*/ 474 h 948"/>
                <a:gd name="T10" fmla="*/ 578 w 1723"/>
                <a:gd name="T11" fmla="*/ 948 h 948"/>
                <a:gd name="T12" fmla="*/ 578 w 1723"/>
                <a:gd name="T13" fmla="*/ 742 h 948"/>
                <a:gd name="T14" fmla="*/ 1723 w 1723"/>
                <a:gd name="T15" fmla="*/ 742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1723" y="742"/>
                  </a:moveTo>
                  <a:lnTo>
                    <a:pt x="1187" y="206"/>
                  </a:lnTo>
                  <a:lnTo>
                    <a:pt x="578" y="206"/>
                  </a:lnTo>
                  <a:lnTo>
                    <a:pt x="578" y="0"/>
                  </a:lnTo>
                  <a:lnTo>
                    <a:pt x="0" y="474"/>
                  </a:lnTo>
                  <a:lnTo>
                    <a:pt x="578" y="948"/>
                  </a:lnTo>
                  <a:lnTo>
                    <a:pt x="578" y="742"/>
                  </a:lnTo>
                  <a:lnTo>
                    <a:pt x="1723" y="742"/>
                  </a:lnTo>
                  <a:close/>
                </a:path>
              </a:pathLst>
            </a:custGeom>
            <a:solidFill>
              <a:srgbClr val="594134"/>
            </a:solidFill>
            <a:ln>
              <a:noFill/>
            </a:ln>
          </p:spPr>
          <p:txBody>
            <a:bodyPr vert="horz" wrap="square" lIns="91440" tIns="45720" rIns="91440" bIns="45720" numCol="1" anchor="t" anchorCtr="0" compatLnSpc="1"/>
            <a:lstStyle/>
            <a:p>
              <a:endParaRPr lang="en-US">
                <a:solidFill>
                  <a:prstClr val="black"/>
                </a:solidFill>
              </a:endParaRPr>
            </a:p>
          </p:txBody>
        </p:sp>
        <p:sp>
          <p:nvSpPr>
            <p:cNvPr id="18" name="Freeform 22"/>
            <p:cNvSpPr/>
            <p:nvPr/>
          </p:nvSpPr>
          <p:spPr bwMode="auto">
            <a:xfrm>
              <a:off x="3368" y="909"/>
              <a:ext cx="1723" cy="948"/>
            </a:xfrm>
            <a:custGeom>
              <a:avLst/>
              <a:gdLst>
                <a:gd name="T0" fmla="*/ 1723 w 1723"/>
                <a:gd name="T1" fmla="*/ 742 h 948"/>
                <a:gd name="T2" fmla="*/ 1187 w 1723"/>
                <a:gd name="T3" fmla="*/ 206 h 948"/>
                <a:gd name="T4" fmla="*/ 578 w 1723"/>
                <a:gd name="T5" fmla="*/ 206 h 948"/>
                <a:gd name="T6" fmla="*/ 578 w 1723"/>
                <a:gd name="T7" fmla="*/ 0 h 948"/>
                <a:gd name="T8" fmla="*/ 0 w 1723"/>
                <a:gd name="T9" fmla="*/ 474 h 948"/>
                <a:gd name="T10" fmla="*/ 578 w 1723"/>
                <a:gd name="T11" fmla="*/ 948 h 948"/>
                <a:gd name="T12" fmla="*/ 578 w 1723"/>
                <a:gd name="T13" fmla="*/ 742 h 948"/>
                <a:gd name="T14" fmla="*/ 1723 w 1723"/>
                <a:gd name="T15" fmla="*/ 742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1723" y="742"/>
                  </a:moveTo>
                  <a:lnTo>
                    <a:pt x="1187" y="206"/>
                  </a:lnTo>
                  <a:lnTo>
                    <a:pt x="578" y="206"/>
                  </a:lnTo>
                  <a:lnTo>
                    <a:pt x="578" y="0"/>
                  </a:lnTo>
                  <a:lnTo>
                    <a:pt x="0" y="474"/>
                  </a:lnTo>
                  <a:lnTo>
                    <a:pt x="578" y="948"/>
                  </a:lnTo>
                  <a:lnTo>
                    <a:pt x="578" y="742"/>
                  </a:lnTo>
                  <a:lnTo>
                    <a:pt x="1723" y="742"/>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9" name="Freeform 24"/>
            <p:cNvSpPr/>
            <p:nvPr/>
          </p:nvSpPr>
          <p:spPr bwMode="auto">
            <a:xfrm>
              <a:off x="3368" y="909"/>
              <a:ext cx="1723" cy="948"/>
            </a:xfrm>
            <a:custGeom>
              <a:avLst/>
              <a:gdLst>
                <a:gd name="T0" fmla="*/ 578 w 1723"/>
                <a:gd name="T1" fmla="*/ 0 h 948"/>
                <a:gd name="T2" fmla="*/ 0 w 1723"/>
                <a:gd name="T3" fmla="*/ 474 h 948"/>
                <a:gd name="T4" fmla="*/ 578 w 1723"/>
                <a:gd name="T5" fmla="*/ 948 h 948"/>
                <a:gd name="T6" fmla="*/ 578 w 1723"/>
                <a:gd name="T7" fmla="*/ 742 h 948"/>
                <a:gd name="T8" fmla="*/ 1723 w 1723"/>
                <a:gd name="T9" fmla="*/ 742 h 948"/>
                <a:gd name="T10" fmla="*/ 1187 w 1723"/>
                <a:gd name="T11" fmla="*/ 206 h 948"/>
                <a:gd name="T12" fmla="*/ 578 w 1723"/>
                <a:gd name="T13" fmla="*/ 206 h 948"/>
                <a:gd name="T14" fmla="*/ 578 w 1723"/>
                <a:gd name="T15" fmla="*/ 0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578" y="0"/>
                  </a:moveTo>
                  <a:lnTo>
                    <a:pt x="0" y="474"/>
                  </a:lnTo>
                  <a:lnTo>
                    <a:pt x="578" y="948"/>
                  </a:lnTo>
                  <a:lnTo>
                    <a:pt x="578" y="742"/>
                  </a:lnTo>
                  <a:lnTo>
                    <a:pt x="1723" y="742"/>
                  </a:lnTo>
                  <a:lnTo>
                    <a:pt x="1187" y="206"/>
                  </a:lnTo>
                  <a:lnTo>
                    <a:pt x="578" y="206"/>
                  </a:lnTo>
                  <a:lnTo>
                    <a:pt x="578"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0" name="Freeform 25"/>
            <p:cNvSpPr/>
            <p:nvPr/>
          </p:nvSpPr>
          <p:spPr bwMode="auto">
            <a:xfrm>
              <a:off x="3660" y="3156"/>
              <a:ext cx="1431" cy="536"/>
            </a:xfrm>
            <a:custGeom>
              <a:avLst/>
              <a:gdLst>
                <a:gd name="T0" fmla="*/ 1431 w 1431"/>
                <a:gd name="T1" fmla="*/ 0 h 536"/>
                <a:gd name="T2" fmla="*/ 0 w 1431"/>
                <a:gd name="T3" fmla="*/ 0 h 536"/>
                <a:gd name="T4" fmla="*/ 0 w 1431"/>
                <a:gd name="T5" fmla="*/ 536 h 536"/>
                <a:gd name="T6" fmla="*/ 895 w 1431"/>
                <a:gd name="T7" fmla="*/ 536 h 536"/>
                <a:gd name="T8" fmla="*/ 1431 w 1431"/>
                <a:gd name="T9" fmla="*/ 0 h 536"/>
              </a:gdLst>
              <a:ahLst/>
              <a:cxnLst>
                <a:cxn ang="0">
                  <a:pos x="T0" y="T1"/>
                </a:cxn>
                <a:cxn ang="0">
                  <a:pos x="T2" y="T3"/>
                </a:cxn>
                <a:cxn ang="0">
                  <a:pos x="T4" y="T5"/>
                </a:cxn>
                <a:cxn ang="0">
                  <a:pos x="T6" y="T7"/>
                </a:cxn>
                <a:cxn ang="0">
                  <a:pos x="T8" y="T9"/>
                </a:cxn>
              </a:cxnLst>
              <a:rect l="0" t="0" r="r" b="b"/>
              <a:pathLst>
                <a:path w="1431" h="536">
                  <a:moveTo>
                    <a:pt x="1431" y="0"/>
                  </a:moveTo>
                  <a:lnTo>
                    <a:pt x="0" y="0"/>
                  </a:lnTo>
                  <a:lnTo>
                    <a:pt x="0" y="536"/>
                  </a:lnTo>
                  <a:lnTo>
                    <a:pt x="895" y="536"/>
                  </a:lnTo>
                  <a:lnTo>
                    <a:pt x="1431" y="0"/>
                  </a:lnTo>
                  <a:close/>
                </a:path>
              </a:pathLst>
            </a:custGeom>
            <a:solidFill>
              <a:srgbClr val="BCBCD1"/>
            </a:solidFill>
            <a:ln>
              <a:noFill/>
            </a:ln>
          </p:spPr>
          <p:txBody>
            <a:bodyPr vert="horz" wrap="square" lIns="91440" tIns="45720" rIns="91440" bIns="45720" numCol="1" anchor="t" anchorCtr="0" compatLnSpc="1"/>
            <a:lstStyle/>
            <a:p>
              <a:endParaRPr lang="en-US">
                <a:solidFill>
                  <a:prstClr val="black"/>
                </a:solidFill>
              </a:endParaRPr>
            </a:p>
          </p:txBody>
        </p:sp>
        <p:sp>
          <p:nvSpPr>
            <p:cNvPr id="21" name="Freeform 26"/>
            <p:cNvSpPr/>
            <p:nvPr/>
          </p:nvSpPr>
          <p:spPr bwMode="auto">
            <a:xfrm>
              <a:off x="3660" y="3156"/>
              <a:ext cx="1431" cy="536"/>
            </a:xfrm>
            <a:custGeom>
              <a:avLst/>
              <a:gdLst>
                <a:gd name="T0" fmla="*/ 1431 w 1431"/>
                <a:gd name="T1" fmla="*/ 0 h 536"/>
                <a:gd name="T2" fmla="*/ 0 w 1431"/>
                <a:gd name="T3" fmla="*/ 0 h 536"/>
                <a:gd name="T4" fmla="*/ 0 w 1431"/>
                <a:gd name="T5" fmla="*/ 536 h 536"/>
                <a:gd name="T6" fmla="*/ 895 w 1431"/>
                <a:gd name="T7" fmla="*/ 536 h 536"/>
                <a:gd name="T8" fmla="*/ 1431 w 1431"/>
                <a:gd name="T9" fmla="*/ 0 h 536"/>
              </a:gdLst>
              <a:ahLst/>
              <a:cxnLst>
                <a:cxn ang="0">
                  <a:pos x="T0" y="T1"/>
                </a:cxn>
                <a:cxn ang="0">
                  <a:pos x="T2" y="T3"/>
                </a:cxn>
                <a:cxn ang="0">
                  <a:pos x="T4" y="T5"/>
                </a:cxn>
                <a:cxn ang="0">
                  <a:pos x="T6" y="T7"/>
                </a:cxn>
                <a:cxn ang="0">
                  <a:pos x="T8" y="T9"/>
                </a:cxn>
              </a:cxnLst>
              <a:rect l="0" t="0" r="r" b="b"/>
              <a:pathLst>
                <a:path w="1431" h="536">
                  <a:moveTo>
                    <a:pt x="1431" y="0"/>
                  </a:moveTo>
                  <a:lnTo>
                    <a:pt x="0" y="0"/>
                  </a:lnTo>
                  <a:lnTo>
                    <a:pt x="0" y="536"/>
                  </a:lnTo>
                  <a:lnTo>
                    <a:pt x="895" y="536"/>
                  </a:lnTo>
                  <a:lnTo>
                    <a:pt x="1431"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2" name="Freeform 27"/>
            <p:cNvSpPr>
              <a:spLocks noEditPoints="1"/>
            </p:cNvSpPr>
            <p:nvPr/>
          </p:nvSpPr>
          <p:spPr bwMode="auto">
            <a:xfrm>
              <a:off x="3660" y="3156"/>
              <a:ext cx="1431" cy="536"/>
            </a:xfrm>
            <a:custGeom>
              <a:avLst/>
              <a:gdLst>
                <a:gd name="T0" fmla="*/ 0 w 1431"/>
                <a:gd name="T1" fmla="*/ 0 h 536"/>
                <a:gd name="T2" fmla="*/ 0 w 1431"/>
                <a:gd name="T3" fmla="*/ 0 h 536"/>
                <a:gd name="T4" fmla="*/ 0 w 1431"/>
                <a:gd name="T5" fmla="*/ 0 h 536"/>
                <a:gd name="T6" fmla="*/ 0 w 1431"/>
                <a:gd name="T7" fmla="*/ 0 h 536"/>
                <a:gd name="T8" fmla="*/ 0 w 1431"/>
                <a:gd name="T9" fmla="*/ 0 h 536"/>
                <a:gd name="T10" fmla="*/ 1431 w 1431"/>
                <a:gd name="T11" fmla="*/ 0 h 536"/>
                <a:gd name="T12" fmla="*/ 1431 w 1431"/>
                <a:gd name="T13" fmla="*/ 0 h 536"/>
                <a:gd name="T14" fmla="*/ 895 w 1431"/>
                <a:gd name="T15" fmla="*/ 536 h 536"/>
                <a:gd name="T16" fmla="*/ 895 w 1431"/>
                <a:gd name="T17" fmla="*/ 0 h 536"/>
                <a:gd name="T18" fmla="*/ 251 w 1431"/>
                <a:gd name="T19" fmla="*/ 0 h 536"/>
                <a:gd name="T20" fmla="*/ 578 w 1431"/>
                <a:gd name="T21" fmla="*/ 268 h 536"/>
                <a:gd name="T22" fmla="*/ 251 w 1431"/>
                <a:gd name="T23" fmla="*/ 536 h 536"/>
                <a:gd name="T24" fmla="*/ 895 w 1431"/>
                <a:gd name="T25" fmla="*/ 536 h 536"/>
                <a:gd name="T26" fmla="*/ 1431 w 1431"/>
                <a:gd name="T2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1" h="536">
                  <a:moveTo>
                    <a:pt x="0" y="0"/>
                  </a:moveTo>
                  <a:lnTo>
                    <a:pt x="0" y="0"/>
                  </a:lnTo>
                  <a:lnTo>
                    <a:pt x="0" y="0"/>
                  </a:lnTo>
                  <a:lnTo>
                    <a:pt x="0" y="0"/>
                  </a:lnTo>
                  <a:lnTo>
                    <a:pt x="0" y="0"/>
                  </a:lnTo>
                  <a:close/>
                  <a:moveTo>
                    <a:pt x="1431" y="0"/>
                  </a:moveTo>
                  <a:lnTo>
                    <a:pt x="1431" y="0"/>
                  </a:lnTo>
                  <a:lnTo>
                    <a:pt x="895" y="536"/>
                  </a:lnTo>
                  <a:lnTo>
                    <a:pt x="895" y="0"/>
                  </a:lnTo>
                  <a:lnTo>
                    <a:pt x="251" y="0"/>
                  </a:lnTo>
                  <a:lnTo>
                    <a:pt x="578" y="268"/>
                  </a:lnTo>
                  <a:lnTo>
                    <a:pt x="251" y="536"/>
                  </a:lnTo>
                  <a:lnTo>
                    <a:pt x="895" y="536"/>
                  </a:lnTo>
                  <a:lnTo>
                    <a:pt x="1431"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3" name="Freeform 28"/>
            <p:cNvSpPr>
              <a:spLocks noEditPoints="1"/>
            </p:cNvSpPr>
            <p:nvPr/>
          </p:nvSpPr>
          <p:spPr bwMode="auto">
            <a:xfrm>
              <a:off x="3660" y="3156"/>
              <a:ext cx="1431" cy="536"/>
            </a:xfrm>
            <a:custGeom>
              <a:avLst/>
              <a:gdLst>
                <a:gd name="T0" fmla="*/ 0 w 1431"/>
                <a:gd name="T1" fmla="*/ 0 h 536"/>
                <a:gd name="T2" fmla="*/ 0 w 1431"/>
                <a:gd name="T3" fmla="*/ 0 h 536"/>
                <a:gd name="T4" fmla="*/ 0 w 1431"/>
                <a:gd name="T5" fmla="*/ 0 h 536"/>
                <a:gd name="T6" fmla="*/ 0 w 1431"/>
                <a:gd name="T7" fmla="*/ 0 h 536"/>
                <a:gd name="T8" fmla="*/ 0 w 1431"/>
                <a:gd name="T9" fmla="*/ 0 h 536"/>
                <a:gd name="T10" fmla="*/ 1431 w 1431"/>
                <a:gd name="T11" fmla="*/ 0 h 536"/>
                <a:gd name="T12" fmla="*/ 1431 w 1431"/>
                <a:gd name="T13" fmla="*/ 0 h 536"/>
                <a:gd name="T14" fmla="*/ 895 w 1431"/>
                <a:gd name="T15" fmla="*/ 536 h 536"/>
                <a:gd name="T16" fmla="*/ 895 w 1431"/>
                <a:gd name="T17" fmla="*/ 0 h 536"/>
                <a:gd name="T18" fmla="*/ 251 w 1431"/>
                <a:gd name="T19" fmla="*/ 0 h 536"/>
                <a:gd name="T20" fmla="*/ 578 w 1431"/>
                <a:gd name="T21" fmla="*/ 268 h 536"/>
                <a:gd name="T22" fmla="*/ 251 w 1431"/>
                <a:gd name="T23" fmla="*/ 536 h 536"/>
                <a:gd name="T24" fmla="*/ 895 w 1431"/>
                <a:gd name="T25" fmla="*/ 536 h 536"/>
                <a:gd name="T26" fmla="*/ 1431 w 1431"/>
                <a:gd name="T2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1" h="536">
                  <a:moveTo>
                    <a:pt x="0" y="0"/>
                  </a:moveTo>
                  <a:lnTo>
                    <a:pt x="0" y="0"/>
                  </a:lnTo>
                  <a:lnTo>
                    <a:pt x="0" y="0"/>
                  </a:lnTo>
                  <a:lnTo>
                    <a:pt x="0" y="0"/>
                  </a:lnTo>
                  <a:lnTo>
                    <a:pt x="0" y="0"/>
                  </a:lnTo>
                  <a:moveTo>
                    <a:pt x="1431" y="0"/>
                  </a:moveTo>
                  <a:lnTo>
                    <a:pt x="1431" y="0"/>
                  </a:lnTo>
                  <a:lnTo>
                    <a:pt x="895" y="536"/>
                  </a:lnTo>
                  <a:lnTo>
                    <a:pt x="895" y="0"/>
                  </a:lnTo>
                  <a:lnTo>
                    <a:pt x="251" y="0"/>
                  </a:lnTo>
                  <a:lnTo>
                    <a:pt x="578" y="268"/>
                  </a:lnTo>
                  <a:lnTo>
                    <a:pt x="251" y="536"/>
                  </a:lnTo>
                  <a:lnTo>
                    <a:pt x="895" y="536"/>
                  </a:lnTo>
                  <a:lnTo>
                    <a:pt x="1431"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4" name="Freeform 29"/>
            <p:cNvSpPr/>
            <p:nvPr/>
          </p:nvSpPr>
          <p:spPr bwMode="auto">
            <a:xfrm>
              <a:off x="4350" y="1968"/>
              <a:ext cx="947" cy="1724"/>
            </a:xfrm>
            <a:custGeom>
              <a:avLst/>
              <a:gdLst>
                <a:gd name="T0" fmla="*/ 205 w 947"/>
                <a:gd name="T1" fmla="*/ 1724 h 1724"/>
                <a:gd name="T2" fmla="*/ 741 w 947"/>
                <a:gd name="T3" fmla="*/ 1188 h 1724"/>
                <a:gd name="T4" fmla="*/ 741 w 947"/>
                <a:gd name="T5" fmla="*/ 578 h 1724"/>
                <a:gd name="T6" fmla="*/ 947 w 947"/>
                <a:gd name="T7" fmla="*/ 578 h 1724"/>
                <a:gd name="T8" fmla="*/ 473 w 947"/>
                <a:gd name="T9" fmla="*/ 0 h 1724"/>
                <a:gd name="T10" fmla="*/ 0 w 947"/>
                <a:gd name="T11" fmla="*/ 578 h 1724"/>
                <a:gd name="T12" fmla="*/ 205 w 947"/>
                <a:gd name="T13" fmla="*/ 578 h 1724"/>
                <a:gd name="T14" fmla="*/ 205 w 947"/>
                <a:gd name="T15" fmla="*/ 1724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205" y="1724"/>
                  </a:moveTo>
                  <a:lnTo>
                    <a:pt x="741" y="1188"/>
                  </a:lnTo>
                  <a:lnTo>
                    <a:pt x="741" y="578"/>
                  </a:lnTo>
                  <a:lnTo>
                    <a:pt x="947" y="578"/>
                  </a:lnTo>
                  <a:lnTo>
                    <a:pt x="473" y="0"/>
                  </a:lnTo>
                  <a:lnTo>
                    <a:pt x="0" y="578"/>
                  </a:lnTo>
                  <a:lnTo>
                    <a:pt x="205" y="578"/>
                  </a:lnTo>
                  <a:lnTo>
                    <a:pt x="205" y="1724"/>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5" name="Freeform 30"/>
            <p:cNvSpPr/>
            <p:nvPr/>
          </p:nvSpPr>
          <p:spPr bwMode="auto">
            <a:xfrm>
              <a:off x="4350" y="1968"/>
              <a:ext cx="947" cy="1724"/>
            </a:xfrm>
            <a:custGeom>
              <a:avLst/>
              <a:gdLst>
                <a:gd name="T0" fmla="*/ 205 w 947"/>
                <a:gd name="T1" fmla="*/ 1724 h 1724"/>
                <a:gd name="T2" fmla="*/ 741 w 947"/>
                <a:gd name="T3" fmla="*/ 1188 h 1724"/>
                <a:gd name="T4" fmla="*/ 741 w 947"/>
                <a:gd name="T5" fmla="*/ 578 h 1724"/>
                <a:gd name="T6" fmla="*/ 947 w 947"/>
                <a:gd name="T7" fmla="*/ 578 h 1724"/>
                <a:gd name="T8" fmla="*/ 473 w 947"/>
                <a:gd name="T9" fmla="*/ 0 h 1724"/>
                <a:gd name="T10" fmla="*/ 0 w 947"/>
                <a:gd name="T11" fmla="*/ 578 h 1724"/>
                <a:gd name="T12" fmla="*/ 205 w 947"/>
                <a:gd name="T13" fmla="*/ 578 h 1724"/>
                <a:gd name="T14" fmla="*/ 205 w 947"/>
                <a:gd name="T15" fmla="*/ 1724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205" y="1724"/>
                  </a:moveTo>
                  <a:lnTo>
                    <a:pt x="741" y="1188"/>
                  </a:lnTo>
                  <a:lnTo>
                    <a:pt x="741" y="578"/>
                  </a:lnTo>
                  <a:lnTo>
                    <a:pt x="947" y="578"/>
                  </a:lnTo>
                  <a:lnTo>
                    <a:pt x="473" y="0"/>
                  </a:lnTo>
                  <a:lnTo>
                    <a:pt x="0" y="578"/>
                  </a:lnTo>
                  <a:lnTo>
                    <a:pt x="205" y="578"/>
                  </a:lnTo>
                  <a:lnTo>
                    <a:pt x="205" y="1724"/>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6" name="Freeform 32"/>
            <p:cNvSpPr/>
            <p:nvPr/>
          </p:nvSpPr>
          <p:spPr bwMode="auto">
            <a:xfrm>
              <a:off x="4350" y="1968"/>
              <a:ext cx="947" cy="1724"/>
            </a:xfrm>
            <a:custGeom>
              <a:avLst/>
              <a:gdLst>
                <a:gd name="T0" fmla="*/ 473 w 947"/>
                <a:gd name="T1" fmla="*/ 0 h 1724"/>
                <a:gd name="T2" fmla="*/ 0 w 947"/>
                <a:gd name="T3" fmla="*/ 578 h 1724"/>
                <a:gd name="T4" fmla="*/ 205 w 947"/>
                <a:gd name="T5" fmla="*/ 578 h 1724"/>
                <a:gd name="T6" fmla="*/ 205 w 947"/>
                <a:gd name="T7" fmla="*/ 1724 h 1724"/>
                <a:gd name="T8" fmla="*/ 741 w 947"/>
                <a:gd name="T9" fmla="*/ 1188 h 1724"/>
                <a:gd name="T10" fmla="*/ 741 w 947"/>
                <a:gd name="T11" fmla="*/ 578 h 1724"/>
                <a:gd name="T12" fmla="*/ 947 w 947"/>
                <a:gd name="T13" fmla="*/ 578 h 1724"/>
                <a:gd name="T14" fmla="*/ 473 w 947"/>
                <a:gd name="T15" fmla="*/ 0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473" y="0"/>
                  </a:moveTo>
                  <a:lnTo>
                    <a:pt x="0" y="578"/>
                  </a:lnTo>
                  <a:lnTo>
                    <a:pt x="205" y="578"/>
                  </a:lnTo>
                  <a:lnTo>
                    <a:pt x="205" y="1724"/>
                  </a:lnTo>
                  <a:lnTo>
                    <a:pt x="741" y="1188"/>
                  </a:lnTo>
                  <a:lnTo>
                    <a:pt x="741" y="578"/>
                  </a:lnTo>
                  <a:lnTo>
                    <a:pt x="947" y="578"/>
                  </a:lnTo>
                  <a:lnTo>
                    <a:pt x="473"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7" name="Freeform 33"/>
            <p:cNvSpPr/>
            <p:nvPr/>
          </p:nvSpPr>
          <p:spPr bwMode="auto">
            <a:xfrm>
              <a:off x="2515" y="2950"/>
              <a:ext cx="1723" cy="948"/>
            </a:xfrm>
            <a:custGeom>
              <a:avLst/>
              <a:gdLst>
                <a:gd name="T0" fmla="*/ 0 w 1723"/>
                <a:gd name="T1" fmla="*/ 206 h 948"/>
                <a:gd name="T2" fmla="*/ 536 w 1723"/>
                <a:gd name="T3" fmla="*/ 742 h 948"/>
                <a:gd name="T4" fmla="*/ 1145 w 1723"/>
                <a:gd name="T5" fmla="*/ 742 h 948"/>
                <a:gd name="T6" fmla="*/ 1145 w 1723"/>
                <a:gd name="T7" fmla="*/ 948 h 948"/>
                <a:gd name="T8" fmla="*/ 1723 w 1723"/>
                <a:gd name="T9" fmla="*/ 474 h 948"/>
                <a:gd name="T10" fmla="*/ 1145 w 1723"/>
                <a:gd name="T11" fmla="*/ 0 h 948"/>
                <a:gd name="T12" fmla="*/ 1145 w 1723"/>
                <a:gd name="T13" fmla="*/ 206 h 948"/>
                <a:gd name="T14" fmla="*/ 0 w 1723"/>
                <a:gd name="T15" fmla="*/ 206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0" y="206"/>
                  </a:moveTo>
                  <a:lnTo>
                    <a:pt x="536" y="742"/>
                  </a:lnTo>
                  <a:lnTo>
                    <a:pt x="1145" y="742"/>
                  </a:lnTo>
                  <a:lnTo>
                    <a:pt x="1145" y="948"/>
                  </a:lnTo>
                  <a:lnTo>
                    <a:pt x="1723" y="474"/>
                  </a:lnTo>
                  <a:lnTo>
                    <a:pt x="1145" y="0"/>
                  </a:lnTo>
                  <a:lnTo>
                    <a:pt x="1145" y="206"/>
                  </a:lnTo>
                  <a:lnTo>
                    <a:pt x="0" y="206"/>
                  </a:lnTo>
                  <a:close/>
                </a:path>
              </a:pathLst>
            </a:custGeom>
            <a:solidFill>
              <a:srgbClr val="594134"/>
            </a:solidFill>
            <a:ln>
              <a:noFill/>
            </a:ln>
          </p:spPr>
          <p:txBody>
            <a:bodyPr vert="horz" wrap="square" lIns="91440" tIns="45720" rIns="91440" bIns="45720" numCol="1" anchor="t" anchorCtr="0" compatLnSpc="1"/>
            <a:lstStyle/>
            <a:p>
              <a:endParaRPr lang="en-US">
                <a:solidFill>
                  <a:prstClr val="black"/>
                </a:solidFill>
              </a:endParaRPr>
            </a:p>
          </p:txBody>
        </p:sp>
        <p:sp>
          <p:nvSpPr>
            <p:cNvPr id="28" name="Freeform 34"/>
            <p:cNvSpPr/>
            <p:nvPr/>
          </p:nvSpPr>
          <p:spPr bwMode="auto">
            <a:xfrm>
              <a:off x="2515" y="2950"/>
              <a:ext cx="1723" cy="948"/>
            </a:xfrm>
            <a:custGeom>
              <a:avLst/>
              <a:gdLst>
                <a:gd name="T0" fmla="*/ 0 w 1723"/>
                <a:gd name="T1" fmla="*/ 206 h 948"/>
                <a:gd name="T2" fmla="*/ 536 w 1723"/>
                <a:gd name="T3" fmla="*/ 742 h 948"/>
                <a:gd name="T4" fmla="*/ 1145 w 1723"/>
                <a:gd name="T5" fmla="*/ 742 h 948"/>
                <a:gd name="T6" fmla="*/ 1145 w 1723"/>
                <a:gd name="T7" fmla="*/ 948 h 948"/>
                <a:gd name="T8" fmla="*/ 1723 w 1723"/>
                <a:gd name="T9" fmla="*/ 474 h 948"/>
                <a:gd name="T10" fmla="*/ 1145 w 1723"/>
                <a:gd name="T11" fmla="*/ 0 h 948"/>
                <a:gd name="T12" fmla="*/ 1145 w 1723"/>
                <a:gd name="T13" fmla="*/ 206 h 948"/>
                <a:gd name="T14" fmla="*/ 0 w 1723"/>
                <a:gd name="T15" fmla="*/ 206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0" y="206"/>
                  </a:moveTo>
                  <a:lnTo>
                    <a:pt x="536" y="742"/>
                  </a:lnTo>
                  <a:lnTo>
                    <a:pt x="1145" y="742"/>
                  </a:lnTo>
                  <a:lnTo>
                    <a:pt x="1145" y="948"/>
                  </a:lnTo>
                  <a:lnTo>
                    <a:pt x="1723" y="474"/>
                  </a:lnTo>
                  <a:lnTo>
                    <a:pt x="1145" y="0"/>
                  </a:lnTo>
                  <a:lnTo>
                    <a:pt x="1145" y="206"/>
                  </a:lnTo>
                  <a:lnTo>
                    <a:pt x="0" y="206"/>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9" name="Freeform 36"/>
            <p:cNvSpPr/>
            <p:nvPr/>
          </p:nvSpPr>
          <p:spPr bwMode="auto">
            <a:xfrm>
              <a:off x="2515" y="2950"/>
              <a:ext cx="1723" cy="948"/>
            </a:xfrm>
            <a:custGeom>
              <a:avLst/>
              <a:gdLst>
                <a:gd name="T0" fmla="*/ 1145 w 1723"/>
                <a:gd name="T1" fmla="*/ 0 h 948"/>
                <a:gd name="T2" fmla="*/ 1145 w 1723"/>
                <a:gd name="T3" fmla="*/ 206 h 948"/>
                <a:gd name="T4" fmla="*/ 536 w 1723"/>
                <a:gd name="T5" fmla="*/ 206 h 948"/>
                <a:gd name="T6" fmla="*/ 0 w 1723"/>
                <a:gd name="T7" fmla="*/ 206 h 948"/>
                <a:gd name="T8" fmla="*/ 536 w 1723"/>
                <a:gd name="T9" fmla="*/ 742 h 948"/>
                <a:gd name="T10" fmla="*/ 1145 w 1723"/>
                <a:gd name="T11" fmla="*/ 742 h 948"/>
                <a:gd name="T12" fmla="*/ 1145 w 1723"/>
                <a:gd name="T13" fmla="*/ 948 h 948"/>
                <a:gd name="T14" fmla="*/ 1723 w 1723"/>
                <a:gd name="T15" fmla="*/ 474 h 948"/>
                <a:gd name="T16" fmla="*/ 1396 w 1723"/>
                <a:gd name="T17" fmla="*/ 206 h 948"/>
                <a:gd name="T18" fmla="*/ 1145 w 1723"/>
                <a:gd name="T19"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3" h="948">
                  <a:moveTo>
                    <a:pt x="1145" y="0"/>
                  </a:moveTo>
                  <a:lnTo>
                    <a:pt x="1145" y="206"/>
                  </a:lnTo>
                  <a:lnTo>
                    <a:pt x="536" y="206"/>
                  </a:lnTo>
                  <a:lnTo>
                    <a:pt x="0" y="206"/>
                  </a:lnTo>
                  <a:lnTo>
                    <a:pt x="536" y="742"/>
                  </a:lnTo>
                  <a:lnTo>
                    <a:pt x="1145" y="742"/>
                  </a:lnTo>
                  <a:lnTo>
                    <a:pt x="1145" y="948"/>
                  </a:lnTo>
                  <a:lnTo>
                    <a:pt x="1723" y="474"/>
                  </a:lnTo>
                  <a:lnTo>
                    <a:pt x="1396" y="206"/>
                  </a:lnTo>
                  <a:lnTo>
                    <a:pt x="1145"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grpSp>
      <p:sp>
        <p:nvSpPr>
          <p:cNvPr id="51" name="TextBox 13"/>
          <p:cNvSpPr txBox="1"/>
          <p:nvPr/>
        </p:nvSpPr>
        <p:spPr>
          <a:xfrm>
            <a:off x="2518768" y="259068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p:nvPr/>
        </p:nvSpPr>
        <p:spPr>
          <a:xfrm>
            <a:off x="1480056" y="291268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p:nvPr/>
        </p:nvSpPr>
        <p:spPr>
          <a:xfrm>
            <a:off x="2518768" y="496151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p:nvPr/>
        </p:nvSpPr>
        <p:spPr>
          <a:xfrm>
            <a:off x="1480056" y="528351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p:nvPr/>
        </p:nvSpPr>
        <p:spPr>
          <a:xfrm>
            <a:off x="8434055" y="259068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13"/>
          <p:cNvSpPr txBox="1"/>
          <p:nvPr/>
        </p:nvSpPr>
        <p:spPr>
          <a:xfrm>
            <a:off x="8434055" y="2912684"/>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p:nvPr/>
        </p:nvSpPr>
        <p:spPr>
          <a:xfrm>
            <a:off x="8434055" y="496151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13"/>
          <p:cNvSpPr txBox="1"/>
          <p:nvPr/>
        </p:nvSpPr>
        <p:spPr>
          <a:xfrm>
            <a:off x="8434055" y="5283514"/>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3" name="组合 42"/>
          <p:cNvGrpSpPr/>
          <p:nvPr/>
        </p:nvGrpSpPr>
        <p:grpSpPr>
          <a:xfrm>
            <a:off x="605147" y="612097"/>
            <a:ext cx="3280001" cy="492422"/>
            <a:chOff x="1119389" y="4209953"/>
            <a:chExt cx="3280001" cy="492422"/>
          </a:xfrm>
        </p:grpSpPr>
        <p:sp>
          <p:nvSpPr>
            <p:cNvPr id="44" name="燕尾形 43"/>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45"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46" name="燕尾形 45"/>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2447708" y="1851730"/>
            <a:ext cx="621122" cy="621122"/>
            <a:chOff x="3050021" y="1873405"/>
            <a:chExt cx="621122" cy="621122"/>
          </a:xfrm>
        </p:grpSpPr>
        <p:sp>
          <p:nvSpPr>
            <p:cNvPr id="3" name="Freeform 228"/>
            <p:cNvSpPr>
              <a:spLocks noChangeArrowheads="1"/>
            </p:cNvSpPr>
            <p:nvPr/>
          </p:nvSpPr>
          <p:spPr bwMode="auto">
            <a:xfrm>
              <a:off x="3050021" y="2119511"/>
              <a:ext cx="621122" cy="193368"/>
            </a:xfrm>
            <a:custGeom>
              <a:avLst/>
              <a:gdLst>
                <a:gd name="T0" fmla="*/ 0 w 934"/>
                <a:gd name="T1" fmla="*/ 0 h 292"/>
                <a:gd name="T2" fmla="*/ 470 w 934"/>
                <a:gd name="T3" fmla="*/ 291 h 292"/>
                <a:gd name="T4" fmla="*/ 933 w 934"/>
                <a:gd name="T5" fmla="*/ 0 h 292"/>
              </a:gdLst>
              <a:ahLst/>
              <a:cxnLst>
                <a:cxn ang="0">
                  <a:pos x="T0" y="T1"/>
                </a:cxn>
                <a:cxn ang="0">
                  <a:pos x="T2" y="T3"/>
                </a:cxn>
                <a:cxn ang="0">
                  <a:pos x="T4" y="T5"/>
                </a:cxn>
              </a:cxnLst>
              <a:rect l="0" t="0" r="r" b="b"/>
              <a:pathLst>
                <a:path w="934" h="292">
                  <a:moveTo>
                    <a:pt x="0" y="0"/>
                  </a:moveTo>
                  <a:lnTo>
                    <a:pt x="470" y="291"/>
                  </a:lnTo>
                  <a:lnTo>
                    <a:pt x="933"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4" name="Freeform 229"/>
            <p:cNvSpPr>
              <a:spLocks noChangeArrowheads="1"/>
            </p:cNvSpPr>
            <p:nvPr/>
          </p:nvSpPr>
          <p:spPr bwMode="auto">
            <a:xfrm>
              <a:off x="3050021" y="2081422"/>
              <a:ext cx="621122" cy="413105"/>
            </a:xfrm>
            <a:custGeom>
              <a:avLst/>
              <a:gdLst>
                <a:gd name="T0" fmla="*/ 156 w 934"/>
                <a:gd name="T1" fmla="*/ 0 h 620"/>
                <a:gd name="T2" fmla="*/ 0 w 934"/>
                <a:gd name="T3" fmla="*/ 60 h 620"/>
                <a:gd name="T4" fmla="*/ 0 w 934"/>
                <a:gd name="T5" fmla="*/ 619 h 620"/>
                <a:gd name="T6" fmla="*/ 933 w 934"/>
                <a:gd name="T7" fmla="*/ 619 h 620"/>
                <a:gd name="T8" fmla="*/ 933 w 934"/>
                <a:gd name="T9" fmla="*/ 60 h 620"/>
                <a:gd name="T10" fmla="*/ 933 w 934"/>
                <a:gd name="T11" fmla="*/ 60 h 620"/>
                <a:gd name="T12" fmla="*/ 776 w 934"/>
                <a:gd name="T13" fmla="*/ 0 h 620"/>
              </a:gdLst>
              <a:ahLst/>
              <a:cxnLst>
                <a:cxn ang="0">
                  <a:pos x="T0" y="T1"/>
                </a:cxn>
                <a:cxn ang="0">
                  <a:pos x="T2" y="T3"/>
                </a:cxn>
                <a:cxn ang="0">
                  <a:pos x="T4" y="T5"/>
                </a:cxn>
                <a:cxn ang="0">
                  <a:pos x="T6" y="T7"/>
                </a:cxn>
                <a:cxn ang="0">
                  <a:pos x="T8" y="T9"/>
                </a:cxn>
                <a:cxn ang="0">
                  <a:pos x="T10" y="T11"/>
                </a:cxn>
                <a:cxn ang="0">
                  <a:pos x="T12" y="T13"/>
                </a:cxn>
              </a:cxnLst>
              <a:rect l="0" t="0" r="r" b="b"/>
              <a:pathLst>
                <a:path w="934" h="620">
                  <a:moveTo>
                    <a:pt x="156" y="0"/>
                  </a:moveTo>
                  <a:lnTo>
                    <a:pt x="0" y="60"/>
                  </a:lnTo>
                  <a:lnTo>
                    <a:pt x="0" y="619"/>
                  </a:lnTo>
                  <a:lnTo>
                    <a:pt x="933" y="619"/>
                  </a:lnTo>
                  <a:lnTo>
                    <a:pt x="933" y="60"/>
                  </a:lnTo>
                  <a:lnTo>
                    <a:pt x="933" y="60"/>
                  </a:lnTo>
                  <a:lnTo>
                    <a:pt x="776"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5" name="Freeform 230"/>
            <p:cNvSpPr>
              <a:spLocks noChangeArrowheads="1"/>
            </p:cNvSpPr>
            <p:nvPr/>
          </p:nvSpPr>
          <p:spPr bwMode="auto">
            <a:xfrm>
              <a:off x="3155494" y="1873405"/>
              <a:ext cx="416034" cy="307630"/>
            </a:xfrm>
            <a:custGeom>
              <a:avLst/>
              <a:gdLst>
                <a:gd name="T0" fmla="*/ 0 w 628"/>
                <a:gd name="T1" fmla="*/ 463 h 464"/>
                <a:gd name="T2" fmla="*/ 0 w 628"/>
                <a:gd name="T3" fmla="*/ 0 h 464"/>
                <a:gd name="T4" fmla="*/ 627 w 628"/>
                <a:gd name="T5" fmla="*/ 0 h 464"/>
                <a:gd name="T6" fmla="*/ 627 w 628"/>
                <a:gd name="T7" fmla="*/ 463 h 464"/>
              </a:gdLst>
              <a:ahLst/>
              <a:cxnLst>
                <a:cxn ang="0">
                  <a:pos x="T0" y="T1"/>
                </a:cxn>
                <a:cxn ang="0">
                  <a:pos x="T2" y="T3"/>
                </a:cxn>
                <a:cxn ang="0">
                  <a:pos x="T4" y="T5"/>
                </a:cxn>
                <a:cxn ang="0">
                  <a:pos x="T6" y="T7"/>
                </a:cxn>
              </a:cxnLst>
              <a:rect l="0" t="0" r="r" b="b"/>
              <a:pathLst>
                <a:path w="628" h="464">
                  <a:moveTo>
                    <a:pt x="0" y="463"/>
                  </a:moveTo>
                  <a:lnTo>
                    <a:pt x="0" y="0"/>
                  </a:lnTo>
                  <a:lnTo>
                    <a:pt x="627" y="0"/>
                  </a:lnTo>
                  <a:lnTo>
                    <a:pt x="627" y="463"/>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52" name="TextBox 13"/>
          <p:cNvSpPr txBox="1"/>
          <p:nvPr/>
        </p:nvSpPr>
        <p:spPr>
          <a:xfrm>
            <a:off x="1589229" y="2761099"/>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p:nvPr/>
        </p:nvSpPr>
        <p:spPr>
          <a:xfrm>
            <a:off x="1591270" y="3047004"/>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Group 25"/>
          <p:cNvGrpSpPr/>
          <p:nvPr/>
        </p:nvGrpSpPr>
        <p:grpSpPr>
          <a:xfrm>
            <a:off x="5874799" y="1853196"/>
            <a:ext cx="442403" cy="618191"/>
            <a:chOff x="9527853" y="1873405"/>
            <a:chExt cx="442403" cy="618191"/>
          </a:xfrm>
        </p:grpSpPr>
        <p:sp>
          <p:nvSpPr>
            <p:cNvPr id="7" name="Freeform 253"/>
            <p:cNvSpPr>
              <a:spLocks noChangeArrowheads="1"/>
            </p:cNvSpPr>
            <p:nvPr/>
          </p:nvSpPr>
          <p:spPr bwMode="auto">
            <a:xfrm>
              <a:off x="9674343" y="1873405"/>
              <a:ext cx="140631" cy="70317"/>
            </a:xfrm>
            <a:custGeom>
              <a:avLst/>
              <a:gdLst>
                <a:gd name="T0" fmla="*/ 0 w 210"/>
                <a:gd name="T1" fmla="*/ 105 h 106"/>
                <a:gd name="T2" fmla="*/ 0 w 210"/>
                <a:gd name="T3" fmla="*/ 0 h 106"/>
                <a:gd name="T4" fmla="*/ 209 w 210"/>
                <a:gd name="T5" fmla="*/ 0 h 106"/>
                <a:gd name="T6" fmla="*/ 209 w 210"/>
                <a:gd name="T7" fmla="*/ 105 h 106"/>
              </a:gdLst>
              <a:ahLst/>
              <a:cxnLst>
                <a:cxn ang="0">
                  <a:pos x="T0" y="T1"/>
                </a:cxn>
                <a:cxn ang="0">
                  <a:pos x="T2" y="T3"/>
                </a:cxn>
                <a:cxn ang="0">
                  <a:pos x="T4" y="T5"/>
                </a:cxn>
                <a:cxn ang="0">
                  <a:pos x="T6" y="T7"/>
                </a:cxn>
              </a:cxnLst>
              <a:rect l="0" t="0" r="r" b="b"/>
              <a:pathLst>
                <a:path w="210" h="106">
                  <a:moveTo>
                    <a:pt x="0" y="105"/>
                  </a:moveTo>
                  <a:lnTo>
                    <a:pt x="0" y="0"/>
                  </a:lnTo>
                  <a:lnTo>
                    <a:pt x="209" y="0"/>
                  </a:lnTo>
                  <a:lnTo>
                    <a:pt x="209" y="105"/>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 name="Freeform 254"/>
            <p:cNvSpPr>
              <a:spLocks noChangeArrowheads="1"/>
            </p:cNvSpPr>
            <p:nvPr/>
          </p:nvSpPr>
          <p:spPr bwMode="auto">
            <a:xfrm>
              <a:off x="9565941" y="1961300"/>
              <a:ext cx="363297" cy="530296"/>
            </a:xfrm>
            <a:custGeom>
              <a:avLst/>
              <a:gdLst>
                <a:gd name="T0" fmla="*/ 0 w 546"/>
                <a:gd name="T1" fmla="*/ 0 h 799"/>
                <a:gd name="T2" fmla="*/ 0 w 546"/>
                <a:gd name="T3" fmla="*/ 798 h 799"/>
                <a:gd name="T4" fmla="*/ 545 w 546"/>
                <a:gd name="T5" fmla="*/ 798 h 799"/>
                <a:gd name="T6" fmla="*/ 545 w 546"/>
                <a:gd name="T7" fmla="*/ 0 h 799"/>
              </a:gdLst>
              <a:ahLst/>
              <a:cxnLst>
                <a:cxn ang="0">
                  <a:pos x="T0" y="T1"/>
                </a:cxn>
                <a:cxn ang="0">
                  <a:pos x="T2" y="T3"/>
                </a:cxn>
                <a:cxn ang="0">
                  <a:pos x="T4" y="T5"/>
                </a:cxn>
                <a:cxn ang="0">
                  <a:pos x="T6" y="T7"/>
                </a:cxn>
              </a:cxnLst>
              <a:rect l="0" t="0" r="r" b="b"/>
              <a:pathLst>
                <a:path w="546" h="799">
                  <a:moveTo>
                    <a:pt x="0" y="0"/>
                  </a:moveTo>
                  <a:lnTo>
                    <a:pt x="0" y="798"/>
                  </a:lnTo>
                  <a:lnTo>
                    <a:pt x="545" y="798"/>
                  </a:lnTo>
                  <a:lnTo>
                    <a:pt x="545"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9" name="Line 255"/>
            <p:cNvSpPr>
              <a:spLocks noChangeShapeType="1"/>
            </p:cNvSpPr>
            <p:nvPr/>
          </p:nvSpPr>
          <p:spPr bwMode="auto">
            <a:xfrm>
              <a:off x="9686061" y="2060915"/>
              <a:ext cx="2931" cy="342788"/>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0" name="Line 256"/>
            <p:cNvSpPr>
              <a:spLocks noChangeShapeType="1"/>
            </p:cNvSpPr>
            <p:nvPr/>
          </p:nvSpPr>
          <p:spPr bwMode="auto">
            <a:xfrm>
              <a:off x="9806187" y="2060915"/>
              <a:ext cx="2929" cy="342788"/>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1" name="Line 257"/>
            <p:cNvSpPr>
              <a:spLocks noChangeShapeType="1"/>
            </p:cNvSpPr>
            <p:nvPr/>
          </p:nvSpPr>
          <p:spPr bwMode="auto">
            <a:xfrm>
              <a:off x="9527853" y="1952509"/>
              <a:ext cx="442403"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58" name="TextBox 13"/>
          <p:cNvSpPr txBox="1"/>
          <p:nvPr/>
        </p:nvSpPr>
        <p:spPr>
          <a:xfrm>
            <a:off x="4926960" y="2765492"/>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TextBox 13"/>
          <p:cNvSpPr txBox="1"/>
          <p:nvPr/>
        </p:nvSpPr>
        <p:spPr>
          <a:xfrm>
            <a:off x="4929001" y="3051397"/>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 name="Group 1"/>
          <p:cNvGrpSpPr/>
          <p:nvPr/>
        </p:nvGrpSpPr>
        <p:grpSpPr>
          <a:xfrm>
            <a:off x="9165653" y="1853196"/>
            <a:ext cx="536156" cy="618190"/>
            <a:chOff x="9151943" y="2024331"/>
            <a:chExt cx="536156" cy="618190"/>
          </a:xfrm>
        </p:grpSpPr>
        <p:sp>
          <p:nvSpPr>
            <p:cNvPr id="13" name="Freeform 475"/>
            <p:cNvSpPr>
              <a:spLocks noChangeArrowheads="1"/>
            </p:cNvSpPr>
            <p:nvPr/>
          </p:nvSpPr>
          <p:spPr bwMode="auto">
            <a:xfrm>
              <a:off x="9151943" y="2024331"/>
              <a:ext cx="536156" cy="398456"/>
            </a:xfrm>
            <a:custGeom>
              <a:avLst/>
              <a:gdLst>
                <a:gd name="T0" fmla="*/ 0 w 807"/>
                <a:gd name="T1" fmla="*/ 597 h 598"/>
                <a:gd name="T2" fmla="*/ 89 w 807"/>
                <a:gd name="T3" fmla="*/ 0 h 598"/>
                <a:gd name="T4" fmla="*/ 716 w 807"/>
                <a:gd name="T5" fmla="*/ 0 h 598"/>
                <a:gd name="T6" fmla="*/ 806 w 807"/>
                <a:gd name="T7" fmla="*/ 597 h 598"/>
              </a:gdLst>
              <a:ahLst/>
              <a:cxnLst>
                <a:cxn ang="0">
                  <a:pos x="T0" y="T1"/>
                </a:cxn>
                <a:cxn ang="0">
                  <a:pos x="T2" y="T3"/>
                </a:cxn>
                <a:cxn ang="0">
                  <a:pos x="T4" y="T5"/>
                </a:cxn>
                <a:cxn ang="0">
                  <a:pos x="T6" y="T7"/>
                </a:cxn>
              </a:cxnLst>
              <a:rect l="0" t="0" r="r" b="b"/>
              <a:pathLst>
                <a:path w="807" h="598">
                  <a:moveTo>
                    <a:pt x="0" y="597"/>
                  </a:moveTo>
                  <a:lnTo>
                    <a:pt x="89" y="0"/>
                  </a:lnTo>
                  <a:lnTo>
                    <a:pt x="716" y="0"/>
                  </a:lnTo>
                  <a:lnTo>
                    <a:pt x="806" y="597"/>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4" name="Freeform 476"/>
            <p:cNvSpPr>
              <a:spLocks noChangeArrowheads="1"/>
            </p:cNvSpPr>
            <p:nvPr/>
          </p:nvSpPr>
          <p:spPr bwMode="auto">
            <a:xfrm>
              <a:off x="9151943" y="2419855"/>
              <a:ext cx="536156" cy="222666"/>
            </a:xfrm>
            <a:custGeom>
              <a:avLst/>
              <a:gdLst>
                <a:gd name="T0" fmla="*/ 239 w 807"/>
                <a:gd name="T1" fmla="*/ 0 h 337"/>
                <a:gd name="T2" fmla="*/ 239 w 807"/>
                <a:gd name="T3" fmla="*/ 0 h 337"/>
                <a:gd name="T4" fmla="*/ 403 w 807"/>
                <a:gd name="T5" fmla="*/ 172 h 337"/>
                <a:gd name="T6" fmla="*/ 567 w 807"/>
                <a:gd name="T7" fmla="*/ 0 h 337"/>
                <a:gd name="T8" fmla="*/ 806 w 807"/>
                <a:gd name="T9" fmla="*/ 0 h 337"/>
                <a:gd name="T10" fmla="*/ 806 w 807"/>
                <a:gd name="T11" fmla="*/ 336 h 337"/>
                <a:gd name="T12" fmla="*/ 0 w 807"/>
                <a:gd name="T13" fmla="*/ 336 h 337"/>
                <a:gd name="T14" fmla="*/ 0 w 807"/>
                <a:gd name="T15" fmla="*/ 0 h 337"/>
                <a:gd name="T16" fmla="*/ 239 w 807"/>
                <a:gd name="T1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337">
                  <a:moveTo>
                    <a:pt x="239" y="0"/>
                  </a:moveTo>
                  <a:lnTo>
                    <a:pt x="239" y="0"/>
                  </a:lnTo>
                  <a:cubicBezTo>
                    <a:pt x="239" y="97"/>
                    <a:pt x="313" y="172"/>
                    <a:pt x="403" y="172"/>
                  </a:cubicBezTo>
                  <a:cubicBezTo>
                    <a:pt x="493" y="172"/>
                    <a:pt x="567" y="97"/>
                    <a:pt x="567" y="0"/>
                  </a:cubicBezTo>
                  <a:cubicBezTo>
                    <a:pt x="806" y="0"/>
                    <a:pt x="806" y="0"/>
                    <a:pt x="806" y="0"/>
                  </a:cubicBezTo>
                  <a:cubicBezTo>
                    <a:pt x="806" y="336"/>
                    <a:pt x="806" y="336"/>
                    <a:pt x="806" y="336"/>
                  </a:cubicBezTo>
                  <a:cubicBezTo>
                    <a:pt x="0" y="336"/>
                    <a:pt x="0" y="336"/>
                    <a:pt x="0" y="336"/>
                  </a:cubicBezTo>
                  <a:cubicBezTo>
                    <a:pt x="0" y="0"/>
                    <a:pt x="0" y="0"/>
                    <a:pt x="0" y="0"/>
                  </a:cubicBezTo>
                  <a:lnTo>
                    <a:pt x="239"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15" name="Line 477"/>
            <p:cNvSpPr>
              <a:spLocks noChangeShapeType="1"/>
            </p:cNvSpPr>
            <p:nvPr/>
          </p:nvSpPr>
          <p:spPr bwMode="auto">
            <a:xfrm>
              <a:off x="9222258" y="2320240"/>
              <a:ext cx="398456"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6" name="Line 478"/>
            <p:cNvSpPr>
              <a:spLocks noChangeShapeType="1"/>
            </p:cNvSpPr>
            <p:nvPr/>
          </p:nvSpPr>
          <p:spPr bwMode="auto">
            <a:xfrm>
              <a:off x="9242767" y="2220627"/>
              <a:ext cx="357437"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7" name="Line 479"/>
            <p:cNvSpPr>
              <a:spLocks noChangeShapeType="1"/>
            </p:cNvSpPr>
            <p:nvPr/>
          </p:nvSpPr>
          <p:spPr bwMode="auto">
            <a:xfrm>
              <a:off x="9260345" y="2121013"/>
              <a:ext cx="316421"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60" name="TextBox 13"/>
          <p:cNvSpPr txBox="1"/>
          <p:nvPr/>
        </p:nvSpPr>
        <p:spPr>
          <a:xfrm>
            <a:off x="8264691" y="2765492"/>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TextBox 13"/>
          <p:cNvSpPr txBox="1"/>
          <p:nvPr/>
        </p:nvSpPr>
        <p:spPr>
          <a:xfrm>
            <a:off x="8266732" y="3051397"/>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9" name="Group 59"/>
          <p:cNvGrpSpPr/>
          <p:nvPr/>
        </p:nvGrpSpPr>
        <p:grpSpPr>
          <a:xfrm>
            <a:off x="9172977" y="4010861"/>
            <a:ext cx="521508" cy="635771"/>
            <a:chOff x="15759151" y="8302288"/>
            <a:chExt cx="521508" cy="635771"/>
          </a:xfrm>
        </p:grpSpPr>
        <p:sp>
          <p:nvSpPr>
            <p:cNvPr id="30" name="Line 217"/>
            <p:cNvSpPr>
              <a:spLocks noChangeShapeType="1"/>
            </p:cNvSpPr>
            <p:nvPr/>
          </p:nvSpPr>
          <p:spPr bwMode="auto">
            <a:xfrm>
              <a:off x="15817747" y="8489798"/>
              <a:ext cx="2931" cy="445332"/>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1" name="Line 218"/>
            <p:cNvSpPr>
              <a:spLocks noChangeShapeType="1"/>
            </p:cNvSpPr>
            <p:nvPr/>
          </p:nvSpPr>
          <p:spPr bwMode="auto">
            <a:xfrm>
              <a:off x="16219134" y="8302290"/>
              <a:ext cx="2929" cy="445332"/>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2" name="Line 219"/>
            <p:cNvSpPr>
              <a:spLocks noChangeShapeType="1"/>
            </p:cNvSpPr>
            <p:nvPr/>
          </p:nvSpPr>
          <p:spPr bwMode="auto">
            <a:xfrm>
              <a:off x="16016975" y="8680235"/>
              <a:ext cx="2931" cy="257824"/>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3" name="Line 220"/>
            <p:cNvSpPr>
              <a:spLocks noChangeShapeType="1"/>
            </p:cNvSpPr>
            <p:nvPr/>
          </p:nvSpPr>
          <p:spPr bwMode="auto">
            <a:xfrm>
              <a:off x="16016975" y="8302290"/>
              <a:ext cx="2931" cy="257824"/>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4" name="Freeform 221"/>
            <p:cNvSpPr>
              <a:spLocks noChangeArrowheads="1"/>
            </p:cNvSpPr>
            <p:nvPr/>
          </p:nvSpPr>
          <p:spPr bwMode="auto">
            <a:xfrm>
              <a:off x="15759151" y="8372607"/>
              <a:ext cx="120124" cy="120122"/>
            </a:xfrm>
            <a:custGeom>
              <a:avLst/>
              <a:gdLst>
                <a:gd name="T0" fmla="*/ 179 w 180"/>
                <a:gd name="T1" fmla="*/ 90 h 180"/>
                <a:gd name="T2" fmla="*/ 179 w 180"/>
                <a:gd name="T3" fmla="*/ 90 h 180"/>
                <a:gd name="T4" fmla="*/ 89 w 180"/>
                <a:gd name="T5" fmla="*/ 179 h 180"/>
                <a:gd name="T6" fmla="*/ 0 w 180"/>
                <a:gd name="T7" fmla="*/ 90 h 180"/>
                <a:gd name="T8" fmla="*/ 89 w 180"/>
                <a:gd name="T9" fmla="*/ 0 h 180"/>
                <a:gd name="T10" fmla="*/ 179 w 180"/>
                <a:gd name="T11" fmla="*/ 90 h 180"/>
              </a:gdLst>
              <a:ahLst/>
              <a:cxnLst>
                <a:cxn ang="0">
                  <a:pos x="T0" y="T1"/>
                </a:cxn>
                <a:cxn ang="0">
                  <a:pos x="T2" y="T3"/>
                </a:cxn>
                <a:cxn ang="0">
                  <a:pos x="T4" y="T5"/>
                </a:cxn>
                <a:cxn ang="0">
                  <a:pos x="T6" y="T7"/>
                </a:cxn>
                <a:cxn ang="0">
                  <a:pos x="T8" y="T9"/>
                </a:cxn>
                <a:cxn ang="0">
                  <a:pos x="T10" y="T11"/>
                </a:cxn>
              </a:cxnLst>
              <a:rect l="0" t="0" r="r" b="b"/>
              <a:pathLst>
                <a:path w="180" h="180">
                  <a:moveTo>
                    <a:pt x="179" y="90"/>
                  </a:moveTo>
                  <a:lnTo>
                    <a:pt x="179" y="90"/>
                  </a:lnTo>
                  <a:cubicBezTo>
                    <a:pt x="179" y="134"/>
                    <a:pt x="142" y="179"/>
                    <a:pt x="89" y="179"/>
                  </a:cubicBezTo>
                  <a:cubicBezTo>
                    <a:pt x="37" y="179"/>
                    <a:pt x="0" y="134"/>
                    <a:pt x="0" y="90"/>
                  </a:cubicBezTo>
                  <a:cubicBezTo>
                    <a:pt x="0" y="37"/>
                    <a:pt x="37" y="0"/>
                    <a:pt x="89" y="0"/>
                  </a:cubicBezTo>
                  <a:cubicBezTo>
                    <a:pt x="142" y="0"/>
                    <a:pt x="179" y="37"/>
                    <a:pt x="179" y="90"/>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5" name="Freeform 222"/>
            <p:cNvSpPr>
              <a:spLocks noChangeArrowheads="1"/>
            </p:cNvSpPr>
            <p:nvPr/>
          </p:nvSpPr>
          <p:spPr bwMode="auto">
            <a:xfrm>
              <a:off x="16154677" y="8747622"/>
              <a:ext cx="125982" cy="120122"/>
            </a:xfrm>
            <a:custGeom>
              <a:avLst/>
              <a:gdLst>
                <a:gd name="T0" fmla="*/ 187 w 188"/>
                <a:gd name="T1" fmla="*/ 89 h 180"/>
                <a:gd name="T2" fmla="*/ 187 w 188"/>
                <a:gd name="T3" fmla="*/ 89 h 180"/>
                <a:gd name="T4" fmla="*/ 97 w 188"/>
                <a:gd name="T5" fmla="*/ 179 h 180"/>
                <a:gd name="T6" fmla="*/ 0 w 188"/>
                <a:gd name="T7" fmla="*/ 89 h 180"/>
                <a:gd name="T8" fmla="*/ 97 w 188"/>
                <a:gd name="T9" fmla="*/ 0 h 180"/>
                <a:gd name="T10" fmla="*/ 187 w 188"/>
                <a:gd name="T11" fmla="*/ 89 h 180"/>
              </a:gdLst>
              <a:ahLst/>
              <a:cxnLst>
                <a:cxn ang="0">
                  <a:pos x="T0" y="T1"/>
                </a:cxn>
                <a:cxn ang="0">
                  <a:pos x="T2" y="T3"/>
                </a:cxn>
                <a:cxn ang="0">
                  <a:pos x="T4" y="T5"/>
                </a:cxn>
                <a:cxn ang="0">
                  <a:pos x="T6" y="T7"/>
                </a:cxn>
                <a:cxn ang="0">
                  <a:pos x="T8" y="T9"/>
                </a:cxn>
                <a:cxn ang="0">
                  <a:pos x="T10" y="T11"/>
                </a:cxn>
              </a:cxnLst>
              <a:rect l="0" t="0" r="r" b="b"/>
              <a:pathLst>
                <a:path w="188" h="180">
                  <a:moveTo>
                    <a:pt x="187" y="89"/>
                  </a:moveTo>
                  <a:lnTo>
                    <a:pt x="187" y="89"/>
                  </a:lnTo>
                  <a:cubicBezTo>
                    <a:pt x="187" y="141"/>
                    <a:pt x="142" y="179"/>
                    <a:pt x="97" y="179"/>
                  </a:cubicBezTo>
                  <a:cubicBezTo>
                    <a:pt x="45" y="179"/>
                    <a:pt x="0" y="141"/>
                    <a:pt x="0" y="89"/>
                  </a:cubicBezTo>
                  <a:cubicBezTo>
                    <a:pt x="0" y="37"/>
                    <a:pt x="45" y="0"/>
                    <a:pt x="97" y="0"/>
                  </a:cubicBezTo>
                  <a:cubicBezTo>
                    <a:pt x="142" y="0"/>
                    <a:pt x="187" y="37"/>
                    <a:pt x="187" y="89"/>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6" name="Freeform 223"/>
            <p:cNvSpPr>
              <a:spLocks noChangeArrowheads="1"/>
            </p:cNvSpPr>
            <p:nvPr/>
          </p:nvSpPr>
          <p:spPr bwMode="auto">
            <a:xfrm>
              <a:off x="15955451" y="8560114"/>
              <a:ext cx="120122" cy="120122"/>
            </a:xfrm>
            <a:custGeom>
              <a:avLst/>
              <a:gdLst>
                <a:gd name="T0" fmla="*/ 180 w 181"/>
                <a:gd name="T1" fmla="*/ 89 h 180"/>
                <a:gd name="T2" fmla="*/ 180 w 181"/>
                <a:gd name="T3" fmla="*/ 89 h 180"/>
                <a:gd name="T4" fmla="*/ 90 w 181"/>
                <a:gd name="T5" fmla="*/ 179 h 180"/>
                <a:gd name="T6" fmla="*/ 0 w 181"/>
                <a:gd name="T7" fmla="*/ 89 h 180"/>
                <a:gd name="T8" fmla="*/ 90 w 181"/>
                <a:gd name="T9" fmla="*/ 0 h 180"/>
                <a:gd name="T10" fmla="*/ 180 w 181"/>
                <a:gd name="T11" fmla="*/ 89 h 180"/>
              </a:gdLst>
              <a:ahLst/>
              <a:cxnLst>
                <a:cxn ang="0">
                  <a:pos x="T0" y="T1"/>
                </a:cxn>
                <a:cxn ang="0">
                  <a:pos x="T2" y="T3"/>
                </a:cxn>
                <a:cxn ang="0">
                  <a:pos x="T4" y="T5"/>
                </a:cxn>
                <a:cxn ang="0">
                  <a:pos x="T6" y="T7"/>
                </a:cxn>
                <a:cxn ang="0">
                  <a:pos x="T8" y="T9"/>
                </a:cxn>
                <a:cxn ang="0">
                  <a:pos x="T10" y="T11"/>
                </a:cxn>
              </a:cxnLst>
              <a:rect l="0" t="0" r="r" b="b"/>
              <a:pathLst>
                <a:path w="181" h="180">
                  <a:moveTo>
                    <a:pt x="180" y="89"/>
                  </a:moveTo>
                  <a:lnTo>
                    <a:pt x="180" y="89"/>
                  </a:lnTo>
                  <a:cubicBezTo>
                    <a:pt x="180" y="142"/>
                    <a:pt x="142" y="179"/>
                    <a:pt x="90" y="179"/>
                  </a:cubicBezTo>
                  <a:cubicBezTo>
                    <a:pt x="45" y="179"/>
                    <a:pt x="0" y="142"/>
                    <a:pt x="0" y="89"/>
                  </a:cubicBezTo>
                  <a:cubicBezTo>
                    <a:pt x="0" y="37"/>
                    <a:pt x="45" y="0"/>
                    <a:pt x="90" y="0"/>
                  </a:cubicBezTo>
                  <a:cubicBezTo>
                    <a:pt x="142" y="0"/>
                    <a:pt x="180" y="37"/>
                    <a:pt x="180" y="89"/>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7" name="Line 224"/>
            <p:cNvSpPr>
              <a:spLocks noChangeShapeType="1"/>
            </p:cNvSpPr>
            <p:nvPr/>
          </p:nvSpPr>
          <p:spPr bwMode="auto">
            <a:xfrm>
              <a:off x="15817747" y="8302288"/>
              <a:ext cx="2931" cy="70317"/>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8" name="Line 225"/>
            <p:cNvSpPr>
              <a:spLocks noChangeShapeType="1"/>
            </p:cNvSpPr>
            <p:nvPr/>
          </p:nvSpPr>
          <p:spPr bwMode="auto">
            <a:xfrm>
              <a:off x="16219134" y="8867742"/>
              <a:ext cx="2929" cy="70317"/>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62" name="TextBox 13"/>
          <p:cNvSpPr txBox="1"/>
          <p:nvPr/>
        </p:nvSpPr>
        <p:spPr>
          <a:xfrm>
            <a:off x="8264691" y="5006011"/>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TextBox 13"/>
          <p:cNvSpPr txBox="1"/>
          <p:nvPr/>
        </p:nvSpPr>
        <p:spPr>
          <a:xfrm>
            <a:off x="8266732" y="5291916"/>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8" name="Group 36"/>
          <p:cNvGrpSpPr/>
          <p:nvPr/>
        </p:nvGrpSpPr>
        <p:grpSpPr>
          <a:xfrm>
            <a:off x="5791299" y="4043087"/>
            <a:ext cx="609403" cy="571318"/>
            <a:chOff x="8168415" y="12118985"/>
            <a:chExt cx="609403" cy="571318"/>
          </a:xfrm>
        </p:grpSpPr>
        <p:sp>
          <p:nvSpPr>
            <p:cNvPr id="19" name="Line 640"/>
            <p:cNvSpPr>
              <a:spLocks noChangeShapeType="1"/>
            </p:cNvSpPr>
            <p:nvPr/>
          </p:nvSpPr>
          <p:spPr bwMode="auto">
            <a:xfrm>
              <a:off x="8511205" y="12414900"/>
              <a:ext cx="49806" cy="49806"/>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0" name="Freeform 641"/>
            <p:cNvSpPr>
              <a:spLocks noChangeArrowheads="1"/>
            </p:cNvSpPr>
            <p:nvPr/>
          </p:nvSpPr>
          <p:spPr bwMode="auto">
            <a:xfrm>
              <a:off x="8528785" y="12435408"/>
              <a:ext cx="249033" cy="254895"/>
            </a:xfrm>
            <a:custGeom>
              <a:avLst/>
              <a:gdLst>
                <a:gd name="T0" fmla="*/ 0 w 374"/>
                <a:gd name="T1" fmla="*/ 90 h 382"/>
                <a:gd name="T2" fmla="*/ 90 w 374"/>
                <a:gd name="T3" fmla="*/ 0 h 382"/>
                <a:gd name="T4" fmla="*/ 373 w 374"/>
                <a:gd name="T5" fmla="*/ 291 h 382"/>
                <a:gd name="T6" fmla="*/ 284 w 374"/>
                <a:gd name="T7" fmla="*/ 381 h 382"/>
                <a:gd name="T8" fmla="*/ 0 w 374"/>
                <a:gd name="T9" fmla="*/ 90 h 382"/>
              </a:gdLst>
              <a:ahLst/>
              <a:cxnLst>
                <a:cxn ang="0">
                  <a:pos x="T0" y="T1"/>
                </a:cxn>
                <a:cxn ang="0">
                  <a:pos x="T2" y="T3"/>
                </a:cxn>
                <a:cxn ang="0">
                  <a:pos x="T4" y="T5"/>
                </a:cxn>
                <a:cxn ang="0">
                  <a:pos x="T6" y="T7"/>
                </a:cxn>
                <a:cxn ang="0">
                  <a:pos x="T8" y="T9"/>
                </a:cxn>
              </a:cxnLst>
              <a:rect l="0" t="0" r="r" b="b"/>
              <a:pathLst>
                <a:path w="374" h="382">
                  <a:moveTo>
                    <a:pt x="0" y="90"/>
                  </a:moveTo>
                  <a:lnTo>
                    <a:pt x="90" y="0"/>
                  </a:lnTo>
                  <a:lnTo>
                    <a:pt x="373" y="291"/>
                  </a:lnTo>
                  <a:lnTo>
                    <a:pt x="284" y="381"/>
                  </a:lnTo>
                  <a:lnTo>
                    <a:pt x="0" y="90"/>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1" name="Freeform 642"/>
            <p:cNvSpPr>
              <a:spLocks noChangeArrowheads="1"/>
            </p:cNvSpPr>
            <p:nvPr/>
          </p:nvSpPr>
          <p:spPr bwMode="auto">
            <a:xfrm>
              <a:off x="8206504" y="12118985"/>
              <a:ext cx="123053" cy="120124"/>
            </a:xfrm>
            <a:custGeom>
              <a:avLst/>
              <a:gdLst>
                <a:gd name="T0" fmla="*/ 97 w 187"/>
                <a:gd name="T1" fmla="*/ 179 h 180"/>
                <a:gd name="T2" fmla="*/ 186 w 187"/>
                <a:gd name="T3" fmla="*/ 89 h 180"/>
                <a:gd name="T4" fmla="*/ 37 w 187"/>
                <a:gd name="T5" fmla="*/ 0 h 180"/>
                <a:gd name="T6" fmla="*/ 0 w 187"/>
                <a:gd name="T7" fmla="*/ 29 h 180"/>
                <a:gd name="T8" fmla="*/ 97 w 187"/>
                <a:gd name="T9" fmla="*/ 179 h 180"/>
              </a:gdLst>
              <a:ahLst/>
              <a:cxnLst>
                <a:cxn ang="0">
                  <a:pos x="T0" y="T1"/>
                </a:cxn>
                <a:cxn ang="0">
                  <a:pos x="T2" y="T3"/>
                </a:cxn>
                <a:cxn ang="0">
                  <a:pos x="T4" y="T5"/>
                </a:cxn>
                <a:cxn ang="0">
                  <a:pos x="T6" y="T7"/>
                </a:cxn>
                <a:cxn ang="0">
                  <a:pos x="T8" y="T9"/>
                </a:cxn>
              </a:cxnLst>
              <a:rect l="0" t="0" r="r" b="b"/>
              <a:pathLst>
                <a:path w="187" h="180">
                  <a:moveTo>
                    <a:pt x="97" y="179"/>
                  </a:moveTo>
                  <a:lnTo>
                    <a:pt x="186" y="89"/>
                  </a:lnTo>
                  <a:lnTo>
                    <a:pt x="37" y="0"/>
                  </a:lnTo>
                  <a:lnTo>
                    <a:pt x="0" y="29"/>
                  </a:lnTo>
                  <a:lnTo>
                    <a:pt x="97" y="179"/>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2" name="Line 643"/>
            <p:cNvSpPr>
              <a:spLocks noChangeShapeType="1"/>
            </p:cNvSpPr>
            <p:nvPr/>
          </p:nvSpPr>
          <p:spPr bwMode="auto">
            <a:xfrm flipH="1" flipV="1">
              <a:off x="8300259" y="12203952"/>
              <a:ext cx="134771" cy="13477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3" name="Freeform 644"/>
            <p:cNvSpPr>
              <a:spLocks noChangeArrowheads="1"/>
            </p:cNvSpPr>
            <p:nvPr/>
          </p:nvSpPr>
          <p:spPr bwMode="auto">
            <a:xfrm>
              <a:off x="8168415" y="12118987"/>
              <a:ext cx="562525" cy="559596"/>
            </a:xfrm>
            <a:custGeom>
              <a:avLst/>
              <a:gdLst>
                <a:gd name="T0" fmla="*/ 844 w 845"/>
                <a:gd name="T1" fmla="*/ 126 h 844"/>
                <a:gd name="T2" fmla="*/ 844 w 845"/>
                <a:gd name="T3" fmla="*/ 126 h 844"/>
                <a:gd name="T4" fmla="*/ 724 w 845"/>
                <a:gd name="T5" fmla="*/ 186 h 844"/>
                <a:gd name="T6" fmla="*/ 664 w 845"/>
                <a:gd name="T7" fmla="*/ 119 h 844"/>
                <a:gd name="T8" fmla="*/ 717 w 845"/>
                <a:gd name="T9" fmla="*/ 0 h 844"/>
                <a:gd name="T10" fmla="*/ 717 w 845"/>
                <a:gd name="T11" fmla="*/ 0 h 844"/>
                <a:gd name="T12" fmla="*/ 530 w 845"/>
                <a:gd name="T13" fmla="*/ 149 h 844"/>
                <a:gd name="T14" fmla="*/ 530 w 845"/>
                <a:gd name="T15" fmla="*/ 209 h 844"/>
                <a:gd name="T16" fmla="*/ 23 w 845"/>
                <a:gd name="T17" fmla="*/ 724 h 844"/>
                <a:gd name="T18" fmla="*/ 0 w 845"/>
                <a:gd name="T19" fmla="*/ 813 h 844"/>
                <a:gd name="T20" fmla="*/ 30 w 845"/>
                <a:gd name="T21" fmla="*/ 843 h 844"/>
                <a:gd name="T22" fmla="*/ 120 w 845"/>
                <a:gd name="T23" fmla="*/ 821 h 844"/>
                <a:gd name="T24" fmla="*/ 635 w 845"/>
                <a:gd name="T25" fmla="*/ 313 h 844"/>
                <a:gd name="T26" fmla="*/ 694 w 845"/>
                <a:gd name="T27" fmla="*/ 313 h 844"/>
                <a:gd name="T28" fmla="*/ 844 w 845"/>
                <a:gd name="T29" fmla="*/ 126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5" h="844">
                  <a:moveTo>
                    <a:pt x="844" y="126"/>
                  </a:moveTo>
                  <a:lnTo>
                    <a:pt x="844" y="126"/>
                  </a:lnTo>
                  <a:cubicBezTo>
                    <a:pt x="724" y="186"/>
                    <a:pt x="724" y="186"/>
                    <a:pt x="724" y="186"/>
                  </a:cubicBezTo>
                  <a:cubicBezTo>
                    <a:pt x="664" y="119"/>
                    <a:pt x="664" y="119"/>
                    <a:pt x="664" y="119"/>
                  </a:cubicBezTo>
                  <a:cubicBezTo>
                    <a:pt x="717" y="0"/>
                    <a:pt x="717" y="0"/>
                    <a:pt x="717" y="0"/>
                  </a:cubicBezTo>
                  <a:lnTo>
                    <a:pt x="717" y="0"/>
                  </a:lnTo>
                  <a:cubicBezTo>
                    <a:pt x="567" y="0"/>
                    <a:pt x="530" y="74"/>
                    <a:pt x="530" y="149"/>
                  </a:cubicBezTo>
                  <a:cubicBezTo>
                    <a:pt x="530" y="209"/>
                    <a:pt x="530" y="209"/>
                    <a:pt x="530" y="209"/>
                  </a:cubicBezTo>
                  <a:cubicBezTo>
                    <a:pt x="23" y="724"/>
                    <a:pt x="23" y="724"/>
                    <a:pt x="23" y="724"/>
                  </a:cubicBezTo>
                  <a:cubicBezTo>
                    <a:pt x="0" y="813"/>
                    <a:pt x="0" y="813"/>
                    <a:pt x="0" y="813"/>
                  </a:cubicBezTo>
                  <a:cubicBezTo>
                    <a:pt x="30" y="843"/>
                    <a:pt x="30" y="843"/>
                    <a:pt x="30" y="843"/>
                  </a:cubicBezTo>
                  <a:cubicBezTo>
                    <a:pt x="120" y="821"/>
                    <a:pt x="120" y="821"/>
                    <a:pt x="120" y="821"/>
                  </a:cubicBezTo>
                  <a:cubicBezTo>
                    <a:pt x="635" y="313"/>
                    <a:pt x="635" y="313"/>
                    <a:pt x="635" y="313"/>
                  </a:cubicBezTo>
                  <a:cubicBezTo>
                    <a:pt x="694" y="313"/>
                    <a:pt x="694" y="313"/>
                    <a:pt x="694" y="313"/>
                  </a:cubicBezTo>
                  <a:cubicBezTo>
                    <a:pt x="769" y="313"/>
                    <a:pt x="844" y="276"/>
                    <a:pt x="844" y="126"/>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grpSp>
      <p:sp>
        <p:nvSpPr>
          <p:cNvPr id="64" name="TextBox 13"/>
          <p:cNvSpPr txBox="1"/>
          <p:nvPr/>
        </p:nvSpPr>
        <p:spPr>
          <a:xfrm>
            <a:off x="4926960" y="5006011"/>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13"/>
          <p:cNvSpPr txBox="1"/>
          <p:nvPr/>
        </p:nvSpPr>
        <p:spPr>
          <a:xfrm>
            <a:off x="4929001" y="5291916"/>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4" name="Group 2"/>
          <p:cNvGrpSpPr/>
          <p:nvPr/>
        </p:nvGrpSpPr>
        <p:grpSpPr>
          <a:xfrm>
            <a:off x="2447707" y="4018185"/>
            <a:ext cx="621124" cy="621122"/>
            <a:chOff x="2797805" y="5264445"/>
            <a:chExt cx="621124" cy="621122"/>
          </a:xfrm>
        </p:grpSpPr>
        <p:sp>
          <p:nvSpPr>
            <p:cNvPr id="25" name="Freeform 148"/>
            <p:cNvSpPr>
              <a:spLocks noChangeArrowheads="1"/>
            </p:cNvSpPr>
            <p:nvPr/>
          </p:nvSpPr>
          <p:spPr bwMode="auto">
            <a:xfrm>
              <a:off x="2797805" y="5264445"/>
              <a:ext cx="269543" cy="269543"/>
            </a:xfrm>
            <a:custGeom>
              <a:avLst/>
              <a:gdLst>
                <a:gd name="T0" fmla="*/ 194 w 404"/>
                <a:gd name="T1" fmla="*/ 0 h 404"/>
                <a:gd name="T2" fmla="*/ 0 w 404"/>
                <a:gd name="T3" fmla="*/ 194 h 404"/>
                <a:gd name="T4" fmla="*/ 209 w 404"/>
                <a:gd name="T5" fmla="*/ 403 h 404"/>
                <a:gd name="T6" fmla="*/ 403 w 404"/>
                <a:gd name="T7" fmla="*/ 209 h 404"/>
                <a:gd name="T8" fmla="*/ 194 w 404"/>
                <a:gd name="T9" fmla="*/ 0 h 404"/>
              </a:gdLst>
              <a:ahLst/>
              <a:cxnLst>
                <a:cxn ang="0">
                  <a:pos x="T0" y="T1"/>
                </a:cxn>
                <a:cxn ang="0">
                  <a:pos x="T2" y="T3"/>
                </a:cxn>
                <a:cxn ang="0">
                  <a:pos x="T4" y="T5"/>
                </a:cxn>
                <a:cxn ang="0">
                  <a:pos x="T6" y="T7"/>
                </a:cxn>
                <a:cxn ang="0">
                  <a:pos x="T8" y="T9"/>
                </a:cxn>
              </a:cxnLst>
              <a:rect l="0" t="0" r="r" b="b"/>
              <a:pathLst>
                <a:path w="404" h="404">
                  <a:moveTo>
                    <a:pt x="194" y="0"/>
                  </a:moveTo>
                  <a:lnTo>
                    <a:pt x="0" y="194"/>
                  </a:lnTo>
                  <a:lnTo>
                    <a:pt x="209" y="403"/>
                  </a:lnTo>
                  <a:lnTo>
                    <a:pt x="403" y="209"/>
                  </a:lnTo>
                  <a:lnTo>
                    <a:pt x="194" y="0"/>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6" name="Freeform 149"/>
            <p:cNvSpPr>
              <a:spLocks noChangeArrowheads="1"/>
            </p:cNvSpPr>
            <p:nvPr/>
          </p:nvSpPr>
          <p:spPr bwMode="auto">
            <a:xfrm>
              <a:off x="2897420" y="5364058"/>
              <a:ext cx="521509" cy="521509"/>
            </a:xfrm>
            <a:custGeom>
              <a:avLst/>
              <a:gdLst>
                <a:gd name="T0" fmla="*/ 313 w 784"/>
                <a:gd name="T1" fmla="*/ 0 h 784"/>
                <a:gd name="T2" fmla="*/ 0 w 784"/>
                <a:gd name="T3" fmla="*/ 313 h 784"/>
                <a:gd name="T4" fmla="*/ 462 w 784"/>
                <a:gd name="T5" fmla="*/ 783 h 784"/>
                <a:gd name="T6" fmla="*/ 783 w 784"/>
                <a:gd name="T7" fmla="*/ 470 h 784"/>
                <a:gd name="T8" fmla="*/ 313 w 784"/>
                <a:gd name="T9" fmla="*/ 0 h 784"/>
              </a:gdLst>
              <a:ahLst/>
              <a:cxnLst>
                <a:cxn ang="0">
                  <a:pos x="T0" y="T1"/>
                </a:cxn>
                <a:cxn ang="0">
                  <a:pos x="T2" y="T3"/>
                </a:cxn>
                <a:cxn ang="0">
                  <a:pos x="T4" y="T5"/>
                </a:cxn>
                <a:cxn ang="0">
                  <a:pos x="T6" y="T7"/>
                </a:cxn>
                <a:cxn ang="0">
                  <a:pos x="T8" y="T9"/>
                </a:cxn>
              </a:cxnLst>
              <a:rect l="0" t="0" r="r" b="b"/>
              <a:pathLst>
                <a:path w="784" h="784">
                  <a:moveTo>
                    <a:pt x="313" y="0"/>
                  </a:moveTo>
                  <a:lnTo>
                    <a:pt x="0" y="313"/>
                  </a:lnTo>
                  <a:lnTo>
                    <a:pt x="462" y="783"/>
                  </a:lnTo>
                  <a:lnTo>
                    <a:pt x="783" y="470"/>
                  </a:lnTo>
                  <a:lnTo>
                    <a:pt x="313" y="0"/>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7" name="Line 150"/>
            <p:cNvSpPr>
              <a:spLocks noChangeShapeType="1"/>
            </p:cNvSpPr>
            <p:nvPr/>
          </p:nvSpPr>
          <p:spPr bwMode="auto">
            <a:xfrm>
              <a:off x="2856402" y="5384566"/>
              <a:ext cx="87895" cy="90826"/>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8" name="Line 151"/>
            <p:cNvSpPr>
              <a:spLocks noChangeShapeType="1"/>
            </p:cNvSpPr>
            <p:nvPr/>
          </p:nvSpPr>
          <p:spPr bwMode="auto">
            <a:xfrm>
              <a:off x="2917927" y="5323042"/>
              <a:ext cx="87895" cy="87895"/>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66" name="TextBox 13"/>
          <p:cNvSpPr txBox="1"/>
          <p:nvPr/>
        </p:nvSpPr>
        <p:spPr>
          <a:xfrm>
            <a:off x="1589229" y="5006011"/>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TextBox 13"/>
          <p:cNvSpPr txBox="1"/>
          <p:nvPr/>
        </p:nvSpPr>
        <p:spPr>
          <a:xfrm>
            <a:off x="1591270" y="5291916"/>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8" name="组合 67"/>
          <p:cNvGrpSpPr/>
          <p:nvPr/>
        </p:nvGrpSpPr>
        <p:grpSpPr>
          <a:xfrm>
            <a:off x="605147" y="612097"/>
            <a:ext cx="3280001" cy="492422"/>
            <a:chOff x="1119389" y="4209953"/>
            <a:chExt cx="3280001" cy="492422"/>
          </a:xfrm>
        </p:grpSpPr>
        <p:sp>
          <p:nvSpPr>
            <p:cNvPr id="70" name="燕尾形 69"/>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7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72" name="燕尾形 7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伍</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23670" y="0"/>
            <a:ext cx="2868330" cy="259047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0" y="3102304"/>
            <a:ext cx="3453770" cy="3755696"/>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431" y="4775375"/>
            <a:ext cx="391776" cy="403412"/>
          </a:xfrm>
          <a:prstGeom prst="rect">
            <a:avLst/>
          </a:prstGeom>
        </p:spPr>
      </p:pic>
      <p:sp>
        <p:nvSpPr>
          <p:cNvPr id="11" name="文本框 10"/>
          <p:cNvSpPr txBox="1"/>
          <p:nvPr/>
        </p:nvSpPr>
        <p:spPr>
          <a:xfrm>
            <a:off x="5024938" y="3098592"/>
            <a:ext cx="7050521" cy="923330"/>
          </a:xfrm>
          <a:prstGeom prst="rect">
            <a:avLst/>
          </a:prstGeom>
          <a:noFill/>
        </p:spPr>
        <p:txBody>
          <a:bodyPr wrap="square" rtlCol="0">
            <a:spAutoFit/>
          </a:bodyPr>
          <a:lstStyle/>
          <a:p>
            <a:pPr algn="dist"/>
            <a:r>
              <a:rPr lang="zh-CN" altLang="en-US" sz="5400" dirty="0" smtClean="0">
                <a:solidFill>
                  <a:prstClr val="black"/>
                </a:solidFill>
                <a:latin typeface="李旭科毛笔行书" panose="02010600030101010101" pitchFamily="2" charset="-122"/>
                <a:ea typeface="李旭科毛笔行书" panose="02010600030101010101" pitchFamily="2" charset="-122"/>
              </a:rPr>
              <a:t>感谢您的聆听</a:t>
            </a:r>
            <a:endParaRPr lang="zh-CN" altLang="en-US" sz="5400" dirty="0">
              <a:solidFill>
                <a:prstClr val="black"/>
              </a:solidFill>
              <a:latin typeface="李旭科毛笔行书" panose="02010600030101010101" pitchFamily="2" charset="-122"/>
              <a:ea typeface="李旭科毛笔行书" panose="02010600030101010101" pitchFamily="2" charset="-122"/>
            </a:endParaRPr>
          </a:p>
        </p:txBody>
      </p:sp>
      <p:pic>
        <p:nvPicPr>
          <p:cNvPr id="12" name="图片 11"/>
          <p:cNvPicPr>
            <a:picLocks noChangeAspect="1"/>
          </p:cNvPicPr>
          <p:nvPr/>
        </p:nvPicPr>
        <p:blipFill>
          <a:blip r:embed="rId4">
            <a:duotone>
              <a:prstClr val="black"/>
              <a:srgbClr val="ECECF4">
                <a:tint val="45000"/>
                <a:satMod val="400000"/>
              </a:srgbClr>
            </a:duotone>
          </a:blip>
          <a:stretch>
            <a:fillRect/>
          </a:stretch>
        </p:blipFill>
        <p:spPr>
          <a:xfrm>
            <a:off x="4463598" y="2349639"/>
            <a:ext cx="1003218" cy="397588"/>
          </a:xfrm>
          <a:prstGeom prst="rect">
            <a:avLst/>
          </a:prstGeom>
        </p:spPr>
      </p:pic>
      <p:sp>
        <p:nvSpPr>
          <p:cNvPr id="6" name="文本框 5"/>
          <p:cNvSpPr txBox="1"/>
          <p:nvPr/>
        </p:nvSpPr>
        <p:spPr>
          <a:xfrm>
            <a:off x="2761515" y="1475864"/>
            <a:ext cx="1352552" cy="1569660"/>
          </a:xfrm>
          <a:prstGeom prst="rect">
            <a:avLst/>
          </a:prstGeom>
          <a:noFill/>
        </p:spPr>
        <p:txBody>
          <a:bodyPr wrap="square" rtlCol="0">
            <a:spAutoFit/>
          </a:bodyPr>
          <a:lstStyle/>
          <a:p>
            <a:r>
              <a:rPr lang="zh-CN" altLang="en-US" sz="9600" dirty="0" smtClean="0">
                <a:latin typeface="李旭科毛笔行书" panose="02010600030101010101" pitchFamily="2" charset="-122"/>
                <a:ea typeface="李旭科毛笔行书" panose="02010600030101010101" pitchFamily="2" charset="-122"/>
              </a:rPr>
              <a:t>中</a:t>
            </a:r>
            <a:endParaRPr lang="zh-CN" altLang="en-US" sz="9600" dirty="0">
              <a:latin typeface="李旭科毛笔行书" panose="02010600030101010101" pitchFamily="2" charset="-122"/>
              <a:ea typeface="李旭科毛笔行书" panose="02010600030101010101" pitchFamily="2" charset="-122"/>
            </a:endParaRPr>
          </a:p>
        </p:txBody>
      </p:sp>
      <p:sp>
        <p:nvSpPr>
          <p:cNvPr id="7" name="文本框 6"/>
          <p:cNvSpPr txBox="1"/>
          <p:nvPr/>
        </p:nvSpPr>
        <p:spPr>
          <a:xfrm>
            <a:off x="4114067" y="2452261"/>
            <a:ext cx="967157" cy="1107996"/>
          </a:xfrm>
          <a:prstGeom prst="rect">
            <a:avLst/>
          </a:prstGeom>
          <a:noFill/>
        </p:spPr>
        <p:txBody>
          <a:bodyPr wrap="square" rtlCol="0">
            <a:spAutoFit/>
          </a:bodyPr>
          <a:lstStyle/>
          <a:p>
            <a:r>
              <a:rPr lang="zh-CN" altLang="en-US" sz="6600" dirty="0" smtClean="0">
                <a:latin typeface="李旭科毛笔行书" panose="02010600030101010101" pitchFamily="2" charset="-122"/>
                <a:ea typeface="李旭科毛笔行书" panose="02010600030101010101" pitchFamily="2" charset="-122"/>
              </a:rPr>
              <a:t>医</a:t>
            </a:r>
            <a:endParaRPr lang="zh-CN" altLang="en-US" sz="6600" dirty="0">
              <a:latin typeface="李旭科毛笔行书" panose="02010600030101010101" pitchFamily="2" charset="-122"/>
              <a:ea typeface="李旭科毛笔行书" panose="02010600030101010101" pitchFamily="2" charset="-122"/>
            </a:endParaRPr>
          </a:p>
        </p:txBody>
      </p:sp>
      <p:sp>
        <p:nvSpPr>
          <p:cNvPr id="15" name="文本框 14"/>
          <p:cNvSpPr txBox="1"/>
          <p:nvPr/>
        </p:nvSpPr>
        <p:spPr>
          <a:xfrm>
            <a:off x="3287281" y="2988744"/>
            <a:ext cx="1081820" cy="1569660"/>
          </a:xfrm>
          <a:prstGeom prst="rect">
            <a:avLst/>
          </a:prstGeom>
          <a:noFill/>
        </p:spPr>
        <p:txBody>
          <a:bodyPr wrap="square" rtlCol="0">
            <a:spAutoFit/>
          </a:bodyPr>
          <a:lstStyle>
            <a:defPPr>
              <a:defRPr lang="zh-CN"/>
            </a:defPPr>
            <a:lvl1pPr>
              <a:defRPr sz="9600">
                <a:latin typeface="李旭科毛笔行书" panose="02010600030101010101" pitchFamily="2" charset="-122"/>
                <a:ea typeface="李旭科毛笔行书" panose="02010600030101010101" pitchFamily="2" charset="-122"/>
              </a:defRPr>
            </a:lvl1pPr>
          </a:lstStyle>
          <a:p>
            <a:r>
              <a:rPr lang="zh-CN" altLang="en-US" dirty="0"/>
              <a:t>文</a:t>
            </a:r>
            <a:endParaRPr lang="zh-CN" altLang="en-US" dirty="0"/>
          </a:p>
        </p:txBody>
      </p:sp>
      <p:sp>
        <p:nvSpPr>
          <p:cNvPr id="16" name="文本框 15"/>
          <p:cNvSpPr txBox="1"/>
          <p:nvPr/>
        </p:nvSpPr>
        <p:spPr>
          <a:xfrm>
            <a:off x="4274935" y="4201929"/>
            <a:ext cx="967157" cy="1107996"/>
          </a:xfrm>
          <a:prstGeom prst="rect">
            <a:avLst/>
          </a:prstGeom>
          <a:noFill/>
        </p:spPr>
        <p:txBody>
          <a:bodyPr wrap="square" rtlCol="0">
            <a:spAutoFit/>
          </a:bodyPr>
          <a:lstStyle/>
          <a:p>
            <a:r>
              <a:rPr lang="zh-CN" altLang="en-US" sz="6600" dirty="0" smtClean="0">
                <a:latin typeface="李旭科毛笔行书" panose="02010600030101010101" pitchFamily="2" charset="-122"/>
                <a:ea typeface="李旭科毛笔行书" panose="02010600030101010101" pitchFamily="2" charset="-122"/>
              </a:rPr>
              <a:t>化</a:t>
            </a:r>
            <a:endParaRPr lang="zh-CN" altLang="en-US" sz="6600" dirty="0">
              <a:latin typeface="李旭科毛笔行书" panose="02010600030101010101" pitchFamily="2" charset="-122"/>
              <a:ea typeface="李旭科毛笔行书" panose="02010600030101010101" pitchFamily="2" charset="-122"/>
            </a:endParaRPr>
          </a:p>
        </p:txBody>
      </p:sp>
      <p:sp>
        <p:nvSpPr>
          <p:cNvPr id="21" name="文本框 20"/>
          <p:cNvSpPr txBox="1"/>
          <p:nvPr/>
        </p:nvSpPr>
        <p:spPr>
          <a:xfrm>
            <a:off x="5312820" y="4034651"/>
            <a:ext cx="6096000" cy="523220"/>
          </a:xfrm>
          <a:prstGeom prst="rect">
            <a:avLst/>
          </a:prstGeom>
          <a:noFill/>
        </p:spPr>
        <p:txBody>
          <a:bodyPr wrap="square" rtlCol="0">
            <a:spAutoFit/>
          </a:bodyPr>
          <a:lstStyle/>
          <a:p>
            <a:pPr algn="dist"/>
            <a:r>
              <a:rPr lang="zh-CN" altLang="en-US" sz="2800" dirty="0" smtClean="0">
                <a:solidFill>
                  <a:schemeClr val="bg1"/>
                </a:solidFill>
                <a:latin typeface="方正大黑简体" panose="02010601030101010101" pitchFamily="65" charset="-122"/>
                <a:ea typeface="方正大黑简体" panose="02010601030101010101" pitchFamily="65" charset="-122"/>
              </a:rPr>
              <a:t>中医医疗</a:t>
            </a:r>
            <a:r>
              <a:rPr lang="en-US" altLang="zh-CN" sz="2800" dirty="0" smtClean="0">
                <a:solidFill>
                  <a:schemeClr val="bg1"/>
                </a:solidFill>
                <a:latin typeface="方正大黑简体" panose="02010601030101010101" pitchFamily="65" charset="-122"/>
                <a:ea typeface="方正大黑简体" panose="02010601030101010101" pitchFamily="65" charset="-122"/>
              </a:rPr>
              <a:t>/</a:t>
            </a:r>
            <a:r>
              <a:rPr lang="zh-CN" altLang="en-US" sz="2800" dirty="0" smtClean="0">
                <a:solidFill>
                  <a:schemeClr val="bg1"/>
                </a:solidFill>
                <a:latin typeface="方正大黑简体" panose="02010601030101010101" pitchFamily="65" charset="-122"/>
                <a:ea typeface="方正大黑简体" panose="02010601030101010101" pitchFamily="65" charset="-122"/>
              </a:rPr>
              <a:t>药材介绍</a:t>
            </a:r>
            <a:r>
              <a:rPr lang="en-US" altLang="zh-CN" sz="2800" dirty="0" smtClean="0">
                <a:solidFill>
                  <a:schemeClr val="bg1"/>
                </a:solidFill>
                <a:latin typeface="方正大黑简体" panose="02010601030101010101" pitchFamily="65" charset="-122"/>
                <a:ea typeface="方正大黑简体" panose="02010601030101010101" pitchFamily="65" charset="-122"/>
              </a:rPr>
              <a:t>/</a:t>
            </a:r>
            <a:r>
              <a:rPr lang="zh-CN" altLang="en-US" sz="2800" dirty="0" smtClean="0">
                <a:solidFill>
                  <a:schemeClr val="bg1"/>
                </a:solidFill>
                <a:latin typeface="方正大黑简体" panose="02010601030101010101" pitchFamily="65" charset="-122"/>
                <a:ea typeface="方正大黑简体" panose="02010601030101010101" pitchFamily="65" charset="-122"/>
              </a:rPr>
              <a:t>药学汇报</a:t>
            </a:r>
            <a:endParaRPr lang="zh-CN" altLang="en-US" sz="2800" dirty="0">
              <a:solidFill>
                <a:schemeClr val="bg1"/>
              </a:solidFill>
              <a:latin typeface="方正大黑简体" panose="02010601030101010101" pitchFamily="65" charset="-122"/>
              <a:ea typeface="方正大黑简体" panose="02010601030101010101" pitchFamily="65" charset="-122"/>
            </a:endParaRPr>
          </a:p>
        </p:txBody>
      </p:sp>
      <p:sp>
        <p:nvSpPr>
          <p:cNvPr id="22" name="文本框 21"/>
          <p:cNvSpPr txBox="1"/>
          <p:nvPr/>
        </p:nvSpPr>
        <p:spPr>
          <a:xfrm>
            <a:off x="6249780" y="4570599"/>
            <a:ext cx="4222080" cy="398780"/>
          </a:xfrm>
          <a:prstGeom prst="rect">
            <a:avLst/>
          </a:prstGeom>
          <a:noFill/>
        </p:spPr>
        <p:txBody>
          <a:bodyPr wrap="square" rtlCol="0">
            <a:spAutoFit/>
          </a:bodyPr>
          <a:lstStyle/>
          <a:p>
            <a:pPr algn="dist"/>
            <a:r>
              <a:rPr sz="2000" smtClean="0">
                <a:solidFill>
                  <a:schemeClr val="bg1"/>
                </a:solidFill>
                <a:latin typeface="微软雅黑" panose="020B0503020204020204" pitchFamily="34" charset="-122"/>
                <a:ea typeface="微软雅黑" panose="020B0503020204020204" pitchFamily="34" charset="-122"/>
              </a:rPr>
              <a:t>亮亮图文</a:t>
            </a:r>
            <a:endParaRPr sz="200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壹</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http://i02.pic.sogou.com/69aa31a5006a2084"/>
          <p:cNvPicPr>
            <a:picLocks noChangeAspect="1" noChangeArrowheads="1"/>
          </p:cNvPicPr>
          <p:nvPr/>
        </p:nvPicPr>
        <p:blipFill>
          <a:blip r:embed="rId1">
            <a:extLst>
              <a:ext uri="{28A0092B-C50C-407E-A947-70E740481C1C}">
                <a14:useLocalDpi xmlns:a14="http://schemas.microsoft.com/office/drawing/2010/main" val="0"/>
              </a:ext>
            </a:extLst>
          </a:blip>
          <a:srcRect l="33956" t="3961" r="28527"/>
          <a:stretch>
            <a:fillRect/>
          </a:stretch>
        </p:blipFill>
        <p:spPr bwMode="auto">
          <a:xfrm>
            <a:off x="8664128" y="1340995"/>
            <a:ext cx="2534486" cy="3604416"/>
          </a:xfrm>
          <a:custGeom>
            <a:avLst/>
            <a:gdLst>
              <a:gd name="connsiteX0" fmla="*/ 0 w 2534486"/>
              <a:gd name="connsiteY0" fmla="*/ 0 h 3604416"/>
              <a:gd name="connsiteX1" fmla="*/ 2534486 w 2534486"/>
              <a:gd name="connsiteY1" fmla="*/ 0 h 3604416"/>
              <a:gd name="connsiteX2" fmla="*/ 2534486 w 2534486"/>
              <a:gd name="connsiteY2" fmla="*/ 3604416 h 3604416"/>
              <a:gd name="connsiteX3" fmla="*/ 0 w 2534486"/>
              <a:gd name="connsiteY3" fmla="*/ 3604416 h 3604416"/>
            </a:gdLst>
            <a:ahLst/>
            <a:cxnLst>
              <a:cxn ang="0">
                <a:pos x="connsiteX0" y="connsiteY0"/>
              </a:cxn>
              <a:cxn ang="0">
                <a:pos x="connsiteX1" y="connsiteY1"/>
              </a:cxn>
              <a:cxn ang="0">
                <a:pos x="connsiteX2" y="connsiteY2"/>
              </a:cxn>
              <a:cxn ang="0">
                <a:pos x="connsiteX3" y="connsiteY3"/>
              </a:cxn>
            </a:cxnLst>
            <a:rect l="l" t="t" r="r" b="b"/>
            <a:pathLst>
              <a:path w="2534486" h="3604416">
                <a:moveTo>
                  <a:pt x="0" y="0"/>
                </a:moveTo>
                <a:lnTo>
                  <a:pt x="2534486" y="0"/>
                </a:lnTo>
                <a:lnTo>
                  <a:pt x="2534486" y="3604416"/>
                </a:lnTo>
                <a:lnTo>
                  <a:pt x="0" y="3604416"/>
                </a:lnTo>
                <a:close/>
              </a:path>
            </a:pathLst>
          </a:custGeom>
          <a:noFill/>
          <a:extLst>
            <a:ext uri="{909E8E84-426E-40DD-AFC4-6F175D3DCCD1}">
              <a14:hiddenFill xmlns:a14="http://schemas.microsoft.com/office/drawing/2010/main">
                <a:solidFill>
                  <a:srgbClr val="FFFFFF"/>
                </a:solidFill>
              </a14:hiddenFill>
            </a:ext>
          </a:extLst>
        </p:spPr>
      </p:pic>
      <p:pic>
        <p:nvPicPr>
          <p:cNvPr id="26" name="图片 25" descr="http://i04.pic.sogou.com/d800070ead72676d"/>
          <p:cNvPicPr>
            <a:picLocks noChangeAspect="1" noChangeArrowheads="1"/>
          </p:cNvPicPr>
          <p:nvPr/>
        </p:nvPicPr>
        <p:blipFill>
          <a:blip r:embed="rId2">
            <a:extLst>
              <a:ext uri="{28A0092B-C50C-407E-A947-70E740481C1C}">
                <a14:useLocalDpi xmlns:a14="http://schemas.microsoft.com/office/drawing/2010/main" val="0"/>
              </a:ext>
            </a:extLst>
          </a:blip>
          <a:srcRect l="35924" t="17323" r="27818" b="6895"/>
          <a:stretch>
            <a:fillRect/>
          </a:stretch>
        </p:blipFill>
        <p:spPr bwMode="auto">
          <a:xfrm>
            <a:off x="6038566" y="1340995"/>
            <a:ext cx="2525534" cy="3604416"/>
          </a:xfrm>
          <a:custGeom>
            <a:avLst/>
            <a:gdLst>
              <a:gd name="connsiteX0" fmla="*/ 0 w 2525534"/>
              <a:gd name="connsiteY0" fmla="*/ 0 h 3604416"/>
              <a:gd name="connsiteX1" fmla="*/ 2525534 w 2525534"/>
              <a:gd name="connsiteY1" fmla="*/ 0 h 3604416"/>
              <a:gd name="connsiteX2" fmla="*/ 2525534 w 2525534"/>
              <a:gd name="connsiteY2" fmla="*/ 3604416 h 3604416"/>
              <a:gd name="connsiteX3" fmla="*/ 0 w 2525534"/>
              <a:gd name="connsiteY3" fmla="*/ 3604416 h 3604416"/>
            </a:gdLst>
            <a:ahLst/>
            <a:cxnLst>
              <a:cxn ang="0">
                <a:pos x="connsiteX0" y="connsiteY0"/>
              </a:cxn>
              <a:cxn ang="0">
                <a:pos x="connsiteX1" y="connsiteY1"/>
              </a:cxn>
              <a:cxn ang="0">
                <a:pos x="connsiteX2" y="connsiteY2"/>
              </a:cxn>
              <a:cxn ang="0">
                <a:pos x="connsiteX3" y="connsiteY3"/>
              </a:cxn>
            </a:cxnLst>
            <a:rect l="l" t="t" r="r" b="b"/>
            <a:pathLst>
              <a:path w="2525534" h="3604416">
                <a:moveTo>
                  <a:pt x="0" y="0"/>
                </a:moveTo>
                <a:lnTo>
                  <a:pt x="2525534" y="0"/>
                </a:lnTo>
                <a:lnTo>
                  <a:pt x="2525534" y="3604416"/>
                </a:lnTo>
                <a:lnTo>
                  <a:pt x="0" y="3604416"/>
                </a:lnTo>
                <a:close/>
              </a:path>
            </a:pathLst>
          </a:custGeom>
          <a:noFill/>
          <a:extLst>
            <a:ext uri="{909E8E84-426E-40DD-AFC4-6F175D3DCCD1}">
              <a14:hiddenFill xmlns:a14="http://schemas.microsoft.com/office/drawing/2010/main">
                <a:solidFill>
                  <a:srgbClr val="FFFFFF"/>
                </a:solidFill>
              </a14:hiddenFill>
            </a:ext>
          </a:extLst>
        </p:spPr>
      </p:pic>
      <p:pic>
        <p:nvPicPr>
          <p:cNvPr id="23" name="图片 22" descr="http://i04.pic.sogou.com/bfc5752d758af070"/>
          <p:cNvPicPr>
            <a:picLocks noChangeAspect="1" noChangeArrowheads="1"/>
          </p:cNvPicPr>
          <p:nvPr/>
        </p:nvPicPr>
        <p:blipFill>
          <a:blip r:embed="rId3">
            <a:extLst>
              <a:ext uri="{28A0092B-C50C-407E-A947-70E740481C1C}">
                <a14:useLocalDpi xmlns:a14="http://schemas.microsoft.com/office/drawing/2010/main" val="0"/>
              </a:ext>
            </a:extLst>
          </a:blip>
          <a:srcRect l="29408" t="13420" r="29408"/>
          <a:stretch>
            <a:fillRect/>
          </a:stretch>
        </p:blipFill>
        <p:spPr bwMode="auto">
          <a:xfrm>
            <a:off x="3455734" y="1340995"/>
            <a:ext cx="2482805" cy="3604416"/>
          </a:xfrm>
          <a:custGeom>
            <a:avLst/>
            <a:gdLst>
              <a:gd name="connsiteX0" fmla="*/ 0 w 2482805"/>
              <a:gd name="connsiteY0" fmla="*/ 0 h 3604416"/>
              <a:gd name="connsiteX1" fmla="*/ 2482805 w 2482805"/>
              <a:gd name="connsiteY1" fmla="*/ 0 h 3604416"/>
              <a:gd name="connsiteX2" fmla="*/ 2482805 w 2482805"/>
              <a:gd name="connsiteY2" fmla="*/ 3604416 h 3604416"/>
              <a:gd name="connsiteX3" fmla="*/ 0 w 2482805"/>
              <a:gd name="connsiteY3" fmla="*/ 3604416 h 3604416"/>
            </a:gdLst>
            <a:ahLst/>
            <a:cxnLst>
              <a:cxn ang="0">
                <a:pos x="connsiteX0" y="connsiteY0"/>
              </a:cxn>
              <a:cxn ang="0">
                <a:pos x="connsiteX1" y="connsiteY1"/>
              </a:cxn>
              <a:cxn ang="0">
                <a:pos x="connsiteX2" y="connsiteY2"/>
              </a:cxn>
              <a:cxn ang="0">
                <a:pos x="connsiteX3" y="connsiteY3"/>
              </a:cxn>
            </a:cxnLst>
            <a:rect l="l" t="t" r="r" b="b"/>
            <a:pathLst>
              <a:path w="2482805" h="3604416">
                <a:moveTo>
                  <a:pt x="0" y="0"/>
                </a:moveTo>
                <a:lnTo>
                  <a:pt x="2482805" y="0"/>
                </a:lnTo>
                <a:lnTo>
                  <a:pt x="2482805" y="3604416"/>
                </a:lnTo>
                <a:lnTo>
                  <a:pt x="0" y="3604416"/>
                </a:lnTo>
                <a:close/>
              </a:path>
            </a:pathLst>
          </a:custGeom>
          <a:noFill/>
          <a:extLst>
            <a:ext uri="{909E8E84-426E-40DD-AFC4-6F175D3DCCD1}">
              <a14:hiddenFill xmlns:a14="http://schemas.microsoft.com/office/drawing/2010/main">
                <a:solidFill>
                  <a:srgbClr val="FFFFFF"/>
                </a:solidFill>
              </a14:hiddenFill>
            </a:ext>
          </a:extLst>
        </p:spPr>
      </p:pic>
      <p:pic>
        <p:nvPicPr>
          <p:cNvPr id="21" name="图片 20" descr="http://i02.pic.sogou.com/e457f106903afa69"/>
          <p:cNvPicPr>
            <a:picLocks noChangeAspect="1" noChangeArrowheads="1"/>
          </p:cNvPicPr>
          <p:nvPr/>
        </p:nvPicPr>
        <p:blipFill>
          <a:blip r:embed="rId4">
            <a:extLst>
              <a:ext uri="{28A0092B-C50C-407E-A947-70E740481C1C}">
                <a14:useLocalDpi xmlns:a14="http://schemas.microsoft.com/office/drawing/2010/main" val="0"/>
              </a:ext>
            </a:extLst>
          </a:blip>
          <a:srcRect l="26124" t="2497" r="30873" b="2497"/>
          <a:stretch>
            <a:fillRect/>
          </a:stretch>
        </p:blipFill>
        <p:spPr bwMode="auto">
          <a:xfrm>
            <a:off x="929122" y="1340995"/>
            <a:ext cx="2435537" cy="3604416"/>
          </a:xfrm>
          <a:custGeom>
            <a:avLst/>
            <a:gdLst>
              <a:gd name="connsiteX0" fmla="*/ 0 w 2435537"/>
              <a:gd name="connsiteY0" fmla="*/ 0 h 3604416"/>
              <a:gd name="connsiteX1" fmla="*/ 2435537 w 2435537"/>
              <a:gd name="connsiteY1" fmla="*/ 0 h 3604416"/>
              <a:gd name="connsiteX2" fmla="*/ 2435537 w 2435537"/>
              <a:gd name="connsiteY2" fmla="*/ 3604416 h 3604416"/>
              <a:gd name="connsiteX3" fmla="*/ 0 w 2435537"/>
              <a:gd name="connsiteY3" fmla="*/ 3604416 h 3604416"/>
            </a:gdLst>
            <a:ahLst/>
            <a:cxnLst>
              <a:cxn ang="0">
                <a:pos x="connsiteX0" y="connsiteY0"/>
              </a:cxn>
              <a:cxn ang="0">
                <a:pos x="connsiteX1" y="connsiteY1"/>
              </a:cxn>
              <a:cxn ang="0">
                <a:pos x="connsiteX2" y="connsiteY2"/>
              </a:cxn>
              <a:cxn ang="0">
                <a:pos x="connsiteX3" y="connsiteY3"/>
              </a:cxn>
            </a:cxnLst>
            <a:rect l="l" t="t" r="r" b="b"/>
            <a:pathLst>
              <a:path w="2435537" h="3604416">
                <a:moveTo>
                  <a:pt x="0" y="0"/>
                </a:moveTo>
                <a:lnTo>
                  <a:pt x="2435537" y="0"/>
                </a:lnTo>
                <a:lnTo>
                  <a:pt x="2435537" y="3604416"/>
                </a:lnTo>
                <a:lnTo>
                  <a:pt x="0" y="3604416"/>
                </a:lnTo>
                <a:close/>
              </a:path>
            </a:pathLst>
          </a:custGeom>
          <a:noFill/>
          <a:extLst>
            <a:ext uri="{909E8E84-426E-40DD-AFC4-6F175D3DCCD1}">
              <a14:hiddenFill xmlns:a14="http://schemas.microsoft.com/office/drawing/2010/main">
                <a:solidFill>
                  <a:srgbClr val="FFFFFF"/>
                </a:solidFill>
              </a14:hiddenFill>
            </a:ext>
          </a:extLst>
        </p:spPr>
      </p:pic>
      <p:sp>
        <p:nvSpPr>
          <p:cNvPr id="6" name="矩形 5"/>
          <p:cNvSpPr/>
          <p:nvPr/>
        </p:nvSpPr>
        <p:spPr bwMode="auto">
          <a:xfrm>
            <a:off x="930738" y="4945411"/>
            <a:ext cx="2435537" cy="1268453"/>
          </a:xfrm>
          <a:prstGeom prst="rect">
            <a:avLst/>
          </a:prstGeom>
          <a:solidFill>
            <a:schemeClr val="accent4"/>
          </a:solidFill>
          <a:ln w="12700">
            <a:miter lim="400000"/>
          </a:ln>
        </p:spPr>
        <p:txBody>
          <a:bodyPr lIns="25375" tIns="25375" rIns="25375" bIns="25375" anchor="ctr"/>
          <a:lstStyle/>
          <a:p>
            <a:pPr defTabSz="412115"/>
            <a:r>
              <a:rPr lang="zh-CN" altLang="en-US" sz="1570" dirty="0">
                <a:solidFill>
                  <a:srgbClr val="FFFFFF"/>
                </a:solidFill>
                <a:latin typeface="微软雅黑" panose="020B0503020204020204" pitchFamily="34" charset="-122"/>
                <a:ea typeface="微软雅黑" panose="020B0503020204020204" pitchFamily="34" charset="-122"/>
              </a:rPr>
              <a:t>输入文字内容</a:t>
            </a:r>
            <a:endParaRPr lang="zh-CN" altLang="en-US" sz="157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3466304" y="4945411"/>
            <a:ext cx="2472235" cy="1268453"/>
          </a:xfrm>
          <a:prstGeom prst="rect">
            <a:avLst/>
          </a:prstGeom>
          <a:solidFill>
            <a:schemeClr val="accent2"/>
          </a:solidFill>
          <a:ln w="12700">
            <a:miter lim="400000"/>
          </a:ln>
        </p:spPr>
        <p:txBody>
          <a:bodyPr lIns="0" tIns="0" rIns="0" bIns="0" anchor="ctr"/>
          <a:lstStyle/>
          <a:p>
            <a:r>
              <a:rPr lang="zh-CN" altLang="en-US" sz="1570" dirty="0">
                <a:solidFill>
                  <a:srgbClr val="FFFFFF"/>
                </a:solidFill>
                <a:latin typeface="微软雅黑" panose="020B0503020204020204" pitchFamily="34" charset="-122"/>
                <a:ea typeface="微软雅黑" panose="020B0503020204020204" pitchFamily="34" charset="-122"/>
              </a:rPr>
              <a:t>输入文字内容</a:t>
            </a:r>
            <a:endParaRPr lang="zh-CN" altLang="en-US" sz="1570" dirty="0">
              <a:solidFill>
                <a:srgbClr val="FFFFFF"/>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6038567" y="4945411"/>
            <a:ext cx="2525533" cy="1268453"/>
          </a:xfrm>
          <a:prstGeom prst="rect">
            <a:avLst/>
          </a:prstGeom>
          <a:solidFill>
            <a:schemeClr val="accent1"/>
          </a:solidFill>
          <a:ln w="12700">
            <a:miter lim="400000"/>
          </a:ln>
        </p:spPr>
        <p:txBody>
          <a:bodyPr lIns="0" tIns="0" rIns="0" bIns="0" anchor="ctr"/>
          <a:lstStyle/>
          <a:p>
            <a:r>
              <a:rPr lang="zh-CN" altLang="en-US" sz="1570" dirty="0">
                <a:solidFill>
                  <a:srgbClr val="FFFFFF"/>
                </a:solidFill>
                <a:latin typeface="微软雅黑" panose="020B0503020204020204" pitchFamily="34" charset="-122"/>
                <a:ea typeface="微软雅黑" panose="020B0503020204020204" pitchFamily="34" charset="-122"/>
              </a:rPr>
              <a:t>输入文字内容</a:t>
            </a:r>
            <a:endParaRPr lang="zh-CN" altLang="en-US" sz="1570" dirty="0">
              <a:solidFill>
                <a:srgbClr val="FFFFFF"/>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8664128" y="4945411"/>
            <a:ext cx="2534486" cy="1268453"/>
          </a:xfrm>
          <a:prstGeom prst="rect">
            <a:avLst/>
          </a:prstGeom>
          <a:solidFill>
            <a:schemeClr val="accent6"/>
          </a:solidFill>
          <a:ln w="12700">
            <a:miter lim="400000"/>
          </a:ln>
        </p:spPr>
        <p:txBody>
          <a:bodyPr lIns="25375" tIns="25375" rIns="25375" bIns="25375" anchor="ctr"/>
          <a:lstStyle/>
          <a:p>
            <a:pPr defTabSz="412115"/>
            <a:r>
              <a:rPr lang="zh-CN" altLang="en-US" sz="1570" dirty="0">
                <a:solidFill>
                  <a:srgbClr val="FFFFFF"/>
                </a:solidFill>
                <a:latin typeface="微软雅黑" panose="020B0503020204020204" pitchFamily="34" charset="-122"/>
                <a:ea typeface="微软雅黑" panose="020B0503020204020204" pitchFamily="34" charset="-122"/>
              </a:rPr>
              <a:t>输入文字内容</a:t>
            </a:r>
            <a:endParaRPr lang="zh-CN" altLang="en-US" sz="1570" dirty="0">
              <a:solidFill>
                <a:srgbClr val="FFFFFF"/>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605147" y="612097"/>
            <a:ext cx="3280001" cy="492422"/>
            <a:chOff x="1119389" y="4209953"/>
            <a:chExt cx="3280001" cy="492422"/>
          </a:xfrm>
        </p:grpSpPr>
        <p:sp>
          <p:nvSpPr>
            <p:cNvPr id="12" name="燕尾形 11"/>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13"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14" name="燕尾形 13"/>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coal_train-2560x1440.jpg"/>
          <p:cNvPicPr/>
          <p:nvPr/>
        </p:nvPicPr>
        <p:blipFill>
          <a:blip r:embed="rId1" cstate="email"/>
          <a:stretch>
            <a:fillRect/>
          </a:stretch>
        </p:blipFill>
        <p:spPr>
          <a:xfrm>
            <a:off x="2438401" y="7868"/>
            <a:ext cx="2438400" cy="2280754"/>
          </a:xfrm>
          <a:prstGeom prst="rect">
            <a:avLst/>
          </a:prstGeom>
          <a:blipFill rotWithShape="1">
            <a:blip r:embed="rId2" cstate="email"/>
            <a:stretch>
              <a:fillRect/>
            </a:stretch>
          </a:blipFill>
          <a:ln w="12700">
            <a:miter lim="400000"/>
            <a:headEnd/>
            <a:tailEnd/>
          </a:ln>
        </p:spPr>
      </p:pic>
      <p:pic>
        <p:nvPicPr>
          <p:cNvPr id="482" name="digital_sunset-1920x1080.jpg"/>
          <p:cNvPicPr/>
          <p:nvPr/>
        </p:nvPicPr>
        <p:blipFill>
          <a:blip r:embed="rId3" cstate="email"/>
          <a:stretch>
            <a:fillRect/>
          </a:stretch>
        </p:blipFill>
        <p:spPr>
          <a:xfrm>
            <a:off x="7315201" y="7868"/>
            <a:ext cx="2438399" cy="2280754"/>
          </a:xfrm>
          <a:prstGeom prst="rect">
            <a:avLst/>
          </a:prstGeom>
          <a:blipFill rotWithShape="1">
            <a:blip r:embed="rId2" cstate="email"/>
            <a:stretch>
              <a:fillRect/>
            </a:stretch>
          </a:blipFill>
          <a:ln w="12700">
            <a:miter lim="400000"/>
            <a:headEnd/>
            <a:tailEnd/>
          </a:ln>
        </p:spPr>
      </p:pic>
      <p:pic>
        <p:nvPicPr>
          <p:cNvPr id="483" name="dino_history-2560x1440.jpg"/>
          <p:cNvPicPr/>
          <p:nvPr/>
        </p:nvPicPr>
        <p:blipFill>
          <a:blip r:embed="rId4" cstate="email"/>
          <a:stretch>
            <a:fillRect/>
          </a:stretch>
        </p:blipFill>
        <p:spPr>
          <a:xfrm>
            <a:off x="1" y="2288624"/>
            <a:ext cx="2438399" cy="2280754"/>
          </a:xfrm>
          <a:prstGeom prst="rect">
            <a:avLst/>
          </a:prstGeom>
          <a:blipFill rotWithShape="1">
            <a:blip r:embed="rId2" cstate="email"/>
            <a:stretch>
              <a:fillRect/>
            </a:stretch>
          </a:blipFill>
          <a:ln w="12700">
            <a:miter lim="400000"/>
            <a:headEnd/>
            <a:tailEnd/>
          </a:ln>
        </p:spPr>
      </p:pic>
      <p:pic>
        <p:nvPicPr>
          <p:cNvPr id="484" name="diver_and_the_mermaid-2560x1440.jpg"/>
          <p:cNvPicPr/>
          <p:nvPr/>
        </p:nvPicPr>
        <p:blipFill>
          <a:blip r:embed="rId5" cstate="email"/>
          <a:stretch>
            <a:fillRect/>
          </a:stretch>
        </p:blipFill>
        <p:spPr>
          <a:xfrm>
            <a:off x="4876800" y="2288624"/>
            <a:ext cx="2438401" cy="2280754"/>
          </a:xfrm>
          <a:prstGeom prst="rect">
            <a:avLst/>
          </a:prstGeom>
          <a:blipFill rotWithShape="1">
            <a:blip r:embed="rId6" cstate="email"/>
            <a:stretch>
              <a:fillRect/>
            </a:stretch>
          </a:blipFill>
          <a:ln w="12700">
            <a:miter lim="400000"/>
            <a:headEnd/>
            <a:tailEnd/>
          </a:ln>
        </p:spPr>
      </p:pic>
      <p:pic>
        <p:nvPicPr>
          <p:cNvPr id="485" name="dragon_mountains-1920x1080.jpg"/>
          <p:cNvPicPr/>
          <p:nvPr/>
        </p:nvPicPr>
        <p:blipFill>
          <a:blip r:embed="rId7" cstate="email"/>
          <a:stretch>
            <a:fillRect/>
          </a:stretch>
        </p:blipFill>
        <p:spPr>
          <a:xfrm>
            <a:off x="9753601" y="2288624"/>
            <a:ext cx="2438400" cy="2280754"/>
          </a:xfrm>
          <a:prstGeom prst="rect">
            <a:avLst/>
          </a:prstGeom>
          <a:blipFill rotWithShape="1">
            <a:blip r:embed="rId2" cstate="email"/>
            <a:stretch>
              <a:fillRect/>
            </a:stretch>
          </a:blipFill>
          <a:ln w="12700">
            <a:miter lim="400000"/>
            <a:headEnd/>
            <a:tailEnd/>
          </a:ln>
        </p:spPr>
      </p:pic>
      <p:pic>
        <p:nvPicPr>
          <p:cNvPr id="486" name="dragon_wings-2560x1440.jpg"/>
          <p:cNvPicPr/>
          <p:nvPr/>
        </p:nvPicPr>
        <p:blipFill>
          <a:blip r:embed="rId8" cstate="email"/>
          <a:stretch>
            <a:fillRect/>
          </a:stretch>
        </p:blipFill>
        <p:spPr>
          <a:xfrm>
            <a:off x="2438401" y="4569377"/>
            <a:ext cx="2438400" cy="2280754"/>
          </a:xfrm>
          <a:prstGeom prst="rect">
            <a:avLst/>
          </a:prstGeom>
          <a:blipFill rotWithShape="1">
            <a:blip r:embed="rId2" cstate="email"/>
            <a:stretch>
              <a:fillRect/>
            </a:stretch>
          </a:blipFill>
          <a:ln w="12700">
            <a:miter lim="400000"/>
            <a:headEnd/>
            <a:tailEnd/>
          </a:ln>
        </p:spPr>
      </p:pic>
      <p:pic>
        <p:nvPicPr>
          <p:cNvPr id="487" name="extraterrestrial_home-2560x1440-2.jpg"/>
          <p:cNvPicPr/>
          <p:nvPr/>
        </p:nvPicPr>
        <p:blipFill>
          <a:blip r:embed="rId9" cstate="email"/>
          <a:stretch>
            <a:fillRect/>
          </a:stretch>
        </p:blipFill>
        <p:spPr>
          <a:xfrm>
            <a:off x="7315201" y="4569378"/>
            <a:ext cx="2438400" cy="2280754"/>
          </a:xfrm>
          <a:prstGeom prst="rect">
            <a:avLst/>
          </a:prstGeom>
          <a:blipFill rotWithShape="1">
            <a:blip r:embed="rId2" cstate="email"/>
            <a:stretch>
              <a:fillRect/>
            </a:stretch>
          </a:blipFill>
          <a:ln w="12700">
            <a:miter lim="400000"/>
            <a:headEnd/>
            <a:tailEnd/>
          </a:ln>
        </p:spPr>
      </p:pic>
      <p:sp>
        <p:nvSpPr>
          <p:cNvPr id="488" name="Shape 488"/>
          <p:cNvSpPr/>
          <p:nvPr/>
        </p:nvSpPr>
        <p:spPr>
          <a:xfrm>
            <a:off x="4876801" y="7868"/>
            <a:ext cx="2438400" cy="2280755"/>
          </a:xfrm>
          <a:prstGeom prst="rect">
            <a:avLst/>
          </a:prstGeom>
          <a:solidFill>
            <a:schemeClr val="accent2"/>
          </a:solidFill>
          <a:ln w="12700">
            <a:miter lim="400000"/>
          </a:ln>
        </p:spPr>
        <p:txBody>
          <a:bodyPr lIns="25375" tIns="25375" rIns="25375" bIns="25375" anchor="ctr"/>
          <a:lstStyle/>
          <a:p>
            <a:pPr defTabSz="412115">
              <a:defRPr sz="3200">
                <a:solidFill>
                  <a:srgbClr val="FFFFFF"/>
                </a:solidFill>
              </a:defRPr>
            </a:pPr>
            <a:endParaRPr sz="2285">
              <a:solidFill>
                <a:srgbClr val="E7E6E6"/>
              </a:solidFill>
            </a:endParaRPr>
          </a:p>
        </p:txBody>
      </p:sp>
      <p:sp>
        <p:nvSpPr>
          <p:cNvPr id="489" name="Shape 489"/>
          <p:cNvSpPr/>
          <p:nvPr/>
        </p:nvSpPr>
        <p:spPr>
          <a:xfrm>
            <a:off x="2438401" y="2288623"/>
            <a:ext cx="2438400" cy="2280755"/>
          </a:xfrm>
          <a:prstGeom prst="rect">
            <a:avLst/>
          </a:prstGeom>
          <a:solidFill>
            <a:schemeClr val="accent4"/>
          </a:solidFill>
          <a:ln w="12700">
            <a:miter lim="400000"/>
          </a:ln>
        </p:spPr>
        <p:txBody>
          <a:bodyPr lIns="25375" tIns="25375" rIns="25375" bIns="25375" anchor="ctr"/>
          <a:lstStyle/>
          <a:p>
            <a:pPr defTabSz="412115">
              <a:defRPr sz="3200">
                <a:solidFill>
                  <a:srgbClr val="FFFFFF"/>
                </a:solidFill>
              </a:defRPr>
            </a:pPr>
            <a:endParaRPr sz="1785">
              <a:solidFill>
                <a:srgbClr val="E7E6E6"/>
              </a:solidFill>
              <a:latin typeface="微软雅黑" panose="020B0503020204020204" pitchFamily="34" charset="-122"/>
              <a:ea typeface="微软雅黑" panose="020B0503020204020204" pitchFamily="34" charset="-122"/>
            </a:endParaRPr>
          </a:p>
        </p:txBody>
      </p:sp>
      <p:sp>
        <p:nvSpPr>
          <p:cNvPr id="490" name="Shape 490"/>
          <p:cNvSpPr/>
          <p:nvPr/>
        </p:nvSpPr>
        <p:spPr>
          <a:xfrm>
            <a:off x="0" y="4569377"/>
            <a:ext cx="2438401" cy="2280755"/>
          </a:xfrm>
          <a:prstGeom prst="rect">
            <a:avLst/>
          </a:prstGeom>
          <a:solidFill>
            <a:schemeClr val="accent6"/>
          </a:solidFill>
          <a:ln w="12700">
            <a:miter lim="400000"/>
          </a:ln>
        </p:spPr>
        <p:txBody>
          <a:bodyPr lIns="25375" tIns="25375" rIns="25375" bIns="25375" anchor="ctr"/>
          <a:lstStyle/>
          <a:p>
            <a:pPr defTabSz="412115">
              <a:defRPr sz="3200">
                <a:solidFill>
                  <a:srgbClr val="FFFFFF"/>
                </a:solidFill>
              </a:defRPr>
            </a:pPr>
            <a:endParaRPr sz="2285">
              <a:solidFill>
                <a:srgbClr val="E7E6E6"/>
              </a:solidFill>
              <a:latin typeface="微软雅黑" panose="020B0503020204020204" pitchFamily="34" charset="-122"/>
              <a:ea typeface="微软雅黑" panose="020B0503020204020204" pitchFamily="34" charset="-122"/>
            </a:endParaRPr>
          </a:p>
        </p:txBody>
      </p:sp>
      <p:sp>
        <p:nvSpPr>
          <p:cNvPr id="491" name="Shape 491"/>
          <p:cNvSpPr/>
          <p:nvPr/>
        </p:nvSpPr>
        <p:spPr>
          <a:xfrm>
            <a:off x="0" y="7869"/>
            <a:ext cx="2438401" cy="2280755"/>
          </a:xfrm>
          <a:prstGeom prst="rect">
            <a:avLst/>
          </a:prstGeom>
          <a:solidFill>
            <a:schemeClr val="accent1"/>
          </a:solidFill>
          <a:ln w="12700">
            <a:miter lim="400000"/>
          </a:ln>
        </p:spPr>
        <p:txBody>
          <a:bodyPr lIns="25375" tIns="25375" rIns="25375" bIns="25375" anchor="ctr"/>
          <a:lstStyle/>
          <a:p>
            <a:pPr defTabSz="412115">
              <a:defRPr sz="3200">
                <a:solidFill>
                  <a:srgbClr val="FFFFFF"/>
                </a:solidFill>
              </a:defRPr>
            </a:pPr>
            <a:endParaRPr sz="2285">
              <a:solidFill>
                <a:srgbClr val="E7E6E6"/>
              </a:solidFill>
            </a:endParaRPr>
          </a:p>
        </p:txBody>
      </p:sp>
      <p:sp>
        <p:nvSpPr>
          <p:cNvPr id="492" name="Shape 492"/>
          <p:cNvSpPr/>
          <p:nvPr/>
        </p:nvSpPr>
        <p:spPr>
          <a:xfrm>
            <a:off x="4876801" y="4569377"/>
            <a:ext cx="2438400" cy="2280755"/>
          </a:xfrm>
          <a:prstGeom prst="rect">
            <a:avLst/>
          </a:prstGeom>
          <a:solidFill>
            <a:schemeClr val="accent1"/>
          </a:solidFill>
          <a:ln w="12700">
            <a:miter lim="400000"/>
          </a:ln>
        </p:spPr>
        <p:txBody>
          <a:bodyPr lIns="25375" tIns="25375" rIns="25375" bIns="25375" anchor="ctr"/>
          <a:lstStyle/>
          <a:p>
            <a:pPr defTabSz="412115">
              <a:defRPr sz="3200">
                <a:solidFill>
                  <a:srgbClr val="FFFFFF"/>
                </a:solidFill>
              </a:defRPr>
            </a:pPr>
            <a:endParaRPr sz="2285">
              <a:solidFill>
                <a:srgbClr val="E7E6E6"/>
              </a:solidFill>
              <a:latin typeface="微软雅黑" panose="020B0503020204020204" pitchFamily="34" charset="-122"/>
              <a:ea typeface="微软雅黑" panose="020B0503020204020204" pitchFamily="34" charset="-122"/>
            </a:endParaRPr>
          </a:p>
        </p:txBody>
      </p:sp>
      <p:sp>
        <p:nvSpPr>
          <p:cNvPr id="493" name="Shape 493"/>
          <p:cNvSpPr/>
          <p:nvPr/>
        </p:nvSpPr>
        <p:spPr>
          <a:xfrm>
            <a:off x="9753601" y="7868"/>
            <a:ext cx="2438400" cy="2280755"/>
          </a:xfrm>
          <a:prstGeom prst="rect">
            <a:avLst/>
          </a:prstGeom>
          <a:solidFill>
            <a:schemeClr val="accent3"/>
          </a:solidFill>
          <a:ln w="12700">
            <a:miter lim="400000"/>
          </a:ln>
        </p:spPr>
        <p:txBody>
          <a:bodyPr lIns="25375" tIns="25375" rIns="25375" bIns="25375" anchor="ctr"/>
          <a:lstStyle/>
          <a:p>
            <a:pPr defTabSz="412115">
              <a:defRPr sz="3200">
                <a:solidFill>
                  <a:srgbClr val="FFFFFF"/>
                </a:solidFill>
              </a:defRPr>
            </a:pPr>
            <a:endParaRPr sz="2285">
              <a:solidFill>
                <a:srgbClr val="E7E6E6"/>
              </a:solidFill>
            </a:endParaRPr>
          </a:p>
        </p:txBody>
      </p:sp>
      <p:sp>
        <p:nvSpPr>
          <p:cNvPr id="494" name="Shape 494"/>
          <p:cNvSpPr/>
          <p:nvPr/>
        </p:nvSpPr>
        <p:spPr>
          <a:xfrm>
            <a:off x="7315201" y="2288623"/>
            <a:ext cx="2438400" cy="2280755"/>
          </a:xfrm>
          <a:prstGeom prst="rect">
            <a:avLst/>
          </a:prstGeom>
          <a:solidFill>
            <a:schemeClr val="accent5"/>
          </a:solidFill>
          <a:ln w="12700">
            <a:miter lim="400000"/>
          </a:ln>
        </p:spPr>
        <p:txBody>
          <a:bodyPr lIns="25375" tIns="25375" rIns="25375" bIns="25375" anchor="ctr"/>
          <a:lstStyle/>
          <a:p>
            <a:pPr defTabSz="412115">
              <a:defRPr sz="3200">
                <a:solidFill>
                  <a:srgbClr val="FFFFFF"/>
                </a:solidFill>
              </a:defRPr>
            </a:pPr>
            <a:endParaRPr sz="1785">
              <a:solidFill>
                <a:srgbClr val="E7E6E6"/>
              </a:solidFill>
              <a:latin typeface="微软雅黑" panose="020B0503020204020204" pitchFamily="34" charset="-122"/>
              <a:ea typeface="微软雅黑" panose="020B0503020204020204" pitchFamily="34" charset="-122"/>
            </a:endParaRPr>
          </a:p>
        </p:txBody>
      </p:sp>
      <p:sp>
        <p:nvSpPr>
          <p:cNvPr id="495" name="Shape 495"/>
          <p:cNvSpPr/>
          <p:nvPr/>
        </p:nvSpPr>
        <p:spPr>
          <a:xfrm>
            <a:off x="9753601" y="4569377"/>
            <a:ext cx="2438400" cy="2280755"/>
          </a:xfrm>
          <a:prstGeom prst="rect">
            <a:avLst/>
          </a:prstGeom>
          <a:solidFill>
            <a:schemeClr val="accent2"/>
          </a:solidFill>
          <a:ln w="12700">
            <a:miter lim="400000"/>
          </a:ln>
        </p:spPr>
        <p:txBody>
          <a:bodyPr lIns="25375" tIns="25375" rIns="25375" bIns="25375" anchor="ctr"/>
          <a:lstStyle/>
          <a:p>
            <a:pPr defTabSz="412115">
              <a:defRPr sz="3200">
                <a:solidFill>
                  <a:srgbClr val="FFFFFF"/>
                </a:solidFill>
              </a:defRPr>
            </a:pPr>
            <a:endParaRPr sz="2285">
              <a:solidFill>
                <a:srgbClr val="E7E6E6"/>
              </a:solidFill>
              <a:latin typeface="微软雅黑" panose="020B0503020204020204" pitchFamily="34" charset="-122"/>
              <a:ea typeface="微软雅黑" panose="020B0503020204020204" pitchFamily="34" charset="-122"/>
            </a:endParaRPr>
          </a:p>
        </p:txBody>
      </p:sp>
      <p:sp>
        <p:nvSpPr>
          <p:cNvPr id="496" name="Shape 496"/>
          <p:cNvSpPr/>
          <p:nvPr/>
        </p:nvSpPr>
        <p:spPr>
          <a:xfrm>
            <a:off x="327376" y="71248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dirty="0">
                <a:solidFill>
                  <a:srgbClr val="E7E6E6"/>
                </a:solidFill>
                <a:latin typeface="微软雅黑" panose="020B0503020204020204" pitchFamily="34" charset="-122"/>
                <a:ea typeface="微软雅黑" panose="020B0503020204020204" pitchFamily="34" charset="-122"/>
              </a:rPr>
              <a:t>Title Example Here</a:t>
            </a:r>
            <a:endParaRPr sz="1430" b="0" dirty="0">
              <a:solidFill>
                <a:srgbClr val="E7E6E6"/>
              </a:solidFill>
              <a:latin typeface="微软雅黑" panose="020B0503020204020204" pitchFamily="34" charset="-122"/>
              <a:ea typeface="微软雅黑" panose="020B0503020204020204" pitchFamily="34" charset="-122"/>
            </a:endParaRPr>
          </a:p>
        </p:txBody>
      </p:sp>
      <p:sp>
        <p:nvSpPr>
          <p:cNvPr id="497" name="Shape 497"/>
          <p:cNvSpPr/>
          <p:nvPr/>
        </p:nvSpPr>
        <p:spPr>
          <a:xfrm>
            <a:off x="316208" y="102458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498" name="Shape 498"/>
          <p:cNvSpPr/>
          <p:nvPr/>
        </p:nvSpPr>
        <p:spPr>
          <a:xfrm>
            <a:off x="5216875" y="71248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499" name="Shape 499"/>
          <p:cNvSpPr/>
          <p:nvPr/>
        </p:nvSpPr>
        <p:spPr>
          <a:xfrm>
            <a:off x="5205708" y="102458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0" name="Shape 500"/>
          <p:cNvSpPr/>
          <p:nvPr/>
        </p:nvSpPr>
        <p:spPr>
          <a:xfrm>
            <a:off x="10080976" y="71248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501" name="Shape 501"/>
          <p:cNvSpPr/>
          <p:nvPr/>
        </p:nvSpPr>
        <p:spPr>
          <a:xfrm>
            <a:off x="10069808" y="1024589"/>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2" name="Shape 502"/>
          <p:cNvSpPr/>
          <p:nvPr/>
        </p:nvSpPr>
        <p:spPr>
          <a:xfrm>
            <a:off x="2772126" y="3007493"/>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dirty="0">
                <a:solidFill>
                  <a:srgbClr val="E7E6E6"/>
                </a:solidFill>
                <a:latin typeface="微软雅黑" panose="020B0503020204020204" pitchFamily="34" charset="-122"/>
                <a:ea typeface="微软雅黑" panose="020B0503020204020204" pitchFamily="34" charset="-122"/>
              </a:rPr>
              <a:t>Title Example Here</a:t>
            </a:r>
            <a:endParaRPr sz="1430" b="0" dirty="0">
              <a:solidFill>
                <a:srgbClr val="E7E6E6"/>
              </a:solidFill>
              <a:latin typeface="微软雅黑" panose="020B0503020204020204" pitchFamily="34" charset="-122"/>
              <a:ea typeface="微软雅黑" panose="020B0503020204020204" pitchFamily="34" charset="-122"/>
            </a:endParaRPr>
          </a:p>
        </p:txBody>
      </p:sp>
      <p:sp>
        <p:nvSpPr>
          <p:cNvPr id="503" name="Shape 503"/>
          <p:cNvSpPr/>
          <p:nvPr/>
        </p:nvSpPr>
        <p:spPr>
          <a:xfrm>
            <a:off x="2760958" y="3305344"/>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4" name="Shape 504"/>
          <p:cNvSpPr/>
          <p:nvPr/>
        </p:nvSpPr>
        <p:spPr>
          <a:xfrm>
            <a:off x="7660093" y="3007493"/>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505" name="Shape 505"/>
          <p:cNvSpPr/>
          <p:nvPr/>
        </p:nvSpPr>
        <p:spPr>
          <a:xfrm>
            <a:off x="7648925" y="3305344"/>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6" name="Shape 506"/>
          <p:cNvSpPr/>
          <p:nvPr/>
        </p:nvSpPr>
        <p:spPr>
          <a:xfrm>
            <a:off x="321792" y="5216974"/>
            <a:ext cx="1782117"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dirty="0">
                <a:solidFill>
                  <a:srgbClr val="E7E6E6"/>
                </a:solidFill>
                <a:latin typeface="微软雅黑" panose="020B0503020204020204" pitchFamily="34" charset="-122"/>
                <a:ea typeface="微软雅黑" panose="020B0503020204020204" pitchFamily="34" charset="-122"/>
              </a:rPr>
              <a:t>Title Example Here</a:t>
            </a:r>
            <a:endParaRPr sz="1430" b="0" dirty="0">
              <a:solidFill>
                <a:srgbClr val="E7E6E6"/>
              </a:solidFill>
              <a:latin typeface="微软雅黑" panose="020B0503020204020204" pitchFamily="34" charset="-122"/>
              <a:ea typeface="微软雅黑" panose="020B0503020204020204" pitchFamily="34" charset="-122"/>
            </a:endParaRPr>
          </a:p>
        </p:txBody>
      </p:sp>
      <p:sp>
        <p:nvSpPr>
          <p:cNvPr id="507" name="Shape 507"/>
          <p:cNvSpPr/>
          <p:nvPr/>
        </p:nvSpPr>
        <p:spPr>
          <a:xfrm>
            <a:off x="310623" y="558609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8" name="Shape 508"/>
          <p:cNvSpPr/>
          <p:nvPr/>
        </p:nvSpPr>
        <p:spPr>
          <a:xfrm>
            <a:off x="5228044" y="521697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509" name="Shape 509"/>
          <p:cNvSpPr/>
          <p:nvPr/>
        </p:nvSpPr>
        <p:spPr>
          <a:xfrm>
            <a:off x="5216875" y="558609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10" name="Shape 510"/>
          <p:cNvSpPr/>
          <p:nvPr/>
        </p:nvSpPr>
        <p:spPr>
          <a:xfrm>
            <a:off x="10042876" y="521697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511" name="Shape 511"/>
          <p:cNvSpPr/>
          <p:nvPr/>
        </p:nvSpPr>
        <p:spPr>
          <a:xfrm>
            <a:off x="10031708" y="5586099"/>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ardrop 33"/>
          <p:cNvSpPr/>
          <p:nvPr/>
        </p:nvSpPr>
        <p:spPr>
          <a:xfrm flipV="1">
            <a:off x="4191057" y="2140246"/>
            <a:ext cx="1609725" cy="1609725"/>
          </a:xfrm>
          <a:prstGeom prst="teardrop">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Freeform 102"/>
          <p:cNvSpPr>
            <a:spLocks noChangeAspect="1" noEditPoints="1"/>
          </p:cNvSpPr>
          <p:nvPr/>
        </p:nvSpPr>
        <p:spPr bwMode="auto">
          <a:xfrm>
            <a:off x="4701527" y="2573518"/>
            <a:ext cx="720000" cy="720000"/>
          </a:xfrm>
          <a:custGeom>
            <a:avLst/>
            <a:gdLst>
              <a:gd name="T0" fmla="*/ 128 w 256"/>
              <a:gd name="T1" fmla="*/ 0 h 256"/>
              <a:gd name="T2" fmla="*/ 37 w 256"/>
              <a:gd name="T3" fmla="*/ 37 h 256"/>
              <a:gd name="T4" fmla="*/ 0 w 256"/>
              <a:gd name="T5" fmla="*/ 128 h 256"/>
              <a:gd name="T6" fmla="*/ 37 w 256"/>
              <a:gd name="T7" fmla="*/ 219 h 256"/>
              <a:gd name="T8" fmla="*/ 128 w 256"/>
              <a:gd name="T9" fmla="*/ 256 h 256"/>
              <a:gd name="T10" fmla="*/ 219 w 256"/>
              <a:gd name="T11" fmla="*/ 219 h 256"/>
              <a:gd name="T12" fmla="*/ 256 w 256"/>
              <a:gd name="T13" fmla="*/ 128 h 256"/>
              <a:gd name="T14" fmla="*/ 219 w 256"/>
              <a:gd name="T15" fmla="*/ 37 h 256"/>
              <a:gd name="T16" fmla="*/ 128 w 256"/>
              <a:gd name="T17" fmla="*/ 0 h 256"/>
              <a:gd name="T18" fmla="*/ 207 w 256"/>
              <a:gd name="T19" fmla="*/ 207 h 256"/>
              <a:gd name="T20" fmla="*/ 128 w 256"/>
              <a:gd name="T21" fmla="*/ 240 h 256"/>
              <a:gd name="T22" fmla="*/ 49 w 256"/>
              <a:gd name="T23" fmla="*/ 207 h 256"/>
              <a:gd name="T24" fmla="*/ 16 w 256"/>
              <a:gd name="T25" fmla="*/ 128 h 256"/>
              <a:gd name="T26" fmla="*/ 49 w 256"/>
              <a:gd name="T27" fmla="*/ 49 h 256"/>
              <a:gd name="T28" fmla="*/ 128 w 256"/>
              <a:gd name="T29" fmla="*/ 16 h 256"/>
              <a:gd name="T30" fmla="*/ 207 w 256"/>
              <a:gd name="T31" fmla="*/ 49 h 256"/>
              <a:gd name="T32" fmla="*/ 240 w 256"/>
              <a:gd name="T33" fmla="*/ 128 h 256"/>
              <a:gd name="T34" fmla="*/ 207 w 256"/>
              <a:gd name="T35" fmla="*/ 20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56">
                <a:moveTo>
                  <a:pt x="128" y="0"/>
                </a:moveTo>
                <a:cubicBezTo>
                  <a:pt x="94" y="0"/>
                  <a:pt x="62" y="13"/>
                  <a:pt x="37" y="37"/>
                </a:cubicBezTo>
                <a:cubicBezTo>
                  <a:pt x="13" y="62"/>
                  <a:pt x="0" y="94"/>
                  <a:pt x="0" y="128"/>
                </a:cubicBezTo>
                <a:cubicBezTo>
                  <a:pt x="0" y="162"/>
                  <a:pt x="13" y="194"/>
                  <a:pt x="37" y="219"/>
                </a:cubicBezTo>
                <a:cubicBezTo>
                  <a:pt x="62" y="243"/>
                  <a:pt x="94" y="256"/>
                  <a:pt x="128" y="256"/>
                </a:cubicBezTo>
                <a:cubicBezTo>
                  <a:pt x="162" y="256"/>
                  <a:pt x="194" y="243"/>
                  <a:pt x="219" y="219"/>
                </a:cubicBezTo>
                <a:cubicBezTo>
                  <a:pt x="243" y="194"/>
                  <a:pt x="256" y="162"/>
                  <a:pt x="256" y="128"/>
                </a:cubicBezTo>
                <a:cubicBezTo>
                  <a:pt x="256" y="94"/>
                  <a:pt x="243" y="62"/>
                  <a:pt x="219" y="37"/>
                </a:cubicBezTo>
                <a:cubicBezTo>
                  <a:pt x="194" y="13"/>
                  <a:pt x="162" y="0"/>
                  <a:pt x="128" y="0"/>
                </a:cubicBezTo>
                <a:close/>
                <a:moveTo>
                  <a:pt x="207" y="207"/>
                </a:moveTo>
                <a:cubicBezTo>
                  <a:pt x="186" y="228"/>
                  <a:pt x="158" y="240"/>
                  <a:pt x="128" y="240"/>
                </a:cubicBezTo>
                <a:cubicBezTo>
                  <a:pt x="98" y="240"/>
                  <a:pt x="70" y="228"/>
                  <a:pt x="49" y="207"/>
                </a:cubicBezTo>
                <a:cubicBezTo>
                  <a:pt x="28" y="186"/>
                  <a:pt x="16" y="158"/>
                  <a:pt x="16" y="128"/>
                </a:cubicBezTo>
                <a:cubicBezTo>
                  <a:pt x="16" y="98"/>
                  <a:pt x="28" y="70"/>
                  <a:pt x="49" y="49"/>
                </a:cubicBezTo>
                <a:cubicBezTo>
                  <a:pt x="70" y="28"/>
                  <a:pt x="98" y="16"/>
                  <a:pt x="128" y="16"/>
                </a:cubicBezTo>
                <a:cubicBezTo>
                  <a:pt x="158" y="16"/>
                  <a:pt x="186" y="28"/>
                  <a:pt x="207" y="49"/>
                </a:cubicBezTo>
                <a:cubicBezTo>
                  <a:pt x="228" y="70"/>
                  <a:pt x="240" y="98"/>
                  <a:pt x="240" y="128"/>
                </a:cubicBezTo>
                <a:cubicBezTo>
                  <a:pt x="240" y="158"/>
                  <a:pt x="228" y="186"/>
                  <a:pt x="207" y="207"/>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8" name="Freeform 127"/>
          <p:cNvSpPr>
            <a:spLocks noEditPoints="1"/>
          </p:cNvSpPr>
          <p:nvPr/>
        </p:nvSpPr>
        <p:spPr bwMode="auto">
          <a:xfrm>
            <a:off x="4916740" y="2746586"/>
            <a:ext cx="289573" cy="386534"/>
          </a:xfrm>
          <a:custGeom>
            <a:avLst/>
            <a:gdLst>
              <a:gd name="T0" fmla="*/ 40 w 192"/>
              <a:gd name="T1" fmla="*/ 256 h 256"/>
              <a:gd name="T2" fmla="*/ 80 w 192"/>
              <a:gd name="T3" fmla="*/ 216 h 256"/>
              <a:gd name="T4" fmla="*/ 80 w 192"/>
              <a:gd name="T5" fmla="*/ 102 h 256"/>
              <a:gd name="T6" fmla="*/ 176 w 192"/>
              <a:gd name="T7" fmla="*/ 82 h 256"/>
              <a:gd name="T8" fmla="*/ 176 w 192"/>
              <a:gd name="T9" fmla="*/ 160 h 256"/>
              <a:gd name="T10" fmla="*/ 152 w 192"/>
              <a:gd name="T11" fmla="*/ 152 h 256"/>
              <a:gd name="T12" fmla="*/ 112 w 192"/>
              <a:gd name="T13" fmla="*/ 192 h 256"/>
              <a:gd name="T14" fmla="*/ 152 w 192"/>
              <a:gd name="T15" fmla="*/ 232 h 256"/>
              <a:gd name="T16" fmla="*/ 192 w 192"/>
              <a:gd name="T17" fmla="*/ 192 h 256"/>
              <a:gd name="T18" fmla="*/ 192 w 192"/>
              <a:gd name="T19" fmla="*/ 72 h 256"/>
              <a:gd name="T20" fmla="*/ 192 w 192"/>
              <a:gd name="T21" fmla="*/ 72 h 256"/>
              <a:gd name="T22" fmla="*/ 192 w 192"/>
              <a:gd name="T23" fmla="*/ 8 h 256"/>
              <a:gd name="T24" fmla="*/ 189 w 192"/>
              <a:gd name="T25" fmla="*/ 2 h 256"/>
              <a:gd name="T26" fmla="*/ 182 w 192"/>
              <a:gd name="T27" fmla="*/ 0 h 256"/>
              <a:gd name="T28" fmla="*/ 70 w 192"/>
              <a:gd name="T29" fmla="*/ 24 h 256"/>
              <a:gd name="T30" fmla="*/ 64 w 192"/>
              <a:gd name="T31" fmla="*/ 32 h 256"/>
              <a:gd name="T32" fmla="*/ 64 w 192"/>
              <a:gd name="T33" fmla="*/ 96 h 256"/>
              <a:gd name="T34" fmla="*/ 64 w 192"/>
              <a:gd name="T35" fmla="*/ 96 h 256"/>
              <a:gd name="T36" fmla="*/ 64 w 192"/>
              <a:gd name="T37" fmla="*/ 184 h 256"/>
              <a:gd name="T38" fmla="*/ 40 w 192"/>
              <a:gd name="T39" fmla="*/ 176 h 256"/>
              <a:gd name="T40" fmla="*/ 0 w 192"/>
              <a:gd name="T41" fmla="*/ 216 h 256"/>
              <a:gd name="T42" fmla="*/ 40 w 192"/>
              <a:gd name="T43" fmla="*/ 256 h 256"/>
              <a:gd name="T44" fmla="*/ 152 w 192"/>
              <a:gd name="T45" fmla="*/ 216 h 256"/>
              <a:gd name="T46" fmla="*/ 128 w 192"/>
              <a:gd name="T47" fmla="*/ 192 h 256"/>
              <a:gd name="T48" fmla="*/ 152 w 192"/>
              <a:gd name="T49" fmla="*/ 168 h 256"/>
              <a:gd name="T50" fmla="*/ 176 w 192"/>
              <a:gd name="T51" fmla="*/ 192 h 256"/>
              <a:gd name="T52" fmla="*/ 152 w 192"/>
              <a:gd name="T53" fmla="*/ 216 h 256"/>
              <a:gd name="T54" fmla="*/ 176 w 192"/>
              <a:gd name="T55" fmla="*/ 18 h 256"/>
              <a:gd name="T56" fmla="*/ 176 w 192"/>
              <a:gd name="T57" fmla="*/ 66 h 256"/>
              <a:gd name="T58" fmla="*/ 80 w 192"/>
              <a:gd name="T59" fmla="*/ 86 h 256"/>
              <a:gd name="T60" fmla="*/ 80 w 192"/>
              <a:gd name="T61" fmla="*/ 38 h 256"/>
              <a:gd name="T62" fmla="*/ 176 w 192"/>
              <a:gd name="T63" fmla="*/ 18 h 256"/>
              <a:gd name="T64" fmla="*/ 40 w 192"/>
              <a:gd name="T65" fmla="*/ 192 h 256"/>
              <a:gd name="T66" fmla="*/ 64 w 192"/>
              <a:gd name="T67" fmla="*/ 216 h 256"/>
              <a:gd name="T68" fmla="*/ 40 w 192"/>
              <a:gd name="T69" fmla="*/ 240 h 256"/>
              <a:gd name="T70" fmla="*/ 16 w 192"/>
              <a:gd name="T71" fmla="*/ 216 h 256"/>
              <a:gd name="T72" fmla="*/ 40 w 192"/>
              <a:gd name="T73" fmla="*/ 19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2" h="256">
                <a:moveTo>
                  <a:pt x="40" y="256"/>
                </a:moveTo>
                <a:cubicBezTo>
                  <a:pt x="62" y="256"/>
                  <a:pt x="80" y="238"/>
                  <a:pt x="80" y="216"/>
                </a:cubicBezTo>
                <a:cubicBezTo>
                  <a:pt x="80" y="102"/>
                  <a:pt x="80" y="102"/>
                  <a:pt x="80" y="102"/>
                </a:cubicBezTo>
                <a:cubicBezTo>
                  <a:pt x="176" y="82"/>
                  <a:pt x="176" y="82"/>
                  <a:pt x="176" y="82"/>
                </a:cubicBezTo>
                <a:cubicBezTo>
                  <a:pt x="176" y="160"/>
                  <a:pt x="176" y="160"/>
                  <a:pt x="176" y="160"/>
                </a:cubicBezTo>
                <a:cubicBezTo>
                  <a:pt x="168" y="155"/>
                  <a:pt x="161" y="152"/>
                  <a:pt x="152" y="152"/>
                </a:cubicBezTo>
                <a:cubicBezTo>
                  <a:pt x="130" y="152"/>
                  <a:pt x="112" y="170"/>
                  <a:pt x="112" y="192"/>
                </a:cubicBezTo>
                <a:cubicBezTo>
                  <a:pt x="112" y="214"/>
                  <a:pt x="130" y="232"/>
                  <a:pt x="152" y="232"/>
                </a:cubicBezTo>
                <a:cubicBezTo>
                  <a:pt x="174" y="232"/>
                  <a:pt x="192" y="214"/>
                  <a:pt x="192" y="192"/>
                </a:cubicBezTo>
                <a:cubicBezTo>
                  <a:pt x="192" y="72"/>
                  <a:pt x="192" y="72"/>
                  <a:pt x="192" y="72"/>
                </a:cubicBezTo>
                <a:cubicBezTo>
                  <a:pt x="192" y="72"/>
                  <a:pt x="192" y="72"/>
                  <a:pt x="192" y="72"/>
                </a:cubicBezTo>
                <a:cubicBezTo>
                  <a:pt x="192" y="8"/>
                  <a:pt x="192" y="8"/>
                  <a:pt x="192" y="8"/>
                </a:cubicBezTo>
                <a:cubicBezTo>
                  <a:pt x="192" y="6"/>
                  <a:pt x="191" y="3"/>
                  <a:pt x="189" y="2"/>
                </a:cubicBezTo>
                <a:cubicBezTo>
                  <a:pt x="187" y="0"/>
                  <a:pt x="185" y="0"/>
                  <a:pt x="182" y="0"/>
                </a:cubicBezTo>
                <a:cubicBezTo>
                  <a:pt x="70" y="24"/>
                  <a:pt x="70" y="24"/>
                  <a:pt x="70" y="24"/>
                </a:cubicBezTo>
                <a:cubicBezTo>
                  <a:pt x="67" y="25"/>
                  <a:pt x="64" y="28"/>
                  <a:pt x="64" y="32"/>
                </a:cubicBezTo>
                <a:cubicBezTo>
                  <a:pt x="64" y="96"/>
                  <a:pt x="64" y="96"/>
                  <a:pt x="64" y="96"/>
                </a:cubicBezTo>
                <a:cubicBezTo>
                  <a:pt x="64" y="96"/>
                  <a:pt x="64" y="96"/>
                  <a:pt x="64" y="96"/>
                </a:cubicBezTo>
                <a:cubicBezTo>
                  <a:pt x="64" y="184"/>
                  <a:pt x="64" y="184"/>
                  <a:pt x="64" y="184"/>
                </a:cubicBezTo>
                <a:cubicBezTo>
                  <a:pt x="56" y="179"/>
                  <a:pt x="49" y="176"/>
                  <a:pt x="40" y="176"/>
                </a:cubicBezTo>
                <a:cubicBezTo>
                  <a:pt x="18" y="176"/>
                  <a:pt x="0" y="194"/>
                  <a:pt x="0" y="216"/>
                </a:cubicBezTo>
                <a:cubicBezTo>
                  <a:pt x="0" y="238"/>
                  <a:pt x="18" y="256"/>
                  <a:pt x="40" y="256"/>
                </a:cubicBezTo>
                <a:close/>
                <a:moveTo>
                  <a:pt x="152" y="216"/>
                </a:moveTo>
                <a:cubicBezTo>
                  <a:pt x="139" y="216"/>
                  <a:pt x="128" y="205"/>
                  <a:pt x="128" y="192"/>
                </a:cubicBezTo>
                <a:cubicBezTo>
                  <a:pt x="128" y="179"/>
                  <a:pt x="139" y="168"/>
                  <a:pt x="152" y="168"/>
                </a:cubicBezTo>
                <a:cubicBezTo>
                  <a:pt x="165" y="168"/>
                  <a:pt x="176" y="179"/>
                  <a:pt x="176" y="192"/>
                </a:cubicBezTo>
                <a:cubicBezTo>
                  <a:pt x="176" y="205"/>
                  <a:pt x="165" y="216"/>
                  <a:pt x="152" y="216"/>
                </a:cubicBezTo>
                <a:close/>
                <a:moveTo>
                  <a:pt x="176" y="18"/>
                </a:moveTo>
                <a:cubicBezTo>
                  <a:pt x="176" y="66"/>
                  <a:pt x="176" y="66"/>
                  <a:pt x="176" y="66"/>
                </a:cubicBezTo>
                <a:cubicBezTo>
                  <a:pt x="80" y="86"/>
                  <a:pt x="80" y="86"/>
                  <a:pt x="80" y="86"/>
                </a:cubicBezTo>
                <a:cubicBezTo>
                  <a:pt x="80" y="38"/>
                  <a:pt x="80" y="38"/>
                  <a:pt x="80" y="38"/>
                </a:cubicBezTo>
                <a:lnTo>
                  <a:pt x="176" y="18"/>
                </a:lnTo>
                <a:close/>
                <a:moveTo>
                  <a:pt x="40" y="192"/>
                </a:moveTo>
                <a:cubicBezTo>
                  <a:pt x="53" y="192"/>
                  <a:pt x="64" y="203"/>
                  <a:pt x="64" y="216"/>
                </a:cubicBezTo>
                <a:cubicBezTo>
                  <a:pt x="64" y="229"/>
                  <a:pt x="53" y="240"/>
                  <a:pt x="40" y="240"/>
                </a:cubicBezTo>
                <a:cubicBezTo>
                  <a:pt x="27" y="240"/>
                  <a:pt x="16" y="229"/>
                  <a:pt x="16" y="216"/>
                </a:cubicBezTo>
                <a:cubicBezTo>
                  <a:pt x="16" y="203"/>
                  <a:pt x="27" y="192"/>
                  <a:pt x="40" y="192"/>
                </a:cubicBezTo>
                <a:close/>
              </a:path>
            </a:pathLst>
          </a:custGeom>
          <a:solidFill>
            <a:schemeClr val="bg1"/>
          </a:solidFill>
          <a:ln>
            <a:noFill/>
          </a:ln>
        </p:spPr>
        <p:txBody>
          <a:bodyPr vert="horz" wrap="square" lIns="91440" tIns="45720" rIns="91440" bIns="45720" numCol="1" anchor="t" anchorCtr="0" compatLnSpc="1"/>
          <a:lstStyle/>
          <a:p>
            <a:endParaRPr lang="en-US">
              <a:solidFill>
                <a:prstClr val="black"/>
              </a:solidFill>
            </a:endParaRPr>
          </a:p>
        </p:txBody>
      </p:sp>
      <p:sp>
        <p:nvSpPr>
          <p:cNvPr id="43" name="TextBox 13"/>
          <p:cNvSpPr txBox="1"/>
          <p:nvPr/>
        </p:nvSpPr>
        <p:spPr>
          <a:xfrm>
            <a:off x="2764621" y="2500365"/>
            <a:ext cx="129528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13"/>
          <p:cNvSpPr txBox="1"/>
          <p:nvPr/>
        </p:nvSpPr>
        <p:spPr>
          <a:xfrm>
            <a:off x="1725909" y="2822366"/>
            <a:ext cx="2333999" cy="369332"/>
          </a:xfrm>
          <a:prstGeom prst="rect">
            <a:avLst/>
          </a:prstGeom>
          <a:noFill/>
        </p:spPr>
        <p:txBody>
          <a:bodyPr wrap="square" lIns="0" tIns="0" rIns="0" bIns="0" rtlCol="0" anchor="t" anchorCtr="0">
            <a:spAutoFit/>
          </a:bodyPr>
          <a:lstStyle/>
          <a:p>
            <a:pPr algn="r" defTabSz="1216660">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Teardrop 30"/>
          <p:cNvSpPr/>
          <p:nvPr/>
        </p:nvSpPr>
        <p:spPr>
          <a:xfrm>
            <a:off x="4191057" y="3938867"/>
            <a:ext cx="1609725" cy="1609725"/>
          </a:xfrm>
          <a:prstGeom prst="teardrop">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Freeform 102"/>
          <p:cNvSpPr>
            <a:spLocks noChangeAspect="1" noEditPoints="1"/>
          </p:cNvSpPr>
          <p:nvPr/>
        </p:nvSpPr>
        <p:spPr bwMode="auto">
          <a:xfrm>
            <a:off x="4635919" y="4390428"/>
            <a:ext cx="720000" cy="720000"/>
          </a:xfrm>
          <a:custGeom>
            <a:avLst/>
            <a:gdLst>
              <a:gd name="T0" fmla="*/ 128 w 256"/>
              <a:gd name="T1" fmla="*/ 0 h 256"/>
              <a:gd name="T2" fmla="*/ 37 w 256"/>
              <a:gd name="T3" fmla="*/ 37 h 256"/>
              <a:gd name="T4" fmla="*/ 0 w 256"/>
              <a:gd name="T5" fmla="*/ 128 h 256"/>
              <a:gd name="T6" fmla="*/ 37 w 256"/>
              <a:gd name="T7" fmla="*/ 219 h 256"/>
              <a:gd name="T8" fmla="*/ 128 w 256"/>
              <a:gd name="T9" fmla="*/ 256 h 256"/>
              <a:gd name="T10" fmla="*/ 219 w 256"/>
              <a:gd name="T11" fmla="*/ 219 h 256"/>
              <a:gd name="T12" fmla="*/ 256 w 256"/>
              <a:gd name="T13" fmla="*/ 128 h 256"/>
              <a:gd name="T14" fmla="*/ 219 w 256"/>
              <a:gd name="T15" fmla="*/ 37 h 256"/>
              <a:gd name="T16" fmla="*/ 128 w 256"/>
              <a:gd name="T17" fmla="*/ 0 h 256"/>
              <a:gd name="T18" fmla="*/ 207 w 256"/>
              <a:gd name="T19" fmla="*/ 207 h 256"/>
              <a:gd name="T20" fmla="*/ 128 w 256"/>
              <a:gd name="T21" fmla="*/ 240 h 256"/>
              <a:gd name="T22" fmla="*/ 49 w 256"/>
              <a:gd name="T23" fmla="*/ 207 h 256"/>
              <a:gd name="T24" fmla="*/ 16 w 256"/>
              <a:gd name="T25" fmla="*/ 128 h 256"/>
              <a:gd name="T26" fmla="*/ 49 w 256"/>
              <a:gd name="T27" fmla="*/ 49 h 256"/>
              <a:gd name="T28" fmla="*/ 128 w 256"/>
              <a:gd name="T29" fmla="*/ 16 h 256"/>
              <a:gd name="T30" fmla="*/ 207 w 256"/>
              <a:gd name="T31" fmla="*/ 49 h 256"/>
              <a:gd name="T32" fmla="*/ 240 w 256"/>
              <a:gd name="T33" fmla="*/ 128 h 256"/>
              <a:gd name="T34" fmla="*/ 207 w 256"/>
              <a:gd name="T35" fmla="*/ 20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56">
                <a:moveTo>
                  <a:pt x="128" y="0"/>
                </a:moveTo>
                <a:cubicBezTo>
                  <a:pt x="94" y="0"/>
                  <a:pt x="62" y="13"/>
                  <a:pt x="37" y="37"/>
                </a:cubicBezTo>
                <a:cubicBezTo>
                  <a:pt x="13" y="62"/>
                  <a:pt x="0" y="94"/>
                  <a:pt x="0" y="128"/>
                </a:cubicBezTo>
                <a:cubicBezTo>
                  <a:pt x="0" y="162"/>
                  <a:pt x="13" y="194"/>
                  <a:pt x="37" y="219"/>
                </a:cubicBezTo>
                <a:cubicBezTo>
                  <a:pt x="62" y="243"/>
                  <a:pt x="94" y="256"/>
                  <a:pt x="128" y="256"/>
                </a:cubicBezTo>
                <a:cubicBezTo>
                  <a:pt x="162" y="256"/>
                  <a:pt x="194" y="243"/>
                  <a:pt x="219" y="219"/>
                </a:cubicBezTo>
                <a:cubicBezTo>
                  <a:pt x="243" y="194"/>
                  <a:pt x="256" y="162"/>
                  <a:pt x="256" y="128"/>
                </a:cubicBezTo>
                <a:cubicBezTo>
                  <a:pt x="256" y="94"/>
                  <a:pt x="243" y="62"/>
                  <a:pt x="219" y="37"/>
                </a:cubicBezTo>
                <a:cubicBezTo>
                  <a:pt x="194" y="13"/>
                  <a:pt x="162" y="0"/>
                  <a:pt x="128" y="0"/>
                </a:cubicBezTo>
                <a:close/>
                <a:moveTo>
                  <a:pt x="207" y="207"/>
                </a:moveTo>
                <a:cubicBezTo>
                  <a:pt x="186" y="228"/>
                  <a:pt x="158" y="240"/>
                  <a:pt x="128" y="240"/>
                </a:cubicBezTo>
                <a:cubicBezTo>
                  <a:pt x="98" y="240"/>
                  <a:pt x="70" y="228"/>
                  <a:pt x="49" y="207"/>
                </a:cubicBezTo>
                <a:cubicBezTo>
                  <a:pt x="28" y="186"/>
                  <a:pt x="16" y="158"/>
                  <a:pt x="16" y="128"/>
                </a:cubicBezTo>
                <a:cubicBezTo>
                  <a:pt x="16" y="98"/>
                  <a:pt x="28" y="70"/>
                  <a:pt x="49" y="49"/>
                </a:cubicBezTo>
                <a:cubicBezTo>
                  <a:pt x="70" y="28"/>
                  <a:pt x="98" y="16"/>
                  <a:pt x="128" y="16"/>
                </a:cubicBezTo>
                <a:cubicBezTo>
                  <a:pt x="158" y="16"/>
                  <a:pt x="186" y="28"/>
                  <a:pt x="207" y="49"/>
                </a:cubicBezTo>
                <a:cubicBezTo>
                  <a:pt x="228" y="70"/>
                  <a:pt x="240" y="98"/>
                  <a:pt x="240" y="128"/>
                </a:cubicBezTo>
                <a:cubicBezTo>
                  <a:pt x="240" y="158"/>
                  <a:pt x="228" y="186"/>
                  <a:pt x="207" y="207"/>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prstClr val="black"/>
              </a:solidFill>
            </a:endParaRPr>
          </a:p>
        </p:txBody>
      </p:sp>
      <p:grpSp>
        <p:nvGrpSpPr>
          <p:cNvPr id="16" name="Group 44"/>
          <p:cNvGrpSpPr/>
          <p:nvPr/>
        </p:nvGrpSpPr>
        <p:grpSpPr>
          <a:xfrm>
            <a:off x="4802652" y="4589014"/>
            <a:ext cx="386534" cy="339364"/>
            <a:chOff x="6369689" y="1149437"/>
            <a:chExt cx="386534" cy="339364"/>
          </a:xfrm>
          <a:solidFill>
            <a:schemeClr val="bg1"/>
          </a:solidFill>
        </p:grpSpPr>
        <p:sp>
          <p:nvSpPr>
            <p:cNvPr id="17" name="Freeform 19"/>
            <p:cNvSpPr>
              <a:spLocks noEditPoints="1"/>
            </p:cNvSpPr>
            <p:nvPr/>
          </p:nvSpPr>
          <p:spPr bwMode="auto">
            <a:xfrm>
              <a:off x="6369689" y="1149437"/>
              <a:ext cx="386534" cy="339364"/>
            </a:xfrm>
            <a:custGeom>
              <a:avLst/>
              <a:gdLst>
                <a:gd name="T0" fmla="*/ 248 w 256"/>
                <a:gd name="T1" fmla="*/ 16 h 224"/>
                <a:gd name="T2" fmla="*/ 216 w 256"/>
                <a:gd name="T3" fmla="*/ 16 h 224"/>
                <a:gd name="T4" fmla="*/ 216 w 256"/>
                <a:gd name="T5" fmla="*/ 8 h 224"/>
                <a:gd name="T6" fmla="*/ 208 w 256"/>
                <a:gd name="T7" fmla="*/ 0 h 224"/>
                <a:gd name="T8" fmla="*/ 184 w 256"/>
                <a:gd name="T9" fmla="*/ 0 h 224"/>
                <a:gd name="T10" fmla="*/ 176 w 256"/>
                <a:gd name="T11" fmla="*/ 8 h 224"/>
                <a:gd name="T12" fmla="*/ 176 w 256"/>
                <a:gd name="T13" fmla="*/ 16 h 224"/>
                <a:gd name="T14" fmla="*/ 80 w 256"/>
                <a:gd name="T15" fmla="*/ 16 h 224"/>
                <a:gd name="T16" fmla="*/ 80 w 256"/>
                <a:gd name="T17" fmla="*/ 8 h 224"/>
                <a:gd name="T18" fmla="*/ 72 w 256"/>
                <a:gd name="T19" fmla="*/ 0 h 224"/>
                <a:gd name="T20" fmla="*/ 48 w 256"/>
                <a:gd name="T21" fmla="*/ 0 h 224"/>
                <a:gd name="T22" fmla="*/ 40 w 256"/>
                <a:gd name="T23" fmla="*/ 8 h 224"/>
                <a:gd name="T24" fmla="*/ 40 w 256"/>
                <a:gd name="T25" fmla="*/ 16 h 224"/>
                <a:gd name="T26" fmla="*/ 8 w 256"/>
                <a:gd name="T27" fmla="*/ 16 h 224"/>
                <a:gd name="T28" fmla="*/ 0 w 256"/>
                <a:gd name="T29" fmla="*/ 24 h 224"/>
                <a:gd name="T30" fmla="*/ 0 w 256"/>
                <a:gd name="T31" fmla="*/ 216 h 224"/>
                <a:gd name="T32" fmla="*/ 8 w 256"/>
                <a:gd name="T33" fmla="*/ 224 h 224"/>
                <a:gd name="T34" fmla="*/ 248 w 256"/>
                <a:gd name="T35" fmla="*/ 224 h 224"/>
                <a:gd name="T36" fmla="*/ 256 w 256"/>
                <a:gd name="T37" fmla="*/ 216 h 224"/>
                <a:gd name="T38" fmla="*/ 256 w 256"/>
                <a:gd name="T39" fmla="*/ 24 h 224"/>
                <a:gd name="T40" fmla="*/ 248 w 256"/>
                <a:gd name="T41" fmla="*/ 16 h 224"/>
                <a:gd name="T42" fmla="*/ 192 w 256"/>
                <a:gd name="T43" fmla="*/ 16 h 224"/>
                <a:gd name="T44" fmla="*/ 200 w 256"/>
                <a:gd name="T45" fmla="*/ 16 h 224"/>
                <a:gd name="T46" fmla="*/ 200 w 256"/>
                <a:gd name="T47" fmla="*/ 32 h 224"/>
                <a:gd name="T48" fmla="*/ 192 w 256"/>
                <a:gd name="T49" fmla="*/ 32 h 224"/>
                <a:gd name="T50" fmla="*/ 192 w 256"/>
                <a:gd name="T51" fmla="*/ 16 h 224"/>
                <a:gd name="T52" fmla="*/ 56 w 256"/>
                <a:gd name="T53" fmla="*/ 16 h 224"/>
                <a:gd name="T54" fmla="*/ 64 w 256"/>
                <a:gd name="T55" fmla="*/ 16 h 224"/>
                <a:gd name="T56" fmla="*/ 64 w 256"/>
                <a:gd name="T57" fmla="*/ 32 h 224"/>
                <a:gd name="T58" fmla="*/ 56 w 256"/>
                <a:gd name="T59" fmla="*/ 32 h 224"/>
                <a:gd name="T60" fmla="*/ 56 w 256"/>
                <a:gd name="T61" fmla="*/ 16 h 224"/>
                <a:gd name="T62" fmla="*/ 240 w 256"/>
                <a:gd name="T63" fmla="*/ 208 h 224"/>
                <a:gd name="T64" fmla="*/ 16 w 256"/>
                <a:gd name="T65" fmla="*/ 208 h 224"/>
                <a:gd name="T66" fmla="*/ 16 w 256"/>
                <a:gd name="T67" fmla="*/ 32 h 224"/>
                <a:gd name="T68" fmla="*/ 40 w 256"/>
                <a:gd name="T69" fmla="*/ 32 h 224"/>
                <a:gd name="T70" fmla="*/ 40 w 256"/>
                <a:gd name="T71" fmla="*/ 40 h 224"/>
                <a:gd name="T72" fmla="*/ 48 w 256"/>
                <a:gd name="T73" fmla="*/ 48 h 224"/>
                <a:gd name="T74" fmla="*/ 72 w 256"/>
                <a:gd name="T75" fmla="*/ 48 h 224"/>
                <a:gd name="T76" fmla="*/ 80 w 256"/>
                <a:gd name="T77" fmla="*/ 40 h 224"/>
                <a:gd name="T78" fmla="*/ 80 w 256"/>
                <a:gd name="T79" fmla="*/ 32 h 224"/>
                <a:gd name="T80" fmla="*/ 176 w 256"/>
                <a:gd name="T81" fmla="*/ 32 h 224"/>
                <a:gd name="T82" fmla="*/ 176 w 256"/>
                <a:gd name="T83" fmla="*/ 40 h 224"/>
                <a:gd name="T84" fmla="*/ 184 w 256"/>
                <a:gd name="T85" fmla="*/ 48 h 224"/>
                <a:gd name="T86" fmla="*/ 208 w 256"/>
                <a:gd name="T87" fmla="*/ 48 h 224"/>
                <a:gd name="T88" fmla="*/ 216 w 256"/>
                <a:gd name="T89" fmla="*/ 40 h 224"/>
                <a:gd name="T90" fmla="*/ 216 w 256"/>
                <a:gd name="T91" fmla="*/ 32 h 224"/>
                <a:gd name="T92" fmla="*/ 240 w 256"/>
                <a:gd name="T93" fmla="*/ 32 h 224"/>
                <a:gd name="T94" fmla="*/ 240 w 256"/>
                <a:gd name="T95" fmla="*/ 2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224">
                  <a:moveTo>
                    <a:pt x="248" y="16"/>
                  </a:moveTo>
                  <a:cubicBezTo>
                    <a:pt x="216" y="16"/>
                    <a:pt x="216" y="16"/>
                    <a:pt x="216" y="16"/>
                  </a:cubicBezTo>
                  <a:cubicBezTo>
                    <a:pt x="216" y="8"/>
                    <a:pt x="216" y="8"/>
                    <a:pt x="216" y="8"/>
                  </a:cubicBezTo>
                  <a:cubicBezTo>
                    <a:pt x="216" y="4"/>
                    <a:pt x="212" y="0"/>
                    <a:pt x="208" y="0"/>
                  </a:cubicBezTo>
                  <a:cubicBezTo>
                    <a:pt x="184" y="0"/>
                    <a:pt x="184" y="0"/>
                    <a:pt x="184" y="0"/>
                  </a:cubicBezTo>
                  <a:cubicBezTo>
                    <a:pt x="180" y="0"/>
                    <a:pt x="176" y="4"/>
                    <a:pt x="176" y="8"/>
                  </a:cubicBezTo>
                  <a:cubicBezTo>
                    <a:pt x="176" y="16"/>
                    <a:pt x="176" y="16"/>
                    <a:pt x="176" y="16"/>
                  </a:cubicBezTo>
                  <a:cubicBezTo>
                    <a:pt x="80" y="16"/>
                    <a:pt x="80" y="16"/>
                    <a:pt x="80" y="16"/>
                  </a:cubicBezTo>
                  <a:cubicBezTo>
                    <a:pt x="80" y="8"/>
                    <a:pt x="80" y="8"/>
                    <a:pt x="80" y="8"/>
                  </a:cubicBezTo>
                  <a:cubicBezTo>
                    <a:pt x="80" y="4"/>
                    <a:pt x="76" y="0"/>
                    <a:pt x="72" y="0"/>
                  </a:cubicBezTo>
                  <a:cubicBezTo>
                    <a:pt x="48" y="0"/>
                    <a:pt x="48" y="0"/>
                    <a:pt x="48" y="0"/>
                  </a:cubicBezTo>
                  <a:cubicBezTo>
                    <a:pt x="44" y="0"/>
                    <a:pt x="40" y="4"/>
                    <a:pt x="40" y="8"/>
                  </a:cubicBezTo>
                  <a:cubicBezTo>
                    <a:pt x="40" y="16"/>
                    <a:pt x="40" y="16"/>
                    <a:pt x="40" y="16"/>
                  </a:cubicBezTo>
                  <a:cubicBezTo>
                    <a:pt x="8" y="16"/>
                    <a:pt x="8" y="16"/>
                    <a:pt x="8" y="16"/>
                  </a:cubicBezTo>
                  <a:cubicBezTo>
                    <a:pt x="4" y="16"/>
                    <a:pt x="0" y="20"/>
                    <a:pt x="0" y="24"/>
                  </a:cubicBezTo>
                  <a:cubicBezTo>
                    <a:pt x="0" y="216"/>
                    <a:pt x="0" y="216"/>
                    <a:pt x="0" y="216"/>
                  </a:cubicBezTo>
                  <a:cubicBezTo>
                    <a:pt x="0" y="220"/>
                    <a:pt x="4" y="224"/>
                    <a:pt x="8" y="224"/>
                  </a:cubicBezTo>
                  <a:cubicBezTo>
                    <a:pt x="248" y="224"/>
                    <a:pt x="248" y="224"/>
                    <a:pt x="248" y="224"/>
                  </a:cubicBezTo>
                  <a:cubicBezTo>
                    <a:pt x="252" y="224"/>
                    <a:pt x="256" y="220"/>
                    <a:pt x="256" y="216"/>
                  </a:cubicBezTo>
                  <a:cubicBezTo>
                    <a:pt x="256" y="24"/>
                    <a:pt x="256" y="24"/>
                    <a:pt x="256" y="24"/>
                  </a:cubicBezTo>
                  <a:cubicBezTo>
                    <a:pt x="256" y="20"/>
                    <a:pt x="252" y="16"/>
                    <a:pt x="248" y="16"/>
                  </a:cubicBezTo>
                  <a:close/>
                  <a:moveTo>
                    <a:pt x="192" y="16"/>
                  </a:moveTo>
                  <a:cubicBezTo>
                    <a:pt x="200" y="16"/>
                    <a:pt x="200" y="16"/>
                    <a:pt x="200" y="16"/>
                  </a:cubicBezTo>
                  <a:cubicBezTo>
                    <a:pt x="200" y="32"/>
                    <a:pt x="200" y="32"/>
                    <a:pt x="200" y="32"/>
                  </a:cubicBezTo>
                  <a:cubicBezTo>
                    <a:pt x="192" y="32"/>
                    <a:pt x="192" y="32"/>
                    <a:pt x="192" y="32"/>
                  </a:cubicBezTo>
                  <a:lnTo>
                    <a:pt x="192" y="16"/>
                  </a:lnTo>
                  <a:close/>
                  <a:moveTo>
                    <a:pt x="56" y="16"/>
                  </a:moveTo>
                  <a:cubicBezTo>
                    <a:pt x="64" y="16"/>
                    <a:pt x="64" y="16"/>
                    <a:pt x="64" y="16"/>
                  </a:cubicBezTo>
                  <a:cubicBezTo>
                    <a:pt x="64" y="32"/>
                    <a:pt x="64" y="32"/>
                    <a:pt x="64" y="32"/>
                  </a:cubicBezTo>
                  <a:cubicBezTo>
                    <a:pt x="56" y="32"/>
                    <a:pt x="56" y="32"/>
                    <a:pt x="56" y="32"/>
                  </a:cubicBezTo>
                  <a:lnTo>
                    <a:pt x="56" y="16"/>
                  </a:lnTo>
                  <a:close/>
                  <a:moveTo>
                    <a:pt x="240" y="208"/>
                  </a:moveTo>
                  <a:cubicBezTo>
                    <a:pt x="16" y="208"/>
                    <a:pt x="16" y="208"/>
                    <a:pt x="16" y="208"/>
                  </a:cubicBezTo>
                  <a:cubicBezTo>
                    <a:pt x="16" y="32"/>
                    <a:pt x="16" y="32"/>
                    <a:pt x="16" y="32"/>
                  </a:cubicBezTo>
                  <a:cubicBezTo>
                    <a:pt x="40" y="32"/>
                    <a:pt x="40" y="32"/>
                    <a:pt x="40" y="32"/>
                  </a:cubicBezTo>
                  <a:cubicBezTo>
                    <a:pt x="40" y="40"/>
                    <a:pt x="40" y="40"/>
                    <a:pt x="40" y="40"/>
                  </a:cubicBezTo>
                  <a:cubicBezTo>
                    <a:pt x="40" y="44"/>
                    <a:pt x="44" y="48"/>
                    <a:pt x="48" y="48"/>
                  </a:cubicBezTo>
                  <a:cubicBezTo>
                    <a:pt x="72" y="48"/>
                    <a:pt x="72" y="48"/>
                    <a:pt x="72" y="48"/>
                  </a:cubicBezTo>
                  <a:cubicBezTo>
                    <a:pt x="76" y="48"/>
                    <a:pt x="80" y="44"/>
                    <a:pt x="80" y="40"/>
                  </a:cubicBezTo>
                  <a:cubicBezTo>
                    <a:pt x="80" y="32"/>
                    <a:pt x="80" y="32"/>
                    <a:pt x="80" y="32"/>
                  </a:cubicBezTo>
                  <a:cubicBezTo>
                    <a:pt x="176" y="32"/>
                    <a:pt x="176" y="32"/>
                    <a:pt x="176" y="32"/>
                  </a:cubicBezTo>
                  <a:cubicBezTo>
                    <a:pt x="176" y="40"/>
                    <a:pt x="176" y="40"/>
                    <a:pt x="176" y="40"/>
                  </a:cubicBezTo>
                  <a:cubicBezTo>
                    <a:pt x="176" y="44"/>
                    <a:pt x="180" y="48"/>
                    <a:pt x="184" y="48"/>
                  </a:cubicBezTo>
                  <a:cubicBezTo>
                    <a:pt x="208" y="48"/>
                    <a:pt x="208" y="48"/>
                    <a:pt x="208" y="48"/>
                  </a:cubicBezTo>
                  <a:cubicBezTo>
                    <a:pt x="212" y="48"/>
                    <a:pt x="216" y="44"/>
                    <a:pt x="216" y="40"/>
                  </a:cubicBezTo>
                  <a:cubicBezTo>
                    <a:pt x="216" y="32"/>
                    <a:pt x="216" y="32"/>
                    <a:pt x="216" y="32"/>
                  </a:cubicBezTo>
                  <a:cubicBezTo>
                    <a:pt x="240" y="32"/>
                    <a:pt x="240" y="32"/>
                    <a:pt x="240" y="32"/>
                  </a:cubicBezTo>
                  <a:lnTo>
                    <a:pt x="240" y="2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8" name="Freeform 20"/>
            <p:cNvSpPr>
              <a:spLocks noEditPoints="1"/>
            </p:cNvSpPr>
            <p:nvPr/>
          </p:nvSpPr>
          <p:spPr bwMode="auto">
            <a:xfrm>
              <a:off x="6429962" y="1271294"/>
              <a:ext cx="73376" cy="7206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9" name="Freeform 21"/>
            <p:cNvSpPr>
              <a:spLocks noEditPoints="1"/>
            </p:cNvSpPr>
            <p:nvPr/>
          </p:nvSpPr>
          <p:spPr bwMode="auto">
            <a:xfrm>
              <a:off x="6526923" y="1271294"/>
              <a:ext cx="72066" cy="7206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0" name="Freeform 22"/>
            <p:cNvSpPr>
              <a:spLocks noEditPoints="1"/>
            </p:cNvSpPr>
            <p:nvPr/>
          </p:nvSpPr>
          <p:spPr bwMode="auto">
            <a:xfrm>
              <a:off x="6623884" y="1271294"/>
              <a:ext cx="72066" cy="7206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1" name="Freeform 23"/>
            <p:cNvSpPr>
              <a:spLocks noEditPoints="1"/>
            </p:cNvSpPr>
            <p:nvPr/>
          </p:nvSpPr>
          <p:spPr bwMode="auto">
            <a:xfrm>
              <a:off x="6429962" y="1366945"/>
              <a:ext cx="73376" cy="7337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2" name="Freeform 24"/>
            <p:cNvSpPr>
              <a:spLocks noEditPoints="1"/>
            </p:cNvSpPr>
            <p:nvPr/>
          </p:nvSpPr>
          <p:spPr bwMode="auto">
            <a:xfrm>
              <a:off x="6526923" y="1366945"/>
              <a:ext cx="72066" cy="7337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3" name="Freeform 25"/>
            <p:cNvSpPr>
              <a:spLocks noEditPoints="1"/>
            </p:cNvSpPr>
            <p:nvPr/>
          </p:nvSpPr>
          <p:spPr bwMode="auto">
            <a:xfrm>
              <a:off x="6623884" y="1366945"/>
              <a:ext cx="72066" cy="7337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sp>
        <p:nvSpPr>
          <p:cNvPr id="45" name="TextBox 13"/>
          <p:cNvSpPr txBox="1"/>
          <p:nvPr/>
        </p:nvSpPr>
        <p:spPr>
          <a:xfrm>
            <a:off x="2764621" y="4421711"/>
            <a:ext cx="129528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1725909" y="4743712"/>
            <a:ext cx="2333999" cy="369332"/>
          </a:xfrm>
          <a:prstGeom prst="rect">
            <a:avLst/>
          </a:prstGeom>
          <a:noFill/>
        </p:spPr>
        <p:txBody>
          <a:bodyPr wrap="square" lIns="0" tIns="0" rIns="0" bIns="0" rtlCol="0" anchor="t" anchorCtr="0">
            <a:spAutoFit/>
          </a:bodyPr>
          <a:lstStyle/>
          <a:p>
            <a:pPr algn="r" defTabSz="1216660">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Teardrop 31"/>
          <p:cNvSpPr/>
          <p:nvPr/>
        </p:nvSpPr>
        <p:spPr>
          <a:xfrm flipH="1">
            <a:off x="6010332" y="3938867"/>
            <a:ext cx="1609725" cy="1609725"/>
          </a:xfrm>
          <a:prstGeom prst="teardrop">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5" name="Freeform 102"/>
          <p:cNvSpPr>
            <a:spLocks noChangeAspect="1" noEditPoints="1"/>
          </p:cNvSpPr>
          <p:nvPr/>
        </p:nvSpPr>
        <p:spPr bwMode="auto">
          <a:xfrm>
            <a:off x="6522368" y="4390428"/>
            <a:ext cx="720000" cy="720000"/>
          </a:xfrm>
          <a:custGeom>
            <a:avLst/>
            <a:gdLst>
              <a:gd name="T0" fmla="*/ 128 w 256"/>
              <a:gd name="T1" fmla="*/ 0 h 256"/>
              <a:gd name="T2" fmla="*/ 37 w 256"/>
              <a:gd name="T3" fmla="*/ 37 h 256"/>
              <a:gd name="T4" fmla="*/ 0 w 256"/>
              <a:gd name="T5" fmla="*/ 128 h 256"/>
              <a:gd name="T6" fmla="*/ 37 w 256"/>
              <a:gd name="T7" fmla="*/ 219 h 256"/>
              <a:gd name="T8" fmla="*/ 128 w 256"/>
              <a:gd name="T9" fmla="*/ 256 h 256"/>
              <a:gd name="T10" fmla="*/ 219 w 256"/>
              <a:gd name="T11" fmla="*/ 219 h 256"/>
              <a:gd name="T12" fmla="*/ 256 w 256"/>
              <a:gd name="T13" fmla="*/ 128 h 256"/>
              <a:gd name="T14" fmla="*/ 219 w 256"/>
              <a:gd name="T15" fmla="*/ 37 h 256"/>
              <a:gd name="T16" fmla="*/ 128 w 256"/>
              <a:gd name="T17" fmla="*/ 0 h 256"/>
              <a:gd name="T18" fmla="*/ 207 w 256"/>
              <a:gd name="T19" fmla="*/ 207 h 256"/>
              <a:gd name="T20" fmla="*/ 128 w 256"/>
              <a:gd name="T21" fmla="*/ 240 h 256"/>
              <a:gd name="T22" fmla="*/ 49 w 256"/>
              <a:gd name="T23" fmla="*/ 207 h 256"/>
              <a:gd name="T24" fmla="*/ 16 w 256"/>
              <a:gd name="T25" fmla="*/ 128 h 256"/>
              <a:gd name="T26" fmla="*/ 49 w 256"/>
              <a:gd name="T27" fmla="*/ 49 h 256"/>
              <a:gd name="T28" fmla="*/ 128 w 256"/>
              <a:gd name="T29" fmla="*/ 16 h 256"/>
              <a:gd name="T30" fmla="*/ 207 w 256"/>
              <a:gd name="T31" fmla="*/ 49 h 256"/>
              <a:gd name="T32" fmla="*/ 240 w 256"/>
              <a:gd name="T33" fmla="*/ 128 h 256"/>
              <a:gd name="T34" fmla="*/ 207 w 256"/>
              <a:gd name="T35" fmla="*/ 20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56">
                <a:moveTo>
                  <a:pt x="128" y="0"/>
                </a:moveTo>
                <a:cubicBezTo>
                  <a:pt x="94" y="0"/>
                  <a:pt x="62" y="13"/>
                  <a:pt x="37" y="37"/>
                </a:cubicBezTo>
                <a:cubicBezTo>
                  <a:pt x="13" y="62"/>
                  <a:pt x="0" y="94"/>
                  <a:pt x="0" y="128"/>
                </a:cubicBezTo>
                <a:cubicBezTo>
                  <a:pt x="0" y="162"/>
                  <a:pt x="13" y="194"/>
                  <a:pt x="37" y="219"/>
                </a:cubicBezTo>
                <a:cubicBezTo>
                  <a:pt x="62" y="243"/>
                  <a:pt x="94" y="256"/>
                  <a:pt x="128" y="256"/>
                </a:cubicBezTo>
                <a:cubicBezTo>
                  <a:pt x="162" y="256"/>
                  <a:pt x="194" y="243"/>
                  <a:pt x="219" y="219"/>
                </a:cubicBezTo>
                <a:cubicBezTo>
                  <a:pt x="243" y="194"/>
                  <a:pt x="256" y="162"/>
                  <a:pt x="256" y="128"/>
                </a:cubicBezTo>
                <a:cubicBezTo>
                  <a:pt x="256" y="94"/>
                  <a:pt x="243" y="62"/>
                  <a:pt x="219" y="37"/>
                </a:cubicBezTo>
                <a:cubicBezTo>
                  <a:pt x="194" y="13"/>
                  <a:pt x="162" y="0"/>
                  <a:pt x="128" y="0"/>
                </a:cubicBezTo>
                <a:close/>
                <a:moveTo>
                  <a:pt x="207" y="207"/>
                </a:moveTo>
                <a:cubicBezTo>
                  <a:pt x="186" y="228"/>
                  <a:pt x="158" y="240"/>
                  <a:pt x="128" y="240"/>
                </a:cubicBezTo>
                <a:cubicBezTo>
                  <a:pt x="98" y="240"/>
                  <a:pt x="70" y="228"/>
                  <a:pt x="49" y="207"/>
                </a:cubicBezTo>
                <a:cubicBezTo>
                  <a:pt x="28" y="186"/>
                  <a:pt x="16" y="158"/>
                  <a:pt x="16" y="128"/>
                </a:cubicBezTo>
                <a:cubicBezTo>
                  <a:pt x="16" y="98"/>
                  <a:pt x="28" y="70"/>
                  <a:pt x="49" y="49"/>
                </a:cubicBezTo>
                <a:cubicBezTo>
                  <a:pt x="70" y="28"/>
                  <a:pt x="98" y="16"/>
                  <a:pt x="128" y="16"/>
                </a:cubicBezTo>
                <a:cubicBezTo>
                  <a:pt x="158" y="16"/>
                  <a:pt x="186" y="28"/>
                  <a:pt x="207" y="49"/>
                </a:cubicBezTo>
                <a:cubicBezTo>
                  <a:pt x="228" y="70"/>
                  <a:pt x="240" y="98"/>
                  <a:pt x="240" y="128"/>
                </a:cubicBezTo>
                <a:cubicBezTo>
                  <a:pt x="240" y="158"/>
                  <a:pt x="228" y="186"/>
                  <a:pt x="207" y="207"/>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prstClr val="black"/>
              </a:solidFill>
            </a:endParaRPr>
          </a:p>
        </p:txBody>
      </p:sp>
      <p:grpSp>
        <p:nvGrpSpPr>
          <p:cNvPr id="26" name="Group 54"/>
          <p:cNvGrpSpPr/>
          <p:nvPr/>
        </p:nvGrpSpPr>
        <p:grpSpPr>
          <a:xfrm>
            <a:off x="6689101" y="4557161"/>
            <a:ext cx="386534" cy="386534"/>
            <a:chOff x="5494418" y="5479932"/>
            <a:chExt cx="386534" cy="386534"/>
          </a:xfrm>
          <a:solidFill>
            <a:schemeClr val="bg1"/>
          </a:solidFill>
        </p:grpSpPr>
        <p:sp>
          <p:nvSpPr>
            <p:cNvPr id="27" name="Freeform 185"/>
            <p:cNvSpPr>
              <a:spLocks noEditPoints="1"/>
            </p:cNvSpPr>
            <p:nvPr/>
          </p:nvSpPr>
          <p:spPr bwMode="auto">
            <a:xfrm>
              <a:off x="5494418" y="5479932"/>
              <a:ext cx="169027" cy="169027"/>
            </a:xfrm>
            <a:custGeom>
              <a:avLst/>
              <a:gdLst>
                <a:gd name="T0" fmla="*/ 8 w 112"/>
                <a:gd name="T1" fmla="*/ 112 h 112"/>
                <a:gd name="T2" fmla="*/ 104 w 112"/>
                <a:gd name="T3" fmla="*/ 112 h 112"/>
                <a:gd name="T4" fmla="*/ 112 w 112"/>
                <a:gd name="T5" fmla="*/ 104 h 112"/>
                <a:gd name="T6" fmla="*/ 112 w 112"/>
                <a:gd name="T7" fmla="*/ 8 h 112"/>
                <a:gd name="T8" fmla="*/ 104 w 112"/>
                <a:gd name="T9" fmla="*/ 0 h 112"/>
                <a:gd name="T10" fmla="*/ 8 w 112"/>
                <a:gd name="T11" fmla="*/ 0 h 112"/>
                <a:gd name="T12" fmla="*/ 0 w 112"/>
                <a:gd name="T13" fmla="*/ 8 h 112"/>
                <a:gd name="T14" fmla="*/ 0 w 112"/>
                <a:gd name="T15" fmla="*/ 104 h 112"/>
                <a:gd name="T16" fmla="*/ 8 w 112"/>
                <a:gd name="T17" fmla="*/ 112 h 112"/>
                <a:gd name="T18" fmla="*/ 16 w 112"/>
                <a:gd name="T19" fmla="*/ 16 h 112"/>
                <a:gd name="T20" fmla="*/ 96 w 112"/>
                <a:gd name="T21" fmla="*/ 16 h 112"/>
                <a:gd name="T22" fmla="*/ 96 w 112"/>
                <a:gd name="T23" fmla="*/ 96 h 112"/>
                <a:gd name="T24" fmla="*/ 16 w 112"/>
                <a:gd name="T25" fmla="*/ 96 h 112"/>
                <a:gd name="T26" fmla="*/ 16 w 112"/>
                <a:gd name="T27"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8" y="112"/>
                  </a:moveTo>
                  <a:cubicBezTo>
                    <a:pt x="104" y="112"/>
                    <a:pt x="104" y="112"/>
                    <a:pt x="104" y="112"/>
                  </a:cubicBezTo>
                  <a:cubicBezTo>
                    <a:pt x="108" y="112"/>
                    <a:pt x="112" y="108"/>
                    <a:pt x="112" y="104"/>
                  </a:cubicBezTo>
                  <a:cubicBezTo>
                    <a:pt x="112" y="8"/>
                    <a:pt x="112" y="8"/>
                    <a:pt x="112" y="8"/>
                  </a:cubicBezTo>
                  <a:cubicBezTo>
                    <a:pt x="112" y="4"/>
                    <a:pt x="108" y="0"/>
                    <a:pt x="104" y="0"/>
                  </a:cubicBezTo>
                  <a:cubicBezTo>
                    <a:pt x="8" y="0"/>
                    <a:pt x="8" y="0"/>
                    <a:pt x="8" y="0"/>
                  </a:cubicBezTo>
                  <a:cubicBezTo>
                    <a:pt x="4" y="0"/>
                    <a:pt x="0" y="4"/>
                    <a:pt x="0" y="8"/>
                  </a:cubicBezTo>
                  <a:cubicBezTo>
                    <a:pt x="0" y="104"/>
                    <a:pt x="0" y="104"/>
                    <a:pt x="0" y="104"/>
                  </a:cubicBezTo>
                  <a:cubicBezTo>
                    <a:pt x="0" y="108"/>
                    <a:pt x="4" y="112"/>
                    <a:pt x="8" y="112"/>
                  </a:cubicBezTo>
                  <a:close/>
                  <a:moveTo>
                    <a:pt x="16" y="16"/>
                  </a:moveTo>
                  <a:cubicBezTo>
                    <a:pt x="96" y="16"/>
                    <a:pt x="96" y="16"/>
                    <a:pt x="96" y="16"/>
                  </a:cubicBezTo>
                  <a:cubicBezTo>
                    <a:pt x="96" y="96"/>
                    <a:pt x="96" y="96"/>
                    <a:pt x="96" y="96"/>
                  </a:cubicBezTo>
                  <a:cubicBezTo>
                    <a:pt x="16" y="96"/>
                    <a:pt x="16" y="96"/>
                    <a:pt x="16" y="96"/>
                  </a:cubicBezTo>
                  <a:lnTo>
                    <a:pt x="1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8" name="Freeform 186"/>
            <p:cNvSpPr>
              <a:spLocks noEditPoints="1"/>
            </p:cNvSpPr>
            <p:nvPr/>
          </p:nvSpPr>
          <p:spPr bwMode="auto">
            <a:xfrm>
              <a:off x="5711925" y="5479932"/>
              <a:ext cx="169027" cy="169027"/>
            </a:xfrm>
            <a:custGeom>
              <a:avLst/>
              <a:gdLst>
                <a:gd name="T0" fmla="*/ 112 w 112"/>
                <a:gd name="T1" fmla="*/ 8 h 112"/>
                <a:gd name="T2" fmla="*/ 104 w 112"/>
                <a:gd name="T3" fmla="*/ 0 h 112"/>
                <a:gd name="T4" fmla="*/ 8 w 112"/>
                <a:gd name="T5" fmla="*/ 0 h 112"/>
                <a:gd name="T6" fmla="*/ 0 w 112"/>
                <a:gd name="T7" fmla="*/ 8 h 112"/>
                <a:gd name="T8" fmla="*/ 0 w 112"/>
                <a:gd name="T9" fmla="*/ 104 h 112"/>
                <a:gd name="T10" fmla="*/ 8 w 112"/>
                <a:gd name="T11" fmla="*/ 112 h 112"/>
                <a:gd name="T12" fmla="*/ 104 w 112"/>
                <a:gd name="T13" fmla="*/ 112 h 112"/>
                <a:gd name="T14" fmla="*/ 112 w 112"/>
                <a:gd name="T15" fmla="*/ 104 h 112"/>
                <a:gd name="T16" fmla="*/ 112 w 112"/>
                <a:gd name="T17" fmla="*/ 8 h 112"/>
                <a:gd name="T18" fmla="*/ 96 w 112"/>
                <a:gd name="T19" fmla="*/ 96 h 112"/>
                <a:gd name="T20" fmla="*/ 16 w 112"/>
                <a:gd name="T21" fmla="*/ 96 h 112"/>
                <a:gd name="T22" fmla="*/ 16 w 112"/>
                <a:gd name="T23" fmla="*/ 16 h 112"/>
                <a:gd name="T24" fmla="*/ 96 w 112"/>
                <a:gd name="T25" fmla="*/ 16 h 112"/>
                <a:gd name="T26" fmla="*/ 96 w 112"/>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12" y="8"/>
                  </a:moveTo>
                  <a:cubicBezTo>
                    <a:pt x="112" y="4"/>
                    <a:pt x="108" y="0"/>
                    <a:pt x="104" y="0"/>
                  </a:cubicBezTo>
                  <a:cubicBezTo>
                    <a:pt x="8" y="0"/>
                    <a:pt x="8" y="0"/>
                    <a:pt x="8" y="0"/>
                  </a:cubicBezTo>
                  <a:cubicBezTo>
                    <a:pt x="4" y="0"/>
                    <a:pt x="0" y="4"/>
                    <a:pt x="0" y="8"/>
                  </a:cubicBezTo>
                  <a:cubicBezTo>
                    <a:pt x="0" y="104"/>
                    <a:pt x="0" y="104"/>
                    <a:pt x="0" y="104"/>
                  </a:cubicBezTo>
                  <a:cubicBezTo>
                    <a:pt x="0" y="108"/>
                    <a:pt x="4" y="112"/>
                    <a:pt x="8" y="112"/>
                  </a:cubicBezTo>
                  <a:cubicBezTo>
                    <a:pt x="104" y="112"/>
                    <a:pt x="104" y="112"/>
                    <a:pt x="104" y="112"/>
                  </a:cubicBezTo>
                  <a:cubicBezTo>
                    <a:pt x="108" y="112"/>
                    <a:pt x="112" y="108"/>
                    <a:pt x="112" y="104"/>
                  </a:cubicBezTo>
                  <a:lnTo>
                    <a:pt x="112" y="8"/>
                  </a:lnTo>
                  <a:close/>
                  <a:moveTo>
                    <a:pt x="96" y="96"/>
                  </a:moveTo>
                  <a:cubicBezTo>
                    <a:pt x="16" y="96"/>
                    <a:pt x="16" y="96"/>
                    <a:pt x="16" y="96"/>
                  </a:cubicBezTo>
                  <a:cubicBezTo>
                    <a:pt x="16" y="16"/>
                    <a:pt x="16" y="16"/>
                    <a:pt x="16" y="16"/>
                  </a:cubicBezTo>
                  <a:cubicBezTo>
                    <a:pt x="96" y="16"/>
                    <a:pt x="96" y="16"/>
                    <a:pt x="96" y="16"/>
                  </a:cubicBezTo>
                  <a:lnTo>
                    <a:pt x="96"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9" name="Freeform 187"/>
            <p:cNvSpPr>
              <a:spLocks noEditPoints="1"/>
            </p:cNvSpPr>
            <p:nvPr/>
          </p:nvSpPr>
          <p:spPr bwMode="auto">
            <a:xfrm>
              <a:off x="5494418" y="5690888"/>
              <a:ext cx="175578" cy="175578"/>
            </a:xfrm>
            <a:custGeom>
              <a:avLst/>
              <a:gdLst>
                <a:gd name="T0" fmla="*/ 8 w 116"/>
                <a:gd name="T1" fmla="*/ 116 h 116"/>
                <a:gd name="T2" fmla="*/ 108 w 116"/>
                <a:gd name="T3" fmla="*/ 116 h 116"/>
                <a:gd name="T4" fmla="*/ 116 w 116"/>
                <a:gd name="T5" fmla="*/ 108 h 116"/>
                <a:gd name="T6" fmla="*/ 116 w 116"/>
                <a:gd name="T7" fmla="*/ 8 h 116"/>
                <a:gd name="T8" fmla="*/ 108 w 116"/>
                <a:gd name="T9" fmla="*/ 0 h 116"/>
                <a:gd name="T10" fmla="*/ 8 w 116"/>
                <a:gd name="T11" fmla="*/ 0 h 116"/>
                <a:gd name="T12" fmla="*/ 0 w 116"/>
                <a:gd name="T13" fmla="*/ 8 h 116"/>
                <a:gd name="T14" fmla="*/ 0 w 116"/>
                <a:gd name="T15" fmla="*/ 108 h 116"/>
                <a:gd name="T16" fmla="*/ 8 w 116"/>
                <a:gd name="T17" fmla="*/ 116 h 116"/>
                <a:gd name="T18" fmla="*/ 16 w 116"/>
                <a:gd name="T19" fmla="*/ 16 h 116"/>
                <a:gd name="T20" fmla="*/ 100 w 116"/>
                <a:gd name="T21" fmla="*/ 16 h 116"/>
                <a:gd name="T22" fmla="*/ 100 w 116"/>
                <a:gd name="T23" fmla="*/ 100 h 116"/>
                <a:gd name="T24" fmla="*/ 16 w 116"/>
                <a:gd name="T25" fmla="*/ 100 h 116"/>
                <a:gd name="T26" fmla="*/ 16 w 116"/>
                <a:gd name="T27" fmla="*/ 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6">
                  <a:moveTo>
                    <a:pt x="8" y="116"/>
                  </a:moveTo>
                  <a:cubicBezTo>
                    <a:pt x="108" y="116"/>
                    <a:pt x="108" y="116"/>
                    <a:pt x="108" y="116"/>
                  </a:cubicBezTo>
                  <a:cubicBezTo>
                    <a:pt x="112" y="116"/>
                    <a:pt x="116" y="112"/>
                    <a:pt x="116" y="108"/>
                  </a:cubicBezTo>
                  <a:cubicBezTo>
                    <a:pt x="116" y="8"/>
                    <a:pt x="116" y="8"/>
                    <a:pt x="116" y="8"/>
                  </a:cubicBezTo>
                  <a:cubicBezTo>
                    <a:pt x="116" y="4"/>
                    <a:pt x="112" y="0"/>
                    <a:pt x="108" y="0"/>
                  </a:cubicBezTo>
                  <a:cubicBezTo>
                    <a:pt x="8" y="0"/>
                    <a:pt x="8" y="0"/>
                    <a:pt x="8" y="0"/>
                  </a:cubicBezTo>
                  <a:cubicBezTo>
                    <a:pt x="4" y="0"/>
                    <a:pt x="0" y="4"/>
                    <a:pt x="0" y="8"/>
                  </a:cubicBezTo>
                  <a:cubicBezTo>
                    <a:pt x="0" y="108"/>
                    <a:pt x="0" y="108"/>
                    <a:pt x="0" y="108"/>
                  </a:cubicBezTo>
                  <a:cubicBezTo>
                    <a:pt x="0" y="112"/>
                    <a:pt x="4" y="116"/>
                    <a:pt x="8" y="116"/>
                  </a:cubicBezTo>
                  <a:close/>
                  <a:moveTo>
                    <a:pt x="16" y="16"/>
                  </a:moveTo>
                  <a:cubicBezTo>
                    <a:pt x="100" y="16"/>
                    <a:pt x="100" y="16"/>
                    <a:pt x="100" y="16"/>
                  </a:cubicBezTo>
                  <a:cubicBezTo>
                    <a:pt x="100" y="100"/>
                    <a:pt x="100" y="100"/>
                    <a:pt x="100" y="100"/>
                  </a:cubicBezTo>
                  <a:cubicBezTo>
                    <a:pt x="16" y="100"/>
                    <a:pt x="16" y="100"/>
                    <a:pt x="16" y="100"/>
                  </a:cubicBezTo>
                  <a:lnTo>
                    <a:pt x="1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0" name="Freeform 188"/>
            <p:cNvSpPr>
              <a:spLocks noEditPoints="1"/>
            </p:cNvSpPr>
            <p:nvPr/>
          </p:nvSpPr>
          <p:spPr bwMode="auto">
            <a:xfrm>
              <a:off x="5711925" y="5697439"/>
              <a:ext cx="169027" cy="169027"/>
            </a:xfrm>
            <a:custGeom>
              <a:avLst/>
              <a:gdLst>
                <a:gd name="T0" fmla="*/ 104 w 112"/>
                <a:gd name="T1" fmla="*/ 0 h 112"/>
                <a:gd name="T2" fmla="*/ 8 w 112"/>
                <a:gd name="T3" fmla="*/ 0 h 112"/>
                <a:gd name="T4" fmla="*/ 0 w 112"/>
                <a:gd name="T5" fmla="*/ 8 h 112"/>
                <a:gd name="T6" fmla="*/ 0 w 112"/>
                <a:gd name="T7" fmla="*/ 104 h 112"/>
                <a:gd name="T8" fmla="*/ 8 w 112"/>
                <a:gd name="T9" fmla="*/ 112 h 112"/>
                <a:gd name="T10" fmla="*/ 104 w 112"/>
                <a:gd name="T11" fmla="*/ 112 h 112"/>
                <a:gd name="T12" fmla="*/ 112 w 112"/>
                <a:gd name="T13" fmla="*/ 104 h 112"/>
                <a:gd name="T14" fmla="*/ 112 w 112"/>
                <a:gd name="T15" fmla="*/ 8 h 112"/>
                <a:gd name="T16" fmla="*/ 104 w 112"/>
                <a:gd name="T17" fmla="*/ 0 h 112"/>
                <a:gd name="T18" fmla="*/ 96 w 112"/>
                <a:gd name="T19" fmla="*/ 96 h 112"/>
                <a:gd name="T20" fmla="*/ 16 w 112"/>
                <a:gd name="T21" fmla="*/ 96 h 112"/>
                <a:gd name="T22" fmla="*/ 16 w 112"/>
                <a:gd name="T23" fmla="*/ 16 h 112"/>
                <a:gd name="T24" fmla="*/ 96 w 112"/>
                <a:gd name="T25" fmla="*/ 16 h 112"/>
                <a:gd name="T26" fmla="*/ 96 w 112"/>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04" y="0"/>
                  </a:moveTo>
                  <a:cubicBezTo>
                    <a:pt x="8" y="0"/>
                    <a:pt x="8" y="0"/>
                    <a:pt x="8" y="0"/>
                  </a:cubicBezTo>
                  <a:cubicBezTo>
                    <a:pt x="4" y="0"/>
                    <a:pt x="0" y="4"/>
                    <a:pt x="0" y="8"/>
                  </a:cubicBezTo>
                  <a:cubicBezTo>
                    <a:pt x="0" y="104"/>
                    <a:pt x="0" y="104"/>
                    <a:pt x="0" y="104"/>
                  </a:cubicBezTo>
                  <a:cubicBezTo>
                    <a:pt x="0" y="108"/>
                    <a:pt x="4" y="112"/>
                    <a:pt x="8" y="112"/>
                  </a:cubicBezTo>
                  <a:cubicBezTo>
                    <a:pt x="104" y="112"/>
                    <a:pt x="104" y="112"/>
                    <a:pt x="104" y="112"/>
                  </a:cubicBezTo>
                  <a:cubicBezTo>
                    <a:pt x="108" y="112"/>
                    <a:pt x="112" y="108"/>
                    <a:pt x="112" y="104"/>
                  </a:cubicBezTo>
                  <a:cubicBezTo>
                    <a:pt x="112" y="8"/>
                    <a:pt x="112" y="8"/>
                    <a:pt x="112" y="8"/>
                  </a:cubicBezTo>
                  <a:cubicBezTo>
                    <a:pt x="112" y="4"/>
                    <a:pt x="108" y="0"/>
                    <a:pt x="104" y="0"/>
                  </a:cubicBezTo>
                  <a:close/>
                  <a:moveTo>
                    <a:pt x="96" y="96"/>
                  </a:moveTo>
                  <a:cubicBezTo>
                    <a:pt x="16" y="96"/>
                    <a:pt x="16" y="96"/>
                    <a:pt x="16" y="96"/>
                  </a:cubicBezTo>
                  <a:cubicBezTo>
                    <a:pt x="16" y="16"/>
                    <a:pt x="16" y="16"/>
                    <a:pt x="16" y="16"/>
                  </a:cubicBezTo>
                  <a:cubicBezTo>
                    <a:pt x="96" y="16"/>
                    <a:pt x="96" y="16"/>
                    <a:pt x="96" y="16"/>
                  </a:cubicBezTo>
                  <a:lnTo>
                    <a:pt x="96"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sp>
        <p:nvSpPr>
          <p:cNvPr id="47" name="TextBox 13"/>
          <p:cNvSpPr txBox="1"/>
          <p:nvPr/>
        </p:nvSpPr>
        <p:spPr>
          <a:xfrm>
            <a:off x="7754404" y="4421711"/>
            <a:ext cx="129528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7754404" y="4743712"/>
            <a:ext cx="233399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ardrop 32"/>
          <p:cNvSpPr/>
          <p:nvPr/>
        </p:nvSpPr>
        <p:spPr>
          <a:xfrm flipH="1" flipV="1">
            <a:off x="6010332" y="2140246"/>
            <a:ext cx="1609725" cy="1609725"/>
          </a:xfrm>
          <a:prstGeom prst="teardrop">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Freeform 102"/>
          <p:cNvSpPr>
            <a:spLocks noChangeAspect="1" noEditPoints="1"/>
          </p:cNvSpPr>
          <p:nvPr/>
        </p:nvSpPr>
        <p:spPr bwMode="auto">
          <a:xfrm>
            <a:off x="6522368" y="2573518"/>
            <a:ext cx="720000" cy="720000"/>
          </a:xfrm>
          <a:custGeom>
            <a:avLst/>
            <a:gdLst>
              <a:gd name="T0" fmla="*/ 128 w 256"/>
              <a:gd name="T1" fmla="*/ 0 h 256"/>
              <a:gd name="T2" fmla="*/ 37 w 256"/>
              <a:gd name="T3" fmla="*/ 37 h 256"/>
              <a:gd name="T4" fmla="*/ 0 w 256"/>
              <a:gd name="T5" fmla="*/ 128 h 256"/>
              <a:gd name="T6" fmla="*/ 37 w 256"/>
              <a:gd name="T7" fmla="*/ 219 h 256"/>
              <a:gd name="T8" fmla="*/ 128 w 256"/>
              <a:gd name="T9" fmla="*/ 256 h 256"/>
              <a:gd name="T10" fmla="*/ 219 w 256"/>
              <a:gd name="T11" fmla="*/ 219 h 256"/>
              <a:gd name="T12" fmla="*/ 256 w 256"/>
              <a:gd name="T13" fmla="*/ 128 h 256"/>
              <a:gd name="T14" fmla="*/ 219 w 256"/>
              <a:gd name="T15" fmla="*/ 37 h 256"/>
              <a:gd name="T16" fmla="*/ 128 w 256"/>
              <a:gd name="T17" fmla="*/ 0 h 256"/>
              <a:gd name="T18" fmla="*/ 207 w 256"/>
              <a:gd name="T19" fmla="*/ 207 h 256"/>
              <a:gd name="T20" fmla="*/ 128 w 256"/>
              <a:gd name="T21" fmla="*/ 240 h 256"/>
              <a:gd name="T22" fmla="*/ 49 w 256"/>
              <a:gd name="T23" fmla="*/ 207 h 256"/>
              <a:gd name="T24" fmla="*/ 16 w 256"/>
              <a:gd name="T25" fmla="*/ 128 h 256"/>
              <a:gd name="T26" fmla="*/ 49 w 256"/>
              <a:gd name="T27" fmla="*/ 49 h 256"/>
              <a:gd name="T28" fmla="*/ 128 w 256"/>
              <a:gd name="T29" fmla="*/ 16 h 256"/>
              <a:gd name="T30" fmla="*/ 207 w 256"/>
              <a:gd name="T31" fmla="*/ 49 h 256"/>
              <a:gd name="T32" fmla="*/ 240 w 256"/>
              <a:gd name="T33" fmla="*/ 128 h 256"/>
              <a:gd name="T34" fmla="*/ 207 w 256"/>
              <a:gd name="T35" fmla="*/ 20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56">
                <a:moveTo>
                  <a:pt x="128" y="0"/>
                </a:moveTo>
                <a:cubicBezTo>
                  <a:pt x="94" y="0"/>
                  <a:pt x="62" y="13"/>
                  <a:pt x="37" y="37"/>
                </a:cubicBezTo>
                <a:cubicBezTo>
                  <a:pt x="13" y="62"/>
                  <a:pt x="0" y="94"/>
                  <a:pt x="0" y="128"/>
                </a:cubicBezTo>
                <a:cubicBezTo>
                  <a:pt x="0" y="162"/>
                  <a:pt x="13" y="194"/>
                  <a:pt x="37" y="219"/>
                </a:cubicBezTo>
                <a:cubicBezTo>
                  <a:pt x="62" y="243"/>
                  <a:pt x="94" y="256"/>
                  <a:pt x="128" y="256"/>
                </a:cubicBezTo>
                <a:cubicBezTo>
                  <a:pt x="162" y="256"/>
                  <a:pt x="194" y="243"/>
                  <a:pt x="219" y="219"/>
                </a:cubicBezTo>
                <a:cubicBezTo>
                  <a:pt x="243" y="194"/>
                  <a:pt x="256" y="162"/>
                  <a:pt x="256" y="128"/>
                </a:cubicBezTo>
                <a:cubicBezTo>
                  <a:pt x="256" y="94"/>
                  <a:pt x="243" y="62"/>
                  <a:pt x="219" y="37"/>
                </a:cubicBezTo>
                <a:cubicBezTo>
                  <a:pt x="194" y="13"/>
                  <a:pt x="162" y="0"/>
                  <a:pt x="128" y="0"/>
                </a:cubicBezTo>
                <a:close/>
                <a:moveTo>
                  <a:pt x="207" y="207"/>
                </a:moveTo>
                <a:cubicBezTo>
                  <a:pt x="186" y="228"/>
                  <a:pt x="158" y="240"/>
                  <a:pt x="128" y="240"/>
                </a:cubicBezTo>
                <a:cubicBezTo>
                  <a:pt x="98" y="240"/>
                  <a:pt x="70" y="228"/>
                  <a:pt x="49" y="207"/>
                </a:cubicBezTo>
                <a:cubicBezTo>
                  <a:pt x="28" y="186"/>
                  <a:pt x="16" y="158"/>
                  <a:pt x="16" y="128"/>
                </a:cubicBezTo>
                <a:cubicBezTo>
                  <a:pt x="16" y="98"/>
                  <a:pt x="28" y="70"/>
                  <a:pt x="49" y="49"/>
                </a:cubicBezTo>
                <a:cubicBezTo>
                  <a:pt x="70" y="28"/>
                  <a:pt x="98" y="16"/>
                  <a:pt x="128" y="16"/>
                </a:cubicBezTo>
                <a:cubicBezTo>
                  <a:pt x="158" y="16"/>
                  <a:pt x="186" y="28"/>
                  <a:pt x="207" y="49"/>
                </a:cubicBezTo>
                <a:cubicBezTo>
                  <a:pt x="228" y="70"/>
                  <a:pt x="240" y="98"/>
                  <a:pt x="240" y="128"/>
                </a:cubicBezTo>
                <a:cubicBezTo>
                  <a:pt x="240" y="158"/>
                  <a:pt x="228" y="186"/>
                  <a:pt x="207" y="207"/>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prstClr val="black"/>
              </a:solidFill>
            </a:endParaRPr>
          </a:p>
        </p:txBody>
      </p:sp>
      <p:grpSp>
        <p:nvGrpSpPr>
          <p:cNvPr id="11" name="Group 39"/>
          <p:cNvGrpSpPr/>
          <p:nvPr/>
        </p:nvGrpSpPr>
        <p:grpSpPr>
          <a:xfrm>
            <a:off x="6689101" y="2786229"/>
            <a:ext cx="386534" cy="314469"/>
            <a:chOff x="6369689" y="2031259"/>
            <a:chExt cx="386534" cy="314469"/>
          </a:xfrm>
          <a:solidFill>
            <a:schemeClr val="bg1"/>
          </a:solidFill>
        </p:grpSpPr>
        <p:sp>
          <p:nvSpPr>
            <p:cNvPr id="12" name="Freeform 42"/>
            <p:cNvSpPr>
              <a:spLocks noEditPoints="1"/>
            </p:cNvSpPr>
            <p:nvPr/>
          </p:nvSpPr>
          <p:spPr bwMode="auto">
            <a:xfrm>
              <a:off x="6369689" y="2031259"/>
              <a:ext cx="386534" cy="314469"/>
            </a:xfrm>
            <a:custGeom>
              <a:avLst/>
              <a:gdLst>
                <a:gd name="T0" fmla="*/ 248 w 256"/>
                <a:gd name="T1" fmla="*/ 0 h 208"/>
                <a:gd name="T2" fmla="*/ 40 w 256"/>
                <a:gd name="T3" fmla="*/ 0 h 208"/>
                <a:gd name="T4" fmla="*/ 32 w 256"/>
                <a:gd name="T5" fmla="*/ 8 h 208"/>
                <a:gd name="T6" fmla="*/ 32 w 256"/>
                <a:gd name="T7" fmla="*/ 32 h 208"/>
                <a:gd name="T8" fmla="*/ 8 w 256"/>
                <a:gd name="T9" fmla="*/ 32 h 208"/>
                <a:gd name="T10" fmla="*/ 0 w 256"/>
                <a:gd name="T11" fmla="*/ 40 h 208"/>
                <a:gd name="T12" fmla="*/ 0 w 256"/>
                <a:gd name="T13" fmla="*/ 200 h 208"/>
                <a:gd name="T14" fmla="*/ 8 w 256"/>
                <a:gd name="T15" fmla="*/ 208 h 208"/>
                <a:gd name="T16" fmla="*/ 216 w 256"/>
                <a:gd name="T17" fmla="*/ 208 h 208"/>
                <a:gd name="T18" fmla="*/ 224 w 256"/>
                <a:gd name="T19" fmla="*/ 200 h 208"/>
                <a:gd name="T20" fmla="*/ 224 w 256"/>
                <a:gd name="T21" fmla="*/ 176 h 208"/>
                <a:gd name="T22" fmla="*/ 248 w 256"/>
                <a:gd name="T23" fmla="*/ 176 h 208"/>
                <a:gd name="T24" fmla="*/ 256 w 256"/>
                <a:gd name="T25" fmla="*/ 168 h 208"/>
                <a:gd name="T26" fmla="*/ 256 w 256"/>
                <a:gd name="T27" fmla="*/ 8 h 208"/>
                <a:gd name="T28" fmla="*/ 248 w 256"/>
                <a:gd name="T29" fmla="*/ 0 h 208"/>
                <a:gd name="T30" fmla="*/ 208 w 256"/>
                <a:gd name="T31" fmla="*/ 48 h 208"/>
                <a:gd name="T32" fmla="*/ 208 w 256"/>
                <a:gd name="T33" fmla="*/ 175 h 208"/>
                <a:gd name="T34" fmla="*/ 165 w 256"/>
                <a:gd name="T35" fmla="*/ 138 h 208"/>
                <a:gd name="T36" fmla="*/ 156 w 256"/>
                <a:gd name="T37" fmla="*/ 137 h 208"/>
                <a:gd name="T38" fmla="*/ 122 w 256"/>
                <a:gd name="T39" fmla="*/ 158 h 208"/>
                <a:gd name="T40" fmla="*/ 70 w 256"/>
                <a:gd name="T41" fmla="*/ 99 h 208"/>
                <a:gd name="T42" fmla="*/ 64 w 256"/>
                <a:gd name="T43" fmla="*/ 96 h 208"/>
                <a:gd name="T44" fmla="*/ 58 w 256"/>
                <a:gd name="T45" fmla="*/ 98 h 208"/>
                <a:gd name="T46" fmla="*/ 16 w 256"/>
                <a:gd name="T47" fmla="*/ 141 h 208"/>
                <a:gd name="T48" fmla="*/ 16 w 256"/>
                <a:gd name="T49" fmla="*/ 48 h 208"/>
                <a:gd name="T50" fmla="*/ 208 w 256"/>
                <a:gd name="T51" fmla="*/ 48 h 208"/>
                <a:gd name="T52" fmla="*/ 16 w 256"/>
                <a:gd name="T53" fmla="*/ 163 h 208"/>
                <a:gd name="T54" fmla="*/ 64 w 256"/>
                <a:gd name="T55" fmla="*/ 116 h 208"/>
                <a:gd name="T56" fmla="*/ 114 w 256"/>
                <a:gd name="T57" fmla="*/ 173 h 208"/>
                <a:gd name="T58" fmla="*/ 124 w 256"/>
                <a:gd name="T59" fmla="*/ 175 h 208"/>
                <a:gd name="T60" fmla="*/ 159 w 256"/>
                <a:gd name="T61" fmla="*/ 154 h 208"/>
                <a:gd name="T62" fmla="*/ 204 w 256"/>
                <a:gd name="T63" fmla="*/ 192 h 208"/>
                <a:gd name="T64" fmla="*/ 16 w 256"/>
                <a:gd name="T65" fmla="*/ 192 h 208"/>
                <a:gd name="T66" fmla="*/ 16 w 256"/>
                <a:gd name="T67" fmla="*/ 163 h 208"/>
                <a:gd name="T68" fmla="*/ 240 w 256"/>
                <a:gd name="T69" fmla="*/ 160 h 208"/>
                <a:gd name="T70" fmla="*/ 224 w 256"/>
                <a:gd name="T71" fmla="*/ 160 h 208"/>
                <a:gd name="T72" fmla="*/ 224 w 256"/>
                <a:gd name="T73" fmla="*/ 40 h 208"/>
                <a:gd name="T74" fmla="*/ 216 w 256"/>
                <a:gd name="T75" fmla="*/ 32 h 208"/>
                <a:gd name="T76" fmla="*/ 48 w 256"/>
                <a:gd name="T77" fmla="*/ 32 h 208"/>
                <a:gd name="T78" fmla="*/ 48 w 256"/>
                <a:gd name="T79" fmla="*/ 16 h 208"/>
                <a:gd name="T80" fmla="*/ 240 w 256"/>
                <a:gd name="T81" fmla="*/ 16 h 208"/>
                <a:gd name="T82" fmla="*/ 240 w 256"/>
                <a:gd name="T83" fmla="*/ 16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208">
                  <a:moveTo>
                    <a:pt x="248" y="0"/>
                  </a:moveTo>
                  <a:cubicBezTo>
                    <a:pt x="40" y="0"/>
                    <a:pt x="40" y="0"/>
                    <a:pt x="40" y="0"/>
                  </a:cubicBezTo>
                  <a:cubicBezTo>
                    <a:pt x="36" y="0"/>
                    <a:pt x="32" y="4"/>
                    <a:pt x="32" y="8"/>
                  </a:cubicBezTo>
                  <a:cubicBezTo>
                    <a:pt x="32" y="32"/>
                    <a:pt x="32" y="32"/>
                    <a:pt x="32" y="32"/>
                  </a:cubicBezTo>
                  <a:cubicBezTo>
                    <a:pt x="8" y="32"/>
                    <a:pt x="8" y="32"/>
                    <a:pt x="8" y="32"/>
                  </a:cubicBezTo>
                  <a:cubicBezTo>
                    <a:pt x="4" y="32"/>
                    <a:pt x="0" y="36"/>
                    <a:pt x="0" y="40"/>
                  </a:cubicBezTo>
                  <a:cubicBezTo>
                    <a:pt x="0" y="200"/>
                    <a:pt x="0" y="200"/>
                    <a:pt x="0" y="200"/>
                  </a:cubicBezTo>
                  <a:cubicBezTo>
                    <a:pt x="0" y="204"/>
                    <a:pt x="4" y="208"/>
                    <a:pt x="8" y="208"/>
                  </a:cubicBezTo>
                  <a:cubicBezTo>
                    <a:pt x="216" y="208"/>
                    <a:pt x="216" y="208"/>
                    <a:pt x="216" y="208"/>
                  </a:cubicBezTo>
                  <a:cubicBezTo>
                    <a:pt x="220" y="208"/>
                    <a:pt x="224" y="204"/>
                    <a:pt x="224" y="200"/>
                  </a:cubicBezTo>
                  <a:cubicBezTo>
                    <a:pt x="224" y="176"/>
                    <a:pt x="224" y="176"/>
                    <a:pt x="224" y="176"/>
                  </a:cubicBezTo>
                  <a:cubicBezTo>
                    <a:pt x="248" y="176"/>
                    <a:pt x="248" y="176"/>
                    <a:pt x="248" y="176"/>
                  </a:cubicBezTo>
                  <a:cubicBezTo>
                    <a:pt x="252" y="176"/>
                    <a:pt x="256" y="172"/>
                    <a:pt x="256" y="168"/>
                  </a:cubicBezTo>
                  <a:cubicBezTo>
                    <a:pt x="256" y="8"/>
                    <a:pt x="256" y="8"/>
                    <a:pt x="256" y="8"/>
                  </a:cubicBezTo>
                  <a:cubicBezTo>
                    <a:pt x="256" y="4"/>
                    <a:pt x="252" y="0"/>
                    <a:pt x="248" y="0"/>
                  </a:cubicBezTo>
                  <a:close/>
                  <a:moveTo>
                    <a:pt x="208" y="48"/>
                  </a:moveTo>
                  <a:cubicBezTo>
                    <a:pt x="208" y="175"/>
                    <a:pt x="208" y="175"/>
                    <a:pt x="208" y="175"/>
                  </a:cubicBezTo>
                  <a:cubicBezTo>
                    <a:pt x="165" y="138"/>
                    <a:pt x="165" y="138"/>
                    <a:pt x="165" y="138"/>
                  </a:cubicBezTo>
                  <a:cubicBezTo>
                    <a:pt x="163" y="136"/>
                    <a:pt x="159" y="135"/>
                    <a:pt x="156" y="137"/>
                  </a:cubicBezTo>
                  <a:cubicBezTo>
                    <a:pt x="122" y="158"/>
                    <a:pt x="122" y="158"/>
                    <a:pt x="122" y="158"/>
                  </a:cubicBezTo>
                  <a:cubicBezTo>
                    <a:pt x="70" y="99"/>
                    <a:pt x="70" y="99"/>
                    <a:pt x="70" y="99"/>
                  </a:cubicBezTo>
                  <a:cubicBezTo>
                    <a:pt x="69" y="97"/>
                    <a:pt x="66" y="96"/>
                    <a:pt x="64" y="96"/>
                  </a:cubicBezTo>
                  <a:cubicBezTo>
                    <a:pt x="62" y="96"/>
                    <a:pt x="60" y="97"/>
                    <a:pt x="58" y="98"/>
                  </a:cubicBezTo>
                  <a:cubicBezTo>
                    <a:pt x="16" y="141"/>
                    <a:pt x="16" y="141"/>
                    <a:pt x="16" y="141"/>
                  </a:cubicBezTo>
                  <a:cubicBezTo>
                    <a:pt x="16" y="48"/>
                    <a:pt x="16" y="48"/>
                    <a:pt x="16" y="48"/>
                  </a:cubicBezTo>
                  <a:lnTo>
                    <a:pt x="208" y="48"/>
                  </a:lnTo>
                  <a:close/>
                  <a:moveTo>
                    <a:pt x="16" y="163"/>
                  </a:moveTo>
                  <a:cubicBezTo>
                    <a:pt x="64" y="116"/>
                    <a:pt x="64" y="116"/>
                    <a:pt x="64" y="116"/>
                  </a:cubicBezTo>
                  <a:cubicBezTo>
                    <a:pt x="114" y="173"/>
                    <a:pt x="114" y="173"/>
                    <a:pt x="114" y="173"/>
                  </a:cubicBezTo>
                  <a:cubicBezTo>
                    <a:pt x="117" y="176"/>
                    <a:pt x="121" y="177"/>
                    <a:pt x="124" y="175"/>
                  </a:cubicBezTo>
                  <a:cubicBezTo>
                    <a:pt x="159" y="154"/>
                    <a:pt x="159" y="154"/>
                    <a:pt x="159" y="154"/>
                  </a:cubicBezTo>
                  <a:cubicBezTo>
                    <a:pt x="204" y="192"/>
                    <a:pt x="204" y="192"/>
                    <a:pt x="204" y="192"/>
                  </a:cubicBezTo>
                  <a:cubicBezTo>
                    <a:pt x="16" y="192"/>
                    <a:pt x="16" y="192"/>
                    <a:pt x="16" y="192"/>
                  </a:cubicBezTo>
                  <a:lnTo>
                    <a:pt x="16" y="163"/>
                  </a:lnTo>
                  <a:close/>
                  <a:moveTo>
                    <a:pt x="240" y="160"/>
                  </a:moveTo>
                  <a:cubicBezTo>
                    <a:pt x="224" y="160"/>
                    <a:pt x="224" y="160"/>
                    <a:pt x="224" y="160"/>
                  </a:cubicBezTo>
                  <a:cubicBezTo>
                    <a:pt x="224" y="40"/>
                    <a:pt x="224" y="40"/>
                    <a:pt x="224" y="40"/>
                  </a:cubicBezTo>
                  <a:cubicBezTo>
                    <a:pt x="224" y="36"/>
                    <a:pt x="220" y="32"/>
                    <a:pt x="216" y="32"/>
                  </a:cubicBezTo>
                  <a:cubicBezTo>
                    <a:pt x="48" y="32"/>
                    <a:pt x="48" y="32"/>
                    <a:pt x="48" y="32"/>
                  </a:cubicBezTo>
                  <a:cubicBezTo>
                    <a:pt x="48" y="16"/>
                    <a:pt x="48" y="16"/>
                    <a:pt x="48" y="16"/>
                  </a:cubicBezTo>
                  <a:cubicBezTo>
                    <a:pt x="240" y="16"/>
                    <a:pt x="240" y="16"/>
                    <a:pt x="240" y="16"/>
                  </a:cubicBezTo>
                  <a:lnTo>
                    <a:pt x="24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3" name="Freeform 43"/>
            <p:cNvSpPr>
              <a:spLocks noEditPoints="1"/>
            </p:cNvSpPr>
            <p:nvPr/>
          </p:nvSpPr>
          <p:spPr bwMode="auto">
            <a:xfrm>
              <a:off x="6575404" y="2128221"/>
              <a:ext cx="83858" cy="85169"/>
            </a:xfrm>
            <a:custGeom>
              <a:avLst/>
              <a:gdLst>
                <a:gd name="T0" fmla="*/ 28 w 56"/>
                <a:gd name="T1" fmla="*/ 56 h 56"/>
                <a:gd name="T2" fmla="*/ 56 w 56"/>
                <a:gd name="T3" fmla="*/ 28 h 56"/>
                <a:gd name="T4" fmla="*/ 28 w 56"/>
                <a:gd name="T5" fmla="*/ 0 h 56"/>
                <a:gd name="T6" fmla="*/ 0 w 56"/>
                <a:gd name="T7" fmla="*/ 28 h 56"/>
                <a:gd name="T8" fmla="*/ 28 w 56"/>
                <a:gd name="T9" fmla="*/ 56 h 56"/>
                <a:gd name="T10" fmla="*/ 28 w 56"/>
                <a:gd name="T11" fmla="*/ 16 h 56"/>
                <a:gd name="T12" fmla="*/ 40 w 56"/>
                <a:gd name="T13" fmla="*/ 28 h 56"/>
                <a:gd name="T14" fmla="*/ 28 w 56"/>
                <a:gd name="T15" fmla="*/ 40 h 56"/>
                <a:gd name="T16" fmla="*/ 16 w 56"/>
                <a:gd name="T17" fmla="*/ 28 h 56"/>
                <a:gd name="T18" fmla="*/ 28 w 56"/>
                <a:gd name="T19"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43" y="56"/>
                    <a:pt x="56" y="43"/>
                    <a:pt x="56" y="28"/>
                  </a:cubicBezTo>
                  <a:cubicBezTo>
                    <a:pt x="56" y="13"/>
                    <a:pt x="43" y="0"/>
                    <a:pt x="28" y="0"/>
                  </a:cubicBezTo>
                  <a:cubicBezTo>
                    <a:pt x="13" y="0"/>
                    <a:pt x="0" y="13"/>
                    <a:pt x="0" y="28"/>
                  </a:cubicBezTo>
                  <a:cubicBezTo>
                    <a:pt x="0" y="43"/>
                    <a:pt x="13" y="56"/>
                    <a:pt x="28" y="56"/>
                  </a:cubicBezTo>
                  <a:close/>
                  <a:moveTo>
                    <a:pt x="28" y="16"/>
                  </a:moveTo>
                  <a:cubicBezTo>
                    <a:pt x="35" y="16"/>
                    <a:pt x="40" y="21"/>
                    <a:pt x="40" y="28"/>
                  </a:cubicBezTo>
                  <a:cubicBezTo>
                    <a:pt x="40" y="35"/>
                    <a:pt x="35" y="40"/>
                    <a:pt x="28" y="40"/>
                  </a:cubicBezTo>
                  <a:cubicBezTo>
                    <a:pt x="21" y="40"/>
                    <a:pt x="16" y="35"/>
                    <a:pt x="16" y="28"/>
                  </a:cubicBezTo>
                  <a:cubicBezTo>
                    <a:pt x="16" y="21"/>
                    <a:pt x="21" y="16"/>
                    <a:pt x="2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sp>
        <p:nvSpPr>
          <p:cNvPr id="49" name="TextBox 13"/>
          <p:cNvSpPr txBox="1"/>
          <p:nvPr/>
        </p:nvSpPr>
        <p:spPr>
          <a:xfrm>
            <a:off x="7754404" y="2500365"/>
            <a:ext cx="129528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p:nvPr/>
        </p:nvSpPr>
        <p:spPr>
          <a:xfrm>
            <a:off x="7754404" y="2822366"/>
            <a:ext cx="233399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1" name="组合 40"/>
          <p:cNvGrpSpPr/>
          <p:nvPr/>
        </p:nvGrpSpPr>
        <p:grpSpPr>
          <a:xfrm>
            <a:off x="605147" y="612097"/>
            <a:ext cx="3280001" cy="492422"/>
            <a:chOff x="1119389" y="4209953"/>
            <a:chExt cx="3280001" cy="492422"/>
          </a:xfrm>
        </p:grpSpPr>
        <p:sp>
          <p:nvSpPr>
            <p:cNvPr id="42" name="燕尾形 41"/>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5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52" name="燕尾形 5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6"/>
          <p:cNvSpPr>
            <a:spLocks noChangeArrowheads="1"/>
          </p:cNvSpPr>
          <p:nvPr/>
        </p:nvSpPr>
        <p:spPr bwMode="auto">
          <a:xfrm rot="19397468">
            <a:off x="4801121" y="2250210"/>
            <a:ext cx="1730288" cy="175504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D59C11"/>
          </a:solidFill>
          <a:ln>
            <a:noFill/>
          </a:ln>
          <a:effectLst/>
        </p:spPr>
        <p:txBody>
          <a:bodyPr wrap="none" lIns="91433" tIns="45716" rIns="91433" bIns="45716" anchor="ctr"/>
          <a:lstStyle/>
          <a:p>
            <a:endParaRPr lang="en-US" sz="605">
              <a:solidFill>
                <a:prstClr val="black"/>
              </a:solidFill>
            </a:endParaRPr>
          </a:p>
        </p:txBody>
      </p:sp>
      <p:sp>
        <p:nvSpPr>
          <p:cNvPr id="3" name="Freeform 3"/>
          <p:cNvSpPr>
            <a:spLocks noChangeArrowheads="1"/>
          </p:cNvSpPr>
          <p:nvPr/>
        </p:nvSpPr>
        <p:spPr bwMode="auto">
          <a:xfrm rot="3202081">
            <a:off x="6022405" y="2659029"/>
            <a:ext cx="1730063" cy="1755273"/>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594134"/>
          </a:solidFill>
          <a:ln>
            <a:noFill/>
          </a:ln>
          <a:effectLst/>
        </p:spPr>
        <p:txBody>
          <a:bodyPr wrap="none" lIns="91433" tIns="45716" rIns="91433" bIns="45716" anchor="ctr"/>
          <a:lstStyle/>
          <a:p>
            <a:endParaRPr lang="en-US" sz="605">
              <a:solidFill>
                <a:prstClr val="black"/>
              </a:solidFill>
            </a:endParaRPr>
          </a:p>
        </p:txBody>
      </p:sp>
      <p:sp>
        <p:nvSpPr>
          <p:cNvPr id="4" name="Freeform 3"/>
          <p:cNvSpPr>
            <a:spLocks noChangeArrowheads="1"/>
          </p:cNvSpPr>
          <p:nvPr/>
        </p:nvSpPr>
        <p:spPr bwMode="auto">
          <a:xfrm rot="8579122">
            <a:off x="5610507" y="3882123"/>
            <a:ext cx="1730288" cy="175504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D59C11"/>
          </a:solidFill>
          <a:ln>
            <a:noFill/>
          </a:ln>
          <a:effectLst/>
        </p:spPr>
        <p:txBody>
          <a:bodyPr wrap="none" lIns="91433" tIns="45716" rIns="91433" bIns="45716" anchor="ctr"/>
          <a:lstStyle/>
          <a:p>
            <a:endParaRPr lang="en-US" sz="605">
              <a:solidFill>
                <a:prstClr val="black"/>
              </a:solidFill>
            </a:endParaRPr>
          </a:p>
        </p:txBody>
      </p:sp>
      <p:sp>
        <p:nvSpPr>
          <p:cNvPr id="5" name="Freeform 3"/>
          <p:cNvSpPr>
            <a:spLocks noChangeArrowheads="1"/>
          </p:cNvSpPr>
          <p:nvPr/>
        </p:nvSpPr>
        <p:spPr bwMode="auto">
          <a:xfrm rot="13978264">
            <a:off x="4390090" y="3481661"/>
            <a:ext cx="1730063" cy="1755273"/>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594134"/>
          </a:solidFill>
          <a:ln>
            <a:noFill/>
          </a:ln>
          <a:effectLst/>
        </p:spPr>
        <p:txBody>
          <a:bodyPr wrap="none" lIns="91433" tIns="45716" rIns="91433" bIns="45716" anchor="ctr"/>
          <a:lstStyle/>
          <a:p>
            <a:endParaRPr lang="en-US" sz="605">
              <a:solidFill>
                <a:prstClr val="black"/>
              </a:solidFill>
            </a:endParaRPr>
          </a:p>
        </p:txBody>
      </p:sp>
      <p:sp>
        <p:nvSpPr>
          <p:cNvPr id="6" name="TextBox 70"/>
          <p:cNvSpPr txBox="1"/>
          <p:nvPr/>
        </p:nvSpPr>
        <p:spPr>
          <a:xfrm>
            <a:off x="5086962" y="2485463"/>
            <a:ext cx="1094015" cy="1015632"/>
          </a:xfrm>
          <a:prstGeom prst="rect">
            <a:avLst/>
          </a:prstGeom>
          <a:noFill/>
        </p:spPr>
        <p:txBody>
          <a:bodyPr wrap="square" lIns="91413" tIns="45705" rIns="91413" bIns="45705" rtlCol="0">
            <a:spAutoFit/>
          </a:bodyPr>
          <a:lstStyle/>
          <a:p>
            <a:pPr algn="ctr"/>
            <a:r>
              <a:rPr lang="en-US" sz="6000" b="1" dirty="0">
                <a:solidFill>
                  <a:prstClr val="white"/>
                </a:solidFill>
                <a:cs typeface="Lato Black" panose="020F0A02020204030203" pitchFamily="34" charset="0"/>
              </a:rPr>
              <a:t>S</a:t>
            </a:r>
            <a:endParaRPr lang="ru-RU" sz="6000" b="1" dirty="0">
              <a:solidFill>
                <a:prstClr val="white"/>
              </a:solidFill>
              <a:cs typeface="Lato Black" panose="020F0A02020204030203" pitchFamily="34" charset="0"/>
            </a:endParaRPr>
          </a:p>
        </p:txBody>
      </p:sp>
      <p:sp>
        <p:nvSpPr>
          <p:cNvPr id="7" name="TextBox 71"/>
          <p:cNvSpPr txBox="1"/>
          <p:nvPr/>
        </p:nvSpPr>
        <p:spPr>
          <a:xfrm>
            <a:off x="5915748" y="4296502"/>
            <a:ext cx="1094015" cy="1015632"/>
          </a:xfrm>
          <a:prstGeom prst="rect">
            <a:avLst/>
          </a:prstGeom>
          <a:noFill/>
        </p:spPr>
        <p:txBody>
          <a:bodyPr wrap="square" lIns="91413" tIns="45705" rIns="91413" bIns="45705" rtlCol="0">
            <a:spAutoFit/>
          </a:bodyPr>
          <a:lstStyle/>
          <a:p>
            <a:pPr algn="ctr"/>
            <a:r>
              <a:rPr lang="id-ID" sz="6000" b="1" smtClean="0">
                <a:solidFill>
                  <a:prstClr val="white"/>
                </a:solidFill>
                <a:cs typeface="Lato Black" panose="020F0A02020204030203" pitchFamily="34" charset="0"/>
              </a:rPr>
              <a:t>O</a:t>
            </a:r>
            <a:endParaRPr lang="ru-RU" sz="6000" b="1" dirty="0">
              <a:solidFill>
                <a:prstClr val="white"/>
              </a:solidFill>
              <a:cs typeface="Lato Black" panose="020F0A02020204030203" pitchFamily="34" charset="0"/>
            </a:endParaRPr>
          </a:p>
        </p:txBody>
      </p:sp>
      <p:sp>
        <p:nvSpPr>
          <p:cNvPr id="8" name="TextBox 72"/>
          <p:cNvSpPr txBox="1"/>
          <p:nvPr/>
        </p:nvSpPr>
        <p:spPr>
          <a:xfrm>
            <a:off x="6449886" y="2954257"/>
            <a:ext cx="1094015" cy="1015632"/>
          </a:xfrm>
          <a:prstGeom prst="rect">
            <a:avLst/>
          </a:prstGeom>
          <a:noFill/>
        </p:spPr>
        <p:txBody>
          <a:bodyPr wrap="square" lIns="91413" tIns="45705" rIns="91413" bIns="45705" rtlCol="0">
            <a:spAutoFit/>
          </a:bodyPr>
          <a:lstStyle/>
          <a:p>
            <a:pPr algn="ctr"/>
            <a:r>
              <a:rPr lang="en-US" sz="6000" b="1" dirty="0">
                <a:solidFill>
                  <a:prstClr val="white"/>
                </a:solidFill>
                <a:cs typeface="Lato Black" panose="020F0A02020204030203" pitchFamily="34" charset="0"/>
              </a:rPr>
              <a:t>W</a:t>
            </a:r>
            <a:endParaRPr lang="ru-RU" sz="6000" b="1" dirty="0">
              <a:solidFill>
                <a:prstClr val="white"/>
              </a:solidFill>
              <a:cs typeface="Lato Black" panose="020F0A02020204030203" pitchFamily="34" charset="0"/>
            </a:endParaRPr>
          </a:p>
        </p:txBody>
      </p:sp>
      <p:sp>
        <p:nvSpPr>
          <p:cNvPr id="9" name="TextBox 73"/>
          <p:cNvSpPr txBox="1"/>
          <p:nvPr/>
        </p:nvSpPr>
        <p:spPr>
          <a:xfrm>
            <a:off x="4670896" y="3803072"/>
            <a:ext cx="1094015" cy="1015632"/>
          </a:xfrm>
          <a:prstGeom prst="rect">
            <a:avLst/>
          </a:prstGeom>
          <a:noFill/>
        </p:spPr>
        <p:txBody>
          <a:bodyPr wrap="square" lIns="91413" tIns="45705" rIns="91413" bIns="45705" rtlCol="0">
            <a:spAutoFit/>
          </a:bodyPr>
          <a:lstStyle/>
          <a:p>
            <a:pPr algn="ctr"/>
            <a:r>
              <a:rPr lang="id-ID" sz="6000" b="1" smtClean="0">
                <a:solidFill>
                  <a:prstClr val="white"/>
                </a:solidFill>
                <a:cs typeface="Lato Black" panose="020F0A02020204030203" pitchFamily="34" charset="0"/>
              </a:rPr>
              <a:t>T</a:t>
            </a:r>
            <a:endParaRPr lang="ru-RU" sz="6000" b="1" dirty="0">
              <a:solidFill>
                <a:prstClr val="white"/>
              </a:solidFill>
              <a:cs typeface="Lato Black" panose="020F0A02020204030203" pitchFamily="34" charset="0"/>
            </a:endParaRPr>
          </a:p>
        </p:txBody>
      </p:sp>
      <p:cxnSp>
        <p:nvCxnSpPr>
          <p:cNvPr id="11" name="Straight Connector 75"/>
          <p:cNvCxnSpPr/>
          <p:nvPr/>
        </p:nvCxnSpPr>
        <p:spPr>
          <a:xfrm flipV="1">
            <a:off x="6729639" y="2577935"/>
            <a:ext cx="336177" cy="3361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76"/>
          <p:cNvCxnSpPr/>
          <p:nvPr/>
        </p:nvCxnSpPr>
        <p:spPr>
          <a:xfrm>
            <a:off x="7065816" y="2577935"/>
            <a:ext cx="11967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78"/>
          <p:cNvCxnSpPr/>
          <p:nvPr/>
        </p:nvCxnSpPr>
        <p:spPr>
          <a:xfrm>
            <a:off x="6824699" y="4662191"/>
            <a:ext cx="336177" cy="3361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79"/>
          <p:cNvCxnSpPr/>
          <p:nvPr/>
        </p:nvCxnSpPr>
        <p:spPr>
          <a:xfrm flipV="1">
            <a:off x="7160876" y="5007857"/>
            <a:ext cx="11967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81"/>
          <p:cNvCxnSpPr/>
          <p:nvPr/>
        </p:nvCxnSpPr>
        <p:spPr>
          <a:xfrm flipH="1" flipV="1">
            <a:off x="4985417" y="2605040"/>
            <a:ext cx="336177" cy="3361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82"/>
          <p:cNvCxnSpPr/>
          <p:nvPr/>
        </p:nvCxnSpPr>
        <p:spPr>
          <a:xfrm flipH="1">
            <a:off x="3788629" y="2595549"/>
            <a:ext cx="11967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84"/>
          <p:cNvCxnSpPr/>
          <p:nvPr/>
        </p:nvCxnSpPr>
        <p:spPr>
          <a:xfrm flipH="1">
            <a:off x="4933928" y="4806543"/>
            <a:ext cx="336177" cy="3361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85"/>
          <p:cNvCxnSpPr/>
          <p:nvPr/>
        </p:nvCxnSpPr>
        <p:spPr>
          <a:xfrm flipH="1" flipV="1">
            <a:off x="3723693" y="5142719"/>
            <a:ext cx="11967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13"/>
          <p:cNvSpPr txBox="1"/>
          <p:nvPr/>
        </p:nvSpPr>
        <p:spPr>
          <a:xfrm>
            <a:off x="2316222" y="2318829"/>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13"/>
          <p:cNvSpPr txBox="1"/>
          <p:nvPr/>
        </p:nvSpPr>
        <p:spPr>
          <a:xfrm>
            <a:off x="1277510" y="2640830"/>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p:nvPr/>
        </p:nvSpPr>
        <p:spPr>
          <a:xfrm>
            <a:off x="2316222" y="4883819"/>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13"/>
          <p:cNvSpPr txBox="1"/>
          <p:nvPr/>
        </p:nvSpPr>
        <p:spPr>
          <a:xfrm>
            <a:off x="1277510" y="5205820"/>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p:nvPr/>
        </p:nvSpPr>
        <p:spPr>
          <a:xfrm>
            <a:off x="8518309" y="4734098"/>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p:nvPr/>
        </p:nvSpPr>
        <p:spPr>
          <a:xfrm>
            <a:off x="8518309" y="5056099"/>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p:nvPr/>
        </p:nvSpPr>
        <p:spPr>
          <a:xfrm>
            <a:off x="8518308" y="2318829"/>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p:nvPr/>
        </p:nvSpPr>
        <p:spPr>
          <a:xfrm>
            <a:off x="8518308" y="2640830"/>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7" name="组合 36"/>
          <p:cNvGrpSpPr/>
          <p:nvPr/>
        </p:nvGrpSpPr>
        <p:grpSpPr>
          <a:xfrm>
            <a:off x="605147" y="612097"/>
            <a:ext cx="3280001" cy="492422"/>
            <a:chOff x="1119389" y="4209953"/>
            <a:chExt cx="3280001" cy="492422"/>
          </a:xfrm>
        </p:grpSpPr>
        <p:sp>
          <p:nvSpPr>
            <p:cNvPr id="40" name="燕尾形 39"/>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4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42" name="燕尾形 4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710994" y="2020965"/>
            <a:ext cx="2649838" cy="4368561"/>
            <a:chOff x="4710994" y="2020965"/>
            <a:chExt cx="2649838" cy="4368561"/>
          </a:xfrm>
        </p:grpSpPr>
        <p:sp>
          <p:nvSpPr>
            <p:cNvPr id="3" name="Freeform 5"/>
            <p:cNvSpPr/>
            <p:nvPr/>
          </p:nvSpPr>
          <p:spPr bwMode="auto">
            <a:xfrm>
              <a:off x="5668197" y="6203630"/>
              <a:ext cx="712603" cy="185896"/>
            </a:xfrm>
            <a:custGeom>
              <a:avLst/>
              <a:gdLst>
                <a:gd name="T0" fmla="*/ 339 w 339"/>
                <a:gd name="T1" fmla="*/ 45 h 89"/>
                <a:gd name="T2" fmla="*/ 291 w 339"/>
                <a:gd name="T3" fmla="*/ 89 h 89"/>
                <a:gd name="T4" fmla="*/ 48 w 339"/>
                <a:gd name="T5" fmla="*/ 89 h 89"/>
                <a:gd name="T6" fmla="*/ 0 w 339"/>
                <a:gd name="T7" fmla="*/ 45 h 89"/>
                <a:gd name="T8" fmla="*/ 0 w 339"/>
                <a:gd name="T9" fmla="*/ 45 h 89"/>
                <a:gd name="T10" fmla="*/ 48 w 339"/>
                <a:gd name="T11" fmla="*/ 0 h 89"/>
                <a:gd name="T12" fmla="*/ 291 w 339"/>
                <a:gd name="T13" fmla="*/ 0 h 89"/>
                <a:gd name="T14" fmla="*/ 339 w 339"/>
                <a:gd name="T15" fmla="*/ 4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89">
                  <a:moveTo>
                    <a:pt x="339" y="45"/>
                  </a:moveTo>
                  <a:cubicBezTo>
                    <a:pt x="339" y="69"/>
                    <a:pt x="318" y="89"/>
                    <a:pt x="291" y="89"/>
                  </a:cubicBezTo>
                  <a:cubicBezTo>
                    <a:pt x="48" y="89"/>
                    <a:pt x="48" y="89"/>
                    <a:pt x="48" y="89"/>
                  </a:cubicBezTo>
                  <a:cubicBezTo>
                    <a:pt x="21" y="89"/>
                    <a:pt x="0" y="69"/>
                    <a:pt x="0" y="45"/>
                  </a:cubicBezTo>
                  <a:cubicBezTo>
                    <a:pt x="0" y="45"/>
                    <a:pt x="0" y="45"/>
                    <a:pt x="0" y="45"/>
                  </a:cubicBezTo>
                  <a:cubicBezTo>
                    <a:pt x="0" y="20"/>
                    <a:pt x="21" y="0"/>
                    <a:pt x="48" y="0"/>
                  </a:cubicBezTo>
                  <a:cubicBezTo>
                    <a:pt x="291" y="0"/>
                    <a:pt x="291" y="0"/>
                    <a:pt x="291" y="0"/>
                  </a:cubicBezTo>
                  <a:cubicBezTo>
                    <a:pt x="318" y="0"/>
                    <a:pt x="339" y="20"/>
                    <a:pt x="339" y="45"/>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4" name="Freeform 6"/>
            <p:cNvSpPr/>
            <p:nvPr/>
          </p:nvSpPr>
          <p:spPr bwMode="auto">
            <a:xfrm>
              <a:off x="5496977" y="6131880"/>
              <a:ext cx="1055043" cy="158175"/>
            </a:xfrm>
            <a:custGeom>
              <a:avLst/>
              <a:gdLst>
                <a:gd name="T0" fmla="*/ 68 w 503"/>
                <a:gd name="T1" fmla="*/ 75 h 75"/>
                <a:gd name="T2" fmla="*/ 434 w 503"/>
                <a:gd name="T3" fmla="*/ 75 h 75"/>
                <a:gd name="T4" fmla="*/ 464 w 503"/>
                <a:gd name="T5" fmla="*/ 45 h 75"/>
                <a:gd name="T6" fmla="*/ 503 w 503"/>
                <a:gd name="T7" fmla="*/ 0 h 75"/>
                <a:gd name="T8" fmla="*/ 0 w 503"/>
                <a:gd name="T9" fmla="*/ 0 h 75"/>
                <a:gd name="T10" fmla="*/ 3 w 503"/>
                <a:gd name="T11" fmla="*/ 6 h 75"/>
                <a:gd name="T12" fmla="*/ 68 w 503"/>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503" h="75">
                  <a:moveTo>
                    <a:pt x="68" y="75"/>
                  </a:moveTo>
                  <a:cubicBezTo>
                    <a:pt x="434" y="75"/>
                    <a:pt x="434" y="75"/>
                    <a:pt x="434" y="75"/>
                  </a:cubicBezTo>
                  <a:cubicBezTo>
                    <a:pt x="440" y="70"/>
                    <a:pt x="449" y="60"/>
                    <a:pt x="464" y="45"/>
                  </a:cubicBezTo>
                  <a:cubicBezTo>
                    <a:pt x="485" y="24"/>
                    <a:pt x="497" y="10"/>
                    <a:pt x="503" y="0"/>
                  </a:cubicBezTo>
                  <a:cubicBezTo>
                    <a:pt x="0" y="0"/>
                    <a:pt x="0" y="0"/>
                    <a:pt x="0" y="0"/>
                  </a:cubicBezTo>
                  <a:cubicBezTo>
                    <a:pt x="1" y="2"/>
                    <a:pt x="2" y="4"/>
                    <a:pt x="3" y="6"/>
                  </a:cubicBezTo>
                  <a:cubicBezTo>
                    <a:pt x="8" y="13"/>
                    <a:pt x="56" y="62"/>
                    <a:pt x="68" y="75"/>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5" name="Freeform 7"/>
            <p:cNvSpPr/>
            <p:nvPr/>
          </p:nvSpPr>
          <p:spPr bwMode="auto">
            <a:xfrm>
              <a:off x="5461102" y="5613328"/>
              <a:ext cx="1133315" cy="107624"/>
            </a:xfrm>
            <a:custGeom>
              <a:avLst/>
              <a:gdLst>
                <a:gd name="T0" fmla="*/ 540 w 540"/>
                <a:gd name="T1" fmla="*/ 25 h 51"/>
                <a:gd name="T2" fmla="*/ 517 w 540"/>
                <a:gd name="T3" fmla="*/ 51 h 51"/>
                <a:gd name="T4" fmla="*/ 23 w 540"/>
                <a:gd name="T5" fmla="*/ 51 h 51"/>
                <a:gd name="T6" fmla="*/ 0 w 540"/>
                <a:gd name="T7" fmla="*/ 25 h 51"/>
                <a:gd name="T8" fmla="*/ 0 w 540"/>
                <a:gd name="T9" fmla="*/ 25 h 51"/>
                <a:gd name="T10" fmla="*/ 23 w 540"/>
                <a:gd name="T11" fmla="*/ 0 h 51"/>
                <a:gd name="T12" fmla="*/ 517 w 540"/>
                <a:gd name="T13" fmla="*/ 0 h 51"/>
                <a:gd name="T14" fmla="*/ 540 w 540"/>
                <a:gd name="T15" fmla="*/ 25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51">
                  <a:moveTo>
                    <a:pt x="540" y="25"/>
                  </a:moveTo>
                  <a:cubicBezTo>
                    <a:pt x="540" y="40"/>
                    <a:pt x="529" y="51"/>
                    <a:pt x="517" y="51"/>
                  </a:cubicBezTo>
                  <a:cubicBezTo>
                    <a:pt x="23" y="51"/>
                    <a:pt x="23" y="51"/>
                    <a:pt x="23" y="51"/>
                  </a:cubicBezTo>
                  <a:cubicBezTo>
                    <a:pt x="10" y="51"/>
                    <a:pt x="0" y="40"/>
                    <a:pt x="0" y="25"/>
                  </a:cubicBezTo>
                  <a:cubicBezTo>
                    <a:pt x="0" y="25"/>
                    <a:pt x="0" y="25"/>
                    <a:pt x="0" y="25"/>
                  </a:cubicBezTo>
                  <a:cubicBezTo>
                    <a:pt x="0" y="11"/>
                    <a:pt x="10" y="0"/>
                    <a:pt x="23" y="0"/>
                  </a:cubicBezTo>
                  <a:cubicBezTo>
                    <a:pt x="517" y="0"/>
                    <a:pt x="517" y="0"/>
                    <a:pt x="517" y="0"/>
                  </a:cubicBezTo>
                  <a:cubicBezTo>
                    <a:pt x="529" y="0"/>
                    <a:pt x="540" y="11"/>
                    <a:pt x="540" y="25"/>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6" name="Freeform 8"/>
            <p:cNvSpPr/>
            <p:nvPr/>
          </p:nvSpPr>
          <p:spPr bwMode="auto">
            <a:xfrm>
              <a:off x="5461102" y="5771503"/>
              <a:ext cx="1133315" cy="109255"/>
            </a:xfrm>
            <a:custGeom>
              <a:avLst/>
              <a:gdLst>
                <a:gd name="T0" fmla="*/ 540 w 540"/>
                <a:gd name="T1" fmla="*/ 26 h 52"/>
                <a:gd name="T2" fmla="*/ 517 w 540"/>
                <a:gd name="T3" fmla="*/ 52 h 52"/>
                <a:gd name="T4" fmla="*/ 23 w 540"/>
                <a:gd name="T5" fmla="*/ 52 h 52"/>
                <a:gd name="T6" fmla="*/ 0 w 540"/>
                <a:gd name="T7" fmla="*/ 26 h 52"/>
                <a:gd name="T8" fmla="*/ 0 w 540"/>
                <a:gd name="T9" fmla="*/ 26 h 52"/>
                <a:gd name="T10" fmla="*/ 23 w 540"/>
                <a:gd name="T11" fmla="*/ 0 h 52"/>
                <a:gd name="T12" fmla="*/ 517 w 540"/>
                <a:gd name="T13" fmla="*/ 0 h 52"/>
                <a:gd name="T14" fmla="*/ 540 w 540"/>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52">
                  <a:moveTo>
                    <a:pt x="540" y="26"/>
                  </a:moveTo>
                  <a:cubicBezTo>
                    <a:pt x="540" y="40"/>
                    <a:pt x="529" y="52"/>
                    <a:pt x="517" y="52"/>
                  </a:cubicBezTo>
                  <a:cubicBezTo>
                    <a:pt x="23" y="52"/>
                    <a:pt x="23" y="52"/>
                    <a:pt x="23" y="52"/>
                  </a:cubicBezTo>
                  <a:cubicBezTo>
                    <a:pt x="10" y="52"/>
                    <a:pt x="0" y="40"/>
                    <a:pt x="0" y="26"/>
                  </a:cubicBezTo>
                  <a:cubicBezTo>
                    <a:pt x="0" y="26"/>
                    <a:pt x="0" y="26"/>
                    <a:pt x="0" y="26"/>
                  </a:cubicBezTo>
                  <a:cubicBezTo>
                    <a:pt x="0" y="12"/>
                    <a:pt x="10" y="0"/>
                    <a:pt x="23" y="0"/>
                  </a:cubicBezTo>
                  <a:cubicBezTo>
                    <a:pt x="517" y="0"/>
                    <a:pt x="517" y="0"/>
                    <a:pt x="517" y="0"/>
                  </a:cubicBezTo>
                  <a:cubicBezTo>
                    <a:pt x="529" y="0"/>
                    <a:pt x="540" y="12"/>
                    <a:pt x="540" y="26"/>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7" name="Freeform 9"/>
            <p:cNvSpPr/>
            <p:nvPr/>
          </p:nvSpPr>
          <p:spPr bwMode="auto">
            <a:xfrm>
              <a:off x="5461102" y="5929677"/>
              <a:ext cx="1133315" cy="109255"/>
            </a:xfrm>
            <a:custGeom>
              <a:avLst/>
              <a:gdLst>
                <a:gd name="T0" fmla="*/ 540 w 540"/>
                <a:gd name="T1" fmla="*/ 26 h 52"/>
                <a:gd name="T2" fmla="*/ 517 w 540"/>
                <a:gd name="T3" fmla="*/ 52 h 52"/>
                <a:gd name="T4" fmla="*/ 23 w 540"/>
                <a:gd name="T5" fmla="*/ 52 h 52"/>
                <a:gd name="T6" fmla="*/ 0 w 540"/>
                <a:gd name="T7" fmla="*/ 26 h 52"/>
                <a:gd name="T8" fmla="*/ 0 w 540"/>
                <a:gd name="T9" fmla="*/ 26 h 52"/>
                <a:gd name="T10" fmla="*/ 23 w 540"/>
                <a:gd name="T11" fmla="*/ 0 h 52"/>
                <a:gd name="T12" fmla="*/ 517 w 540"/>
                <a:gd name="T13" fmla="*/ 0 h 52"/>
                <a:gd name="T14" fmla="*/ 540 w 540"/>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52">
                  <a:moveTo>
                    <a:pt x="540" y="26"/>
                  </a:moveTo>
                  <a:cubicBezTo>
                    <a:pt x="540" y="40"/>
                    <a:pt x="529" y="52"/>
                    <a:pt x="517" y="52"/>
                  </a:cubicBezTo>
                  <a:cubicBezTo>
                    <a:pt x="23" y="52"/>
                    <a:pt x="23" y="52"/>
                    <a:pt x="23" y="52"/>
                  </a:cubicBezTo>
                  <a:cubicBezTo>
                    <a:pt x="10" y="52"/>
                    <a:pt x="0" y="40"/>
                    <a:pt x="0" y="26"/>
                  </a:cubicBezTo>
                  <a:cubicBezTo>
                    <a:pt x="0" y="26"/>
                    <a:pt x="0" y="26"/>
                    <a:pt x="0" y="26"/>
                  </a:cubicBezTo>
                  <a:cubicBezTo>
                    <a:pt x="0" y="12"/>
                    <a:pt x="10" y="0"/>
                    <a:pt x="23" y="0"/>
                  </a:cubicBezTo>
                  <a:cubicBezTo>
                    <a:pt x="517" y="0"/>
                    <a:pt x="517" y="0"/>
                    <a:pt x="517" y="0"/>
                  </a:cubicBezTo>
                  <a:cubicBezTo>
                    <a:pt x="529" y="0"/>
                    <a:pt x="540" y="12"/>
                    <a:pt x="540" y="26"/>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8" name="Freeform 10"/>
            <p:cNvSpPr/>
            <p:nvPr/>
          </p:nvSpPr>
          <p:spPr bwMode="auto">
            <a:xfrm>
              <a:off x="5461102" y="6073176"/>
              <a:ext cx="1121901" cy="66857"/>
            </a:xfrm>
            <a:custGeom>
              <a:avLst/>
              <a:gdLst>
                <a:gd name="T0" fmla="*/ 535 w 535"/>
                <a:gd name="T1" fmla="*/ 16 h 32"/>
                <a:gd name="T2" fmla="*/ 513 w 535"/>
                <a:gd name="T3" fmla="*/ 32 h 32"/>
                <a:gd name="T4" fmla="*/ 23 w 535"/>
                <a:gd name="T5" fmla="*/ 32 h 32"/>
                <a:gd name="T6" fmla="*/ 0 w 535"/>
                <a:gd name="T7" fmla="*/ 16 h 32"/>
                <a:gd name="T8" fmla="*/ 0 w 535"/>
                <a:gd name="T9" fmla="*/ 16 h 32"/>
                <a:gd name="T10" fmla="*/ 23 w 535"/>
                <a:gd name="T11" fmla="*/ 0 h 32"/>
                <a:gd name="T12" fmla="*/ 513 w 535"/>
                <a:gd name="T13" fmla="*/ 0 h 32"/>
                <a:gd name="T14" fmla="*/ 535 w 535"/>
                <a:gd name="T15" fmla="*/ 1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32">
                  <a:moveTo>
                    <a:pt x="535" y="16"/>
                  </a:moveTo>
                  <a:cubicBezTo>
                    <a:pt x="535" y="25"/>
                    <a:pt x="525" y="32"/>
                    <a:pt x="513" y="32"/>
                  </a:cubicBezTo>
                  <a:cubicBezTo>
                    <a:pt x="23" y="32"/>
                    <a:pt x="23" y="32"/>
                    <a:pt x="23" y="32"/>
                  </a:cubicBezTo>
                  <a:cubicBezTo>
                    <a:pt x="10" y="32"/>
                    <a:pt x="0" y="25"/>
                    <a:pt x="0" y="16"/>
                  </a:cubicBezTo>
                  <a:cubicBezTo>
                    <a:pt x="0" y="16"/>
                    <a:pt x="0" y="16"/>
                    <a:pt x="0" y="16"/>
                  </a:cubicBezTo>
                  <a:cubicBezTo>
                    <a:pt x="0" y="7"/>
                    <a:pt x="10" y="0"/>
                    <a:pt x="23" y="0"/>
                  </a:cubicBezTo>
                  <a:cubicBezTo>
                    <a:pt x="513" y="0"/>
                    <a:pt x="513" y="0"/>
                    <a:pt x="513" y="0"/>
                  </a:cubicBezTo>
                  <a:cubicBezTo>
                    <a:pt x="525" y="0"/>
                    <a:pt x="535" y="7"/>
                    <a:pt x="535" y="16"/>
                  </a:cubicBezTo>
                  <a:close/>
                </a:path>
              </a:pathLst>
            </a:custGeom>
            <a:solidFill>
              <a:srgbClr val="594134"/>
            </a:solidFill>
            <a:ln>
              <a:noFill/>
            </a:ln>
          </p:spPr>
          <p:txBody>
            <a:bodyPr vert="horz" wrap="square" lIns="74295" tIns="37148" rIns="74295" bIns="37148" numCol="1" anchor="t" anchorCtr="0" compatLnSpc="1"/>
            <a:lstStyle/>
            <a:p>
              <a:endParaRPr lang="id-ID" sz="1465">
                <a:solidFill>
                  <a:prstClr val="black"/>
                </a:solidFill>
              </a:endParaRPr>
            </a:p>
          </p:txBody>
        </p:sp>
        <p:sp>
          <p:nvSpPr>
            <p:cNvPr id="9" name="Freeform 11"/>
            <p:cNvSpPr/>
            <p:nvPr/>
          </p:nvSpPr>
          <p:spPr bwMode="auto">
            <a:xfrm>
              <a:off x="5451318" y="5453522"/>
              <a:ext cx="1151253" cy="109255"/>
            </a:xfrm>
            <a:custGeom>
              <a:avLst/>
              <a:gdLst>
                <a:gd name="T0" fmla="*/ 548 w 548"/>
                <a:gd name="T1" fmla="*/ 26 h 52"/>
                <a:gd name="T2" fmla="*/ 524 w 548"/>
                <a:gd name="T3" fmla="*/ 52 h 52"/>
                <a:gd name="T4" fmla="*/ 23 w 548"/>
                <a:gd name="T5" fmla="*/ 52 h 52"/>
                <a:gd name="T6" fmla="*/ 0 w 548"/>
                <a:gd name="T7" fmla="*/ 26 h 52"/>
                <a:gd name="T8" fmla="*/ 0 w 548"/>
                <a:gd name="T9" fmla="*/ 26 h 52"/>
                <a:gd name="T10" fmla="*/ 23 w 548"/>
                <a:gd name="T11" fmla="*/ 0 h 52"/>
                <a:gd name="T12" fmla="*/ 524 w 548"/>
                <a:gd name="T13" fmla="*/ 0 h 52"/>
                <a:gd name="T14" fmla="*/ 548 w 548"/>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8" h="52">
                  <a:moveTo>
                    <a:pt x="548" y="26"/>
                  </a:moveTo>
                  <a:cubicBezTo>
                    <a:pt x="548" y="40"/>
                    <a:pt x="537" y="52"/>
                    <a:pt x="524" y="52"/>
                  </a:cubicBezTo>
                  <a:cubicBezTo>
                    <a:pt x="23" y="52"/>
                    <a:pt x="23" y="52"/>
                    <a:pt x="23" y="52"/>
                  </a:cubicBezTo>
                  <a:cubicBezTo>
                    <a:pt x="10" y="52"/>
                    <a:pt x="0" y="40"/>
                    <a:pt x="0" y="26"/>
                  </a:cubicBezTo>
                  <a:cubicBezTo>
                    <a:pt x="0" y="26"/>
                    <a:pt x="0" y="26"/>
                    <a:pt x="0" y="26"/>
                  </a:cubicBezTo>
                  <a:cubicBezTo>
                    <a:pt x="0" y="12"/>
                    <a:pt x="10" y="0"/>
                    <a:pt x="23" y="0"/>
                  </a:cubicBezTo>
                  <a:cubicBezTo>
                    <a:pt x="524" y="0"/>
                    <a:pt x="524" y="0"/>
                    <a:pt x="524" y="0"/>
                  </a:cubicBezTo>
                  <a:cubicBezTo>
                    <a:pt x="537" y="0"/>
                    <a:pt x="548" y="12"/>
                    <a:pt x="548" y="26"/>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10" name="Freeform 12"/>
            <p:cNvSpPr/>
            <p:nvPr/>
          </p:nvSpPr>
          <p:spPr bwMode="auto">
            <a:xfrm>
              <a:off x="5611124" y="2020965"/>
              <a:ext cx="1749708" cy="1105593"/>
            </a:xfrm>
            <a:custGeom>
              <a:avLst/>
              <a:gdLst>
                <a:gd name="T0" fmla="*/ 0 w 1073"/>
                <a:gd name="T1" fmla="*/ 0 h 678"/>
                <a:gd name="T2" fmla="*/ 1073 w 1073"/>
                <a:gd name="T3" fmla="*/ 678 h 678"/>
                <a:gd name="T4" fmla="*/ 868 w 1073"/>
                <a:gd name="T5" fmla="*/ 238 h 678"/>
                <a:gd name="T6" fmla="*/ 401 w 1073"/>
                <a:gd name="T7" fmla="*/ 0 h 678"/>
                <a:gd name="T8" fmla="*/ 0 w 1073"/>
                <a:gd name="T9" fmla="*/ 0 h 678"/>
              </a:gdLst>
              <a:ahLst/>
              <a:cxnLst>
                <a:cxn ang="0">
                  <a:pos x="T0" y="T1"/>
                </a:cxn>
                <a:cxn ang="0">
                  <a:pos x="T2" y="T3"/>
                </a:cxn>
                <a:cxn ang="0">
                  <a:pos x="T4" y="T5"/>
                </a:cxn>
                <a:cxn ang="0">
                  <a:pos x="T6" y="T7"/>
                </a:cxn>
                <a:cxn ang="0">
                  <a:pos x="T8" y="T9"/>
                </a:cxn>
              </a:cxnLst>
              <a:rect l="0" t="0" r="r" b="b"/>
              <a:pathLst>
                <a:path w="1073" h="678">
                  <a:moveTo>
                    <a:pt x="0" y="0"/>
                  </a:moveTo>
                  <a:lnTo>
                    <a:pt x="1073" y="678"/>
                  </a:lnTo>
                  <a:lnTo>
                    <a:pt x="868" y="238"/>
                  </a:lnTo>
                  <a:lnTo>
                    <a:pt x="401"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1" name="Freeform 13"/>
            <p:cNvSpPr/>
            <p:nvPr/>
          </p:nvSpPr>
          <p:spPr bwMode="auto">
            <a:xfrm>
              <a:off x="5611124" y="2020965"/>
              <a:ext cx="1749708" cy="1105593"/>
            </a:xfrm>
            <a:custGeom>
              <a:avLst/>
              <a:gdLst>
                <a:gd name="T0" fmla="*/ 0 w 1073"/>
                <a:gd name="T1" fmla="*/ 0 h 678"/>
                <a:gd name="T2" fmla="*/ 1073 w 1073"/>
                <a:gd name="T3" fmla="*/ 678 h 678"/>
                <a:gd name="T4" fmla="*/ 868 w 1073"/>
                <a:gd name="T5" fmla="*/ 238 h 678"/>
                <a:gd name="T6" fmla="*/ 401 w 1073"/>
                <a:gd name="T7" fmla="*/ 0 h 678"/>
              </a:gdLst>
              <a:ahLst/>
              <a:cxnLst>
                <a:cxn ang="0">
                  <a:pos x="T0" y="T1"/>
                </a:cxn>
                <a:cxn ang="0">
                  <a:pos x="T2" y="T3"/>
                </a:cxn>
                <a:cxn ang="0">
                  <a:pos x="T4" y="T5"/>
                </a:cxn>
                <a:cxn ang="0">
                  <a:pos x="T6" y="T7"/>
                </a:cxn>
              </a:cxnLst>
              <a:rect l="0" t="0" r="r" b="b"/>
              <a:pathLst>
                <a:path w="1073" h="678">
                  <a:moveTo>
                    <a:pt x="0" y="0"/>
                  </a:moveTo>
                  <a:lnTo>
                    <a:pt x="1073" y="678"/>
                  </a:lnTo>
                  <a:lnTo>
                    <a:pt x="868" y="238"/>
                  </a:lnTo>
                  <a:lnTo>
                    <a:pt x="401" y="0"/>
                  </a:lnTo>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2" name="Freeform 14"/>
            <p:cNvSpPr/>
            <p:nvPr/>
          </p:nvSpPr>
          <p:spPr bwMode="auto">
            <a:xfrm>
              <a:off x="4710994" y="2924355"/>
              <a:ext cx="2649838" cy="779460"/>
            </a:xfrm>
            <a:custGeom>
              <a:avLst/>
              <a:gdLst>
                <a:gd name="T0" fmla="*/ 0 w 1625"/>
                <a:gd name="T1" fmla="*/ 0 h 478"/>
                <a:gd name="T2" fmla="*/ 1625 w 1625"/>
                <a:gd name="T3" fmla="*/ 204 h 478"/>
                <a:gd name="T4" fmla="*/ 1608 w 1625"/>
                <a:gd name="T5" fmla="*/ 426 h 478"/>
                <a:gd name="T6" fmla="*/ 0 w 1625"/>
                <a:gd name="T7" fmla="*/ 478 h 478"/>
                <a:gd name="T8" fmla="*/ 0 w 1625"/>
                <a:gd name="T9" fmla="*/ 0 h 478"/>
              </a:gdLst>
              <a:ahLst/>
              <a:cxnLst>
                <a:cxn ang="0">
                  <a:pos x="T0" y="T1"/>
                </a:cxn>
                <a:cxn ang="0">
                  <a:pos x="T2" y="T3"/>
                </a:cxn>
                <a:cxn ang="0">
                  <a:pos x="T4" y="T5"/>
                </a:cxn>
                <a:cxn ang="0">
                  <a:pos x="T6" y="T7"/>
                </a:cxn>
                <a:cxn ang="0">
                  <a:pos x="T8" y="T9"/>
                </a:cxn>
              </a:cxnLst>
              <a:rect l="0" t="0" r="r" b="b"/>
              <a:pathLst>
                <a:path w="1625" h="478">
                  <a:moveTo>
                    <a:pt x="0" y="0"/>
                  </a:moveTo>
                  <a:lnTo>
                    <a:pt x="1625" y="204"/>
                  </a:lnTo>
                  <a:lnTo>
                    <a:pt x="1608" y="426"/>
                  </a:lnTo>
                  <a:lnTo>
                    <a:pt x="0" y="478"/>
                  </a:lnTo>
                  <a:lnTo>
                    <a:pt x="0" y="0"/>
                  </a:ln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3" name="Freeform 15"/>
            <p:cNvSpPr/>
            <p:nvPr/>
          </p:nvSpPr>
          <p:spPr bwMode="auto">
            <a:xfrm>
              <a:off x="4914828" y="2409064"/>
              <a:ext cx="2446004" cy="1924189"/>
            </a:xfrm>
            <a:custGeom>
              <a:avLst/>
              <a:gdLst>
                <a:gd name="T0" fmla="*/ 1295 w 1500"/>
                <a:gd name="T1" fmla="*/ 0 h 1180"/>
                <a:gd name="T2" fmla="*/ 0 w 1500"/>
                <a:gd name="T3" fmla="*/ 1077 h 1180"/>
                <a:gd name="T4" fmla="*/ 57 w 1500"/>
                <a:gd name="T5" fmla="*/ 1180 h 1180"/>
                <a:gd name="T6" fmla="*/ 1500 w 1500"/>
                <a:gd name="T7" fmla="*/ 440 h 1180"/>
                <a:gd name="T8" fmla="*/ 1295 w 1500"/>
                <a:gd name="T9" fmla="*/ 0 h 1180"/>
              </a:gdLst>
              <a:ahLst/>
              <a:cxnLst>
                <a:cxn ang="0">
                  <a:pos x="T0" y="T1"/>
                </a:cxn>
                <a:cxn ang="0">
                  <a:pos x="T2" y="T3"/>
                </a:cxn>
                <a:cxn ang="0">
                  <a:pos x="T4" y="T5"/>
                </a:cxn>
                <a:cxn ang="0">
                  <a:pos x="T6" y="T7"/>
                </a:cxn>
                <a:cxn ang="0">
                  <a:pos x="T8" y="T9"/>
                </a:cxn>
              </a:cxnLst>
              <a:rect l="0" t="0" r="r" b="b"/>
              <a:pathLst>
                <a:path w="1500" h="1180">
                  <a:moveTo>
                    <a:pt x="1295" y="0"/>
                  </a:moveTo>
                  <a:lnTo>
                    <a:pt x="0" y="1077"/>
                  </a:lnTo>
                  <a:lnTo>
                    <a:pt x="57" y="1180"/>
                  </a:lnTo>
                  <a:lnTo>
                    <a:pt x="1500" y="440"/>
                  </a:lnTo>
                  <a:lnTo>
                    <a:pt x="1295"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4" name="Freeform 16"/>
            <p:cNvSpPr/>
            <p:nvPr/>
          </p:nvSpPr>
          <p:spPr bwMode="auto">
            <a:xfrm>
              <a:off x="4914828" y="2409064"/>
              <a:ext cx="2446004" cy="1924189"/>
            </a:xfrm>
            <a:custGeom>
              <a:avLst/>
              <a:gdLst>
                <a:gd name="T0" fmla="*/ 1295 w 1500"/>
                <a:gd name="T1" fmla="*/ 0 h 1180"/>
                <a:gd name="T2" fmla="*/ 0 w 1500"/>
                <a:gd name="T3" fmla="*/ 1077 h 1180"/>
                <a:gd name="T4" fmla="*/ 57 w 1500"/>
                <a:gd name="T5" fmla="*/ 1180 h 1180"/>
                <a:gd name="T6" fmla="*/ 1500 w 1500"/>
                <a:gd name="T7" fmla="*/ 440 h 1180"/>
              </a:gdLst>
              <a:ahLst/>
              <a:cxnLst>
                <a:cxn ang="0">
                  <a:pos x="T0" y="T1"/>
                </a:cxn>
                <a:cxn ang="0">
                  <a:pos x="T2" y="T3"/>
                </a:cxn>
                <a:cxn ang="0">
                  <a:pos x="T4" y="T5"/>
                </a:cxn>
                <a:cxn ang="0">
                  <a:pos x="T6" y="T7"/>
                </a:cxn>
              </a:cxnLst>
              <a:rect l="0" t="0" r="r" b="b"/>
              <a:pathLst>
                <a:path w="1500" h="1180">
                  <a:moveTo>
                    <a:pt x="1295" y="0"/>
                  </a:moveTo>
                  <a:lnTo>
                    <a:pt x="0" y="1077"/>
                  </a:lnTo>
                  <a:lnTo>
                    <a:pt x="57" y="1180"/>
                  </a:lnTo>
                  <a:lnTo>
                    <a:pt x="1500" y="440"/>
                  </a:lnTo>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15" name="Freeform 17"/>
            <p:cNvSpPr/>
            <p:nvPr/>
          </p:nvSpPr>
          <p:spPr bwMode="auto">
            <a:xfrm>
              <a:off x="4914828" y="4165294"/>
              <a:ext cx="1969849" cy="787613"/>
            </a:xfrm>
            <a:custGeom>
              <a:avLst/>
              <a:gdLst>
                <a:gd name="T0" fmla="*/ 0 w 1208"/>
                <a:gd name="T1" fmla="*/ 0 h 483"/>
                <a:gd name="T2" fmla="*/ 1208 w 1208"/>
                <a:gd name="T3" fmla="*/ 258 h 483"/>
                <a:gd name="T4" fmla="*/ 1138 w 1208"/>
                <a:gd name="T5" fmla="*/ 483 h 483"/>
                <a:gd name="T6" fmla="*/ 57 w 1208"/>
                <a:gd name="T7" fmla="*/ 103 h 483"/>
                <a:gd name="T8" fmla="*/ 0 w 1208"/>
                <a:gd name="T9" fmla="*/ 0 h 483"/>
              </a:gdLst>
              <a:ahLst/>
              <a:cxnLst>
                <a:cxn ang="0">
                  <a:pos x="T0" y="T1"/>
                </a:cxn>
                <a:cxn ang="0">
                  <a:pos x="T2" y="T3"/>
                </a:cxn>
                <a:cxn ang="0">
                  <a:pos x="T4" y="T5"/>
                </a:cxn>
                <a:cxn ang="0">
                  <a:pos x="T6" y="T7"/>
                </a:cxn>
                <a:cxn ang="0">
                  <a:pos x="T8" y="T9"/>
                </a:cxn>
              </a:cxnLst>
              <a:rect l="0" t="0" r="r" b="b"/>
              <a:pathLst>
                <a:path w="1208" h="483">
                  <a:moveTo>
                    <a:pt x="0" y="0"/>
                  </a:moveTo>
                  <a:lnTo>
                    <a:pt x="1208" y="258"/>
                  </a:lnTo>
                  <a:lnTo>
                    <a:pt x="1138" y="483"/>
                  </a:lnTo>
                  <a:lnTo>
                    <a:pt x="57" y="103"/>
                  </a:lnTo>
                  <a:lnTo>
                    <a:pt x="0" y="0"/>
                  </a:lnTo>
                  <a:close/>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16" name="Freeform 18"/>
            <p:cNvSpPr/>
            <p:nvPr/>
          </p:nvSpPr>
          <p:spPr bwMode="auto">
            <a:xfrm>
              <a:off x="5185519" y="3257012"/>
              <a:ext cx="2175313" cy="1585010"/>
            </a:xfrm>
            <a:custGeom>
              <a:avLst/>
              <a:gdLst>
                <a:gd name="T0" fmla="*/ 1334 w 1334"/>
                <a:gd name="T1" fmla="*/ 0 h 972"/>
                <a:gd name="T2" fmla="*/ 0 w 1334"/>
                <a:gd name="T3" fmla="*/ 860 h 972"/>
                <a:gd name="T4" fmla="*/ 31 w 1334"/>
                <a:gd name="T5" fmla="*/ 972 h 972"/>
                <a:gd name="T6" fmla="*/ 1317 w 1334"/>
                <a:gd name="T7" fmla="*/ 222 h 972"/>
                <a:gd name="T8" fmla="*/ 1334 w 1334"/>
                <a:gd name="T9" fmla="*/ 0 h 972"/>
              </a:gdLst>
              <a:ahLst/>
              <a:cxnLst>
                <a:cxn ang="0">
                  <a:pos x="T0" y="T1"/>
                </a:cxn>
                <a:cxn ang="0">
                  <a:pos x="T2" y="T3"/>
                </a:cxn>
                <a:cxn ang="0">
                  <a:pos x="T4" y="T5"/>
                </a:cxn>
                <a:cxn ang="0">
                  <a:pos x="T6" y="T7"/>
                </a:cxn>
                <a:cxn ang="0">
                  <a:pos x="T8" y="T9"/>
                </a:cxn>
              </a:cxnLst>
              <a:rect l="0" t="0" r="r" b="b"/>
              <a:pathLst>
                <a:path w="1334" h="972">
                  <a:moveTo>
                    <a:pt x="1334" y="0"/>
                  </a:moveTo>
                  <a:lnTo>
                    <a:pt x="0" y="860"/>
                  </a:lnTo>
                  <a:lnTo>
                    <a:pt x="31" y="972"/>
                  </a:lnTo>
                  <a:lnTo>
                    <a:pt x="1317" y="222"/>
                  </a:lnTo>
                  <a:lnTo>
                    <a:pt x="1334" y="0"/>
                  </a:ln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7" name="Freeform 19"/>
            <p:cNvSpPr/>
            <p:nvPr/>
          </p:nvSpPr>
          <p:spPr bwMode="auto">
            <a:xfrm>
              <a:off x="5185519" y="3257012"/>
              <a:ext cx="2175313" cy="1585010"/>
            </a:xfrm>
            <a:custGeom>
              <a:avLst/>
              <a:gdLst>
                <a:gd name="T0" fmla="*/ 1334 w 1334"/>
                <a:gd name="T1" fmla="*/ 0 h 972"/>
                <a:gd name="T2" fmla="*/ 0 w 1334"/>
                <a:gd name="T3" fmla="*/ 860 h 972"/>
                <a:gd name="T4" fmla="*/ 31 w 1334"/>
                <a:gd name="T5" fmla="*/ 972 h 972"/>
                <a:gd name="T6" fmla="*/ 1317 w 1334"/>
                <a:gd name="T7" fmla="*/ 222 h 972"/>
              </a:gdLst>
              <a:ahLst/>
              <a:cxnLst>
                <a:cxn ang="0">
                  <a:pos x="T0" y="T1"/>
                </a:cxn>
                <a:cxn ang="0">
                  <a:pos x="T2" y="T3"/>
                </a:cxn>
                <a:cxn ang="0">
                  <a:pos x="T4" y="T5"/>
                </a:cxn>
                <a:cxn ang="0">
                  <a:pos x="T6" y="T7"/>
                </a:cxn>
              </a:cxnLst>
              <a:rect l="0" t="0" r="r" b="b"/>
              <a:pathLst>
                <a:path w="1334" h="972">
                  <a:moveTo>
                    <a:pt x="1334" y="0"/>
                  </a:moveTo>
                  <a:lnTo>
                    <a:pt x="0" y="860"/>
                  </a:lnTo>
                  <a:lnTo>
                    <a:pt x="31" y="972"/>
                  </a:lnTo>
                  <a:lnTo>
                    <a:pt x="1317" y="222"/>
                  </a:lnTo>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18" name="Freeform 20"/>
            <p:cNvSpPr/>
            <p:nvPr/>
          </p:nvSpPr>
          <p:spPr bwMode="auto">
            <a:xfrm>
              <a:off x="5185519" y="4659387"/>
              <a:ext cx="1488801" cy="694665"/>
            </a:xfrm>
            <a:custGeom>
              <a:avLst/>
              <a:gdLst>
                <a:gd name="T0" fmla="*/ 0 w 913"/>
                <a:gd name="T1" fmla="*/ 0 h 426"/>
                <a:gd name="T2" fmla="*/ 913 w 913"/>
                <a:gd name="T3" fmla="*/ 361 h 426"/>
                <a:gd name="T4" fmla="*/ 864 w 913"/>
                <a:gd name="T5" fmla="*/ 426 h 426"/>
                <a:gd name="T6" fmla="*/ 31 w 913"/>
                <a:gd name="T7" fmla="*/ 112 h 426"/>
                <a:gd name="T8" fmla="*/ 0 w 913"/>
                <a:gd name="T9" fmla="*/ 0 h 426"/>
              </a:gdLst>
              <a:ahLst/>
              <a:cxnLst>
                <a:cxn ang="0">
                  <a:pos x="T0" y="T1"/>
                </a:cxn>
                <a:cxn ang="0">
                  <a:pos x="T2" y="T3"/>
                </a:cxn>
                <a:cxn ang="0">
                  <a:pos x="T4" y="T5"/>
                </a:cxn>
                <a:cxn ang="0">
                  <a:pos x="T6" y="T7"/>
                </a:cxn>
                <a:cxn ang="0">
                  <a:pos x="T8" y="T9"/>
                </a:cxn>
              </a:cxnLst>
              <a:rect l="0" t="0" r="r" b="b"/>
              <a:pathLst>
                <a:path w="913" h="426">
                  <a:moveTo>
                    <a:pt x="0" y="0"/>
                  </a:moveTo>
                  <a:lnTo>
                    <a:pt x="913" y="361"/>
                  </a:lnTo>
                  <a:lnTo>
                    <a:pt x="864" y="426"/>
                  </a:lnTo>
                  <a:lnTo>
                    <a:pt x="31" y="112"/>
                  </a:lnTo>
                  <a:lnTo>
                    <a:pt x="0" y="0"/>
                  </a:ln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9" name="Freeform 21"/>
            <p:cNvSpPr/>
            <p:nvPr/>
          </p:nvSpPr>
          <p:spPr bwMode="auto">
            <a:xfrm>
              <a:off x="4710994" y="2020965"/>
              <a:ext cx="1554028" cy="1682850"/>
            </a:xfrm>
            <a:custGeom>
              <a:avLst/>
              <a:gdLst>
                <a:gd name="T0" fmla="*/ 552 w 953"/>
                <a:gd name="T1" fmla="*/ 0 h 1032"/>
                <a:gd name="T2" fmla="*/ 0 w 953"/>
                <a:gd name="T3" fmla="*/ 554 h 1032"/>
                <a:gd name="T4" fmla="*/ 0 w 953"/>
                <a:gd name="T5" fmla="*/ 1032 h 1032"/>
                <a:gd name="T6" fmla="*/ 953 w 953"/>
                <a:gd name="T7" fmla="*/ 0 h 1032"/>
                <a:gd name="T8" fmla="*/ 552 w 953"/>
                <a:gd name="T9" fmla="*/ 0 h 1032"/>
              </a:gdLst>
              <a:ahLst/>
              <a:cxnLst>
                <a:cxn ang="0">
                  <a:pos x="T0" y="T1"/>
                </a:cxn>
                <a:cxn ang="0">
                  <a:pos x="T2" y="T3"/>
                </a:cxn>
                <a:cxn ang="0">
                  <a:pos x="T4" y="T5"/>
                </a:cxn>
                <a:cxn ang="0">
                  <a:pos x="T6" y="T7"/>
                </a:cxn>
                <a:cxn ang="0">
                  <a:pos x="T8" y="T9"/>
                </a:cxn>
              </a:cxnLst>
              <a:rect l="0" t="0" r="r" b="b"/>
              <a:pathLst>
                <a:path w="953" h="1032">
                  <a:moveTo>
                    <a:pt x="552" y="0"/>
                  </a:moveTo>
                  <a:lnTo>
                    <a:pt x="0" y="554"/>
                  </a:lnTo>
                  <a:lnTo>
                    <a:pt x="0" y="1032"/>
                  </a:lnTo>
                  <a:lnTo>
                    <a:pt x="953" y="0"/>
                  </a:lnTo>
                  <a:lnTo>
                    <a:pt x="552" y="0"/>
                  </a:lnTo>
                  <a:close/>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20" name="Freeform 22"/>
            <p:cNvSpPr/>
            <p:nvPr/>
          </p:nvSpPr>
          <p:spPr bwMode="auto">
            <a:xfrm>
              <a:off x="5382830" y="4586007"/>
              <a:ext cx="1501847" cy="768045"/>
            </a:xfrm>
            <a:custGeom>
              <a:avLst/>
              <a:gdLst>
                <a:gd name="T0" fmla="*/ 58 w 921"/>
                <a:gd name="T1" fmla="*/ 471 h 471"/>
                <a:gd name="T2" fmla="*/ 851 w 921"/>
                <a:gd name="T3" fmla="*/ 225 h 471"/>
                <a:gd name="T4" fmla="*/ 921 w 921"/>
                <a:gd name="T5" fmla="*/ 0 h 471"/>
                <a:gd name="T6" fmla="*/ 0 w 921"/>
                <a:gd name="T7" fmla="*/ 415 h 471"/>
                <a:gd name="T8" fmla="*/ 58 w 921"/>
                <a:gd name="T9" fmla="*/ 471 h 471"/>
              </a:gdLst>
              <a:ahLst/>
              <a:cxnLst>
                <a:cxn ang="0">
                  <a:pos x="T0" y="T1"/>
                </a:cxn>
                <a:cxn ang="0">
                  <a:pos x="T2" y="T3"/>
                </a:cxn>
                <a:cxn ang="0">
                  <a:pos x="T4" y="T5"/>
                </a:cxn>
                <a:cxn ang="0">
                  <a:pos x="T6" y="T7"/>
                </a:cxn>
                <a:cxn ang="0">
                  <a:pos x="T8" y="T9"/>
                </a:cxn>
              </a:cxnLst>
              <a:rect l="0" t="0" r="r" b="b"/>
              <a:pathLst>
                <a:path w="921" h="471">
                  <a:moveTo>
                    <a:pt x="58" y="471"/>
                  </a:moveTo>
                  <a:lnTo>
                    <a:pt x="851" y="225"/>
                  </a:lnTo>
                  <a:lnTo>
                    <a:pt x="921" y="0"/>
                  </a:lnTo>
                  <a:lnTo>
                    <a:pt x="0" y="415"/>
                  </a:lnTo>
                  <a:lnTo>
                    <a:pt x="58" y="471"/>
                  </a:lnTo>
                  <a:close/>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21" name="Freeform 23"/>
            <p:cNvSpPr/>
            <p:nvPr/>
          </p:nvSpPr>
          <p:spPr bwMode="auto">
            <a:xfrm>
              <a:off x="5382830" y="5248058"/>
              <a:ext cx="1291490" cy="105993"/>
            </a:xfrm>
            <a:custGeom>
              <a:avLst/>
              <a:gdLst>
                <a:gd name="T0" fmla="*/ 0 w 792"/>
                <a:gd name="T1" fmla="*/ 9 h 65"/>
                <a:gd name="T2" fmla="*/ 792 w 792"/>
                <a:gd name="T3" fmla="*/ 0 h 65"/>
                <a:gd name="T4" fmla="*/ 743 w 792"/>
                <a:gd name="T5" fmla="*/ 65 h 65"/>
                <a:gd name="T6" fmla="*/ 58 w 792"/>
                <a:gd name="T7" fmla="*/ 65 h 65"/>
                <a:gd name="T8" fmla="*/ 0 w 792"/>
                <a:gd name="T9" fmla="*/ 9 h 65"/>
              </a:gdLst>
              <a:ahLst/>
              <a:cxnLst>
                <a:cxn ang="0">
                  <a:pos x="T0" y="T1"/>
                </a:cxn>
                <a:cxn ang="0">
                  <a:pos x="T2" y="T3"/>
                </a:cxn>
                <a:cxn ang="0">
                  <a:pos x="T4" y="T5"/>
                </a:cxn>
                <a:cxn ang="0">
                  <a:pos x="T6" y="T7"/>
                </a:cxn>
                <a:cxn ang="0">
                  <a:pos x="T8" y="T9"/>
                </a:cxn>
              </a:cxnLst>
              <a:rect l="0" t="0" r="r" b="b"/>
              <a:pathLst>
                <a:path w="792" h="65">
                  <a:moveTo>
                    <a:pt x="0" y="9"/>
                  </a:moveTo>
                  <a:lnTo>
                    <a:pt x="792" y="0"/>
                  </a:lnTo>
                  <a:lnTo>
                    <a:pt x="743" y="65"/>
                  </a:lnTo>
                  <a:lnTo>
                    <a:pt x="58" y="65"/>
                  </a:lnTo>
                  <a:lnTo>
                    <a:pt x="0" y="9"/>
                  </a:lnTo>
                  <a:close/>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grpSp>
      <p:grpSp>
        <p:nvGrpSpPr>
          <p:cNvPr id="26" name="组合 25"/>
          <p:cNvGrpSpPr/>
          <p:nvPr/>
        </p:nvGrpSpPr>
        <p:grpSpPr>
          <a:xfrm>
            <a:off x="3680184" y="2231591"/>
            <a:ext cx="555387" cy="550931"/>
            <a:chOff x="3330799" y="2476855"/>
            <a:chExt cx="555387" cy="550931"/>
          </a:xfrm>
          <a:solidFill>
            <a:srgbClr val="D59C11"/>
          </a:solidFill>
        </p:grpSpPr>
        <p:sp>
          <p:nvSpPr>
            <p:cNvPr id="43" name="Rounded Rectangle 47"/>
            <p:cNvSpPr/>
            <p:nvPr/>
          </p:nvSpPr>
          <p:spPr>
            <a:xfrm>
              <a:off x="3330799" y="2476855"/>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51" name="Rectangle 55"/>
            <p:cNvSpPr/>
            <p:nvPr/>
          </p:nvSpPr>
          <p:spPr>
            <a:xfrm>
              <a:off x="3348217" y="2577982"/>
              <a:ext cx="537968" cy="381643"/>
            </a:xfrm>
            <a:prstGeom prst="rect">
              <a:avLst/>
            </a:prstGeom>
            <a:grpFill/>
          </p:spPr>
          <p:txBody>
            <a:bodyPr wrap="none" lIns="121920" rIns="121920" bIns="60960">
              <a:spAutoFit/>
            </a:bodyPr>
            <a:lstStyle/>
            <a:p>
              <a:pPr algn="r">
                <a:lnSpc>
                  <a:spcPct val="89000"/>
                </a:lnSpc>
              </a:pPr>
              <a:r>
                <a:rPr lang="en-US" sz="2000" dirty="0">
                  <a:solidFill>
                    <a:srgbClr val="FFFFFF"/>
                  </a:solidFill>
                </a:rPr>
                <a:t>01</a:t>
              </a:r>
              <a:endParaRPr lang="en-US" sz="2000" dirty="0">
                <a:solidFill>
                  <a:srgbClr val="FFFFFF"/>
                </a:solidFill>
              </a:endParaRPr>
            </a:p>
          </p:txBody>
        </p:sp>
      </p:grpSp>
      <p:grpSp>
        <p:nvGrpSpPr>
          <p:cNvPr id="27" name="组合 26"/>
          <p:cNvGrpSpPr/>
          <p:nvPr/>
        </p:nvGrpSpPr>
        <p:grpSpPr>
          <a:xfrm>
            <a:off x="3680185" y="3252799"/>
            <a:ext cx="555387" cy="550931"/>
            <a:chOff x="3330799" y="3288160"/>
            <a:chExt cx="555387" cy="550931"/>
          </a:xfrm>
          <a:solidFill>
            <a:srgbClr val="D59C11"/>
          </a:solidFill>
        </p:grpSpPr>
        <p:sp>
          <p:nvSpPr>
            <p:cNvPr id="44" name="Rounded Rectangle 48"/>
            <p:cNvSpPr/>
            <p:nvPr/>
          </p:nvSpPr>
          <p:spPr>
            <a:xfrm>
              <a:off x="3330799" y="3288160"/>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52" name="Rectangle 56"/>
            <p:cNvSpPr/>
            <p:nvPr/>
          </p:nvSpPr>
          <p:spPr>
            <a:xfrm>
              <a:off x="3339507" y="3414072"/>
              <a:ext cx="537968" cy="381643"/>
            </a:xfrm>
            <a:prstGeom prst="rect">
              <a:avLst/>
            </a:prstGeom>
            <a:grpFill/>
          </p:spPr>
          <p:txBody>
            <a:bodyPr wrap="none" lIns="121920" rIns="121920" bIns="60960">
              <a:spAutoFit/>
            </a:bodyPr>
            <a:lstStyle/>
            <a:p>
              <a:pPr algn="r">
                <a:lnSpc>
                  <a:spcPct val="89000"/>
                </a:lnSpc>
              </a:pPr>
              <a:r>
                <a:rPr lang="id-ID" sz="2000" dirty="0" smtClean="0">
                  <a:solidFill>
                    <a:srgbClr val="FFFFFF"/>
                  </a:solidFill>
                </a:rPr>
                <a:t>02</a:t>
              </a:r>
              <a:endParaRPr lang="en-US" sz="2000" dirty="0">
                <a:solidFill>
                  <a:srgbClr val="FFFFFF"/>
                </a:solidFill>
              </a:endParaRPr>
            </a:p>
          </p:txBody>
        </p:sp>
      </p:grpSp>
      <p:grpSp>
        <p:nvGrpSpPr>
          <p:cNvPr id="28" name="组合 27"/>
          <p:cNvGrpSpPr/>
          <p:nvPr/>
        </p:nvGrpSpPr>
        <p:grpSpPr>
          <a:xfrm>
            <a:off x="3680185" y="4265439"/>
            <a:ext cx="562057" cy="550931"/>
            <a:chOff x="3330799" y="4099465"/>
            <a:chExt cx="562057" cy="550931"/>
          </a:xfrm>
          <a:solidFill>
            <a:srgbClr val="D59C11"/>
          </a:solidFill>
        </p:grpSpPr>
        <p:sp>
          <p:nvSpPr>
            <p:cNvPr id="45" name="Rounded Rectangle 49"/>
            <p:cNvSpPr/>
            <p:nvPr/>
          </p:nvSpPr>
          <p:spPr>
            <a:xfrm>
              <a:off x="3330799" y="4099465"/>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53" name="Rectangle 57"/>
            <p:cNvSpPr/>
            <p:nvPr/>
          </p:nvSpPr>
          <p:spPr>
            <a:xfrm>
              <a:off x="3354888" y="4221566"/>
              <a:ext cx="537968" cy="381643"/>
            </a:xfrm>
            <a:prstGeom prst="rect">
              <a:avLst/>
            </a:prstGeom>
            <a:grpFill/>
          </p:spPr>
          <p:txBody>
            <a:bodyPr wrap="none" lIns="121920" rIns="121920" bIns="60960">
              <a:spAutoFit/>
            </a:bodyPr>
            <a:lstStyle/>
            <a:p>
              <a:pPr algn="r">
                <a:lnSpc>
                  <a:spcPct val="89000"/>
                </a:lnSpc>
              </a:pPr>
              <a:r>
                <a:rPr lang="id-ID" sz="2000" smtClean="0">
                  <a:solidFill>
                    <a:srgbClr val="FFFFFF"/>
                  </a:solidFill>
                </a:rPr>
                <a:t>03</a:t>
              </a:r>
              <a:endParaRPr lang="en-US" sz="2000" dirty="0">
                <a:solidFill>
                  <a:srgbClr val="FFFFFF"/>
                </a:solidFill>
              </a:endParaRPr>
            </a:p>
          </p:txBody>
        </p:sp>
      </p:grpSp>
      <p:grpSp>
        <p:nvGrpSpPr>
          <p:cNvPr id="29" name="组合 28"/>
          <p:cNvGrpSpPr/>
          <p:nvPr/>
        </p:nvGrpSpPr>
        <p:grpSpPr>
          <a:xfrm>
            <a:off x="3680184" y="5282364"/>
            <a:ext cx="555387" cy="550931"/>
            <a:chOff x="3330798" y="4910770"/>
            <a:chExt cx="555387" cy="550931"/>
          </a:xfrm>
          <a:solidFill>
            <a:srgbClr val="D59C11"/>
          </a:solidFill>
        </p:grpSpPr>
        <p:sp>
          <p:nvSpPr>
            <p:cNvPr id="46" name="Rounded Rectangle 50"/>
            <p:cNvSpPr/>
            <p:nvPr/>
          </p:nvSpPr>
          <p:spPr>
            <a:xfrm>
              <a:off x="3330798" y="4910770"/>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54" name="Rectangle 58"/>
            <p:cNvSpPr/>
            <p:nvPr/>
          </p:nvSpPr>
          <p:spPr>
            <a:xfrm>
              <a:off x="3347772" y="5011174"/>
              <a:ext cx="537968" cy="381643"/>
            </a:xfrm>
            <a:prstGeom prst="rect">
              <a:avLst/>
            </a:prstGeom>
            <a:grpFill/>
          </p:spPr>
          <p:txBody>
            <a:bodyPr wrap="none" lIns="121920" rIns="121920" bIns="60960">
              <a:spAutoFit/>
            </a:bodyPr>
            <a:lstStyle/>
            <a:p>
              <a:pPr algn="r">
                <a:lnSpc>
                  <a:spcPct val="89000"/>
                </a:lnSpc>
              </a:pPr>
              <a:r>
                <a:rPr lang="id-ID" sz="2000" smtClean="0">
                  <a:solidFill>
                    <a:srgbClr val="FFFFFF"/>
                  </a:solidFill>
                </a:rPr>
                <a:t>04</a:t>
              </a:r>
              <a:endParaRPr lang="en-US" sz="2000" dirty="0">
                <a:solidFill>
                  <a:srgbClr val="FFFFFF"/>
                </a:solidFill>
              </a:endParaRPr>
            </a:p>
          </p:txBody>
        </p:sp>
      </p:grpSp>
      <p:sp>
        <p:nvSpPr>
          <p:cNvPr id="97" name="TextBox 13"/>
          <p:cNvSpPr txBox="1"/>
          <p:nvPr/>
        </p:nvSpPr>
        <p:spPr>
          <a:xfrm>
            <a:off x="1845408" y="2161390"/>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TextBox 13"/>
          <p:cNvSpPr txBox="1"/>
          <p:nvPr/>
        </p:nvSpPr>
        <p:spPr>
          <a:xfrm>
            <a:off x="806696" y="2483391"/>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TextBox 13"/>
          <p:cNvSpPr txBox="1"/>
          <p:nvPr/>
        </p:nvSpPr>
        <p:spPr>
          <a:xfrm>
            <a:off x="1841799" y="3178314"/>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 name="TextBox 13"/>
          <p:cNvSpPr txBox="1"/>
          <p:nvPr/>
        </p:nvSpPr>
        <p:spPr>
          <a:xfrm>
            <a:off x="803087" y="3500315"/>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TextBox 13"/>
          <p:cNvSpPr txBox="1"/>
          <p:nvPr/>
        </p:nvSpPr>
        <p:spPr>
          <a:xfrm>
            <a:off x="1829409" y="4195238"/>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 name="TextBox 13"/>
          <p:cNvSpPr txBox="1"/>
          <p:nvPr/>
        </p:nvSpPr>
        <p:spPr>
          <a:xfrm>
            <a:off x="790697" y="4517239"/>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TextBox 13"/>
          <p:cNvSpPr txBox="1"/>
          <p:nvPr/>
        </p:nvSpPr>
        <p:spPr>
          <a:xfrm>
            <a:off x="1841799" y="5212162"/>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7" name="TextBox 13"/>
          <p:cNvSpPr txBox="1"/>
          <p:nvPr/>
        </p:nvSpPr>
        <p:spPr>
          <a:xfrm>
            <a:off x="803087" y="5534163"/>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2" name="组合 81"/>
          <p:cNvGrpSpPr/>
          <p:nvPr/>
        </p:nvGrpSpPr>
        <p:grpSpPr>
          <a:xfrm>
            <a:off x="8055154" y="2231591"/>
            <a:ext cx="555387" cy="550931"/>
            <a:chOff x="3330799" y="2476855"/>
            <a:chExt cx="555387" cy="550931"/>
          </a:xfrm>
          <a:solidFill>
            <a:srgbClr val="594134"/>
          </a:solidFill>
        </p:grpSpPr>
        <p:sp>
          <p:nvSpPr>
            <p:cNvPr id="83" name="Rounded Rectangle 47"/>
            <p:cNvSpPr/>
            <p:nvPr/>
          </p:nvSpPr>
          <p:spPr>
            <a:xfrm>
              <a:off x="3330799" y="2476855"/>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84" name="Rectangle 55"/>
            <p:cNvSpPr/>
            <p:nvPr/>
          </p:nvSpPr>
          <p:spPr>
            <a:xfrm>
              <a:off x="3348217" y="2577982"/>
              <a:ext cx="537968" cy="381643"/>
            </a:xfrm>
            <a:prstGeom prst="rect">
              <a:avLst/>
            </a:prstGeom>
            <a:grpFill/>
          </p:spPr>
          <p:txBody>
            <a:bodyPr wrap="none" lIns="121920" rIns="121920" bIns="60960">
              <a:spAutoFit/>
            </a:bodyPr>
            <a:lstStyle/>
            <a:p>
              <a:pPr algn="r">
                <a:lnSpc>
                  <a:spcPct val="89000"/>
                </a:lnSpc>
              </a:pPr>
              <a:r>
                <a:rPr lang="en-US" sz="2000" dirty="0">
                  <a:solidFill>
                    <a:srgbClr val="FFFFFF"/>
                  </a:solidFill>
                </a:rPr>
                <a:t>01</a:t>
              </a:r>
              <a:endParaRPr lang="en-US" sz="2000" dirty="0">
                <a:solidFill>
                  <a:srgbClr val="FFFFFF"/>
                </a:solidFill>
              </a:endParaRPr>
            </a:p>
          </p:txBody>
        </p:sp>
      </p:grpSp>
      <p:grpSp>
        <p:nvGrpSpPr>
          <p:cNvPr id="85" name="组合 84"/>
          <p:cNvGrpSpPr/>
          <p:nvPr/>
        </p:nvGrpSpPr>
        <p:grpSpPr>
          <a:xfrm>
            <a:off x="8055155" y="3252799"/>
            <a:ext cx="555387" cy="550931"/>
            <a:chOff x="3330799" y="3288160"/>
            <a:chExt cx="555387" cy="550931"/>
          </a:xfrm>
          <a:solidFill>
            <a:srgbClr val="594134"/>
          </a:solidFill>
        </p:grpSpPr>
        <p:sp>
          <p:nvSpPr>
            <p:cNvPr id="86" name="Rounded Rectangle 48"/>
            <p:cNvSpPr/>
            <p:nvPr/>
          </p:nvSpPr>
          <p:spPr>
            <a:xfrm>
              <a:off x="3330799" y="3288160"/>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87" name="Rectangle 56"/>
            <p:cNvSpPr/>
            <p:nvPr/>
          </p:nvSpPr>
          <p:spPr>
            <a:xfrm>
              <a:off x="3339507" y="3414072"/>
              <a:ext cx="537968" cy="381643"/>
            </a:xfrm>
            <a:prstGeom prst="rect">
              <a:avLst/>
            </a:prstGeom>
            <a:grpFill/>
          </p:spPr>
          <p:txBody>
            <a:bodyPr wrap="none" lIns="121920" rIns="121920" bIns="60960">
              <a:spAutoFit/>
            </a:bodyPr>
            <a:lstStyle/>
            <a:p>
              <a:pPr algn="r">
                <a:lnSpc>
                  <a:spcPct val="89000"/>
                </a:lnSpc>
              </a:pPr>
              <a:r>
                <a:rPr lang="id-ID" sz="2000" dirty="0" smtClean="0">
                  <a:solidFill>
                    <a:srgbClr val="FFFFFF"/>
                  </a:solidFill>
                </a:rPr>
                <a:t>02</a:t>
              </a:r>
              <a:endParaRPr lang="en-US" sz="2000" dirty="0">
                <a:solidFill>
                  <a:srgbClr val="FFFFFF"/>
                </a:solidFill>
              </a:endParaRPr>
            </a:p>
          </p:txBody>
        </p:sp>
      </p:grpSp>
      <p:grpSp>
        <p:nvGrpSpPr>
          <p:cNvPr id="88" name="组合 87"/>
          <p:cNvGrpSpPr/>
          <p:nvPr/>
        </p:nvGrpSpPr>
        <p:grpSpPr>
          <a:xfrm>
            <a:off x="8055155" y="4265439"/>
            <a:ext cx="562057" cy="550931"/>
            <a:chOff x="3330799" y="4099465"/>
            <a:chExt cx="562057" cy="550931"/>
          </a:xfrm>
          <a:solidFill>
            <a:srgbClr val="594134"/>
          </a:solidFill>
        </p:grpSpPr>
        <p:sp>
          <p:nvSpPr>
            <p:cNvPr id="89" name="Rounded Rectangle 49"/>
            <p:cNvSpPr/>
            <p:nvPr/>
          </p:nvSpPr>
          <p:spPr>
            <a:xfrm>
              <a:off x="3330799" y="4099465"/>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90" name="Rectangle 57"/>
            <p:cNvSpPr/>
            <p:nvPr/>
          </p:nvSpPr>
          <p:spPr>
            <a:xfrm>
              <a:off x="3354888" y="4221566"/>
              <a:ext cx="537968" cy="381643"/>
            </a:xfrm>
            <a:prstGeom prst="rect">
              <a:avLst/>
            </a:prstGeom>
            <a:grpFill/>
          </p:spPr>
          <p:txBody>
            <a:bodyPr wrap="none" lIns="121920" rIns="121920" bIns="60960">
              <a:spAutoFit/>
            </a:bodyPr>
            <a:lstStyle/>
            <a:p>
              <a:pPr algn="r">
                <a:lnSpc>
                  <a:spcPct val="89000"/>
                </a:lnSpc>
              </a:pPr>
              <a:r>
                <a:rPr lang="id-ID" sz="2000" smtClean="0">
                  <a:solidFill>
                    <a:srgbClr val="FFFFFF"/>
                  </a:solidFill>
                </a:rPr>
                <a:t>03</a:t>
              </a:r>
              <a:endParaRPr lang="en-US" sz="2000" dirty="0">
                <a:solidFill>
                  <a:srgbClr val="FFFFFF"/>
                </a:solidFill>
              </a:endParaRPr>
            </a:p>
          </p:txBody>
        </p:sp>
      </p:grpSp>
      <p:grpSp>
        <p:nvGrpSpPr>
          <p:cNvPr id="91" name="组合 90"/>
          <p:cNvGrpSpPr/>
          <p:nvPr/>
        </p:nvGrpSpPr>
        <p:grpSpPr>
          <a:xfrm>
            <a:off x="8055154" y="5282364"/>
            <a:ext cx="555387" cy="550931"/>
            <a:chOff x="3330798" y="4910770"/>
            <a:chExt cx="555387" cy="550931"/>
          </a:xfrm>
          <a:solidFill>
            <a:srgbClr val="594134"/>
          </a:solidFill>
        </p:grpSpPr>
        <p:sp>
          <p:nvSpPr>
            <p:cNvPr id="92" name="Rounded Rectangle 50"/>
            <p:cNvSpPr/>
            <p:nvPr/>
          </p:nvSpPr>
          <p:spPr>
            <a:xfrm>
              <a:off x="3330798" y="4910770"/>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93" name="Rectangle 58"/>
            <p:cNvSpPr/>
            <p:nvPr/>
          </p:nvSpPr>
          <p:spPr>
            <a:xfrm>
              <a:off x="3347772" y="5011174"/>
              <a:ext cx="537968" cy="381643"/>
            </a:xfrm>
            <a:prstGeom prst="rect">
              <a:avLst/>
            </a:prstGeom>
            <a:grpFill/>
          </p:spPr>
          <p:txBody>
            <a:bodyPr wrap="none" lIns="121920" rIns="121920" bIns="60960">
              <a:spAutoFit/>
            </a:bodyPr>
            <a:lstStyle/>
            <a:p>
              <a:pPr algn="r">
                <a:lnSpc>
                  <a:spcPct val="89000"/>
                </a:lnSpc>
              </a:pPr>
              <a:r>
                <a:rPr lang="id-ID" sz="2000" smtClean="0">
                  <a:solidFill>
                    <a:srgbClr val="FFFFFF"/>
                  </a:solidFill>
                </a:rPr>
                <a:t>04</a:t>
              </a:r>
              <a:endParaRPr lang="en-US" sz="2000" dirty="0">
                <a:solidFill>
                  <a:srgbClr val="FFFFFF"/>
                </a:solidFill>
              </a:endParaRPr>
            </a:p>
          </p:txBody>
        </p:sp>
      </p:grpSp>
      <p:sp>
        <p:nvSpPr>
          <p:cNvPr id="95" name="TextBox 13"/>
          <p:cNvSpPr txBox="1"/>
          <p:nvPr/>
        </p:nvSpPr>
        <p:spPr>
          <a:xfrm>
            <a:off x="9234610" y="2161390"/>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TextBox 13"/>
          <p:cNvSpPr txBox="1"/>
          <p:nvPr/>
        </p:nvSpPr>
        <p:spPr>
          <a:xfrm>
            <a:off x="9234610" y="2483391"/>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TextBox 13"/>
          <p:cNvSpPr txBox="1"/>
          <p:nvPr/>
        </p:nvSpPr>
        <p:spPr>
          <a:xfrm>
            <a:off x="9234610" y="3178314"/>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TextBox 13"/>
          <p:cNvSpPr txBox="1"/>
          <p:nvPr/>
        </p:nvSpPr>
        <p:spPr>
          <a:xfrm>
            <a:off x="9234610" y="3500315"/>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TextBox 13"/>
          <p:cNvSpPr txBox="1"/>
          <p:nvPr/>
        </p:nvSpPr>
        <p:spPr>
          <a:xfrm>
            <a:off x="9234610" y="4195238"/>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0" name="TextBox 13"/>
          <p:cNvSpPr txBox="1"/>
          <p:nvPr/>
        </p:nvSpPr>
        <p:spPr>
          <a:xfrm>
            <a:off x="9234610" y="4517239"/>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 name="TextBox 13"/>
          <p:cNvSpPr txBox="1"/>
          <p:nvPr/>
        </p:nvSpPr>
        <p:spPr>
          <a:xfrm>
            <a:off x="9234610" y="5212162"/>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3" name="TextBox 13"/>
          <p:cNvSpPr txBox="1"/>
          <p:nvPr/>
        </p:nvSpPr>
        <p:spPr>
          <a:xfrm>
            <a:off x="9234610" y="5534163"/>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8" name="组合 67"/>
          <p:cNvGrpSpPr/>
          <p:nvPr/>
        </p:nvGrpSpPr>
        <p:grpSpPr>
          <a:xfrm>
            <a:off x="605147" y="612097"/>
            <a:ext cx="3280001" cy="492422"/>
            <a:chOff x="1119389" y="4209953"/>
            <a:chExt cx="3280001" cy="492422"/>
          </a:xfrm>
        </p:grpSpPr>
        <p:sp>
          <p:nvSpPr>
            <p:cNvPr id="69" name="燕尾形 6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7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71" name="燕尾形 70"/>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贰</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更多模板请关注：亮亮图文旗舰店https://liangliangtuwen.tmall.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4544</Words>
  <Application>WPS 演示</Application>
  <PresentationFormat>宽屏</PresentationFormat>
  <Paragraphs>532</Paragraphs>
  <Slides>28</Slides>
  <Notes>2</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28</vt:i4>
      </vt:variant>
    </vt:vector>
  </HeadingPairs>
  <TitlesOfParts>
    <vt:vector size="49" baseType="lpstr">
      <vt:lpstr>Arial</vt:lpstr>
      <vt:lpstr>宋体</vt:lpstr>
      <vt:lpstr>Wingdings</vt:lpstr>
      <vt:lpstr>李旭科毛笔行书</vt:lpstr>
      <vt:lpstr>方正大黑简体</vt:lpstr>
      <vt:lpstr>微软雅黑</vt:lpstr>
      <vt:lpstr>叶根友毛笔行书2.0版</vt:lpstr>
      <vt:lpstr>书体坊郭沫若字体</vt:lpstr>
      <vt:lpstr>Impact</vt:lpstr>
      <vt:lpstr>Century Gothic</vt:lpstr>
      <vt:lpstr>Lato</vt:lpstr>
      <vt:lpstr>Lato Black</vt:lpstr>
      <vt:lpstr>Arial Unicode MS</vt:lpstr>
      <vt:lpstr>Calibri Light</vt:lpstr>
      <vt:lpstr>Calibri</vt:lpstr>
      <vt:lpstr>Lato Light</vt:lpstr>
      <vt:lpstr>MS PGothic</vt:lpstr>
      <vt:lpstr>Montserrat Light</vt:lpstr>
      <vt:lpstr>Calibri</vt:lpstr>
      <vt:lpstr>Segoe Print</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dc:description>更多模版：亮亮图文旗舰店https://liangliangtuwen.tmall.com</dc:description>
  <cp:lastModifiedBy>Administrator</cp:lastModifiedBy>
  <cp:revision>16</cp:revision>
  <dcterms:created xsi:type="dcterms:W3CDTF">2015-05-05T08:02:00Z</dcterms:created>
  <dcterms:modified xsi:type="dcterms:W3CDTF">2017-12-08T06:37:37Z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